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</p:sldMasterIdLst>
  <p:sldIdLst>
    <p:sldId id="256" r:id="rId7"/>
    <p:sldId id="257" r:id="rId8"/>
    <p:sldId id="258" r:id="rId9"/>
    <p:sldId id="263" r:id="rId10"/>
    <p:sldId id="259" r:id="rId11"/>
    <p:sldId id="260" r:id="rId12"/>
    <p:sldId id="261" r:id="rId13"/>
    <p:sldId id="262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63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200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319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701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9607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6804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7740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993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3416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7571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145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2810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6552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4473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1549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4816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818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431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1073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6529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7033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6944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4082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8225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340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3024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3786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12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6875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4571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2170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3971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03131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578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95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3726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78400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459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98112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53969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54137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79150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59919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79951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37015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08463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4774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179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17714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35488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40309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7336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01977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47355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2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208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250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329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390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978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6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/>
          <p:cNvSpPr>
            <a:spLocks noChangeAspect="1" noChangeArrowheads="1" noTextEdit="1"/>
          </p:cNvSpPr>
          <p:nvPr/>
        </p:nvSpPr>
        <p:spPr bwMode="auto">
          <a:xfrm>
            <a:off x="1085256" y="463550"/>
            <a:ext cx="3086100" cy="593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6431087" y="468313"/>
            <a:ext cx="381000" cy="427038"/>
          </a:xfrm>
          <a:custGeom>
            <a:avLst/>
            <a:gdLst>
              <a:gd name="T0" fmla="*/ 4 w 90"/>
              <a:gd name="T1" fmla="*/ 0 h 101"/>
              <a:gd name="T2" fmla="*/ 3 w 90"/>
              <a:gd name="T3" fmla="*/ 0 h 101"/>
              <a:gd name="T4" fmla="*/ 0 w 90"/>
              <a:gd name="T5" fmla="*/ 0 h 101"/>
              <a:gd name="T6" fmla="*/ 83 w 90"/>
              <a:gd name="T7" fmla="*/ 85 h 101"/>
              <a:gd name="T8" fmla="*/ 81 w 90"/>
              <a:gd name="T9" fmla="*/ 101 h 101"/>
              <a:gd name="T10" fmla="*/ 89 w 90"/>
              <a:gd name="T11" fmla="*/ 100 h 101"/>
              <a:gd name="T12" fmla="*/ 90 w 90"/>
              <a:gd name="T13" fmla="*/ 85 h 101"/>
              <a:gd name="T14" fmla="*/ 4 w 90"/>
              <a:gd name="T15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0" h="101">
                <a:moveTo>
                  <a:pt x="4" y="0"/>
                </a:moveTo>
                <a:cubicBezTo>
                  <a:pt x="4" y="0"/>
                  <a:pt x="4" y="0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45" y="2"/>
                  <a:pt x="82" y="39"/>
                  <a:pt x="83" y="85"/>
                </a:cubicBezTo>
                <a:cubicBezTo>
                  <a:pt x="83" y="91"/>
                  <a:pt x="82" y="96"/>
                  <a:pt x="81" y="101"/>
                </a:cubicBezTo>
                <a:cubicBezTo>
                  <a:pt x="84" y="101"/>
                  <a:pt x="86" y="100"/>
                  <a:pt x="89" y="100"/>
                </a:cubicBezTo>
                <a:cubicBezTo>
                  <a:pt x="89" y="95"/>
                  <a:pt x="90" y="90"/>
                  <a:pt x="90" y="85"/>
                </a:cubicBezTo>
                <a:cubicBezTo>
                  <a:pt x="89" y="38"/>
                  <a:pt x="51" y="0"/>
                  <a:pt x="4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116960" y="468313"/>
            <a:ext cx="728663" cy="727075"/>
          </a:xfrm>
          <a:custGeom>
            <a:avLst/>
            <a:gdLst>
              <a:gd name="T0" fmla="*/ 172 w 172"/>
              <a:gd name="T1" fmla="*/ 85 h 172"/>
              <a:gd name="T2" fmla="*/ 87 w 172"/>
              <a:gd name="T3" fmla="*/ 172 h 172"/>
              <a:gd name="T4" fmla="*/ 0 w 172"/>
              <a:gd name="T5" fmla="*/ 87 h 172"/>
              <a:gd name="T6" fmla="*/ 85 w 172"/>
              <a:gd name="T7" fmla="*/ 0 h 172"/>
              <a:gd name="T8" fmla="*/ 172 w 172"/>
              <a:gd name="T9" fmla="*/ 85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" h="172">
                <a:moveTo>
                  <a:pt x="172" y="85"/>
                </a:moveTo>
                <a:cubicBezTo>
                  <a:pt x="172" y="133"/>
                  <a:pt x="134" y="171"/>
                  <a:pt x="87" y="172"/>
                </a:cubicBezTo>
                <a:cubicBezTo>
                  <a:pt x="40" y="172"/>
                  <a:pt x="1" y="134"/>
                  <a:pt x="0" y="87"/>
                </a:cubicBezTo>
                <a:cubicBezTo>
                  <a:pt x="0" y="40"/>
                  <a:pt x="38" y="1"/>
                  <a:pt x="85" y="0"/>
                </a:cubicBezTo>
                <a:cubicBezTo>
                  <a:pt x="133" y="0"/>
                  <a:pt x="171" y="38"/>
                  <a:pt x="172" y="85"/>
                </a:cubicBezTo>
              </a:path>
            </a:pathLst>
          </a:custGeom>
          <a:solidFill>
            <a:srgbClr val="FDD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6837487" y="890588"/>
            <a:ext cx="584200" cy="482600"/>
          </a:xfrm>
          <a:custGeom>
            <a:avLst/>
            <a:gdLst>
              <a:gd name="T0" fmla="*/ 72 w 138"/>
              <a:gd name="T1" fmla="*/ 10 h 114"/>
              <a:gd name="T2" fmla="*/ 72 w 138"/>
              <a:gd name="T3" fmla="*/ 10 h 114"/>
              <a:gd name="T4" fmla="*/ 68 w 138"/>
              <a:gd name="T5" fmla="*/ 10 h 114"/>
              <a:gd name="T6" fmla="*/ 110 w 138"/>
              <a:gd name="T7" fmla="*/ 54 h 114"/>
              <a:gd name="T8" fmla="*/ 108 w 138"/>
              <a:gd name="T9" fmla="*/ 66 h 114"/>
              <a:gd name="T10" fmla="*/ 108 w 138"/>
              <a:gd name="T11" fmla="*/ 66 h 114"/>
              <a:gd name="T12" fmla="*/ 131 w 138"/>
              <a:gd name="T13" fmla="*/ 90 h 114"/>
              <a:gd name="T14" fmla="*/ 108 w 138"/>
              <a:gd name="T15" fmla="*/ 114 h 114"/>
              <a:gd name="T16" fmla="*/ 108 w 138"/>
              <a:gd name="T17" fmla="*/ 114 h 114"/>
              <a:gd name="T18" fmla="*/ 115 w 138"/>
              <a:gd name="T19" fmla="*/ 114 h 114"/>
              <a:gd name="T20" fmla="*/ 115 w 138"/>
              <a:gd name="T21" fmla="*/ 114 h 114"/>
              <a:gd name="T22" fmla="*/ 137 w 138"/>
              <a:gd name="T23" fmla="*/ 90 h 114"/>
              <a:gd name="T24" fmla="*/ 114 w 138"/>
              <a:gd name="T25" fmla="*/ 66 h 114"/>
              <a:gd name="T26" fmla="*/ 114 w 138"/>
              <a:gd name="T27" fmla="*/ 66 h 114"/>
              <a:gd name="T28" fmla="*/ 116 w 138"/>
              <a:gd name="T29" fmla="*/ 54 h 114"/>
              <a:gd name="T30" fmla="*/ 72 w 138"/>
              <a:gd name="T31" fmla="*/ 10 h 114"/>
              <a:gd name="T32" fmla="*/ 4 w 138"/>
              <a:gd name="T33" fmla="*/ 0 h 114"/>
              <a:gd name="T34" fmla="*/ 3 w 138"/>
              <a:gd name="T35" fmla="*/ 0 h 114"/>
              <a:gd name="T36" fmla="*/ 0 w 138"/>
              <a:gd name="T37" fmla="*/ 0 h 114"/>
              <a:gd name="T38" fmla="*/ 39 w 138"/>
              <a:gd name="T39" fmla="*/ 19 h 114"/>
              <a:gd name="T40" fmla="*/ 43 w 138"/>
              <a:gd name="T41" fmla="*/ 17 h 114"/>
              <a:gd name="T42" fmla="*/ 4 w 138"/>
              <a:gd name="T4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8" h="114">
                <a:moveTo>
                  <a:pt x="72" y="10"/>
                </a:moveTo>
                <a:cubicBezTo>
                  <a:pt x="72" y="10"/>
                  <a:pt x="72" y="10"/>
                  <a:pt x="72" y="10"/>
                </a:cubicBezTo>
                <a:cubicBezTo>
                  <a:pt x="71" y="10"/>
                  <a:pt x="70" y="10"/>
                  <a:pt x="68" y="10"/>
                </a:cubicBezTo>
                <a:cubicBezTo>
                  <a:pt x="91" y="12"/>
                  <a:pt x="109" y="31"/>
                  <a:pt x="110" y="54"/>
                </a:cubicBezTo>
                <a:cubicBezTo>
                  <a:pt x="110" y="58"/>
                  <a:pt x="109" y="62"/>
                  <a:pt x="108" y="66"/>
                </a:cubicBezTo>
                <a:cubicBezTo>
                  <a:pt x="108" y="66"/>
                  <a:pt x="108" y="66"/>
                  <a:pt x="108" y="66"/>
                </a:cubicBezTo>
                <a:cubicBezTo>
                  <a:pt x="121" y="67"/>
                  <a:pt x="131" y="77"/>
                  <a:pt x="131" y="90"/>
                </a:cubicBezTo>
                <a:cubicBezTo>
                  <a:pt x="131" y="103"/>
                  <a:pt x="121" y="113"/>
                  <a:pt x="108" y="114"/>
                </a:cubicBezTo>
                <a:cubicBezTo>
                  <a:pt x="108" y="114"/>
                  <a:pt x="108" y="114"/>
                  <a:pt x="108" y="114"/>
                </a:cubicBezTo>
                <a:cubicBezTo>
                  <a:pt x="115" y="114"/>
                  <a:pt x="115" y="114"/>
                  <a:pt x="115" y="114"/>
                </a:cubicBezTo>
                <a:cubicBezTo>
                  <a:pt x="115" y="114"/>
                  <a:pt x="115" y="114"/>
                  <a:pt x="115" y="114"/>
                </a:cubicBezTo>
                <a:cubicBezTo>
                  <a:pt x="128" y="113"/>
                  <a:pt x="138" y="103"/>
                  <a:pt x="137" y="90"/>
                </a:cubicBezTo>
                <a:cubicBezTo>
                  <a:pt x="137" y="77"/>
                  <a:pt x="127" y="66"/>
                  <a:pt x="114" y="66"/>
                </a:cubicBezTo>
                <a:cubicBezTo>
                  <a:pt x="114" y="66"/>
                  <a:pt x="114" y="66"/>
                  <a:pt x="114" y="66"/>
                </a:cubicBezTo>
                <a:cubicBezTo>
                  <a:pt x="116" y="62"/>
                  <a:pt x="116" y="58"/>
                  <a:pt x="116" y="54"/>
                </a:cubicBezTo>
                <a:cubicBezTo>
                  <a:pt x="116" y="30"/>
                  <a:pt x="96" y="10"/>
                  <a:pt x="72" y="10"/>
                </a:cubicBezTo>
                <a:moveTo>
                  <a:pt x="4" y="0"/>
                </a:moveTo>
                <a:cubicBezTo>
                  <a:pt x="4" y="0"/>
                  <a:pt x="3" y="0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16" y="1"/>
                  <a:pt x="29" y="8"/>
                  <a:pt x="39" y="19"/>
                </a:cubicBezTo>
                <a:cubicBezTo>
                  <a:pt x="40" y="18"/>
                  <a:pt x="41" y="17"/>
                  <a:pt x="43" y="17"/>
                </a:cubicBezTo>
                <a:cubicBezTo>
                  <a:pt x="33" y="6"/>
                  <a:pt x="19" y="0"/>
                  <a:pt x="4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6596187" y="1068388"/>
            <a:ext cx="9525" cy="0"/>
          </a:xfrm>
          <a:custGeom>
            <a:avLst/>
            <a:gdLst>
              <a:gd name="T0" fmla="*/ 2 w 2"/>
              <a:gd name="T1" fmla="*/ 0 w 2"/>
              <a:gd name="T2" fmla="*/ 2 w 2"/>
              <a:gd name="T3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</a:path>
            </a:pathLst>
          </a:custGeom>
          <a:solidFill>
            <a:srgbClr val="D3AD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6427912" y="890588"/>
            <a:ext cx="965200" cy="492125"/>
          </a:xfrm>
          <a:custGeom>
            <a:avLst/>
            <a:gdLst>
              <a:gd name="T0" fmla="*/ 228 w 228"/>
              <a:gd name="T1" fmla="*/ 90 h 116"/>
              <a:gd name="T2" fmla="*/ 205 w 228"/>
              <a:gd name="T3" fmla="*/ 66 h 116"/>
              <a:gd name="T4" fmla="*/ 205 w 228"/>
              <a:gd name="T5" fmla="*/ 66 h 116"/>
              <a:gd name="T6" fmla="*/ 207 w 228"/>
              <a:gd name="T7" fmla="*/ 54 h 116"/>
              <a:gd name="T8" fmla="*/ 162 w 228"/>
              <a:gd name="T9" fmla="*/ 10 h 116"/>
              <a:gd name="T10" fmla="*/ 136 w 228"/>
              <a:gd name="T11" fmla="*/ 19 h 116"/>
              <a:gd name="T12" fmla="*/ 94 w 228"/>
              <a:gd name="T13" fmla="*/ 0 h 116"/>
              <a:gd name="T14" fmla="*/ 42 w 228"/>
              <a:gd name="T15" fmla="*/ 42 h 116"/>
              <a:gd name="T16" fmla="*/ 36 w 228"/>
              <a:gd name="T17" fmla="*/ 42 h 116"/>
              <a:gd name="T18" fmla="*/ 0 w 228"/>
              <a:gd name="T19" fmla="*/ 79 h 116"/>
              <a:gd name="T20" fmla="*/ 37 w 228"/>
              <a:gd name="T21" fmla="*/ 116 h 116"/>
              <a:gd name="T22" fmla="*/ 37 w 228"/>
              <a:gd name="T23" fmla="*/ 116 h 116"/>
              <a:gd name="T24" fmla="*/ 205 w 228"/>
              <a:gd name="T25" fmla="*/ 114 h 116"/>
              <a:gd name="T26" fmla="*/ 205 w 228"/>
              <a:gd name="T27" fmla="*/ 114 h 116"/>
              <a:gd name="T28" fmla="*/ 228 w 228"/>
              <a:gd name="T29" fmla="*/ 9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8" h="116">
                <a:moveTo>
                  <a:pt x="228" y="90"/>
                </a:moveTo>
                <a:cubicBezTo>
                  <a:pt x="228" y="77"/>
                  <a:pt x="218" y="67"/>
                  <a:pt x="205" y="66"/>
                </a:cubicBezTo>
                <a:cubicBezTo>
                  <a:pt x="205" y="66"/>
                  <a:pt x="205" y="66"/>
                  <a:pt x="205" y="66"/>
                </a:cubicBezTo>
                <a:cubicBezTo>
                  <a:pt x="206" y="62"/>
                  <a:pt x="207" y="58"/>
                  <a:pt x="207" y="54"/>
                </a:cubicBezTo>
                <a:cubicBezTo>
                  <a:pt x="206" y="29"/>
                  <a:pt x="187" y="10"/>
                  <a:pt x="162" y="10"/>
                </a:cubicBezTo>
                <a:cubicBezTo>
                  <a:pt x="152" y="10"/>
                  <a:pt x="143" y="14"/>
                  <a:pt x="136" y="19"/>
                </a:cubicBezTo>
                <a:cubicBezTo>
                  <a:pt x="126" y="7"/>
                  <a:pt x="111" y="0"/>
                  <a:pt x="94" y="0"/>
                </a:cubicBezTo>
                <a:cubicBezTo>
                  <a:pt x="68" y="0"/>
                  <a:pt x="47" y="18"/>
                  <a:pt x="42" y="42"/>
                </a:cubicBezTo>
                <a:cubicBezTo>
                  <a:pt x="40" y="42"/>
                  <a:pt x="38" y="42"/>
                  <a:pt x="36" y="42"/>
                </a:cubicBezTo>
                <a:cubicBezTo>
                  <a:pt x="16" y="42"/>
                  <a:pt x="0" y="59"/>
                  <a:pt x="0" y="79"/>
                </a:cubicBezTo>
                <a:cubicBezTo>
                  <a:pt x="0" y="100"/>
                  <a:pt x="17" y="116"/>
                  <a:pt x="37" y="116"/>
                </a:cubicBezTo>
                <a:cubicBezTo>
                  <a:pt x="37" y="116"/>
                  <a:pt x="37" y="116"/>
                  <a:pt x="37" y="116"/>
                </a:cubicBezTo>
                <a:cubicBezTo>
                  <a:pt x="205" y="114"/>
                  <a:pt x="205" y="114"/>
                  <a:pt x="205" y="114"/>
                </a:cubicBezTo>
                <a:cubicBezTo>
                  <a:pt x="205" y="114"/>
                  <a:pt x="205" y="114"/>
                  <a:pt x="205" y="114"/>
                </a:cubicBezTo>
                <a:cubicBezTo>
                  <a:pt x="218" y="113"/>
                  <a:pt x="228" y="103"/>
                  <a:pt x="228" y="9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6304087" y="938213"/>
            <a:ext cx="276225" cy="134938"/>
          </a:xfrm>
          <a:custGeom>
            <a:avLst/>
            <a:gdLst>
              <a:gd name="T0" fmla="*/ 5 w 65"/>
              <a:gd name="T1" fmla="*/ 0 h 32"/>
              <a:gd name="T2" fmla="*/ 5 w 65"/>
              <a:gd name="T3" fmla="*/ 0 h 32"/>
              <a:gd name="T4" fmla="*/ 0 w 65"/>
              <a:gd name="T5" fmla="*/ 0 h 32"/>
              <a:gd name="T6" fmla="*/ 57 w 65"/>
              <a:gd name="T7" fmla="*/ 32 h 32"/>
              <a:gd name="T8" fmla="*/ 65 w 65"/>
              <a:gd name="T9" fmla="*/ 31 h 32"/>
              <a:gd name="T10" fmla="*/ 5 w 65"/>
              <a:gd name="T11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" h="32"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3" y="0"/>
                  <a:pt x="1" y="0"/>
                  <a:pt x="0" y="0"/>
                </a:cubicBezTo>
                <a:cubicBezTo>
                  <a:pt x="23" y="1"/>
                  <a:pt x="44" y="14"/>
                  <a:pt x="57" y="32"/>
                </a:cubicBezTo>
                <a:cubicBezTo>
                  <a:pt x="59" y="31"/>
                  <a:pt x="62" y="31"/>
                  <a:pt x="65" y="31"/>
                </a:cubicBezTo>
                <a:cubicBezTo>
                  <a:pt x="52" y="12"/>
                  <a:pt x="30" y="0"/>
                  <a:pt x="5" y="0"/>
                </a:cubicBezTo>
              </a:path>
            </a:pathLst>
          </a:custGeom>
          <a:solidFill>
            <a:srgbClr val="D3AD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6545387" y="1068388"/>
            <a:ext cx="327025" cy="309563"/>
          </a:xfrm>
          <a:custGeom>
            <a:avLst/>
            <a:gdLst>
              <a:gd name="T0" fmla="*/ 27 w 77"/>
              <a:gd name="T1" fmla="*/ 24 h 73"/>
              <a:gd name="T2" fmla="*/ 27 w 77"/>
              <a:gd name="T3" fmla="*/ 24 h 73"/>
              <a:gd name="T4" fmla="*/ 22 w 77"/>
              <a:gd name="T5" fmla="*/ 25 h 73"/>
              <a:gd name="T6" fmla="*/ 68 w 77"/>
              <a:gd name="T7" fmla="*/ 73 h 73"/>
              <a:gd name="T8" fmla="*/ 77 w 77"/>
              <a:gd name="T9" fmla="*/ 73 h 73"/>
              <a:gd name="T10" fmla="*/ 27 w 77"/>
              <a:gd name="T11" fmla="*/ 24 h 73"/>
              <a:gd name="T12" fmla="*/ 8 w 77"/>
              <a:gd name="T13" fmla="*/ 0 h 73"/>
              <a:gd name="T14" fmla="*/ 0 w 77"/>
              <a:gd name="T15" fmla="*/ 1 h 73"/>
              <a:gd name="T16" fmla="*/ 10 w 77"/>
              <a:gd name="T17" fmla="*/ 25 h 73"/>
              <a:gd name="T18" fmla="*/ 17 w 77"/>
              <a:gd name="T19" fmla="*/ 24 h 73"/>
              <a:gd name="T20" fmla="*/ 18 w 77"/>
              <a:gd name="T21" fmla="*/ 24 h 73"/>
              <a:gd name="T22" fmla="*/ 19 w 77"/>
              <a:gd name="T23" fmla="*/ 24 h 73"/>
              <a:gd name="T24" fmla="*/ 8 w 77"/>
              <a:gd name="T25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" h="73">
                <a:moveTo>
                  <a:pt x="27" y="24"/>
                </a:moveTo>
                <a:cubicBezTo>
                  <a:pt x="27" y="24"/>
                  <a:pt x="27" y="24"/>
                  <a:pt x="27" y="24"/>
                </a:cubicBezTo>
                <a:cubicBezTo>
                  <a:pt x="25" y="24"/>
                  <a:pt x="23" y="24"/>
                  <a:pt x="22" y="25"/>
                </a:cubicBezTo>
                <a:cubicBezTo>
                  <a:pt x="47" y="27"/>
                  <a:pt x="67" y="48"/>
                  <a:pt x="68" y="73"/>
                </a:cubicBezTo>
                <a:cubicBezTo>
                  <a:pt x="77" y="73"/>
                  <a:pt x="77" y="73"/>
                  <a:pt x="77" y="73"/>
                </a:cubicBezTo>
                <a:cubicBezTo>
                  <a:pt x="77" y="46"/>
                  <a:pt x="54" y="24"/>
                  <a:pt x="27" y="24"/>
                </a:cubicBezTo>
                <a:moveTo>
                  <a:pt x="8" y="0"/>
                </a:moveTo>
                <a:cubicBezTo>
                  <a:pt x="5" y="0"/>
                  <a:pt x="2" y="0"/>
                  <a:pt x="0" y="1"/>
                </a:cubicBezTo>
                <a:cubicBezTo>
                  <a:pt x="4" y="8"/>
                  <a:pt x="8" y="16"/>
                  <a:pt x="10" y="25"/>
                </a:cubicBezTo>
                <a:cubicBezTo>
                  <a:pt x="12" y="25"/>
                  <a:pt x="15" y="24"/>
                  <a:pt x="17" y="24"/>
                </a:cubicBezTo>
                <a:cubicBezTo>
                  <a:pt x="17" y="24"/>
                  <a:pt x="17" y="24"/>
                  <a:pt x="18" y="24"/>
                </a:cubicBezTo>
                <a:cubicBezTo>
                  <a:pt x="18" y="24"/>
                  <a:pt x="19" y="24"/>
                  <a:pt x="19" y="24"/>
                </a:cubicBezTo>
                <a:cubicBezTo>
                  <a:pt x="17" y="16"/>
                  <a:pt x="13" y="7"/>
                  <a:pt x="8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5604768" y="908720"/>
            <a:ext cx="1312863" cy="668338"/>
          </a:xfrm>
          <a:custGeom>
            <a:avLst/>
            <a:gdLst>
              <a:gd name="T0" fmla="*/ 0 w 310"/>
              <a:gd name="T1" fmla="*/ 125 h 158"/>
              <a:gd name="T2" fmla="*/ 31 w 310"/>
              <a:gd name="T3" fmla="*/ 92 h 158"/>
              <a:gd name="T4" fmla="*/ 31 w 310"/>
              <a:gd name="T5" fmla="*/ 92 h 158"/>
              <a:gd name="T6" fmla="*/ 28 w 310"/>
              <a:gd name="T7" fmla="*/ 76 h 158"/>
              <a:gd name="T8" fmla="*/ 87 w 310"/>
              <a:gd name="T9" fmla="*/ 16 h 158"/>
              <a:gd name="T10" fmla="*/ 123 w 310"/>
              <a:gd name="T11" fmla="*/ 27 h 158"/>
              <a:gd name="T12" fmla="*/ 180 w 310"/>
              <a:gd name="T13" fmla="*/ 0 h 158"/>
              <a:gd name="T14" fmla="*/ 252 w 310"/>
              <a:gd name="T15" fmla="*/ 56 h 158"/>
              <a:gd name="T16" fmla="*/ 259 w 310"/>
              <a:gd name="T17" fmla="*/ 55 h 158"/>
              <a:gd name="T18" fmla="*/ 310 w 310"/>
              <a:gd name="T19" fmla="*/ 105 h 158"/>
              <a:gd name="T20" fmla="*/ 260 w 310"/>
              <a:gd name="T21" fmla="*/ 156 h 158"/>
              <a:gd name="T22" fmla="*/ 260 w 310"/>
              <a:gd name="T23" fmla="*/ 156 h 158"/>
              <a:gd name="T24" fmla="*/ 31 w 310"/>
              <a:gd name="T25" fmla="*/ 158 h 158"/>
              <a:gd name="T26" fmla="*/ 31 w 310"/>
              <a:gd name="T27" fmla="*/ 158 h 158"/>
              <a:gd name="T28" fmla="*/ 0 w 310"/>
              <a:gd name="T29" fmla="*/ 125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10" h="158">
                <a:moveTo>
                  <a:pt x="0" y="125"/>
                </a:moveTo>
                <a:cubicBezTo>
                  <a:pt x="0" y="108"/>
                  <a:pt x="14" y="93"/>
                  <a:pt x="31" y="92"/>
                </a:cubicBezTo>
                <a:cubicBezTo>
                  <a:pt x="31" y="92"/>
                  <a:pt x="31" y="92"/>
                  <a:pt x="31" y="92"/>
                </a:cubicBezTo>
                <a:cubicBezTo>
                  <a:pt x="29" y="87"/>
                  <a:pt x="28" y="81"/>
                  <a:pt x="28" y="76"/>
                </a:cubicBezTo>
                <a:cubicBezTo>
                  <a:pt x="28" y="43"/>
                  <a:pt x="54" y="16"/>
                  <a:pt x="87" y="16"/>
                </a:cubicBezTo>
                <a:cubicBezTo>
                  <a:pt x="101" y="15"/>
                  <a:pt x="113" y="20"/>
                  <a:pt x="123" y="27"/>
                </a:cubicBezTo>
                <a:cubicBezTo>
                  <a:pt x="137" y="11"/>
                  <a:pt x="157" y="0"/>
                  <a:pt x="180" y="0"/>
                </a:cubicBezTo>
                <a:cubicBezTo>
                  <a:pt x="215" y="0"/>
                  <a:pt x="244" y="23"/>
                  <a:pt x="252" y="56"/>
                </a:cubicBezTo>
                <a:cubicBezTo>
                  <a:pt x="254" y="56"/>
                  <a:pt x="257" y="55"/>
                  <a:pt x="259" y="55"/>
                </a:cubicBezTo>
                <a:cubicBezTo>
                  <a:pt x="287" y="55"/>
                  <a:pt x="309" y="77"/>
                  <a:pt x="310" y="105"/>
                </a:cubicBezTo>
                <a:cubicBezTo>
                  <a:pt x="310" y="133"/>
                  <a:pt x="288" y="156"/>
                  <a:pt x="260" y="156"/>
                </a:cubicBezTo>
                <a:cubicBezTo>
                  <a:pt x="260" y="156"/>
                  <a:pt x="260" y="156"/>
                  <a:pt x="260" y="156"/>
                </a:cubicBezTo>
                <a:cubicBezTo>
                  <a:pt x="31" y="158"/>
                  <a:pt x="31" y="158"/>
                  <a:pt x="31" y="158"/>
                </a:cubicBezTo>
                <a:cubicBezTo>
                  <a:pt x="31" y="158"/>
                  <a:pt x="31" y="158"/>
                  <a:pt x="31" y="158"/>
                </a:cubicBezTo>
                <a:cubicBezTo>
                  <a:pt x="14" y="157"/>
                  <a:pt x="0" y="143"/>
                  <a:pt x="0" y="12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2588221" y="1907257"/>
            <a:ext cx="584200" cy="1011238"/>
          </a:xfrm>
          <a:custGeom>
            <a:avLst/>
            <a:gdLst>
              <a:gd name="T0" fmla="*/ 3 w 138"/>
              <a:gd name="T1" fmla="*/ 0 h 239"/>
              <a:gd name="T2" fmla="*/ 0 w 138"/>
              <a:gd name="T3" fmla="*/ 0 h 239"/>
              <a:gd name="T4" fmla="*/ 34 w 138"/>
              <a:gd name="T5" fmla="*/ 7 h 239"/>
              <a:gd name="T6" fmla="*/ 109 w 138"/>
              <a:gd name="T7" fmla="*/ 158 h 239"/>
              <a:gd name="T8" fmla="*/ 0 w 138"/>
              <a:gd name="T9" fmla="*/ 239 h 239"/>
              <a:gd name="T10" fmla="*/ 3 w 138"/>
              <a:gd name="T11" fmla="*/ 239 h 239"/>
              <a:gd name="T12" fmla="*/ 117 w 138"/>
              <a:gd name="T13" fmla="*/ 158 h 239"/>
              <a:gd name="T14" fmla="*/ 41 w 138"/>
              <a:gd name="T15" fmla="*/ 7 h 239"/>
              <a:gd name="T16" fmla="*/ 3 w 138"/>
              <a:gd name="T17" fmla="*/ 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239">
                <a:moveTo>
                  <a:pt x="3" y="0"/>
                </a:moveTo>
                <a:cubicBezTo>
                  <a:pt x="2" y="0"/>
                  <a:pt x="1" y="0"/>
                  <a:pt x="0" y="0"/>
                </a:cubicBezTo>
                <a:cubicBezTo>
                  <a:pt x="11" y="1"/>
                  <a:pt x="23" y="3"/>
                  <a:pt x="34" y="7"/>
                </a:cubicBezTo>
                <a:cubicBezTo>
                  <a:pt x="97" y="28"/>
                  <a:pt x="130" y="95"/>
                  <a:pt x="109" y="158"/>
                </a:cubicBezTo>
                <a:cubicBezTo>
                  <a:pt x="93" y="207"/>
                  <a:pt x="48" y="238"/>
                  <a:pt x="0" y="239"/>
                </a:cubicBezTo>
                <a:cubicBezTo>
                  <a:pt x="1" y="239"/>
                  <a:pt x="2" y="239"/>
                  <a:pt x="3" y="239"/>
                </a:cubicBezTo>
                <a:cubicBezTo>
                  <a:pt x="53" y="239"/>
                  <a:pt x="100" y="208"/>
                  <a:pt x="117" y="158"/>
                </a:cubicBezTo>
                <a:cubicBezTo>
                  <a:pt x="138" y="95"/>
                  <a:pt x="104" y="28"/>
                  <a:pt x="41" y="7"/>
                </a:cubicBezTo>
                <a:cubicBezTo>
                  <a:pt x="29" y="2"/>
                  <a:pt x="16" y="0"/>
                  <a:pt x="3" y="0"/>
                </a:cubicBezTo>
              </a:path>
            </a:pathLst>
          </a:custGeom>
          <a:solidFill>
            <a:srgbClr val="A7A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2004021" y="1848520"/>
            <a:ext cx="1135063" cy="1133475"/>
          </a:xfrm>
          <a:custGeom>
            <a:avLst/>
            <a:gdLst>
              <a:gd name="T0" fmla="*/ 21 w 268"/>
              <a:gd name="T1" fmla="*/ 96 h 268"/>
              <a:gd name="T2" fmla="*/ 96 w 268"/>
              <a:gd name="T3" fmla="*/ 247 h 268"/>
              <a:gd name="T4" fmla="*/ 247 w 268"/>
              <a:gd name="T5" fmla="*/ 172 h 268"/>
              <a:gd name="T6" fmla="*/ 172 w 268"/>
              <a:gd name="T7" fmla="*/ 21 h 268"/>
              <a:gd name="T8" fmla="*/ 21 w 268"/>
              <a:gd name="T9" fmla="*/ 96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8" h="268">
                <a:moveTo>
                  <a:pt x="21" y="96"/>
                </a:moveTo>
                <a:cubicBezTo>
                  <a:pt x="0" y="159"/>
                  <a:pt x="34" y="226"/>
                  <a:pt x="96" y="247"/>
                </a:cubicBezTo>
                <a:cubicBezTo>
                  <a:pt x="159" y="268"/>
                  <a:pt x="226" y="234"/>
                  <a:pt x="247" y="172"/>
                </a:cubicBezTo>
                <a:cubicBezTo>
                  <a:pt x="268" y="109"/>
                  <a:pt x="235" y="42"/>
                  <a:pt x="172" y="21"/>
                </a:cubicBezTo>
                <a:cubicBezTo>
                  <a:pt x="110" y="0"/>
                  <a:pt x="42" y="33"/>
                  <a:pt x="21" y="96"/>
                </a:cubicBezTo>
              </a:path>
            </a:pathLst>
          </a:custGeom>
          <a:solidFill>
            <a:srgbClr val="80B1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2194521" y="2339057"/>
            <a:ext cx="411163" cy="1430338"/>
          </a:xfrm>
          <a:custGeom>
            <a:avLst/>
            <a:gdLst>
              <a:gd name="T0" fmla="*/ 13 w 97"/>
              <a:gd name="T1" fmla="*/ 338 h 338"/>
              <a:gd name="T2" fmla="*/ 97 w 97"/>
              <a:gd name="T3" fmla="*/ 0 h 338"/>
              <a:gd name="T4" fmla="*/ 0 w 97"/>
              <a:gd name="T5" fmla="*/ 335 h 338"/>
              <a:gd name="T6" fmla="*/ 13 w 97"/>
              <a:gd name="T7" fmla="*/ 338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338">
                <a:moveTo>
                  <a:pt x="13" y="338"/>
                </a:moveTo>
                <a:cubicBezTo>
                  <a:pt x="13" y="338"/>
                  <a:pt x="32" y="197"/>
                  <a:pt x="97" y="0"/>
                </a:cubicBezTo>
                <a:cubicBezTo>
                  <a:pt x="97" y="0"/>
                  <a:pt x="42" y="120"/>
                  <a:pt x="0" y="335"/>
                </a:cubicBezTo>
                <a:cubicBezTo>
                  <a:pt x="13" y="338"/>
                  <a:pt x="13" y="338"/>
                  <a:pt x="13" y="338"/>
                </a:cubicBezTo>
              </a:path>
            </a:pathLst>
          </a:custGeom>
          <a:solidFill>
            <a:srgbClr val="5A2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2512021" y="2466057"/>
            <a:ext cx="173038" cy="152400"/>
          </a:xfrm>
          <a:custGeom>
            <a:avLst/>
            <a:gdLst>
              <a:gd name="T0" fmla="*/ 11 w 109"/>
              <a:gd name="T1" fmla="*/ 64 h 96"/>
              <a:gd name="T2" fmla="*/ 109 w 109"/>
              <a:gd name="T3" fmla="*/ 0 h 96"/>
              <a:gd name="T4" fmla="*/ 0 w 109"/>
              <a:gd name="T5" fmla="*/ 96 h 96"/>
              <a:gd name="T6" fmla="*/ 11 w 109"/>
              <a:gd name="T7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9" h="96">
                <a:moveTo>
                  <a:pt x="11" y="64"/>
                </a:moveTo>
                <a:lnTo>
                  <a:pt x="109" y="0"/>
                </a:lnTo>
                <a:lnTo>
                  <a:pt x="0" y="96"/>
                </a:lnTo>
                <a:lnTo>
                  <a:pt x="11" y="64"/>
                </a:lnTo>
                <a:close/>
              </a:path>
            </a:pathLst>
          </a:custGeom>
          <a:solidFill>
            <a:srgbClr val="5A2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2397721" y="2521620"/>
            <a:ext cx="80963" cy="228600"/>
          </a:xfrm>
          <a:custGeom>
            <a:avLst/>
            <a:gdLst>
              <a:gd name="T0" fmla="*/ 51 w 51"/>
              <a:gd name="T1" fmla="*/ 112 h 144"/>
              <a:gd name="T2" fmla="*/ 0 w 51"/>
              <a:gd name="T3" fmla="*/ 0 h 144"/>
              <a:gd name="T4" fmla="*/ 40 w 51"/>
              <a:gd name="T5" fmla="*/ 144 h 144"/>
              <a:gd name="T6" fmla="*/ 51 w 51"/>
              <a:gd name="T7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" h="144">
                <a:moveTo>
                  <a:pt x="51" y="112"/>
                </a:moveTo>
                <a:lnTo>
                  <a:pt x="0" y="0"/>
                </a:lnTo>
                <a:lnTo>
                  <a:pt x="40" y="144"/>
                </a:lnTo>
                <a:lnTo>
                  <a:pt x="51" y="112"/>
                </a:lnTo>
                <a:close/>
              </a:path>
            </a:pathLst>
          </a:custGeom>
          <a:solidFill>
            <a:srgbClr val="5A2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1140421" y="1327820"/>
            <a:ext cx="1389063" cy="1323975"/>
          </a:xfrm>
          <a:custGeom>
            <a:avLst/>
            <a:gdLst>
              <a:gd name="T0" fmla="*/ 173 w 328"/>
              <a:gd name="T1" fmla="*/ 0 h 313"/>
              <a:gd name="T2" fmla="*/ 134 w 328"/>
              <a:gd name="T3" fmla="*/ 6 h 313"/>
              <a:gd name="T4" fmla="*/ 22 w 328"/>
              <a:gd name="T5" fmla="*/ 196 h 313"/>
              <a:gd name="T6" fmla="*/ 173 w 328"/>
              <a:gd name="T7" fmla="*/ 313 h 313"/>
              <a:gd name="T8" fmla="*/ 196 w 328"/>
              <a:gd name="T9" fmla="*/ 311 h 313"/>
              <a:gd name="T10" fmla="*/ 151 w 328"/>
              <a:gd name="T11" fmla="*/ 112 h 313"/>
              <a:gd name="T12" fmla="*/ 206 w 328"/>
              <a:gd name="T13" fmla="*/ 309 h 313"/>
              <a:gd name="T14" fmla="*/ 212 w 328"/>
              <a:gd name="T15" fmla="*/ 308 h 313"/>
              <a:gd name="T16" fmla="*/ 228 w 328"/>
              <a:gd name="T17" fmla="*/ 303 h 313"/>
              <a:gd name="T18" fmla="*/ 225 w 328"/>
              <a:gd name="T19" fmla="*/ 219 h 313"/>
              <a:gd name="T20" fmla="*/ 328 w 328"/>
              <a:gd name="T21" fmla="*/ 138 h 313"/>
              <a:gd name="T22" fmla="*/ 324 w 328"/>
              <a:gd name="T23" fmla="*/ 117 h 313"/>
              <a:gd name="T24" fmla="*/ 295 w 328"/>
              <a:gd name="T25" fmla="*/ 59 h 313"/>
              <a:gd name="T26" fmla="*/ 250 w 328"/>
              <a:gd name="T27" fmla="*/ 59 h 313"/>
              <a:gd name="T28" fmla="*/ 250 w 328"/>
              <a:gd name="T29" fmla="*/ 59 h 313"/>
              <a:gd name="T30" fmla="*/ 219 w 328"/>
              <a:gd name="T31" fmla="*/ 26 h 313"/>
              <a:gd name="T32" fmla="*/ 224 w 328"/>
              <a:gd name="T33" fmla="*/ 9 h 313"/>
              <a:gd name="T34" fmla="*/ 173 w 328"/>
              <a:gd name="T35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8" h="313">
                <a:moveTo>
                  <a:pt x="173" y="0"/>
                </a:moveTo>
                <a:cubicBezTo>
                  <a:pt x="160" y="0"/>
                  <a:pt x="147" y="2"/>
                  <a:pt x="134" y="6"/>
                </a:cubicBezTo>
                <a:cubicBezTo>
                  <a:pt x="51" y="27"/>
                  <a:pt x="0" y="112"/>
                  <a:pt x="22" y="196"/>
                </a:cubicBezTo>
                <a:cubicBezTo>
                  <a:pt x="40" y="266"/>
                  <a:pt x="104" y="313"/>
                  <a:pt x="173" y="313"/>
                </a:cubicBezTo>
                <a:cubicBezTo>
                  <a:pt x="181" y="313"/>
                  <a:pt x="189" y="312"/>
                  <a:pt x="196" y="311"/>
                </a:cubicBezTo>
                <a:cubicBezTo>
                  <a:pt x="185" y="252"/>
                  <a:pt x="170" y="185"/>
                  <a:pt x="151" y="112"/>
                </a:cubicBezTo>
                <a:cubicBezTo>
                  <a:pt x="151" y="112"/>
                  <a:pt x="177" y="181"/>
                  <a:pt x="206" y="309"/>
                </a:cubicBezTo>
                <a:cubicBezTo>
                  <a:pt x="208" y="309"/>
                  <a:pt x="210" y="308"/>
                  <a:pt x="212" y="308"/>
                </a:cubicBezTo>
                <a:cubicBezTo>
                  <a:pt x="218" y="306"/>
                  <a:pt x="223" y="305"/>
                  <a:pt x="228" y="303"/>
                </a:cubicBezTo>
                <a:cubicBezTo>
                  <a:pt x="217" y="277"/>
                  <a:pt x="215" y="248"/>
                  <a:pt x="225" y="219"/>
                </a:cubicBezTo>
                <a:cubicBezTo>
                  <a:pt x="240" y="172"/>
                  <a:pt x="282" y="142"/>
                  <a:pt x="328" y="138"/>
                </a:cubicBezTo>
                <a:cubicBezTo>
                  <a:pt x="327" y="131"/>
                  <a:pt x="326" y="124"/>
                  <a:pt x="324" y="117"/>
                </a:cubicBezTo>
                <a:cubicBezTo>
                  <a:pt x="319" y="95"/>
                  <a:pt x="308" y="75"/>
                  <a:pt x="295" y="59"/>
                </a:cubicBezTo>
                <a:cubicBezTo>
                  <a:pt x="250" y="59"/>
                  <a:pt x="250" y="59"/>
                  <a:pt x="250" y="59"/>
                </a:cubicBezTo>
                <a:cubicBezTo>
                  <a:pt x="250" y="59"/>
                  <a:pt x="250" y="59"/>
                  <a:pt x="250" y="59"/>
                </a:cubicBezTo>
                <a:cubicBezTo>
                  <a:pt x="233" y="58"/>
                  <a:pt x="219" y="44"/>
                  <a:pt x="219" y="26"/>
                </a:cubicBezTo>
                <a:cubicBezTo>
                  <a:pt x="219" y="20"/>
                  <a:pt x="221" y="14"/>
                  <a:pt x="224" y="9"/>
                </a:cubicBezTo>
                <a:cubicBezTo>
                  <a:pt x="208" y="3"/>
                  <a:pt x="191" y="0"/>
                  <a:pt x="173" y="0"/>
                </a:cubicBezTo>
              </a:path>
            </a:pathLst>
          </a:custGeom>
          <a:solidFill>
            <a:srgbClr val="A7A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2067521" y="1365920"/>
            <a:ext cx="322263" cy="211138"/>
          </a:xfrm>
          <a:custGeom>
            <a:avLst/>
            <a:gdLst>
              <a:gd name="T0" fmla="*/ 5 w 76"/>
              <a:gd name="T1" fmla="*/ 0 h 50"/>
              <a:gd name="T2" fmla="*/ 0 w 76"/>
              <a:gd name="T3" fmla="*/ 17 h 50"/>
              <a:gd name="T4" fmla="*/ 31 w 76"/>
              <a:gd name="T5" fmla="*/ 50 h 50"/>
              <a:gd name="T6" fmla="*/ 31 w 76"/>
              <a:gd name="T7" fmla="*/ 50 h 50"/>
              <a:gd name="T8" fmla="*/ 76 w 76"/>
              <a:gd name="T9" fmla="*/ 50 h 50"/>
              <a:gd name="T10" fmla="*/ 5 w 76"/>
              <a:gd name="T11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" h="50">
                <a:moveTo>
                  <a:pt x="5" y="0"/>
                </a:moveTo>
                <a:cubicBezTo>
                  <a:pt x="2" y="5"/>
                  <a:pt x="0" y="11"/>
                  <a:pt x="0" y="17"/>
                </a:cubicBezTo>
                <a:cubicBezTo>
                  <a:pt x="0" y="35"/>
                  <a:pt x="14" y="49"/>
                  <a:pt x="31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76" y="50"/>
                  <a:pt x="76" y="50"/>
                  <a:pt x="76" y="50"/>
                </a:cubicBezTo>
                <a:cubicBezTo>
                  <a:pt x="57" y="27"/>
                  <a:pt x="33" y="9"/>
                  <a:pt x="5" y="0"/>
                </a:cubicBezTo>
              </a:path>
            </a:pathLst>
          </a:custGeom>
          <a:solidFill>
            <a:srgbClr val="A7A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2050059" y="1912020"/>
            <a:ext cx="517525" cy="698500"/>
          </a:xfrm>
          <a:custGeom>
            <a:avLst/>
            <a:gdLst>
              <a:gd name="T0" fmla="*/ 113 w 122"/>
              <a:gd name="T1" fmla="*/ 0 h 165"/>
              <a:gd name="T2" fmla="*/ 10 w 122"/>
              <a:gd name="T3" fmla="*/ 81 h 165"/>
              <a:gd name="T4" fmla="*/ 13 w 122"/>
              <a:gd name="T5" fmla="*/ 165 h 165"/>
              <a:gd name="T6" fmla="*/ 113 w 122"/>
              <a:gd name="T7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165">
                <a:moveTo>
                  <a:pt x="113" y="0"/>
                </a:moveTo>
                <a:cubicBezTo>
                  <a:pt x="67" y="4"/>
                  <a:pt x="25" y="34"/>
                  <a:pt x="10" y="81"/>
                </a:cubicBezTo>
                <a:cubicBezTo>
                  <a:pt x="0" y="110"/>
                  <a:pt x="2" y="139"/>
                  <a:pt x="13" y="165"/>
                </a:cubicBezTo>
                <a:cubicBezTo>
                  <a:pt x="80" y="140"/>
                  <a:pt x="122" y="71"/>
                  <a:pt x="113" y="0"/>
                </a:cubicBezTo>
              </a:path>
            </a:pathLst>
          </a:custGeom>
          <a:solidFill>
            <a:srgbClr val="5979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1107084" y="1259557"/>
            <a:ext cx="1463675" cy="1460500"/>
          </a:xfrm>
          <a:custGeom>
            <a:avLst/>
            <a:gdLst>
              <a:gd name="T0" fmla="*/ 324 w 346"/>
              <a:gd name="T1" fmla="*/ 133 h 345"/>
              <a:gd name="T2" fmla="*/ 212 w 346"/>
              <a:gd name="T3" fmla="*/ 324 h 345"/>
              <a:gd name="T4" fmla="*/ 22 w 346"/>
              <a:gd name="T5" fmla="*/ 212 h 345"/>
              <a:gd name="T6" fmla="*/ 134 w 346"/>
              <a:gd name="T7" fmla="*/ 21 h 345"/>
              <a:gd name="T8" fmla="*/ 324 w 346"/>
              <a:gd name="T9" fmla="*/ 133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45">
                <a:moveTo>
                  <a:pt x="324" y="133"/>
                </a:moveTo>
                <a:cubicBezTo>
                  <a:pt x="346" y="217"/>
                  <a:pt x="296" y="302"/>
                  <a:pt x="212" y="324"/>
                </a:cubicBezTo>
                <a:cubicBezTo>
                  <a:pt x="129" y="345"/>
                  <a:pt x="44" y="295"/>
                  <a:pt x="22" y="212"/>
                </a:cubicBezTo>
                <a:cubicBezTo>
                  <a:pt x="0" y="128"/>
                  <a:pt x="50" y="43"/>
                  <a:pt x="134" y="21"/>
                </a:cubicBezTo>
                <a:cubicBezTo>
                  <a:pt x="217" y="0"/>
                  <a:pt x="303" y="50"/>
                  <a:pt x="324" y="133"/>
                </a:cubicBezTo>
                <a:close/>
              </a:path>
            </a:pathLst>
          </a:custGeom>
          <a:solidFill>
            <a:srgbClr val="8EC3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1780184" y="1800895"/>
            <a:ext cx="431800" cy="1981200"/>
          </a:xfrm>
          <a:custGeom>
            <a:avLst/>
            <a:gdLst>
              <a:gd name="T0" fmla="*/ 87 w 102"/>
              <a:gd name="T1" fmla="*/ 468 h 468"/>
              <a:gd name="T2" fmla="*/ 0 w 102"/>
              <a:gd name="T3" fmla="*/ 0 h 468"/>
              <a:gd name="T4" fmla="*/ 102 w 102"/>
              <a:gd name="T5" fmla="*/ 464 h 468"/>
              <a:gd name="T6" fmla="*/ 87 w 102"/>
              <a:gd name="T7" fmla="*/ 468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2" h="468">
                <a:moveTo>
                  <a:pt x="87" y="468"/>
                </a:moveTo>
                <a:cubicBezTo>
                  <a:pt x="87" y="468"/>
                  <a:pt x="70" y="275"/>
                  <a:pt x="0" y="0"/>
                </a:cubicBezTo>
                <a:cubicBezTo>
                  <a:pt x="0" y="0"/>
                  <a:pt x="62" y="167"/>
                  <a:pt x="102" y="464"/>
                </a:cubicBezTo>
                <a:cubicBezTo>
                  <a:pt x="87" y="468"/>
                  <a:pt x="87" y="468"/>
                  <a:pt x="87" y="468"/>
                </a:cubicBezTo>
              </a:path>
            </a:pathLst>
          </a:custGeom>
          <a:solidFill>
            <a:srgbClr val="6A39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1592859" y="2123157"/>
            <a:ext cx="296863" cy="101600"/>
          </a:xfrm>
          <a:custGeom>
            <a:avLst/>
            <a:gdLst>
              <a:gd name="T0" fmla="*/ 179 w 187"/>
              <a:gd name="T1" fmla="*/ 35 h 64"/>
              <a:gd name="T2" fmla="*/ 0 w 187"/>
              <a:gd name="T3" fmla="*/ 0 h 64"/>
              <a:gd name="T4" fmla="*/ 187 w 187"/>
              <a:gd name="T5" fmla="*/ 64 h 64"/>
              <a:gd name="T6" fmla="*/ 179 w 187"/>
              <a:gd name="T7" fmla="*/ 3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64">
                <a:moveTo>
                  <a:pt x="179" y="35"/>
                </a:moveTo>
                <a:lnTo>
                  <a:pt x="0" y="0"/>
                </a:lnTo>
                <a:lnTo>
                  <a:pt x="187" y="64"/>
                </a:lnTo>
                <a:lnTo>
                  <a:pt x="179" y="35"/>
                </a:lnTo>
                <a:close/>
              </a:path>
            </a:pathLst>
          </a:custGeom>
          <a:solidFill>
            <a:srgbClr val="6A39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6"/>
          <p:cNvSpPr>
            <a:spLocks/>
          </p:cNvSpPr>
          <p:nvPr/>
        </p:nvSpPr>
        <p:spPr bwMode="auto">
          <a:xfrm>
            <a:off x="1932584" y="2077120"/>
            <a:ext cx="114300" cy="376238"/>
          </a:xfrm>
          <a:custGeom>
            <a:avLst/>
            <a:gdLst>
              <a:gd name="T0" fmla="*/ 0 w 72"/>
              <a:gd name="T1" fmla="*/ 178 h 237"/>
              <a:gd name="T2" fmla="*/ 72 w 72"/>
              <a:gd name="T3" fmla="*/ 0 h 237"/>
              <a:gd name="T4" fmla="*/ 16 w 72"/>
              <a:gd name="T5" fmla="*/ 237 h 237"/>
              <a:gd name="T6" fmla="*/ 0 w 72"/>
              <a:gd name="T7" fmla="*/ 178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237">
                <a:moveTo>
                  <a:pt x="0" y="178"/>
                </a:moveTo>
                <a:lnTo>
                  <a:pt x="72" y="0"/>
                </a:lnTo>
                <a:lnTo>
                  <a:pt x="16" y="237"/>
                </a:lnTo>
                <a:lnTo>
                  <a:pt x="0" y="178"/>
                </a:lnTo>
                <a:close/>
              </a:path>
            </a:pathLst>
          </a:custGeom>
          <a:solidFill>
            <a:srgbClr val="6A39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27"/>
          <p:cNvSpPr>
            <a:spLocks noEditPoints="1"/>
          </p:cNvSpPr>
          <p:nvPr/>
        </p:nvSpPr>
        <p:spPr bwMode="auto">
          <a:xfrm>
            <a:off x="2215159" y="3736057"/>
            <a:ext cx="1346200" cy="2628900"/>
          </a:xfrm>
          <a:custGeom>
            <a:avLst/>
            <a:gdLst>
              <a:gd name="T0" fmla="*/ 125 w 318"/>
              <a:gd name="T1" fmla="*/ 593 h 621"/>
              <a:gd name="T2" fmla="*/ 125 w 318"/>
              <a:gd name="T3" fmla="*/ 593 h 621"/>
              <a:gd name="T4" fmla="*/ 125 w 318"/>
              <a:gd name="T5" fmla="*/ 593 h 621"/>
              <a:gd name="T6" fmla="*/ 125 w 318"/>
              <a:gd name="T7" fmla="*/ 593 h 621"/>
              <a:gd name="T8" fmla="*/ 121 w 318"/>
              <a:gd name="T9" fmla="*/ 595 h 621"/>
              <a:gd name="T10" fmla="*/ 119 w 318"/>
              <a:gd name="T11" fmla="*/ 596 h 621"/>
              <a:gd name="T12" fmla="*/ 118 w 318"/>
              <a:gd name="T13" fmla="*/ 596 h 621"/>
              <a:gd name="T14" fmla="*/ 118 w 318"/>
              <a:gd name="T15" fmla="*/ 595 h 621"/>
              <a:gd name="T16" fmla="*/ 120 w 318"/>
              <a:gd name="T17" fmla="*/ 594 h 621"/>
              <a:gd name="T18" fmla="*/ 122 w 318"/>
              <a:gd name="T19" fmla="*/ 593 h 621"/>
              <a:gd name="T20" fmla="*/ 125 w 318"/>
              <a:gd name="T21" fmla="*/ 593 h 621"/>
              <a:gd name="T22" fmla="*/ 9 w 318"/>
              <a:gd name="T23" fmla="*/ 0 h 621"/>
              <a:gd name="T24" fmla="*/ 9 w 318"/>
              <a:gd name="T25" fmla="*/ 0 h 621"/>
              <a:gd name="T26" fmla="*/ 131 w 318"/>
              <a:gd name="T27" fmla="*/ 32 h 621"/>
              <a:gd name="T28" fmla="*/ 136 w 318"/>
              <a:gd name="T29" fmla="*/ 33 h 621"/>
              <a:gd name="T30" fmla="*/ 142 w 318"/>
              <a:gd name="T31" fmla="*/ 36 h 621"/>
              <a:gd name="T32" fmla="*/ 141 w 318"/>
              <a:gd name="T33" fmla="*/ 35 h 621"/>
              <a:gd name="T34" fmla="*/ 142 w 318"/>
              <a:gd name="T35" fmla="*/ 35 h 621"/>
              <a:gd name="T36" fmla="*/ 149 w 318"/>
              <a:gd name="T37" fmla="*/ 38 h 621"/>
              <a:gd name="T38" fmla="*/ 151 w 318"/>
              <a:gd name="T39" fmla="*/ 38 h 621"/>
              <a:gd name="T40" fmla="*/ 149 w 318"/>
              <a:gd name="T41" fmla="*/ 37 h 621"/>
              <a:gd name="T42" fmla="*/ 150 w 318"/>
              <a:gd name="T43" fmla="*/ 37 h 621"/>
              <a:gd name="T44" fmla="*/ 150 w 318"/>
              <a:gd name="T45" fmla="*/ 37 h 621"/>
              <a:gd name="T46" fmla="*/ 230 w 318"/>
              <a:gd name="T47" fmla="*/ 98 h 621"/>
              <a:gd name="T48" fmla="*/ 228 w 318"/>
              <a:gd name="T49" fmla="*/ 97 h 621"/>
              <a:gd name="T50" fmla="*/ 226 w 318"/>
              <a:gd name="T51" fmla="*/ 96 h 621"/>
              <a:gd name="T52" fmla="*/ 226 w 318"/>
              <a:gd name="T53" fmla="*/ 97 h 621"/>
              <a:gd name="T54" fmla="*/ 226 w 318"/>
              <a:gd name="T55" fmla="*/ 97 h 621"/>
              <a:gd name="T56" fmla="*/ 224 w 318"/>
              <a:gd name="T57" fmla="*/ 97 h 621"/>
              <a:gd name="T58" fmla="*/ 225 w 318"/>
              <a:gd name="T59" fmla="*/ 101 h 621"/>
              <a:gd name="T60" fmla="*/ 225 w 318"/>
              <a:gd name="T61" fmla="*/ 101 h 621"/>
              <a:gd name="T62" fmla="*/ 222 w 318"/>
              <a:gd name="T63" fmla="*/ 101 h 621"/>
              <a:gd name="T64" fmla="*/ 304 w 318"/>
              <a:gd name="T65" fmla="*/ 311 h 621"/>
              <a:gd name="T66" fmla="*/ 119 w 318"/>
              <a:gd name="T67" fmla="*/ 594 h 621"/>
              <a:gd name="T68" fmla="*/ 119 w 318"/>
              <a:gd name="T69" fmla="*/ 594 h 621"/>
              <a:gd name="T70" fmla="*/ 114 w 318"/>
              <a:gd name="T71" fmla="*/ 597 h 621"/>
              <a:gd name="T72" fmla="*/ 114 w 318"/>
              <a:gd name="T73" fmla="*/ 597 h 621"/>
              <a:gd name="T74" fmla="*/ 89 w 318"/>
              <a:gd name="T75" fmla="*/ 606 h 621"/>
              <a:gd name="T76" fmla="*/ 90 w 318"/>
              <a:gd name="T77" fmla="*/ 606 h 621"/>
              <a:gd name="T78" fmla="*/ 93 w 318"/>
              <a:gd name="T79" fmla="*/ 606 h 621"/>
              <a:gd name="T80" fmla="*/ 93 w 318"/>
              <a:gd name="T81" fmla="*/ 606 h 621"/>
              <a:gd name="T82" fmla="*/ 93 w 318"/>
              <a:gd name="T83" fmla="*/ 606 h 621"/>
              <a:gd name="T84" fmla="*/ 91 w 318"/>
              <a:gd name="T85" fmla="*/ 607 h 621"/>
              <a:gd name="T86" fmla="*/ 84 w 318"/>
              <a:gd name="T87" fmla="*/ 609 h 621"/>
              <a:gd name="T88" fmla="*/ 82 w 318"/>
              <a:gd name="T89" fmla="*/ 609 h 621"/>
              <a:gd name="T90" fmla="*/ 81 w 318"/>
              <a:gd name="T91" fmla="*/ 609 h 621"/>
              <a:gd name="T92" fmla="*/ 77 w 318"/>
              <a:gd name="T93" fmla="*/ 610 h 621"/>
              <a:gd name="T94" fmla="*/ 76 w 318"/>
              <a:gd name="T95" fmla="*/ 610 h 621"/>
              <a:gd name="T96" fmla="*/ 75 w 318"/>
              <a:gd name="T97" fmla="*/ 610 h 621"/>
              <a:gd name="T98" fmla="*/ 0 w 318"/>
              <a:gd name="T99" fmla="*/ 621 h 621"/>
              <a:gd name="T100" fmla="*/ 7 w 318"/>
              <a:gd name="T101" fmla="*/ 621 h 621"/>
              <a:gd name="T102" fmla="*/ 318 w 318"/>
              <a:gd name="T103" fmla="*/ 310 h 621"/>
              <a:gd name="T104" fmla="*/ 9 w 318"/>
              <a:gd name="T105" fmla="*/ 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18" h="621">
                <a:moveTo>
                  <a:pt x="125" y="593"/>
                </a:moveTo>
                <a:cubicBezTo>
                  <a:pt x="125" y="593"/>
                  <a:pt x="125" y="593"/>
                  <a:pt x="125" y="593"/>
                </a:cubicBezTo>
                <a:cubicBezTo>
                  <a:pt x="125" y="593"/>
                  <a:pt x="125" y="593"/>
                  <a:pt x="125" y="593"/>
                </a:cubicBezTo>
                <a:cubicBezTo>
                  <a:pt x="125" y="593"/>
                  <a:pt x="125" y="593"/>
                  <a:pt x="125" y="593"/>
                </a:cubicBezTo>
                <a:cubicBezTo>
                  <a:pt x="124" y="594"/>
                  <a:pt x="122" y="595"/>
                  <a:pt x="121" y="595"/>
                </a:cubicBezTo>
                <a:cubicBezTo>
                  <a:pt x="120" y="595"/>
                  <a:pt x="120" y="596"/>
                  <a:pt x="119" y="596"/>
                </a:cubicBezTo>
                <a:cubicBezTo>
                  <a:pt x="118" y="596"/>
                  <a:pt x="118" y="596"/>
                  <a:pt x="118" y="596"/>
                </a:cubicBezTo>
                <a:cubicBezTo>
                  <a:pt x="118" y="596"/>
                  <a:pt x="118" y="596"/>
                  <a:pt x="118" y="595"/>
                </a:cubicBezTo>
                <a:cubicBezTo>
                  <a:pt x="119" y="595"/>
                  <a:pt x="119" y="595"/>
                  <a:pt x="120" y="594"/>
                </a:cubicBezTo>
                <a:cubicBezTo>
                  <a:pt x="121" y="594"/>
                  <a:pt x="121" y="594"/>
                  <a:pt x="122" y="593"/>
                </a:cubicBezTo>
                <a:cubicBezTo>
                  <a:pt x="124" y="593"/>
                  <a:pt x="124" y="593"/>
                  <a:pt x="125" y="593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53" y="3"/>
                  <a:pt x="94" y="14"/>
                  <a:pt x="131" y="32"/>
                </a:cubicBezTo>
                <a:cubicBezTo>
                  <a:pt x="133" y="33"/>
                  <a:pt x="134" y="33"/>
                  <a:pt x="136" y="33"/>
                </a:cubicBezTo>
                <a:cubicBezTo>
                  <a:pt x="138" y="34"/>
                  <a:pt x="139" y="35"/>
                  <a:pt x="142" y="36"/>
                </a:cubicBezTo>
                <a:cubicBezTo>
                  <a:pt x="142" y="35"/>
                  <a:pt x="141" y="35"/>
                  <a:pt x="141" y="35"/>
                </a:cubicBezTo>
                <a:cubicBezTo>
                  <a:pt x="141" y="35"/>
                  <a:pt x="142" y="35"/>
                  <a:pt x="142" y="35"/>
                </a:cubicBezTo>
                <a:cubicBezTo>
                  <a:pt x="144" y="36"/>
                  <a:pt x="146" y="37"/>
                  <a:pt x="149" y="38"/>
                </a:cubicBezTo>
                <a:cubicBezTo>
                  <a:pt x="149" y="38"/>
                  <a:pt x="150" y="38"/>
                  <a:pt x="151" y="38"/>
                </a:cubicBezTo>
                <a:cubicBezTo>
                  <a:pt x="150" y="38"/>
                  <a:pt x="150" y="37"/>
                  <a:pt x="149" y="37"/>
                </a:cubicBezTo>
                <a:cubicBezTo>
                  <a:pt x="149" y="37"/>
                  <a:pt x="149" y="37"/>
                  <a:pt x="150" y="37"/>
                </a:cubicBezTo>
                <a:cubicBezTo>
                  <a:pt x="150" y="37"/>
                  <a:pt x="150" y="37"/>
                  <a:pt x="150" y="37"/>
                </a:cubicBezTo>
                <a:cubicBezTo>
                  <a:pt x="180" y="53"/>
                  <a:pt x="207" y="73"/>
                  <a:pt x="230" y="98"/>
                </a:cubicBezTo>
                <a:cubicBezTo>
                  <a:pt x="229" y="97"/>
                  <a:pt x="228" y="97"/>
                  <a:pt x="228" y="97"/>
                </a:cubicBezTo>
                <a:cubicBezTo>
                  <a:pt x="227" y="97"/>
                  <a:pt x="227" y="96"/>
                  <a:pt x="226" y="96"/>
                </a:cubicBezTo>
                <a:cubicBezTo>
                  <a:pt x="226" y="96"/>
                  <a:pt x="226" y="96"/>
                  <a:pt x="226" y="97"/>
                </a:cubicBezTo>
                <a:cubicBezTo>
                  <a:pt x="226" y="97"/>
                  <a:pt x="226" y="97"/>
                  <a:pt x="226" y="97"/>
                </a:cubicBezTo>
                <a:cubicBezTo>
                  <a:pt x="225" y="97"/>
                  <a:pt x="225" y="97"/>
                  <a:pt x="224" y="97"/>
                </a:cubicBezTo>
                <a:cubicBezTo>
                  <a:pt x="222" y="97"/>
                  <a:pt x="228" y="101"/>
                  <a:pt x="225" y="101"/>
                </a:cubicBezTo>
                <a:cubicBezTo>
                  <a:pt x="225" y="101"/>
                  <a:pt x="225" y="101"/>
                  <a:pt x="225" y="101"/>
                </a:cubicBezTo>
                <a:cubicBezTo>
                  <a:pt x="224" y="101"/>
                  <a:pt x="223" y="101"/>
                  <a:pt x="222" y="101"/>
                </a:cubicBezTo>
                <a:cubicBezTo>
                  <a:pt x="273" y="156"/>
                  <a:pt x="304" y="230"/>
                  <a:pt x="304" y="311"/>
                </a:cubicBezTo>
                <a:cubicBezTo>
                  <a:pt x="304" y="437"/>
                  <a:pt x="228" y="546"/>
                  <a:pt x="119" y="594"/>
                </a:cubicBezTo>
                <a:cubicBezTo>
                  <a:pt x="119" y="594"/>
                  <a:pt x="119" y="594"/>
                  <a:pt x="119" y="594"/>
                </a:cubicBezTo>
                <a:cubicBezTo>
                  <a:pt x="117" y="595"/>
                  <a:pt x="116" y="596"/>
                  <a:pt x="114" y="597"/>
                </a:cubicBezTo>
                <a:cubicBezTo>
                  <a:pt x="114" y="597"/>
                  <a:pt x="114" y="597"/>
                  <a:pt x="114" y="597"/>
                </a:cubicBezTo>
                <a:cubicBezTo>
                  <a:pt x="106" y="600"/>
                  <a:pt x="97" y="603"/>
                  <a:pt x="89" y="606"/>
                </a:cubicBezTo>
                <a:cubicBezTo>
                  <a:pt x="89" y="606"/>
                  <a:pt x="90" y="606"/>
                  <a:pt x="90" y="606"/>
                </a:cubicBezTo>
                <a:cubicBezTo>
                  <a:pt x="91" y="606"/>
                  <a:pt x="92" y="606"/>
                  <a:pt x="93" y="606"/>
                </a:cubicBezTo>
                <a:cubicBezTo>
                  <a:pt x="93" y="606"/>
                  <a:pt x="93" y="606"/>
                  <a:pt x="93" y="606"/>
                </a:cubicBezTo>
                <a:cubicBezTo>
                  <a:pt x="93" y="606"/>
                  <a:pt x="93" y="606"/>
                  <a:pt x="93" y="606"/>
                </a:cubicBezTo>
                <a:cubicBezTo>
                  <a:pt x="92" y="606"/>
                  <a:pt x="92" y="606"/>
                  <a:pt x="91" y="607"/>
                </a:cubicBezTo>
                <a:cubicBezTo>
                  <a:pt x="89" y="607"/>
                  <a:pt x="85" y="608"/>
                  <a:pt x="84" y="609"/>
                </a:cubicBezTo>
                <a:cubicBezTo>
                  <a:pt x="83" y="609"/>
                  <a:pt x="83" y="609"/>
                  <a:pt x="82" y="609"/>
                </a:cubicBezTo>
                <a:cubicBezTo>
                  <a:pt x="82" y="609"/>
                  <a:pt x="81" y="609"/>
                  <a:pt x="81" y="609"/>
                </a:cubicBezTo>
                <a:cubicBezTo>
                  <a:pt x="79" y="609"/>
                  <a:pt x="78" y="610"/>
                  <a:pt x="77" y="610"/>
                </a:cubicBezTo>
                <a:cubicBezTo>
                  <a:pt x="76" y="610"/>
                  <a:pt x="76" y="610"/>
                  <a:pt x="76" y="610"/>
                </a:cubicBezTo>
                <a:cubicBezTo>
                  <a:pt x="76" y="610"/>
                  <a:pt x="75" y="610"/>
                  <a:pt x="75" y="610"/>
                </a:cubicBezTo>
                <a:cubicBezTo>
                  <a:pt x="51" y="617"/>
                  <a:pt x="26" y="620"/>
                  <a:pt x="0" y="621"/>
                </a:cubicBezTo>
                <a:cubicBezTo>
                  <a:pt x="3" y="621"/>
                  <a:pt x="5" y="621"/>
                  <a:pt x="7" y="621"/>
                </a:cubicBezTo>
                <a:cubicBezTo>
                  <a:pt x="179" y="621"/>
                  <a:pt x="318" y="482"/>
                  <a:pt x="318" y="310"/>
                </a:cubicBezTo>
                <a:cubicBezTo>
                  <a:pt x="318" y="139"/>
                  <a:pt x="180" y="1"/>
                  <a:pt x="9" y="0"/>
                </a:cubicBezTo>
              </a:path>
            </a:pathLst>
          </a:custGeom>
          <a:solidFill>
            <a:srgbClr val="A7A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2215159" y="3736057"/>
            <a:ext cx="38100" cy="0"/>
          </a:xfrm>
          <a:custGeom>
            <a:avLst/>
            <a:gdLst>
              <a:gd name="T0" fmla="*/ 7 w 9"/>
              <a:gd name="T1" fmla="*/ 0 w 9"/>
              <a:gd name="T2" fmla="*/ 9 w 9"/>
              <a:gd name="T3" fmla="*/ 9 w 9"/>
              <a:gd name="T4" fmla="*/ 7 w 9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9">
                <a:moveTo>
                  <a:pt x="7" y="0"/>
                </a:moveTo>
                <a:cubicBezTo>
                  <a:pt x="5" y="0"/>
                  <a:pt x="3" y="0"/>
                  <a:pt x="0" y="0"/>
                </a:cubicBezTo>
                <a:cubicBezTo>
                  <a:pt x="3" y="0"/>
                  <a:pt x="6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7" y="0"/>
                </a:cubicBezTo>
              </a:path>
            </a:pathLst>
          </a:custGeom>
          <a:solidFill>
            <a:srgbClr val="4124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Oval 29"/>
          <p:cNvSpPr>
            <a:spLocks noChangeArrowheads="1"/>
          </p:cNvSpPr>
          <p:nvPr/>
        </p:nvSpPr>
        <p:spPr bwMode="auto">
          <a:xfrm>
            <a:off x="971600" y="3736057"/>
            <a:ext cx="2633663" cy="2628900"/>
          </a:xfrm>
          <a:prstGeom prst="ellipse">
            <a:avLst/>
          </a:prstGeom>
          <a:solidFill>
            <a:srgbClr val="87BA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2532659" y="3870995"/>
            <a:ext cx="657225" cy="2447925"/>
          </a:xfrm>
          <a:custGeom>
            <a:avLst/>
            <a:gdLst>
              <a:gd name="T0" fmla="*/ 14 w 155"/>
              <a:gd name="T1" fmla="*/ 574 h 578"/>
              <a:gd name="T2" fmla="*/ 0 w 155"/>
              <a:gd name="T3" fmla="*/ 578 h 578"/>
              <a:gd name="T4" fmla="*/ 1 w 155"/>
              <a:gd name="T5" fmla="*/ 578 h 578"/>
              <a:gd name="T6" fmla="*/ 2 w 155"/>
              <a:gd name="T7" fmla="*/ 578 h 578"/>
              <a:gd name="T8" fmla="*/ 6 w 155"/>
              <a:gd name="T9" fmla="*/ 577 h 578"/>
              <a:gd name="T10" fmla="*/ 7 w 155"/>
              <a:gd name="T11" fmla="*/ 577 h 578"/>
              <a:gd name="T12" fmla="*/ 9 w 155"/>
              <a:gd name="T13" fmla="*/ 577 h 578"/>
              <a:gd name="T14" fmla="*/ 16 w 155"/>
              <a:gd name="T15" fmla="*/ 575 h 578"/>
              <a:gd name="T16" fmla="*/ 18 w 155"/>
              <a:gd name="T17" fmla="*/ 574 h 578"/>
              <a:gd name="T18" fmla="*/ 15 w 155"/>
              <a:gd name="T19" fmla="*/ 574 h 578"/>
              <a:gd name="T20" fmla="*/ 14 w 155"/>
              <a:gd name="T21" fmla="*/ 574 h 578"/>
              <a:gd name="T22" fmla="*/ 44 w 155"/>
              <a:gd name="T23" fmla="*/ 562 h 578"/>
              <a:gd name="T24" fmla="*/ 39 w 155"/>
              <a:gd name="T25" fmla="*/ 565 h 578"/>
              <a:gd name="T26" fmla="*/ 39 w 155"/>
              <a:gd name="T27" fmla="*/ 565 h 578"/>
              <a:gd name="T28" fmla="*/ 44 w 155"/>
              <a:gd name="T29" fmla="*/ 562 h 578"/>
              <a:gd name="T30" fmla="*/ 44 w 155"/>
              <a:gd name="T31" fmla="*/ 562 h 578"/>
              <a:gd name="T32" fmla="*/ 50 w 155"/>
              <a:gd name="T33" fmla="*/ 561 h 578"/>
              <a:gd name="T34" fmla="*/ 47 w 155"/>
              <a:gd name="T35" fmla="*/ 561 h 578"/>
              <a:gd name="T36" fmla="*/ 45 w 155"/>
              <a:gd name="T37" fmla="*/ 562 h 578"/>
              <a:gd name="T38" fmla="*/ 43 w 155"/>
              <a:gd name="T39" fmla="*/ 563 h 578"/>
              <a:gd name="T40" fmla="*/ 43 w 155"/>
              <a:gd name="T41" fmla="*/ 564 h 578"/>
              <a:gd name="T42" fmla="*/ 44 w 155"/>
              <a:gd name="T43" fmla="*/ 564 h 578"/>
              <a:gd name="T44" fmla="*/ 46 w 155"/>
              <a:gd name="T45" fmla="*/ 563 h 578"/>
              <a:gd name="T46" fmla="*/ 50 w 155"/>
              <a:gd name="T47" fmla="*/ 561 h 578"/>
              <a:gd name="T48" fmla="*/ 50 w 155"/>
              <a:gd name="T49" fmla="*/ 561 h 578"/>
              <a:gd name="T50" fmla="*/ 56 w 155"/>
              <a:gd name="T51" fmla="*/ 0 h 578"/>
              <a:gd name="T52" fmla="*/ 147 w 155"/>
              <a:gd name="T53" fmla="*/ 69 h 578"/>
              <a:gd name="T54" fmla="*/ 150 w 155"/>
              <a:gd name="T55" fmla="*/ 69 h 578"/>
              <a:gd name="T56" fmla="*/ 150 w 155"/>
              <a:gd name="T57" fmla="*/ 69 h 578"/>
              <a:gd name="T58" fmla="*/ 149 w 155"/>
              <a:gd name="T59" fmla="*/ 65 h 578"/>
              <a:gd name="T60" fmla="*/ 151 w 155"/>
              <a:gd name="T61" fmla="*/ 65 h 578"/>
              <a:gd name="T62" fmla="*/ 151 w 155"/>
              <a:gd name="T63" fmla="*/ 65 h 578"/>
              <a:gd name="T64" fmla="*/ 151 w 155"/>
              <a:gd name="T65" fmla="*/ 64 h 578"/>
              <a:gd name="T66" fmla="*/ 153 w 155"/>
              <a:gd name="T67" fmla="*/ 65 h 578"/>
              <a:gd name="T68" fmla="*/ 155 w 155"/>
              <a:gd name="T69" fmla="*/ 66 h 578"/>
              <a:gd name="T70" fmla="*/ 75 w 155"/>
              <a:gd name="T71" fmla="*/ 5 h 578"/>
              <a:gd name="T72" fmla="*/ 75 w 155"/>
              <a:gd name="T73" fmla="*/ 5 h 578"/>
              <a:gd name="T74" fmla="*/ 74 w 155"/>
              <a:gd name="T75" fmla="*/ 5 h 578"/>
              <a:gd name="T76" fmla="*/ 76 w 155"/>
              <a:gd name="T77" fmla="*/ 6 h 578"/>
              <a:gd name="T78" fmla="*/ 74 w 155"/>
              <a:gd name="T79" fmla="*/ 6 h 578"/>
              <a:gd name="T80" fmla="*/ 67 w 155"/>
              <a:gd name="T81" fmla="*/ 3 h 578"/>
              <a:gd name="T82" fmla="*/ 66 w 155"/>
              <a:gd name="T83" fmla="*/ 3 h 578"/>
              <a:gd name="T84" fmla="*/ 67 w 155"/>
              <a:gd name="T85" fmla="*/ 4 h 578"/>
              <a:gd name="T86" fmla="*/ 61 w 155"/>
              <a:gd name="T87" fmla="*/ 1 h 578"/>
              <a:gd name="T88" fmla="*/ 56 w 155"/>
              <a:gd name="T89" fmla="*/ 0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5" h="578">
                <a:moveTo>
                  <a:pt x="14" y="574"/>
                </a:moveTo>
                <a:cubicBezTo>
                  <a:pt x="9" y="575"/>
                  <a:pt x="5" y="577"/>
                  <a:pt x="0" y="578"/>
                </a:cubicBezTo>
                <a:cubicBezTo>
                  <a:pt x="0" y="578"/>
                  <a:pt x="1" y="578"/>
                  <a:pt x="1" y="578"/>
                </a:cubicBezTo>
                <a:cubicBezTo>
                  <a:pt x="1" y="578"/>
                  <a:pt x="1" y="578"/>
                  <a:pt x="2" y="578"/>
                </a:cubicBezTo>
                <a:cubicBezTo>
                  <a:pt x="3" y="578"/>
                  <a:pt x="4" y="577"/>
                  <a:pt x="6" y="577"/>
                </a:cubicBezTo>
                <a:cubicBezTo>
                  <a:pt x="6" y="577"/>
                  <a:pt x="7" y="577"/>
                  <a:pt x="7" y="577"/>
                </a:cubicBezTo>
                <a:cubicBezTo>
                  <a:pt x="8" y="577"/>
                  <a:pt x="8" y="577"/>
                  <a:pt x="9" y="577"/>
                </a:cubicBezTo>
                <a:cubicBezTo>
                  <a:pt x="10" y="576"/>
                  <a:pt x="14" y="575"/>
                  <a:pt x="16" y="575"/>
                </a:cubicBezTo>
                <a:cubicBezTo>
                  <a:pt x="17" y="574"/>
                  <a:pt x="17" y="574"/>
                  <a:pt x="18" y="574"/>
                </a:cubicBezTo>
                <a:cubicBezTo>
                  <a:pt x="17" y="574"/>
                  <a:pt x="16" y="574"/>
                  <a:pt x="15" y="574"/>
                </a:cubicBezTo>
                <a:cubicBezTo>
                  <a:pt x="15" y="574"/>
                  <a:pt x="14" y="574"/>
                  <a:pt x="14" y="574"/>
                </a:cubicBezTo>
                <a:moveTo>
                  <a:pt x="44" y="562"/>
                </a:moveTo>
                <a:cubicBezTo>
                  <a:pt x="43" y="563"/>
                  <a:pt x="41" y="564"/>
                  <a:pt x="39" y="565"/>
                </a:cubicBezTo>
                <a:cubicBezTo>
                  <a:pt x="39" y="565"/>
                  <a:pt x="39" y="565"/>
                  <a:pt x="39" y="565"/>
                </a:cubicBezTo>
                <a:cubicBezTo>
                  <a:pt x="41" y="564"/>
                  <a:pt x="42" y="563"/>
                  <a:pt x="44" y="562"/>
                </a:cubicBezTo>
                <a:cubicBezTo>
                  <a:pt x="44" y="562"/>
                  <a:pt x="44" y="562"/>
                  <a:pt x="44" y="562"/>
                </a:cubicBezTo>
                <a:moveTo>
                  <a:pt x="50" y="561"/>
                </a:moveTo>
                <a:cubicBezTo>
                  <a:pt x="49" y="561"/>
                  <a:pt x="49" y="561"/>
                  <a:pt x="47" y="561"/>
                </a:cubicBezTo>
                <a:cubicBezTo>
                  <a:pt x="46" y="562"/>
                  <a:pt x="46" y="562"/>
                  <a:pt x="45" y="562"/>
                </a:cubicBezTo>
                <a:cubicBezTo>
                  <a:pt x="44" y="563"/>
                  <a:pt x="44" y="563"/>
                  <a:pt x="43" y="563"/>
                </a:cubicBezTo>
                <a:cubicBezTo>
                  <a:pt x="43" y="564"/>
                  <a:pt x="43" y="564"/>
                  <a:pt x="43" y="564"/>
                </a:cubicBezTo>
                <a:cubicBezTo>
                  <a:pt x="44" y="564"/>
                  <a:pt x="44" y="564"/>
                  <a:pt x="44" y="564"/>
                </a:cubicBezTo>
                <a:cubicBezTo>
                  <a:pt x="45" y="564"/>
                  <a:pt x="45" y="563"/>
                  <a:pt x="46" y="563"/>
                </a:cubicBezTo>
                <a:cubicBezTo>
                  <a:pt x="47" y="563"/>
                  <a:pt x="49" y="562"/>
                  <a:pt x="50" y="561"/>
                </a:cubicBezTo>
                <a:cubicBezTo>
                  <a:pt x="50" y="561"/>
                  <a:pt x="50" y="561"/>
                  <a:pt x="50" y="561"/>
                </a:cubicBezTo>
                <a:moveTo>
                  <a:pt x="56" y="0"/>
                </a:moveTo>
                <a:cubicBezTo>
                  <a:pt x="91" y="17"/>
                  <a:pt x="121" y="41"/>
                  <a:pt x="147" y="69"/>
                </a:cubicBezTo>
                <a:cubicBezTo>
                  <a:pt x="148" y="69"/>
                  <a:pt x="149" y="69"/>
                  <a:pt x="150" y="69"/>
                </a:cubicBezTo>
                <a:cubicBezTo>
                  <a:pt x="150" y="69"/>
                  <a:pt x="150" y="69"/>
                  <a:pt x="150" y="69"/>
                </a:cubicBezTo>
                <a:cubicBezTo>
                  <a:pt x="153" y="69"/>
                  <a:pt x="147" y="65"/>
                  <a:pt x="149" y="65"/>
                </a:cubicBezTo>
                <a:cubicBezTo>
                  <a:pt x="150" y="65"/>
                  <a:pt x="150" y="65"/>
                  <a:pt x="151" y="65"/>
                </a:cubicBezTo>
                <a:cubicBezTo>
                  <a:pt x="151" y="65"/>
                  <a:pt x="151" y="65"/>
                  <a:pt x="151" y="65"/>
                </a:cubicBezTo>
                <a:cubicBezTo>
                  <a:pt x="151" y="64"/>
                  <a:pt x="151" y="64"/>
                  <a:pt x="151" y="64"/>
                </a:cubicBezTo>
                <a:cubicBezTo>
                  <a:pt x="152" y="64"/>
                  <a:pt x="152" y="65"/>
                  <a:pt x="153" y="65"/>
                </a:cubicBezTo>
                <a:cubicBezTo>
                  <a:pt x="153" y="65"/>
                  <a:pt x="154" y="65"/>
                  <a:pt x="155" y="66"/>
                </a:cubicBezTo>
                <a:cubicBezTo>
                  <a:pt x="132" y="41"/>
                  <a:pt x="105" y="21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4" y="5"/>
                  <a:pt x="74" y="5"/>
                  <a:pt x="74" y="5"/>
                </a:cubicBezTo>
                <a:cubicBezTo>
                  <a:pt x="75" y="5"/>
                  <a:pt x="75" y="6"/>
                  <a:pt x="76" y="6"/>
                </a:cubicBezTo>
                <a:cubicBezTo>
                  <a:pt x="75" y="6"/>
                  <a:pt x="74" y="6"/>
                  <a:pt x="74" y="6"/>
                </a:cubicBezTo>
                <a:cubicBezTo>
                  <a:pt x="71" y="5"/>
                  <a:pt x="69" y="4"/>
                  <a:pt x="67" y="3"/>
                </a:cubicBezTo>
                <a:cubicBezTo>
                  <a:pt x="67" y="3"/>
                  <a:pt x="66" y="3"/>
                  <a:pt x="66" y="3"/>
                </a:cubicBezTo>
                <a:cubicBezTo>
                  <a:pt x="66" y="3"/>
                  <a:pt x="67" y="3"/>
                  <a:pt x="67" y="4"/>
                </a:cubicBezTo>
                <a:cubicBezTo>
                  <a:pt x="64" y="3"/>
                  <a:pt x="63" y="2"/>
                  <a:pt x="61" y="1"/>
                </a:cubicBezTo>
                <a:cubicBezTo>
                  <a:pt x="59" y="1"/>
                  <a:pt x="58" y="1"/>
                  <a:pt x="56" y="0"/>
                </a:cubicBezTo>
              </a:path>
            </a:pathLst>
          </a:custGeom>
          <a:solidFill>
            <a:srgbClr val="8A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1165821" y="3804320"/>
            <a:ext cx="2095500" cy="2514600"/>
          </a:xfrm>
          <a:custGeom>
            <a:avLst/>
            <a:gdLst>
              <a:gd name="T0" fmla="*/ 391 w 495"/>
              <a:gd name="T1" fmla="*/ 323 h 594"/>
              <a:gd name="T2" fmla="*/ 325 w 495"/>
              <a:gd name="T3" fmla="*/ 282 h 594"/>
              <a:gd name="T4" fmla="*/ 274 w 495"/>
              <a:gd name="T5" fmla="*/ 263 h 594"/>
              <a:gd name="T6" fmla="*/ 301 w 495"/>
              <a:gd name="T7" fmla="*/ 248 h 594"/>
              <a:gd name="T8" fmla="*/ 363 w 495"/>
              <a:gd name="T9" fmla="*/ 133 h 594"/>
              <a:gd name="T10" fmla="*/ 39 w 495"/>
              <a:gd name="T11" fmla="*/ 121 h 594"/>
              <a:gd name="T12" fmla="*/ 410 w 495"/>
              <a:gd name="T13" fmla="*/ 140 h 594"/>
              <a:gd name="T14" fmla="*/ 1 w 495"/>
              <a:gd name="T15" fmla="*/ 113 h 594"/>
              <a:gd name="T16" fmla="*/ 285 w 495"/>
              <a:gd name="T17" fmla="*/ 64 h 594"/>
              <a:gd name="T18" fmla="*/ 256 w 495"/>
              <a:gd name="T19" fmla="*/ 59 h 594"/>
              <a:gd name="T20" fmla="*/ 291 w 495"/>
              <a:gd name="T21" fmla="*/ 41 h 594"/>
              <a:gd name="T22" fmla="*/ 91 w 495"/>
              <a:gd name="T23" fmla="*/ 51 h 594"/>
              <a:gd name="T24" fmla="*/ 128 w 495"/>
              <a:gd name="T25" fmla="*/ 39 h 594"/>
              <a:gd name="T26" fmla="*/ 177 w 495"/>
              <a:gd name="T27" fmla="*/ 42 h 594"/>
              <a:gd name="T28" fmla="*/ 202 w 495"/>
              <a:gd name="T29" fmla="*/ 27 h 594"/>
              <a:gd name="T30" fmla="*/ 125 w 495"/>
              <a:gd name="T31" fmla="*/ 26 h 594"/>
              <a:gd name="T32" fmla="*/ 290 w 495"/>
              <a:gd name="T33" fmla="*/ 149 h 594"/>
              <a:gd name="T34" fmla="*/ 275 w 495"/>
              <a:gd name="T35" fmla="*/ 149 h 594"/>
              <a:gd name="T36" fmla="*/ 226 w 495"/>
              <a:gd name="T37" fmla="*/ 132 h 594"/>
              <a:gd name="T38" fmla="*/ 150 w 495"/>
              <a:gd name="T39" fmla="*/ 49 h 594"/>
              <a:gd name="T40" fmla="*/ 52 w 495"/>
              <a:gd name="T41" fmla="*/ 68 h 594"/>
              <a:gd name="T42" fmla="*/ 42 w 495"/>
              <a:gd name="T43" fmla="*/ 113 h 594"/>
              <a:gd name="T44" fmla="*/ 95 w 495"/>
              <a:gd name="T45" fmla="*/ 209 h 594"/>
              <a:gd name="T46" fmla="*/ 150 w 495"/>
              <a:gd name="T47" fmla="*/ 265 h 594"/>
              <a:gd name="T48" fmla="*/ 262 w 495"/>
              <a:gd name="T49" fmla="*/ 331 h 594"/>
              <a:gd name="T50" fmla="*/ 283 w 495"/>
              <a:gd name="T51" fmla="*/ 409 h 594"/>
              <a:gd name="T52" fmla="*/ 317 w 495"/>
              <a:gd name="T53" fmla="*/ 560 h 594"/>
              <a:gd name="T54" fmla="*/ 326 w 495"/>
              <a:gd name="T55" fmla="*/ 585 h 594"/>
              <a:gd name="T56" fmla="*/ 384 w 495"/>
              <a:gd name="T57" fmla="*/ 542 h 594"/>
              <a:gd name="T58" fmla="*/ 455 w 495"/>
              <a:gd name="T59" fmla="*/ 475 h 594"/>
              <a:gd name="T60" fmla="*/ 441 w 495"/>
              <a:gd name="T61" fmla="*/ 389 h 594"/>
              <a:gd name="T62" fmla="*/ 354 w 495"/>
              <a:gd name="T63" fmla="*/ 328 h 594"/>
              <a:gd name="T64" fmla="*/ 271 w 495"/>
              <a:gd name="T65" fmla="*/ 303 h 594"/>
              <a:gd name="T66" fmla="*/ 193 w 495"/>
              <a:gd name="T67" fmla="*/ 241 h 594"/>
              <a:gd name="T68" fmla="*/ 284 w 495"/>
              <a:gd name="T69" fmla="*/ 245 h 594"/>
              <a:gd name="T70" fmla="*/ 318 w 495"/>
              <a:gd name="T71" fmla="*/ 163 h 594"/>
              <a:gd name="T72" fmla="*/ 359 w 495"/>
              <a:gd name="T73" fmla="*/ 149 h 594"/>
              <a:gd name="T74" fmla="*/ 374 w 495"/>
              <a:gd name="T75" fmla="*/ 91 h 594"/>
              <a:gd name="T76" fmla="*/ 222 w 495"/>
              <a:gd name="T77" fmla="*/ 87 h 594"/>
              <a:gd name="T78" fmla="*/ 265 w 495"/>
              <a:gd name="T79" fmla="*/ 50 h 594"/>
              <a:gd name="T80" fmla="*/ 293 w 495"/>
              <a:gd name="T81" fmla="*/ 56 h 594"/>
              <a:gd name="T82" fmla="*/ 345 w 495"/>
              <a:gd name="T83" fmla="*/ 55 h 594"/>
              <a:gd name="T84" fmla="*/ 306 w 495"/>
              <a:gd name="T85" fmla="*/ 32 h 594"/>
              <a:gd name="T86" fmla="*/ 251 w 495"/>
              <a:gd name="T87" fmla="*/ 37 h 594"/>
              <a:gd name="T88" fmla="*/ 130 w 495"/>
              <a:gd name="T89" fmla="*/ 25 h 594"/>
              <a:gd name="T90" fmla="*/ 131 w 495"/>
              <a:gd name="T91" fmla="*/ 28 h 594"/>
              <a:gd name="T92" fmla="*/ 160 w 495"/>
              <a:gd name="T93" fmla="*/ 24 h 594"/>
              <a:gd name="T94" fmla="*/ 195 w 495"/>
              <a:gd name="T95" fmla="*/ 18 h 594"/>
              <a:gd name="T96" fmla="*/ 189 w 495"/>
              <a:gd name="T97" fmla="*/ 22 h 594"/>
              <a:gd name="T98" fmla="*/ 241 w 495"/>
              <a:gd name="T99" fmla="*/ 22 h 594"/>
              <a:gd name="T100" fmla="*/ 221 w 495"/>
              <a:gd name="T101" fmla="*/ 14 h 594"/>
              <a:gd name="T102" fmla="*/ 322 w 495"/>
              <a:gd name="T103" fmla="*/ 21 h 594"/>
              <a:gd name="T104" fmla="*/ 399 w 495"/>
              <a:gd name="T105" fmla="*/ 51 h 594"/>
              <a:gd name="T106" fmla="*/ 456 w 495"/>
              <a:gd name="T107" fmla="*/ 86 h 594"/>
              <a:gd name="T108" fmla="*/ 169 w 495"/>
              <a:gd name="T109" fmla="*/ 14 h 594"/>
              <a:gd name="T110" fmla="*/ 214 w 495"/>
              <a:gd name="T111" fmla="*/ 13 h 594"/>
              <a:gd name="T112" fmla="*/ 214 w 495"/>
              <a:gd name="T113" fmla="*/ 6 h 594"/>
              <a:gd name="T114" fmla="*/ 244 w 495"/>
              <a:gd name="T115" fmla="*/ 12 h 594"/>
              <a:gd name="T116" fmla="*/ 274 w 495"/>
              <a:gd name="T117" fmla="*/ 0 h 594"/>
              <a:gd name="T118" fmla="*/ 280 w 495"/>
              <a:gd name="T119" fmla="*/ 6 h 594"/>
              <a:gd name="T120" fmla="*/ 245 w 495"/>
              <a:gd name="T121" fmla="*/ 13 h 594"/>
              <a:gd name="T122" fmla="*/ 345 w 495"/>
              <a:gd name="T123" fmla="*/ 11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95" h="594">
                <a:moveTo>
                  <a:pt x="368" y="578"/>
                </a:moveTo>
                <a:cubicBezTo>
                  <a:pt x="366" y="578"/>
                  <a:pt x="365" y="579"/>
                  <a:pt x="363" y="579"/>
                </a:cubicBezTo>
                <a:cubicBezTo>
                  <a:pt x="363" y="579"/>
                  <a:pt x="363" y="579"/>
                  <a:pt x="364" y="579"/>
                </a:cubicBezTo>
                <a:cubicBezTo>
                  <a:pt x="364" y="579"/>
                  <a:pt x="364" y="579"/>
                  <a:pt x="364" y="579"/>
                </a:cubicBezTo>
                <a:cubicBezTo>
                  <a:pt x="363" y="580"/>
                  <a:pt x="362" y="580"/>
                  <a:pt x="362" y="581"/>
                </a:cubicBezTo>
                <a:cubicBezTo>
                  <a:pt x="362" y="581"/>
                  <a:pt x="362" y="581"/>
                  <a:pt x="362" y="581"/>
                </a:cubicBezTo>
                <a:cubicBezTo>
                  <a:pt x="364" y="580"/>
                  <a:pt x="366" y="579"/>
                  <a:pt x="367" y="578"/>
                </a:cubicBezTo>
                <a:cubicBezTo>
                  <a:pt x="368" y="578"/>
                  <a:pt x="368" y="578"/>
                  <a:pt x="368" y="578"/>
                </a:cubicBezTo>
                <a:moveTo>
                  <a:pt x="312" y="563"/>
                </a:moveTo>
                <a:cubicBezTo>
                  <a:pt x="312" y="563"/>
                  <a:pt x="312" y="563"/>
                  <a:pt x="312" y="563"/>
                </a:cubicBezTo>
                <a:cubicBezTo>
                  <a:pt x="311" y="563"/>
                  <a:pt x="309" y="565"/>
                  <a:pt x="309" y="565"/>
                </a:cubicBezTo>
                <a:cubicBezTo>
                  <a:pt x="309" y="566"/>
                  <a:pt x="309" y="566"/>
                  <a:pt x="309" y="566"/>
                </a:cubicBezTo>
                <a:cubicBezTo>
                  <a:pt x="309" y="567"/>
                  <a:pt x="310" y="567"/>
                  <a:pt x="311" y="567"/>
                </a:cubicBezTo>
                <a:cubicBezTo>
                  <a:pt x="311" y="567"/>
                  <a:pt x="311" y="567"/>
                  <a:pt x="311" y="567"/>
                </a:cubicBezTo>
                <a:cubicBezTo>
                  <a:pt x="311" y="567"/>
                  <a:pt x="312" y="567"/>
                  <a:pt x="312" y="567"/>
                </a:cubicBezTo>
                <a:cubicBezTo>
                  <a:pt x="312" y="567"/>
                  <a:pt x="312" y="567"/>
                  <a:pt x="312" y="567"/>
                </a:cubicBezTo>
                <a:cubicBezTo>
                  <a:pt x="313" y="566"/>
                  <a:pt x="312" y="566"/>
                  <a:pt x="313" y="565"/>
                </a:cubicBezTo>
                <a:cubicBezTo>
                  <a:pt x="313" y="564"/>
                  <a:pt x="313" y="564"/>
                  <a:pt x="313" y="564"/>
                </a:cubicBezTo>
                <a:cubicBezTo>
                  <a:pt x="313" y="563"/>
                  <a:pt x="313" y="563"/>
                  <a:pt x="312" y="563"/>
                </a:cubicBezTo>
                <a:moveTo>
                  <a:pt x="439" y="377"/>
                </a:moveTo>
                <a:cubicBezTo>
                  <a:pt x="438" y="377"/>
                  <a:pt x="438" y="377"/>
                  <a:pt x="438" y="377"/>
                </a:cubicBezTo>
                <a:cubicBezTo>
                  <a:pt x="436" y="377"/>
                  <a:pt x="435" y="379"/>
                  <a:pt x="435" y="382"/>
                </a:cubicBezTo>
                <a:cubicBezTo>
                  <a:pt x="435" y="383"/>
                  <a:pt x="438" y="386"/>
                  <a:pt x="441" y="386"/>
                </a:cubicBezTo>
                <a:cubicBezTo>
                  <a:pt x="441" y="386"/>
                  <a:pt x="441" y="386"/>
                  <a:pt x="441" y="386"/>
                </a:cubicBezTo>
                <a:cubicBezTo>
                  <a:pt x="443" y="386"/>
                  <a:pt x="445" y="381"/>
                  <a:pt x="445" y="380"/>
                </a:cubicBezTo>
                <a:cubicBezTo>
                  <a:pt x="445" y="380"/>
                  <a:pt x="445" y="378"/>
                  <a:pt x="444" y="378"/>
                </a:cubicBezTo>
                <a:cubicBezTo>
                  <a:pt x="444" y="378"/>
                  <a:pt x="443" y="379"/>
                  <a:pt x="442" y="379"/>
                </a:cubicBezTo>
                <a:cubicBezTo>
                  <a:pt x="442" y="379"/>
                  <a:pt x="442" y="379"/>
                  <a:pt x="442" y="378"/>
                </a:cubicBezTo>
                <a:cubicBezTo>
                  <a:pt x="442" y="378"/>
                  <a:pt x="442" y="378"/>
                  <a:pt x="442" y="378"/>
                </a:cubicBezTo>
                <a:cubicBezTo>
                  <a:pt x="441" y="378"/>
                  <a:pt x="440" y="377"/>
                  <a:pt x="439" y="377"/>
                </a:cubicBezTo>
                <a:moveTo>
                  <a:pt x="391" y="323"/>
                </a:moveTo>
                <a:cubicBezTo>
                  <a:pt x="390" y="323"/>
                  <a:pt x="390" y="323"/>
                  <a:pt x="390" y="323"/>
                </a:cubicBezTo>
                <a:cubicBezTo>
                  <a:pt x="390" y="323"/>
                  <a:pt x="390" y="323"/>
                  <a:pt x="390" y="323"/>
                </a:cubicBezTo>
                <a:cubicBezTo>
                  <a:pt x="389" y="323"/>
                  <a:pt x="389" y="323"/>
                  <a:pt x="389" y="323"/>
                </a:cubicBezTo>
                <a:cubicBezTo>
                  <a:pt x="388" y="323"/>
                  <a:pt x="387" y="325"/>
                  <a:pt x="387" y="327"/>
                </a:cubicBezTo>
                <a:cubicBezTo>
                  <a:pt x="387" y="327"/>
                  <a:pt x="387" y="327"/>
                  <a:pt x="387" y="327"/>
                </a:cubicBezTo>
                <a:cubicBezTo>
                  <a:pt x="388" y="327"/>
                  <a:pt x="388" y="327"/>
                  <a:pt x="389" y="327"/>
                </a:cubicBezTo>
                <a:cubicBezTo>
                  <a:pt x="389" y="327"/>
                  <a:pt x="390" y="325"/>
                  <a:pt x="391" y="325"/>
                </a:cubicBezTo>
                <a:cubicBezTo>
                  <a:pt x="391" y="323"/>
                  <a:pt x="391" y="323"/>
                  <a:pt x="391" y="323"/>
                </a:cubicBezTo>
                <a:moveTo>
                  <a:pt x="302" y="281"/>
                </a:moveTo>
                <a:cubicBezTo>
                  <a:pt x="301" y="281"/>
                  <a:pt x="300" y="281"/>
                  <a:pt x="300" y="282"/>
                </a:cubicBezTo>
                <a:cubicBezTo>
                  <a:pt x="300" y="283"/>
                  <a:pt x="302" y="285"/>
                  <a:pt x="303" y="285"/>
                </a:cubicBezTo>
                <a:cubicBezTo>
                  <a:pt x="305" y="285"/>
                  <a:pt x="307" y="284"/>
                  <a:pt x="309" y="284"/>
                </a:cubicBezTo>
                <a:cubicBezTo>
                  <a:pt x="309" y="283"/>
                  <a:pt x="309" y="282"/>
                  <a:pt x="308" y="282"/>
                </a:cubicBezTo>
                <a:cubicBezTo>
                  <a:pt x="308" y="282"/>
                  <a:pt x="308" y="282"/>
                  <a:pt x="308" y="282"/>
                </a:cubicBezTo>
                <a:cubicBezTo>
                  <a:pt x="307" y="282"/>
                  <a:pt x="304" y="281"/>
                  <a:pt x="302" y="281"/>
                </a:cubicBezTo>
                <a:moveTo>
                  <a:pt x="361" y="281"/>
                </a:moveTo>
                <a:cubicBezTo>
                  <a:pt x="360" y="281"/>
                  <a:pt x="359" y="281"/>
                  <a:pt x="359" y="282"/>
                </a:cubicBezTo>
                <a:cubicBezTo>
                  <a:pt x="359" y="284"/>
                  <a:pt x="361" y="284"/>
                  <a:pt x="363" y="284"/>
                </a:cubicBezTo>
                <a:cubicBezTo>
                  <a:pt x="364" y="284"/>
                  <a:pt x="366" y="284"/>
                  <a:pt x="366" y="283"/>
                </a:cubicBezTo>
                <a:cubicBezTo>
                  <a:pt x="366" y="282"/>
                  <a:pt x="361" y="281"/>
                  <a:pt x="361" y="281"/>
                </a:cubicBezTo>
                <a:moveTo>
                  <a:pt x="328" y="273"/>
                </a:moveTo>
                <a:cubicBezTo>
                  <a:pt x="327" y="273"/>
                  <a:pt x="326" y="274"/>
                  <a:pt x="326" y="274"/>
                </a:cubicBezTo>
                <a:cubicBezTo>
                  <a:pt x="326" y="275"/>
                  <a:pt x="328" y="276"/>
                  <a:pt x="329" y="276"/>
                </a:cubicBezTo>
                <a:cubicBezTo>
                  <a:pt x="329" y="277"/>
                  <a:pt x="329" y="279"/>
                  <a:pt x="330" y="280"/>
                </a:cubicBezTo>
                <a:cubicBezTo>
                  <a:pt x="329" y="280"/>
                  <a:pt x="328" y="281"/>
                  <a:pt x="328" y="281"/>
                </a:cubicBezTo>
                <a:cubicBezTo>
                  <a:pt x="326" y="281"/>
                  <a:pt x="324" y="280"/>
                  <a:pt x="322" y="280"/>
                </a:cubicBezTo>
                <a:cubicBezTo>
                  <a:pt x="321" y="281"/>
                  <a:pt x="321" y="281"/>
                  <a:pt x="321" y="281"/>
                </a:cubicBezTo>
                <a:cubicBezTo>
                  <a:pt x="321" y="282"/>
                  <a:pt x="322" y="284"/>
                  <a:pt x="323" y="284"/>
                </a:cubicBezTo>
                <a:cubicBezTo>
                  <a:pt x="323" y="283"/>
                  <a:pt x="323" y="283"/>
                  <a:pt x="323" y="282"/>
                </a:cubicBezTo>
                <a:cubicBezTo>
                  <a:pt x="323" y="282"/>
                  <a:pt x="324" y="283"/>
                  <a:pt x="324" y="283"/>
                </a:cubicBezTo>
                <a:cubicBezTo>
                  <a:pt x="324" y="283"/>
                  <a:pt x="325" y="282"/>
                  <a:pt x="325" y="282"/>
                </a:cubicBezTo>
                <a:cubicBezTo>
                  <a:pt x="326" y="282"/>
                  <a:pt x="326" y="282"/>
                  <a:pt x="326" y="282"/>
                </a:cubicBezTo>
                <a:cubicBezTo>
                  <a:pt x="326" y="282"/>
                  <a:pt x="327" y="282"/>
                  <a:pt x="328" y="282"/>
                </a:cubicBezTo>
                <a:cubicBezTo>
                  <a:pt x="328" y="282"/>
                  <a:pt x="329" y="282"/>
                  <a:pt x="330" y="282"/>
                </a:cubicBezTo>
                <a:cubicBezTo>
                  <a:pt x="331" y="282"/>
                  <a:pt x="333" y="282"/>
                  <a:pt x="334" y="283"/>
                </a:cubicBezTo>
                <a:cubicBezTo>
                  <a:pt x="334" y="283"/>
                  <a:pt x="334" y="285"/>
                  <a:pt x="336" y="285"/>
                </a:cubicBezTo>
                <a:cubicBezTo>
                  <a:pt x="338" y="285"/>
                  <a:pt x="338" y="282"/>
                  <a:pt x="340" y="282"/>
                </a:cubicBezTo>
                <a:cubicBezTo>
                  <a:pt x="341" y="282"/>
                  <a:pt x="341" y="283"/>
                  <a:pt x="342" y="283"/>
                </a:cubicBezTo>
                <a:cubicBezTo>
                  <a:pt x="342" y="283"/>
                  <a:pt x="342" y="283"/>
                  <a:pt x="342" y="283"/>
                </a:cubicBezTo>
                <a:cubicBezTo>
                  <a:pt x="342" y="283"/>
                  <a:pt x="342" y="283"/>
                  <a:pt x="342" y="283"/>
                </a:cubicBezTo>
                <a:cubicBezTo>
                  <a:pt x="343" y="283"/>
                  <a:pt x="344" y="282"/>
                  <a:pt x="345" y="281"/>
                </a:cubicBezTo>
                <a:cubicBezTo>
                  <a:pt x="346" y="282"/>
                  <a:pt x="347" y="282"/>
                  <a:pt x="348" y="282"/>
                </a:cubicBezTo>
                <a:cubicBezTo>
                  <a:pt x="349" y="282"/>
                  <a:pt x="350" y="281"/>
                  <a:pt x="350" y="281"/>
                </a:cubicBezTo>
                <a:cubicBezTo>
                  <a:pt x="351" y="281"/>
                  <a:pt x="351" y="282"/>
                  <a:pt x="352" y="282"/>
                </a:cubicBezTo>
                <a:cubicBezTo>
                  <a:pt x="351" y="280"/>
                  <a:pt x="349" y="279"/>
                  <a:pt x="348" y="278"/>
                </a:cubicBezTo>
                <a:cubicBezTo>
                  <a:pt x="348" y="278"/>
                  <a:pt x="348" y="278"/>
                  <a:pt x="348" y="278"/>
                </a:cubicBezTo>
                <a:cubicBezTo>
                  <a:pt x="345" y="277"/>
                  <a:pt x="344" y="274"/>
                  <a:pt x="338" y="274"/>
                </a:cubicBezTo>
                <a:cubicBezTo>
                  <a:pt x="336" y="274"/>
                  <a:pt x="335" y="274"/>
                  <a:pt x="332" y="274"/>
                </a:cubicBezTo>
                <a:cubicBezTo>
                  <a:pt x="331" y="274"/>
                  <a:pt x="330" y="273"/>
                  <a:pt x="328" y="273"/>
                </a:cubicBezTo>
                <a:moveTo>
                  <a:pt x="327" y="265"/>
                </a:moveTo>
                <a:cubicBezTo>
                  <a:pt x="326" y="266"/>
                  <a:pt x="325" y="267"/>
                  <a:pt x="324" y="267"/>
                </a:cubicBezTo>
                <a:cubicBezTo>
                  <a:pt x="323" y="267"/>
                  <a:pt x="323" y="267"/>
                  <a:pt x="323" y="266"/>
                </a:cubicBezTo>
                <a:cubicBezTo>
                  <a:pt x="323" y="268"/>
                  <a:pt x="323" y="268"/>
                  <a:pt x="323" y="268"/>
                </a:cubicBezTo>
                <a:cubicBezTo>
                  <a:pt x="324" y="268"/>
                  <a:pt x="324" y="268"/>
                  <a:pt x="324" y="268"/>
                </a:cubicBezTo>
                <a:cubicBezTo>
                  <a:pt x="325" y="268"/>
                  <a:pt x="326" y="267"/>
                  <a:pt x="327" y="266"/>
                </a:cubicBezTo>
                <a:cubicBezTo>
                  <a:pt x="327" y="266"/>
                  <a:pt x="327" y="265"/>
                  <a:pt x="327" y="265"/>
                </a:cubicBezTo>
                <a:moveTo>
                  <a:pt x="274" y="262"/>
                </a:moveTo>
                <a:cubicBezTo>
                  <a:pt x="273" y="262"/>
                  <a:pt x="273" y="262"/>
                  <a:pt x="273" y="262"/>
                </a:cubicBezTo>
                <a:cubicBezTo>
                  <a:pt x="273" y="264"/>
                  <a:pt x="273" y="264"/>
                  <a:pt x="273" y="264"/>
                </a:cubicBezTo>
                <a:cubicBezTo>
                  <a:pt x="273" y="264"/>
                  <a:pt x="272" y="264"/>
                  <a:pt x="272" y="265"/>
                </a:cubicBezTo>
                <a:cubicBezTo>
                  <a:pt x="274" y="265"/>
                  <a:pt x="274" y="265"/>
                  <a:pt x="274" y="265"/>
                </a:cubicBezTo>
                <a:cubicBezTo>
                  <a:pt x="275" y="265"/>
                  <a:pt x="274" y="263"/>
                  <a:pt x="274" y="263"/>
                </a:cubicBezTo>
                <a:cubicBezTo>
                  <a:pt x="274" y="262"/>
                  <a:pt x="274" y="262"/>
                  <a:pt x="274" y="262"/>
                </a:cubicBezTo>
                <a:moveTo>
                  <a:pt x="280" y="256"/>
                </a:moveTo>
                <a:cubicBezTo>
                  <a:pt x="271" y="256"/>
                  <a:pt x="267" y="258"/>
                  <a:pt x="264" y="264"/>
                </a:cubicBezTo>
                <a:cubicBezTo>
                  <a:pt x="264" y="263"/>
                  <a:pt x="264" y="263"/>
                  <a:pt x="264" y="263"/>
                </a:cubicBezTo>
                <a:cubicBezTo>
                  <a:pt x="265" y="263"/>
                  <a:pt x="265" y="264"/>
                  <a:pt x="266" y="264"/>
                </a:cubicBezTo>
                <a:cubicBezTo>
                  <a:pt x="268" y="262"/>
                  <a:pt x="273" y="259"/>
                  <a:pt x="276" y="259"/>
                </a:cubicBezTo>
                <a:cubicBezTo>
                  <a:pt x="276" y="259"/>
                  <a:pt x="276" y="259"/>
                  <a:pt x="277" y="259"/>
                </a:cubicBezTo>
                <a:cubicBezTo>
                  <a:pt x="277" y="259"/>
                  <a:pt x="278" y="259"/>
                  <a:pt x="279" y="260"/>
                </a:cubicBezTo>
                <a:cubicBezTo>
                  <a:pt x="279" y="260"/>
                  <a:pt x="278" y="261"/>
                  <a:pt x="279" y="262"/>
                </a:cubicBezTo>
                <a:cubicBezTo>
                  <a:pt x="281" y="262"/>
                  <a:pt x="282" y="262"/>
                  <a:pt x="283" y="262"/>
                </a:cubicBezTo>
                <a:cubicBezTo>
                  <a:pt x="284" y="262"/>
                  <a:pt x="284" y="262"/>
                  <a:pt x="285" y="262"/>
                </a:cubicBezTo>
                <a:cubicBezTo>
                  <a:pt x="288" y="262"/>
                  <a:pt x="289" y="264"/>
                  <a:pt x="292" y="264"/>
                </a:cubicBezTo>
                <a:cubicBezTo>
                  <a:pt x="292" y="264"/>
                  <a:pt x="293" y="264"/>
                  <a:pt x="294" y="264"/>
                </a:cubicBezTo>
                <a:cubicBezTo>
                  <a:pt x="294" y="264"/>
                  <a:pt x="295" y="264"/>
                  <a:pt x="296" y="265"/>
                </a:cubicBezTo>
                <a:cubicBezTo>
                  <a:pt x="296" y="265"/>
                  <a:pt x="296" y="266"/>
                  <a:pt x="298" y="266"/>
                </a:cubicBezTo>
                <a:cubicBezTo>
                  <a:pt x="298" y="269"/>
                  <a:pt x="301" y="269"/>
                  <a:pt x="304" y="270"/>
                </a:cubicBezTo>
                <a:cubicBezTo>
                  <a:pt x="304" y="271"/>
                  <a:pt x="303" y="272"/>
                  <a:pt x="302" y="272"/>
                </a:cubicBezTo>
                <a:cubicBezTo>
                  <a:pt x="302" y="273"/>
                  <a:pt x="302" y="273"/>
                  <a:pt x="302" y="273"/>
                </a:cubicBezTo>
                <a:cubicBezTo>
                  <a:pt x="306" y="273"/>
                  <a:pt x="309" y="274"/>
                  <a:pt x="313" y="274"/>
                </a:cubicBezTo>
                <a:cubicBezTo>
                  <a:pt x="313" y="274"/>
                  <a:pt x="314" y="274"/>
                  <a:pt x="314" y="274"/>
                </a:cubicBezTo>
                <a:cubicBezTo>
                  <a:pt x="316" y="274"/>
                  <a:pt x="319" y="274"/>
                  <a:pt x="320" y="272"/>
                </a:cubicBezTo>
                <a:cubicBezTo>
                  <a:pt x="319" y="272"/>
                  <a:pt x="318" y="269"/>
                  <a:pt x="316" y="268"/>
                </a:cubicBezTo>
                <a:cubicBezTo>
                  <a:pt x="315" y="268"/>
                  <a:pt x="314" y="268"/>
                  <a:pt x="313" y="268"/>
                </a:cubicBezTo>
                <a:cubicBezTo>
                  <a:pt x="313" y="267"/>
                  <a:pt x="313" y="267"/>
                  <a:pt x="313" y="267"/>
                </a:cubicBezTo>
                <a:cubicBezTo>
                  <a:pt x="309" y="267"/>
                  <a:pt x="304" y="265"/>
                  <a:pt x="301" y="262"/>
                </a:cubicBezTo>
                <a:cubicBezTo>
                  <a:pt x="301" y="262"/>
                  <a:pt x="299" y="260"/>
                  <a:pt x="298" y="260"/>
                </a:cubicBezTo>
                <a:cubicBezTo>
                  <a:pt x="292" y="260"/>
                  <a:pt x="288" y="256"/>
                  <a:pt x="280" y="256"/>
                </a:cubicBezTo>
                <a:moveTo>
                  <a:pt x="299" y="246"/>
                </a:moveTo>
                <a:cubicBezTo>
                  <a:pt x="298" y="246"/>
                  <a:pt x="298" y="246"/>
                  <a:pt x="298" y="246"/>
                </a:cubicBezTo>
                <a:cubicBezTo>
                  <a:pt x="298" y="247"/>
                  <a:pt x="298" y="249"/>
                  <a:pt x="300" y="249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01" y="247"/>
                  <a:pt x="301" y="246"/>
                  <a:pt x="299" y="246"/>
                </a:cubicBezTo>
                <a:moveTo>
                  <a:pt x="304" y="238"/>
                </a:moveTo>
                <a:cubicBezTo>
                  <a:pt x="304" y="238"/>
                  <a:pt x="304" y="239"/>
                  <a:pt x="305" y="239"/>
                </a:cubicBezTo>
                <a:cubicBezTo>
                  <a:pt x="305" y="239"/>
                  <a:pt x="305" y="239"/>
                  <a:pt x="305" y="239"/>
                </a:cubicBezTo>
                <a:cubicBezTo>
                  <a:pt x="304" y="238"/>
                  <a:pt x="304" y="238"/>
                  <a:pt x="304" y="238"/>
                </a:cubicBezTo>
                <a:moveTo>
                  <a:pt x="298" y="236"/>
                </a:moveTo>
                <a:cubicBezTo>
                  <a:pt x="297" y="236"/>
                  <a:pt x="296" y="236"/>
                  <a:pt x="295" y="237"/>
                </a:cubicBezTo>
                <a:cubicBezTo>
                  <a:pt x="296" y="237"/>
                  <a:pt x="296" y="237"/>
                  <a:pt x="297" y="237"/>
                </a:cubicBezTo>
                <a:cubicBezTo>
                  <a:pt x="298" y="237"/>
                  <a:pt x="298" y="237"/>
                  <a:pt x="299" y="237"/>
                </a:cubicBezTo>
                <a:cubicBezTo>
                  <a:pt x="299" y="237"/>
                  <a:pt x="300" y="237"/>
                  <a:pt x="300" y="237"/>
                </a:cubicBezTo>
                <a:cubicBezTo>
                  <a:pt x="300" y="237"/>
                  <a:pt x="299" y="236"/>
                  <a:pt x="298" y="236"/>
                </a:cubicBezTo>
                <a:moveTo>
                  <a:pt x="385" y="138"/>
                </a:moveTo>
                <a:cubicBezTo>
                  <a:pt x="384" y="138"/>
                  <a:pt x="382" y="141"/>
                  <a:pt x="382" y="142"/>
                </a:cubicBezTo>
                <a:cubicBezTo>
                  <a:pt x="382" y="143"/>
                  <a:pt x="383" y="144"/>
                  <a:pt x="385" y="144"/>
                </a:cubicBezTo>
                <a:cubicBezTo>
                  <a:pt x="385" y="144"/>
                  <a:pt x="385" y="144"/>
                  <a:pt x="385" y="144"/>
                </a:cubicBezTo>
                <a:cubicBezTo>
                  <a:pt x="387" y="144"/>
                  <a:pt x="388" y="143"/>
                  <a:pt x="388" y="142"/>
                </a:cubicBezTo>
                <a:cubicBezTo>
                  <a:pt x="388" y="141"/>
                  <a:pt x="388" y="141"/>
                  <a:pt x="388" y="141"/>
                </a:cubicBezTo>
                <a:cubicBezTo>
                  <a:pt x="384" y="141"/>
                  <a:pt x="387" y="141"/>
                  <a:pt x="387" y="139"/>
                </a:cubicBezTo>
                <a:cubicBezTo>
                  <a:pt x="387" y="139"/>
                  <a:pt x="386" y="138"/>
                  <a:pt x="385" y="138"/>
                </a:cubicBezTo>
                <a:moveTo>
                  <a:pt x="369" y="136"/>
                </a:moveTo>
                <a:cubicBezTo>
                  <a:pt x="368" y="137"/>
                  <a:pt x="368" y="137"/>
                  <a:pt x="368" y="137"/>
                </a:cubicBezTo>
                <a:cubicBezTo>
                  <a:pt x="368" y="138"/>
                  <a:pt x="374" y="141"/>
                  <a:pt x="376" y="141"/>
                </a:cubicBezTo>
                <a:cubicBezTo>
                  <a:pt x="376" y="141"/>
                  <a:pt x="378" y="141"/>
                  <a:pt x="378" y="140"/>
                </a:cubicBezTo>
                <a:cubicBezTo>
                  <a:pt x="377" y="139"/>
                  <a:pt x="377" y="139"/>
                  <a:pt x="377" y="139"/>
                </a:cubicBezTo>
                <a:cubicBezTo>
                  <a:pt x="376" y="139"/>
                  <a:pt x="374" y="139"/>
                  <a:pt x="372" y="139"/>
                </a:cubicBezTo>
                <a:cubicBezTo>
                  <a:pt x="371" y="138"/>
                  <a:pt x="369" y="138"/>
                  <a:pt x="369" y="136"/>
                </a:cubicBezTo>
                <a:moveTo>
                  <a:pt x="363" y="133"/>
                </a:moveTo>
                <a:cubicBezTo>
                  <a:pt x="363" y="133"/>
                  <a:pt x="363" y="134"/>
                  <a:pt x="364" y="134"/>
                </a:cubicBezTo>
                <a:cubicBezTo>
                  <a:pt x="364" y="134"/>
                  <a:pt x="364" y="133"/>
                  <a:pt x="364" y="133"/>
                </a:cubicBezTo>
                <a:cubicBezTo>
                  <a:pt x="363" y="133"/>
                  <a:pt x="363" y="133"/>
                  <a:pt x="363" y="133"/>
                </a:cubicBezTo>
                <a:moveTo>
                  <a:pt x="363" y="133"/>
                </a:moveTo>
                <a:cubicBezTo>
                  <a:pt x="363" y="133"/>
                  <a:pt x="363" y="133"/>
                  <a:pt x="363" y="133"/>
                </a:cubicBezTo>
                <a:cubicBezTo>
                  <a:pt x="363" y="133"/>
                  <a:pt x="363" y="133"/>
                  <a:pt x="363" y="133"/>
                </a:cubicBezTo>
                <a:cubicBezTo>
                  <a:pt x="363" y="133"/>
                  <a:pt x="363" y="133"/>
                  <a:pt x="363" y="133"/>
                </a:cubicBezTo>
                <a:moveTo>
                  <a:pt x="55" y="130"/>
                </a:moveTo>
                <a:cubicBezTo>
                  <a:pt x="55" y="130"/>
                  <a:pt x="55" y="130"/>
                  <a:pt x="54" y="130"/>
                </a:cubicBezTo>
                <a:cubicBezTo>
                  <a:pt x="54" y="130"/>
                  <a:pt x="53" y="131"/>
                  <a:pt x="53" y="131"/>
                </a:cubicBezTo>
                <a:cubicBezTo>
                  <a:pt x="53" y="131"/>
                  <a:pt x="53" y="131"/>
                  <a:pt x="53" y="131"/>
                </a:cubicBezTo>
                <a:cubicBezTo>
                  <a:pt x="54" y="131"/>
                  <a:pt x="54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4" y="132"/>
                  <a:pt x="53" y="132"/>
                </a:cubicBezTo>
                <a:cubicBezTo>
                  <a:pt x="54" y="133"/>
                  <a:pt x="56" y="134"/>
                  <a:pt x="58" y="134"/>
                </a:cubicBezTo>
                <a:cubicBezTo>
                  <a:pt x="59" y="134"/>
                  <a:pt x="59" y="133"/>
                  <a:pt x="60" y="133"/>
                </a:cubicBezTo>
                <a:cubicBezTo>
                  <a:pt x="60" y="134"/>
                  <a:pt x="59" y="134"/>
                  <a:pt x="59" y="135"/>
                </a:cubicBezTo>
                <a:cubicBezTo>
                  <a:pt x="61" y="135"/>
                  <a:pt x="64" y="137"/>
                  <a:pt x="68" y="137"/>
                </a:cubicBezTo>
                <a:cubicBezTo>
                  <a:pt x="68" y="137"/>
                  <a:pt x="68" y="137"/>
                  <a:pt x="69" y="137"/>
                </a:cubicBezTo>
                <a:cubicBezTo>
                  <a:pt x="69" y="137"/>
                  <a:pt x="70" y="137"/>
                  <a:pt x="70" y="137"/>
                </a:cubicBezTo>
                <a:cubicBezTo>
                  <a:pt x="70" y="136"/>
                  <a:pt x="70" y="136"/>
                  <a:pt x="70" y="136"/>
                </a:cubicBezTo>
                <a:cubicBezTo>
                  <a:pt x="67" y="133"/>
                  <a:pt x="64" y="132"/>
                  <a:pt x="58" y="131"/>
                </a:cubicBezTo>
                <a:cubicBezTo>
                  <a:pt x="57" y="131"/>
                  <a:pt x="56" y="130"/>
                  <a:pt x="55" y="130"/>
                </a:cubicBezTo>
                <a:moveTo>
                  <a:pt x="367" y="123"/>
                </a:moveTo>
                <a:cubicBezTo>
                  <a:pt x="366" y="123"/>
                  <a:pt x="366" y="123"/>
                  <a:pt x="366" y="123"/>
                </a:cubicBezTo>
                <a:cubicBezTo>
                  <a:pt x="368" y="124"/>
                  <a:pt x="373" y="127"/>
                  <a:pt x="376" y="127"/>
                </a:cubicBezTo>
                <a:cubicBezTo>
                  <a:pt x="376" y="127"/>
                  <a:pt x="376" y="127"/>
                  <a:pt x="377" y="127"/>
                </a:cubicBezTo>
                <a:cubicBezTo>
                  <a:pt x="377" y="127"/>
                  <a:pt x="378" y="127"/>
                  <a:pt x="378" y="127"/>
                </a:cubicBezTo>
                <a:cubicBezTo>
                  <a:pt x="375" y="125"/>
                  <a:pt x="371" y="123"/>
                  <a:pt x="367" y="123"/>
                </a:cubicBezTo>
                <a:moveTo>
                  <a:pt x="41" y="121"/>
                </a:moveTo>
                <a:cubicBezTo>
                  <a:pt x="41" y="122"/>
                  <a:pt x="40" y="122"/>
                  <a:pt x="40" y="123"/>
                </a:cubicBezTo>
                <a:cubicBezTo>
                  <a:pt x="39" y="123"/>
                  <a:pt x="39" y="123"/>
                  <a:pt x="39" y="123"/>
                </a:cubicBezTo>
                <a:cubicBezTo>
                  <a:pt x="39" y="123"/>
                  <a:pt x="40" y="121"/>
                  <a:pt x="41" y="121"/>
                </a:cubicBezTo>
                <a:cubicBezTo>
                  <a:pt x="40" y="121"/>
                  <a:pt x="40" y="121"/>
                  <a:pt x="40" y="121"/>
                </a:cubicBezTo>
                <a:cubicBezTo>
                  <a:pt x="40" y="121"/>
                  <a:pt x="39" y="121"/>
                  <a:pt x="39" y="121"/>
                </a:cubicBezTo>
                <a:cubicBezTo>
                  <a:pt x="39" y="121"/>
                  <a:pt x="39" y="121"/>
                  <a:pt x="38" y="121"/>
                </a:cubicBezTo>
                <a:cubicBezTo>
                  <a:pt x="38" y="121"/>
                  <a:pt x="38" y="121"/>
                  <a:pt x="38" y="121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38" y="123"/>
                  <a:pt x="38" y="124"/>
                  <a:pt x="39" y="124"/>
                </a:cubicBezTo>
                <a:cubicBezTo>
                  <a:pt x="39" y="124"/>
                  <a:pt x="39" y="124"/>
                  <a:pt x="39" y="124"/>
                </a:cubicBezTo>
                <a:cubicBezTo>
                  <a:pt x="40" y="124"/>
                  <a:pt x="39" y="124"/>
                  <a:pt x="40" y="124"/>
                </a:cubicBezTo>
                <a:cubicBezTo>
                  <a:pt x="40" y="125"/>
                  <a:pt x="40" y="125"/>
                  <a:pt x="40" y="126"/>
                </a:cubicBezTo>
                <a:cubicBezTo>
                  <a:pt x="40" y="126"/>
                  <a:pt x="40" y="127"/>
                  <a:pt x="41" y="127"/>
                </a:cubicBezTo>
                <a:cubicBezTo>
                  <a:pt x="41" y="127"/>
                  <a:pt x="41" y="127"/>
                  <a:pt x="41" y="127"/>
                </a:cubicBezTo>
                <a:cubicBezTo>
                  <a:pt x="43" y="127"/>
                  <a:pt x="40" y="126"/>
                  <a:pt x="41" y="125"/>
                </a:cubicBezTo>
                <a:cubicBezTo>
                  <a:pt x="41" y="125"/>
                  <a:pt x="41" y="125"/>
                  <a:pt x="41" y="124"/>
                </a:cubicBezTo>
                <a:cubicBezTo>
                  <a:pt x="41" y="124"/>
                  <a:pt x="41" y="124"/>
                  <a:pt x="41" y="123"/>
                </a:cubicBezTo>
                <a:cubicBezTo>
                  <a:pt x="41" y="122"/>
                  <a:pt x="42" y="122"/>
                  <a:pt x="41" y="121"/>
                </a:cubicBezTo>
                <a:moveTo>
                  <a:pt x="404" y="119"/>
                </a:moveTo>
                <a:cubicBezTo>
                  <a:pt x="402" y="119"/>
                  <a:pt x="401" y="120"/>
                  <a:pt x="400" y="122"/>
                </a:cubicBezTo>
                <a:cubicBezTo>
                  <a:pt x="398" y="124"/>
                  <a:pt x="397" y="130"/>
                  <a:pt x="392" y="131"/>
                </a:cubicBezTo>
                <a:cubicBezTo>
                  <a:pt x="392" y="131"/>
                  <a:pt x="393" y="132"/>
                  <a:pt x="394" y="132"/>
                </a:cubicBezTo>
                <a:cubicBezTo>
                  <a:pt x="394" y="132"/>
                  <a:pt x="394" y="132"/>
                  <a:pt x="394" y="132"/>
                </a:cubicBezTo>
                <a:cubicBezTo>
                  <a:pt x="394" y="132"/>
                  <a:pt x="391" y="134"/>
                  <a:pt x="391" y="134"/>
                </a:cubicBezTo>
                <a:cubicBezTo>
                  <a:pt x="391" y="135"/>
                  <a:pt x="392" y="136"/>
                  <a:pt x="393" y="136"/>
                </a:cubicBezTo>
                <a:cubicBezTo>
                  <a:pt x="393" y="136"/>
                  <a:pt x="393" y="136"/>
                  <a:pt x="394" y="136"/>
                </a:cubicBezTo>
                <a:cubicBezTo>
                  <a:pt x="394" y="136"/>
                  <a:pt x="395" y="136"/>
                  <a:pt x="395" y="136"/>
                </a:cubicBezTo>
                <a:cubicBezTo>
                  <a:pt x="396" y="136"/>
                  <a:pt x="396" y="136"/>
                  <a:pt x="397" y="136"/>
                </a:cubicBezTo>
                <a:cubicBezTo>
                  <a:pt x="397" y="136"/>
                  <a:pt x="397" y="136"/>
                  <a:pt x="398" y="136"/>
                </a:cubicBezTo>
                <a:cubicBezTo>
                  <a:pt x="400" y="136"/>
                  <a:pt x="401" y="137"/>
                  <a:pt x="403" y="137"/>
                </a:cubicBezTo>
                <a:cubicBezTo>
                  <a:pt x="404" y="137"/>
                  <a:pt x="405" y="137"/>
                  <a:pt x="406" y="137"/>
                </a:cubicBezTo>
                <a:cubicBezTo>
                  <a:pt x="407" y="138"/>
                  <a:pt x="408" y="138"/>
                  <a:pt x="409" y="138"/>
                </a:cubicBezTo>
                <a:cubicBezTo>
                  <a:pt x="409" y="138"/>
                  <a:pt x="410" y="138"/>
                  <a:pt x="410" y="138"/>
                </a:cubicBezTo>
                <a:cubicBezTo>
                  <a:pt x="410" y="138"/>
                  <a:pt x="409" y="138"/>
                  <a:pt x="409" y="139"/>
                </a:cubicBezTo>
                <a:cubicBezTo>
                  <a:pt x="410" y="140"/>
                  <a:pt x="410" y="140"/>
                  <a:pt x="410" y="140"/>
                </a:cubicBezTo>
                <a:cubicBezTo>
                  <a:pt x="410" y="140"/>
                  <a:pt x="410" y="140"/>
                  <a:pt x="410" y="140"/>
                </a:cubicBezTo>
                <a:cubicBezTo>
                  <a:pt x="412" y="140"/>
                  <a:pt x="413" y="138"/>
                  <a:pt x="414" y="137"/>
                </a:cubicBezTo>
                <a:cubicBezTo>
                  <a:pt x="415" y="138"/>
                  <a:pt x="415" y="140"/>
                  <a:pt x="416" y="140"/>
                </a:cubicBezTo>
                <a:cubicBezTo>
                  <a:pt x="416" y="140"/>
                  <a:pt x="417" y="140"/>
                  <a:pt x="417" y="141"/>
                </a:cubicBezTo>
                <a:cubicBezTo>
                  <a:pt x="417" y="141"/>
                  <a:pt x="417" y="142"/>
                  <a:pt x="419" y="142"/>
                </a:cubicBezTo>
                <a:cubicBezTo>
                  <a:pt x="419" y="142"/>
                  <a:pt x="419" y="142"/>
                  <a:pt x="419" y="142"/>
                </a:cubicBezTo>
                <a:cubicBezTo>
                  <a:pt x="420" y="142"/>
                  <a:pt x="421" y="141"/>
                  <a:pt x="421" y="140"/>
                </a:cubicBezTo>
                <a:cubicBezTo>
                  <a:pt x="421" y="139"/>
                  <a:pt x="420" y="138"/>
                  <a:pt x="419" y="137"/>
                </a:cubicBezTo>
                <a:cubicBezTo>
                  <a:pt x="419" y="137"/>
                  <a:pt x="419" y="138"/>
                  <a:pt x="418" y="138"/>
                </a:cubicBezTo>
                <a:cubicBezTo>
                  <a:pt x="418" y="138"/>
                  <a:pt x="418" y="138"/>
                  <a:pt x="417" y="137"/>
                </a:cubicBezTo>
                <a:cubicBezTo>
                  <a:pt x="417" y="137"/>
                  <a:pt x="416" y="136"/>
                  <a:pt x="416" y="135"/>
                </a:cubicBezTo>
                <a:cubicBezTo>
                  <a:pt x="416" y="135"/>
                  <a:pt x="417" y="135"/>
                  <a:pt x="417" y="134"/>
                </a:cubicBezTo>
                <a:cubicBezTo>
                  <a:pt x="417" y="134"/>
                  <a:pt x="417" y="134"/>
                  <a:pt x="417" y="134"/>
                </a:cubicBezTo>
                <a:cubicBezTo>
                  <a:pt x="417" y="134"/>
                  <a:pt x="416" y="134"/>
                  <a:pt x="416" y="134"/>
                </a:cubicBezTo>
                <a:cubicBezTo>
                  <a:pt x="416" y="132"/>
                  <a:pt x="416" y="131"/>
                  <a:pt x="416" y="130"/>
                </a:cubicBezTo>
                <a:cubicBezTo>
                  <a:pt x="415" y="130"/>
                  <a:pt x="415" y="130"/>
                  <a:pt x="415" y="130"/>
                </a:cubicBezTo>
                <a:cubicBezTo>
                  <a:pt x="414" y="130"/>
                  <a:pt x="412" y="130"/>
                  <a:pt x="411" y="129"/>
                </a:cubicBezTo>
                <a:cubicBezTo>
                  <a:pt x="410" y="130"/>
                  <a:pt x="410" y="130"/>
                  <a:pt x="409" y="130"/>
                </a:cubicBezTo>
                <a:cubicBezTo>
                  <a:pt x="409" y="129"/>
                  <a:pt x="409" y="129"/>
                  <a:pt x="409" y="129"/>
                </a:cubicBezTo>
                <a:cubicBezTo>
                  <a:pt x="408" y="129"/>
                  <a:pt x="407" y="129"/>
                  <a:pt x="406" y="129"/>
                </a:cubicBezTo>
                <a:cubicBezTo>
                  <a:pt x="406" y="128"/>
                  <a:pt x="406" y="128"/>
                  <a:pt x="406" y="128"/>
                </a:cubicBezTo>
                <a:cubicBezTo>
                  <a:pt x="407" y="127"/>
                  <a:pt x="407" y="127"/>
                  <a:pt x="407" y="127"/>
                </a:cubicBezTo>
                <a:cubicBezTo>
                  <a:pt x="406" y="127"/>
                  <a:pt x="405" y="126"/>
                  <a:pt x="404" y="126"/>
                </a:cubicBezTo>
                <a:cubicBezTo>
                  <a:pt x="404" y="126"/>
                  <a:pt x="404" y="126"/>
                  <a:pt x="404" y="126"/>
                </a:cubicBezTo>
                <a:cubicBezTo>
                  <a:pt x="403" y="126"/>
                  <a:pt x="403" y="127"/>
                  <a:pt x="402" y="127"/>
                </a:cubicBezTo>
                <a:cubicBezTo>
                  <a:pt x="402" y="126"/>
                  <a:pt x="402" y="126"/>
                  <a:pt x="402" y="126"/>
                </a:cubicBezTo>
                <a:cubicBezTo>
                  <a:pt x="403" y="124"/>
                  <a:pt x="406" y="123"/>
                  <a:pt x="405" y="120"/>
                </a:cubicBezTo>
                <a:cubicBezTo>
                  <a:pt x="405" y="120"/>
                  <a:pt x="405" y="119"/>
                  <a:pt x="404" y="119"/>
                </a:cubicBezTo>
                <a:cubicBezTo>
                  <a:pt x="404" y="119"/>
                  <a:pt x="404" y="119"/>
                  <a:pt x="404" y="119"/>
                </a:cubicBezTo>
                <a:moveTo>
                  <a:pt x="1" y="113"/>
                </a:moveTo>
                <a:cubicBezTo>
                  <a:pt x="0" y="114"/>
                  <a:pt x="0" y="114"/>
                  <a:pt x="0" y="115"/>
                </a:cubicBezTo>
                <a:cubicBezTo>
                  <a:pt x="0" y="114"/>
                  <a:pt x="1" y="113"/>
                  <a:pt x="1" y="113"/>
                </a:cubicBezTo>
                <a:cubicBezTo>
                  <a:pt x="1" y="113"/>
                  <a:pt x="1" y="113"/>
                  <a:pt x="1" y="113"/>
                </a:cubicBezTo>
                <a:moveTo>
                  <a:pt x="40" y="112"/>
                </a:moveTo>
                <a:cubicBezTo>
                  <a:pt x="38" y="113"/>
                  <a:pt x="37" y="113"/>
                  <a:pt x="37" y="115"/>
                </a:cubicBezTo>
                <a:cubicBezTo>
                  <a:pt x="37" y="114"/>
                  <a:pt x="38" y="114"/>
                  <a:pt x="38" y="114"/>
                </a:cubicBezTo>
                <a:cubicBezTo>
                  <a:pt x="38" y="114"/>
                  <a:pt x="38" y="114"/>
                  <a:pt x="38" y="114"/>
                </a:cubicBezTo>
                <a:cubicBezTo>
                  <a:pt x="38" y="114"/>
                  <a:pt x="38" y="114"/>
                  <a:pt x="39" y="114"/>
                </a:cubicBezTo>
                <a:cubicBezTo>
                  <a:pt x="39" y="114"/>
                  <a:pt x="39" y="114"/>
                  <a:pt x="39" y="114"/>
                </a:cubicBezTo>
                <a:cubicBezTo>
                  <a:pt x="39" y="115"/>
                  <a:pt x="39" y="116"/>
                  <a:pt x="39" y="116"/>
                </a:cubicBezTo>
                <a:cubicBezTo>
                  <a:pt x="39" y="116"/>
                  <a:pt x="40" y="118"/>
                  <a:pt x="41" y="118"/>
                </a:cubicBezTo>
                <a:cubicBezTo>
                  <a:pt x="41" y="118"/>
                  <a:pt x="41" y="118"/>
                  <a:pt x="41" y="118"/>
                </a:cubicBezTo>
                <a:cubicBezTo>
                  <a:pt x="41" y="118"/>
                  <a:pt x="42" y="117"/>
                  <a:pt x="42" y="117"/>
                </a:cubicBezTo>
                <a:cubicBezTo>
                  <a:pt x="43" y="115"/>
                  <a:pt x="39" y="115"/>
                  <a:pt x="40" y="112"/>
                </a:cubicBezTo>
                <a:moveTo>
                  <a:pt x="34" y="107"/>
                </a:moveTo>
                <a:cubicBezTo>
                  <a:pt x="33" y="107"/>
                  <a:pt x="33" y="107"/>
                  <a:pt x="33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2" y="107"/>
                  <a:pt x="32" y="107"/>
                  <a:pt x="32" y="108"/>
                </a:cubicBezTo>
                <a:cubicBezTo>
                  <a:pt x="31" y="108"/>
                  <a:pt x="30" y="108"/>
                  <a:pt x="30" y="109"/>
                </a:cubicBezTo>
                <a:cubicBezTo>
                  <a:pt x="30" y="110"/>
                  <a:pt x="30" y="111"/>
                  <a:pt x="32" y="111"/>
                </a:cubicBezTo>
                <a:cubicBezTo>
                  <a:pt x="32" y="111"/>
                  <a:pt x="32" y="111"/>
                  <a:pt x="32" y="111"/>
                </a:cubicBezTo>
                <a:cubicBezTo>
                  <a:pt x="32" y="112"/>
                  <a:pt x="32" y="113"/>
                  <a:pt x="33" y="114"/>
                </a:cubicBezTo>
                <a:cubicBezTo>
                  <a:pt x="35" y="113"/>
                  <a:pt x="34" y="112"/>
                  <a:pt x="34" y="110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09"/>
                  <a:pt x="34" y="109"/>
                  <a:pt x="34" y="107"/>
                </a:cubicBezTo>
                <a:moveTo>
                  <a:pt x="279" y="104"/>
                </a:moveTo>
                <a:cubicBezTo>
                  <a:pt x="279" y="104"/>
                  <a:pt x="279" y="104"/>
                  <a:pt x="279" y="104"/>
                </a:cubicBezTo>
                <a:cubicBezTo>
                  <a:pt x="280" y="105"/>
                  <a:pt x="282" y="106"/>
                  <a:pt x="283" y="106"/>
                </a:cubicBezTo>
                <a:cubicBezTo>
                  <a:pt x="283" y="106"/>
                  <a:pt x="283" y="106"/>
                  <a:pt x="283" y="106"/>
                </a:cubicBezTo>
                <a:cubicBezTo>
                  <a:pt x="284" y="106"/>
                  <a:pt x="284" y="106"/>
                  <a:pt x="284" y="106"/>
                </a:cubicBezTo>
                <a:cubicBezTo>
                  <a:pt x="283" y="104"/>
                  <a:pt x="281" y="104"/>
                  <a:pt x="279" y="104"/>
                </a:cubicBezTo>
                <a:moveTo>
                  <a:pt x="285" y="64"/>
                </a:moveTo>
                <a:cubicBezTo>
                  <a:pt x="284" y="64"/>
                  <a:pt x="283" y="65"/>
                  <a:pt x="283" y="65"/>
                </a:cubicBezTo>
                <a:cubicBezTo>
                  <a:pt x="285" y="67"/>
                  <a:pt x="285" y="67"/>
                  <a:pt x="285" y="67"/>
                </a:cubicBezTo>
                <a:cubicBezTo>
                  <a:pt x="285" y="67"/>
                  <a:pt x="285" y="67"/>
                  <a:pt x="285" y="67"/>
                </a:cubicBezTo>
                <a:cubicBezTo>
                  <a:pt x="287" y="67"/>
                  <a:pt x="287" y="66"/>
                  <a:pt x="288" y="65"/>
                </a:cubicBezTo>
                <a:cubicBezTo>
                  <a:pt x="288" y="65"/>
                  <a:pt x="286" y="64"/>
                  <a:pt x="285" y="64"/>
                </a:cubicBezTo>
                <a:moveTo>
                  <a:pt x="271" y="62"/>
                </a:moveTo>
                <a:cubicBezTo>
                  <a:pt x="270" y="62"/>
                  <a:pt x="268" y="63"/>
                  <a:pt x="267" y="63"/>
                </a:cubicBezTo>
                <a:cubicBezTo>
                  <a:pt x="267" y="64"/>
                  <a:pt x="267" y="64"/>
                  <a:pt x="267" y="64"/>
                </a:cubicBezTo>
                <a:cubicBezTo>
                  <a:pt x="270" y="64"/>
                  <a:pt x="274" y="63"/>
                  <a:pt x="275" y="62"/>
                </a:cubicBezTo>
                <a:cubicBezTo>
                  <a:pt x="273" y="62"/>
                  <a:pt x="274" y="62"/>
                  <a:pt x="271" y="62"/>
                </a:cubicBezTo>
                <a:moveTo>
                  <a:pt x="294" y="61"/>
                </a:moveTo>
                <a:cubicBezTo>
                  <a:pt x="294" y="61"/>
                  <a:pt x="293" y="61"/>
                  <a:pt x="293" y="61"/>
                </a:cubicBezTo>
                <a:cubicBezTo>
                  <a:pt x="294" y="62"/>
                  <a:pt x="294" y="62"/>
                  <a:pt x="295" y="62"/>
                </a:cubicBezTo>
                <a:cubicBezTo>
                  <a:pt x="295" y="62"/>
                  <a:pt x="296" y="62"/>
                  <a:pt x="297" y="61"/>
                </a:cubicBezTo>
                <a:cubicBezTo>
                  <a:pt x="295" y="61"/>
                  <a:pt x="295" y="61"/>
                  <a:pt x="294" y="61"/>
                </a:cubicBezTo>
                <a:moveTo>
                  <a:pt x="398" y="52"/>
                </a:moveTo>
                <a:cubicBezTo>
                  <a:pt x="398" y="52"/>
                  <a:pt x="397" y="53"/>
                  <a:pt x="397" y="53"/>
                </a:cubicBezTo>
                <a:cubicBezTo>
                  <a:pt x="398" y="54"/>
                  <a:pt x="399" y="56"/>
                  <a:pt x="401" y="56"/>
                </a:cubicBezTo>
                <a:cubicBezTo>
                  <a:pt x="401" y="56"/>
                  <a:pt x="401" y="56"/>
                  <a:pt x="401" y="56"/>
                </a:cubicBezTo>
                <a:cubicBezTo>
                  <a:pt x="402" y="56"/>
                  <a:pt x="403" y="56"/>
                  <a:pt x="404" y="57"/>
                </a:cubicBezTo>
                <a:cubicBezTo>
                  <a:pt x="405" y="57"/>
                  <a:pt x="407" y="57"/>
                  <a:pt x="408" y="57"/>
                </a:cubicBezTo>
                <a:cubicBezTo>
                  <a:pt x="409" y="57"/>
                  <a:pt x="409" y="57"/>
                  <a:pt x="409" y="57"/>
                </a:cubicBezTo>
                <a:cubicBezTo>
                  <a:pt x="405" y="55"/>
                  <a:pt x="404" y="53"/>
                  <a:pt x="400" y="53"/>
                </a:cubicBezTo>
                <a:cubicBezTo>
                  <a:pt x="399" y="53"/>
                  <a:pt x="399" y="52"/>
                  <a:pt x="398" y="52"/>
                </a:cubicBezTo>
                <a:moveTo>
                  <a:pt x="259" y="52"/>
                </a:moveTo>
                <a:cubicBezTo>
                  <a:pt x="254" y="52"/>
                  <a:pt x="253" y="55"/>
                  <a:pt x="253" y="56"/>
                </a:cubicBezTo>
                <a:cubicBezTo>
                  <a:pt x="253" y="56"/>
                  <a:pt x="253" y="57"/>
                  <a:pt x="253" y="57"/>
                </a:cubicBezTo>
                <a:cubicBezTo>
                  <a:pt x="253" y="57"/>
                  <a:pt x="252" y="58"/>
                  <a:pt x="252" y="58"/>
                </a:cubicBezTo>
                <a:cubicBezTo>
                  <a:pt x="251" y="58"/>
                  <a:pt x="249" y="58"/>
                  <a:pt x="249" y="59"/>
                </a:cubicBezTo>
                <a:cubicBezTo>
                  <a:pt x="250" y="59"/>
                  <a:pt x="251" y="59"/>
                  <a:pt x="253" y="59"/>
                </a:cubicBezTo>
                <a:cubicBezTo>
                  <a:pt x="254" y="59"/>
                  <a:pt x="255" y="59"/>
                  <a:pt x="256" y="59"/>
                </a:cubicBezTo>
                <a:cubicBezTo>
                  <a:pt x="256" y="60"/>
                  <a:pt x="256" y="61"/>
                  <a:pt x="258" y="61"/>
                </a:cubicBezTo>
                <a:cubicBezTo>
                  <a:pt x="258" y="61"/>
                  <a:pt x="258" y="61"/>
                  <a:pt x="258" y="61"/>
                </a:cubicBezTo>
                <a:cubicBezTo>
                  <a:pt x="258" y="61"/>
                  <a:pt x="259" y="61"/>
                  <a:pt x="259" y="60"/>
                </a:cubicBezTo>
                <a:cubicBezTo>
                  <a:pt x="259" y="60"/>
                  <a:pt x="260" y="60"/>
                  <a:pt x="260" y="60"/>
                </a:cubicBezTo>
                <a:cubicBezTo>
                  <a:pt x="263" y="60"/>
                  <a:pt x="267" y="59"/>
                  <a:pt x="267" y="58"/>
                </a:cubicBezTo>
                <a:cubicBezTo>
                  <a:pt x="268" y="58"/>
                  <a:pt x="274" y="60"/>
                  <a:pt x="274" y="60"/>
                </a:cubicBezTo>
                <a:cubicBezTo>
                  <a:pt x="275" y="60"/>
                  <a:pt x="277" y="60"/>
                  <a:pt x="278" y="60"/>
                </a:cubicBezTo>
                <a:cubicBezTo>
                  <a:pt x="279" y="60"/>
                  <a:pt x="279" y="60"/>
                  <a:pt x="279" y="60"/>
                </a:cubicBezTo>
                <a:cubicBezTo>
                  <a:pt x="281" y="60"/>
                  <a:pt x="282" y="60"/>
                  <a:pt x="284" y="59"/>
                </a:cubicBezTo>
                <a:cubicBezTo>
                  <a:pt x="282" y="58"/>
                  <a:pt x="279" y="59"/>
                  <a:pt x="277" y="58"/>
                </a:cubicBezTo>
                <a:cubicBezTo>
                  <a:pt x="276" y="57"/>
                  <a:pt x="276" y="57"/>
                  <a:pt x="275" y="56"/>
                </a:cubicBezTo>
                <a:cubicBezTo>
                  <a:pt x="272" y="55"/>
                  <a:pt x="267" y="55"/>
                  <a:pt x="263" y="53"/>
                </a:cubicBezTo>
                <a:cubicBezTo>
                  <a:pt x="263" y="53"/>
                  <a:pt x="262" y="54"/>
                  <a:pt x="262" y="54"/>
                </a:cubicBezTo>
                <a:cubicBezTo>
                  <a:pt x="261" y="53"/>
                  <a:pt x="260" y="53"/>
                  <a:pt x="259" y="52"/>
                </a:cubicBezTo>
                <a:moveTo>
                  <a:pt x="265" y="51"/>
                </a:moveTo>
                <a:cubicBezTo>
                  <a:pt x="265" y="51"/>
                  <a:pt x="264" y="51"/>
                  <a:pt x="264" y="51"/>
                </a:cubicBezTo>
                <a:cubicBezTo>
                  <a:pt x="264" y="52"/>
                  <a:pt x="265" y="53"/>
                  <a:pt x="267" y="53"/>
                </a:cubicBezTo>
                <a:cubicBezTo>
                  <a:pt x="267" y="52"/>
                  <a:pt x="266" y="51"/>
                  <a:pt x="265" y="51"/>
                </a:cubicBezTo>
                <a:moveTo>
                  <a:pt x="312" y="47"/>
                </a:moveTo>
                <a:cubicBezTo>
                  <a:pt x="309" y="47"/>
                  <a:pt x="309" y="47"/>
                  <a:pt x="309" y="47"/>
                </a:cubicBezTo>
                <a:cubicBezTo>
                  <a:pt x="310" y="48"/>
                  <a:pt x="311" y="48"/>
                  <a:pt x="312" y="48"/>
                </a:cubicBezTo>
                <a:cubicBezTo>
                  <a:pt x="313" y="48"/>
                  <a:pt x="313" y="48"/>
                  <a:pt x="313" y="48"/>
                </a:cubicBezTo>
                <a:cubicBezTo>
                  <a:pt x="314" y="48"/>
                  <a:pt x="314" y="48"/>
                  <a:pt x="315" y="48"/>
                </a:cubicBezTo>
                <a:cubicBezTo>
                  <a:pt x="314" y="48"/>
                  <a:pt x="313" y="47"/>
                  <a:pt x="312" y="47"/>
                </a:cubicBezTo>
                <a:moveTo>
                  <a:pt x="301" y="46"/>
                </a:moveTo>
                <a:cubicBezTo>
                  <a:pt x="299" y="46"/>
                  <a:pt x="298" y="46"/>
                  <a:pt x="298" y="47"/>
                </a:cubicBezTo>
                <a:cubicBezTo>
                  <a:pt x="298" y="48"/>
                  <a:pt x="299" y="49"/>
                  <a:pt x="302" y="49"/>
                </a:cubicBezTo>
                <a:cubicBezTo>
                  <a:pt x="302" y="49"/>
                  <a:pt x="303" y="49"/>
                  <a:pt x="303" y="49"/>
                </a:cubicBezTo>
                <a:cubicBezTo>
                  <a:pt x="305" y="49"/>
                  <a:pt x="308" y="49"/>
                  <a:pt x="308" y="48"/>
                </a:cubicBezTo>
                <a:cubicBezTo>
                  <a:pt x="308" y="46"/>
                  <a:pt x="304" y="46"/>
                  <a:pt x="301" y="46"/>
                </a:cubicBezTo>
                <a:moveTo>
                  <a:pt x="291" y="41"/>
                </a:moveTo>
                <a:cubicBezTo>
                  <a:pt x="289" y="41"/>
                  <a:pt x="286" y="43"/>
                  <a:pt x="288" y="43"/>
                </a:cubicBezTo>
                <a:cubicBezTo>
                  <a:pt x="288" y="43"/>
                  <a:pt x="288" y="43"/>
                  <a:pt x="288" y="43"/>
                </a:cubicBezTo>
                <a:cubicBezTo>
                  <a:pt x="290" y="43"/>
                  <a:pt x="291" y="42"/>
                  <a:pt x="291" y="41"/>
                </a:cubicBezTo>
                <a:cubicBezTo>
                  <a:pt x="291" y="41"/>
                  <a:pt x="291" y="41"/>
                  <a:pt x="291" y="41"/>
                </a:cubicBezTo>
                <a:moveTo>
                  <a:pt x="200" y="40"/>
                </a:moveTo>
                <a:cubicBezTo>
                  <a:pt x="200" y="40"/>
                  <a:pt x="200" y="40"/>
                  <a:pt x="200" y="40"/>
                </a:cubicBezTo>
                <a:cubicBezTo>
                  <a:pt x="197" y="40"/>
                  <a:pt x="197" y="42"/>
                  <a:pt x="195" y="42"/>
                </a:cubicBezTo>
                <a:cubicBezTo>
                  <a:pt x="194" y="42"/>
                  <a:pt x="192" y="42"/>
                  <a:pt x="191" y="43"/>
                </a:cubicBezTo>
                <a:cubicBezTo>
                  <a:pt x="192" y="43"/>
                  <a:pt x="202" y="44"/>
                  <a:pt x="205" y="44"/>
                </a:cubicBezTo>
                <a:cubicBezTo>
                  <a:pt x="205" y="44"/>
                  <a:pt x="205" y="44"/>
                  <a:pt x="206" y="44"/>
                </a:cubicBezTo>
                <a:cubicBezTo>
                  <a:pt x="207" y="44"/>
                  <a:pt x="208" y="43"/>
                  <a:pt x="210" y="43"/>
                </a:cubicBezTo>
                <a:cubicBezTo>
                  <a:pt x="209" y="42"/>
                  <a:pt x="203" y="40"/>
                  <a:pt x="200" y="40"/>
                </a:cubicBezTo>
                <a:moveTo>
                  <a:pt x="119" y="36"/>
                </a:moveTo>
                <a:cubicBezTo>
                  <a:pt x="117" y="36"/>
                  <a:pt x="115" y="37"/>
                  <a:pt x="113" y="37"/>
                </a:cubicBezTo>
                <a:cubicBezTo>
                  <a:pt x="112" y="37"/>
                  <a:pt x="110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6" y="39"/>
                  <a:pt x="105" y="38"/>
                  <a:pt x="102" y="39"/>
                </a:cubicBezTo>
                <a:cubicBezTo>
                  <a:pt x="100" y="39"/>
                  <a:pt x="98" y="40"/>
                  <a:pt x="97" y="41"/>
                </a:cubicBezTo>
                <a:cubicBezTo>
                  <a:pt x="93" y="41"/>
                  <a:pt x="92" y="41"/>
                  <a:pt x="89" y="43"/>
                </a:cubicBezTo>
                <a:cubicBezTo>
                  <a:pt x="89" y="43"/>
                  <a:pt x="90" y="43"/>
                  <a:pt x="90" y="44"/>
                </a:cubicBezTo>
                <a:cubicBezTo>
                  <a:pt x="89" y="46"/>
                  <a:pt x="83" y="49"/>
                  <a:pt x="82" y="51"/>
                </a:cubicBezTo>
                <a:cubicBezTo>
                  <a:pt x="82" y="51"/>
                  <a:pt x="82" y="51"/>
                  <a:pt x="82" y="51"/>
                </a:cubicBezTo>
                <a:cubicBezTo>
                  <a:pt x="83" y="51"/>
                  <a:pt x="84" y="51"/>
                  <a:pt x="85" y="51"/>
                </a:cubicBezTo>
                <a:cubicBezTo>
                  <a:pt x="86" y="51"/>
                  <a:pt x="87" y="51"/>
                  <a:pt x="87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8" y="51"/>
                  <a:pt x="89" y="51"/>
                </a:cubicBezTo>
                <a:cubicBezTo>
                  <a:pt x="89" y="51"/>
                  <a:pt x="89" y="51"/>
                  <a:pt x="89" y="51"/>
                </a:cubicBezTo>
                <a:cubicBezTo>
                  <a:pt x="89" y="51"/>
                  <a:pt x="89" y="51"/>
                  <a:pt x="90" y="51"/>
                </a:cubicBezTo>
                <a:cubicBezTo>
                  <a:pt x="90" y="51"/>
                  <a:pt x="90" y="51"/>
                  <a:pt x="90" y="51"/>
                </a:cubicBezTo>
                <a:cubicBezTo>
                  <a:pt x="90" y="51"/>
                  <a:pt x="90" y="51"/>
                  <a:pt x="91" y="51"/>
                </a:cubicBezTo>
                <a:cubicBezTo>
                  <a:pt x="91" y="51"/>
                  <a:pt x="91" y="51"/>
                  <a:pt x="91" y="51"/>
                </a:cubicBezTo>
                <a:cubicBezTo>
                  <a:pt x="92" y="51"/>
                  <a:pt x="101" y="47"/>
                  <a:pt x="102" y="47"/>
                </a:cubicBezTo>
                <a:cubicBezTo>
                  <a:pt x="102" y="46"/>
                  <a:pt x="109" y="42"/>
                  <a:pt x="113" y="40"/>
                </a:cubicBezTo>
                <a:cubicBezTo>
                  <a:pt x="115" y="40"/>
                  <a:pt x="122" y="38"/>
                  <a:pt x="123" y="37"/>
                </a:cubicBezTo>
                <a:cubicBezTo>
                  <a:pt x="123" y="37"/>
                  <a:pt x="121" y="36"/>
                  <a:pt x="119" y="36"/>
                </a:cubicBezTo>
                <a:moveTo>
                  <a:pt x="116" y="32"/>
                </a:moveTo>
                <a:cubicBezTo>
                  <a:pt x="115" y="32"/>
                  <a:pt x="110" y="34"/>
                  <a:pt x="110" y="34"/>
                </a:cubicBezTo>
                <a:cubicBezTo>
                  <a:pt x="110" y="35"/>
                  <a:pt x="110" y="35"/>
                  <a:pt x="110" y="35"/>
                </a:cubicBezTo>
                <a:cubicBezTo>
                  <a:pt x="111" y="35"/>
                  <a:pt x="111" y="35"/>
                  <a:pt x="112" y="35"/>
                </a:cubicBezTo>
                <a:cubicBezTo>
                  <a:pt x="114" y="34"/>
                  <a:pt x="116" y="33"/>
                  <a:pt x="116" y="32"/>
                </a:cubicBezTo>
                <a:moveTo>
                  <a:pt x="168" y="30"/>
                </a:moveTo>
                <a:cubicBezTo>
                  <a:pt x="167" y="30"/>
                  <a:pt x="166" y="30"/>
                  <a:pt x="164" y="30"/>
                </a:cubicBezTo>
                <a:cubicBezTo>
                  <a:pt x="164" y="30"/>
                  <a:pt x="164" y="30"/>
                  <a:pt x="164" y="30"/>
                </a:cubicBezTo>
                <a:cubicBezTo>
                  <a:pt x="162" y="30"/>
                  <a:pt x="160" y="31"/>
                  <a:pt x="160" y="31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58" y="32"/>
                  <a:pt x="158" y="32"/>
                  <a:pt x="158" y="32"/>
                </a:cubicBezTo>
                <a:cubicBezTo>
                  <a:pt x="158" y="32"/>
                  <a:pt x="158" y="32"/>
                  <a:pt x="157" y="32"/>
                </a:cubicBezTo>
                <a:cubicBezTo>
                  <a:pt x="157" y="32"/>
                  <a:pt x="157" y="32"/>
                  <a:pt x="157" y="32"/>
                </a:cubicBezTo>
                <a:cubicBezTo>
                  <a:pt x="157" y="32"/>
                  <a:pt x="156" y="32"/>
                  <a:pt x="156" y="33"/>
                </a:cubicBezTo>
                <a:cubicBezTo>
                  <a:pt x="154" y="33"/>
                  <a:pt x="153" y="33"/>
                  <a:pt x="153" y="34"/>
                </a:cubicBezTo>
                <a:cubicBezTo>
                  <a:pt x="152" y="34"/>
                  <a:pt x="154" y="37"/>
                  <a:pt x="155" y="37"/>
                </a:cubicBezTo>
                <a:cubicBezTo>
                  <a:pt x="155" y="38"/>
                  <a:pt x="155" y="38"/>
                  <a:pt x="153" y="38"/>
                </a:cubicBezTo>
                <a:cubicBezTo>
                  <a:pt x="153" y="38"/>
                  <a:pt x="153" y="38"/>
                  <a:pt x="153" y="38"/>
                </a:cubicBezTo>
                <a:cubicBezTo>
                  <a:pt x="151" y="38"/>
                  <a:pt x="152" y="37"/>
                  <a:pt x="151" y="36"/>
                </a:cubicBezTo>
                <a:cubicBezTo>
                  <a:pt x="150" y="35"/>
                  <a:pt x="149" y="35"/>
                  <a:pt x="147" y="35"/>
                </a:cubicBezTo>
                <a:cubicBezTo>
                  <a:pt x="147" y="35"/>
                  <a:pt x="147" y="35"/>
                  <a:pt x="146" y="35"/>
                </a:cubicBezTo>
                <a:cubicBezTo>
                  <a:pt x="145" y="35"/>
                  <a:pt x="144" y="35"/>
                  <a:pt x="143" y="36"/>
                </a:cubicBezTo>
                <a:cubicBezTo>
                  <a:pt x="144" y="36"/>
                  <a:pt x="144" y="36"/>
                  <a:pt x="144" y="37"/>
                </a:cubicBezTo>
                <a:cubicBezTo>
                  <a:pt x="142" y="37"/>
                  <a:pt x="141" y="37"/>
                  <a:pt x="139" y="38"/>
                </a:cubicBezTo>
                <a:cubicBezTo>
                  <a:pt x="139" y="37"/>
                  <a:pt x="138" y="37"/>
                  <a:pt x="136" y="37"/>
                </a:cubicBezTo>
                <a:cubicBezTo>
                  <a:pt x="135" y="37"/>
                  <a:pt x="134" y="37"/>
                  <a:pt x="133" y="37"/>
                </a:cubicBezTo>
                <a:cubicBezTo>
                  <a:pt x="131" y="37"/>
                  <a:pt x="129" y="38"/>
                  <a:pt x="128" y="39"/>
                </a:cubicBezTo>
                <a:cubicBezTo>
                  <a:pt x="128" y="38"/>
                  <a:pt x="128" y="37"/>
                  <a:pt x="127" y="37"/>
                </a:cubicBezTo>
                <a:cubicBezTo>
                  <a:pt x="127" y="37"/>
                  <a:pt x="126" y="37"/>
                  <a:pt x="126" y="37"/>
                </a:cubicBezTo>
                <a:cubicBezTo>
                  <a:pt x="121" y="38"/>
                  <a:pt x="108" y="43"/>
                  <a:pt x="107" y="46"/>
                </a:cubicBezTo>
                <a:cubicBezTo>
                  <a:pt x="107" y="46"/>
                  <a:pt x="108" y="46"/>
                  <a:pt x="109" y="46"/>
                </a:cubicBezTo>
                <a:cubicBezTo>
                  <a:pt x="110" y="46"/>
                  <a:pt x="110" y="46"/>
                  <a:pt x="111" y="46"/>
                </a:cubicBezTo>
                <a:cubicBezTo>
                  <a:pt x="113" y="45"/>
                  <a:pt x="114" y="45"/>
                  <a:pt x="116" y="45"/>
                </a:cubicBezTo>
                <a:cubicBezTo>
                  <a:pt x="114" y="46"/>
                  <a:pt x="110" y="46"/>
                  <a:pt x="110" y="47"/>
                </a:cubicBezTo>
                <a:cubicBezTo>
                  <a:pt x="110" y="48"/>
                  <a:pt x="110" y="48"/>
                  <a:pt x="111" y="48"/>
                </a:cubicBezTo>
                <a:cubicBezTo>
                  <a:pt x="113" y="48"/>
                  <a:pt x="118" y="47"/>
                  <a:pt x="121" y="46"/>
                </a:cubicBezTo>
                <a:cubicBezTo>
                  <a:pt x="123" y="46"/>
                  <a:pt x="126" y="46"/>
                  <a:pt x="128" y="45"/>
                </a:cubicBezTo>
                <a:cubicBezTo>
                  <a:pt x="129" y="45"/>
                  <a:pt x="129" y="45"/>
                  <a:pt x="130" y="45"/>
                </a:cubicBezTo>
                <a:cubicBezTo>
                  <a:pt x="130" y="45"/>
                  <a:pt x="131" y="45"/>
                  <a:pt x="132" y="45"/>
                </a:cubicBezTo>
                <a:cubicBezTo>
                  <a:pt x="130" y="46"/>
                  <a:pt x="129" y="46"/>
                  <a:pt x="127" y="46"/>
                </a:cubicBezTo>
                <a:cubicBezTo>
                  <a:pt x="121" y="47"/>
                  <a:pt x="116" y="48"/>
                  <a:pt x="113" y="50"/>
                </a:cubicBezTo>
                <a:cubicBezTo>
                  <a:pt x="114" y="50"/>
                  <a:pt x="115" y="51"/>
                  <a:pt x="117" y="51"/>
                </a:cubicBezTo>
                <a:cubicBezTo>
                  <a:pt x="118" y="51"/>
                  <a:pt x="118" y="51"/>
                  <a:pt x="119" y="51"/>
                </a:cubicBezTo>
                <a:cubicBezTo>
                  <a:pt x="121" y="50"/>
                  <a:pt x="124" y="50"/>
                  <a:pt x="126" y="50"/>
                </a:cubicBezTo>
                <a:cubicBezTo>
                  <a:pt x="126" y="50"/>
                  <a:pt x="127" y="50"/>
                  <a:pt x="127" y="50"/>
                </a:cubicBezTo>
                <a:cubicBezTo>
                  <a:pt x="128" y="50"/>
                  <a:pt x="127" y="51"/>
                  <a:pt x="128" y="51"/>
                </a:cubicBezTo>
                <a:cubicBezTo>
                  <a:pt x="129" y="51"/>
                  <a:pt x="129" y="51"/>
                  <a:pt x="129" y="51"/>
                </a:cubicBezTo>
                <a:cubicBezTo>
                  <a:pt x="134" y="50"/>
                  <a:pt x="138" y="50"/>
                  <a:pt x="143" y="49"/>
                </a:cubicBezTo>
                <a:cubicBezTo>
                  <a:pt x="146" y="47"/>
                  <a:pt x="150" y="48"/>
                  <a:pt x="154" y="46"/>
                </a:cubicBezTo>
                <a:cubicBezTo>
                  <a:pt x="156" y="46"/>
                  <a:pt x="156" y="45"/>
                  <a:pt x="158" y="45"/>
                </a:cubicBezTo>
                <a:cubicBezTo>
                  <a:pt x="159" y="45"/>
                  <a:pt x="160" y="45"/>
                  <a:pt x="160" y="45"/>
                </a:cubicBezTo>
                <a:cubicBezTo>
                  <a:pt x="162" y="45"/>
                  <a:pt x="163" y="45"/>
                  <a:pt x="164" y="45"/>
                </a:cubicBezTo>
                <a:cubicBezTo>
                  <a:pt x="165" y="45"/>
                  <a:pt x="167" y="45"/>
                  <a:pt x="168" y="45"/>
                </a:cubicBezTo>
                <a:cubicBezTo>
                  <a:pt x="169" y="45"/>
                  <a:pt x="170" y="45"/>
                  <a:pt x="171" y="45"/>
                </a:cubicBezTo>
                <a:cubicBezTo>
                  <a:pt x="175" y="45"/>
                  <a:pt x="179" y="45"/>
                  <a:pt x="180" y="43"/>
                </a:cubicBezTo>
                <a:cubicBezTo>
                  <a:pt x="180" y="43"/>
                  <a:pt x="179" y="43"/>
                  <a:pt x="179" y="43"/>
                </a:cubicBezTo>
                <a:cubicBezTo>
                  <a:pt x="179" y="43"/>
                  <a:pt x="178" y="43"/>
                  <a:pt x="178" y="43"/>
                </a:cubicBezTo>
                <a:cubicBezTo>
                  <a:pt x="177" y="43"/>
                  <a:pt x="177" y="43"/>
                  <a:pt x="177" y="42"/>
                </a:cubicBezTo>
                <a:cubicBezTo>
                  <a:pt x="177" y="42"/>
                  <a:pt x="177" y="42"/>
                  <a:pt x="179" y="41"/>
                </a:cubicBezTo>
                <a:cubicBezTo>
                  <a:pt x="182" y="41"/>
                  <a:pt x="182" y="41"/>
                  <a:pt x="185" y="40"/>
                </a:cubicBezTo>
                <a:cubicBezTo>
                  <a:pt x="182" y="40"/>
                  <a:pt x="169" y="40"/>
                  <a:pt x="169" y="38"/>
                </a:cubicBezTo>
                <a:cubicBezTo>
                  <a:pt x="170" y="36"/>
                  <a:pt x="166" y="35"/>
                  <a:pt x="166" y="33"/>
                </a:cubicBezTo>
                <a:cubicBezTo>
                  <a:pt x="166" y="32"/>
                  <a:pt x="169" y="31"/>
                  <a:pt x="170" y="31"/>
                </a:cubicBezTo>
                <a:cubicBezTo>
                  <a:pt x="170" y="30"/>
                  <a:pt x="169" y="30"/>
                  <a:pt x="168" y="30"/>
                </a:cubicBezTo>
                <a:moveTo>
                  <a:pt x="202" y="27"/>
                </a:moveTo>
                <a:cubicBezTo>
                  <a:pt x="201" y="27"/>
                  <a:pt x="201" y="27"/>
                  <a:pt x="201" y="27"/>
                </a:cubicBezTo>
                <a:cubicBezTo>
                  <a:pt x="199" y="27"/>
                  <a:pt x="197" y="27"/>
                  <a:pt x="195" y="27"/>
                </a:cubicBezTo>
                <a:cubicBezTo>
                  <a:pt x="191" y="28"/>
                  <a:pt x="188" y="27"/>
                  <a:pt x="185" y="29"/>
                </a:cubicBezTo>
                <a:cubicBezTo>
                  <a:pt x="184" y="29"/>
                  <a:pt x="184" y="29"/>
                  <a:pt x="184" y="29"/>
                </a:cubicBezTo>
                <a:cubicBezTo>
                  <a:pt x="184" y="30"/>
                  <a:pt x="185" y="30"/>
                  <a:pt x="186" y="30"/>
                </a:cubicBezTo>
                <a:cubicBezTo>
                  <a:pt x="187" y="30"/>
                  <a:pt x="188" y="30"/>
                  <a:pt x="189" y="29"/>
                </a:cubicBezTo>
                <a:cubicBezTo>
                  <a:pt x="189" y="30"/>
                  <a:pt x="189" y="30"/>
                  <a:pt x="189" y="31"/>
                </a:cubicBezTo>
                <a:cubicBezTo>
                  <a:pt x="188" y="31"/>
                  <a:pt x="187" y="31"/>
                  <a:pt x="187" y="31"/>
                </a:cubicBezTo>
                <a:cubicBezTo>
                  <a:pt x="186" y="31"/>
                  <a:pt x="185" y="31"/>
                  <a:pt x="185" y="31"/>
                </a:cubicBezTo>
                <a:cubicBezTo>
                  <a:pt x="184" y="31"/>
                  <a:pt x="183" y="31"/>
                  <a:pt x="182" y="31"/>
                </a:cubicBezTo>
                <a:cubicBezTo>
                  <a:pt x="182" y="31"/>
                  <a:pt x="181" y="31"/>
                  <a:pt x="180" y="31"/>
                </a:cubicBezTo>
                <a:cubicBezTo>
                  <a:pt x="180" y="31"/>
                  <a:pt x="180" y="31"/>
                  <a:pt x="180" y="31"/>
                </a:cubicBezTo>
                <a:cubicBezTo>
                  <a:pt x="179" y="32"/>
                  <a:pt x="179" y="32"/>
                  <a:pt x="179" y="32"/>
                </a:cubicBezTo>
                <a:cubicBezTo>
                  <a:pt x="184" y="34"/>
                  <a:pt x="189" y="33"/>
                  <a:pt x="193" y="34"/>
                </a:cubicBezTo>
                <a:cubicBezTo>
                  <a:pt x="194" y="35"/>
                  <a:pt x="194" y="35"/>
                  <a:pt x="196" y="35"/>
                </a:cubicBezTo>
                <a:cubicBezTo>
                  <a:pt x="196" y="35"/>
                  <a:pt x="196" y="35"/>
                  <a:pt x="197" y="35"/>
                </a:cubicBezTo>
                <a:cubicBezTo>
                  <a:pt x="198" y="35"/>
                  <a:pt x="198" y="34"/>
                  <a:pt x="200" y="34"/>
                </a:cubicBezTo>
                <a:cubicBezTo>
                  <a:pt x="205" y="33"/>
                  <a:pt x="206" y="34"/>
                  <a:pt x="207" y="30"/>
                </a:cubicBezTo>
                <a:cubicBezTo>
                  <a:pt x="206" y="30"/>
                  <a:pt x="203" y="30"/>
                  <a:pt x="203" y="30"/>
                </a:cubicBezTo>
                <a:cubicBezTo>
                  <a:pt x="203" y="30"/>
                  <a:pt x="203" y="30"/>
                  <a:pt x="203" y="29"/>
                </a:cubicBezTo>
                <a:cubicBezTo>
                  <a:pt x="204" y="29"/>
                  <a:pt x="203" y="29"/>
                  <a:pt x="203" y="29"/>
                </a:cubicBezTo>
                <a:cubicBezTo>
                  <a:pt x="201" y="29"/>
                  <a:pt x="198" y="30"/>
                  <a:pt x="198" y="30"/>
                </a:cubicBezTo>
                <a:cubicBezTo>
                  <a:pt x="199" y="29"/>
                  <a:pt x="203" y="28"/>
                  <a:pt x="203" y="27"/>
                </a:cubicBezTo>
                <a:cubicBezTo>
                  <a:pt x="203" y="27"/>
                  <a:pt x="202" y="27"/>
                  <a:pt x="202" y="27"/>
                </a:cubicBezTo>
                <a:moveTo>
                  <a:pt x="282" y="26"/>
                </a:moveTo>
                <a:cubicBezTo>
                  <a:pt x="281" y="26"/>
                  <a:pt x="279" y="26"/>
                  <a:pt x="279" y="27"/>
                </a:cubicBezTo>
                <a:cubicBezTo>
                  <a:pt x="279" y="28"/>
                  <a:pt x="281" y="28"/>
                  <a:pt x="282" y="28"/>
                </a:cubicBezTo>
                <a:cubicBezTo>
                  <a:pt x="281" y="29"/>
                  <a:pt x="284" y="30"/>
                  <a:pt x="287" y="30"/>
                </a:cubicBezTo>
                <a:cubicBezTo>
                  <a:pt x="288" y="30"/>
                  <a:pt x="288" y="30"/>
                  <a:pt x="289" y="30"/>
                </a:cubicBezTo>
                <a:cubicBezTo>
                  <a:pt x="291" y="30"/>
                  <a:pt x="292" y="30"/>
                  <a:pt x="293" y="30"/>
                </a:cubicBezTo>
                <a:cubicBezTo>
                  <a:pt x="295" y="30"/>
                  <a:pt x="296" y="30"/>
                  <a:pt x="298" y="30"/>
                </a:cubicBezTo>
                <a:cubicBezTo>
                  <a:pt x="298" y="30"/>
                  <a:pt x="298" y="30"/>
                  <a:pt x="299" y="30"/>
                </a:cubicBezTo>
                <a:cubicBezTo>
                  <a:pt x="300" y="30"/>
                  <a:pt x="301" y="30"/>
                  <a:pt x="301" y="30"/>
                </a:cubicBezTo>
                <a:cubicBezTo>
                  <a:pt x="298" y="29"/>
                  <a:pt x="294" y="27"/>
                  <a:pt x="290" y="27"/>
                </a:cubicBezTo>
                <a:cubicBezTo>
                  <a:pt x="286" y="27"/>
                  <a:pt x="285" y="26"/>
                  <a:pt x="282" y="26"/>
                </a:cubicBezTo>
                <a:moveTo>
                  <a:pt x="124" y="26"/>
                </a:moveTo>
                <a:cubicBezTo>
                  <a:pt x="122" y="26"/>
                  <a:pt x="117" y="28"/>
                  <a:pt x="117" y="28"/>
                </a:cubicBezTo>
                <a:cubicBezTo>
                  <a:pt x="116" y="28"/>
                  <a:pt x="116" y="28"/>
                  <a:pt x="114" y="28"/>
                </a:cubicBezTo>
                <a:cubicBezTo>
                  <a:pt x="111" y="29"/>
                  <a:pt x="110" y="31"/>
                  <a:pt x="107" y="32"/>
                </a:cubicBezTo>
                <a:cubicBezTo>
                  <a:pt x="104" y="33"/>
                  <a:pt x="102" y="34"/>
                  <a:pt x="100" y="35"/>
                </a:cubicBezTo>
                <a:cubicBezTo>
                  <a:pt x="100" y="35"/>
                  <a:pt x="97" y="36"/>
                  <a:pt x="97" y="36"/>
                </a:cubicBezTo>
                <a:cubicBezTo>
                  <a:pt x="97" y="36"/>
                  <a:pt x="98" y="36"/>
                  <a:pt x="98" y="37"/>
                </a:cubicBezTo>
                <a:cubicBezTo>
                  <a:pt x="99" y="36"/>
                  <a:pt x="100" y="36"/>
                  <a:pt x="100" y="36"/>
                </a:cubicBezTo>
                <a:cubicBezTo>
                  <a:pt x="102" y="35"/>
                  <a:pt x="102" y="35"/>
                  <a:pt x="104" y="35"/>
                </a:cubicBezTo>
                <a:cubicBezTo>
                  <a:pt x="104" y="35"/>
                  <a:pt x="105" y="35"/>
                  <a:pt x="105" y="35"/>
                </a:cubicBezTo>
                <a:cubicBezTo>
                  <a:pt x="105" y="35"/>
                  <a:pt x="106" y="35"/>
                  <a:pt x="106" y="35"/>
                </a:cubicBezTo>
                <a:cubicBezTo>
                  <a:pt x="108" y="35"/>
                  <a:pt x="109" y="34"/>
                  <a:pt x="109" y="33"/>
                </a:cubicBezTo>
                <a:cubicBezTo>
                  <a:pt x="111" y="33"/>
                  <a:pt x="114" y="31"/>
                  <a:pt x="114" y="30"/>
                </a:cubicBezTo>
                <a:cubicBezTo>
                  <a:pt x="114" y="30"/>
                  <a:pt x="114" y="30"/>
                  <a:pt x="114" y="30"/>
                </a:cubicBezTo>
                <a:cubicBezTo>
                  <a:pt x="115" y="30"/>
                  <a:pt x="115" y="31"/>
                  <a:pt x="115" y="31"/>
                </a:cubicBezTo>
                <a:cubicBezTo>
                  <a:pt x="115" y="31"/>
                  <a:pt x="116" y="31"/>
                  <a:pt x="116" y="31"/>
                </a:cubicBezTo>
                <a:cubicBezTo>
                  <a:pt x="116" y="31"/>
                  <a:pt x="117" y="31"/>
                  <a:pt x="117" y="31"/>
                </a:cubicBezTo>
                <a:cubicBezTo>
                  <a:pt x="119" y="30"/>
                  <a:pt x="121" y="29"/>
                  <a:pt x="124" y="28"/>
                </a:cubicBezTo>
                <a:cubicBezTo>
                  <a:pt x="124" y="28"/>
                  <a:pt x="123" y="28"/>
                  <a:pt x="123" y="27"/>
                </a:cubicBezTo>
                <a:cubicBezTo>
                  <a:pt x="124" y="27"/>
                  <a:pt x="125" y="27"/>
                  <a:pt x="125" y="26"/>
                </a:cubicBezTo>
                <a:cubicBezTo>
                  <a:pt x="125" y="26"/>
                  <a:pt x="125" y="26"/>
                  <a:pt x="124" y="26"/>
                </a:cubicBezTo>
                <a:moveTo>
                  <a:pt x="134" y="26"/>
                </a:moveTo>
                <a:cubicBezTo>
                  <a:pt x="132" y="26"/>
                  <a:pt x="131" y="26"/>
                  <a:pt x="129" y="27"/>
                </a:cubicBezTo>
                <a:cubicBezTo>
                  <a:pt x="129" y="27"/>
                  <a:pt x="129" y="27"/>
                  <a:pt x="130" y="27"/>
                </a:cubicBezTo>
                <a:cubicBezTo>
                  <a:pt x="130" y="27"/>
                  <a:pt x="130" y="27"/>
                  <a:pt x="131" y="27"/>
                </a:cubicBezTo>
                <a:cubicBezTo>
                  <a:pt x="132" y="27"/>
                  <a:pt x="133" y="27"/>
                  <a:pt x="134" y="26"/>
                </a:cubicBezTo>
                <a:cubicBezTo>
                  <a:pt x="134" y="26"/>
                  <a:pt x="134" y="26"/>
                  <a:pt x="134" y="26"/>
                </a:cubicBezTo>
                <a:moveTo>
                  <a:pt x="273" y="156"/>
                </a:moveTo>
                <a:cubicBezTo>
                  <a:pt x="275" y="156"/>
                  <a:pt x="275" y="155"/>
                  <a:pt x="276" y="154"/>
                </a:cubicBezTo>
                <a:cubicBezTo>
                  <a:pt x="277" y="153"/>
                  <a:pt x="279" y="153"/>
                  <a:pt x="281" y="153"/>
                </a:cubicBezTo>
                <a:cubicBezTo>
                  <a:pt x="282" y="153"/>
                  <a:pt x="282" y="153"/>
                  <a:pt x="283" y="153"/>
                </a:cubicBezTo>
                <a:cubicBezTo>
                  <a:pt x="285" y="153"/>
                  <a:pt x="286" y="154"/>
                  <a:pt x="287" y="154"/>
                </a:cubicBezTo>
                <a:cubicBezTo>
                  <a:pt x="287" y="154"/>
                  <a:pt x="287" y="154"/>
                  <a:pt x="287" y="154"/>
                </a:cubicBezTo>
                <a:cubicBezTo>
                  <a:pt x="288" y="154"/>
                  <a:pt x="288" y="154"/>
                  <a:pt x="289" y="153"/>
                </a:cubicBezTo>
                <a:cubicBezTo>
                  <a:pt x="285" y="155"/>
                  <a:pt x="278" y="158"/>
                  <a:pt x="273" y="158"/>
                </a:cubicBezTo>
                <a:cubicBezTo>
                  <a:pt x="271" y="158"/>
                  <a:pt x="271" y="156"/>
                  <a:pt x="271" y="154"/>
                </a:cubicBezTo>
                <a:cubicBezTo>
                  <a:pt x="271" y="155"/>
                  <a:pt x="273" y="156"/>
                  <a:pt x="273" y="156"/>
                </a:cubicBezTo>
                <a:cubicBezTo>
                  <a:pt x="273" y="156"/>
                  <a:pt x="273" y="156"/>
                  <a:pt x="273" y="156"/>
                </a:cubicBezTo>
                <a:moveTo>
                  <a:pt x="290" y="153"/>
                </a:moveTo>
                <a:cubicBezTo>
                  <a:pt x="290" y="152"/>
                  <a:pt x="290" y="152"/>
                  <a:pt x="290" y="152"/>
                </a:cubicBezTo>
                <a:cubicBezTo>
                  <a:pt x="290" y="153"/>
                  <a:pt x="290" y="153"/>
                  <a:pt x="290" y="153"/>
                </a:cubicBezTo>
                <a:moveTo>
                  <a:pt x="289" y="151"/>
                </a:moveTo>
                <a:cubicBezTo>
                  <a:pt x="289" y="151"/>
                  <a:pt x="289" y="151"/>
                  <a:pt x="289" y="151"/>
                </a:cubicBezTo>
                <a:cubicBezTo>
                  <a:pt x="289" y="151"/>
                  <a:pt x="289" y="151"/>
                  <a:pt x="289" y="151"/>
                </a:cubicBezTo>
                <a:moveTo>
                  <a:pt x="289" y="150"/>
                </a:moveTo>
                <a:cubicBezTo>
                  <a:pt x="289" y="150"/>
                  <a:pt x="288" y="149"/>
                  <a:pt x="288" y="149"/>
                </a:cubicBezTo>
                <a:cubicBezTo>
                  <a:pt x="288" y="148"/>
                  <a:pt x="290" y="148"/>
                  <a:pt x="290" y="148"/>
                </a:cubicBezTo>
                <a:cubicBezTo>
                  <a:pt x="294" y="147"/>
                  <a:pt x="302" y="146"/>
                  <a:pt x="307" y="146"/>
                </a:cubicBezTo>
                <a:cubicBezTo>
                  <a:pt x="307" y="149"/>
                  <a:pt x="303" y="150"/>
                  <a:pt x="298" y="150"/>
                </a:cubicBezTo>
                <a:cubicBezTo>
                  <a:pt x="295" y="150"/>
                  <a:pt x="292" y="149"/>
                  <a:pt x="290" y="149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89" y="149"/>
                  <a:pt x="289" y="149"/>
                  <a:pt x="289" y="149"/>
                </a:cubicBezTo>
                <a:cubicBezTo>
                  <a:pt x="289" y="149"/>
                  <a:pt x="289" y="149"/>
                  <a:pt x="288" y="149"/>
                </a:cubicBezTo>
                <a:cubicBezTo>
                  <a:pt x="289" y="150"/>
                  <a:pt x="289" y="150"/>
                  <a:pt x="289" y="150"/>
                </a:cubicBezTo>
                <a:moveTo>
                  <a:pt x="353" y="144"/>
                </a:moveTo>
                <a:cubicBezTo>
                  <a:pt x="352" y="143"/>
                  <a:pt x="352" y="143"/>
                  <a:pt x="352" y="143"/>
                </a:cubicBezTo>
                <a:cubicBezTo>
                  <a:pt x="353" y="144"/>
                  <a:pt x="353" y="144"/>
                  <a:pt x="353" y="144"/>
                </a:cubicBezTo>
                <a:moveTo>
                  <a:pt x="352" y="143"/>
                </a:moveTo>
                <a:cubicBezTo>
                  <a:pt x="352" y="142"/>
                  <a:pt x="352" y="142"/>
                  <a:pt x="352" y="141"/>
                </a:cubicBezTo>
                <a:cubicBezTo>
                  <a:pt x="352" y="142"/>
                  <a:pt x="352" y="142"/>
                  <a:pt x="352" y="143"/>
                </a:cubicBezTo>
                <a:moveTo>
                  <a:pt x="351" y="139"/>
                </a:moveTo>
                <a:cubicBezTo>
                  <a:pt x="351" y="139"/>
                  <a:pt x="351" y="138"/>
                  <a:pt x="351" y="138"/>
                </a:cubicBezTo>
                <a:cubicBezTo>
                  <a:pt x="351" y="138"/>
                  <a:pt x="351" y="139"/>
                  <a:pt x="351" y="139"/>
                </a:cubicBezTo>
                <a:moveTo>
                  <a:pt x="224" y="132"/>
                </a:moveTo>
                <a:cubicBezTo>
                  <a:pt x="228" y="128"/>
                  <a:pt x="233" y="126"/>
                  <a:pt x="238" y="124"/>
                </a:cubicBezTo>
                <a:cubicBezTo>
                  <a:pt x="240" y="123"/>
                  <a:pt x="241" y="124"/>
                  <a:pt x="243" y="123"/>
                </a:cubicBezTo>
                <a:cubicBezTo>
                  <a:pt x="245" y="122"/>
                  <a:pt x="244" y="120"/>
                  <a:pt x="246" y="120"/>
                </a:cubicBezTo>
                <a:cubicBezTo>
                  <a:pt x="248" y="120"/>
                  <a:pt x="249" y="123"/>
                  <a:pt x="250" y="123"/>
                </a:cubicBezTo>
                <a:cubicBezTo>
                  <a:pt x="250" y="123"/>
                  <a:pt x="250" y="121"/>
                  <a:pt x="250" y="121"/>
                </a:cubicBezTo>
                <a:cubicBezTo>
                  <a:pt x="251" y="121"/>
                  <a:pt x="251" y="121"/>
                  <a:pt x="252" y="121"/>
                </a:cubicBezTo>
                <a:cubicBezTo>
                  <a:pt x="252" y="121"/>
                  <a:pt x="260" y="126"/>
                  <a:pt x="261" y="127"/>
                </a:cubicBezTo>
                <a:cubicBezTo>
                  <a:pt x="262" y="128"/>
                  <a:pt x="261" y="129"/>
                  <a:pt x="262" y="131"/>
                </a:cubicBezTo>
                <a:cubicBezTo>
                  <a:pt x="266" y="134"/>
                  <a:pt x="272" y="134"/>
                  <a:pt x="277" y="136"/>
                </a:cubicBezTo>
                <a:cubicBezTo>
                  <a:pt x="277" y="136"/>
                  <a:pt x="278" y="136"/>
                  <a:pt x="278" y="136"/>
                </a:cubicBezTo>
                <a:cubicBezTo>
                  <a:pt x="279" y="136"/>
                  <a:pt x="279" y="136"/>
                  <a:pt x="280" y="136"/>
                </a:cubicBezTo>
                <a:cubicBezTo>
                  <a:pt x="280" y="136"/>
                  <a:pt x="281" y="136"/>
                  <a:pt x="281" y="136"/>
                </a:cubicBezTo>
                <a:cubicBezTo>
                  <a:pt x="283" y="137"/>
                  <a:pt x="286" y="138"/>
                  <a:pt x="286" y="141"/>
                </a:cubicBezTo>
                <a:cubicBezTo>
                  <a:pt x="286" y="141"/>
                  <a:pt x="285" y="142"/>
                  <a:pt x="285" y="142"/>
                </a:cubicBezTo>
                <a:cubicBezTo>
                  <a:pt x="285" y="142"/>
                  <a:pt x="284" y="142"/>
                  <a:pt x="284" y="142"/>
                </a:cubicBezTo>
                <a:cubicBezTo>
                  <a:pt x="284" y="142"/>
                  <a:pt x="284" y="142"/>
                  <a:pt x="284" y="142"/>
                </a:cubicBezTo>
                <a:cubicBezTo>
                  <a:pt x="282" y="142"/>
                  <a:pt x="280" y="140"/>
                  <a:pt x="279" y="140"/>
                </a:cubicBezTo>
                <a:cubicBezTo>
                  <a:pt x="279" y="142"/>
                  <a:pt x="277" y="149"/>
                  <a:pt x="275" y="149"/>
                </a:cubicBezTo>
                <a:cubicBezTo>
                  <a:pt x="273" y="148"/>
                  <a:pt x="273" y="147"/>
                  <a:pt x="272" y="145"/>
                </a:cubicBezTo>
                <a:cubicBezTo>
                  <a:pt x="270" y="145"/>
                  <a:pt x="271" y="145"/>
                  <a:pt x="268" y="145"/>
                </a:cubicBezTo>
                <a:cubicBezTo>
                  <a:pt x="269" y="143"/>
                  <a:pt x="270" y="142"/>
                  <a:pt x="270" y="140"/>
                </a:cubicBezTo>
                <a:cubicBezTo>
                  <a:pt x="270" y="138"/>
                  <a:pt x="263" y="136"/>
                  <a:pt x="262" y="136"/>
                </a:cubicBezTo>
                <a:cubicBezTo>
                  <a:pt x="259" y="136"/>
                  <a:pt x="262" y="139"/>
                  <a:pt x="255" y="140"/>
                </a:cubicBezTo>
                <a:cubicBezTo>
                  <a:pt x="255" y="140"/>
                  <a:pt x="255" y="140"/>
                  <a:pt x="255" y="140"/>
                </a:cubicBezTo>
                <a:cubicBezTo>
                  <a:pt x="253" y="140"/>
                  <a:pt x="253" y="144"/>
                  <a:pt x="253" y="146"/>
                </a:cubicBezTo>
                <a:cubicBezTo>
                  <a:pt x="253" y="147"/>
                  <a:pt x="253" y="149"/>
                  <a:pt x="253" y="151"/>
                </a:cubicBezTo>
                <a:cubicBezTo>
                  <a:pt x="254" y="153"/>
                  <a:pt x="253" y="157"/>
                  <a:pt x="250" y="157"/>
                </a:cubicBezTo>
                <a:cubicBezTo>
                  <a:pt x="250" y="157"/>
                  <a:pt x="250" y="157"/>
                  <a:pt x="250" y="157"/>
                </a:cubicBezTo>
                <a:cubicBezTo>
                  <a:pt x="248" y="157"/>
                  <a:pt x="246" y="156"/>
                  <a:pt x="246" y="154"/>
                </a:cubicBezTo>
                <a:cubicBezTo>
                  <a:pt x="246" y="150"/>
                  <a:pt x="247" y="143"/>
                  <a:pt x="250" y="139"/>
                </a:cubicBezTo>
                <a:cubicBezTo>
                  <a:pt x="248" y="140"/>
                  <a:pt x="248" y="141"/>
                  <a:pt x="246" y="141"/>
                </a:cubicBezTo>
                <a:cubicBezTo>
                  <a:pt x="246" y="139"/>
                  <a:pt x="253" y="135"/>
                  <a:pt x="257" y="135"/>
                </a:cubicBezTo>
                <a:cubicBezTo>
                  <a:pt x="258" y="135"/>
                  <a:pt x="260" y="135"/>
                  <a:pt x="263" y="135"/>
                </a:cubicBezTo>
                <a:cubicBezTo>
                  <a:pt x="264" y="135"/>
                  <a:pt x="265" y="135"/>
                  <a:pt x="266" y="135"/>
                </a:cubicBezTo>
                <a:cubicBezTo>
                  <a:pt x="266" y="134"/>
                  <a:pt x="266" y="133"/>
                  <a:pt x="266" y="133"/>
                </a:cubicBezTo>
                <a:cubicBezTo>
                  <a:pt x="262" y="133"/>
                  <a:pt x="260" y="131"/>
                  <a:pt x="255" y="131"/>
                </a:cubicBezTo>
                <a:cubicBezTo>
                  <a:pt x="255" y="131"/>
                  <a:pt x="255" y="131"/>
                  <a:pt x="255" y="131"/>
                </a:cubicBezTo>
                <a:cubicBezTo>
                  <a:pt x="253" y="131"/>
                  <a:pt x="253" y="132"/>
                  <a:pt x="250" y="132"/>
                </a:cubicBezTo>
                <a:cubicBezTo>
                  <a:pt x="249" y="132"/>
                  <a:pt x="247" y="132"/>
                  <a:pt x="247" y="131"/>
                </a:cubicBezTo>
                <a:cubicBezTo>
                  <a:pt x="247" y="131"/>
                  <a:pt x="247" y="131"/>
                  <a:pt x="246" y="131"/>
                </a:cubicBezTo>
                <a:cubicBezTo>
                  <a:pt x="246" y="131"/>
                  <a:pt x="246" y="131"/>
                  <a:pt x="245" y="131"/>
                </a:cubicBezTo>
                <a:cubicBezTo>
                  <a:pt x="245" y="131"/>
                  <a:pt x="244" y="131"/>
                  <a:pt x="243" y="131"/>
                </a:cubicBezTo>
                <a:cubicBezTo>
                  <a:pt x="244" y="130"/>
                  <a:pt x="245" y="129"/>
                  <a:pt x="245" y="127"/>
                </a:cubicBezTo>
                <a:cubicBezTo>
                  <a:pt x="243" y="128"/>
                  <a:pt x="240" y="130"/>
                  <a:pt x="237" y="130"/>
                </a:cubicBezTo>
                <a:cubicBezTo>
                  <a:pt x="237" y="130"/>
                  <a:pt x="237" y="130"/>
                  <a:pt x="237" y="130"/>
                </a:cubicBezTo>
                <a:cubicBezTo>
                  <a:pt x="236" y="130"/>
                  <a:pt x="236" y="132"/>
                  <a:pt x="233" y="132"/>
                </a:cubicBezTo>
                <a:cubicBezTo>
                  <a:pt x="231" y="132"/>
                  <a:pt x="231" y="132"/>
                  <a:pt x="230" y="131"/>
                </a:cubicBezTo>
                <a:cubicBezTo>
                  <a:pt x="229" y="131"/>
                  <a:pt x="228" y="131"/>
                  <a:pt x="227" y="132"/>
                </a:cubicBezTo>
                <a:cubicBezTo>
                  <a:pt x="226" y="132"/>
                  <a:pt x="226" y="132"/>
                  <a:pt x="226" y="132"/>
                </a:cubicBezTo>
                <a:cubicBezTo>
                  <a:pt x="225" y="132"/>
                  <a:pt x="224" y="132"/>
                  <a:pt x="224" y="132"/>
                </a:cubicBezTo>
                <a:moveTo>
                  <a:pt x="220" y="25"/>
                </a:moveTo>
                <a:cubicBezTo>
                  <a:pt x="220" y="25"/>
                  <a:pt x="219" y="25"/>
                  <a:pt x="218" y="25"/>
                </a:cubicBezTo>
                <a:cubicBezTo>
                  <a:pt x="215" y="25"/>
                  <a:pt x="214" y="26"/>
                  <a:pt x="214" y="26"/>
                </a:cubicBezTo>
                <a:cubicBezTo>
                  <a:pt x="214" y="26"/>
                  <a:pt x="214" y="26"/>
                  <a:pt x="214" y="26"/>
                </a:cubicBezTo>
                <a:cubicBezTo>
                  <a:pt x="213" y="26"/>
                  <a:pt x="211" y="26"/>
                  <a:pt x="210" y="26"/>
                </a:cubicBezTo>
                <a:cubicBezTo>
                  <a:pt x="210" y="27"/>
                  <a:pt x="210" y="27"/>
                  <a:pt x="210" y="27"/>
                </a:cubicBezTo>
                <a:cubicBezTo>
                  <a:pt x="211" y="29"/>
                  <a:pt x="210" y="29"/>
                  <a:pt x="212" y="30"/>
                </a:cubicBezTo>
                <a:cubicBezTo>
                  <a:pt x="212" y="30"/>
                  <a:pt x="212" y="31"/>
                  <a:pt x="212" y="31"/>
                </a:cubicBezTo>
                <a:cubicBezTo>
                  <a:pt x="210" y="32"/>
                  <a:pt x="211" y="32"/>
                  <a:pt x="211" y="33"/>
                </a:cubicBezTo>
                <a:cubicBezTo>
                  <a:pt x="209" y="33"/>
                  <a:pt x="207" y="33"/>
                  <a:pt x="206" y="34"/>
                </a:cubicBezTo>
                <a:cubicBezTo>
                  <a:pt x="206" y="35"/>
                  <a:pt x="208" y="35"/>
                  <a:pt x="208" y="36"/>
                </a:cubicBezTo>
                <a:cubicBezTo>
                  <a:pt x="208" y="37"/>
                  <a:pt x="205" y="37"/>
                  <a:pt x="205" y="38"/>
                </a:cubicBezTo>
                <a:cubicBezTo>
                  <a:pt x="205" y="41"/>
                  <a:pt x="216" y="38"/>
                  <a:pt x="216" y="41"/>
                </a:cubicBezTo>
                <a:cubicBezTo>
                  <a:pt x="216" y="42"/>
                  <a:pt x="215" y="43"/>
                  <a:pt x="215" y="43"/>
                </a:cubicBezTo>
                <a:cubicBezTo>
                  <a:pt x="216" y="43"/>
                  <a:pt x="217" y="43"/>
                  <a:pt x="219" y="43"/>
                </a:cubicBezTo>
                <a:cubicBezTo>
                  <a:pt x="220" y="46"/>
                  <a:pt x="210" y="45"/>
                  <a:pt x="209" y="49"/>
                </a:cubicBezTo>
                <a:cubicBezTo>
                  <a:pt x="208" y="49"/>
                  <a:pt x="208" y="49"/>
                  <a:pt x="207" y="49"/>
                </a:cubicBezTo>
                <a:cubicBezTo>
                  <a:pt x="205" y="49"/>
                  <a:pt x="208" y="47"/>
                  <a:pt x="207" y="46"/>
                </a:cubicBezTo>
                <a:cubicBezTo>
                  <a:pt x="207" y="46"/>
                  <a:pt x="204" y="45"/>
                  <a:pt x="201" y="45"/>
                </a:cubicBezTo>
                <a:cubicBezTo>
                  <a:pt x="201" y="45"/>
                  <a:pt x="200" y="45"/>
                  <a:pt x="200" y="45"/>
                </a:cubicBezTo>
                <a:cubicBezTo>
                  <a:pt x="197" y="46"/>
                  <a:pt x="195" y="46"/>
                  <a:pt x="195" y="48"/>
                </a:cubicBezTo>
                <a:cubicBezTo>
                  <a:pt x="195" y="48"/>
                  <a:pt x="195" y="48"/>
                  <a:pt x="195" y="48"/>
                </a:cubicBezTo>
                <a:cubicBezTo>
                  <a:pt x="193" y="48"/>
                  <a:pt x="192" y="48"/>
                  <a:pt x="191" y="48"/>
                </a:cubicBezTo>
                <a:cubicBezTo>
                  <a:pt x="189" y="48"/>
                  <a:pt x="187" y="48"/>
                  <a:pt x="184" y="48"/>
                </a:cubicBezTo>
                <a:cubicBezTo>
                  <a:pt x="182" y="48"/>
                  <a:pt x="180" y="48"/>
                  <a:pt x="178" y="48"/>
                </a:cubicBezTo>
                <a:cubicBezTo>
                  <a:pt x="176" y="48"/>
                  <a:pt x="173" y="48"/>
                  <a:pt x="171" y="48"/>
                </a:cubicBezTo>
                <a:cubicBezTo>
                  <a:pt x="166" y="48"/>
                  <a:pt x="162" y="47"/>
                  <a:pt x="161" y="45"/>
                </a:cubicBezTo>
                <a:cubicBezTo>
                  <a:pt x="158" y="46"/>
                  <a:pt x="149" y="47"/>
                  <a:pt x="148" y="49"/>
                </a:cubicBezTo>
                <a:cubicBezTo>
                  <a:pt x="148" y="49"/>
                  <a:pt x="148" y="50"/>
                  <a:pt x="149" y="50"/>
                </a:cubicBezTo>
                <a:cubicBezTo>
                  <a:pt x="149" y="50"/>
                  <a:pt x="150" y="50"/>
                  <a:pt x="150" y="49"/>
                </a:cubicBezTo>
                <a:cubicBezTo>
                  <a:pt x="152" y="49"/>
                  <a:pt x="157" y="48"/>
                  <a:pt x="159" y="47"/>
                </a:cubicBezTo>
                <a:cubicBezTo>
                  <a:pt x="159" y="50"/>
                  <a:pt x="151" y="48"/>
                  <a:pt x="151" y="51"/>
                </a:cubicBezTo>
                <a:cubicBezTo>
                  <a:pt x="151" y="52"/>
                  <a:pt x="152" y="53"/>
                  <a:pt x="151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48" y="53"/>
                  <a:pt x="148" y="52"/>
                  <a:pt x="145" y="52"/>
                </a:cubicBezTo>
                <a:cubicBezTo>
                  <a:pt x="145" y="52"/>
                  <a:pt x="144" y="51"/>
                  <a:pt x="143" y="51"/>
                </a:cubicBezTo>
                <a:cubicBezTo>
                  <a:pt x="140" y="52"/>
                  <a:pt x="137" y="52"/>
                  <a:pt x="133" y="53"/>
                </a:cubicBezTo>
                <a:cubicBezTo>
                  <a:pt x="130" y="53"/>
                  <a:pt x="128" y="54"/>
                  <a:pt x="125" y="55"/>
                </a:cubicBezTo>
                <a:cubicBezTo>
                  <a:pt x="123" y="55"/>
                  <a:pt x="121" y="55"/>
                  <a:pt x="121" y="55"/>
                </a:cubicBezTo>
                <a:cubicBezTo>
                  <a:pt x="119" y="55"/>
                  <a:pt x="119" y="55"/>
                  <a:pt x="119" y="55"/>
                </a:cubicBezTo>
                <a:cubicBezTo>
                  <a:pt x="119" y="54"/>
                  <a:pt x="124" y="53"/>
                  <a:pt x="125" y="53"/>
                </a:cubicBezTo>
                <a:cubicBezTo>
                  <a:pt x="123" y="52"/>
                  <a:pt x="122" y="51"/>
                  <a:pt x="121" y="51"/>
                </a:cubicBezTo>
                <a:cubicBezTo>
                  <a:pt x="120" y="51"/>
                  <a:pt x="118" y="52"/>
                  <a:pt x="113" y="53"/>
                </a:cubicBezTo>
                <a:cubicBezTo>
                  <a:pt x="110" y="54"/>
                  <a:pt x="107" y="54"/>
                  <a:pt x="104" y="54"/>
                </a:cubicBezTo>
                <a:cubicBezTo>
                  <a:pt x="104" y="54"/>
                  <a:pt x="103" y="54"/>
                  <a:pt x="102" y="54"/>
                </a:cubicBezTo>
                <a:cubicBezTo>
                  <a:pt x="101" y="54"/>
                  <a:pt x="100" y="54"/>
                  <a:pt x="99" y="54"/>
                </a:cubicBezTo>
                <a:cubicBezTo>
                  <a:pt x="96" y="54"/>
                  <a:pt x="94" y="54"/>
                  <a:pt x="90" y="55"/>
                </a:cubicBezTo>
                <a:cubicBezTo>
                  <a:pt x="88" y="55"/>
                  <a:pt x="89" y="56"/>
                  <a:pt x="87" y="57"/>
                </a:cubicBezTo>
                <a:cubicBezTo>
                  <a:pt x="87" y="57"/>
                  <a:pt x="86" y="57"/>
                  <a:pt x="86" y="57"/>
                </a:cubicBezTo>
                <a:cubicBezTo>
                  <a:pt x="85" y="57"/>
                  <a:pt x="84" y="57"/>
                  <a:pt x="84" y="56"/>
                </a:cubicBezTo>
                <a:cubicBezTo>
                  <a:pt x="82" y="57"/>
                  <a:pt x="81" y="58"/>
                  <a:pt x="79" y="59"/>
                </a:cubicBezTo>
                <a:cubicBezTo>
                  <a:pt x="78" y="59"/>
                  <a:pt x="78" y="59"/>
                  <a:pt x="78" y="59"/>
                </a:cubicBezTo>
                <a:cubicBezTo>
                  <a:pt x="77" y="59"/>
                  <a:pt x="76" y="59"/>
                  <a:pt x="75" y="59"/>
                </a:cubicBezTo>
                <a:cubicBezTo>
                  <a:pt x="74" y="58"/>
                  <a:pt x="74" y="58"/>
                  <a:pt x="73" y="58"/>
                </a:cubicBezTo>
                <a:cubicBezTo>
                  <a:pt x="73" y="58"/>
                  <a:pt x="73" y="58"/>
                  <a:pt x="73" y="58"/>
                </a:cubicBezTo>
                <a:cubicBezTo>
                  <a:pt x="70" y="59"/>
                  <a:pt x="71" y="60"/>
                  <a:pt x="68" y="61"/>
                </a:cubicBezTo>
                <a:cubicBezTo>
                  <a:pt x="68" y="61"/>
                  <a:pt x="67" y="61"/>
                  <a:pt x="67" y="61"/>
                </a:cubicBezTo>
                <a:cubicBezTo>
                  <a:pt x="67" y="61"/>
                  <a:pt x="66" y="61"/>
                  <a:pt x="66" y="61"/>
                </a:cubicBezTo>
                <a:cubicBezTo>
                  <a:pt x="62" y="62"/>
                  <a:pt x="61" y="63"/>
                  <a:pt x="58" y="65"/>
                </a:cubicBezTo>
                <a:cubicBezTo>
                  <a:pt x="56" y="66"/>
                  <a:pt x="54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1" y="68"/>
                  <a:pt x="51" y="68"/>
                </a:cubicBezTo>
                <a:cubicBezTo>
                  <a:pt x="49" y="68"/>
                  <a:pt x="49" y="69"/>
                  <a:pt x="48" y="70"/>
                </a:cubicBezTo>
                <a:cubicBezTo>
                  <a:pt x="41" y="72"/>
                  <a:pt x="46" y="72"/>
                  <a:pt x="44" y="73"/>
                </a:cubicBezTo>
                <a:cubicBezTo>
                  <a:pt x="42" y="74"/>
                  <a:pt x="36" y="75"/>
                  <a:pt x="32" y="76"/>
                </a:cubicBezTo>
                <a:cubicBezTo>
                  <a:pt x="21" y="87"/>
                  <a:pt x="11" y="99"/>
                  <a:pt x="2" y="111"/>
                </a:cubicBezTo>
                <a:cubicBezTo>
                  <a:pt x="3" y="111"/>
                  <a:pt x="4" y="110"/>
                  <a:pt x="5" y="110"/>
                </a:cubicBezTo>
                <a:cubicBezTo>
                  <a:pt x="5" y="110"/>
                  <a:pt x="6" y="111"/>
                  <a:pt x="7" y="111"/>
                </a:cubicBezTo>
                <a:cubicBezTo>
                  <a:pt x="8" y="111"/>
                  <a:pt x="9" y="110"/>
                  <a:pt x="11" y="110"/>
                </a:cubicBezTo>
                <a:cubicBezTo>
                  <a:pt x="13" y="109"/>
                  <a:pt x="14" y="109"/>
                  <a:pt x="16" y="108"/>
                </a:cubicBezTo>
                <a:cubicBezTo>
                  <a:pt x="16" y="108"/>
                  <a:pt x="17" y="108"/>
                  <a:pt x="17" y="108"/>
                </a:cubicBezTo>
                <a:cubicBezTo>
                  <a:pt x="18" y="108"/>
                  <a:pt x="19" y="108"/>
                  <a:pt x="20" y="107"/>
                </a:cubicBezTo>
                <a:cubicBezTo>
                  <a:pt x="21" y="107"/>
                  <a:pt x="22" y="107"/>
                  <a:pt x="23" y="107"/>
                </a:cubicBezTo>
                <a:cubicBezTo>
                  <a:pt x="24" y="107"/>
                  <a:pt x="24" y="107"/>
                  <a:pt x="25" y="107"/>
                </a:cubicBezTo>
                <a:cubicBezTo>
                  <a:pt x="26" y="107"/>
                  <a:pt x="26" y="109"/>
                  <a:pt x="28" y="109"/>
                </a:cubicBezTo>
                <a:cubicBezTo>
                  <a:pt x="28" y="109"/>
                  <a:pt x="28" y="109"/>
                  <a:pt x="29" y="108"/>
                </a:cubicBezTo>
                <a:cubicBezTo>
                  <a:pt x="30" y="108"/>
                  <a:pt x="30" y="107"/>
                  <a:pt x="31" y="106"/>
                </a:cubicBezTo>
                <a:cubicBezTo>
                  <a:pt x="32" y="107"/>
                  <a:pt x="32" y="107"/>
                  <a:pt x="32" y="107"/>
                </a:cubicBezTo>
                <a:cubicBezTo>
                  <a:pt x="33" y="107"/>
                  <a:pt x="33" y="107"/>
                  <a:pt x="34" y="107"/>
                </a:cubicBezTo>
                <a:cubicBezTo>
                  <a:pt x="34" y="106"/>
                  <a:pt x="35" y="106"/>
                  <a:pt x="35" y="106"/>
                </a:cubicBezTo>
                <a:cubicBezTo>
                  <a:pt x="35" y="106"/>
                  <a:pt x="35" y="106"/>
                  <a:pt x="36" y="107"/>
                </a:cubicBezTo>
                <a:cubicBezTo>
                  <a:pt x="35" y="107"/>
                  <a:pt x="34" y="108"/>
                  <a:pt x="34" y="109"/>
                </a:cubicBezTo>
                <a:cubicBezTo>
                  <a:pt x="34" y="109"/>
                  <a:pt x="35" y="109"/>
                  <a:pt x="35" y="109"/>
                </a:cubicBezTo>
                <a:cubicBezTo>
                  <a:pt x="36" y="109"/>
                  <a:pt x="36" y="109"/>
                  <a:pt x="36" y="109"/>
                </a:cubicBezTo>
                <a:cubicBezTo>
                  <a:pt x="37" y="109"/>
                  <a:pt x="37" y="108"/>
                  <a:pt x="39" y="107"/>
                </a:cubicBezTo>
                <a:cubicBezTo>
                  <a:pt x="39" y="108"/>
                  <a:pt x="39" y="108"/>
                  <a:pt x="39" y="109"/>
                </a:cubicBezTo>
                <a:cubicBezTo>
                  <a:pt x="39" y="109"/>
                  <a:pt x="37" y="110"/>
                  <a:pt x="37" y="110"/>
                </a:cubicBezTo>
                <a:cubicBezTo>
                  <a:pt x="37" y="111"/>
                  <a:pt x="37" y="111"/>
                  <a:pt x="38" y="111"/>
                </a:cubicBezTo>
                <a:cubicBezTo>
                  <a:pt x="38" y="111"/>
                  <a:pt x="38" y="111"/>
                  <a:pt x="39" y="111"/>
                </a:cubicBezTo>
                <a:cubicBezTo>
                  <a:pt x="40" y="111"/>
                  <a:pt x="41" y="111"/>
                  <a:pt x="41" y="111"/>
                </a:cubicBezTo>
                <a:cubicBezTo>
                  <a:pt x="42" y="111"/>
                  <a:pt x="42" y="111"/>
                  <a:pt x="42" y="111"/>
                </a:cubicBezTo>
                <a:cubicBezTo>
                  <a:pt x="42" y="112"/>
                  <a:pt x="42" y="112"/>
                  <a:pt x="42" y="113"/>
                </a:cubicBezTo>
                <a:cubicBezTo>
                  <a:pt x="42" y="114"/>
                  <a:pt x="43" y="114"/>
                  <a:pt x="45" y="114"/>
                </a:cubicBezTo>
                <a:cubicBezTo>
                  <a:pt x="45" y="114"/>
                  <a:pt x="46" y="114"/>
                  <a:pt x="46" y="114"/>
                </a:cubicBezTo>
                <a:cubicBezTo>
                  <a:pt x="47" y="114"/>
                  <a:pt x="47" y="114"/>
                  <a:pt x="48" y="114"/>
                </a:cubicBezTo>
                <a:cubicBezTo>
                  <a:pt x="48" y="114"/>
                  <a:pt x="48" y="114"/>
                  <a:pt x="48" y="115"/>
                </a:cubicBezTo>
                <a:cubicBezTo>
                  <a:pt x="48" y="116"/>
                  <a:pt x="48" y="122"/>
                  <a:pt x="49" y="122"/>
                </a:cubicBezTo>
                <a:cubicBezTo>
                  <a:pt x="50" y="122"/>
                  <a:pt x="50" y="122"/>
                  <a:pt x="51" y="122"/>
                </a:cubicBezTo>
                <a:cubicBezTo>
                  <a:pt x="51" y="122"/>
                  <a:pt x="52" y="122"/>
                  <a:pt x="52" y="122"/>
                </a:cubicBezTo>
                <a:cubicBezTo>
                  <a:pt x="53" y="123"/>
                  <a:pt x="51" y="124"/>
                  <a:pt x="53" y="125"/>
                </a:cubicBezTo>
                <a:cubicBezTo>
                  <a:pt x="56" y="126"/>
                  <a:pt x="56" y="126"/>
                  <a:pt x="56" y="126"/>
                </a:cubicBezTo>
                <a:cubicBezTo>
                  <a:pt x="57" y="127"/>
                  <a:pt x="57" y="129"/>
                  <a:pt x="60" y="129"/>
                </a:cubicBezTo>
                <a:cubicBezTo>
                  <a:pt x="60" y="129"/>
                  <a:pt x="61" y="129"/>
                  <a:pt x="61" y="129"/>
                </a:cubicBezTo>
                <a:cubicBezTo>
                  <a:pt x="62" y="130"/>
                  <a:pt x="62" y="130"/>
                  <a:pt x="63" y="130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6" y="130"/>
                  <a:pt x="67" y="130"/>
                  <a:pt x="68" y="131"/>
                </a:cubicBezTo>
                <a:cubicBezTo>
                  <a:pt x="68" y="132"/>
                  <a:pt x="71" y="132"/>
                  <a:pt x="73" y="133"/>
                </a:cubicBezTo>
                <a:cubicBezTo>
                  <a:pt x="73" y="133"/>
                  <a:pt x="74" y="133"/>
                  <a:pt x="74" y="133"/>
                </a:cubicBezTo>
                <a:cubicBezTo>
                  <a:pt x="75" y="134"/>
                  <a:pt x="76" y="134"/>
                  <a:pt x="76" y="135"/>
                </a:cubicBezTo>
                <a:cubicBezTo>
                  <a:pt x="76" y="136"/>
                  <a:pt x="74" y="137"/>
                  <a:pt x="74" y="138"/>
                </a:cubicBezTo>
                <a:cubicBezTo>
                  <a:pt x="73" y="137"/>
                  <a:pt x="72" y="137"/>
                  <a:pt x="71" y="137"/>
                </a:cubicBezTo>
                <a:cubicBezTo>
                  <a:pt x="71" y="137"/>
                  <a:pt x="70" y="137"/>
                  <a:pt x="70" y="137"/>
                </a:cubicBezTo>
                <a:cubicBezTo>
                  <a:pt x="69" y="137"/>
                  <a:pt x="67" y="138"/>
                  <a:pt x="67" y="138"/>
                </a:cubicBezTo>
                <a:cubicBezTo>
                  <a:pt x="67" y="140"/>
                  <a:pt x="70" y="141"/>
                  <a:pt x="70" y="143"/>
                </a:cubicBezTo>
                <a:cubicBezTo>
                  <a:pt x="70" y="146"/>
                  <a:pt x="65" y="161"/>
                  <a:pt x="66" y="164"/>
                </a:cubicBezTo>
                <a:cubicBezTo>
                  <a:pt x="67" y="168"/>
                  <a:pt x="66" y="170"/>
                  <a:pt x="68" y="173"/>
                </a:cubicBezTo>
                <a:cubicBezTo>
                  <a:pt x="67" y="174"/>
                  <a:pt x="65" y="175"/>
                  <a:pt x="66" y="176"/>
                </a:cubicBezTo>
                <a:cubicBezTo>
                  <a:pt x="68" y="180"/>
                  <a:pt x="71" y="187"/>
                  <a:pt x="74" y="187"/>
                </a:cubicBezTo>
                <a:cubicBezTo>
                  <a:pt x="73" y="193"/>
                  <a:pt x="76" y="191"/>
                  <a:pt x="78" y="196"/>
                </a:cubicBezTo>
                <a:cubicBezTo>
                  <a:pt x="78" y="197"/>
                  <a:pt x="78" y="199"/>
                  <a:pt x="79" y="200"/>
                </a:cubicBezTo>
                <a:cubicBezTo>
                  <a:pt x="85" y="201"/>
                  <a:pt x="93" y="204"/>
                  <a:pt x="95" y="209"/>
                </a:cubicBezTo>
                <a:cubicBezTo>
                  <a:pt x="95" y="209"/>
                  <a:pt x="95" y="209"/>
                  <a:pt x="95" y="209"/>
                </a:cubicBezTo>
                <a:cubicBezTo>
                  <a:pt x="95" y="210"/>
                  <a:pt x="95" y="210"/>
                  <a:pt x="95" y="210"/>
                </a:cubicBezTo>
                <a:cubicBezTo>
                  <a:pt x="96" y="214"/>
                  <a:pt x="97" y="215"/>
                  <a:pt x="98" y="218"/>
                </a:cubicBezTo>
                <a:cubicBezTo>
                  <a:pt x="99" y="220"/>
                  <a:pt x="99" y="224"/>
                  <a:pt x="101" y="225"/>
                </a:cubicBezTo>
                <a:cubicBezTo>
                  <a:pt x="104" y="227"/>
                  <a:pt x="107" y="231"/>
                  <a:pt x="109" y="234"/>
                </a:cubicBezTo>
                <a:cubicBezTo>
                  <a:pt x="110" y="235"/>
                  <a:pt x="108" y="236"/>
                  <a:pt x="107" y="236"/>
                </a:cubicBezTo>
                <a:cubicBezTo>
                  <a:pt x="106" y="236"/>
                  <a:pt x="106" y="236"/>
                  <a:pt x="106" y="236"/>
                </a:cubicBezTo>
                <a:cubicBezTo>
                  <a:pt x="107" y="238"/>
                  <a:pt x="111" y="237"/>
                  <a:pt x="113" y="240"/>
                </a:cubicBezTo>
                <a:cubicBezTo>
                  <a:pt x="115" y="241"/>
                  <a:pt x="116" y="243"/>
                  <a:pt x="118" y="245"/>
                </a:cubicBezTo>
                <a:cubicBezTo>
                  <a:pt x="118" y="246"/>
                  <a:pt x="118" y="248"/>
                  <a:pt x="118" y="249"/>
                </a:cubicBezTo>
                <a:cubicBezTo>
                  <a:pt x="119" y="250"/>
                  <a:pt x="119" y="250"/>
                  <a:pt x="120" y="251"/>
                </a:cubicBezTo>
                <a:cubicBezTo>
                  <a:pt x="122" y="252"/>
                  <a:pt x="123" y="256"/>
                  <a:pt x="127" y="256"/>
                </a:cubicBezTo>
                <a:cubicBezTo>
                  <a:pt x="127" y="257"/>
                  <a:pt x="129" y="260"/>
                  <a:pt x="130" y="260"/>
                </a:cubicBezTo>
                <a:cubicBezTo>
                  <a:pt x="130" y="260"/>
                  <a:pt x="131" y="258"/>
                  <a:pt x="131" y="257"/>
                </a:cubicBezTo>
                <a:cubicBezTo>
                  <a:pt x="131" y="256"/>
                  <a:pt x="129" y="254"/>
                  <a:pt x="128" y="254"/>
                </a:cubicBezTo>
                <a:cubicBezTo>
                  <a:pt x="128" y="254"/>
                  <a:pt x="128" y="254"/>
                  <a:pt x="127" y="254"/>
                </a:cubicBezTo>
                <a:cubicBezTo>
                  <a:pt x="124" y="252"/>
                  <a:pt x="123" y="248"/>
                  <a:pt x="122" y="244"/>
                </a:cubicBezTo>
                <a:cubicBezTo>
                  <a:pt x="121" y="240"/>
                  <a:pt x="117" y="239"/>
                  <a:pt x="116" y="235"/>
                </a:cubicBezTo>
                <a:cubicBezTo>
                  <a:pt x="115" y="232"/>
                  <a:pt x="115" y="230"/>
                  <a:pt x="113" y="228"/>
                </a:cubicBezTo>
                <a:cubicBezTo>
                  <a:pt x="111" y="226"/>
                  <a:pt x="109" y="226"/>
                  <a:pt x="108" y="224"/>
                </a:cubicBezTo>
                <a:cubicBezTo>
                  <a:pt x="106" y="221"/>
                  <a:pt x="105" y="219"/>
                  <a:pt x="105" y="216"/>
                </a:cubicBezTo>
                <a:cubicBezTo>
                  <a:pt x="105" y="215"/>
                  <a:pt x="105" y="214"/>
                  <a:pt x="105" y="213"/>
                </a:cubicBezTo>
                <a:cubicBezTo>
                  <a:pt x="107" y="215"/>
                  <a:pt x="110" y="215"/>
                  <a:pt x="113" y="216"/>
                </a:cubicBezTo>
                <a:cubicBezTo>
                  <a:pt x="114" y="217"/>
                  <a:pt x="114" y="221"/>
                  <a:pt x="116" y="222"/>
                </a:cubicBezTo>
                <a:cubicBezTo>
                  <a:pt x="117" y="223"/>
                  <a:pt x="116" y="226"/>
                  <a:pt x="118" y="228"/>
                </a:cubicBezTo>
                <a:cubicBezTo>
                  <a:pt x="120" y="230"/>
                  <a:pt x="121" y="231"/>
                  <a:pt x="124" y="234"/>
                </a:cubicBezTo>
                <a:cubicBezTo>
                  <a:pt x="124" y="233"/>
                  <a:pt x="124" y="233"/>
                  <a:pt x="124" y="233"/>
                </a:cubicBezTo>
                <a:cubicBezTo>
                  <a:pt x="124" y="233"/>
                  <a:pt x="125" y="233"/>
                  <a:pt x="126" y="233"/>
                </a:cubicBezTo>
                <a:cubicBezTo>
                  <a:pt x="126" y="238"/>
                  <a:pt x="131" y="238"/>
                  <a:pt x="133" y="241"/>
                </a:cubicBezTo>
                <a:cubicBezTo>
                  <a:pt x="133" y="243"/>
                  <a:pt x="132" y="244"/>
                  <a:pt x="134" y="246"/>
                </a:cubicBezTo>
                <a:cubicBezTo>
                  <a:pt x="135" y="247"/>
                  <a:pt x="138" y="248"/>
                  <a:pt x="140" y="250"/>
                </a:cubicBezTo>
                <a:cubicBezTo>
                  <a:pt x="144" y="253"/>
                  <a:pt x="148" y="259"/>
                  <a:pt x="150" y="265"/>
                </a:cubicBezTo>
                <a:cubicBezTo>
                  <a:pt x="150" y="266"/>
                  <a:pt x="152" y="267"/>
                  <a:pt x="152" y="269"/>
                </a:cubicBezTo>
                <a:cubicBezTo>
                  <a:pt x="152" y="271"/>
                  <a:pt x="150" y="272"/>
                  <a:pt x="150" y="274"/>
                </a:cubicBezTo>
                <a:cubicBezTo>
                  <a:pt x="150" y="275"/>
                  <a:pt x="151" y="278"/>
                  <a:pt x="153" y="278"/>
                </a:cubicBezTo>
                <a:cubicBezTo>
                  <a:pt x="153" y="278"/>
                  <a:pt x="153" y="278"/>
                  <a:pt x="153" y="278"/>
                </a:cubicBezTo>
                <a:cubicBezTo>
                  <a:pt x="154" y="280"/>
                  <a:pt x="159" y="281"/>
                  <a:pt x="161" y="283"/>
                </a:cubicBezTo>
                <a:cubicBezTo>
                  <a:pt x="162" y="283"/>
                  <a:pt x="163" y="284"/>
                  <a:pt x="163" y="284"/>
                </a:cubicBezTo>
                <a:cubicBezTo>
                  <a:pt x="166" y="285"/>
                  <a:pt x="167" y="285"/>
                  <a:pt x="169" y="286"/>
                </a:cubicBezTo>
                <a:cubicBezTo>
                  <a:pt x="172" y="287"/>
                  <a:pt x="173" y="289"/>
                  <a:pt x="175" y="290"/>
                </a:cubicBezTo>
                <a:cubicBezTo>
                  <a:pt x="176" y="290"/>
                  <a:pt x="176" y="290"/>
                  <a:pt x="177" y="290"/>
                </a:cubicBezTo>
                <a:cubicBezTo>
                  <a:pt x="177" y="290"/>
                  <a:pt x="178" y="290"/>
                  <a:pt x="178" y="290"/>
                </a:cubicBezTo>
                <a:cubicBezTo>
                  <a:pt x="178" y="290"/>
                  <a:pt x="179" y="290"/>
                  <a:pt x="179" y="290"/>
                </a:cubicBezTo>
                <a:cubicBezTo>
                  <a:pt x="180" y="290"/>
                  <a:pt x="180" y="290"/>
                  <a:pt x="181" y="290"/>
                </a:cubicBezTo>
                <a:cubicBezTo>
                  <a:pt x="183" y="291"/>
                  <a:pt x="189" y="295"/>
                  <a:pt x="191" y="296"/>
                </a:cubicBezTo>
                <a:cubicBezTo>
                  <a:pt x="192" y="296"/>
                  <a:pt x="193" y="295"/>
                  <a:pt x="193" y="295"/>
                </a:cubicBezTo>
                <a:cubicBezTo>
                  <a:pt x="194" y="295"/>
                  <a:pt x="195" y="296"/>
                  <a:pt x="196" y="296"/>
                </a:cubicBezTo>
                <a:cubicBezTo>
                  <a:pt x="196" y="296"/>
                  <a:pt x="198" y="297"/>
                  <a:pt x="200" y="297"/>
                </a:cubicBezTo>
                <a:cubicBezTo>
                  <a:pt x="203" y="297"/>
                  <a:pt x="203" y="294"/>
                  <a:pt x="207" y="294"/>
                </a:cubicBezTo>
                <a:cubicBezTo>
                  <a:pt x="208" y="294"/>
                  <a:pt x="210" y="294"/>
                  <a:pt x="211" y="295"/>
                </a:cubicBezTo>
                <a:cubicBezTo>
                  <a:pt x="212" y="295"/>
                  <a:pt x="212" y="295"/>
                  <a:pt x="212" y="295"/>
                </a:cubicBezTo>
                <a:cubicBezTo>
                  <a:pt x="218" y="298"/>
                  <a:pt x="219" y="305"/>
                  <a:pt x="225" y="308"/>
                </a:cubicBezTo>
                <a:cubicBezTo>
                  <a:pt x="229" y="310"/>
                  <a:pt x="232" y="309"/>
                  <a:pt x="235" y="310"/>
                </a:cubicBezTo>
                <a:cubicBezTo>
                  <a:pt x="238" y="311"/>
                  <a:pt x="240" y="313"/>
                  <a:pt x="244" y="313"/>
                </a:cubicBezTo>
                <a:cubicBezTo>
                  <a:pt x="245" y="313"/>
                  <a:pt x="246" y="312"/>
                  <a:pt x="247" y="312"/>
                </a:cubicBezTo>
                <a:cubicBezTo>
                  <a:pt x="248" y="312"/>
                  <a:pt x="248" y="312"/>
                  <a:pt x="248" y="312"/>
                </a:cubicBezTo>
                <a:cubicBezTo>
                  <a:pt x="250" y="317"/>
                  <a:pt x="253" y="318"/>
                  <a:pt x="256" y="321"/>
                </a:cubicBezTo>
                <a:cubicBezTo>
                  <a:pt x="257" y="322"/>
                  <a:pt x="258" y="322"/>
                  <a:pt x="259" y="324"/>
                </a:cubicBezTo>
                <a:cubicBezTo>
                  <a:pt x="260" y="327"/>
                  <a:pt x="258" y="329"/>
                  <a:pt x="261" y="331"/>
                </a:cubicBezTo>
                <a:cubicBezTo>
                  <a:pt x="261" y="331"/>
                  <a:pt x="261" y="331"/>
                  <a:pt x="261" y="331"/>
                </a:cubicBezTo>
                <a:cubicBezTo>
                  <a:pt x="261" y="331"/>
                  <a:pt x="261" y="331"/>
                  <a:pt x="262" y="331"/>
                </a:cubicBezTo>
                <a:cubicBezTo>
                  <a:pt x="262" y="331"/>
                  <a:pt x="262" y="331"/>
                  <a:pt x="262" y="331"/>
                </a:cubicBezTo>
                <a:cubicBezTo>
                  <a:pt x="262" y="331"/>
                  <a:pt x="262" y="331"/>
                  <a:pt x="262" y="331"/>
                </a:cubicBezTo>
                <a:cubicBezTo>
                  <a:pt x="262" y="331"/>
                  <a:pt x="262" y="330"/>
                  <a:pt x="262" y="329"/>
                </a:cubicBezTo>
                <a:cubicBezTo>
                  <a:pt x="262" y="329"/>
                  <a:pt x="262" y="329"/>
                  <a:pt x="262" y="329"/>
                </a:cubicBezTo>
                <a:cubicBezTo>
                  <a:pt x="263" y="329"/>
                  <a:pt x="269" y="333"/>
                  <a:pt x="270" y="334"/>
                </a:cubicBezTo>
                <a:cubicBezTo>
                  <a:pt x="270" y="335"/>
                  <a:pt x="270" y="337"/>
                  <a:pt x="273" y="338"/>
                </a:cubicBezTo>
                <a:cubicBezTo>
                  <a:pt x="274" y="339"/>
                  <a:pt x="274" y="339"/>
                  <a:pt x="274" y="339"/>
                </a:cubicBezTo>
                <a:cubicBezTo>
                  <a:pt x="275" y="339"/>
                  <a:pt x="276" y="338"/>
                  <a:pt x="278" y="338"/>
                </a:cubicBezTo>
                <a:cubicBezTo>
                  <a:pt x="279" y="338"/>
                  <a:pt x="280" y="339"/>
                  <a:pt x="280" y="339"/>
                </a:cubicBezTo>
                <a:cubicBezTo>
                  <a:pt x="282" y="340"/>
                  <a:pt x="283" y="344"/>
                  <a:pt x="287" y="344"/>
                </a:cubicBezTo>
                <a:cubicBezTo>
                  <a:pt x="287" y="344"/>
                  <a:pt x="287" y="344"/>
                  <a:pt x="287" y="344"/>
                </a:cubicBezTo>
                <a:cubicBezTo>
                  <a:pt x="288" y="344"/>
                  <a:pt x="289" y="343"/>
                  <a:pt x="290" y="341"/>
                </a:cubicBezTo>
                <a:cubicBezTo>
                  <a:pt x="289" y="341"/>
                  <a:pt x="288" y="340"/>
                  <a:pt x="288" y="339"/>
                </a:cubicBezTo>
                <a:cubicBezTo>
                  <a:pt x="288" y="339"/>
                  <a:pt x="293" y="335"/>
                  <a:pt x="295" y="335"/>
                </a:cubicBezTo>
                <a:cubicBezTo>
                  <a:pt x="297" y="335"/>
                  <a:pt x="296" y="339"/>
                  <a:pt x="298" y="340"/>
                </a:cubicBezTo>
                <a:cubicBezTo>
                  <a:pt x="297" y="340"/>
                  <a:pt x="297" y="341"/>
                  <a:pt x="296" y="342"/>
                </a:cubicBezTo>
                <a:cubicBezTo>
                  <a:pt x="296" y="342"/>
                  <a:pt x="298" y="343"/>
                  <a:pt x="299" y="343"/>
                </a:cubicBezTo>
                <a:cubicBezTo>
                  <a:pt x="299" y="343"/>
                  <a:pt x="299" y="343"/>
                  <a:pt x="299" y="343"/>
                </a:cubicBezTo>
                <a:cubicBezTo>
                  <a:pt x="299" y="344"/>
                  <a:pt x="299" y="344"/>
                  <a:pt x="299" y="344"/>
                </a:cubicBezTo>
                <a:cubicBezTo>
                  <a:pt x="299" y="347"/>
                  <a:pt x="302" y="346"/>
                  <a:pt x="302" y="350"/>
                </a:cubicBezTo>
                <a:cubicBezTo>
                  <a:pt x="302" y="352"/>
                  <a:pt x="301" y="353"/>
                  <a:pt x="301" y="355"/>
                </a:cubicBezTo>
                <a:cubicBezTo>
                  <a:pt x="301" y="356"/>
                  <a:pt x="302" y="357"/>
                  <a:pt x="302" y="358"/>
                </a:cubicBezTo>
                <a:cubicBezTo>
                  <a:pt x="302" y="359"/>
                  <a:pt x="302" y="359"/>
                  <a:pt x="302" y="359"/>
                </a:cubicBezTo>
                <a:cubicBezTo>
                  <a:pt x="302" y="360"/>
                  <a:pt x="302" y="360"/>
                  <a:pt x="301" y="361"/>
                </a:cubicBezTo>
                <a:cubicBezTo>
                  <a:pt x="301" y="361"/>
                  <a:pt x="303" y="362"/>
                  <a:pt x="303" y="362"/>
                </a:cubicBezTo>
                <a:cubicBezTo>
                  <a:pt x="302" y="367"/>
                  <a:pt x="297" y="366"/>
                  <a:pt x="295" y="370"/>
                </a:cubicBezTo>
                <a:cubicBezTo>
                  <a:pt x="294" y="373"/>
                  <a:pt x="292" y="377"/>
                  <a:pt x="287" y="377"/>
                </a:cubicBezTo>
                <a:cubicBezTo>
                  <a:pt x="288" y="385"/>
                  <a:pt x="285" y="388"/>
                  <a:pt x="285" y="392"/>
                </a:cubicBezTo>
                <a:cubicBezTo>
                  <a:pt x="285" y="394"/>
                  <a:pt x="285" y="398"/>
                  <a:pt x="288" y="398"/>
                </a:cubicBezTo>
                <a:cubicBezTo>
                  <a:pt x="288" y="398"/>
                  <a:pt x="289" y="397"/>
                  <a:pt x="289" y="397"/>
                </a:cubicBezTo>
                <a:cubicBezTo>
                  <a:pt x="290" y="397"/>
                  <a:pt x="290" y="397"/>
                  <a:pt x="291" y="398"/>
                </a:cubicBezTo>
                <a:cubicBezTo>
                  <a:pt x="290" y="400"/>
                  <a:pt x="287" y="401"/>
                  <a:pt x="285" y="404"/>
                </a:cubicBezTo>
                <a:cubicBezTo>
                  <a:pt x="284" y="404"/>
                  <a:pt x="283" y="407"/>
                  <a:pt x="283" y="409"/>
                </a:cubicBezTo>
                <a:cubicBezTo>
                  <a:pt x="283" y="412"/>
                  <a:pt x="285" y="415"/>
                  <a:pt x="287" y="417"/>
                </a:cubicBezTo>
                <a:cubicBezTo>
                  <a:pt x="288" y="417"/>
                  <a:pt x="289" y="417"/>
                  <a:pt x="290" y="418"/>
                </a:cubicBezTo>
                <a:cubicBezTo>
                  <a:pt x="290" y="419"/>
                  <a:pt x="291" y="421"/>
                  <a:pt x="292" y="422"/>
                </a:cubicBezTo>
                <a:cubicBezTo>
                  <a:pt x="293" y="423"/>
                  <a:pt x="294" y="423"/>
                  <a:pt x="295" y="424"/>
                </a:cubicBezTo>
                <a:cubicBezTo>
                  <a:pt x="296" y="427"/>
                  <a:pt x="297" y="429"/>
                  <a:pt x="299" y="432"/>
                </a:cubicBezTo>
                <a:cubicBezTo>
                  <a:pt x="300" y="436"/>
                  <a:pt x="301" y="439"/>
                  <a:pt x="302" y="443"/>
                </a:cubicBezTo>
                <a:cubicBezTo>
                  <a:pt x="303" y="445"/>
                  <a:pt x="305" y="446"/>
                  <a:pt x="305" y="449"/>
                </a:cubicBezTo>
                <a:cubicBezTo>
                  <a:pt x="305" y="451"/>
                  <a:pt x="305" y="452"/>
                  <a:pt x="306" y="453"/>
                </a:cubicBezTo>
                <a:cubicBezTo>
                  <a:pt x="309" y="456"/>
                  <a:pt x="311" y="458"/>
                  <a:pt x="317" y="459"/>
                </a:cubicBezTo>
                <a:cubicBezTo>
                  <a:pt x="319" y="460"/>
                  <a:pt x="320" y="460"/>
                  <a:pt x="322" y="462"/>
                </a:cubicBezTo>
                <a:cubicBezTo>
                  <a:pt x="324" y="463"/>
                  <a:pt x="326" y="463"/>
                  <a:pt x="329" y="464"/>
                </a:cubicBezTo>
                <a:cubicBezTo>
                  <a:pt x="332" y="465"/>
                  <a:pt x="334" y="467"/>
                  <a:pt x="336" y="471"/>
                </a:cubicBezTo>
                <a:cubicBezTo>
                  <a:pt x="336" y="472"/>
                  <a:pt x="337" y="481"/>
                  <a:pt x="336" y="482"/>
                </a:cubicBezTo>
                <a:cubicBezTo>
                  <a:pt x="336" y="484"/>
                  <a:pt x="335" y="488"/>
                  <a:pt x="334" y="490"/>
                </a:cubicBezTo>
                <a:cubicBezTo>
                  <a:pt x="334" y="492"/>
                  <a:pt x="334" y="494"/>
                  <a:pt x="334" y="496"/>
                </a:cubicBezTo>
                <a:cubicBezTo>
                  <a:pt x="333" y="497"/>
                  <a:pt x="332" y="500"/>
                  <a:pt x="332" y="501"/>
                </a:cubicBezTo>
                <a:cubicBezTo>
                  <a:pt x="332" y="501"/>
                  <a:pt x="332" y="502"/>
                  <a:pt x="332" y="502"/>
                </a:cubicBezTo>
                <a:cubicBezTo>
                  <a:pt x="332" y="506"/>
                  <a:pt x="329" y="509"/>
                  <a:pt x="328" y="514"/>
                </a:cubicBezTo>
                <a:cubicBezTo>
                  <a:pt x="328" y="516"/>
                  <a:pt x="326" y="518"/>
                  <a:pt x="327" y="520"/>
                </a:cubicBezTo>
                <a:cubicBezTo>
                  <a:pt x="327" y="523"/>
                  <a:pt x="327" y="526"/>
                  <a:pt x="326" y="529"/>
                </a:cubicBezTo>
                <a:cubicBezTo>
                  <a:pt x="325" y="532"/>
                  <a:pt x="325" y="534"/>
                  <a:pt x="323" y="537"/>
                </a:cubicBezTo>
                <a:cubicBezTo>
                  <a:pt x="323" y="537"/>
                  <a:pt x="322" y="537"/>
                  <a:pt x="322" y="538"/>
                </a:cubicBezTo>
                <a:cubicBezTo>
                  <a:pt x="321" y="539"/>
                  <a:pt x="320" y="540"/>
                  <a:pt x="320" y="541"/>
                </a:cubicBezTo>
                <a:cubicBezTo>
                  <a:pt x="318" y="543"/>
                  <a:pt x="316" y="545"/>
                  <a:pt x="315" y="548"/>
                </a:cubicBezTo>
                <a:cubicBezTo>
                  <a:pt x="315" y="549"/>
                  <a:pt x="315" y="551"/>
                  <a:pt x="316" y="551"/>
                </a:cubicBezTo>
                <a:cubicBezTo>
                  <a:pt x="316" y="551"/>
                  <a:pt x="317" y="552"/>
                  <a:pt x="317" y="552"/>
                </a:cubicBezTo>
                <a:cubicBezTo>
                  <a:pt x="316" y="553"/>
                  <a:pt x="316" y="553"/>
                  <a:pt x="315" y="553"/>
                </a:cubicBezTo>
                <a:cubicBezTo>
                  <a:pt x="314" y="555"/>
                  <a:pt x="313" y="556"/>
                  <a:pt x="313" y="558"/>
                </a:cubicBezTo>
                <a:cubicBezTo>
                  <a:pt x="313" y="559"/>
                  <a:pt x="312" y="562"/>
                  <a:pt x="313" y="562"/>
                </a:cubicBezTo>
                <a:cubicBezTo>
                  <a:pt x="314" y="561"/>
                  <a:pt x="315" y="561"/>
                  <a:pt x="316" y="560"/>
                </a:cubicBezTo>
                <a:cubicBezTo>
                  <a:pt x="316" y="560"/>
                  <a:pt x="317" y="560"/>
                  <a:pt x="317" y="560"/>
                </a:cubicBezTo>
                <a:cubicBezTo>
                  <a:pt x="317" y="561"/>
                  <a:pt x="317" y="561"/>
                  <a:pt x="317" y="562"/>
                </a:cubicBezTo>
                <a:cubicBezTo>
                  <a:pt x="314" y="566"/>
                  <a:pt x="312" y="570"/>
                  <a:pt x="309" y="574"/>
                </a:cubicBezTo>
                <a:cubicBezTo>
                  <a:pt x="309" y="574"/>
                  <a:pt x="309" y="574"/>
                  <a:pt x="309" y="574"/>
                </a:cubicBezTo>
                <a:cubicBezTo>
                  <a:pt x="308" y="574"/>
                  <a:pt x="308" y="574"/>
                  <a:pt x="308" y="573"/>
                </a:cubicBezTo>
                <a:cubicBezTo>
                  <a:pt x="307" y="573"/>
                  <a:pt x="307" y="573"/>
                  <a:pt x="306" y="573"/>
                </a:cubicBezTo>
                <a:cubicBezTo>
                  <a:pt x="306" y="573"/>
                  <a:pt x="306" y="573"/>
                  <a:pt x="305" y="573"/>
                </a:cubicBezTo>
                <a:cubicBezTo>
                  <a:pt x="305" y="573"/>
                  <a:pt x="304" y="573"/>
                  <a:pt x="304" y="574"/>
                </a:cubicBezTo>
                <a:cubicBezTo>
                  <a:pt x="304" y="574"/>
                  <a:pt x="304" y="574"/>
                  <a:pt x="304" y="574"/>
                </a:cubicBezTo>
                <a:cubicBezTo>
                  <a:pt x="303" y="574"/>
                  <a:pt x="304" y="574"/>
                  <a:pt x="304" y="574"/>
                </a:cubicBezTo>
                <a:cubicBezTo>
                  <a:pt x="304" y="576"/>
                  <a:pt x="305" y="576"/>
                  <a:pt x="305" y="577"/>
                </a:cubicBezTo>
                <a:cubicBezTo>
                  <a:pt x="305" y="579"/>
                  <a:pt x="302" y="579"/>
                  <a:pt x="301" y="580"/>
                </a:cubicBezTo>
                <a:cubicBezTo>
                  <a:pt x="301" y="581"/>
                  <a:pt x="303" y="583"/>
                  <a:pt x="303" y="585"/>
                </a:cubicBezTo>
                <a:cubicBezTo>
                  <a:pt x="303" y="585"/>
                  <a:pt x="303" y="585"/>
                  <a:pt x="303" y="586"/>
                </a:cubicBezTo>
                <a:cubicBezTo>
                  <a:pt x="303" y="587"/>
                  <a:pt x="307" y="587"/>
                  <a:pt x="307" y="588"/>
                </a:cubicBezTo>
                <a:cubicBezTo>
                  <a:pt x="306" y="589"/>
                  <a:pt x="306" y="589"/>
                  <a:pt x="305" y="589"/>
                </a:cubicBezTo>
                <a:cubicBezTo>
                  <a:pt x="306" y="589"/>
                  <a:pt x="306" y="589"/>
                  <a:pt x="306" y="589"/>
                </a:cubicBezTo>
                <a:cubicBezTo>
                  <a:pt x="306" y="590"/>
                  <a:pt x="304" y="590"/>
                  <a:pt x="303" y="591"/>
                </a:cubicBezTo>
                <a:cubicBezTo>
                  <a:pt x="304" y="591"/>
                  <a:pt x="304" y="591"/>
                  <a:pt x="305" y="591"/>
                </a:cubicBezTo>
                <a:cubicBezTo>
                  <a:pt x="306" y="592"/>
                  <a:pt x="307" y="592"/>
                  <a:pt x="309" y="592"/>
                </a:cubicBezTo>
                <a:cubicBezTo>
                  <a:pt x="310" y="592"/>
                  <a:pt x="311" y="592"/>
                  <a:pt x="312" y="592"/>
                </a:cubicBezTo>
                <a:cubicBezTo>
                  <a:pt x="312" y="592"/>
                  <a:pt x="312" y="593"/>
                  <a:pt x="312" y="593"/>
                </a:cubicBezTo>
                <a:cubicBezTo>
                  <a:pt x="312" y="593"/>
                  <a:pt x="313" y="593"/>
                  <a:pt x="313" y="593"/>
                </a:cubicBezTo>
                <a:cubicBezTo>
                  <a:pt x="314" y="592"/>
                  <a:pt x="315" y="592"/>
                  <a:pt x="316" y="592"/>
                </a:cubicBezTo>
                <a:cubicBezTo>
                  <a:pt x="316" y="593"/>
                  <a:pt x="316" y="593"/>
                  <a:pt x="317" y="593"/>
                </a:cubicBezTo>
                <a:cubicBezTo>
                  <a:pt x="318" y="593"/>
                  <a:pt x="320" y="593"/>
                  <a:pt x="321" y="593"/>
                </a:cubicBezTo>
                <a:cubicBezTo>
                  <a:pt x="323" y="593"/>
                  <a:pt x="322" y="594"/>
                  <a:pt x="323" y="594"/>
                </a:cubicBezTo>
                <a:cubicBezTo>
                  <a:pt x="328" y="593"/>
                  <a:pt x="332" y="591"/>
                  <a:pt x="337" y="590"/>
                </a:cubicBezTo>
                <a:cubicBezTo>
                  <a:pt x="335" y="590"/>
                  <a:pt x="333" y="590"/>
                  <a:pt x="331" y="589"/>
                </a:cubicBezTo>
                <a:cubicBezTo>
                  <a:pt x="329" y="589"/>
                  <a:pt x="330" y="586"/>
                  <a:pt x="328" y="586"/>
                </a:cubicBezTo>
                <a:cubicBezTo>
                  <a:pt x="328" y="586"/>
                  <a:pt x="328" y="586"/>
                  <a:pt x="328" y="586"/>
                </a:cubicBezTo>
                <a:cubicBezTo>
                  <a:pt x="327" y="586"/>
                  <a:pt x="326" y="586"/>
                  <a:pt x="326" y="585"/>
                </a:cubicBezTo>
                <a:cubicBezTo>
                  <a:pt x="327" y="583"/>
                  <a:pt x="327" y="583"/>
                  <a:pt x="329" y="582"/>
                </a:cubicBezTo>
                <a:cubicBezTo>
                  <a:pt x="331" y="581"/>
                  <a:pt x="333" y="581"/>
                  <a:pt x="334" y="580"/>
                </a:cubicBezTo>
                <a:cubicBezTo>
                  <a:pt x="335" y="579"/>
                  <a:pt x="335" y="578"/>
                  <a:pt x="337" y="577"/>
                </a:cubicBezTo>
                <a:cubicBezTo>
                  <a:pt x="339" y="576"/>
                  <a:pt x="343" y="575"/>
                  <a:pt x="343" y="573"/>
                </a:cubicBezTo>
                <a:cubicBezTo>
                  <a:pt x="343" y="571"/>
                  <a:pt x="337" y="573"/>
                  <a:pt x="337" y="570"/>
                </a:cubicBezTo>
                <a:cubicBezTo>
                  <a:pt x="338" y="569"/>
                  <a:pt x="340" y="567"/>
                  <a:pt x="342" y="567"/>
                </a:cubicBezTo>
                <a:cubicBezTo>
                  <a:pt x="342" y="567"/>
                  <a:pt x="343" y="567"/>
                  <a:pt x="343" y="567"/>
                </a:cubicBezTo>
                <a:cubicBezTo>
                  <a:pt x="343" y="567"/>
                  <a:pt x="344" y="567"/>
                  <a:pt x="345" y="567"/>
                </a:cubicBezTo>
                <a:cubicBezTo>
                  <a:pt x="345" y="567"/>
                  <a:pt x="346" y="567"/>
                  <a:pt x="347" y="567"/>
                </a:cubicBezTo>
                <a:cubicBezTo>
                  <a:pt x="348" y="567"/>
                  <a:pt x="348" y="567"/>
                  <a:pt x="348" y="567"/>
                </a:cubicBezTo>
                <a:cubicBezTo>
                  <a:pt x="350" y="565"/>
                  <a:pt x="350" y="563"/>
                  <a:pt x="353" y="561"/>
                </a:cubicBezTo>
                <a:cubicBezTo>
                  <a:pt x="352" y="561"/>
                  <a:pt x="352" y="561"/>
                  <a:pt x="352" y="560"/>
                </a:cubicBezTo>
                <a:cubicBezTo>
                  <a:pt x="352" y="560"/>
                  <a:pt x="352" y="560"/>
                  <a:pt x="352" y="560"/>
                </a:cubicBezTo>
                <a:cubicBezTo>
                  <a:pt x="353" y="560"/>
                  <a:pt x="353" y="560"/>
                  <a:pt x="353" y="560"/>
                </a:cubicBezTo>
                <a:cubicBezTo>
                  <a:pt x="354" y="560"/>
                  <a:pt x="354" y="560"/>
                  <a:pt x="355" y="560"/>
                </a:cubicBezTo>
                <a:cubicBezTo>
                  <a:pt x="355" y="560"/>
                  <a:pt x="355" y="560"/>
                  <a:pt x="355" y="560"/>
                </a:cubicBezTo>
                <a:cubicBezTo>
                  <a:pt x="356" y="560"/>
                  <a:pt x="357" y="559"/>
                  <a:pt x="357" y="559"/>
                </a:cubicBezTo>
                <a:cubicBezTo>
                  <a:pt x="357" y="558"/>
                  <a:pt x="357" y="558"/>
                  <a:pt x="356" y="558"/>
                </a:cubicBezTo>
                <a:cubicBezTo>
                  <a:pt x="356" y="558"/>
                  <a:pt x="355" y="559"/>
                  <a:pt x="354" y="559"/>
                </a:cubicBezTo>
                <a:cubicBezTo>
                  <a:pt x="354" y="559"/>
                  <a:pt x="354" y="559"/>
                  <a:pt x="354" y="559"/>
                </a:cubicBezTo>
                <a:cubicBezTo>
                  <a:pt x="352" y="559"/>
                  <a:pt x="351" y="557"/>
                  <a:pt x="351" y="556"/>
                </a:cubicBezTo>
                <a:cubicBezTo>
                  <a:pt x="351" y="555"/>
                  <a:pt x="352" y="554"/>
                  <a:pt x="353" y="554"/>
                </a:cubicBezTo>
                <a:cubicBezTo>
                  <a:pt x="354" y="554"/>
                  <a:pt x="354" y="554"/>
                  <a:pt x="355" y="554"/>
                </a:cubicBezTo>
                <a:cubicBezTo>
                  <a:pt x="355" y="554"/>
                  <a:pt x="356" y="554"/>
                  <a:pt x="357" y="554"/>
                </a:cubicBezTo>
                <a:cubicBezTo>
                  <a:pt x="357" y="554"/>
                  <a:pt x="358" y="555"/>
                  <a:pt x="358" y="555"/>
                </a:cubicBezTo>
                <a:cubicBezTo>
                  <a:pt x="359" y="555"/>
                  <a:pt x="359" y="555"/>
                  <a:pt x="360" y="554"/>
                </a:cubicBezTo>
                <a:cubicBezTo>
                  <a:pt x="361" y="554"/>
                  <a:pt x="363" y="553"/>
                  <a:pt x="363" y="553"/>
                </a:cubicBezTo>
                <a:cubicBezTo>
                  <a:pt x="363" y="552"/>
                  <a:pt x="364" y="552"/>
                  <a:pt x="364" y="552"/>
                </a:cubicBezTo>
                <a:cubicBezTo>
                  <a:pt x="365" y="550"/>
                  <a:pt x="363" y="549"/>
                  <a:pt x="365" y="548"/>
                </a:cubicBezTo>
                <a:cubicBezTo>
                  <a:pt x="367" y="546"/>
                  <a:pt x="372" y="547"/>
                  <a:pt x="374" y="546"/>
                </a:cubicBezTo>
                <a:cubicBezTo>
                  <a:pt x="378" y="544"/>
                  <a:pt x="381" y="544"/>
                  <a:pt x="384" y="542"/>
                </a:cubicBezTo>
                <a:cubicBezTo>
                  <a:pt x="385" y="541"/>
                  <a:pt x="387" y="540"/>
                  <a:pt x="388" y="538"/>
                </a:cubicBezTo>
                <a:cubicBezTo>
                  <a:pt x="389" y="538"/>
                  <a:pt x="389" y="537"/>
                  <a:pt x="390" y="536"/>
                </a:cubicBezTo>
                <a:cubicBezTo>
                  <a:pt x="390" y="534"/>
                  <a:pt x="388" y="535"/>
                  <a:pt x="387" y="534"/>
                </a:cubicBezTo>
                <a:cubicBezTo>
                  <a:pt x="387" y="532"/>
                  <a:pt x="387" y="531"/>
                  <a:pt x="386" y="531"/>
                </a:cubicBezTo>
                <a:cubicBezTo>
                  <a:pt x="386" y="530"/>
                  <a:pt x="384" y="530"/>
                  <a:pt x="384" y="529"/>
                </a:cubicBezTo>
                <a:cubicBezTo>
                  <a:pt x="384" y="529"/>
                  <a:pt x="385" y="529"/>
                  <a:pt x="385" y="529"/>
                </a:cubicBezTo>
                <a:cubicBezTo>
                  <a:pt x="386" y="529"/>
                  <a:pt x="386" y="528"/>
                  <a:pt x="386" y="528"/>
                </a:cubicBezTo>
                <a:cubicBezTo>
                  <a:pt x="387" y="528"/>
                  <a:pt x="388" y="529"/>
                  <a:pt x="388" y="529"/>
                </a:cubicBezTo>
                <a:cubicBezTo>
                  <a:pt x="389" y="529"/>
                  <a:pt x="390" y="529"/>
                  <a:pt x="390" y="529"/>
                </a:cubicBezTo>
                <a:cubicBezTo>
                  <a:pt x="391" y="529"/>
                  <a:pt x="391" y="529"/>
                  <a:pt x="391" y="529"/>
                </a:cubicBezTo>
                <a:cubicBezTo>
                  <a:pt x="391" y="529"/>
                  <a:pt x="392" y="529"/>
                  <a:pt x="392" y="529"/>
                </a:cubicBezTo>
                <a:cubicBezTo>
                  <a:pt x="392" y="529"/>
                  <a:pt x="393" y="529"/>
                  <a:pt x="393" y="529"/>
                </a:cubicBezTo>
                <a:cubicBezTo>
                  <a:pt x="394" y="529"/>
                  <a:pt x="395" y="529"/>
                  <a:pt x="395" y="529"/>
                </a:cubicBezTo>
                <a:cubicBezTo>
                  <a:pt x="396" y="529"/>
                  <a:pt x="397" y="529"/>
                  <a:pt x="398" y="529"/>
                </a:cubicBezTo>
                <a:cubicBezTo>
                  <a:pt x="404" y="527"/>
                  <a:pt x="407" y="522"/>
                  <a:pt x="410" y="518"/>
                </a:cubicBezTo>
                <a:cubicBezTo>
                  <a:pt x="413" y="515"/>
                  <a:pt x="417" y="512"/>
                  <a:pt x="420" y="508"/>
                </a:cubicBezTo>
                <a:cubicBezTo>
                  <a:pt x="421" y="507"/>
                  <a:pt x="421" y="507"/>
                  <a:pt x="421" y="507"/>
                </a:cubicBezTo>
                <a:cubicBezTo>
                  <a:pt x="421" y="507"/>
                  <a:pt x="421" y="507"/>
                  <a:pt x="421" y="507"/>
                </a:cubicBezTo>
                <a:cubicBezTo>
                  <a:pt x="421" y="508"/>
                  <a:pt x="421" y="508"/>
                  <a:pt x="421" y="508"/>
                </a:cubicBezTo>
                <a:cubicBezTo>
                  <a:pt x="421" y="508"/>
                  <a:pt x="421" y="508"/>
                  <a:pt x="422" y="507"/>
                </a:cubicBezTo>
                <a:cubicBezTo>
                  <a:pt x="422" y="507"/>
                  <a:pt x="422" y="507"/>
                  <a:pt x="422" y="507"/>
                </a:cubicBezTo>
                <a:cubicBezTo>
                  <a:pt x="424" y="504"/>
                  <a:pt x="426" y="502"/>
                  <a:pt x="429" y="500"/>
                </a:cubicBezTo>
                <a:cubicBezTo>
                  <a:pt x="429" y="497"/>
                  <a:pt x="430" y="494"/>
                  <a:pt x="430" y="491"/>
                </a:cubicBezTo>
                <a:cubicBezTo>
                  <a:pt x="430" y="490"/>
                  <a:pt x="430" y="490"/>
                  <a:pt x="430" y="490"/>
                </a:cubicBezTo>
                <a:cubicBezTo>
                  <a:pt x="430" y="490"/>
                  <a:pt x="430" y="490"/>
                  <a:pt x="430" y="490"/>
                </a:cubicBezTo>
                <a:cubicBezTo>
                  <a:pt x="430" y="490"/>
                  <a:pt x="430" y="490"/>
                  <a:pt x="431" y="490"/>
                </a:cubicBezTo>
                <a:cubicBezTo>
                  <a:pt x="431" y="490"/>
                  <a:pt x="431" y="490"/>
                  <a:pt x="432" y="489"/>
                </a:cubicBezTo>
                <a:cubicBezTo>
                  <a:pt x="433" y="488"/>
                  <a:pt x="435" y="487"/>
                  <a:pt x="436" y="486"/>
                </a:cubicBezTo>
                <a:cubicBezTo>
                  <a:pt x="440" y="481"/>
                  <a:pt x="443" y="482"/>
                  <a:pt x="446" y="479"/>
                </a:cubicBezTo>
                <a:cubicBezTo>
                  <a:pt x="447" y="478"/>
                  <a:pt x="447" y="478"/>
                  <a:pt x="448" y="477"/>
                </a:cubicBezTo>
                <a:cubicBezTo>
                  <a:pt x="450" y="476"/>
                  <a:pt x="452" y="476"/>
                  <a:pt x="455" y="475"/>
                </a:cubicBezTo>
                <a:cubicBezTo>
                  <a:pt x="457" y="475"/>
                  <a:pt x="460" y="472"/>
                  <a:pt x="461" y="470"/>
                </a:cubicBezTo>
                <a:cubicBezTo>
                  <a:pt x="461" y="470"/>
                  <a:pt x="461" y="468"/>
                  <a:pt x="462" y="468"/>
                </a:cubicBezTo>
                <a:cubicBezTo>
                  <a:pt x="464" y="464"/>
                  <a:pt x="465" y="463"/>
                  <a:pt x="468" y="460"/>
                </a:cubicBezTo>
                <a:cubicBezTo>
                  <a:pt x="468" y="459"/>
                  <a:pt x="469" y="456"/>
                  <a:pt x="469" y="455"/>
                </a:cubicBezTo>
                <a:cubicBezTo>
                  <a:pt x="470" y="454"/>
                  <a:pt x="471" y="453"/>
                  <a:pt x="472" y="452"/>
                </a:cubicBezTo>
                <a:cubicBezTo>
                  <a:pt x="472" y="451"/>
                  <a:pt x="472" y="451"/>
                  <a:pt x="472" y="450"/>
                </a:cubicBezTo>
                <a:cubicBezTo>
                  <a:pt x="473" y="448"/>
                  <a:pt x="475" y="441"/>
                  <a:pt x="475" y="439"/>
                </a:cubicBezTo>
                <a:cubicBezTo>
                  <a:pt x="476" y="436"/>
                  <a:pt x="474" y="435"/>
                  <a:pt x="476" y="432"/>
                </a:cubicBezTo>
                <a:cubicBezTo>
                  <a:pt x="477" y="431"/>
                  <a:pt x="479" y="430"/>
                  <a:pt x="480" y="428"/>
                </a:cubicBezTo>
                <a:cubicBezTo>
                  <a:pt x="482" y="426"/>
                  <a:pt x="482" y="426"/>
                  <a:pt x="483" y="424"/>
                </a:cubicBezTo>
                <a:cubicBezTo>
                  <a:pt x="487" y="418"/>
                  <a:pt x="493" y="412"/>
                  <a:pt x="494" y="401"/>
                </a:cubicBezTo>
                <a:cubicBezTo>
                  <a:pt x="495" y="398"/>
                  <a:pt x="495" y="395"/>
                  <a:pt x="492" y="395"/>
                </a:cubicBezTo>
                <a:cubicBezTo>
                  <a:pt x="492" y="395"/>
                  <a:pt x="492" y="395"/>
                  <a:pt x="492" y="395"/>
                </a:cubicBezTo>
                <a:cubicBezTo>
                  <a:pt x="491" y="395"/>
                  <a:pt x="491" y="395"/>
                  <a:pt x="490" y="395"/>
                </a:cubicBezTo>
                <a:cubicBezTo>
                  <a:pt x="490" y="395"/>
                  <a:pt x="489" y="395"/>
                  <a:pt x="488" y="395"/>
                </a:cubicBezTo>
                <a:cubicBezTo>
                  <a:pt x="488" y="395"/>
                  <a:pt x="488" y="395"/>
                  <a:pt x="488" y="395"/>
                </a:cubicBezTo>
                <a:cubicBezTo>
                  <a:pt x="486" y="395"/>
                  <a:pt x="483" y="391"/>
                  <a:pt x="482" y="389"/>
                </a:cubicBezTo>
                <a:cubicBezTo>
                  <a:pt x="480" y="388"/>
                  <a:pt x="478" y="388"/>
                  <a:pt x="476" y="388"/>
                </a:cubicBezTo>
                <a:cubicBezTo>
                  <a:pt x="474" y="388"/>
                  <a:pt x="472" y="389"/>
                  <a:pt x="471" y="389"/>
                </a:cubicBezTo>
                <a:cubicBezTo>
                  <a:pt x="470" y="389"/>
                  <a:pt x="470" y="389"/>
                  <a:pt x="470" y="389"/>
                </a:cubicBezTo>
                <a:cubicBezTo>
                  <a:pt x="469" y="389"/>
                  <a:pt x="468" y="389"/>
                  <a:pt x="468" y="388"/>
                </a:cubicBezTo>
                <a:cubicBezTo>
                  <a:pt x="467" y="388"/>
                  <a:pt x="466" y="387"/>
                  <a:pt x="465" y="387"/>
                </a:cubicBezTo>
                <a:cubicBezTo>
                  <a:pt x="465" y="387"/>
                  <a:pt x="465" y="387"/>
                  <a:pt x="465" y="387"/>
                </a:cubicBezTo>
                <a:cubicBezTo>
                  <a:pt x="463" y="387"/>
                  <a:pt x="463" y="388"/>
                  <a:pt x="462" y="389"/>
                </a:cubicBezTo>
                <a:cubicBezTo>
                  <a:pt x="461" y="389"/>
                  <a:pt x="461" y="389"/>
                  <a:pt x="461" y="389"/>
                </a:cubicBezTo>
                <a:cubicBezTo>
                  <a:pt x="461" y="388"/>
                  <a:pt x="461" y="387"/>
                  <a:pt x="461" y="385"/>
                </a:cubicBezTo>
                <a:cubicBezTo>
                  <a:pt x="460" y="384"/>
                  <a:pt x="459" y="385"/>
                  <a:pt x="458" y="384"/>
                </a:cubicBezTo>
                <a:cubicBezTo>
                  <a:pt x="456" y="383"/>
                  <a:pt x="452" y="381"/>
                  <a:pt x="449" y="381"/>
                </a:cubicBezTo>
                <a:cubicBezTo>
                  <a:pt x="449" y="381"/>
                  <a:pt x="449" y="381"/>
                  <a:pt x="449" y="381"/>
                </a:cubicBezTo>
                <a:cubicBezTo>
                  <a:pt x="446" y="381"/>
                  <a:pt x="444" y="384"/>
                  <a:pt x="442" y="387"/>
                </a:cubicBezTo>
                <a:cubicBezTo>
                  <a:pt x="442" y="388"/>
                  <a:pt x="441" y="389"/>
                  <a:pt x="441" y="389"/>
                </a:cubicBezTo>
                <a:cubicBezTo>
                  <a:pt x="441" y="389"/>
                  <a:pt x="441" y="389"/>
                  <a:pt x="441" y="389"/>
                </a:cubicBezTo>
                <a:cubicBezTo>
                  <a:pt x="440" y="389"/>
                  <a:pt x="440" y="388"/>
                  <a:pt x="440" y="387"/>
                </a:cubicBezTo>
                <a:cubicBezTo>
                  <a:pt x="440" y="387"/>
                  <a:pt x="440" y="387"/>
                  <a:pt x="440" y="387"/>
                </a:cubicBezTo>
                <a:cubicBezTo>
                  <a:pt x="439" y="387"/>
                  <a:pt x="438" y="388"/>
                  <a:pt x="436" y="388"/>
                </a:cubicBezTo>
                <a:cubicBezTo>
                  <a:pt x="436" y="386"/>
                  <a:pt x="435" y="385"/>
                  <a:pt x="434" y="384"/>
                </a:cubicBezTo>
                <a:cubicBezTo>
                  <a:pt x="433" y="384"/>
                  <a:pt x="432" y="384"/>
                  <a:pt x="432" y="383"/>
                </a:cubicBezTo>
                <a:cubicBezTo>
                  <a:pt x="432" y="378"/>
                  <a:pt x="438" y="372"/>
                  <a:pt x="440" y="368"/>
                </a:cubicBezTo>
                <a:cubicBezTo>
                  <a:pt x="440" y="367"/>
                  <a:pt x="438" y="367"/>
                  <a:pt x="438" y="365"/>
                </a:cubicBezTo>
                <a:cubicBezTo>
                  <a:pt x="437" y="363"/>
                  <a:pt x="435" y="358"/>
                  <a:pt x="435" y="356"/>
                </a:cubicBezTo>
                <a:cubicBezTo>
                  <a:pt x="433" y="356"/>
                  <a:pt x="430" y="351"/>
                  <a:pt x="427" y="351"/>
                </a:cubicBezTo>
                <a:cubicBezTo>
                  <a:pt x="426" y="351"/>
                  <a:pt x="426" y="351"/>
                  <a:pt x="426" y="351"/>
                </a:cubicBezTo>
                <a:cubicBezTo>
                  <a:pt x="426" y="351"/>
                  <a:pt x="426" y="351"/>
                  <a:pt x="426" y="351"/>
                </a:cubicBezTo>
                <a:cubicBezTo>
                  <a:pt x="426" y="351"/>
                  <a:pt x="426" y="351"/>
                  <a:pt x="426" y="351"/>
                </a:cubicBezTo>
                <a:cubicBezTo>
                  <a:pt x="424" y="351"/>
                  <a:pt x="422" y="349"/>
                  <a:pt x="421" y="349"/>
                </a:cubicBezTo>
                <a:cubicBezTo>
                  <a:pt x="420" y="349"/>
                  <a:pt x="418" y="349"/>
                  <a:pt x="417" y="349"/>
                </a:cubicBezTo>
                <a:cubicBezTo>
                  <a:pt x="412" y="349"/>
                  <a:pt x="405" y="349"/>
                  <a:pt x="404" y="345"/>
                </a:cubicBezTo>
                <a:cubicBezTo>
                  <a:pt x="404" y="345"/>
                  <a:pt x="404" y="345"/>
                  <a:pt x="404" y="345"/>
                </a:cubicBezTo>
                <a:cubicBezTo>
                  <a:pt x="403" y="345"/>
                  <a:pt x="402" y="344"/>
                  <a:pt x="401" y="344"/>
                </a:cubicBezTo>
                <a:cubicBezTo>
                  <a:pt x="399" y="340"/>
                  <a:pt x="398" y="340"/>
                  <a:pt x="395" y="337"/>
                </a:cubicBezTo>
                <a:cubicBezTo>
                  <a:pt x="393" y="337"/>
                  <a:pt x="392" y="337"/>
                  <a:pt x="390" y="337"/>
                </a:cubicBezTo>
                <a:cubicBezTo>
                  <a:pt x="389" y="335"/>
                  <a:pt x="390" y="332"/>
                  <a:pt x="388" y="332"/>
                </a:cubicBezTo>
                <a:cubicBezTo>
                  <a:pt x="385" y="331"/>
                  <a:pt x="381" y="330"/>
                  <a:pt x="380" y="328"/>
                </a:cubicBezTo>
                <a:cubicBezTo>
                  <a:pt x="380" y="327"/>
                  <a:pt x="380" y="327"/>
                  <a:pt x="380" y="327"/>
                </a:cubicBezTo>
                <a:cubicBezTo>
                  <a:pt x="380" y="327"/>
                  <a:pt x="380" y="327"/>
                  <a:pt x="381" y="327"/>
                </a:cubicBezTo>
                <a:cubicBezTo>
                  <a:pt x="381" y="327"/>
                  <a:pt x="382" y="327"/>
                  <a:pt x="383" y="326"/>
                </a:cubicBezTo>
                <a:cubicBezTo>
                  <a:pt x="383" y="326"/>
                  <a:pt x="380" y="326"/>
                  <a:pt x="378" y="326"/>
                </a:cubicBezTo>
                <a:cubicBezTo>
                  <a:pt x="378" y="326"/>
                  <a:pt x="378" y="326"/>
                  <a:pt x="378" y="326"/>
                </a:cubicBezTo>
                <a:cubicBezTo>
                  <a:pt x="377" y="326"/>
                  <a:pt x="374" y="326"/>
                  <a:pt x="373" y="327"/>
                </a:cubicBezTo>
                <a:cubicBezTo>
                  <a:pt x="372" y="329"/>
                  <a:pt x="370" y="329"/>
                  <a:pt x="368" y="329"/>
                </a:cubicBezTo>
                <a:cubicBezTo>
                  <a:pt x="367" y="329"/>
                  <a:pt x="364" y="329"/>
                  <a:pt x="364" y="327"/>
                </a:cubicBezTo>
                <a:cubicBezTo>
                  <a:pt x="361" y="328"/>
                  <a:pt x="358" y="328"/>
                  <a:pt x="354" y="328"/>
                </a:cubicBezTo>
                <a:cubicBezTo>
                  <a:pt x="353" y="328"/>
                  <a:pt x="352" y="326"/>
                  <a:pt x="352" y="325"/>
                </a:cubicBezTo>
                <a:cubicBezTo>
                  <a:pt x="349" y="324"/>
                  <a:pt x="345" y="323"/>
                  <a:pt x="344" y="320"/>
                </a:cubicBezTo>
                <a:cubicBezTo>
                  <a:pt x="344" y="320"/>
                  <a:pt x="343" y="320"/>
                  <a:pt x="342" y="320"/>
                </a:cubicBezTo>
                <a:cubicBezTo>
                  <a:pt x="342" y="320"/>
                  <a:pt x="341" y="320"/>
                  <a:pt x="341" y="320"/>
                </a:cubicBezTo>
                <a:cubicBezTo>
                  <a:pt x="341" y="322"/>
                  <a:pt x="344" y="322"/>
                  <a:pt x="345" y="324"/>
                </a:cubicBezTo>
                <a:cubicBezTo>
                  <a:pt x="344" y="324"/>
                  <a:pt x="343" y="324"/>
                  <a:pt x="342" y="324"/>
                </a:cubicBezTo>
                <a:cubicBezTo>
                  <a:pt x="342" y="324"/>
                  <a:pt x="341" y="324"/>
                  <a:pt x="340" y="324"/>
                </a:cubicBezTo>
                <a:cubicBezTo>
                  <a:pt x="339" y="325"/>
                  <a:pt x="336" y="324"/>
                  <a:pt x="336" y="327"/>
                </a:cubicBezTo>
                <a:cubicBezTo>
                  <a:pt x="335" y="329"/>
                  <a:pt x="338" y="330"/>
                  <a:pt x="338" y="332"/>
                </a:cubicBezTo>
                <a:cubicBezTo>
                  <a:pt x="338" y="333"/>
                  <a:pt x="337" y="335"/>
                  <a:pt x="336" y="335"/>
                </a:cubicBezTo>
                <a:cubicBezTo>
                  <a:pt x="334" y="335"/>
                  <a:pt x="333" y="332"/>
                  <a:pt x="333" y="330"/>
                </a:cubicBezTo>
                <a:cubicBezTo>
                  <a:pt x="333" y="329"/>
                  <a:pt x="334" y="325"/>
                  <a:pt x="335" y="323"/>
                </a:cubicBezTo>
                <a:cubicBezTo>
                  <a:pt x="335" y="323"/>
                  <a:pt x="337" y="322"/>
                  <a:pt x="337" y="321"/>
                </a:cubicBezTo>
                <a:cubicBezTo>
                  <a:pt x="337" y="321"/>
                  <a:pt x="336" y="319"/>
                  <a:pt x="335" y="319"/>
                </a:cubicBezTo>
                <a:cubicBezTo>
                  <a:pt x="333" y="319"/>
                  <a:pt x="332" y="321"/>
                  <a:pt x="329" y="322"/>
                </a:cubicBezTo>
                <a:cubicBezTo>
                  <a:pt x="325" y="323"/>
                  <a:pt x="322" y="324"/>
                  <a:pt x="317" y="326"/>
                </a:cubicBezTo>
                <a:cubicBezTo>
                  <a:pt x="315" y="326"/>
                  <a:pt x="313" y="327"/>
                  <a:pt x="312" y="330"/>
                </a:cubicBezTo>
                <a:cubicBezTo>
                  <a:pt x="312" y="331"/>
                  <a:pt x="311" y="333"/>
                  <a:pt x="310" y="334"/>
                </a:cubicBezTo>
                <a:cubicBezTo>
                  <a:pt x="309" y="334"/>
                  <a:pt x="307" y="335"/>
                  <a:pt x="307" y="337"/>
                </a:cubicBezTo>
                <a:cubicBezTo>
                  <a:pt x="306" y="338"/>
                  <a:pt x="306" y="338"/>
                  <a:pt x="306" y="338"/>
                </a:cubicBezTo>
                <a:cubicBezTo>
                  <a:pt x="306" y="339"/>
                  <a:pt x="306" y="339"/>
                  <a:pt x="306" y="339"/>
                </a:cubicBezTo>
                <a:cubicBezTo>
                  <a:pt x="305" y="339"/>
                  <a:pt x="305" y="339"/>
                  <a:pt x="305" y="339"/>
                </a:cubicBezTo>
                <a:cubicBezTo>
                  <a:pt x="305" y="339"/>
                  <a:pt x="304" y="339"/>
                  <a:pt x="304" y="339"/>
                </a:cubicBezTo>
                <a:cubicBezTo>
                  <a:pt x="303" y="339"/>
                  <a:pt x="303" y="340"/>
                  <a:pt x="302" y="340"/>
                </a:cubicBezTo>
                <a:cubicBezTo>
                  <a:pt x="303" y="339"/>
                  <a:pt x="303" y="339"/>
                  <a:pt x="303" y="339"/>
                </a:cubicBezTo>
                <a:cubicBezTo>
                  <a:pt x="300" y="337"/>
                  <a:pt x="300" y="332"/>
                  <a:pt x="295" y="331"/>
                </a:cubicBezTo>
                <a:cubicBezTo>
                  <a:pt x="290" y="331"/>
                  <a:pt x="288" y="335"/>
                  <a:pt x="282" y="335"/>
                </a:cubicBezTo>
                <a:cubicBezTo>
                  <a:pt x="279" y="335"/>
                  <a:pt x="279" y="332"/>
                  <a:pt x="277" y="331"/>
                </a:cubicBezTo>
                <a:cubicBezTo>
                  <a:pt x="274" y="329"/>
                  <a:pt x="270" y="328"/>
                  <a:pt x="270" y="324"/>
                </a:cubicBezTo>
                <a:cubicBezTo>
                  <a:pt x="270" y="320"/>
                  <a:pt x="270" y="317"/>
                  <a:pt x="270" y="313"/>
                </a:cubicBezTo>
                <a:cubicBezTo>
                  <a:pt x="271" y="311"/>
                  <a:pt x="271" y="304"/>
                  <a:pt x="271" y="303"/>
                </a:cubicBezTo>
                <a:cubicBezTo>
                  <a:pt x="271" y="302"/>
                  <a:pt x="271" y="301"/>
                  <a:pt x="271" y="300"/>
                </a:cubicBezTo>
                <a:cubicBezTo>
                  <a:pt x="268" y="299"/>
                  <a:pt x="267" y="297"/>
                  <a:pt x="262" y="296"/>
                </a:cubicBezTo>
                <a:cubicBezTo>
                  <a:pt x="255" y="296"/>
                  <a:pt x="250" y="298"/>
                  <a:pt x="243" y="298"/>
                </a:cubicBezTo>
                <a:cubicBezTo>
                  <a:pt x="243" y="298"/>
                  <a:pt x="243" y="298"/>
                  <a:pt x="243" y="298"/>
                </a:cubicBezTo>
                <a:cubicBezTo>
                  <a:pt x="242" y="298"/>
                  <a:pt x="241" y="297"/>
                  <a:pt x="241" y="296"/>
                </a:cubicBezTo>
                <a:cubicBezTo>
                  <a:pt x="241" y="295"/>
                  <a:pt x="241" y="295"/>
                  <a:pt x="241" y="295"/>
                </a:cubicBezTo>
                <a:cubicBezTo>
                  <a:pt x="242" y="294"/>
                  <a:pt x="245" y="293"/>
                  <a:pt x="245" y="291"/>
                </a:cubicBezTo>
                <a:cubicBezTo>
                  <a:pt x="244" y="288"/>
                  <a:pt x="245" y="285"/>
                  <a:pt x="245" y="283"/>
                </a:cubicBezTo>
                <a:cubicBezTo>
                  <a:pt x="245" y="283"/>
                  <a:pt x="245" y="283"/>
                  <a:pt x="245" y="283"/>
                </a:cubicBezTo>
                <a:cubicBezTo>
                  <a:pt x="245" y="283"/>
                  <a:pt x="246" y="283"/>
                  <a:pt x="246" y="283"/>
                </a:cubicBezTo>
                <a:cubicBezTo>
                  <a:pt x="246" y="284"/>
                  <a:pt x="246" y="284"/>
                  <a:pt x="246" y="284"/>
                </a:cubicBezTo>
                <a:cubicBezTo>
                  <a:pt x="247" y="282"/>
                  <a:pt x="248" y="281"/>
                  <a:pt x="248" y="278"/>
                </a:cubicBezTo>
                <a:cubicBezTo>
                  <a:pt x="248" y="275"/>
                  <a:pt x="252" y="271"/>
                  <a:pt x="252" y="269"/>
                </a:cubicBezTo>
                <a:cubicBezTo>
                  <a:pt x="252" y="269"/>
                  <a:pt x="252" y="268"/>
                  <a:pt x="252" y="267"/>
                </a:cubicBezTo>
                <a:cubicBezTo>
                  <a:pt x="251" y="267"/>
                  <a:pt x="248" y="267"/>
                  <a:pt x="247" y="267"/>
                </a:cubicBezTo>
                <a:cubicBezTo>
                  <a:pt x="247" y="267"/>
                  <a:pt x="246" y="266"/>
                  <a:pt x="244" y="266"/>
                </a:cubicBezTo>
                <a:cubicBezTo>
                  <a:pt x="244" y="266"/>
                  <a:pt x="244" y="266"/>
                  <a:pt x="243" y="266"/>
                </a:cubicBezTo>
                <a:cubicBezTo>
                  <a:pt x="243" y="266"/>
                  <a:pt x="243" y="266"/>
                  <a:pt x="242" y="266"/>
                </a:cubicBezTo>
                <a:cubicBezTo>
                  <a:pt x="237" y="266"/>
                  <a:pt x="231" y="267"/>
                  <a:pt x="231" y="272"/>
                </a:cubicBezTo>
                <a:cubicBezTo>
                  <a:pt x="231" y="274"/>
                  <a:pt x="228" y="277"/>
                  <a:pt x="227" y="279"/>
                </a:cubicBezTo>
                <a:cubicBezTo>
                  <a:pt x="227" y="279"/>
                  <a:pt x="226" y="281"/>
                  <a:pt x="224" y="281"/>
                </a:cubicBezTo>
                <a:cubicBezTo>
                  <a:pt x="224" y="281"/>
                  <a:pt x="223" y="280"/>
                  <a:pt x="221" y="280"/>
                </a:cubicBezTo>
                <a:cubicBezTo>
                  <a:pt x="217" y="280"/>
                  <a:pt x="214" y="283"/>
                  <a:pt x="210" y="283"/>
                </a:cubicBezTo>
                <a:cubicBezTo>
                  <a:pt x="209" y="283"/>
                  <a:pt x="208" y="281"/>
                  <a:pt x="207" y="281"/>
                </a:cubicBezTo>
                <a:cubicBezTo>
                  <a:pt x="202" y="279"/>
                  <a:pt x="202" y="276"/>
                  <a:pt x="198" y="273"/>
                </a:cubicBezTo>
                <a:cubicBezTo>
                  <a:pt x="197" y="272"/>
                  <a:pt x="194" y="270"/>
                  <a:pt x="194" y="268"/>
                </a:cubicBezTo>
                <a:cubicBezTo>
                  <a:pt x="193" y="266"/>
                  <a:pt x="194" y="266"/>
                  <a:pt x="193" y="264"/>
                </a:cubicBezTo>
                <a:cubicBezTo>
                  <a:pt x="193" y="263"/>
                  <a:pt x="191" y="262"/>
                  <a:pt x="192" y="260"/>
                </a:cubicBezTo>
                <a:cubicBezTo>
                  <a:pt x="192" y="257"/>
                  <a:pt x="192" y="254"/>
                  <a:pt x="192" y="251"/>
                </a:cubicBezTo>
                <a:cubicBezTo>
                  <a:pt x="192" y="248"/>
                  <a:pt x="194" y="247"/>
                  <a:pt x="194" y="244"/>
                </a:cubicBezTo>
                <a:cubicBezTo>
                  <a:pt x="194" y="243"/>
                  <a:pt x="193" y="242"/>
                  <a:pt x="193" y="241"/>
                </a:cubicBezTo>
                <a:cubicBezTo>
                  <a:pt x="193" y="240"/>
                  <a:pt x="193" y="240"/>
                  <a:pt x="193" y="240"/>
                </a:cubicBezTo>
                <a:cubicBezTo>
                  <a:pt x="193" y="240"/>
                  <a:pt x="193" y="240"/>
                  <a:pt x="193" y="240"/>
                </a:cubicBezTo>
                <a:cubicBezTo>
                  <a:pt x="193" y="240"/>
                  <a:pt x="192" y="239"/>
                  <a:pt x="192" y="239"/>
                </a:cubicBezTo>
                <a:cubicBezTo>
                  <a:pt x="193" y="234"/>
                  <a:pt x="195" y="229"/>
                  <a:pt x="199" y="227"/>
                </a:cubicBezTo>
                <a:cubicBezTo>
                  <a:pt x="200" y="227"/>
                  <a:pt x="200" y="227"/>
                  <a:pt x="201" y="227"/>
                </a:cubicBezTo>
                <a:cubicBezTo>
                  <a:pt x="201" y="227"/>
                  <a:pt x="201" y="227"/>
                  <a:pt x="202" y="227"/>
                </a:cubicBezTo>
                <a:cubicBezTo>
                  <a:pt x="202" y="227"/>
                  <a:pt x="202" y="227"/>
                  <a:pt x="202" y="227"/>
                </a:cubicBezTo>
                <a:cubicBezTo>
                  <a:pt x="203" y="227"/>
                  <a:pt x="204" y="227"/>
                  <a:pt x="204" y="226"/>
                </a:cubicBezTo>
                <a:cubicBezTo>
                  <a:pt x="207" y="224"/>
                  <a:pt x="209" y="220"/>
                  <a:pt x="215" y="220"/>
                </a:cubicBezTo>
                <a:cubicBezTo>
                  <a:pt x="217" y="220"/>
                  <a:pt x="218" y="222"/>
                  <a:pt x="220" y="222"/>
                </a:cubicBezTo>
                <a:cubicBezTo>
                  <a:pt x="220" y="222"/>
                  <a:pt x="220" y="222"/>
                  <a:pt x="220" y="222"/>
                </a:cubicBezTo>
                <a:cubicBezTo>
                  <a:pt x="221" y="222"/>
                  <a:pt x="222" y="220"/>
                  <a:pt x="223" y="220"/>
                </a:cubicBezTo>
                <a:cubicBezTo>
                  <a:pt x="226" y="220"/>
                  <a:pt x="230" y="224"/>
                  <a:pt x="234" y="224"/>
                </a:cubicBezTo>
                <a:cubicBezTo>
                  <a:pt x="235" y="224"/>
                  <a:pt x="236" y="224"/>
                  <a:pt x="237" y="224"/>
                </a:cubicBezTo>
                <a:cubicBezTo>
                  <a:pt x="235" y="222"/>
                  <a:pt x="236" y="221"/>
                  <a:pt x="237" y="218"/>
                </a:cubicBezTo>
                <a:cubicBezTo>
                  <a:pt x="236" y="218"/>
                  <a:pt x="236" y="218"/>
                  <a:pt x="236" y="218"/>
                </a:cubicBezTo>
                <a:cubicBezTo>
                  <a:pt x="235" y="218"/>
                  <a:pt x="235" y="218"/>
                  <a:pt x="234" y="218"/>
                </a:cubicBezTo>
                <a:cubicBezTo>
                  <a:pt x="237" y="217"/>
                  <a:pt x="241" y="217"/>
                  <a:pt x="244" y="217"/>
                </a:cubicBezTo>
                <a:cubicBezTo>
                  <a:pt x="244" y="217"/>
                  <a:pt x="245" y="218"/>
                  <a:pt x="246" y="218"/>
                </a:cubicBezTo>
                <a:cubicBezTo>
                  <a:pt x="246" y="218"/>
                  <a:pt x="246" y="218"/>
                  <a:pt x="246" y="218"/>
                </a:cubicBezTo>
                <a:cubicBezTo>
                  <a:pt x="246" y="218"/>
                  <a:pt x="246" y="218"/>
                  <a:pt x="246" y="218"/>
                </a:cubicBezTo>
                <a:cubicBezTo>
                  <a:pt x="246" y="218"/>
                  <a:pt x="247" y="218"/>
                  <a:pt x="248" y="217"/>
                </a:cubicBezTo>
                <a:cubicBezTo>
                  <a:pt x="248" y="217"/>
                  <a:pt x="249" y="217"/>
                  <a:pt x="250" y="217"/>
                </a:cubicBezTo>
                <a:cubicBezTo>
                  <a:pt x="250" y="217"/>
                  <a:pt x="251" y="217"/>
                  <a:pt x="251" y="217"/>
                </a:cubicBezTo>
                <a:cubicBezTo>
                  <a:pt x="253" y="217"/>
                  <a:pt x="255" y="218"/>
                  <a:pt x="256" y="219"/>
                </a:cubicBezTo>
                <a:cubicBezTo>
                  <a:pt x="258" y="220"/>
                  <a:pt x="259" y="221"/>
                  <a:pt x="261" y="221"/>
                </a:cubicBezTo>
                <a:cubicBezTo>
                  <a:pt x="261" y="221"/>
                  <a:pt x="261" y="221"/>
                  <a:pt x="261" y="221"/>
                </a:cubicBezTo>
                <a:cubicBezTo>
                  <a:pt x="262" y="221"/>
                  <a:pt x="263" y="218"/>
                  <a:pt x="265" y="218"/>
                </a:cubicBezTo>
                <a:cubicBezTo>
                  <a:pt x="274" y="219"/>
                  <a:pt x="271" y="229"/>
                  <a:pt x="274" y="235"/>
                </a:cubicBezTo>
                <a:cubicBezTo>
                  <a:pt x="276" y="237"/>
                  <a:pt x="278" y="238"/>
                  <a:pt x="280" y="241"/>
                </a:cubicBezTo>
                <a:cubicBezTo>
                  <a:pt x="281" y="243"/>
                  <a:pt x="281" y="245"/>
                  <a:pt x="284" y="245"/>
                </a:cubicBezTo>
                <a:cubicBezTo>
                  <a:pt x="287" y="245"/>
                  <a:pt x="288" y="242"/>
                  <a:pt x="288" y="239"/>
                </a:cubicBezTo>
                <a:cubicBezTo>
                  <a:pt x="288" y="235"/>
                  <a:pt x="287" y="234"/>
                  <a:pt x="286" y="232"/>
                </a:cubicBezTo>
                <a:cubicBezTo>
                  <a:pt x="286" y="231"/>
                  <a:pt x="286" y="231"/>
                  <a:pt x="286" y="231"/>
                </a:cubicBezTo>
                <a:cubicBezTo>
                  <a:pt x="286" y="225"/>
                  <a:pt x="281" y="223"/>
                  <a:pt x="280" y="218"/>
                </a:cubicBezTo>
                <a:cubicBezTo>
                  <a:pt x="281" y="205"/>
                  <a:pt x="290" y="204"/>
                  <a:pt x="299" y="200"/>
                </a:cubicBezTo>
                <a:cubicBezTo>
                  <a:pt x="298" y="200"/>
                  <a:pt x="298" y="200"/>
                  <a:pt x="298" y="200"/>
                </a:cubicBezTo>
                <a:cubicBezTo>
                  <a:pt x="299" y="199"/>
                  <a:pt x="299" y="198"/>
                  <a:pt x="301" y="198"/>
                </a:cubicBezTo>
                <a:cubicBezTo>
                  <a:pt x="303" y="197"/>
                  <a:pt x="304" y="196"/>
                  <a:pt x="306" y="196"/>
                </a:cubicBezTo>
                <a:cubicBezTo>
                  <a:pt x="307" y="196"/>
                  <a:pt x="308" y="194"/>
                  <a:pt x="308" y="194"/>
                </a:cubicBezTo>
                <a:cubicBezTo>
                  <a:pt x="308" y="194"/>
                  <a:pt x="307" y="193"/>
                  <a:pt x="306" y="193"/>
                </a:cubicBezTo>
                <a:cubicBezTo>
                  <a:pt x="306" y="191"/>
                  <a:pt x="306" y="191"/>
                  <a:pt x="306" y="191"/>
                </a:cubicBezTo>
                <a:cubicBezTo>
                  <a:pt x="306" y="191"/>
                  <a:pt x="306" y="191"/>
                  <a:pt x="307" y="191"/>
                </a:cubicBezTo>
                <a:cubicBezTo>
                  <a:pt x="308" y="191"/>
                  <a:pt x="309" y="191"/>
                  <a:pt x="309" y="190"/>
                </a:cubicBezTo>
                <a:cubicBezTo>
                  <a:pt x="308" y="190"/>
                  <a:pt x="307" y="189"/>
                  <a:pt x="306" y="188"/>
                </a:cubicBezTo>
                <a:cubicBezTo>
                  <a:pt x="306" y="188"/>
                  <a:pt x="306" y="188"/>
                  <a:pt x="306" y="188"/>
                </a:cubicBezTo>
                <a:cubicBezTo>
                  <a:pt x="307" y="188"/>
                  <a:pt x="309" y="188"/>
                  <a:pt x="309" y="186"/>
                </a:cubicBezTo>
                <a:cubicBezTo>
                  <a:pt x="309" y="186"/>
                  <a:pt x="309" y="185"/>
                  <a:pt x="309" y="185"/>
                </a:cubicBezTo>
                <a:cubicBezTo>
                  <a:pt x="307" y="185"/>
                  <a:pt x="307" y="185"/>
                  <a:pt x="307" y="185"/>
                </a:cubicBezTo>
                <a:cubicBezTo>
                  <a:pt x="307" y="184"/>
                  <a:pt x="307" y="184"/>
                  <a:pt x="307" y="182"/>
                </a:cubicBezTo>
                <a:cubicBezTo>
                  <a:pt x="307" y="180"/>
                  <a:pt x="306" y="177"/>
                  <a:pt x="306" y="176"/>
                </a:cubicBezTo>
                <a:cubicBezTo>
                  <a:pt x="306" y="176"/>
                  <a:pt x="306" y="175"/>
                  <a:pt x="306" y="174"/>
                </a:cubicBezTo>
                <a:cubicBezTo>
                  <a:pt x="307" y="176"/>
                  <a:pt x="309" y="178"/>
                  <a:pt x="309" y="180"/>
                </a:cubicBezTo>
                <a:cubicBezTo>
                  <a:pt x="309" y="180"/>
                  <a:pt x="309" y="181"/>
                  <a:pt x="309" y="181"/>
                </a:cubicBezTo>
                <a:cubicBezTo>
                  <a:pt x="309" y="182"/>
                  <a:pt x="309" y="182"/>
                  <a:pt x="309" y="182"/>
                </a:cubicBezTo>
                <a:cubicBezTo>
                  <a:pt x="310" y="182"/>
                  <a:pt x="313" y="177"/>
                  <a:pt x="314" y="176"/>
                </a:cubicBezTo>
                <a:cubicBezTo>
                  <a:pt x="313" y="175"/>
                  <a:pt x="312" y="174"/>
                  <a:pt x="312" y="173"/>
                </a:cubicBezTo>
                <a:cubicBezTo>
                  <a:pt x="313" y="172"/>
                  <a:pt x="313" y="172"/>
                  <a:pt x="313" y="172"/>
                </a:cubicBezTo>
                <a:cubicBezTo>
                  <a:pt x="313" y="172"/>
                  <a:pt x="314" y="173"/>
                  <a:pt x="314" y="173"/>
                </a:cubicBezTo>
                <a:cubicBezTo>
                  <a:pt x="315" y="173"/>
                  <a:pt x="319" y="168"/>
                  <a:pt x="319" y="166"/>
                </a:cubicBezTo>
                <a:cubicBezTo>
                  <a:pt x="319" y="166"/>
                  <a:pt x="317" y="165"/>
                  <a:pt x="317" y="164"/>
                </a:cubicBezTo>
                <a:cubicBezTo>
                  <a:pt x="317" y="164"/>
                  <a:pt x="318" y="164"/>
                  <a:pt x="318" y="163"/>
                </a:cubicBezTo>
                <a:cubicBezTo>
                  <a:pt x="319" y="163"/>
                  <a:pt x="320" y="163"/>
                  <a:pt x="320" y="164"/>
                </a:cubicBezTo>
                <a:cubicBezTo>
                  <a:pt x="323" y="163"/>
                  <a:pt x="324" y="164"/>
                  <a:pt x="327" y="163"/>
                </a:cubicBezTo>
                <a:cubicBezTo>
                  <a:pt x="327" y="163"/>
                  <a:pt x="326" y="163"/>
                  <a:pt x="326" y="163"/>
                </a:cubicBezTo>
                <a:cubicBezTo>
                  <a:pt x="325" y="163"/>
                  <a:pt x="325" y="163"/>
                  <a:pt x="324" y="163"/>
                </a:cubicBezTo>
                <a:cubicBezTo>
                  <a:pt x="324" y="163"/>
                  <a:pt x="323" y="163"/>
                  <a:pt x="323" y="163"/>
                </a:cubicBezTo>
                <a:cubicBezTo>
                  <a:pt x="323" y="163"/>
                  <a:pt x="323" y="163"/>
                  <a:pt x="322" y="163"/>
                </a:cubicBezTo>
                <a:cubicBezTo>
                  <a:pt x="322" y="163"/>
                  <a:pt x="321" y="163"/>
                  <a:pt x="321" y="163"/>
                </a:cubicBezTo>
                <a:cubicBezTo>
                  <a:pt x="321" y="163"/>
                  <a:pt x="321" y="163"/>
                  <a:pt x="321" y="163"/>
                </a:cubicBezTo>
                <a:cubicBezTo>
                  <a:pt x="324" y="161"/>
                  <a:pt x="330" y="162"/>
                  <a:pt x="334" y="160"/>
                </a:cubicBezTo>
                <a:cubicBezTo>
                  <a:pt x="334" y="160"/>
                  <a:pt x="335" y="160"/>
                  <a:pt x="336" y="160"/>
                </a:cubicBezTo>
                <a:cubicBezTo>
                  <a:pt x="337" y="160"/>
                  <a:pt x="339" y="160"/>
                  <a:pt x="340" y="160"/>
                </a:cubicBezTo>
                <a:cubicBezTo>
                  <a:pt x="340" y="158"/>
                  <a:pt x="340" y="158"/>
                  <a:pt x="340" y="158"/>
                </a:cubicBezTo>
                <a:cubicBezTo>
                  <a:pt x="338" y="159"/>
                  <a:pt x="338" y="159"/>
                  <a:pt x="338" y="159"/>
                </a:cubicBezTo>
                <a:cubicBezTo>
                  <a:pt x="337" y="159"/>
                  <a:pt x="336" y="157"/>
                  <a:pt x="336" y="156"/>
                </a:cubicBezTo>
                <a:cubicBezTo>
                  <a:pt x="336" y="156"/>
                  <a:pt x="335" y="155"/>
                  <a:pt x="335" y="155"/>
                </a:cubicBezTo>
                <a:cubicBezTo>
                  <a:pt x="335" y="149"/>
                  <a:pt x="341" y="151"/>
                  <a:pt x="344" y="149"/>
                </a:cubicBezTo>
                <a:cubicBezTo>
                  <a:pt x="346" y="148"/>
                  <a:pt x="346" y="148"/>
                  <a:pt x="348" y="148"/>
                </a:cubicBezTo>
                <a:cubicBezTo>
                  <a:pt x="348" y="148"/>
                  <a:pt x="348" y="148"/>
                  <a:pt x="348" y="148"/>
                </a:cubicBezTo>
                <a:cubicBezTo>
                  <a:pt x="349" y="148"/>
                  <a:pt x="349" y="148"/>
                  <a:pt x="349" y="148"/>
                </a:cubicBezTo>
                <a:cubicBezTo>
                  <a:pt x="351" y="148"/>
                  <a:pt x="353" y="147"/>
                  <a:pt x="354" y="146"/>
                </a:cubicBezTo>
                <a:cubicBezTo>
                  <a:pt x="353" y="144"/>
                  <a:pt x="353" y="144"/>
                  <a:pt x="353" y="144"/>
                </a:cubicBezTo>
                <a:cubicBezTo>
                  <a:pt x="353" y="144"/>
                  <a:pt x="353" y="144"/>
                  <a:pt x="353" y="144"/>
                </a:cubicBezTo>
                <a:cubicBezTo>
                  <a:pt x="353" y="143"/>
                  <a:pt x="353" y="143"/>
                  <a:pt x="353" y="143"/>
                </a:cubicBezTo>
                <a:cubicBezTo>
                  <a:pt x="353" y="144"/>
                  <a:pt x="354" y="144"/>
                  <a:pt x="355" y="144"/>
                </a:cubicBezTo>
                <a:cubicBezTo>
                  <a:pt x="355" y="144"/>
                  <a:pt x="358" y="144"/>
                  <a:pt x="360" y="144"/>
                </a:cubicBezTo>
                <a:cubicBezTo>
                  <a:pt x="360" y="144"/>
                  <a:pt x="361" y="144"/>
                  <a:pt x="362" y="144"/>
                </a:cubicBezTo>
                <a:cubicBezTo>
                  <a:pt x="363" y="143"/>
                  <a:pt x="363" y="141"/>
                  <a:pt x="365" y="141"/>
                </a:cubicBezTo>
                <a:cubicBezTo>
                  <a:pt x="366" y="141"/>
                  <a:pt x="366" y="141"/>
                  <a:pt x="366" y="141"/>
                </a:cubicBezTo>
                <a:cubicBezTo>
                  <a:pt x="366" y="143"/>
                  <a:pt x="366" y="143"/>
                  <a:pt x="368" y="143"/>
                </a:cubicBezTo>
                <a:cubicBezTo>
                  <a:pt x="368" y="143"/>
                  <a:pt x="368" y="143"/>
                  <a:pt x="368" y="143"/>
                </a:cubicBezTo>
                <a:cubicBezTo>
                  <a:pt x="364" y="143"/>
                  <a:pt x="358" y="146"/>
                  <a:pt x="359" y="149"/>
                </a:cubicBezTo>
                <a:cubicBezTo>
                  <a:pt x="359" y="150"/>
                  <a:pt x="361" y="153"/>
                  <a:pt x="362" y="153"/>
                </a:cubicBezTo>
                <a:cubicBezTo>
                  <a:pt x="363" y="153"/>
                  <a:pt x="367" y="149"/>
                  <a:pt x="370" y="148"/>
                </a:cubicBezTo>
                <a:cubicBezTo>
                  <a:pt x="371" y="148"/>
                  <a:pt x="382" y="145"/>
                  <a:pt x="382" y="144"/>
                </a:cubicBezTo>
                <a:cubicBezTo>
                  <a:pt x="382" y="142"/>
                  <a:pt x="378" y="142"/>
                  <a:pt x="377" y="142"/>
                </a:cubicBezTo>
                <a:cubicBezTo>
                  <a:pt x="372" y="141"/>
                  <a:pt x="364" y="137"/>
                  <a:pt x="363" y="133"/>
                </a:cubicBezTo>
                <a:cubicBezTo>
                  <a:pt x="362" y="133"/>
                  <a:pt x="361" y="132"/>
                  <a:pt x="359" y="132"/>
                </a:cubicBezTo>
                <a:cubicBezTo>
                  <a:pt x="360" y="131"/>
                  <a:pt x="366" y="131"/>
                  <a:pt x="366" y="128"/>
                </a:cubicBezTo>
                <a:cubicBezTo>
                  <a:pt x="366" y="125"/>
                  <a:pt x="361" y="125"/>
                  <a:pt x="357" y="125"/>
                </a:cubicBezTo>
                <a:cubicBezTo>
                  <a:pt x="357" y="125"/>
                  <a:pt x="356" y="125"/>
                  <a:pt x="356" y="125"/>
                </a:cubicBezTo>
                <a:cubicBezTo>
                  <a:pt x="349" y="125"/>
                  <a:pt x="346" y="129"/>
                  <a:pt x="341" y="129"/>
                </a:cubicBezTo>
                <a:cubicBezTo>
                  <a:pt x="343" y="125"/>
                  <a:pt x="347" y="127"/>
                  <a:pt x="350" y="124"/>
                </a:cubicBezTo>
                <a:cubicBezTo>
                  <a:pt x="353" y="122"/>
                  <a:pt x="351" y="121"/>
                  <a:pt x="354" y="120"/>
                </a:cubicBezTo>
                <a:cubicBezTo>
                  <a:pt x="356" y="119"/>
                  <a:pt x="358" y="119"/>
                  <a:pt x="360" y="119"/>
                </a:cubicBezTo>
                <a:cubicBezTo>
                  <a:pt x="363" y="119"/>
                  <a:pt x="366" y="120"/>
                  <a:pt x="371" y="120"/>
                </a:cubicBezTo>
                <a:cubicBezTo>
                  <a:pt x="376" y="121"/>
                  <a:pt x="381" y="122"/>
                  <a:pt x="384" y="122"/>
                </a:cubicBezTo>
                <a:cubicBezTo>
                  <a:pt x="387" y="122"/>
                  <a:pt x="389" y="122"/>
                  <a:pt x="391" y="120"/>
                </a:cubicBezTo>
                <a:cubicBezTo>
                  <a:pt x="393" y="118"/>
                  <a:pt x="405" y="119"/>
                  <a:pt x="404" y="116"/>
                </a:cubicBezTo>
                <a:cubicBezTo>
                  <a:pt x="404" y="113"/>
                  <a:pt x="403" y="112"/>
                  <a:pt x="401" y="111"/>
                </a:cubicBezTo>
                <a:cubicBezTo>
                  <a:pt x="400" y="110"/>
                  <a:pt x="402" y="110"/>
                  <a:pt x="400" y="109"/>
                </a:cubicBezTo>
                <a:cubicBezTo>
                  <a:pt x="400" y="108"/>
                  <a:pt x="399" y="108"/>
                  <a:pt x="399" y="108"/>
                </a:cubicBezTo>
                <a:cubicBezTo>
                  <a:pt x="397" y="108"/>
                  <a:pt x="391" y="109"/>
                  <a:pt x="387" y="109"/>
                </a:cubicBezTo>
                <a:cubicBezTo>
                  <a:pt x="386" y="109"/>
                  <a:pt x="386" y="109"/>
                  <a:pt x="385" y="109"/>
                </a:cubicBezTo>
                <a:cubicBezTo>
                  <a:pt x="385" y="109"/>
                  <a:pt x="385" y="109"/>
                  <a:pt x="385" y="109"/>
                </a:cubicBezTo>
                <a:cubicBezTo>
                  <a:pt x="384" y="109"/>
                  <a:pt x="383" y="108"/>
                  <a:pt x="383" y="108"/>
                </a:cubicBezTo>
                <a:cubicBezTo>
                  <a:pt x="386" y="107"/>
                  <a:pt x="395" y="108"/>
                  <a:pt x="396" y="106"/>
                </a:cubicBezTo>
                <a:cubicBezTo>
                  <a:pt x="396" y="105"/>
                  <a:pt x="394" y="105"/>
                  <a:pt x="394" y="105"/>
                </a:cubicBezTo>
                <a:cubicBezTo>
                  <a:pt x="390" y="104"/>
                  <a:pt x="382" y="102"/>
                  <a:pt x="382" y="99"/>
                </a:cubicBezTo>
                <a:cubicBezTo>
                  <a:pt x="382" y="98"/>
                  <a:pt x="382" y="98"/>
                  <a:pt x="382" y="98"/>
                </a:cubicBezTo>
                <a:cubicBezTo>
                  <a:pt x="378" y="98"/>
                  <a:pt x="376" y="96"/>
                  <a:pt x="374" y="95"/>
                </a:cubicBezTo>
                <a:cubicBezTo>
                  <a:pt x="374" y="95"/>
                  <a:pt x="376" y="95"/>
                  <a:pt x="376" y="94"/>
                </a:cubicBezTo>
                <a:cubicBezTo>
                  <a:pt x="376" y="93"/>
                  <a:pt x="374" y="91"/>
                  <a:pt x="374" y="91"/>
                </a:cubicBezTo>
                <a:cubicBezTo>
                  <a:pt x="373" y="90"/>
                  <a:pt x="367" y="88"/>
                  <a:pt x="368" y="86"/>
                </a:cubicBezTo>
                <a:cubicBezTo>
                  <a:pt x="370" y="84"/>
                  <a:pt x="363" y="83"/>
                  <a:pt x="362" y="80"/>
                </a:cubicBezTo>
                <a:cubicBezTo>
                  <a:pt x="362" y="80"/>
                  <a:pt x="360" y="79"/>
                  <a:pt x="359" y="78"/>
                </a:cubicBezTo>
                <a:cubicBezTo>
                  <a:pt x="358" y="79"/>
                  <a:pt x="355" y="79"/>
                  <a:pt x="356" y="81"/>
                </a:cubicBezTo>
                <a:cubicBezTo>
                  <a:pt x="357" y="83"/>
                  <a:pt x="354" y="83"/>
                  <a:pt x="351" y="84"/>
                </a:cubicBezTo>
                <a:cubicBezTo>
                  <a:pt x="349" y="84"/>
                  <a:pt x="348" y="86"/>
                  <a:pt x="346" y="86"/>
                </a:cubicBezTo>
                <a:cubicBezTo>
                  <a:pt x="346" y="86"/>
                  <a:pt x="346" y="86"/>
                  <a:pt x="346" y="86"/>
                </a:cubicBezTo>
                <a:cubicBezTo>
                  <a:pt x="343" y="86"/>
                  <a:pt x="340" y="82"/>
                  <a:pt x="338" y="82"/>
                </a:cubicBezTo>
                <a:cubicBezTo>
                  <a:pt x="335" y="82"/>
                  <a:pt x="336" y="77"/>
                  <a:pt x="336" y="75"/>
                </a:cubicBezTo>
                <a:cubicBezTo>
                  <a:pt x="335" y="72"/>
                  <a:pt x="326" y="73"/>
                  <a:pt x="326" y="70"/>
                </a:cubicBezTo>
                <a:cubicBezTo>
                  <a:pt x="321" y="69"/>
                  <a:pt x="321" y="67"/>
                  <a:pt x="316" y="67"/>
                </a:cubicBezTo>
                <a:cubicBezTo>
                  <a:pt x="315" y="67"/>
                  <a:pt x="314" y="67"/>
                  <a:pt x="313" y="67"/>
                </a:cubicBezTo>
                <a:cubicBezTo>
                  <a:pt x="308" y="66"/>
                  <a:pt x="305" y="65"/>
                  <a:pt x="300" y="64"/>
                </a:cubicBezTo>
                <a:cubicBezTo>
                  <a:pt x="300" y="64"/>
                  <a:pt x="299" y="64"/>
                  <a:pt x="299" y="64"/>
                </a:cubicBezTo>
                <a:cubicBezTo>
                  <a:pt x="297" y="64"/>
                  <a:pt x="295" y="65"/>
                  <a:pt x="295" y="67"/>
                </a:cubicBezTo>
                <a:cubicBezTo>
                  <a:pt x="295" y="68"/>
                  <a:pt x="301" y="69"/>
                  <a:pt x="295" y="71"/>
                </a:cubicBezTo>
                <a:cubicBezTo>
                  <a:pt x="293" y="72"/>
                  <a:pt x="299" y="74"/>
                  <a:pt x="299" y="76"/>
                </a:cubicBezTo>
                <a:cubicBezTo>
                  <a:pt x="300" y="79"/>
                  <a:pt x="295" y="79"/>
                  <a:pt x="293" y="79"/>
                </a:cubicBezTo>
                <a:cubicBezTo>
                  <a:pt x="295" y="82"/>
                  <a:pt x="300" y="82"/>
                  <a:pt x="302" y="84"/>
                </a:cubicBezTo>
                <a:cubicBezTo>
                  <a:pt x="304" y="86"/>
                  <a:pt x="303" y="89"/>
                  <a:pt x="303" y="92"/>
                </a:cubicBezTo>
                <a:cubicBezTo>
                  <a:pt x="303" y="94"/>
                  <a:pt x="292" y="98"/>
                  <a:pt x="289" y="99"/>
                </a:cubicBezTo>
                <a:cubicBezTo>
                  <a:pt x="295" y="101"/>
                  <a:pt x="293" y="106"/>
                  <a:pt x="295" y="109"/>
                </a:cubicBezTo>
                <a:cubicBezTo>
                  <a:pt x="295" y="109"/>
                  <a:pt x="293" y="111"/>
                  <a:pt x="293" y="113"/>
                </a:cubicBezTo>
                <a:cubicBezTo>
                  <a:pt x="292" y="113"/>
                  <a:pt x="290" y="113"/>
                  <a:pt x="289" y="113"/>
                </a:cubicBezTo>
                <a:cubicBezTo>
                  <a:pt x="288" y="113"/>
                  <a:pt x="288" y="113"/>
                  <a:pt x="287" y="112"/>
                </a:cubicBezTo>
                <a:cubicBezTo>
                  <a:pt x="282" y="110"/>
                  <a:pt x="276" y="106"/>
                  <a:pt x="275" y="103"/>
                </a:cubicBezTo>
                <a:cubicBezTo>
                  <a:pt x="275" y="100"/>
                  <a:pt x="275" y="97"/>
                  <a:pt x="270" y="95"/>
                </a:cubicBezTo>
                <a:cubicBezTo>
                  <a:pt x="266" y="94"/>
                  <a:pt x="263" y="94"/>
                  <a:pt x="259" y="93"/>
                </a:cubicBezTo>
                <a:cubicBezTo>
                  <a:pt x="252" y="91"/>
                  <a:pt x="245" y="89"/>
                  <a:pt x="237" y="87"/>
                </a:cubicBezTo>
                <a:cubicBezTo>
                  <a:pt x="236" y="87"/>
                  <a:pt x="231" y="86"/>
                  <a:pt x="229" y="86"/>
                </a:cubicBezTo>
                <a:cubicBezTo>
                  <a:pt x="226" y="86"/>
                  <a:pt x="225" y="87"/>
                  <a:pt x="222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0" y="80"/>
                  <a:pt x="216" y="80"/>
                </a:cubicBezTo>
                <a:cubicBezTo>
                  <a:pt x="214" y="80"/>
                  <a:pt x="213" y="81"/>
                  <a:pt x="211" y="81"/>
                </a:cubicBezTo>
                <a:cubicBezTo>
                  <a:pt x="212" y="80"/>
                  <a:pt x="211" y="79"/>
                  <a:pt x="211" y="77"/>
                </a:cubicBezTo>
                <a:cubicBezTo>
                  <a:pt x="212" y="73"/>
                  <a:pt x="214" y="69"/>
                  <a:pt x="218" y="67"/>
                </a:cubicBezTo>
                <a:cubicBezTo>
                  <a:pt x="220" y="66"/>
                  <a:pt x="223" y="63"/>
                  <a:pt x="224" y="62"/>
                </a:cubicBezTo>
                <a:cubicBezTo>
                  <a:pt x="225" y="62"/>
                  <a:pt x="225" y="62"/>
                  <a:pt x="225" y="62"/>
                </a:cubicBezTo>
                <a:cubicBezTo>
                  <a:pt x="226" y="62"/>
                  <a:pt x="227" y="62"/>
                  <a:pt x="227" y="63"/>
                </a:cubicBezTo>
                <a:cubicBezTo>
                  <a:pt x="228" y="63"/>
                  <a:pt x="228" y="63"/>
                  <a:pt x="229" y="63"/>
                </a:cubicBezTo>
                <a:cubicBezTo>
                  <a:pt x="230" y="63"/>
                  <a:pt x="230" y="62"/>
                  <a:pt x="230" y="62"/>
                </a:cubicBezTo>
                <a:cubicBezTo>
                  <a:pt x="230" y="60"/>
                  <a:pt x="223" y="60"/>
                  <a:pt x="221" y="60"/>
                </a:cubicBezTo>
                <a:cubicBezTo>
                  <a:pt x="221" y="60"/>
                  <a:pt x="221" y="60"/>
                  <a:pt x="221" y="60"/>
                </a:cubicBezTo>
                <a:cubicBezTo>
                  <a:pt x="221" y="60"/>
                  <a:pt x="221" y="60"/>
                  <a:pt x="221" y="59"/>
                </a:cubicBezTo>
                <a:cubicBezTo>
                  <a:pt x="221" y="59"/>
                  <a:pt x="221" y="59"/>
                  <a:pt x="222" y="59"/>
                </a:cubicBezTo>
                <a:cubicBezTo>
                  <a:pt x="224" y="59"/>
                  <a:pt x="226" y="59"/>
                  <a:pt x="231" y="60"/>
                </a:cubicBezTo>
                <a:cubicBezTo>
                  <a:pt x="232" y="60"/>
                  <a:pt x="232" y="60"/>
                  <a:pt x="232" y="60"/>
                </a:cubicBezTo>
                <a:cubicBezTo>
                  <a:pt x="235" y="60"/>
                  <a:pt x="233" y="58"/>
                  <a:pt x="235" y="58"/>
                </a:cubicBezTo>
                <a:cubicBezTo>
                  <a:pt x="236" y="58"/>
                  <a:pt x="236" y="58"/>
                  <a:pt x="237" y="58"/>
                </a:cubicBezTo>
                <a:cubicBezTo>
                  <a:pt x="238" y="58"/>
                  <a:pt x="238" y="58"/>
                  <a:pt x="239" y="58"/>
                </a:cubicBezTo>
                <a:cubicBezTo>
                  <a:pt x="243" y="58"/>
                  <a:pt x="245" y="56"/>
                  <a:pt x="248" y="55"/>
                </a:cubicBezTo>
                <a:cubicBezTo>
                  <a:pt x="248" y="54"/>
                  <a:pt x="248" y="54"/>
                  <a:pt x="248" y="54"/>
                </a:cubicBezTo>
                <a:cubicBezTo>
                  <a:pt x="242" y="53"/>
                  <a:pt x="236" y="53"/>
                  <a:pt x="234" y="51"/>
                </a:cubicBezTo>
                <a:cubicBezTo>
                  <a:pt x="234" y="51"/>
                  <a:pt x="235" y="51"/>
                  <a:pt x="236" y="51"/>
                </a:cubicBezTo>
                <a:cubicBezTo>
                  <a:pt x="236" y="51"/>
                  <a:pt x="237" y="51"/>
                  <a:pt x="237" y="51"/>
                </a:cubicBezTo>
                <a:cubicBezTo>
                  <a:pt x="239" y="51"/>
                  <a:pt x="241" y="53"/>
                  <a:pt x="245" y="53"/>
                </a:cubicBezTo>
                <a:cubicBezTo>
                  <a:pt x="247" y="53"/>
                  <a:pt x="253" y="52"/>
                  <a:pt x="254" y="51"/>
                </a:cubicBezTo>
                <a:cubicBezTo>
                  <a:pt x="254" y="50"/>
                  <a:pt x="253" y="49"/>
                  <a:pt x="253" y="49"/>
                </a:cubicBezTo>
                <a:cubicBezTo>
                  <a:pt x="256" y="49"/>
                  <a:pt x="258" y="50"/>
                  <a:pt x="260" y="50"/>
                </a:cubicBezTo>
                <a:cubicBezTo>
                  <a:pt x="260" y="50"/>
                  <a:pt x="260" y="50"/>
                  <a:pt x="261" y="50"/>
                </a:cubicBezTo>
                <a:cubicBezTo>
                  <a:pt x="262" y="50"/>
                  <a:pt x="262" y="50"/>
                  <a:pt x="263" y="50"/>
                </a:cubicBezTo>
                <a:cubicBezTo>
                  <a:pt x="264" y="50"/>
                  <a:pt x="264" y="50"/>
                  <a:pt x="265" y="50"/>
                </a:cubicBezTo>
                <a:cubicBezTo>
                  <a:pt x="265" y="50"/>
                  <a:pt x="265" y="50"/>
                  <a:pt x="266" y="50"/>
                </a:cubicBezTo>
                <a:cubicBezTo>
                  <a:pt x="265" y="50"/>
                  <a:pt x="265" y="49"/>
                  <a:pt x="266" y="49"/>
                </a:cubicBezTo>
                <a:cubicBezTo>
                  <a:pt x="266" y="49"/>
                  <a:pt x="267" y="50"/>
                  <a:pt x="268" y="50"/>
                </a:cubicBezTo>
                <a:cubicBezTo>
                  <a:pt x="268" y="50"/>
                  <a:pt x="268" y="50"/>
                  <a:pt x="268" y="50"/>
                </a:cubicBezTo>
                <a:cubicBezTo>
                  <a:pt x="271" y="50"/>
                  <a:pt x="277" y="47"/>
                  <a:pt x="277" y="46"/>
                </a:cubicBezTo>
                <a:cubicBezTo>
                  <a:pt x="277" y="46"/>
                  <a:pt x="274" y="45"/>
                  <a:pt x="274" y="44"/>
                </a:cubicBezTo>
                <a:cubicBezTo>
                  <a:pt x="274" y="44"/>
                  <a:pt x="271" y="43"/>
                  <a:pt x="276" y="41"/>
                </a:cubicBezTo>
                <a:cubicBezTo>
                  <a:pt x="277" y="41"/>
                  <a:pt x="276" y="41"/>
                  <a:pt x="276" y="39"/>
                </a:cubicBezTo>
                <a:cubicBezTo>
                  <a:pt x="274" y="39"/>
                  <a:pt x="273" y="39"/>
                  <a:pt x="272" y="38"/>
                </a:cubicBezTo>
                <a:cubicBezTo>
                  <a:pt x="276" y="39"/>
                  <a:pt x="279" y="39"/>
                  <a:pt x="282" y="39"/>
                </a:cubicBezTo>
                <a:cubicBezTo>
                  <a:pt x="282" y="39"/>
                  <a:pt x="281" y="40"/>
                  <a:pt x="283" y="40"/>
                </a:cubicBezTo>
                <a:cubicBezTo>
                  <a:pt x="283" y="40"/>
                  <a:pt x="283" y="40"/>
                  <a:pt x="283" y="40"/>
                </a:cubicBezTo>
                <a:cubicBezTo>
                  <a:pt x="286" y="40"/>
                  <a:pt x="289" y="38"/>
                  <a:pt x="291" y="38"/>
                </a:cubicBezTo>
                <a:cubicBezTo>
                  <a:pt x="293" y="39"/>
                  <a:pt x="302" y="42"/>
                  <a:pt x="303" y="43"/>
                </a:cubicBezTo>
                <a:cubicBezTo>
                  <a:pt x="303" y="43"/>
                  <a:pt x="303" y="43"/>
                  <a:pt x="302" y="43"/>
                </a:cubicBezTo>
                <a:cubicBezTo>
                  <a:pt x="301" y="43"/>
                  <a:pt x="299" y="43"/>
                  <a:pt x="299" y="43"/>
                </a:cubicBezTo>
                <a:cubicBezTo>
                  <a:pt x="299" y="43"/>
                  <a:pt x="300" y="44"/>
                  <a:pt x="301" y="44"/>
                </a:cubicBezTo>
                <a:cubicBezTo>
                  <a:pt x="303" y="44"/>
                  <a:pt x="304" y="44"/>
                  <a:pt x="305" y="44"/>
                </a:cubicBezTo>
                <a:cubicBezTo>
                  <a:pt x="305" y="44"/>
                  <a:pt x="306" y="44"/>
                  <a:pt x="306" y="44"/>
                </a:cubicBezTo>
                <a:cubicBezTo>
                  <a:pt x="309" y="44"/>
                  <a:pt x="320" y="48"/>
                  <a:pt x="320" y="50"/>
                </a:cubicBezTo>
                <a:cubicBezTo>
                  <a:pt x="320" y="51"/>
                  <a:pt x="317" y="52"/>
                  <a:pt x="316" y="53"/>
                </a:cubicBezTo>
                <a:cubicBezTo>
                  <a:pt x="316" y="53"/>
                  <a:pt x="315" y="53"/>
                  <a:pt x="315" y="53"/>
                </a:cubicBezTo>
                <a:cubicBezTo>
                  <a:pt x="315" y="53"/>
                  <a:pt x="315" y="53"/>
                  <a:pt x="314" y="53"/>
                </a:cubicBezTo>
                <a:cubicBezTo>
                  <a:pt x="314" y="53"/>
                  <a:pt x="314" y="53"/>
                  <a:pt x="313" y="53"/>
                </a:cubicBezTo>
                <a:cubicBezTo>
                  <a:pt x="312" y="53"/>
                  <a:pt x="312" y="53"/>
                  <a:pt x="312" y="53"/>
                </a:cubicBezTo>
                <a:cubicBezTo>
                  <a:pt x="312" y="54"/>
                  <a:pt x="314" y="55"/>
                  <a:pt x="315" y="55"/>
                </a:cubicBezTo>
                <a:cubicBezTo>
                  <a:pt x="313" y="55"/>
                  <a:pt x="310" y="55"/>
                  <a:pt x="308" y="55"/>
                </a:cubicBezTo>
                <a:cubicBezTo>
                  <a:pt x="308" y="55"/>
                  <a:pt x="308" y="55"/>
                  <a:pt x="307" y="55"/>
                </a:cubicBezTo>
                <a:cubicBezTo>
                  <a:pt x="305" y="55"/>
                  <a:pt x="303" y="55"/>
                  <a:pt x="300" y="55"/>
                </a:cubicBezTo>
                <a:cubicBezTo>
                  <a:pt x="300" y="55"/>
                  <a:pt x="300" y="55"/>
                  <a:pt x="299" y="55"/>
                </a:cubicBezTo>
                <a:cubicBezTo>
                  <a:pt x="297" y="55"/>
                  <a:pt x="293" y="56"/>
                  <a:pt x="293" y="56"/>
                </a:cubicBezTo>
                <a:cubicBezTo>
                  <a:pt x="294" y="57"/>
                  <a:pt x="299" y="59"/>
                  <a:pt x="301" y="59"/>
                </a:cubicBezTo>
                <a:cubicBezTo>
                  <a:pt x="301" y="59"/>
                  <a:pt x="301" y="59"/>
                  <a:pt x="301" y="59"/>
                </a:cubicBezTo>
                <a:cubicBezTo>
                  <a:pt x="302" y="59"/>
                  <a:pt x="303" y="59"/>
                  <a:pt x="304" y="59"/>
                </a:cubicBezTo>
                <a:cubicBezTo>
                  <a:pt x="304" y="58"/>
                  <a:pt x="305" y="58"/>
                  <a:pt x="306" y="58"/>
                </a:cubicBezTo>
                <a:cubicBezTo>
                  <a:pt x="307" y="58"/>
                  <a:pt x="307" y="59"/>
                  <a:pt x="309" y="59"/>
                </a:cubicBezTo>
                <a:cubicBezTo>
                  <a:pt x="309" y="59"/>
                  <a:pt x="309" y="59"/>
                  <a:pt x="309" y="59"/>
                </a:cubicBezTo>
                <a:cubicBezTo>
                  <a:pt x="310" y="59"/>
                  <a:pt x="311" y="58"/>
                  <a:pt x="312" y="58"/>
                </a:cubicBezTo>
                <a:cubicBezTo>
                  <a:pt x="317" y="60"/>
                  <a:pt x="320" y="61"/>
                  <a:pt x="325" y="63"/>
                </a:cubicBezTo>
                <a:cubicBezTo>
                  <a:pt x="323" y="65"/>
                  <a:pt x="333" y="66"/>
                  <a:pt x="337" y="67"/>
                </a:cubicBezTo>
                <a:cubicBezTo>
                  <a:pt x="341" y="68"/>
                  <a:pt x="344" y="68"/>
                  <a:pt x="349" y="70"/>
                </a:cubicBezTo>
                <a:cubicBezTo>
                  <a:pt x="349" y="70"/>
                  <a:pt x="350" y="71"/>
                  <a:pt x="351" y="71"/>
                </a:cubicBezTo>
                <a:cubicBezTo>
                  <a:pt x="351" y="71"/>
                  <a:pt x="351" y="71"/>
                  <a:pt x="351" y="71"/>
                </a:cubicBezTo>
                <a:cubicBezTo>
                  <a:pt x="351" y="71"/>
                  <a:pt x="352" y="71"/>
                  <a:pt x="352" y="70"/>
                </a:cubicBezTo>
                <a:cubicBezTo>
                  <a:pt x="352" y="68"/>
                  <a:pt x="343" y="66"/>
                  <a:pt x="340" y="64"/>
                </a:cubicBezTo>
                <a:cubicBezTo>
                  <a:pt x="340" y="64"/>
                  <a:pt x="341" y="64"/>
                  <a:pt x="342" y="64"/>
                </a:cubicBezTo>
                <a:cubicBezTo>
                  <a:pt x="344" y="65"/>
                  <a:pt x="355" y="68"/>
                  <a:pt x="358" y="69"/>
                </a:cubicBezTo>
                <a:cubicBezTo>
                  <a:pt x="358" y="68"/>
                  <a:pt x="360" y="67"/>
                  <a:pt x="360" y="66"/>
                </a:cubicBezTo>
                <a:cubicBezTo>
                  <a:pt x="359" y="65"/>
                  <a:pt x="357" y="65"/>
                  <a:pt x="356" y="64"/>
                </a:cubicBezTo>
                <a:cubicBezTo>
                  <a:pt x="356" y="64"/>
                  <a:pt x="356" y="63"/>
                  <a:pt x="356" y="63"/>
                </a:cubicBezTo>
                <a:cubicBezTo>
                  <a:pt x="356" y="63"/>
                  <a:pt x="356" y="63"/>
                  <a:pt x="356" y="63"/>
                </a:cubicBezTo>
                <a:cubicBezTo>
                  <a:pt x="355" y="63"/>
                  <a:pt x="354" y="62"/>
                  <a:pt x="354" y="62"/>
                </a:cubicBezTo>
                <a:cubicBezTo>
                  <a:pt x="353" y="61"/>
                  <a:pt x="352" y="62"/>
                  <a:pt x="349" y="61"/>
                </a:cubicBezTo>
                <a:cubicBezTo>
                  <a:pt x="348" y="61"/>
                  <a:pt x="346" y="59"/>
                  <a:pt x="345" y="58"/>
                </a:cubicBezTo>
                <a:cubicBezTo>
                  <a:pt x="344" y="58"/>
                  <a:pt x="344" y="58"/>
                  <a:pt x="343" y="58"/>
                </a:cubicBezTo>
                <a:cubicBezTo>
                  <a:pt x="343" y="57"/>
                  <a:pt x="343" y="57"/>
                  <a:pt x="343" y="57"/>
                </a:cubicBezTo>
                <a:cubicBezTo>
                  <a:pt x="343" y="57"/>
                  <a:pt x="344" y="57"/>
                  <a:pt x="345" y="57"/>
                </a:cubicBezTo>
                <a:cubicBezTo>
                  <a:pt x="345" y="57"/>
                  <a:pt x="345" y="57"/>
                  <a:pt x="345" y="57"/>
                </a:cubicBezTo>
                <a:cubicBezTo>
                  <a:pt x="345" y="56"/>
                  <a:pt x="345" y="56"/>
                  <a:pt x="345" y="56"/>
                </a:cubicBezTo>
                <a:cubicBezTo>
                  <a:pt x="344" y="56"/>
                  <a:pt x="343" y="56"/>
                  <a:pt x="342" y="56"/>
                </a:cubicBezTo>
                <a:cubicBezTo>
                  <a:pt x="342" y="56"/>
                  <a:pt x="344" y="55"/>
                  <a:pt x="345" y="55"/>
                </a:cubicBezTo>
                <a:cubicBezTo>
                  <a:pt x="345" y="55"/>
                  <a:pt x="345" y="55"/>
                  <a:pt x="345" y="55"/>
                </a:cubicBezTo>
                <a:cubicBezTo>
                  <a:pt x="353" y="56"/>
                  <a:pt x="354" y="61"/>
                  <a:pt x="362" y="62"/>
                </a:cubicBezTo>
                <a:cubicBezTo>
                  <a:pt x="362" y="62"/>
                  <a:pt x="362" y="62"/>
                  <a:pt x="362" y="62"/>
                </a:cubicBezTo>
                <a:cubicBezTo>
                  <a:pt x="363" y="62"/>
                  <a:pt x="363" y="61"/>
                  <a:pt x="363" y="60"/>
                </a:cubicBezTo>
                <a:cubicBezTo>
                  <a:pt x="364" y="60"/>
                  <a:pt x="365" y="60"/>
                  <a:pt x="365" y="60"/>
                </a:cubicBezTo>
                <a:cubicBezTo>
                  <a:pt x="366" y="60"/>
                  <a:pt x="367" y="60"/>
                  <a:pt x="367" y="60"/>
                </a:cubicBezTo>
                <a:cubicBezTo>
                  <a:pt x="366" y="59"/>
                  <a:pt x="366" y="59"/>
                  <a:pt x="366" y="59"/>
                </a:cubicBezTo>
                <a:cubicBezTo>
                  <a:pt x="367" y="59"/>
                  <a:pt x="368" y="59"/>
                  <a:pt x="369" y="59"/>
                </a:cubicBezTo>
                <a:cubicBezTo>
                  <a:pt x="370" y="59"/>
                  <a:pt x="371" y="59"/>
                  <a:pt x="371" y="59"/>
                </a:cubicBezTo>
                <a:cubicBezTo>
                  <a:pt x="371" y="57"/>
                  <a:pt x="369" y="57"/>
                  <a:pt x="366" y="56"/>
                </a:cubicBezTo>
                <a:cubicBezTo>
                  <a:pt x="366" y="56"/>
                  <a:pt x="364" y="56"/>
                  <a:pt x="364" y="56"/>
                </a:cubicBezTo>
                <a:cubicBezTo>
                  <a:pt x="363" y="55"/>
                  <a:pt x="362" y="55"/>
                  <a:pt x="362" y="55"/>
                </a:cubicBezTo>
                <a:cubicBezTo>
                  <a:pt x="361" y="55"/>
                  <a:pt x="361" y="55"/>
                  <a:pt x="361" y="55"/>
                </a:cubicBezTo>
                <a:cubicBezTo>
                  <a:pt x="361" y="55"/>
                  <a:pt x="361" y="55"/>
                  <a:pt x="360" y="55"/>
                </a:cubicBezTo>
                <a:cubicBezTo>
                  <a:pt x="360" y="55"/>
                  <a:pt x="359" y="55"/>
                  <a:pt x="358" y="55"/>
                </a:cubicBezTo>
                <a:cubicBezTo>
                  <a:pt x="356" y="54"/>
                  <a:pt x="355" y="53"/>
                  <a:pt x="354" y="52"/>
                </a:cubicBezTo>
                <a:cubicBezTo>
                  <a:pt x="351" y="51"/>
                  <a:pt x="347" y="50"/>
                  <a:pt x="346" y="48"/>
                </a:cubicBezTo>
                <a:cubicBezTo>
                  <a:pt x="346" y="48"/>
                  <a:pt x="346" y="48"/>
                  <a:pt x="346" y="48"/>
                </a:cubicBezTo>
                <a:cubicBezTo>
                  <a:pt x="344" y="48"/>
                  <a:pt x="343" y="48"/>
                  <a:pt x="342" y="47"/>
                </a:cubicBezTo>
                <a:cubicBezTo>
                  <a:pt x="343" y="46"/>
                  <a:pt x="344" y="47"/>
                  <a:pt x="347" y="47"/>
                </a:cubicBezTo>
                <a:cubicBezTo>
                  <a:pt x="346" y="46"/>
                  <a:pt x="345" y="46"/>
                  <a:pt x="344" y="46"/>
                </a:cubicBezTo>
                <a:cubicBezTo>
                  <a:pt x="342" y="45"/>
                  <a:pt x="341" y="45"/>
                  <a:pt x="339" y="45"/>
                </a:cubicBezTo>
                <a:cubicBezTo>
                  <a:pt x="340" y="45"/>
                  <a:pt x="341" y="45"/>
                  <a:pt x="341" y="45"/>
                </a:cubicBezTo>
                <a:cubicBezTo>
                  <a:pt x="342" y="45"/>
                  <a:pt x="344" y="45"/>
                  <a:pt x="345" y="45"/>
                </a:cubicBezTo>
                <a:cubicBezTo>
                  <a:pt x="343" y="44"/>
                  <a:pt x="342" y="43"/>
                  <a:pt x="340" y="43"/>
                </a:cubicBezTo>
                <a:cubicBezTo>
                  <a:pt x="339" y="42"/>
                  <a:pt x="338" y="42"/>
                  <a:pt x="337" y="42"/>
                </a:cubicBezTo>
                <a:cubicBezTo>
                  <a:pt x="337" y="42"/>
                  <a:pt x="337" y="42"/>
                  <a:pt x="337" y="41"/>
                </a:cubicBezTo>
                <a:cubicBezTo>
                  <a:pt x="333" y="40"/>
                  <a:pt x="330" y="39"/>
                  <a:pt x="326" y="38"/>
                </a:cubicBezTo>
                <a:cubicBezTo>
                  <a:pt x="326" y="37"/>
                  <a:pt x="322" y="37"/>
                  <a:pt x="320" y="36"/>
                </a:cubicBezTo>
                <a:cubicBezTo>
                  <a:pt x="320" y="36"/>
                  <a:pt x="320" y="36"/>
                  <a:pt x="320" y="36"/>
                </a:cubicBezTo>
                <a:cubicBezTo>
                  <a:pt x="319" y="36"/>
                  <a:pt x="318" y="36"/>
                  <a:pt x="316" y="36"/>
                </a:cubicBezTo>
                <a:cubicBezTo>
                  <a:pt x="311" y="36"/>
                  <a:pt x="310" y="33"/>
                  <a:pt x="306" y="32"/>
                </a:cubicBezTo>
                <a:cubicBezTo>
                  <a:pt x="304" y="31"/>
                  <a:pt x="297" y="31"/>
                  <a:pt x="294" y="30"/>
                </a:cubicBezTo>
                <a:cubicBezTo>
                  <a:pt x="294" y="30"/>
                  <a:pt x="294" y="30"/>
                  <a:pt x="293" y="30"/>
                </a:cubicBezTo>
                <a:cubicBezTo>
                  <a:pt x="292" y="30"/>
                  <a:pt x="291" y="31"/>
                  <a:pt x="291" y="31"/>
                </a:cubicBezTo>
                <a:cubicBezTo>
                  <a:pt x="290" y="31"/>
                  <a:pt x="289" y="32"/>
                  <a:pt x="288" y="32"/>
                </a:cubicBezTo>
                <a:cubicBezTo>
                  <a:pt x="288" y="32"/>
                  <a:pt x="288" y="32"/>
                  <a:pt x="287" y="32"/>
                </a:cubicBezTo>
                <a:cubicBezTo>
                  <a:pt x="286" y="32"/>
                  <a:pt x="286" y="31"/>
                  <a:pt x="284" y="31"/>
                </a:cubicBezTo>
                <a:cubicBezTo>
                  <a:pt x="283" y="31"/>
                  <a:pt x="283" y="31"/>
                  <a:pt x="283" y="31"/>
                </a:cubicBezTo>
                <a:cubicBezTo>
                  <a:pt x="282" y="31"/>
                  <a:pt x="281" y="31"/>
                  <a:pt x="280" y="31"/>
                </a:cubicBezTo>
                <a:cubicBezTo>
                  <a:pt x="280" y="31"/>
                  <a:pt x="280" y="30"/>
                  <a:pt x="280" y="30"/>
                </a:cubicBezTo>
                <a:cubicBezTo>
                  <a:pt x="280" y="29"/>
                  <a:pt x="278" y="26"/>
                  <a:pt x="274" y="26"/>
                </a:cubicBezTo>
                <a:cubicBezTo>
                  <a:pt x="273" y="26"/>
                  <a:pt x="272" y="26"/>
                  <a:pt x="270" y="26"/>
                </a:cubicBezTo>
                <a:cubicBezTo>
                  <a:pt x="264" y="26"/>
                  <a:pt x="256" y="27"/>
                  <a:pt x="256" y="29"/>
                </a:cubicBezTo>
                <a:cubicBezTo>
                  <a:pt x="256" y="30"/>
                  <a:pt x="258" y="30"/>
                  <a:pt x="258" y="31"/>
                </a:cubicBezTo>
                <a:cubicBezTo>
                  <a:pt x="258" y="31"/>
                  <a:pt x="256" y="32"/>
                  <a:pt x="255" y="32"/>
                </a:cubicBezTo>
                <a:cubicBezTo>
                  <a:pt x="253" y="32"/>
                  <a:pt x="253" y="31"/>
                  <a:pt x="253" y="31"/>
                </a:cubicBezTo>
                <a:cubicBezTo>
                  <a:pt x="253" y="31"/>
                  <a:pt x="253" y="30"/>
                  <a:pt x="253" y="30"/>
                </a:cubicBezTo>
                <a:cubicBezTo>
                  <a:pt x="252" y="30"/>
                  <a:pt x="252" y="29"/>
                  <a:pt x="252" y="29"/>
                </a:cubicBezTo>
                <a:cubicBezTo>
                  <a:pt x="252" y="27"/>
                  <a:pt x="257" y="27"/>
                  <a:pt x="259" y="26"/>
                </a:cubicBezTo>
                <a:cubicBezTo>
                  <a:pt x="253" y="25"/>
                  <a:pt x="253" y="25"/>
                  <a:pt x="253" y="25"/>
                </a:cubicBezTo>
                <a:cubicBezTo>
                  <a:pt x="248" y="25"/>
                  <a:pt x="244" y="26"/>
                  <a:pt x="240" y="27"/>
                </a:cubicBezTo>
                <a:cubicBezTo>
                  <a:pt x="240" y="28"/>
                  <a:pt x="240" y="29"/>
                  <a:pt x="239" y="29"/>
                </a:cubicBezTo>
                <a:cubicBezTo>
                  <a:pt x="236" y="30"/>
                  <a:pt x="236" y="30"/>
                  <a:pt x="236" y="32"/>
                </a:cubicBezTo>
                <a:cubicBezTo>
                  <a:pt x="236" y="33"/>
                  <a:pt x="238" y="34"/>
                  <a:pt x="238" y="34"/>
                </a:cubicBezTo>
                <a:cubicBezTo>
                  <a:pt x="238" y="34"/>
                  <a:pt x="246" y="34"/>
                  <a:pt x="247" y="34"/>
                </a:cubicBezTo>
                <a:cubicBezTo>
                  <a:pt x="247" y="35"/>
                  <a:pt x="247" y="35"/>
                  <a:pt x="247" y="35"/>
                </a:cubicBezTo>
                <a:cubicBezTo>
                  <a:pt x="245" y="35"/>
                  <a:pt x="243" y="35"/>
                  <a:pt x="242" y="35"/>
                </a:cubicBezTo>
                <a:cubicBezTo>
                  <a:pt x="241" y="35"/>
                  <a:pt x="240" y="35"/>
                  <a:pt x="240" y="35"/>
                </a:cubicBezTo>
                <a:cubicBezTo>
                  <a:pt x="240" y="36"/>
                  <a:pt x="242" y="36"/>
                  <a:pt x="243" y="37"/>
                </a:cubicBezTo>
                <a:cubicBezTo>
                  <a:pt x="245" y="37"/>
                  <a:pt x="246" y="37"/>
                  <a:pt x="247" y="37"/>
                </a:cubicBezTo>
                <a:cubicBezTo>
                  <a:pt x="248" y="37"/>
                  <a:pt x="249" y="37"/>
                  <a:pt x="249" y="37"/>
                </a:cubicBezTo>
                <a:cubicBezTo>
                  <a:pt x="250" y="37"/>
                  <a:pt x="251" y="37"/>
                  <a:pt x="251" y="37"/>
                </a:cubicBezTo>
                <a:cubicBezTo>
                  <a:pt x="252" y="37"/>
                  <a:pt x="255" y="38"/>
                  <a:pt x="256" y="38"/>
                </a:cubicBezTo>
                <a:cubicBezTo>
                  <a:pt x="257" y="38"/>
                  <a:pt x="257" y="38"/>
                  <a:pt x="257" y="38"/>
                </a:cubicBezTo>
                <a:cubicBezTo>
                  <a:pt x="257" y="39"/>
                  <a:pt x="260" y="39"/>
                  <a:pt x="260" y="40"/>
                </a:cubicBezTo>
                <a:cubicBezTo>
                  <a:pt x="259" y="41"/>
                  <a:pt x="256" y="41"/>
                  <a:pt x="255" y="42"/>
                </a:cubicBezTo>
                <a:cubicBezTo>
                  <a:pt x="254" y="43"/>
                  <a:pt x="254" y="44"/>
                  <a:pt x="251" y="46"/>
                </a:cubicBezTo>
                <a:cubicBezTo>
                  <a:pt x="250" y="47"/>
                  <a:pt x="249" y="47"/>
                  <a:pt x="248" y="47"/>
                </a:cubicBezTo>
                <a:cubicBezTo>
                  <a:pt x="246" y="47"/>
                  <a:pt x="244" y="46"/>
                  <a:pt x="244" y="45"/>
                </a:cubicBezTo>
                <a:cubicBezTo>
                  <a:pt x="244" y="44"/>
                  <a:pt x="247" y="44"/>
                  <a:pt x="247" y="43"/>
                </a:cubicBezTo>
                <a:cubicBezTo>
                  <a:pt x="247" y="42"/>
                  <a:pt x="242" y="40"/>
                  <a:pt x="241" y="40"/>
                </a:cubicBezTo>
                <a:cubicBezTo>
                  <a:pt x="236" y="40"/>
                  <a:pt x="239" y="44"/>
                  <a:pt x="234" y="44"/>
                </a:cubicBezTo>
                <a:cubicBezTo>
                  <a:pt x="234" y="42"/>
                  <a:pt x="234" y="42"/>
                  <a:pt x="230" y="41"/>
                </a:cubicBezTo>
                <a:cubicBezTo>
                  <a:pt x="231" y="41"/>
                  <a:pt x="231" y="40"/>
                  <a:pt x="232" y="40"/>
                </a:cubicBezTo>
                <a:cubicBezTo>
                  <a:pt x="229" y="39"/>
                  <a:pt x="226" y="40"/>
                  <a:pt x="224" y="39"/>
                </a:cubicBezTo>
                <a:cubicBezTo>
                  <a:pt x="225" y="39"/>
                  <a:pt x="228" y="38"/>
                  <a:pt x="228" y="37"/>
                </a:cubicBezTo>
                <a:cubicBezTo>
                  <a:pt x="228" y="36"/>
                  <a:pt x="223" y="36"/>
                  <a:pt x="223" y="35"/>
                </a:cubicBezTo>
                <a:cubicBezTo>
                  <a:pt x="223" y="33"/>
                  <a:pt x="221" y="32"/>
                  <a:pt x="217" y="31"/>
                </a:cubicBezTo>
                <a:cubicBezTo>
                  <a:pt x="218" y="31"/>
                  <a:pt x="219" y="31"/>
                  <a:pt x="219" y="30"/>
                </a:cubicBezTo>
                <a:cubicBezTo>
                  <a:pt x="219" y="30"/>
                  <a:pt x="218" y="30"/>
                  <a:pt x="217" y="30"/>
                </a:cubicBezTo>
                <a:cubicBezTo>
                  <a:pt x="218" y="29"/>
                  <a:pt x="218" y="29"/>
                  <a:pt x="218" y="29"/>
                </a:cubicBezTo>
                <a:cubicBezTo>
                  <a:pt x="219" y="29"/>
                  <a:pt x="219" y="29"/>
                  <a:pt x="219" y="29"/>
                </a:cubicBezTo>
                <a:cubicBezTo>
                  <a:pt x="220" y="29"/>
                  <a:pt x="220" y="29"/>
                  <a:pt x="221" y="29"/>
                </a:cubicBezTo>
                <a:cubicBezTo>
                  <a:pt x="221" y="29"/>
                  <a:pt x="221" y="29"/>
                  <a:pt x="222" y="29"/>
                </a:cubicBezTo>
                <a:cubicBezTo>
                  <a:pt x="227" y="29"/>
                  <a:pt x="229" y="28"/>
                  <a:pt x="231" y="27"/>
                </a:cubicBezTo>
                <a:cubicBezTo>
                  <a:pt x="234" y="26"/>
                  <a:pt x="234" y="26"/>
                  <a:pt x="234" y="26"/>
                </a:cubicBezTo>
                <a:cubicBezTo>
                  <a:pt x="234" y="25"/>
                  <a:pt x="234" y="25"/>
                  <a:pt x="234" y="25"/>
                </a:cubicBezTo>
                <a:cubicBezTo>
                  <a:pt x="233" y="25"/>
                  <a:pt x="232" y="25"/>
                  <a:pt x="232" y="25"/>
                </a:cubicBezTo>
                <a:cubicBezTo>
                  <a:pt x="230" y="25"/>
                  <a:pt x="228" y="25"/>
                  <a:pt x="226" y="25"/>
                </a:cubicBezTo>
                <a:cubicBezTo>
                  <a:pt x="224" y="25"/>
                  <a:pt x="222" y="25"/>
                  <a:pt x="220" y="25"/>
                </a:cubicBezTo>
                <a:moveTo>
                  <a:pt x="131" y="24"/>
                </a:moveTo>
                <a:cubicBezTo>
                  <a:pt x="130" y="24"/>
                  <a:pt x="129" y="24"/>
                  <a:pt x="129" y="25"/>
                </a:cubicBezTo>
                <a:cubicBezTo>
                  <a:pt x="129" y="25"/>
                  <a:pt x="129" y="25"/>
                  <a:pt x="130" y="25"/>
                </a:cubicBezTo>
                <a:cubicBezTo>
                  <a:pt x="130" y="25"/>
                  <a:pt x="131" y="25"/>
                  <a:pt x="131" y="25"/>
                </a:cubicBezTo>
                <a:cubicBezTo>
                  <a:pt x="132" y="25"/>
                  <a:pt x="133" y="24"/>
                  <a:pt x="133" y="24"/>
                </a:cubicBezTo>
                <a:cubicBezTo>
                  <a:pt x="133" y="24"/>
                  <a:pt x="133" y="24"/>
                  <a:pt x="133" y="24"/>
                </a:cubicBezTo>
                <a:cubicBezTo>
                  <a:pt x="133" y="24"/>
                  <a:pt x="132" y="24"/>
                  <a:pt x="132" y="24"/>
                </a:cubicBezTo>
                <a:cubicBezTo>
                  <a:pt x="132" y="24"/>
                  <a:pt x="131" y="24"/>
                  <a:pt x="131" y="24"/>
                </a:cubicBezTo>
                <a:moveTo>
                  <a:pt x="173" y="24"/>
                </a:moveTo>
                <a:cubicBezTo>
                  <a:pt x="170" y="24"/>
                  <a:pt x="169" y="25"/>
                  <a:pt x="168" y="25"/>
                </a:cubicBezTo>
                <a:cubicBezTo>
                  <a:pt x="169" y="25"/>
                  <a:pt x="170" y="25"/>
                  <a:pt x="171" y="25"/>
                </a:cubicBezTo>
                <a:cubicBezTo>
                  <a:pt x="172" y="25"/>
                  <a:pt x="174" y="25"/>
                  <a:pt x="174" y="24"/>
                </a:cubicBezTo>
                <a:cubicBezTo>
                  <a:pt x="174" y="24"/>
                  <a:pt x="173" y="24"/>
                  <a:pt x="173" y="24"/>
                </a:cubicBezTo>
                <a:moveTo>
                  <a:pt x="125" y="31"/>
                </a:moveTo>
                <a:cubicBezTo>
                  <a:pt x="126" y="31"/>
                  <a:pt x="126" y="31"/>
                  <a:pt x="126" y="31"/>
                </a:cubicBezTo>
                <a:cubicBezTo>
                  <a:pt x="126" y="31"/>
                  <a:pt x="126" y="31"/>
                  <a:pt x="125" y="31"/>
                </a:cubicBezTo>
                <a:cubicBezTo>
                  <a:pt x="125" y="31"/>
                  <a:pt x="125" y="31"/>
                  <a:pt x="125" y="31"/>
                </a:cubicBezTo>
                <a:cubicBezTo>
                  <a:pt x="125" y="31"/>
                  <a:pt x="125" y="31"/>
                  <a:pt x="125" y="31"/>
                </a:cubicBezTo>
                <a:moveTo>
                  <a:pt x="155" y="22"/>
                </a:moveTo>
                <a:cubicBezTo>
                  <a:pt x="154" y="22"/>
                  <a:pt x="154" y="22"/>
                  <a:pt x="154" y="22"/>
                </a:cubicBezTo>
                <a:cubicBezTo>
                  <a:pt x="153" y="22"/>
                  <a:pt x="153" y="22"/>
                  <a:pt x="152" y="22"/>
                </a:cubicBezTo>
                <a:cubicBezTo>
                  <a:pt x="150" y="23"/>
                  <a:pt x="147" y="24"/>
                  <a:pt x="146" y="25"/>
                </a:cubicBezTo>
                <a:cubicBezTo>
                  <a:pt x="146" y="25"/>
                  <a:pt x="147" y="25"/>
                  <a:pt x="147" y="25"/>
                </a:cubicBezTo>
                <a:cubicBezTo>
                  <a:pt x="148" y="25"/>
                  <a:pt x="149" y="25"/>
                  <a:pt x="150" y="25"/>
                </a:cubicBezTo>
                <a:cubicBezTo>
                  <a:pt x="150" y="26"/>
                  <a:pt x="150" y="26"/>
                  <a:pt x="150" y="26"/>
                </a:cubicBezTo>
                <a:cubicBezTo>
                  <a:pt x="149" y="26"/>
                  <a:pt x="148" y="26"/>
                  <a:pt x="148" y="26"/>
                </a:cubicBezTo>
                <a:cubicBezTo>
                  <a:pt x="148" y="26"/>
                  <a:pt x="148" y="26"/>
                  <a:pt x="149" y="26"/>
                </a:cubicBezTo>
                <a:cubicBezTo>
                  <a:pt x="149" y="26"/>
                  <a:pt x="150" y="26"/>
                  <a:pt x="151" y="26"/>
                </a:cubicBezTo>
                <a:cubicBezTo>
                  <a:pt x="150" y="26"/>
                  <a:pt x="150" y="27"/>
                  <a:pt x="148" y="27"/>
                </a:cubicBezTo>
                <a:cubicBezTo>
                  <a:pt x="146" y="27"/>
                  <a:pt x="144" y="27"/>
                  <a:pt x="143" y="27"/>
                </a:cubicBezTo>
                <a:cubicBezTo>
                  <a:pt x="142" y="27"/>
                  <a:pt x="141" y="27"/>
                  <a:pt x="140" y="27"/>
                </a:cubicBezTo>
                <a:cubicBezTo>
                  <a:pt x="139" y="27"/>
                  <a:pt x="138" y="27"/>
                  <a:pt x="137" y="27"/>
                </a:cubicBezTo>
                <a:cubicBezTo>
                  <a:pt x="136" y="27"/>
                  <a:pt x="135" y="27"/>
                  <a:pt x="134" y="27"/>
                </a:cubicBezTo>
                <a:cubicBezTo>
                  <a:pt x="133" y="28"/>
                  <a:pt x="132" y="28"/>
                  <a:pt x="131" y="28"/>
                </a:cubicBezTo>
                <a:cubicBezTo>
                  <a:pt x="131" y="28"/>
                  <a:pt x="131" y="27"/>
                  <a:pt x="130" y="27"/>
                </a:cubicBezTo>
                <a:cubicBezTo>
                  <a:pt x="130" y="27"/>
                  <a:pt x="129" y="28"/>
                  <a:pt x="129" y="28"/>
                </a:cubicBezTo>
                <a:cubicBezTo>
                  <a:pt x="128" y="28"/>
                  <a:pt x="127" y="28"/>
                  <a:pt x="124" y="29"/>
                </a:cubicBezTo>
                <a:cubicBezTo>
                  <a:pt x="124" y="29"/>
                  <a:pt x="125" y="29"/>
                  <a:pt x="125" y="29"/>
                </a:cubicBezTo>
                <a:cubicBezTo>
                  <a:pt x="125" y="29"/>
                  <a:pt x="125" y="29"/>
                  <a:pt x="125" y="29"/>
                </a:cubicBezTo>
                <a:cubicBezTo>
                  <a:pt x="124" y="29"/>
                  <a:pt x="123" y="30"/>
                  <a:pt x="122" y="3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30"/>
                  <a:pt x="121" y="30"/>
                  <a:pt x="120" y="31"/>
                </a:cubicBezTo>
                <a:cubicBezTo>
                  <a:pt x="120" y="31"/>
                  <a:pt x="120" y="31"/>
                  <a:pt x="120" y="31"/>
                </a:cubicBezTo>
                <a:cubicBezTo>
                  <a:pt x="120" y="31"/>
                  <a:pt x="121" y="31"/>
                  <a:pt x="121" y="31"/>
                </a:cubicBezTo>
                <a:cubicBezTo>
                  <a:pt x="121" y="32"/>
                  <a:pt x="120" y="31"/>
                  <a:pt x="120" y="32"/>
                </a:cubicBezTo>
                <a:cubicBezTo>
                  <a:pt x="118" y="32"/>
                  <a:pt x="118" y="32"/>
                  <a:pt x="116" y="33"/>
                </a:cubicBezTo>
                <a:cubicBezTo>
                  <a:pt x="117" y="33"/>
                  <a:pt x="116" y="33"/>
                  <a:pt x="116" y="34"/>
                </a:cubicBezTo>
                <a:cubicBezTo>
                  <a:pt x="116" y="34"/>
                  <a:pt x="116" y="34"/>
                  <a:pt x="117" y="34"/>
                </a:cubicBezTo>
                <a:cubicBezTo>
                  <a:pt x="117" y="34"/>
                  <a:pt x="118" y="34"/>
                  <a:pt x="118" y="34"/>
                </a:cubicBezTo>
                <a:cubicBezTo>
                  <a:pt x="119" y="34"/>
                  <a:pt x="121" y="34"/>
                  <a:pt x="123" y="33"/>
                </a:cubicBezTo>
                <a:cubicBezTo>
                  <a:pt x="124" y="33"/>
                  <a:pt x="126" y="33"/>
                  <a:pt x="129" y="32"/>
                </a:cubicBezTo>
                <a:cubicBezTo>
                  <a:pt x="129" y="31"/>
                  <a:pt x="130" y="31"/>
                  <a:pt x="130" y="31"/>
                </a:cubicBezTo>
                <a:cubicBezTo>
                  <a:pt x="130" y="32"/>
                  <a:pt x="132" y="31"/>
                  <a:pt x="133" y="32"/>
                </a:cubicBezTo>
                <a:cubicBezTo>
                  <a:pt x="131" y="32"/>
                  <a:pt x="129" y="32"/>
                  <a:pt x="128" y="33"/>
                </a:cubicBezTo>
                <a:cubicBezTo>
                  <a:pt x="128" y="33"/>
                  <a:pt x="129" y="33"/>
                  <a:pt x="130" y="33"/>
                </a:cubicBezTo>
                <a:cubicBezTo>
                  <a:pt x="130" y="33"/>
                  <a:pt x="131" y="33"/>
                  <a:pt x="132" y="33"/>
                </a:cubicBezTo>
                <a:cubicBezTo>
                  <a:pt x="136" y="33"/>
                  <a:pt x="139" y="32"/>
                  <a:pt x="142" y="31"/>
                </a:cubicBezTo>
                <a:cubicBezTo>
                  <a:pt x="142" y="31"/>
                  <a:pt x="152" y="28"/>
                  <a:pt x="152" y="28"/>
                </a:cubicBezTo>
                <a:cubicBezTo>
                  <a:pt x="152" y="28"/>
                  <a:pt x="161" y="27"/>
                  <a:pt x="162" y="27"/>
                </a:cubicBezTo>
                <a:cubicBezTo>
                  <a:pt x="163" y="27"/>
                  <a:pt x="167" y="25"/>
                  <a:pt x="167" y="24"/>
                </a:cubicBezTo>
                <a:cubicBezTo>
                  <a:pt x="167" y="23"/>
                  <a:pt x="166" y="23"/>
                  <a:pt x="165" y="23"/>
                </a:cubicBezTo>
                <a:cubicBezTo>
                  <a:pt x="165" y="23"/>
                  <a:pt x="164" y="23"/>
                  <a:pt x="164" y="23"/>
                </a:cubicBezTo>
                <a:cubicBezTo>
                  <a:pt x="162" y="23"/>
                  <a:pt x="161" y="24"/>
                  <a:pt x="160" y="24"/>
                </a:cubicBezTo>
                <a:cubicBezTo>
                  <a:pt x="159" y="24"/>
                  <a:pt x="158" y="24"/>
                  <a:pt x="158" y="24"/>
                </a:cubicBezTo>
                <a:cubicBezTo>
                  <a:pt x="156" y="24"/>
                  <a:pt x="154" y="24"/>
                  <a:pt x="155" y="23"/>
                </a:cubicBezTo>
                <a:cubicBezTo>
                  <a:pt x="155" y="23"/>
                  <a:pt x="154" y="23"/>
                  <a:pt x="155" y="22"/>
                </a:cubicBezTo>
                <a:moveTo>
                  <a:pt x="150" y="20"/>
                </a:moveTo>
                <a:cubicBezTo>
                  <a:pt x="149" y="20"/>
                  <a:pt x="149" y="20"/>
                  <a:pt x="149" y="20"/>
                </a:cubicBezTo>
                <a:cubicBezTo>
                  <a:pt x="146" y="20"/>
                  <a:pt x="137" y="22"/>
                  <a:pt x="136" y="23"/>
                </a:cubicBezTo>
                <a:cubicBezTo>
                  <a:pt x="137" y="24"/>
                  <a:pt x="137" y="24"/>
                  <a:pt x="139" y="24"/>
                </a:cubicBezTo>
                <a:cubicBezTo>
                  <a:pt x="139" y="24"/>
                  <a:pt x="140" y="24"/>
                  <a:pt x="141" y="24"/>
                </a:cubicBezTo>
                <a:cubicBezTo>
                  <a:pt x="144" y="23"/>
                  <a:pt x="149" y="22"/>
                  <a:pt x="149" y="21"/>
                </a:cubicBezTo>
                <a:cubicBezTo>
                  <a:pt x="148" y="21"/>
                  <a:pt x="147" y="21"/>
                  <a:pt x="146" y="21"/>
                </a:cubicBezTo>
                <a:cubicBezTo>
                  <a:pt x="148" y="21"/>
                  <a:pt x="150" y="21"/>
                  <a:pt x="151" y="20"/>
                </a:cubicBezTo>
                <a:cubicBezTo>
                  <a:pt x="151" y="20"/>
                  <a:pt x="150" y="20"/>
                  <a:pt x="150" y="20"/>
                </a:cubicBezTo>
                <a:moveTo>
                  <a:pt x="215" y="20"/>
                </a:moveTo>
                <a:cubicBezTo>
                  <a:pt x="214" y="20"/>
                  <a:pt x="214" y="20"/>
                  <a:pt x="214" y="20"/>
                </a:cubicBezTo>
                <a:cubicBezTo>
                  <a:pt x="213" y="20"/>
                  <a:pt x="213" y="20"/>
                  <a:pt x="213" y="20"/>
                </a:cubicBezTo>
                <a:cubicBezTo>
                  <a:pt x="210" y="20"/>
                  <a:pt x="210" y="21"/>
                  <a:pt x="209" y="21"/>
                </a:cubicBezTo>
                <a:cubicBezTo>
                  <a:pt x="208" y="21"/>
                  <a:pt x="207" y="22"/>
                  <a:pt x="207" y="22"/>
                </a:cubicBezTo>
                <a:cubicBezTo>
                  <a:pt x="207" y="22"/>
                  <a:pt x="216" y="23"/>
                  <a:pt x="217" y="23"/>
                </a:cubicBezTo>
                <a:cubicBezTo>
                  <a:pt x="219" y="23"/>
                  <a:pt x="220" y="22"/>
                  <a:pt x="220" y="21"/>
                </a:cubicBezTo>
                <a:cubicBezTo>
                  <a:pt x="220" y="20"/>
                  <a:pt x="217" y="20"/>
                  <a:pt x="215" y="20"/>
                </a:cubicBezTo>
                <a:moveTo>
                  <a:pt x="151" y="18"/>
                </a:moveTo>
                <a:cubicBezTo>
                  <a:pt x="150" y="18"/>
                  <a:pt x="149" y="18"/>
                  <a:pt x="147" y="18"/>
                </a:cubicBezTo>
                <a:cubicBezTo>
                  <a:pt x="145" y="18"/>
                  <a:pt x="137" y="21"/>
                  <a:pt x="137" y="22"/>
                </a:cubicBezTo>
                <a:cubicBezTo>
                  <a:pt x="138" y="21"/>
                  <a:pt x="138" y="21"/>
                  <a:pt x="139" y="21"/>
                </a:cubicBezTo>
                <a:cubicBezTo>
                  <a:pt x="141" y="21"/>
                  <a:pt x="141" y="21"/>
                  <a:pt x="143" y="21"/>
                </a:cubicBezTo>
                <a:cubicBezTo>
                  <a:pt x="145" y="20"/>
                  <a:pt x="147" y="20"/>
                  <a:pt x="149" y="20"/>
                </a:cubicBezTo>
                <a:cubicBezTo>
                  <a:pt x="151" y="19"/>
                  <a:pt x="152" y="19"/>
                  <a:pt x="153" y="18"/>
                </a:cubicBezTo>
                <a:cubicBezTo>
                  <a:pt x="153" y="18"/>
                  <a:pt x="152" y="18"/>
                  <a:pt x="151" y="18"/>
                </a:cubicBezTo>
                <a:moveTo>
                  <a:pt x="200" y="18"/>
                </a:moveTo>
                <a:cubicBezTo>
                  <a:pt x="199" y="18"/>
                  <a:pt x="199" y="18"/>
                  <a:pt x="198" y="18"/>
                </a:cubicBezTo>
                <a:cubicBezTo>
                  <a:pt x="197" y="18"/>
                  <a:pt x="196" y="18"/>
                  <a:pt x="195" y="18"/>
                </a:cubicBezTo>
                <a:cubicBezTo>
                  <a:pt x="193" y="18"/>
                  <a:pt x="192" y="18"/>
                  <a:pt x="191" y="18"/>
                </a:cubicBezTo>
                <a:cubicBezTo>
                  <a:pt x="190" y="18"/>
                  <a:pt x="189" y="18"/>
                  <a:pt x="188" y="18"/>
                </a:cubicBezTo>
                <a:cubicBezTo>
                  <a:pt x="187" y="18"/>
                  <a:pt x="186" y="18"/>
                  <a:pt x="185" y="19"/>
                </a:cubicBezTo>
                <a:cubicBezTo>
                  <a:pt x="186" y="19"/>
                  <a:pt x="186" y="19"/>
                  <a:pt x="187" y="19"/>
                </a:cubicBezTo>
                <a:cubicBezTo>
                  <a:pt x="188" y="19"/>
                  <a:pt x="189" y="19"/>
                  <a:pt x="191" y="19"/>
                </a:cubicBezTo>
                <a:cubicBezTo>
                  <a:pt x="190" y="20"/>
                  <a:pt x="190" y="20"/>
                  <a:pt x="190" y="20"/>
                </a:cubicBezTo>
                <a:cubicBezTo>
                  <a:pt x="190" y="20"/>
                  <a:pt x="189" y="20"/>
                  <a:pt x="189" y="20"/>
                </a:cubicBezTo>
                <a:cubicBezTo>
                  <a:pt x="188" y="20"/>
                  <a:pt x="187" y="20"/>
                  <a:pt x="186" y="20"/>
                </a:cubicBezTo>
                <a:cubicBezTo>
                  <a:pt x="185" y="20"/>
                  <a:pt x="184" y="20"/>
                  <a:pt x="183" y="20"/>
                </a:cubicBezTo>
                <a:cubicBezTo>
                  <a:pt x="183" y="20"/>
                  <a:pt x="183" y="20"/>
                  <a:pt x="182" y="20"/>
                </a:cubicBezTo>
                <a:cubicBezTo>
                  <a:pt x="182" y="20"/>
                  <a:pt x="182" y="20"/>
                  <a:pt x="182" y="20"/>
                </a:cubicBezTo>
                <a:cubicBezTo>
                  <a:pt x="182" y="21"/>
                  <a:pt x="184" y="21"/>
                  <a:pt x="185" y="21"/>
                </a:cubicBezTo>
                <a:cubicBezTo>
                  <a:pt x="184" y="21"/>
                  <a:pt x="184" y="21"/>
                  <a:pt x="183" y="21"/>
                </a:cubicBezTo>
                <a:cubicBezTo>
                  <a:pt x="181" y="21"/>
                  <a:pt x="180" y="21"/>
                  <a:pt x="179" y="21"/>
                </a:cubicBezTo>
                <a:cubicBezTo>
                  <a:pt x="178" y="20"/>
                  <a:pt x="177" y="20"/>
                  <a:pt x="175" y="20"/>
                </a:cubicBezTo>
                <a:cubicBezTo>
                  <a:pt x="175" y="20"/>
                  <a:pt x="174" y="20"/>
                  <a:pt x="174" y="20"/>
                </a:cubicBezTo>
                <a:cubicBezTo>
                  <a:pt x="174" y="20"/>
                  <a:pt x="174" y="20"/>
                  <a:pt x="173" y="20"/>
                </a:cubicBezTo>
                <a:cubicBezTo>
                  <a:pt x="173" y="20"/>
                  <a:pt x="172" y="20"/>
                  <a:pt x="172" y="20"/>
                </a:cubicBezTo>
                <a:cubicBezTo>
                  <a:pt x="172" y="21"/>
                  <a:pt x="172" y="21"/>
                  <a:pt x="172" y="21"/>
                </a:cubicBezTo>
                <a:cubicBezTo>
                  <a:pt x="172" y="21"/>
                  <a:pt x="172" y="21"/>
                  <a:pt x="172" y="21"/>
                </a:cubicBezTo>
                <a:cubicBezTo>
                  <a:pt x="172" y="21"/>
                  <a:pt x="172" y="21"/>
                  <a:pt x="172" y="22"/>
                </a:cubicBezTo>
                <a:cubicBezTo>
                  <a:pt x="173" y="22"/>
                  <a:pt x="173" y="22"/>
                  <a:pt x="174" y="22"/>
                </a:cubicBezTo>
                <a:cubicBezTo>
                  <a:pt x="174" y="22"/>
                  <a:pt x="175" y="22"/>
                  <a:pt x="176" y="22"/>
                </a:cubicBezTo>
                <a:cubicBezTo>
                  <a:pt x="176" y="22"/>
                  <a:pt x="176" y="22"/>
                  <a:pt x="176" y="22"/>
                </a:cubicBezTo>
                <a:cubicBezTo>
                  <a:pt x="177" y="22"/>
                  <a:pt x="178" y="22"/>
                  <a:pt x="178" y="22"/>
                </a:cubicBezTo>
                <a:cubicBezTo>
                  <a:pt x="178" y="22"/>
                  <a:pt x="179" y="23"/>
                  <a:pt x="179" y="23"/>
                </a:cubicBezTo>
                <a:cubicBezTo>
                  <a:pt x="180" y="23"/>
                  <a:pt x="180" y="23"/>
                  <a:pt x="180" y="22"/>
                </a:cubicBezTo>
                <a:cubicBezTo>
                  <a:pt x="183" y="22"/>
                  <a:pt x="189" y="21"/>
                  <a:pt x="192" y="21"/>
                </a:cubicBezTo>
                <a:cubicBezTo>
                  <a:pt x="192" y="21"/>
                  <a:pt x="192" y="21"/>
                  <a:pt x="192" y="21"/>
                </a:cubicBezTo>
                <a:cubicBezTo>
                  <a:pt x="193" y="21"/>
                  <a:pt x="193" y="21"/>
                  <a:pt x="193" y="21"/>
                </a:cubicBezTo>
                <a:cubicBezTo>
                  <a:pt x="192" y="21"/>
                  <a:pt x="190" y="21"/>
                  <a:pt x="189" y="22"/>
                </a:cubicBezTo>
                <a:cubicBezTo>
                  <a:pt x="189" y="23"/>
                  <a:pt x="189" y="23"/>
                  <a:pt x="189" y="23"/>
                </a:cubicBezTo>
                <a:cubicBezTo>
                  <a:pt x="189" y="23"/>
                  <a:pt x="188" y="23"/>
                  <a:pt x="188" y="23"/>
                </a:cubicBezTo>
                <a:cubicBezTo>
                  <a:pt x="188" y="24"/>
                  <a:pt x="188" y="24"/>
                  <a:pt x="189" y="24"/>
                </a:cubicBezTo>
                <a:cubicBezTo>
                  <a:pt x="190" y="24"/>
                  <a:pt x="192" y="23"/>
                  <a:pt x="193" y="23"/>
                </a:cubicBezTo>
                <a:cubicBezTo>
                  <a:pt x="193" y="23"/>
                  <a:pt x="197" y="23"/>
                  <a:pt x="199" y="22"/>
                </a:cubicBezTo>
                <a:cubicBezTo>
                  <a:pt x="199" y="21"/>
                  <a:pt x="201" y="20"/>
                  <a:pt x="201" y="19"/>
                </a:cubicBezTo>
                <a:cubicBezTo>
                  <a:pt x="201" y="18"/>
                  <a:pt x="201" y="18"/>
                  <a:pt x="200" y="18"/>
                </a:cubicBezTo>
                <a:moveTo>
                  <a:pt x="167" y="17"/>
                </a:moveTo>
                <a:cubicBezTo>
                  <a:pt x="167" y="17"/>
                  <a:pt x="166" y="17"/>
                  <a:pt x="165" y="17"/>
                </a:cubicBezTo>
                <a:cubicBezTo>
                  <a:pt x="165" y="18"/>
                  <a:pt x="168" y="19"/>
                  <a:pt x="169" y="19"/>
                </a:cubicBezTo>
                <a:cubicBezTo>
                  <a:pt x="170" y="19"/>
                  <a:pt x="170" y="19"/>
                  <a:pt x="170" y="19"/>
                </a:cubicBezTo>
                <a:cubicBezTo>
                  <a:pt x="171" y="19"/>
                  <a:pt x="172" y="18"/>
                  <a:pt x="172" y="18"/>
                </a:cubicBezTo>
                <a:cubicBezTo>
                  <a:pt x="170" y="18"/>
                  <a:pt x="169" y="17"/>
                  <a:pt x="167" y="17"/>
                </a:cubicBezTo>
                <a:moveTo>
                  <a:pt x="184" y="16"/>
                </a:moveTo>
                <a:cubicBezTo>
                  <a:pt x="184" y="16"/>
                  <a:pt x="184" y="16"/>
                  <a:pt x="183" y="16"/>
                </a:cubicBezTo>
                <a:cubicBezTo>
                  <a:pt x="183" y="16"/>
                  <a:pt x="180" y="17"/>
                  <a:pt x="181" y="17"/>
                </a:cubicBezTo>
                <a:cubicBezTo>
                  <a:pt x="181" y="17"/>
                  <a:pt x="181" y="17"/>
                  <a:pt x="182" y="17"/>
                </a:cubicBezTo>
                <a:cubicBezTo>
                  <a:pt x="184" y="17"/>
                  <a:pt x="186" y="17"/>
                  <a:pt x="186" y="16"/>
                </a:cubicBezTo>
                <a:cubicBezTo>
                  <a:pt x="186" y="16"/>
                  <a:pt x="185" y="16"/>
                  <a:pt x="184" y="16"/>
                </a:cubicBezTo>
                <a:moveTo>
                  <a:pt x="213" y="15"/>
                </a:moveTo>
                <a:cubicBezTo>
                  <a:pt x="212" y="15"/>
                  <a:pt x="212" y="15"/>
                  <a:pt x="211" y="15"/>
                </a:cubicBezTo>
                <a:cubicBezTo>
                  <a:pt x="209" y="15"/>
                  <a:pt x="206" y="16"/>
                  <a:pt x="206" y="16"/>
                </a:cubicBezTo>
                <a:cubicBezTo>
                  <a:pt x="206" y="17"/>
                  <a:pt x="215" y="18"/>
                  <a:pt x="217" y="18"/>
                </a:cubicBezTo>
                <a:cubicBezTo>
                  <a:pt x="217" y="18"/>
                  <a:pt x="217" y="18"/>
                  <a:pt x="217" y="18"/>
                </a:cubicBezTo>
                <a:cubicBezTo>
                  <a:pt x="217" y="18"/>
                  <a:pt x="217" y="18"/>
                  <a:pt x="218" y="18"/>
                </a:cubicBezTo>
                <a:cubicBezTo>
                  <a:pt x="219" y="18"/>
                  <a:pt x="220" y="17"/>
                  <a:pt x="220" y="17"/>
                </a:cubicBezTo>
                <a:cubicBezTo>
                  <a:pt x="223" y="18"/>
                  <a:pt x="224" y="19"/>
                  <a:pt x="227" y="20"/>
                </a:cubicBezTo>
                <a:cubicBezTo>
                  <a:pt x="226" y="20"/>
                  <a:pt x="225" y="20"/>
                  <a:pt x="225" y="21"/>
                </a:cubicBezTo>
                <a:cubicBezTo>
                  <a:pt x="225" y="22"/>
                  <a:pt x="232" y="23"/>
                  <a:pt x="236" y="23"/>
                </a:cubicBezTo>
                <a:cubicBezTo>
                  <a:pt x="237" y="23"/>
                  <a:pt x="240" y="22"/>
                  <a:pt x="241" y="22"/>
                </a:cubicBezTo>
                <a:cubicBezTo>
                  <a:pt x="241" y="22"/>
                  <a:pt x="241" y="22"/>
                  <a:pt x="241" y="22"/>
                </a:cubicBezTo>
                <a:cubicBezTo>
                  <a:pt x="241" y="22"/>
                  <a:pt x="242" y="22"/>
                  <a:pt x="242" y="22"/>
                </a:cubicBezTo>
                <a:cubicBezTo>
                  <a:pt x="242" y="22"/>
                  <a:pt x="242" y="22"/>
                  <a:pt x="243" y="22"/>
                </a:cubicBezTo>
                <a:cubicBezTo>
                  <a:pt x="242" y="23"/>
                  <a:pt x="244" y="23"/>
                  <a:pt x="247" y="23"/>
                </a:cubicBezTo>
                <a:cubicBezTo>
                  <a:pt x="248" y="23"/>
                  <a:pt x="250" y="23"/>
                  <a:pt x="251" y="23"/>
                </a:cubicBezTo>
                <a:cubicBezTo>
                  <a:pt x="255" y="23"/>
                  <a:pt x="259" y="23"/>
                  <a:pt x="264" y="23"/>
                </a:cubicBezTo>
                <a:cubicBezTo>
                  <a:pt x="265" y="23"/>
                  <a:pt x="266" y="22"/>
                  <a:pt x="268" y="22"/>
                </a:cubicBezTo>
                <a:cubicBezTo>
                  <a:pt x="268" y="23"/>
                  <a:pt x="269" y="23"/>
                  <a:pt x="271" y="23"/>
                </a:cubicBezTo>
                <a:cubicBezTo>
                  <a:pt x="273" y="23"/>
                  <a:pt x="276" y="23"/>
                  <a:pt x="278" y="23"/>
                </a:cubicBezTo>
                <a:cubicBezTo>
                  <a:pt x="281" y="23"/>
                  <a:pt x="284" y="23"/>
                  <a:pt x="284" y="22"/>
                </a:cubicBezTo>
                <a:cubicBezTo>
                  <a:pt x="284" y="22"/>
                  <a:pt x="284" y="22"/>
                  <a:pt x="284" y="22"/>
                </a:cubicBezTo>
                <a:cubicBezTo>
                  <a:pt x="284" y="22"/>
                  <a:pt x="283" y="22"/>
                  <a:pt x="282" y="22"/>
                </a:cubicBezTo>
                <a:cubicBezTo>
                  <a:pt x="283" y="21"/>
                  <a:pt x="283" y="21"/>
                  <a:pt x="283" y="21"/>
                </a:cubicBezTo>
                <a:cubicBezTo>
                  <a:pt x="283" y="21"/>
                  <a:pt x="283" y="21"/>
                  <a:pt x="284" y="21"/>
                </a:cubicBezTo>
                <a:cubicBezTo>
                  <a:pt x="284" y="21"/>
                  <a:pt x="284" y="21"/>
                  <a:pt x="284" y="21"/>
                </a:cubicBezTo>
                <a:cubicBezTo>
                  <a:pt x="282" y="20"/>
                  <a:pt x="278" y="19"/>
                  <a:pt x="271" y="19"/>
                </a:cubicBezTo>
                <a:cubicBezTo>
                  <a:pt x="270" y="19"/>
                  <a:pt x="269" y="19"/>
                  <a:pt x="268" y="19"/>
                </a:cubicBezTo>
                <a:cubicBezTo>
                  <a:pt x="262" y="19"/>
                  <a:pt x="259" y="20"/>
                  <a:pt x="251" y="20"/>
                </a:cubicBezTo>
                <a:cubicBezTo>
                  <a:pt x="247" y="20"/>
                  <a:pt x="244" y="20"/>
                  <a:pt x="240" y="19"/>
                </a:cubicBezTo>
                <a:cubicBezTo>
                  <a:pt x="240" y="19"/>
                  <a:pt x="239" y="20"/>
                  <a:pt x="238" y="20"/>
                </a:cubicBezTo>
                <a:cubicBezTo>
                  <a:pt x="238" y="20"/>
                  <a:pt x="238" y="19"/>
                  <a:pt x="238" y="19"/>
                </a:cubicBezTo>
                <a:cubicBezTo>
                  <a:pt x="239" y="19"/>
                  <a:pt x="239" y="19"/>
                  <a:pt x="239" y="19"/>
                </a:cubicBezTo>
                <a:cubicBezTo>
                  <a:pt x="236" y="18"/>
                  <a:pt x="233" y="19"/>
                  <a:pt x="232" y="18"/>
                </a:cubicBezTo>
                <a:cubicBezTo>
                  <a:pt x="232" y="18"/>
                  <a:pt x="233" y="18"/>
                  <a:pt x="233" y="18"/>
                </a:cubicBezTo>
                <a:cubicBezTo>
                  <a:pt x="235" y="18"/>
                  <a:pt x="236" y="18"/>
                  <a:pt x="238" y="18"/>
                </a:cubicBezTo>
                <a:cubicBezTo>
                  <a:pt x="237" y="17"/>
                  <a:pt x="229" y="17"/>
                  <a:pt x="231" y="16"/>
                </a:cubicBezTo>
                <a:cubicBezTo>
                  <a:pt x="230" y="16"/>
                  <a:pt x="229" y="16"/>
                  <a:pt x="228" y="16"/>
                </a:cubicBezTo>
                <a:cubicBezTo>
                  <a:pt x="227" y="16"/>
                  <a:pt x="226" y="17"/>
                  <a:pt x="224" y="17"/>
                </a:cubicBezTo>
                <a:cubicBezTo>
                  <a:pt x="224" y="17"/>
                  <a:pt x="224" y="17"/>
                  <a:pt x="224" y="17"/>
                </a:cubicBezTo>
                <a:cubicBezTo>
                  <a:pt x="222" y="17"/>
                  <a:pt x="220" y="16"/>
                  <a:pt x="219" y="16"/>
                </a:cubicBezTo>
                <a:cubicBezTo>
                  <a:pt x="217" y="16"/>
                  <a:pt x="215" y="15"/>
                  <a:pt x="213" y="15"/>
                </a:cubicBezTo>
                <a:moveTo>
                  <a:pt x="221" y="14"/>
                </a:moveTo>
                <a:cubicBezTo>
                  <a:pt x="220" y="14"/>
                  <a:pt x="220" y="14"/>
                  <a:pt x="220" y="14"/>
                </a:cubicBezTo>
                <a:cubicBezTo>
                  <a:pt x="220" y="14"/>
                  <a:pt x="220" y="14"/>
                  <a:pt x="220" y="14"/>
                </a:cubicBezTo>
                <a:cubicBezTo>
                  <a:pt x="220" y="14"/>
                  <a:pt x="220" y="14"/>
                  <a:pt x="219" y="14"/>
                </a:cubicBezTo>
                <a:cubicBezTo>
                  <a:pt x="216" y="14"/>
                  <a:pt x="211" y="14"/>
                  <a:pt x="209" y="15"/>
                </a:cubicBezTo>
                <a:cubicBezTo>
                  <a:pt x="209" y="15"/>
                  <a:pt x="218" y="15"/>
                  <a:pt x="219" y="15"/>
                </a:cubicBezTo>
                <a:cubicBezTo>
                  <a:pt x="219" y="15"/>
                  <a:pt x="219" y="15"/>
                  <a:pt x="219" y="15"/>
                </a:cubicBezTo>
                <a:cubicBezTo>
                  <a:pt x="220" y="15"/>
                  <a:pt x="221" y="15"/>
                  <a:pt x="221" y="14"/>
                </a:cubicBezTo>
                <a:cubicBezTo>
                  <a:pt x="221" y="14"/>
                  <a:pt x="221" y="14"/>
                  <a:pt x="221" y="14"/>
                </a:cubicBezTo>
                <a:moveTo>
                  <a:pt x="337" y="13"/>
                </a:moveTo>
                <a:cubicBezTo>
                  <a:pt x="336" y="13"/>
                  <a:pt x="336" y="13"/>
                  <a:pt x="336" y="13"/>
                </a:cubicBezTo>
                <a:cubicBezTo>
                  <a:pt x="336" y="15"/>
                  <a:pt x="344" y="15"/>
                  <a:pt x="347" y="16"/>
                </a:cubicBezTo>
                <a:cubicBezTo>
                  <a:pt x="347" y="17"/>
                  <a:pt x="346" y="17"/>
                  <a:pt x="343" y="18"/>
                </a:cubicBezTo>
                <a:cubicBezTo>
                  <a:pt x="340" y="18"/>
                  <a:pt x="335" y="16"/>
                  <a:pt x="331" y="16"/>
                </a:cubicBezTo>
                <a:cubicBezTo>
                  <a:pt x="330" y="16"/>
                  <a:pt x="330" y="16"/>
                  <a:pt x="329" y="16"/>
                </a:cubicBezTo>
                <a:cubicBezTo>
                  <a:pt x="329" y="16"/>
                  <a:pt x="328" y="16"/>
                  <a:pt x="327" y="16"/>
                </a:cubicBezTo>
                <a:cubicBezTo>
                  <a:pt x="326" y="16"/>
                  <a:pt x="325" y="16"/>
                  <a:pt x="325" y="16"/>
                </a:cubicBezTo>
                <a:cubicBezTo>
                  <a:pt x="324" y="16"/>
                  <a:pt x="324" y="16"/>
                  <a:pt x="323" y="16"/>
                </a:cubicBezTo>
                <a:cubicBezTo>
                  <a:pt x="321" y="16"/>
                  <a:pt x="319" y="16"/>
                  <a:pt x="317" y="16"/>
                </a:cubicBezTo>
                <a:cubicBezTo>
                  <a:pt x="315" y="16"/>
                  <a:pt x="315" y="16"/>
                  <a:pt x="315" y="17"/>
                </a:cubicBezTo>
                <a:cubicBezTo>
                  <a:pt x="315" y="17"/>
                  <a:pt x="330" y="20"/>
                  <a:pt x="331" y="20"/>
                </a:cubicBezTo>
                <a:cubicBezTo>
                  <a:pt x="333" y="20"/>
                  <a:pt x="334" y="21"/>
                  <a:pt x="336" y="21"/>
                </a:cubicBezTo>
                <a:cubicBezTo>
                  <a:pt x="336" y="21"/>
                  <a:pt x="336" y="21"/>
                  <a:pt x="337" y="21"/>
                </a:cubicBezTo>
                <a:cubicBezTo>
                  <a:pt x="337" y="21"/>
                  <a:pt x="337" y="21"/>
                  <a:pt x="338" y="21"/>
                </a:cubicBezTo>
                <a:cubicBezTo>
                  <a:pt x="340" y="21"/>
                  <a:pt x="341" y="21"/>
                  <a:pt x="344" y="21"/>
                </a:cubicBezTo>
                <a:cubicBezTo>
                  <a:pt x="343" y="22"/>
                  <a:pt x="343" y="22"/>
                  <a:pt x="342" y="22"/>
                </a:cubicBezTo>
                <a:cubicBezTo>
                  <a:pt x="339" y="22"/>
                  <a:pt x="336" y="22"/>
                  <a:pt x="333" y="21"/>
                </a:cubicBezTo>
                <a:cubicBezTo>
                  <a:pt x="333" y="21"/>
                  <a:pt x="332" y="21"/>
                  <a:pt x="332" y="21"/>
                </a:cubicBezTo>
                <a:cubicBezTo>
                  <a:pt x="331" y="21"/>
                  <a:pt x="331" y="21"/>
                  <a:pt x="330" y="21"/>
                </a:cubicBezTo>
                <a:cubicBezTo>
                  <a:pt x="329" y="21"/>
                  <a:pt x="328" y="21"/>
                  <a:pt x="327" y="21"/>
                </a:cubicBezTo>
                <a:cubicBezTo>
                  <a:pt x="326" y="21"/>
                  <a:pt x="325" y="21"/>
                  <a:pt x="324" y="21"/>
                </a:cubicBezTo>
                <a:cubicBezTo>
                  <a:pt x="323" y="21"/>
                  <a:pt x="322" y="21"/>
                  <a:pt x="322" y="21"/>
                </a:cubicBezTo>
                <a:cubicBezTo>
                  <a:pt x="323" y="22"/>
                  <a:pt x="324" y="22"/>
                  <a:pt x="324" y="22"/>
                </a:cubicBezTo>
                <a:cubicBezTo>
                  <a:pt x="324" y="22"/>
                  <a:pt x="325" y="22"/>
                  <a:pt x="325" y="22"/>
                </a:cubicBezTo>
                <a:cubicBezTo>
                  <a:pt x="325" y="22"/>
                  <a:pt x="326" y="22"/>
                  <a:pt x="327" y="22"/>
                </a:cubicBezTo>
                <a:cubicBezTo>
                  <a:pt x="329" y="22"/>
                  <a:pt x="331" y="23"/>
                  <a:pt x="334" y="24"/>
                </a:cubicBezTo>
                <a:cubicBezTo>
                  <a:pt x="333" y="24"/>
                  <a:pt x="332" y="24"/>
                  <a:pt x="331" y="24"/>
                </a:cubicBezTo>
                <a:cubicBezTo>
                  <a:pt x="333" y="25"/>
                  <a:pt x="338" y="26"/>
                  <a:pt x="341" y="27"/>
                </a:cubicBezTo>
                <a:cubicBezTo>
                  <a:pt x="342" y="27"/>
                  <a:pt x="342" y="27"/>
                  <a:pt x="342" y="27"/>
                </a:cubicBezTo>
                <a:cubicBezTo>
                  <a:pt x="342" y="27"/>
                  <a:pt x="342" y="27"/>
                  <a:pt x="343" y="27"/>
                </a:cubicBezTo>
                <a:cubicBezTo>
                  <a:pt x="343" y="27"/>
                  <a:pt x="343" y="27"/>
                  <a:pt x="343" y="27"/>
                </a:cubicBezTo>
                <a:cubicBezTo>
                  <a:pt x="343" y="27"/>
                  <a:pt x="342" y="26"/>
                  <a:pt x="342" y="26"/>
                </a:cubicBezTo>
                <a:cubicBezTo>
                  <a:pt x="342" y="26"/>
                  <a:pt x="343" y="26"/>
                  <a:pt x="345" y="26"/>
                </a:cubicBezTo>
                <a:cubicBezTo>
                  <a:pt x="346" y="27"/>
                  <a:pt x="348" y="27"/>
                  <a:pt x="349" y="27"/>
                </a:cubicBezTo>
                <a:cubicBezTo>
                  <a:pt x="350" y="27"/>
                  <a:pt x="350" y="27"/>
                  <a:pt x="350" y="27"/>
                </a:cubicBezTo>
                <a:cubicBezTo>
                  <a:pt x="351" y="27"/>
                  <a:pt x="351" y="27"/>
                  <a:pt x="351" y="27"/>
                </a:cubicBezTo>
                <a:cubicBezTo>
                  <a:pt x="352" y="27"/>
                  <a:pt x="352" y="27"/>
                  <a:pt x="353" y="27"/>
                </a:cubicBezTo>
                <a:cubicBezTo>
                  <a:pt x="353" y="27"/>
                  <a:pt x="353" y="27"/>
                  <a:pt x="354" y="27"/>
                </a:cubicBezTo>
                <a:cubicBezTo>
                  <a:pt x="356" y="28"/>
                  <a:pt x="357" y="28"/>
                  <a:pt x="358" y="28"/>
                </a:cubicBezTo>
                <a:cubicBezTo>
                  <a:pt x="375" y="31"/>
                  <a:pt x="386" y="36"/>
                  <a:pt x="391" y="42"/>
                </a:cubicBezTo>
                <a:cubicBezTo>
                  <a:pt x="391" y="43"/>
                  <a:pt x="391" y="43"/>
                  <a:pt x="391" y="43"/>
                </a:cubicBezTo>
                <a:cubicBezTo>
                  <a:pt x="393" y="44"/>
                  <a:pt x="395" y="44"/>
                  <a:pt x="395" y="45"/>
                </a:cubicBezTo>
                <a:cubicBezTo>
                  <a:pt x="396" y="46"/>
                  <a:pt x="392" y="45"/>
                  <a:pt x="393" y="47"/>
                </a:cubicBezTo>
                <a:cubicBezTo>
                  <a:pt x="393" y="48"/>
                  <a:pt x="394" y="48"/>
                  <a:pt x="397" y="48"/>
                </a:cubicBezTo>
                <a:cubicBezTo>
                  <a:pt x="397" y="49"/>
                  <a:pt x="398" y="49"/>
                  <a:pt x="398" y="49"/>
                </a:cubicBezTo>
                <a:cubicBezTo>
                  <a:pt x="398" y="49"/>
                  <a:pt x="399" y="48"/>
                  <a:pt x="399" y="48"/>
                </a:cubicBezTo>
                <a:cubicBezTo>
                  <a:pt x="399" y="48"/>
                  <a:pt x="399" y="48"/>
                  <a:pt x="400" y="48"/>
                </a:cubicBezTo>
                <a:cubicBezTo>
                  <a:pt x="400" y="48"/>
                  <a:pt x="400" y="48"/>
                  <a:pt x="400" y="48"/>
                </a:cubicBezTo>
                <a:cubicBezTo>
                  <a:pt x="405" y="49"/>
                  <a:pt x="407" y="52"/>
                  <a:pt x="411" y="54"/>
                </a:cubicBezTo>
                <a:cubicBezTo>
                  <a:pt x="411" y="54"/>
                  <a:pt x="411" y="55"/>
                  <a:pt x="411" y="55"/>
                </a:cubicBezTo>
                <a:cubicBezTo>
                  <a:pt x="411" y="55"/>
                  <a:pt x="410" y="55"/>
                  <a:pt x="410" y="55"/>
                </a:cubicBezTo>
                <a:cubicBezTo>
                  <a:pt x="407" y="54"/>
                  <a:pt x="405" y="52"/>
                  <a:pt x="402" y="52"/>
                </a:cubicBezTo>
                <a:cubicBezTo>
                  <a:pt x="400" y="51"/>
                  <a:pt x="400" y="51"/>
                  <a:pt x="399" y="51"/>
                </a:cubicBezTo>
                <a:cubicBezTo>
                  <a:pt x="400" y="53"/>
                  <a:pt x="410" y="56"/>
                  <a:pt x="415" y="57"/>
                </a:cubicBezTo>
                <a:cubicBezTo>
                  <a:pt x="414" y="59"/>
                  <a:pt x="412" y="59"/>
                  <a:pt x="412" y="61"/>
                </a:cubicBezTo>
                <a:cubicBezTo>
                  <a:pt x="410" y="60"/>
                  <a:pt x="410" y="60"/>
                  <a:pt x="409" y="60"/>
                </a:cubicBezTo>
                <a:cubicBezTo>
                  <a:pt x="409" y="60"/>
                  <a:pt x="408" y="60"/>
                  <a:pt x="408" y="60"/>
                </a:cubicBezTo>
                <a:cubicBezTo>
                  <a:pt x="408" y="60"/>
                  <a:pt x="408" y="60"/>
                  <a:pt x="408" y="60"/>
                </a:cubicBezTo>
                <a:cubicBezTo>
                  <a:pt x="405" y="60"/>
                  <a:pt x="405" y="61"/>
                  <a:pt x="403" y="62"/>
                </a:cubicBezTo>
                <a:cubicBezTo>
                  <a:pt x="403" y="63"/>
                  <a:pt x="403" y="63"/>
                  <a:pt x="403" y="64"/>
                </a:cubicBezTo>
                <a:cubicBezTo>
                  <a:pt x="404" y="64"/>
                  <a:pt x="404" y="64"/>
                  <a:pt x="404" y="64"/>
                </a:cubicBezTo>
                <a:cubicBezTo>
                  <a:pt x="404" y="64"/>
                  <a:pt x="405" y="64"/>
                  <a:pt x="406" y="64"/>
                </a:cubicBezTo>
                <a:cubicBezTo>
                  <a:pt x="406" y="65"/>
                  <a:pt x="405" y="65"/>
                  <a:pt x="405" y="66"/>
                </a:cubicBezTo>
                <a:cubicBezTo>
                  <a:pt x="406" y="67"/>
                  <a:pt x="410" y="69"/>
                  <a:pt x="411" y="70"/>
                </a:cubicBezTo>
                <a:cubicBezTo>
                  <a:pt x="411" y="71"/>
                  <a:pt x="412" y="73"/>
                  <a:pt x="413" y="73"/>
                </a:cubicBezTo>
                <a:cubicBezTo>
                  <a:pt x="414" y="73"/>
                  <a:pt x="414" y="73"/>
                  <a:pt x="415" y="73"/>
                </a:cubicBezTo>
                <a:cubicBezTo>
                  <a:pt x="415" y="73"/>
                  <a:pt x="415" y="73"/>
                  <a:pt x="415" y="73"/>
                </a:cubicBezTo>
                <a:cubicBezTo>
                  <a:pt x="415" y="73"/>
                  <a:pt x="416" y="73"/>
                  <a:pt x="416" y="73"/>
                </a:cubicBezTo>
                <a:cubicBezTo>
                  <a:pt x="416" y="73"/>
                  <a:pt x="417" y="74"/>
                  <a:pt x="418" y="74"/>
                </a:cubicBezTo>
                <a:cubicBezTo>
                  <a:pt x="417" y="74"/>
                  <a:pt x="416" y="74"/>
                  <a:pt x="416" y="75"/>
                </a:cubicBezTo>
                <a:cubicBezTo>
                  <a:pt x="417" y="77"/>
                  <a:pt x="422" y="83"/>
                  <a:pt x="426" y="84"/>
                </a:cubicBezTo>
                <a:cubicBezTo>
                  <a:pt x="426" y="85"/>
                  <a:pt x="426" y="85"/>
                  <a:pt x="427" y="86"/>
                </a:cubicBezTo>
                <a:cubicBezTo>
                  <a:pt x="429" y="87"/>
                  <a:pt x="430" y="87"/>
                  <a:pt x="432" y="89"/>
                </a:cubicBezTo>
                <a:cubicBezTo>
                  <a:pt x="433" y="89"/>
                  <a:pt x="435" y="89"/>
                  <a:pt x="437" y="89"/>
                </a:cubicBezTo>
                <a:cubicBezTo>
                  <a:pt x="441" y="90"/>
                  <a:pt x="441" y="93"/>
                  <a:pt x="444" y="94"/>
                </a:cubicBezTo>
                <a:cubicBezTo>
                  <a:pt x="445" y="94"/>
                  <a:pt x="445" y="94"/>
                  <a:pt x="445" y="94"/>
                </a:cubicBezTo>
                <a:cubicBezTo>
                  <a:pt x="445" y="94"/>
                  <a:pt x="445" y="94"/>
                  <a:pt x="445" y="94"/>
                </a:cubicBezTo>
                <a:cubicBezTo>
                  <a:pt x="445" y="94"/>
                  <a:pt x="445" y="94"/>
                  <a:pt x="446" y="94"/>
                </a:cubicBezTo>
                <a:cubicBezTo>
                  <a:pt x="446" y="94"/>
                  <a:pt x="446" y="94"/>
                  <a:pt x="447" y="94"/>
                </a:cubicBezTo>
                <a:cubicBezTo>
                  <a:pt x="447" y="95"/>
                  <a:pt x="448" y="95"/>
                  <a:pt x="449" y="95"/>
                </a:cubicBezTo>
                <a:cubicBezTo>
                  <a:pt x="449" y="95"/>
                  <a:pt x="449" y="95"/>
                  <a:pt x="449" y="95"/>
                </a:cubicBezTo>
                <a:cubicBezTo>
                  <a:pt x="452" y="95"/>
                  <a:pt x="450" y="92"/>
                  <a:pt x="452" y="92"/>
                </a:cubicBezTo>
                <a:cubicBezTo>
                  <a:pt x="452" y="91"/>
                  <a:pt x="452" y="90"/>
                  <a:pt x="451" y="88"/>
                </a:cubicBezTo>
                <a:cubicBezTo>
                  <a:pt x="451" y="86"/>
                  <a:pt x="457" y="88"/>
                  <a:pt x="456" y="86"/>
                </a:cubicBezTo>
                <a:cubicBezTo>
                  <a:pt x="456" y="85"/>
                  <a:pt x="454" y="84"/>
                  <a:pt x="454" y="84"/>
                </a:cubicBezTo>
                <a:cubicBezTo>
                  <a:pt x="454" y="83"/>
                  <a:pt x="454" y="83"/>
                  <a:pt x="455" y="83"/>
                </a:cubicBezTo>
                <a:cubicBezTo>
                  <a:pt x="454" y="83"/>
                  <a:pt x="454" y="83"/>
                  <a:pt x="454" y="83"/>
                </a:cubicBezTo>
                <a:cubicBezTo>
                  <a:pt x="454" y="82"/>
                  <a:pt x="455" y="82"/>
                  <a:pt x="455" y="82"/>
                </a:cubicBezTo>
                <a:cubicBezTo>
                  <a:pt x="456" y="82"/>
                  <a:pt x="457" y="82"/>
                  <a:pt x="459" y="82"/>
                </a:cubicBezTo>
                <a:cubicBezTo>
                  <a:pt x="460" y="83"/>
                  <a:pt x="461" y="83"/>
                  <a:pt x="462" y="83"/>
                </a:cubicBezTo>
                <a:cubicBezTo>
                  <a:pt x="462" y="83"/>
                  <a:pt x="462" y="83"/>
                  <a:pt x="462" y="83"/>
                </a:cubicBezTo>
                <a:cubicBezTo>
                  <a:pt x="464" y="83"/>
                  <a:pt x="463" y="82"/>
                  <a:pt x="464" y="82"/>
                </a:cubicBezTo>
                <a:cubicBezTo>
                  <a:pt x="464" y="82"/>
                  <a:pt x="464" y="82"/>
                  <a:pt x="464" y="82"/>
                </a:cubicBezTo>
                <a:cubicBezTo>
                  <a:pt x="464" y="83"/>
                  <a:pt x="464" y="83"/>
                  <a:pt x="464" y="83"/>
                </a:cubicBezTo>
                <a:cubicBezTo>
                  <a:pt x="465" y="84"/>
                  <a:pt x="465" y="84"/>
                  <a:pt x="466" y="84"/>
                </a:cubicBezTo>
                <a:cubicBezTo>
                  <a:pt x="467" y="84"/>
                  <a:pt x="469" y="84"/>
                  <a:pt x="470" y="85"/>
                </a:cubicBezTo>
                <a:cubicBezTo>
                  <a:pt x="444" y="57"/>
                  <a:pt x="414" y="33"/>
                  <a:pt x="379" y="16"/>
                </a:cubicBezTo>
                <a:cubicBezTo>
                  <a:pt x="378" y="16"/>
                  <a:pt x="376" y="16"/>
                  <a:pt x="374" y="16"/>
                </a:cubicBezTo>
                <a:cubicBezTo>
                  <a:pt x="369" y="14"/>
                  <a:pt x="367" y="14"/>
                  <a:pt x="361" y="13"/>
                </a:cubicBezTo>
                <a:cubicBezTo>
                  <a:pt x="361" y="13"/>
                  <a:pt x="360" y="13"/>
                  <a:pt x="360" y="13"/>
                </a:cubicBezTo>
                <a:cubicBezTo>
                  <a:pt x="359" y="13"/>
                  <a:pt x="359" y="14"/>
                  <a:pt x="359" y="14"/>
                </a:cubicBezTo>
                <a:cubicBezTo>
                  <a:pt x="359" y="14"/>
                  <a:pt x="359" y="15"/>
                  <a:pt x="358" y="15"/>
                </a:cubicBezTo>
                <a:cubicBezTo>
                  <a:pt x="358" y="15"/>
                  <a:pt x="357" y="14"/>
                  <a:pt x="356" y="14"/>
                </a:cubicBezTo>
                <a:cubicBezTo>
                  <a:pt x="355" y="14"/>
                  <a:pt x="354" y="14"/>
                  <a:pt x="352" y="13"/>
                </a:cubicBezTo>
                <a:cubicBezTo>
                  <a:pt x="352" y="13"/>
                  <a:pt x="350" y="13"/>
                  <a:pt x="349" y="13"/>
                </a:cubicBezTo>
                <a:cubicBezTo>
                  <a:pt x="346" y="13"/>
                  <a:pt x="342" y="13"/>
                  <a:pt x="338" y="13"/>
                </a:cubicBezTo>
                <a:cubicBezTo>
                  <a:pt x="338" y="13"/>
                  <a:pt x="337" y="13"/>
                  <a:pt x="337" y="13"/>
                </a:cubicBezTo>
                <a:moveTo>
                  <a:pt x="183" y="12"/>
                </a:moveTo>
                <a:cubicBezTo>
                  <a:pt x="183" y="12"/>
                  <a:pt x="182" y="12"/>
                  <a:pt x="182" y="12"/>
                </a:cubicBezTo>
                <a:cubicBezTo>
                  <a:pt x="181" y="13"/>
                  <a:pt x="180" y="13"/>
                  <a:pt x="179" y="13"/>
                </a:cubicBezTo>
                <a:cubicBezTo>
                  <a:pt x="179" y="13"/>
                  <a:pt x="179" y="13"/>
                  <a:pt x="179" y="13"/>
                </a:cubicBezTo>
                <a:cubicBezTo>
                  <a:pt x="178" y="13"/>
                  <a:pt x="178" y="13"/>
                  <a:pt x="177" y="13"/>
                </a:cubicBezTo>
                <a:cubicBezTo>
                  <a:pt x="176" y="13"/>
                  <a:pt x="176" y="13"/>
                  <a:pt x="175" y="13"/>
                </a:cubicBezTo>
                <a:cubicBezTo>
                  <a:pt x="174" y="13"/>
                  <a:pt x="174" y="13"/>
                  <a:pt x="174" y="13"/>
                </a:cubicBezTo>
                <a:cubicBezTo>
                  <a:pt x="172" y="13"/>
                  <a:pt x="171" y="13"/>
                  <a:pt x="169" y="14"/>
                </a:cubicBezTo>
                <a:cubicBezTo>
                  <a:pt x="169" y="14"/>
                  <a:pt x="169" y="14"/>
                  <a:pt x="169" y="14"/>
                </a:cubicBezTo>
                <a:cubicBezTo>
                  <a:pt x="169" y="14"/>
                  <a:pt x="170" y="14"/>
                  <a:pt x="171" y="14"/>
                </a:cubicBezTo>
                <a:cubicBezTo>
                  <a:pt x="171" y="14"/>
                  <a:pt x="170" y="15"/>
                  <a:pt x="170" y="15"/>
                </a:cubicBezTo>
                <a:cubicBezTo>
                  <a:pt x="170" y="15"/>
                  <a:pt x="170" y="15"/>
                  <a:pt x="170" y="15"/>
                </a:cubicBezTo>
                <a:cubicBezTo>
                  <a:pt x="171" y="15"/>
                  <a:pt x="172" y="15"/>
                  <a:pt x="175" y="14"/>
                </a:cubicBezTo>
                <a:cubicBezTo>
                  <a:pt x="175" y="15"/>
                  <a:pt x="175" y="15"/>
                  <a:pt x="175" y="15"/>
                </a:cubicBezTo>
                <a:cubicBezTo>
                  <a:pt x="173" y="15"/>
                  <a:pt x="172" y="15"/>
                  <a:pt x="170" y="16"/>
                </a:cubicBezTo>
                <a:cubicBezTo>
                  <a:pt x="171" y="16"/>
                  <a:pt x="171" y="16"/>
                  <a:pt x="172" y="16"/>
                </a:cubicBezTo>
                <a:cubicBezTo>
                  <a:pt x="172" y="16"/>
                  <a:pt x="173" y="16"/>
                  <a:pt x="174" y="16"/>
                </a:cubicBezTo>
                <a:cubicBezTo>
                  <a:pt x="176" y="16"/>
                  <a:pt x="177" y="15"/>
                  <a:pt x="178" y="15"/>
                </a:cubicBezTo>
                <a:cubicBezTo>
                  <a:pt x="179" y="15"/>
                  <a:pt x="179" y="15"/>
                  <a:pt x="179" y="16"/>
                </a:cubicBezTo>
                <a:cubicBezTo>
                  <a:pt x="182" y="15"/>
                  <a:pt x="184" y="15"/>
                  <a:pt x="186" y="15"/>
                </a:cubicBezTo>
                <a:cubicBezTo>
                  <a:pt x="187" y="15"/>
                  <a:pt x="187" y="15"/>
                  <a:pt x="187" y="15"/>
                </a:cubicBezTo>
                <a:cubicBezTo>
                  <a:pt x="188" y="15"/>
                  <a:pt x="189" y="15"/>
                  <a:pt x="190" y="15"/>
                </a:cubicBezTo>
                <a:cubicBezTo>
                  <a:pt x="190" y="16"/>
                  <a:pt x="191" y="16"/>
                  <a:pt x="192" y="16"/>
                </a:cubicBezTo>
                <a:cubicBezTo>
                  <a:pt x="193" y="16"/>
                  <a:pt x="193" y="16"/>
                  <a:pt x="193" y="16"/>
                </a:cubicBezTo>
                <a:cubicBezTo>
                  <a:pt x="194" y="15"/>
                  <a:pt x="196" y="16"/>
                  <a:pt x="196" y="15"/>
                </a:cubicBezTo>
                <a:cubicBezTo>
                  <a:pt x="196" y="14"/>
                  <a:pt x="193" y="14"/>
                  <a:pt x="192" y="14"/>
                </a:cubicBezTo>
                <a:cubicBezTo>
                  <a:pt x="192" y="14"/>
                  <a:pt x="193" y="13"/>
                  <a:pt x="193" y="13"/>
                </a:cubicBezTo>
                <a:cubicBezTo>
                  <a:pt x="193" y="13"/>
                  <a:pt x="191" y="12"/>
                  <a:pt x="190" y="12"/>
                </a:cubicBezTo>
                <a:cubicBezTo>
                  <a:pt x="189" y="12"/>
                  <a:pt x="189" y="12"/>
                  <a:pt x="189" y="12"/>
                </a:cubicBezTo>
                <a:cubicBezTo>
                  <a:pt x="188" y="12"/>
                  <a:pt x="187" y="13"/>
                  <a:pt x="187" y="13"/>
                </a:cubicBezTo>
                <a:cubicBezTo>
                  <a:pt x="186" y="13"/>
                  <a:pt x="186" y="13"/>
                  <a:pt x="186" y="13"/>
                </a:cubicBezTo>
                <a:cubicBezTo>
                  <a:pt x="186" y="13"/>
                  <a:pt x="185" y="13"/>
                  <a:pt x="185" y="13"/>
                </a:cubicBezTo>
                <a:cubicBezTo>
                  <a:pt x="184" y="12"/>
                  <a:pt x="184" y="12"/>
                  <a:pt x="183" y="12"/>
                </a:cubicBezTo>
                <a:moveTo>
                  <a:pt x="204" y="11"/>
                </a:moveTo>
                <a:cubicBezTo>
                  <a:pt x="202" y="11"/>
                  <a:pt x="200" y="11"/>
                  <a:pt x="200" y="12"/>
                </a:cubicBezTo>
                <a:cubicBezTo>
                  <a:pt x="200" y="13"/>
                  <a:pt x="203" y="13"/>
                  <a:pt x="205" y="13"/>
                </a:cubicBezTo>
                <a:cubicBezTo>
                  <a:pt x="204" y="13"/>
                  <a:pt x="203" y="14"/>
                  <a:pt x="203" y="14"/>
                </a:cubicBezTo>
                <a:cubicBezTo>
                  <a:pt x="203" y="14"/>
                  <a:pt x="204" y="14"/>
                  <a:pt x="205" y="14"/>
                </a:cubicBezTo>
                <a:cubicBezTo>
                  <a:pt x="206" y="14"/>
                  <a:pt x="210" y="14"/>
                  <a:pt x="214" y="13"/>
                </a:cubicBezTo>
                <a:cubicBezTo>
                  <a:pt x="214" y="12"/>
                  <a:pt x="214" y="12"/>
                  <a:pt x="214" y="12"/>
                </a:cubicBezTo>
                <a:cubicBezTo>
                  <a:pt x="214" y="11"/>
                  <a:pt x="214" y="11"/>
                  <a:pt x="213" y="11"/>
                </a:cubicBezTo>
                <a:cubicBezTo>
                  <a:pt x="213" y="11"/>
                  <a:pt x="212" y="11"/>
                  <a:pt x="211" y="11"/>
                </a:cubicBezTo>
                <a:cubicBezTo>
                  <a:pt x="211" y="11"/>
                  <a:pt x="210" y="12"/>
                  <a:pt x="210" y="12"/>
                </a:cubicBezTo>
                <a:cubicBezTo>
                  <a:pt x="209" y="12"/>
                  <a:pt x="209" y="11"/>
                  <a:pt x="209" y="11"/>
                </a:cubicBezTo>
                <a:cubicBezTo>
                  <a:pt x="208" y="11"/>
                  <a:pt x="208" y="11"/>
                  <a:pt x="207" y="11"/>
                </a:cubicBezTo>
                <a:cubicBezTo>
                  <a:pt x="206" y="11"/>
                  <a:pt x="204" y="11"/>
                  <a:pt x="204" y="11"/>
                </a:cubicBezTo>
                <a:moveTo>
                  <a:pt x="201" y="7"/>
                </a:moveTo>
                <a:cubicBezTo>
                  <a:pt x="200" y="7"/>
                  <a:pt x="197" y="7"/>
                  <a:pt x="195" y="7"/>
                </a:cubicBezTo>
                <a:cubicBezTo>
                  <a:pt x="195" y="8"/>
                  <a:pt x="197" y="8"/>
                  <a:pt x="198" y="8"/>
                </a:cubicBezTo>
                <a:cubicBezTo>
                  <a:pt x="199" y="8"/>
                  <a:pt x="200" y="8"/>
                  <a:pt x="200" y="8"/>
                </a:cubicBezTo>
                <a:cubicBezTo>
                  <a:pt x="201" y="7"/>
                  <a:pt x="201" y="7"/>
                  <a:pt x="201" y="7"/>
                </a:cubicBezTo>
                <a:moveTo>
                  <a:pt x="223" y="4"/>
                </a:moveTo>
                <a:cubicBezTo>
                  <a:pt x="222" y="4"/>
                  <a:pt x="220" y="4"/>
                  <a:pt x="217" y="4"/>
                </a:cubicBezTo>
                <a:cubicBezTo>
                  <a:pt x="217" y="5"/>
                  <a:pt x="218" y="5"/>
                  <a:pt x="220" y="5"/>
                </a:cubicBezTo>
                <a:cubicBezTo>
                  <a:pt x="220" y="5"/>
                  <a:pt x="220" y="5"/>
                  <a:pt x="220" y="5"/>
                </a:cubicBezTo>
                <a:cubicBezTo>
                  <a:pt x="220" y="5"/>
                  <a:pt x="221" y="5"/>
                  <a:pt x="221" y="5"/>
                </a:cubicBezTo>
                <a:cubicBezTo>
                  <a:pt x="221" y="5"/>
                  <a:pt x="222" y="5"/>
                  <a:pt x="222" y="5"/>
                </a:cubicBezTo>
                <a:cubicBezTo>
                  <a:pt x="222" y="5"/>
                  <a:pt x="222" y="5"/>
                  <a:pt x="222" y="5"/>
                </a:cubicBezTo>
                <a:cubicBezTo>
                  <a:pt x="221" y="5"/>
                  <a:pt x="220" y="5"/>
                  <a:pt x="219" y="5"/>
                </a:cubicBezTo>
                <a:cubicBezTo>
                  <a:pt x="219" y="5"/>
                  <a:pt x="219" y="5"/>
                  <a:pt x="218" y="5"/>
                </a:cubicBezTo>
                <a:cubicBezTo>
                  <a:pt x="216" y="5"/>
                  <a:pt x="215" y="5"/>
                  <a:pt x="213" y="6"/>
                </a:cubicBezTo>
                <a:cubicBezTo>
                  <a:pt x="213" y="6"/>
                  <a:pt x="215" y="6"/>
                  <a:pt x="215" y="6"/>
                </a:cubicBezTo>
                <a:cubicBezTo>
                  <a:pt x="215" y="6"/>
                  <a:pt x="215" y="6"/>
                  <a:pt x="215" y="6"/>
                </a:cubicBezTo>
                <a:cubicBezTo>
                  <a:pt x="215" y="6"/>
                  <a:pt x="216" y="6"/>
                  <a:pt x="216" y="6"/>
                </a:cubicBezTo>
                <a:cubicBezTo>
                  <a:pt x="216" y="6"/>
                  <a:pt x="217" y="6"/>
                  <a:pt x="217" y="6"/>
                </a:cubicBezTo>
                <a:cubicBezTo>
                  <a:pt x="218" y="6"/>
                  <a:pt x="219" y="6"/>
                  <a:pt x="219" y="6"/>
                </a:cubicBezTo>
                <a:cubicBezTo>
                  <a:pt x="220" y="6"/>
                  <a:pt x="220" y="6"/>
                  <a:pt x="220" y="6"/>
                </a:cubicBezTo>
                <a:cubicBezTo>
                  <a:pt x="219" y="6"/>
                  <a:pt x="219" y="6"/>
                  <a:pt x="218" y="7"/>
                </a:cubicBezTo>
                <a:cubicBezTo>
                  <a:pt x="217" y="6"/>
                  <a:pt x="217" y="6"/>
                  <a:pt x="215" y="6"/>
                </a:cubicBezTo>
                <a:cubicBezTo>
                  <a:pt x="215" y="6"/>
                  <a:pt x="214" y="6"/>
                  <a:pt x="214" y="6"/>
                </a:cubicBezTo>
                <a:cubicBezTo>
                  <a:pt x="212" y="7"/>
                  <a:pt x="210" y="6"/>
                  <a:pt x="210" y="7"/>
                </a:cubicBezTo>
                <a:cubicBezTo>
                  <a:pt x="210" y="8"/>
                  <a:pt x="212" y="8"/>
                  <a:pt x="214" y="8"/>
                </a:cubicBezTo>
                <a:cubicBezTo>
                  <a:pt x="215" y="8"/>
                  <a:pt x="216" y="8"/>
                  <a:pt x="217" y="8"/>
                </a:cubicBezTo>
                <a:cubicBezTo>
                  <a:pt x="217" y="8"/>
                  <a:pt x="216" y="8"/>
                  <a:pt x="216" y="8"/>
                </a:cubicBezTo>
                <a:cubicBezTo>
                  <a:pt x="216" y="8"/>
                  <a:pt x="216" y="8"/>
                  <a:pt x="216" y="8"/>
                </a:cubicBezTo>
                <a:cubicBezTo>
                  <a:pt x="214" y="8"/>
                  <a:pt x="212" y="8"/>
                  <a:pt x="211" y="8"/>
                </a:cubicBezTo>
                <a:cubicBezTo>
                  <a:pt x="211" y="8"/>
                  <a:pt x="210" y="8"/>
                  <a:pt x="210" y="8"/>
                </a:cubicBezTo>
                <a:cubicBezTo>
                  <a:pt x="210" y="8"/>
                  <a:pt x="209" y="8"/>
                  <a:pt x="209" y="8"/>
                </a:cubicBezTo>
                <a:cubicBezTo>
                  <a:pt x="209" y="9"/>
                  <a:pt x="210" y="9"/>
                  <a:pt x="211" y="9"/>
                </a:cubicBezTo>
                <a:cubicBezTo>
                  <a:pt x="213" y="9"/>
                  <a:pt x="215" y="9"/>
                  <a:pt x="217" y="9"/>
                </a:cubicBezTo>
                <a:cubicBezTo>
                  <a:pt x="217" y="9"/>
                  <a:pt x="215" y="9"/>
                  <a:pt x="214" y="10"/>
                </a:cubicBezTo>
                <a:cubicBezTo>
                  <a:pt x="214" y="10"/>
                  <a:pt x="214" y="10"/>
                  <a:pt x="215" y="10"/>
                </a:cubicBezTo>
                <a:cubicBezTo>
                  <a:pt x="215" y="10"/>
                  <a:pt x="215" y="10"/>
                  <a:pt x="215" y="10"/>
                </a:cubicBezTo>
                <a:cubicBezTo>
                  <a:pt x="216" y="10"/>
                  <a:pt x="217" y="10"/>
                  <a:pt x="218" y="9"/>
                </a:cubicBezTo>
                <a:cubicBezTo>
                  <a:pt x="219" y="10"/>
                  <a:pt x="219" y="10"/>
                  <a:pt x="220" y="10"/>
                </a:cubicBezTo>
                <a:cubicBezTo>
                  <a:pt x="220" y="10"/>
                  <a:pt x="220" y="10"/>
                  <a:pt x="221" y="10"/>
                </a:cubicBezTo>
                <a:cubicBezTo>
                  <a:pt x="222" y="10"/>
                  <a:pt x="223" y="9"/>
                  <a:pt x="225" y="9"/>
                </a:cubicBezTo>
                <a:cubicBezTo>
                  <a:pt x="226" y="9"/>
                  <a:pt x="227" y="9"/>
                  <a:pt x="228" y="9"/>
                </a:cubicBezTo>
                <a:cubicBezTo>
                  <a:pt x="229" y="9"/>
                  <a:pt x="230" y="9"/>
                  <a:pt x="232" y="9"/>
                </a:cubicBezTo>
                <a:cubicBezTo>
                  <a:pt x="230" y="10"/>
                  <a:pt x="220" y="10"/>
                  <a:pt x="220" y="11"/>
                </a:cubicBezTo>
                <a:cubicBezTo>
                  <a:pt x="220" y="11"/>
                  <a:pt x="222" y="12"/>
                  <a:pt x="224" y="12"/>
                </a:cubicBezTo>
                <a:cubicBezTo>
                  <a:pt x="225" y="12"/>
                  <a:pt x="226" y="12"/>
                  <a:pt x="227" y="12"/>
                </a:cubicBezTo>
                <a:cubicBezTo>
                  <a:pt x="226" y="12"/>
                  <a:pt x="226" y="12"/>
                  <a:pt x="225" y="12"/>
                </a:cubicBezTo>
                <a:cubicBezTo>
                  <a:pt x="225" y="12"/>
                  <a:pt x="227" y="13"/>
                  <a:pt x="228" y="13"/>
                </a:cubicBezTo>
                <a:cubicBezTo>
                  <a:pt x="229" y="13"/>
                  <a:pt x="230" y="13"/>
                  <a:pt x="231" y="12"/>
                </a:cubicBezTo>
                <a:cubicBezTo>
                  <a:pt x="231" y="13"/>
                  <a:pt x="232" y="13"/>
                  <a:pt x="232" y="13"/>
                </a:cubicBezTo>
                <a:cubicBezTo>
                  <a:pt x="234" y="13"/>
                  <a:pt x="235" y="12"/>
                  <a:pt x="235" y="11"/>
                </a:cubicBezTo>
                <a:cubicBezTo>
                  <a:pt x="236" y="12"/>
                  <a:pt x="239" y="12"/>
                  <a:pt x="240" y="12"/>
                </a:cubicBezTo>
                <a:cubicBezTo>
                  <a:pt x="240" y="12"/>
                  <a:pt x="241" y="12"/>
                  <a:pt x="241" y="12"/>
                </a:cubicBezTo>
                <a:cubicBezTo>
                  <a:pt x="241" y="12"/>
                  <a:pt x="241" y="12"/>
                  <a:pt x="241" y="12"/>
                </a:cubicBezTo>
                <a:cubicBezTo>
                  <a:pt x="241" y="12"/>
                  <a:pt x="243" y="12"/>
                  <a:pt x="244" y="12"/>
                </a:cubicBezTo>
                <a:cubicBezTo>
                  <a:pt x="243" y="11"/>
                  <a:pt x="242" y="11"/>
                  <a:pt x="241" y="11"/>
                </a:cubicBezTo>
                <a:cubicBezTo>
                  <a:pt x="242" y="10"/>
                  <a:pt x="243" y="10"/>
                  <a:pt x="243" y="10"/>
                </a:cubicBezTo>
                <a:cubicBezTo>
                  <a:pt x="244" y="11"/>
                  <a:pt x="244" y="11"/>
                  <a:pt x="245" y="11"/>
                </a:cubicBezTo>
                <a:cubicBezTo>
                  <a:pt x="246" y="11"/>
                  <a:pt x="246" y="11"/>
                  <a:pt x="246" y="11"/>
                </a:cubicBezTo>
                <a:cubicBezTo>
                  <a:pt x="246" y="11"/>
                  <a:pt x="246" y="11"/>
                  <a:pt x="246" y="11"/>
                </a:cubicBezTo>
                <a:cubicBezTo>
                  <a:pt x="248" y="11"/>
                  <a:pt x="250" y="10"/>
                  <a:pt x="253" y="9"/>
                </a:cubicBezTo>
                <a:cubicBezTo>
                  <a:pt x="254" y="9"/>
                  <a:pt x="255" y="10"/>
                  <a:pt x="255" y="10"/>
                </a:cubicBezTo>
                <a:cubicBezTo>
                  <a:pt x="256" y="10"/>
                  <a:pt x="257" y="9"/>
                  <a:pt x="257" y="9"/>
                </a:cubicBezTo>
                <a:cubicBezTo>
                  <a:pt x="258" y="9"/>
                  <a:pt x="257" y="9"/>
                  <a:pt x="257" y="9"/>
                </a:cubicBezTo>
                <a:cubicBezTo>
                  <a:pt x="255" y="9"/>
                  <a:pt x="251" y="8"/>
                  <a:pt x="250" y="8"/>
                </a:cubicBezTo>
                <a:cubicBezTo>
                  <a:pt x="249" y="8"/>
                  <a:pt x="248" y="8"/>
                  <a:pt x="247" y="8"/>
                </a:cubicBezTo>
                <a:cubicBezTo>
                  <a:pt x="247" y="8"/>
                  <a:pt x="247" y="8"/>
                  <a:pt x="247" y="8"/>
                </a:cubicBezTo>
                <a:cubicBezTo>
                  <a:pt x="247" y="8"/>
                  <a:pt x="248" y="8"/>
                  <a:pt x="248" y="7"/>
                </a:cubicBezTo>
                <a:cubicBezTo>
                  <a:pt x="248" y="7"/>
                  <a:pt x="246" y="7"/>
                  <a:pt x="246" y="7"/>
                </a:cubicBezTo>
                <a:cubicBezTo>
                  <a:pt x="246" y="6"/>
                  <a:pt x="246" y="6"/>
                  <a:pt x="245" y="6"/>
                </a:cubicBezTo>
                <a:cubicBezTo>
                  <a:pt x="245" y="6"/>
                  <a:pt x="244" y="6"/>
                  <a:pt x="244" y="6"/>
                </a:cubicBezTo>
                <a:cubicBezTo>
                  <a:pt x="244" y="6"/>
                  <a:pt x="244" y="6"/>
                  <a:pt x="243" y="6"/>
                </a:cubicBezTo>
                <a:cubicBezTo>
                  <a:pt x="243" y="6"/>
                  <a:pt x="243" y="6"/>
                  <a:pt x="242" y="6"/>
                </a:cubicBezTo>
                <a:cubicBezTo>
                  <a:pt x="243" y="6"/>
                  <a:pt x="243" y="6"/>
                  <a:pt x="243" y="6"/>
                </a:cubicBezTo>
                <a:cubicBezTo>
                  <a:pt x="243" y="7"/>
                  <a:pt x="243" y="7"/>
                  <a:pt x="243" y="7"/>
                </a:cubicBezTo>
                <a:cubicBezTo>
                  <a:pt x="243" y="7"/>
                  <a:pt x="242" y="7"/>
                  <a:pt x="241" y="7"/>
                </a:cubicBezTo>
                <a:cubicBezTo>
                  <a:pt x="240" y="7"/>
                  <a:pt x="241" y="6"/>
                  <a:pt x="238" y="6"/>
                </a:cubicBezTo>
                <a:cubicBezTo>
                  <a:pt x="238" y="6"/>
                  <a:pt x="238" y="6"/>
                  <a:pt x="238" y="6"/>
                </a:cubicBezTo>
                <a:cubicBezTo>
                  <a:pt x="237" y="6"/>
                  <a:pt x="236" y="6"/>
                  <a:pt x="236" y="6"/>
                </a:cubicBezTo>
                <a:cubicBezTo>
                  <a:pt x="235" y="6"/>
                  <a:pt x="235" y="6"/>
                  <a:pt x="234" y="6"/>
                </a:cubicBezTo>
                <a:cubicBezTo>
                  <a:pt x="233" y="6"/>
                  <a:pt x="233" y="6"/>
                  <a:pt x="232" y="6"/>
                </a:cubicBezTo>
                <a:cubicBezTo>
                  <a:pt x="230" y="6"/>
                  <a:pt x="230" y="5"/>
                  <a:pt x="227" y="4"/>
                </a:cubicBezTo>
                <a:cubicBezTo>
                  <a:pt x="226" y="4"/>
                  <a:pt x="225" y="4"/>
                  <a:pt x="223" y="4"/>
                </a:cubicBezTo>
                <a:moveTo>
                  <a:pt x="279" y="0"/>
                </a:moveTo>
                <a:cubicBezTo>
                  <a:pt x="277" y="0"/>
                  <a:pt x="276" y="0"/>
                  <a:pt x="275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74" y="0"/>
                  <a:pt x="274" y="0"/>
                  <a:pt x="272" y="0"/>
                </a:cubicBezTo>
                <a:cubicBezTo>
                  <a:pt x="272" y="0"/>
                  <a:pt x="272" y="0"/>
                  <a:pt x="271" y="0"/>
                </a:cubicBezTo>
                <a:cubicBezTo>
                  <a:pt x="267" y="0"/>
                  <a:pt x="266" y="1"/>
                  <a:pt x="264" y="1"/>
                </a:cubicBezTo>
                <a:cubicBezTo>
                  <a:pt x="263" y="1"/>
                  <a:pt x="257" y="0"/>
                  <a:pt x="254" y="0"/>
                </a:cubicBezTo>
                <a:cubicBezTo>
                  <a:pt x="251" y="0"/>
                  <a:pt x="253" y="1"/>
                  <a:pt x="248" y="1"/>
                </a:cubicBezTo>
                <a:cubicBezTo>
                  <a:pt x="248" y="1"/>
                  <a:pt x="248" y="1"/>
                  <a:pt x="248" y="1"/>
                </a:cubicBezTo>
                <a:cubicBezTo>
                  <a:pt x="248" y="1"/>
                  <a:pt x="247" y="2"/>
                  <a:pt x="246" y="2"/>
                </a:cubicBezTo>
                <a:cubicBezTo>
                  <a:pt x="245" y="2"/>
                  <a:pt x="244" y="2"/>
                  <a:pt x="243" y="2"/>
                </a:cubicBezTo>
                <a:cubicBezTo>
                  <a:pt x="243" y="2"/>
                  <a:pt x="243" y="2"/>
                  <a:pt x="242" y="2"/>
                </a:cubicBezTo>
                <a:cubicBezTo>
                  <a:pt x="238" y="2"/>
                  <a:pt x="228" y="3"/>
                  <a:pt x="227" y="3"/>
                </a:cubicBezTo>
                <a:cubicBezTo>
                  <a:pt x="228" y="3"/>
                  <a:pt x="228" y="3"/>
                  <a:pt x="228" y="3"/>
                </a:cubicBezTo>
                <a:cubicBezTo>
                  <a:pt x="229" y="3"/>
                  <a:pt x="230" y="3"/>
                  <a:pt x="231" y="3"/>
                </a:cubicBezTo>
                <a:cubicBezTo>
                  <a:pt x="231" y="3"/>
                  <a:pt x="232" y="3"/>
                  <a:pt x="233" y="3"/>
                </a:cubicBezTo>
                <a:cubicBezTo>
                  <a:pt x="234" y="3"/>
                  <a:pt x="235" y="3"/>
                  <a:pt x="236" y="3"/>
                </a:cubicBezTo>
                <a:cubicBezTo>
                  <a:pt x="237" y="3"/>
                  <a:pt x="237" y="3"/>
                  <a:pt x="238" y="3"/>
                </a:cubicBezTo>
                <a:cubicBezTo>
                  <a:pt x="236" y="3"/>
                  <a:pt x="235" y="3"/>
                  <a:pt x="233" y="4"/>
                </a:cubicBezTo>
                <a:cubicBezTo>
                  <a:pt x="234" y="4"/>
                  <a:pt x="235" y="4"/>
                  <a:pt x="236" y="4"/>
                </a:cubicBezTo>
                <a:cubicBezTo>
                  <a:pt x="239" y="4"/>
                  <a:pt x="239" y="3"/>
                  <a:pt x="242" y="3"/>
                </a:cubicBezTo>
                <a:cubicBezTo>
                  <a:pt x="243" y="3"/>
                  <a:pt x="243" y="3"/>
                  <a:pt x="244" y="3"/>
                </a:cubicBezTo>
                <a:cubicBezTo>
                  <a:pt x="244" y="3"/>
                  <a:pt x="245" y="3"/>
                  <a:pt x="246" y="3"/>
                </a:cubicBezTo>
                <a:cubicBezTo>
                  <a:pt x="241" y="3"/>
                  <a:pt x="238" y="3"/>
                  <a:pt x="236" y="4"/>
                </a:cubicBezTo>
                <a:cubicBezTo>
                  <a:pt x="237" y="4"/>
                  <a:pt x="240" y="4"/>
                  <a:pt x="243" y="4"/>
                </a:cubicBezTo>
                <a:cubicBezTo>
                  <a:pt x="241" y="4"/>
                  <a:pt x="240" y="5"/>
                  <a:pt x="239" y="5"/>
                </a:cubicBezTo>
                <a:cubicBezTo>
                  <a:pt x="240" y="5"/>
                  <a:pt x="244" y="5"/>
                  <a:pt x="248" y="6"/>
                </a:cubicBezTo>
                <a:cubicBezTo>
                  <a:pt x="249" y="6"/>
                  <a:pt x="250" y="5"/>
                  <a:pt x="251" y="5"/>
                </a:cubicBezTo>
                <a:cubicBezTo>
                  <a:pt x="252" y="5"/>
                  <a:pt x="252" y="5"/>
                  <a:pt x="253" y="5"/>
                </a:cubicBezTo>
                <a:cubicBezTo>
                  <a:pt x="252" y="6"/>
                  <a:pt x="256" y="6"/>
                  <a:pt x="259" y="6"/>
                </a:cubicBezTo>
                <a:cubicBezTo>
                  <a:pt x="261" y="6"/>
                  <a:pt x="261" y="6"/>
                  <a:pt x="262" y="6"/>
                </a:cubicBezTo>
                <a:cubicBezTo>
                  <a:pt x="262" y="6"/>
                  <a:pt x="263" y="6"/>
                  <a:pt x="263" y="6"/>
                </a:cubicBezTo>
                <a:cubicBezTo>
                  <a:pt x="264" y="6"/>
                  <a:pt x="265" y="6"/>
                  <a:pt x="268" y="6"/>
                </a:cubicBezTo>
                <a:cubicBezTo>
                  <a:pt x="273" y="6"/>
                  <a:pt x="277" y="6"/>
                  <a:pt x="280" y="6"/>
                </a:cubicBezTo>
                <a:cubicBezTo>
                  <a:pt x="281" y="6"/>
                  <a:pt x="282" y="6"/>
                  <a:pt x="282" y="6"/>
                </a:cubicBezTo>
                <a:cubicBezTo>
                  <a:pt x="281" y="6"/>
                  <a:pt x="278" y="6"/>
                  <a:pt x="275" y="7"/>
                </a:cubicBezTo>
                <a:cubicBezTo>
                  <a:pt x="272" y="7"/>
                  <a:pt x="270" y="6"/>
                  <a:pt x="267" y="6"/>
                </a:cubicBezTo>
                <a:cubicBezTo>
                  <a:pt x="266" y="7"/>
                  <a:pt x="266" y="7"/>
                  <a:pt x="266" y="7"/>
                </a:cubicBezTo>
                <a:cubicBezTo>
                  <a:pt x="266" y="7"/>
                  <a:pt x="271" y="8"/>
                  <a:pt x="272" y="8"/>
                </a:cubicBezTo>
                <a:cubicBezTo>
                  <a:pt x="267" y="8"/>
                  <a:pt x="266" y="7"/>
                  <a:pt x="262" y="7"/>
                </a:cubicBezTo>
                <a:cubicBezTo>
                  <a:pt x="260" y="6"/>
                  <a:pt x="258" y="6"/>
                  <a:pt x="257" y="6"/>
                </a:cubicBezTo>
                <a:cubicBezTo>
                  <a:pt x="256" y="6"/>
                  <a:pt x="254" y="6"/>
                  <a:pt x="253" y="6"/>
                </a:cubicBezTo>
                <a:cubicBezTo>
                  <a:pt x="253" y="6"/>
                  <a:pt x="252" y="6"/>
                  <a:pt x="252" y="6"/>
                </a:cubicBezTo>
                <a:cubicBezTo>
                  <a:pt x="252" y="6"/>
                  <a:pt x="251" y="6"/>
                  <a:pt x="251" y="6"/>
                </a:cubicBezTo>
                <a:cubicBezTo>
                  <a:pt x="252" y="7"/>
                  <a:pt x="252" y="7"/>
                  <a:pt x="253" y="7"/>
                </a:cubicBezTo>
                <a:cubicBezTo>
                  <a:pt x="252" y="7"/>
                  <a:pt x="251" y="7"/>
                  <a:pt x="251" y="7"/>
                </a:cubicBezTo>
                <a:cubicBezTo>
                  <a:pt x="250" y="7"/>
                  <a:pt x="250" y="7"/>
                  <a:pt x="250" y="7"/>
                </a:cubicBezTo>
                <a:cubicBezTo>
                  <a:pt x="250" y="8"/>
                  <a:pt x="260" y="8"/>
                  <a:pt x="260" y="9"/>
                </a:cubicBezTo>
                <a:cubicBezTo>
                  <a:pt x="260" y="10"/>
                  <a:pt x="259" y="10"/>
                  <a:pt x="257" y="10"/>
                </a:cubicBezTo>
                <a:cubicBezTo>
                  <a:pt x="257" y="10"/>
                  <a:pt x="256" y="10"/>
                  <a:pt x="255" y="10"/>
                </a:cubicBezTo>
                <a:cubicBezTo>
                  <a:pt x="255" y="10"/>
                  <a:pt x="254" y="10"/>
                  <a:pt x="253" y="10"/>
                </a:cubicBezTo>
                <a:cubicBezTo>
                  <a:pt x="253" y="10"/>
                  <a:pt x="252" y="10"/>
                  <a:pt x="252" y="10"/>
                </a:cubicBezTo>
                <a:cubicBezTo>
                  <a:pt x="249" y="11"/>
                  <a:pt x="248" y="11"/>
                  <a:pt x="247" y="12"/>
                </a:cubicBezTo>
                <a:cubicBezTo>
                  <a:pt x="247" y="12"/>
                  <a:pt x="247" y="12"/>
                  <a:pt x="247" y="12"/>
                </a:cubicBezTo>
                <a:cubicBezTo>
                  <a:pt x="247" y="12"/>
                  <a:pt x="248" y="12"/>
                  <a:pt x="248" y="12"/>
                </a:cubicBezTo>
                <a:cubicBezTo>
                  <a:pt x="249" y="12"/>
                  <a:pt x="249" y="12"/>
                  <a:pt x="249" y="12"/>
                </a:cubicBezTo>
                <a:cubicBezTo>
                  <a:pt x="250" y="12"/>
                  <a:pt x="250" y="12"/>
                  <a:pt x="251" y="12"/>
                </a:cubicBezTo>
                <a:cubicBezTo>
                  <a:pt x="251" y="12"/>
                  <a:pt x="252" y="12"/>
                  <a:pt x="253" y="12"/>
                </a:cubicBezTo>
                <a:cubicBezTo>
                  <a:pt x="253" y="14"/>
                  <a:pt x="258" y="14"/>
                  <a:pt x="260" y="14"/>
                </a:cubicBezTo>
                <a:cubicBezTo>
                  <a:pt x="260" y="14"/>
                  <a:pt x="258" y="14"/>
                  <a:pt x="258" y="14"/>
                </a:cubicBezTo>
                <a:cubicBezTo>
                  <a:pt x="255" y="14"/>
                  <a:pt x="253" y="13"/>
                  <a:pt x="248" y="13"/>
                </a:cubicBezTo>
                <a:cubicBezTo>
                  <a:pt x="248" y="13"/>
                  <a:pt x="248" y="13"/>
                  <a:pt x="248" y="13"/>
                </a:cubicBezTo>
                <a:cubicBezTo>
                  <a:pt x="247" y="13"/>
                  <a:pt x="247" y="13"/>
                  <a:pt x="247" y="13"/>
                </a:cubicBezTo>
                <a:cubicBezTo>
                  <a:pt x="247" y="13"/>
                  <a:pt x="246" y="13"/>
                  <a:pt x="246" y="13"/>
                </a:cubicBezTo>
                <a:cubicBezTo>
                  <a:pt x="246" y="13"/>
                  <a:pt x="245" y="13"/>
                  <a:pt x="245" y="13"/>
                </a:cubicBezTo>
                <a:cubicBezTo>
                  <a:pt x="244" y="13"/>
                  <a:pt x="244" y="13"/>
                  <a:pt x="243" y="14"/>
                </a:cubicBezTo>
                <a:cubicBezTo>
                  <a:pt x="244" y="15"/>
                  <a:pt x="247" y="14"/>
                  <a:pt x="249" y="15"/>
                </a:cubicBezTo>
                <a:cubicBezTo>
                  <a:pt x="245" y="16"/>
                  <a:pt x="237" y="15"/>
                  <a:pt x="237" y="17"/>
                </a:cubicBezTo>
                <a:cubicBezTo>
                  <a:pt x="237" y="17"/>
                  <a:pt x="237" y="17"/>
                  <a:pt x="238" y="17"/>
                </a:cubicBezTo>
                <a:cubicBezTo>
                  <a:pt x="238" y="17"/>
                  <a:pt x="238" y="17"/>
                  <a:pt x="239" y="17"/>
                </a:cubicBezTo>
                <a:cubicBezTo>
                  <a:pt x="239" y="17"/>
                  <a:pt x="240" y="17"/>
                  <a:pt x="241" y="17"/>
                </a:cubicBezTo>
                <a:cubicBezTo>
                  <a:pt x="246" y="17"/>
                  <a:pt x="250" y="17"/>
                  <a:pt x="256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7" y="18"/>
                  <a:pt x="258" y="17"/>
                  <a:pt x="259" y="17"/>
                </a:cubicBezTo>
                <a:cubicBezTo>
                  <a:pt x="259" y="17"/>
                  <a:pt x="260" y="17"/>
                  <a:pt x="261" y="17"/>
                </a:cubicBezTo>
                <a:cubicBezTo>
                  <a:pt x="265" y="17"/>
                  <a:pt x="269" y="17"/>
                  <a:pt x="273" y="17"/>
                </a:cubicBezTo>
                <a:cubicBezTo>
                  <a:pt x="276" y="18"/>
                  <a:pt x="275" y="18"/>
                  <a:pt x="278" y="18"/>
                </a:cubicBezTo>
                <a:cubicBezTo>
                  <a:pt x="279" y="18"/>
                  <a:pt x="281" y="19"/>
                  <a:pt x="283" y="19"/>
                </a:cubicBezTo>
                <a:cubicBezTo>
                  <a:pt x="287" y="19"/>
                  <a:pt x="291" y="18"/>
                  <a:pt x="291" y="17"/>
                </a:cubicBezTo>
                <a:cubicBezTo>
                  <a:pt x="291" y="17"/>
                  <a:pt x="289" y="17"/>
                  <a:pt x="289" y="17"/>
                </a:cubicBezTo>
                <a:cubicBezTo>
                  <a:pt x="288" y="17"/>
                  <a:pt x="286" y="17"/>
                  <a:pt x="285" y="17"/>
                </a:cubicBezTo>
                <a:cubicBezTo>
                  <a:pt x="285" y="15"/>
                  <a:pt x="291" y="17"/>
                  <a:pt x="291" y="15"/>
                </a:cubicBezTo>
                <a:cubicBezTo>
                  <a:pt x="291" y="15"/>
                  <a:pt x="290" y="15"/>
                  <a:pt x="290" y="14"/>
                </a:cubicBezTo>
                <a:cubicBezTo>
                  <a:pt x="293" y="15"/>
                  <a:pt x="295" y="15"/>
                  <a:pt x="298" y="15"/>
                </a:cubicBezTo>
                <a:cubicBezTo>
                  <a:pt x="301" y="15"/>
                  <a:pt x="302" y="13"/>
                  <a:pt x="305" y="13"/>
                </a:cubicBezTo>
                <a:cubicBezTo>
                  <a:pt x="304" y="13"/>
                  <a:pt x="302" y="12"/>
                  <a:pt x="300" y="12"/>
                </a:cubicBezTo>
                <a:cubicBezTo>
                  <a:pt x="302" y="12"/>
                  <a:pt x="303" y="12"/>
                  <a:pt x="304" y="12"/>
                </a:cubicBezTo>
                <a:cubicBezTo>
                  <a:pt x="305" y="12"/>
                  <a:pt x="305" y="12"/>
                  <a:pt x="305" y="12"/>
                </a:cubicBezTo>
                <a:cubicBezTo>
                  <a:pt x="303" y="11"/>
                  <a:pt x="302" y="11"/>
                  <a:pt x="300" y="11"/>
                </a:cubicBezTo>
                <a:cubicBezTo>
                  <a:pt x="301" y="11"/>
                  <a:pt x="303" y="11"/>
                  <a:pt x="304" y="11"/>
                </a:cubicBezTo>
                <a:cubicBezTo>
                  <a:pt x="306" y="11"/>
                  <a:pt x="308" y="11"/>
                  <a:pt x="310" y="11"/>
                </a:cubicBezTo>
                <a:cubicBezTo>
                  <a:pt x="312" y="11"/>
                  <a:pt x="315" y="12"/>
                  <a:pt x="317" y="12"/>
                </a:cubicBezTo>
                <a:cubicBezTo>
                  <a:pt x="318" y="12"/>
                  <a:pt x="318" y="12"/>
                  <a:pt x="318" y="12"/>
                </a:cubicBezTo>
                <a:cubicBezTo>
                  <a:pt x="322" y="11"/>
                  <a:pt x="325" y="11"/>
                  <a:pt x="330" y="11"/>
                </a:cubicBezTo>
                <a:cubicBezTo>
                  <a:pt x="331" y="11"/>
                  <a:pt x="331" y="11"/>
                  <a:pt x="332" y="11"/>
                </a:cubicBezTo>
                <a:cubicBezTo>
                  <a:pt x="336" y="11"/>
                  <a:pt x="342" y="11"/>
                  <a:pt x="345" y="11"/>
                </a:cubicBezTo>
                <a:cubicBezTo>
                  <a:pt x="346" y="11"/>
                  <a:pt x="347" y="11"/>
                  <a:pt x="348" y="11"/>
                </a:cubicBezTo>
                <a:cubicBezTo>
                  <a:pt x="344" y="11"/>
                  <a:pt x="339" y="10"/>
                  <a:pt x="337" y="9"/>
                </a:cubicBezTo>
                <a:cubicBezTo>
                  <a:pt x="345" y="9"/>
                  <a:pt x="352" y="11"/>
                  <a:pt x="357" y="11"/>
                </a:cubicBezTo>
                <a:cubicBezTo>
                  <a:pt x="357" y="11"/>
                  <a:pt x="357" y="11"/>
                  <a:pt x="357" y="11"/>
                </a:cubicBezTo>
                <a:cubicBezTo>
                  <a:pt x="358" y="11"/>
                  <a:pt x="358" y="12"/>
                  <a:pt x="359" y="12"/>
                </a:cubicBezTo>
                <a:cubicBezTo>
                  <a:pt x="359" y="12"/>
                  <a:pt x="360" y="12"/>
                  <a:pt x="360" y="12"/>
                </a:cubicBezTo>
                <a:cubicBezTo>
                  <a:pt x="360" y="12"/>
                  <a:pt x="361" y="12"/>
                  <a:pt x="360" y="12"/>
                </a:cubicBezTo>
                <a:cubicBezTo>
                  <a:pt x="360" y="11"/>
                  <a:pt x="353" y="10"/>
                  <a:pt x="351" y="9"/>
                </a:cubicBezTo>
                <a:cubicBezTo>
                  <a:pt x="350" y="9"/>
                  <a:pt x="350" y="8"/>
                  <a:pt x="348" y="8"/>
                </a:cubicBezTo>
                <a:cubicBezTo>
                  <a:pt x="348" y="7"/>
                  <a:pt x="347" y="7"/>
                  <a:pt x="346" y="7"/>
                </a:cubicBezTo>
                <a:cubicBezTo>
                  <a:pt x="342" y="7"/>
                  <a:pt x="338" y="6"/>
                  <a:pt x="334" y="6"/>
                </a:cubicBezTo>
                <a:cubicBezTo>
                  <a:pt x="335" y="6"/>
                  <a:pt x="335" y="6"/>
                  <a:pt x="335" y="6"/>
                </a:cubicBezTo>
                <a:cubicBezTo>
                  <a:pt x="336" y="6"/>
                  <a:pt x="336" y="6"/>
                  <a:pt x="336" y="6"/>
                </a:cubicBezTo>
                <a:cubicBezTo>
                  <a:pt x="336" y="6"/>
                  <a:pt x="337" y="6"/>
                  <a:pt x="337" y="6"/>
                </a:cubicBezTo>
                <a:cubicBezTo>
                  <a:pt x="334" y="5"/>
                  <a:pt x="321" y="3"/>
                  <a:pt x="317" y="3"/>
                </a:cubicBezTo>
                <a:cubicBezTo>
                  <a:pt x="316" y="2"/>
                  <a:pt x="315" y="2"/>
                  <a:pt x="313" y="2"/>
                </a:cubicBezTo>
                <a:cubicBezTo>
                  <a:pt x="312" y="2"/>
                  <a:pt x="311" y="2"/>
                  <a:pt x="309" y="2"/>
                </a:cubicBezTo>
                <a:cubicBezTo>
                  <a:pt x="308" y="1"/>
                  <a:pt x="308" y="1"/>
                  <a:pt x="308" y="1"/>
                </a:cubicBezTo>
                <a:cubicBezTo>
                  <a:pt x="307" y="1"/>
                  <a:pt x="307" y="2"/>
                  <a:pt x="306" y="2"/>
                </a:cubicBezTo>
                <a:cubicBezTo>
                  <a:pt x="306" y="2"/>
                  <a:pt x="306" y="2"/>
                  <a:pt x="305" y="2"/>
                </a:cubicBezTo>
                <a:cubicBezTo>
                  <a:pt x="305" y="2"/>
                  <a:pt x="304" y="2"/>
                  <a:pt x="304" y="2"/>
                </a:cubicBezTo>
                <a:cubicBezTo>
                  <a:pt x="302" y="2"/>
                  <a:pt x="301" y="1"/>
                  <a:pt x="298" y="1"/>
                </a:cubicBezTo>
                <a:cubicBezTo>
                  <a:pt x="298" y="1"/>
                  <a:pt x="297" y="1"/>
                  <a:pt x="297" y="1"/>
                </a:cubicBezTo>
                <a:cubicBezTo>
                  <a:pt x="297" y="1"/>
                  <a:pt x="296" y="1"/>
                  <a:pt x="296" y="1"/>
                </a:cubicBezTo>
                <a:cubicBezTo>
                  <a:pt x="290" y="1"/>
                  <a:pt x="285" y="0"/>
                  <a:pt x="279" y="0"/>
                </a:cubicBezTo>
              </a:path>
            </a:pathLst>
          </a:custGeom>
          <a:solidFill>
            <a:srgbClr val="739D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4" name="Freeform 32"/>
          <p:cNvSpPr>
            <a:spLocks noEditPoints="1"/>
          </p:cNvSpPr>
          <p:nvPr/>
        </p:nvSpPr>
        <p:spPr bwMode="auto">
          <a:xfrm>
            <a:off x="1228999" y="3804320"/>
            <a:ext cx="2095500" cy="2514600"/>
          </a:xfrm>
          <a:custGeom>
            <a:avLst/>
            <a:gdLst>
              <a:gd name="T0" fmla="*/ 131 w 495"/>
              <a:gd name="T1" fmla="*/ 27 h 594"/>
              <a:gd name="T2" fmla="*/ 123 w 495"/>
              <a:gd name="T3" fmla="*/ 33 h 594"/>
              <a:gd name="T4" fmla="*/ 98 w 495"/>
              <a:gd name="T5" fmla="*/ 37 h 594"/>
              <a:gd name="T6" fmla="*/ 109 w 495"/>
              <a:gd name="T7" fmla="*/ 38 h 594"/>
              <a:gd name="T8" fmla="*/ 285 w 495"/>
              <a:gd name="T9" fmla="*/ 21 h 594"/>
              <a:gd name="T10" fmla="*/ 166 w 495"/>
              <a:gd name="T11" fmla="*/ 17 h 594"/>
              <a:gd name="T12" fmla="*/ 210 w 495"/>
              <a:gd name="T13" fmla="*/ 43 h 594"/>
              <a:gd name="T14" fmla="*/ 344 w 495"/>
              <a:gd name="T15" fmla="*/ 21 h 594"/>
              <a:gd name="T16" fmla="*/ 410 w 495"/>
              <a:gd name="T17" fmla="*/ 55 h 594"/>
              <a:gd name="T18" fmla="*/ 452 w 495"/>
              <a:gd name="T19" fmla="*/ 88 h 594"/>
              <a:gd name="T20" fmla="*/ 362 w 495"/>
              <a:gd name="T21" fmla="*/ 13 h 594"/>
              <a:gd name="T22" fmla="*/ 144 w 495"/>
              <a:gd name="T23" fmla="*/ 37 h 594"/>
              <a:gd name="T24" fmla="*/ 177 w 495"/>
              <a:gd name="T25" fmla="*/ 42 h 594"/>
              <a:gd name="T26" fmla="*/ 402 w 495"/>
              <a:gd name="T27" fmla="*/ 126 h 594"/>
              <a:gd name="T28" fmla="*/ 239 w 495"/>
              <a:gd name="T29" fmla="*/ 5 h 594"/>
              <a:gd name="T30" fmla="*/ 251 w 495"/>
              <a:gd name="T31" fmla="*/ 12 h 594"/>
              <a:gd name="T32" fmla="*/ 300 w 495"/>
              <a:gd name="T33" fmla="*/ 11 h 594"/>
              <a:gd name="T34" fmla="*/ 254 w 495"/>
              <a:gd name="T35" fmla="*/ 0 h 594"/>
              <a:gd name="T36" fmla="*/ 221 w 495"/>
              <a:gd name="T37" fmla="*/ 10 h 594"/>
              <a:gd name="T38" fmla="*/ 243 w 495"/>
              <a:gd name="T39" fmla="*/ 6 h 594"/>
              <a:gd name="T40" fmla="*/ 172 w 495"/>
              <a:gd name="T41" fmla="*/ 21 h 594"/>
              <a:gd name="T42" fmla="*/ 174 w 495"/>
              <a:gd name="T43" fmla="*/ 20 h 594"/>
              <a:gd name="T44" fmla="*/ 209 w 495"/>
              <a:gd name="T45" fmla="*/ 15 h 594"/>
              <a:gd name="T46" fmla="*/ 378 w 495"/>
              <a:gd name="T47" fmla="*/ 140 h 594"/>
              <a:gd name="T48" fmla="*/ 289 w 495"/>
              <a:gd name="T49" fmla="*/ 65 h 594"/>
              <a:gd name="T50" fmla="*/ 321 w 495"/>
              <a:gd name="T51" fmla="*/ 281 h 594"/>
              <a:gd name="T52" fmla="*/ 324 w 495"/>
              <a:gd name="T53" fmla="*/ 268 h 594"/>
              <a:gd name="T54" fmla="*/ 264 w 495"/>
              <a:gd name="T55" fmla="*/ 264 h 594"/>
              <a:gd name="T56" fmla="*/ 369 w 495"/>
              <a:gd name="T57" fmla="*/ 579 h 594"/>
              <a:gd name="T58" fmla="*/ 54 w 495"/>
              <a:gd name="T59" fmla="*/ 132 h 594"/>
              <a:gd name="T60" fmla="*/ 41 w 495"/>
              <a:gd name="T61" fmla="*/ 124 h 594"/>
              <a:gd name="T62" fmla="*/ 448 w 495"/>
              <a:gd name="T63" fmla="*/ 477 h 594"/>
              <a:gd name="T64" fmla="*/ 360 w 495"/>
              <a:gd name="T65" fmla="*/ 554 h 594"/>
              <a:gd name="T66" fmla="*/ 329 w 495"/>
              <a:gd name="T67" fmla="*/ 593 h 594"/>
              <a:gd name="T68" fmla="*/ 314 w 495"/>
              <a:gd name="T69" fmla="*/ 562 h 594"/>
              <a:gd name="T70" fmla="*/ 302 w 495"/>
              <a:gd name="T71" fmla="*/ 443 h 594"/>
              <a:gd name="T72" fmla="*/ 298 w 495"/>
              <a:gd name="T73" fmla="*/ 340 h 594"/>
              <a:gd name="T74" fmla="*/ 196 w 495"/>
              <a:gd name="T75" fmla="*/ 296 h 594"/>
              <a:gd name="T76" fmla="*/ 116 w 495"/>
              <a:gd name="T77" fmla="*/ 235 h 594"/>
              <a:gd name="T78" fmla="*/ 70 w 495"/>
              <a:gd name="T79" fmla="*/ 143 h 594"/>
              <a:gd name="T80" fmla="*/ 34 w 495"/>
              <a:gd name="T81" fmla="*/ 109 h 594"/>
              <a:gd name="T82" fmla="*/ 125 w 495"/>
              <a:gd name="T83" fmla="*/ 53 h 594"/>
              <a:gd name="T84" fmla="*/ 211 w 495"/>
              <a:gd name="T85" fmla="*/ 33 h 594"/>
              <a:gd name="T86" fmla="*/ 244 w 495"/>
              <a:gd name="T87" fmla="*/ 45 h 594"/>
              <a:gd name="T88" fmla="*/ 274 w 495"/>
              <a:gd name="T89" fmla="*/ 26 h 594"/>
              <a:gd name="T90" fmla="*/ 371 w 495"/>
              <a:gd name="T91" fmla="*/ 59 h 594"/>
              <a:gd name="T92" fmla="*/ 337 w 495"/>
              <a:gd name="T93" fmla="*/ 67 h 594"/>
              <a:gd name="T94" fmla="*/ 274 w 495"/>
              <a:gd name="T95" fmla="*/ 44 h 594"/>
              <a:gd name="T96" fmla="*/ 229 w 495"/>
              <a:gd name="T97" fmla="*/ 86 h 594"/>
              <a:gd name="T98" fmla="*/ 356 w 495"/>
              <a:gd name="T99" fmla="*/ 81 h 594"/>
              <a:gd name="T100" fmla="*/ 366 w 495"/>
              <a:gd name="T101" fmla="*/ 128 h 594"/>
              <a:gd name="T102" fmla="*/ 334 w 495"/>
              <a:gd name="T103" fmla="*/ 160 h 594"/>
              <a:gd name="T104" fmla="*/ 306 w 495"/>
              <a:gd name="T105" fmla="*/ 191 h 594"/>
              <a:gd name="T106" fmla="*/ 221 w 495"/>
              <a:gd name="T107" fmla="*/ 222 h 594"/>
              <a:gd name="T108" fmla="*/ 252 w 495"/>
              <a:gd name="T109" fmla="*/ 269 h 594"/>
              <a:gd name="T110" fmla="*/ 310 w 495"/>
              <a:gd name="T111" fmla="*/ 334 h 594"/>
              <a:gd name="T112" fmla="*/ 380 w 495"/>
              <a:gd name="T113" fmla="*/ 328 h 594"/>
              <a:gd name="T114" fmla="*/ 461 w 495"/>
              <a:gd name="T115" fmla="*/ 389 h 594"/>
              <a:gd name="T116" fmla="*/ 290 w 495"/>
              <a:gd name="T117" fmla="*/ 153 h 594"/>
              <a:gd name="T118" fmla="*/ 247 w 495"/>
              <a:gd name="T119" fmla="*/ 131 h 594"/>
              <a:gd name="T120" fmla="*/ 262 w 495"/>
              <a:gd name="T121" fmla="*/ 131 h 594"/>
              <a:gd name="T122" fmla="*/ 262 w 495"/>
              <a:gd name="T123" fmla="*/ 54 h 594"/>
              <a:gd name="T124" fmla="*/ 313 w 495"/>
              <a:gd name="T125" fmla="*/ 565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95" h="594">
                <a:moveTo>
                  <a:pt x="110" y="34"/>
                </a:moveTo>
                <a:cubicBezTo>
                  <a:pt x="110" y="35"/>
                  <a:pt x="111" y="35"/>
                  <a:pt x="112" y="35"/>
                </a:cubicBezTo>
                <a:cubicBezTo>
                  <a:pt x="114" y="34"/>
                  <a:pt x="116" y="33"/>
                  <a:pt x="117" y="32"/>
                </a:cubicBezTo>
                <a:cubicBezTo>
                  <a:pt x="115" y="32"/>
                  <a:pt x="110" y="34"/>
                  <a:pt x="110" y="34"/>
                </a:cubicBezTo>
                <a:close/>
                <a:moveTo>
                  <a:pt x="141" y="24"/>
                </a:moveTo>
                <a:cubicBezTo>
                  <a:pt x="144" y="23"/>
                  <a:pt x="149" y="22"/>
                  <a:pt x="149" y="21"/>
                </a:cubicBezTo>
                <a:cubicBezTo>
                  <a:pt x="148" y="21"/>
                  <a:pt x="147" y="21"/>
                  <a:pt x="147" y="21"/>
                </a:cubicBezTo>
                <a:cubicBezTo>
                  <a:pt x="148" y="21"/>
                  <a:pt x="150" y="21"/>
                  <a:pt x="151" y="20"/>
                </a:cubicBezTo>
                <a:cubicBezTo>
                  <a:pt x="151" y="20"/>
                  <a:pt x="150" y="20"/>
                  <a:pt x="149" y="20"/>
                </a:cubicBezTo>
                <a:cubicBezTo>
                  <a:pt x="146" y="20"/>
                  <a:pt x="137" y="22"/>
                  <a:pt x="137" y="23"/>
                </a:cubicBezTo>
                <a:cubicBezTo>
                  <a:pt x="137" y="24"/>
                  <a:pt x="139" y="24"/>
                  <a:pt x="141" y="24"/>
                </a:cubicBezTo>
                <a:close/>
                <a:moveTo>
                  <a:pt x="143" y="21"/>
                </a:moveTo>
                <a:cubicBezTo>
                  <a:pt x="145" y="20"/>
                  <a:pt x="147" y="20"/>
                  <a:pt x="149" y="20"/>
                </a:cubicBezTo>
                <a:cubicBezTo>
                  <a:pt x="151" y="19"/>
                  <a:pt x="152" y="19"/>
                  <a:pt x="153" y="18"/>
                </a:cubicBezTo>
                <a:cubicBezTo>
                  <a:pt x="153" y="17"/>
                  <a:pt x="151" y="18"/>
                  <a:pt x="148" y="18"/>
                </a:cubicBezTo>
                <a:cubicBezTo>
                  <a:pt x="146" y="18"/>
                  <a:pt x="137" y="21"/>
                  <a:pt x="137" y="22"/>
                </a:cubicBezTo>
                <a:cubicBezTo>
                  <a:pt x="138" y="21"/>
                  <a:pt x="138" y="21"/>
                  <a:pt x="140" y="21"/>
                </a:cubicBezTo>
                <a:cubicBezTo>
                  <a:pt x="141" y="21"/>
                  <a:pt x="141" y="21"/>
                  <a:pt x="143" y="21"/>
                </a:cubicBezTo>
                <a:close/>
                <a:moveTo>
                  <a:pt x="131" y="27"/>
                </a:moveTo>
                <a:cubicBezTo>
                  <a:pt x="132" y="27"/>
                  <a:pt x="133" y="27"/>
                  <a:pt x="134" y="26"/>
                </a:cubicBezTo>
                <a:cubicBezTo>
                  <a:pt x="134" y="26"/>
                  <a:pt x="134" y="26"/>
                  <a:pt x="134" y="26"/>
                </a:cubicBezTo>
                <a:cubicBezTo>
                  <a:pt x="133" y="26"/>
                  <a:pt x="131" y="26"/>
                  <a:pt x="129" y="27"/>
                </a:cubicBezTo>
                <a:cubicBezTo>
                  <a:pt x="129" y="27"/>
                  <a:pt x="130" y="27"/>
                  <a:pt x="131" y="27"/>
                </a:cubicBezTo>
                <a:close/>
                <a:moveTo>
                  <a:pt x="131" y="28"/>
                </a:moveTo>
                <a:cubicBezTo>
                  <a:pt x="132" y="28"/>
                  <a:pt x="134" y="28"/>
                  <a:pt x="135" y="27"/>
                </a:cubicBezTo>
                <a:cubicBezTo>
                  <a:pt x="139" y="27"/>
                  <a:pt x="141" y="28"/>
                  <a:pt x="148" y="27"/>
                </a:cubicBezTo>
                <a:cubicBezTo>
                  <a:pt x="150" y="27"/>
                  <a:pt x="150" y="26"/>
                  <a:pt x="151" y="26"/>
                </a:cubicBezTo>
                <a:cubicBezTo>
                  <a:pt x="150" y="26"/>
                  <a:pt x="149" y="26"/>
                  <a:pt x="148" y="26"/>
                </a:cubicBezTo>
                <a:cubicBezTo>
                  <a:pt x="149" y="26"/>
                  <a:pt x="149" y="26"/>
                  <a:pt x="150" y="26"/>
                </a:cubicBezTo>
                <a:cubicBezTo>
                  <a:pt x="150" y="25"/>
                  <a:pt x="150" y="25"/>
                  <a:pt x="150" y="25"/>
                </a:cubicBezTo>
                <a:cubicBezTo>
                  <a:pt x="149" y="25"/>
                  <a:pt x="146" y="26"/>
                  <a:pt x="147" y="25"/>
                </a:cubicBezTo>
                <a:cubicBezTo>
                  <a:pt x="147" y="24"/>
                  <a:pt x="150" y="23"/>
                  <a:pt x="152" y="22"/>
                </a:cubicBezTo>
                <a:cubicBezTo>
                  <a:pt x="153" y="22"/>
                  <a:pt x="154" y="22"/>
                  <a:pt x="155" y="22"/>
                </a:cubicBezTo>
                <a:cubicBezTo>
                  <a:pt x="155" y="23"/>
                  <a:pt x="155" y="23"/>
                  <a:pt x="155" y="23"/>
                </a:cubicBezTo>
                <a:cubicBezTo>
                  <a:pt x="155" y="24"/>
                  <a:pt x="157" y="25"/>
                  <a:pt x="160" y="24"/>
                </a:cubicBezTo>
                <a:cubicBezTo>
                  <a:pt x="161" y="24"/>
                  <a:pt x="162" y="23"/>
                  <a:pt x="164" y="23"/>
                </a:cubicBezTo>
                <a:cubicBezTo>
                  <a:pt x="166" y="23"/>
                  <a:pt x="168" y="23"/>
                  <a:pt x="167" y="24"/>
                </a:cubicBezTo>
                <a:cubicBezTo>
                  <a:pt x="167" y="25"/>
                  <a:pt x="163" y="27"/>
                  <a:pt x="162" y="27"/>
                </a:cubicBezTo>
                <a:cubicBezTo>
                  <a:pt x="161" y="27"/>
                  <a:pt x="152" y="28"/>
                  <a:pt x="152" y="28"/>
                </a:cubicBezTo>
                <a:cubicBezTo>
                  <a:pt x="152" y="28"/>
                  <a:pt x="142" y="31"/>
                  <a:pt x="142" y="31"/>
                </a:cubicBezTo>
                <a:cubicBezTo>
                  <a:pt x="139" y="32"/>
                  <a:pt x="136" y="33"/>
                  <a:pt x="132" y="33"/>
                </a:cubicBezTo>
                <a:cubicBezTo>
                  <a:pt x="131" y="34"/>
                  <a:pt x="128" y="34"/>
                  <a:pt x="129" y="33"/>
                </a:cubicBezTo>
                <a:cubicBezTo>
                  <a:pt x="129" y="32"/>
                  <a:pt x="131" y="32"/>
                  <a:pt x="133" y="32"/>
                </a:cubicBezTo>
                <a:cubicBezTo>
                  <a:pt x="132" y="31"/>
                  <a:pt x="131" y="32"/>
                  <a:pt x="131" y="31"/>
                </a:cubicBezTo>
                <a:cubicBezTo>
                  <a:pt x="130" y="31"/>
                  <a:pt x="129" y="31"/>
                  <a:pt x="129" y="32"/>
                </a:cubicBezTo>
                <a:cubicBezTo>
                  <a:pt x="126" y="33"/>
                  <a:pt x="125" y="33"/>
                  <a:pt x="123" y="33"/>
                </a:cubicBezTo>
                <a:cubicBezTo>
                  <a:pt x="121" y="34"/>
                  <a:pt x="119" y="34"/>
                  <a:pt x="118" y="34"/>
                </a:cubicBezTo>
                <a:cubicBezTo>
                  <a:pt x="117" y="34"/>
                  <a:pt x="116" y="34"/>
                  <a:pt x="116" y="34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8" y="32"/>
                  <a:pt x="119" y="32"/>
                  <a:pt x="120" y="32"/>
                </a:cubicBezTo>
                <a:cubicBezTo>
                  <a:pt x="121" y="31"/>
                  <a:pt x="121" y="32"/>
                  <a:pt x="122" y="31"/>
                </a:cubicBezTo>
                <a:cubicBezTo>
                  <a:pt x="121" y="31"/>
                  <a:pt x="121" y="31"/>
                  <a:pt x="120" y="31"/>
                </a:cubicBezTo>
                <a:cubicBezTo>
                  <a:pt x="120" y="31"/>
                  <a:pt x="120" y="31"/>
                  <a:pt x="120" y="31"/>
                </a:cubicBezTo>
                <a:cubicBezTo>
                  <a:pt x="122" y="30"/>
                  <a:pt x="123" y="30"/>
                  <a:pt x="123" y="30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30"/>
                  <a:pt x="123" y="30"/>
                  <a:pt x="122" y="30"/>
                </a:cubicBezTo>
                <a:cubicBezTo>
                  <a:pt x="123" y="30"/>
                  <a:pt x="124" y="29"/>
                  <a:pt x="125" y="29"/>
                </a:cubicBezTo>
                <a:cubicBezTo>
                  <a:pt x="125" y="29"/>
                  <a:pt x="125" y="29"/>
                  <a:pt x="125" y="29"/>
                </a:cubicBezTo>
                <a:cubicBezTo>
                  <a:pt x="125" y="29"/>
                  <a:pt x="124" y="29"/>
                  <a:pt x="125" y="29"/>
                </a:cubicBezTo>
                <a:cubicBezTo>
                  <a:pt x="127" y="28"/>
                  <a:pt x="128" y="28"/>
                  <a:pt x="129" y="28"/>
                </a:cubicBezTo>
                <a:cubicBezTo>
                  <a:pt x="130" y="28"/>
                  <a:pt x="131" y="27"/>
                  <a:pt x="131" y="28"/>
                </a:cubicBezTo>
                <a:close/>
                <a:moveTo>
                  <a:pt x="126" y="31"/>
                </a:moveTo>
                <a:cubicBezTo>
                  <a:pt x="126" y="31"/>
                  <a:pt x="125" y="31"/>
                  <a:pt x="125" y="31"/>
                </a:cubicBezTo>
                <a:cubicBezTo>
                  <a:pt x="125" y="31"/>
                  <a:pt x="126" y="31"/>
                  <a:pt x="126" y="31"/>
                </a:cubicBezTo>
                <a:close/>
                <a:moveTo>
                  <a:pt x="131" y="25"/>
                </a:moveTo>
                <a:cubicBezTo>
                  <a:pt x="132" y="25"/>
                  <a:pt x="133" y="24"/>
                  <a:pt x="133" y="24"/>
                </a:cubicBezTo>
                <a:cubicBezTo>
                  <a:pt x="133" y="24"/>
                  <a:pt x="129" y="23"/>
                  <a:pt x="129" y="25"/>
                </a:cubicBezTo>
                <a:cubicBezTo>
                  <a:pt x="129" y="25"/>
                  <a:pt x="130" y="25"/>
                  <a:pt x="131" y="25"/>
                </a:cubicBezTo>
                <a:close/>
                <a:moveTo>
                  <a:pt x="98" y="37"/>
                </a:moveTo>
                <a:cubicBezTo>
                  <a:pt x="99" y="36"/>
                  <a:pt x="100" y="36"/>
                  <a:pt x="101" y="36"/>
                </a:cubicBezTo>
                <a:cubicBezTo>
                  <a:pt x="102" y="35"/>
                  <a:pt x="103" y="35"/>
                  <a:pt x="104" y="35"/>
                </a:cubicBezTo>
                <a:cubicBezTo>
                  <a:pt x="104" y="35"/>
                  <a:pt x="105" y="35"/>
                  <a:pt x="106" y="35"/>
                </a:cubicBezTo>
                <a:cubicBezTo>
                  <a:pt x="108" y="35"/>
                  <a:pt x="109" y="34"/>
                  <a:pt x="109" y="33"/>
                </a:cubicBezTo>
                <a:cubicBezTo>
                  <a:pt x="112" y="33"/>
                  <a:pt x="114" y="31"/>
                  <a:pt x="114" y="30"/>
                </a:cubicBezTo>
                <a:cubicBezTo>
                  <a:pt x="116" y="30"/>
                  <a:pt x="115" y="32"/>
                  <a:pt x="117" y="31"/>
                </a:cubicBezTo>
                <a:cubicBezTo>
                  <a:pt x="119" y="30"/>
                  <a:pt x="122" y="29"/>
                  <a:pt x="124" y="28"/>
                </a:cubicBezTo>
                <a:cubicBezTo>
                  <a:pt x="124" y="28"/>
                  <a:pt x="123" y="28"/>
                  <a:pt x="123" y="27"/>
                </a:cubicBezTo>
                <a:cubicBezTo>
                  <a:pt x="124" y="27"/>
                  <a:pt x="125" y="27"/>
                  <a:pt x="125" y="26"/>
                </a:cubicBezTo>
                <a:cubicBezTo>
                  <a:pt x="125" y="25"/>
                  <a:pt x="117" y="28"/>
                  <a:pt x="117" y="28"/>
                </a:cubicBezTo>
                <a:cubicBezTo>
                  <a:pt x="116" y="28"/>
                  <a:pt x="116" y="28"/>
                  <a:pt x="115" y="28"/>
                </a:cubicBezTo>
                <a:cubicBezTo>
                  <a:pt x="111" y="29"/>
                  <a:pt x="110" y="31"/>
                  <a:pt x="107" y="32"/>
                </a:cubicBezTo>
                <a:cubicBezTo>
                  <a:pt x="105" y="33"/>
                  <a:pt x="103" y="34"/>
                  <a:pt x="100" y="35"/>
                </a:cubicBezTo>
                <a:cubicBezTo>
                  <a:pt x="100" y="35"/>
                  <a:pt x="97" y="36"/>
                  <a:pt x="97" y="36"/>
                </a:cubicBezTo>
                <a:cubicBezTo>
                  <a:pt x="97" y="36"/>
                  <a:pt x="98" y="36"/>
                  <a:pt x="98" y="37"/>
                </a:cubicBezTo>
                <a:close/>
                <a:moveTo>
                  <a:pt x="88" y="51"/>
                </a:moveTo>
                <a:cubicBezTo>
                  <a:pt x="88" y="51"/>
                  <a:pt x="89" y="51"/>
                  <a:pt x="89" y="51"/>
                </a:cubicBezTo>
                <a:cubicBezTo>
                  <a:pt x="90" y="51"/>
                  <a:pt x="90" y="51"/>
                  <a:pt x="91" y="51"/>
                </a:cubicBezTo>
                <a:cubicBezTo>
                  <a:pt x="92" y="51"/>
                  <a:pt x="102" y="47"/>
                  <a:pt x="102" y="47"/>
                </a:cubicBezTo>
                <a:cubicBezTo>
                  <a:pt x="103" y="46"/>
                  <a:pt x="109" y="42"/>
                  <a:pt x="114" y="40"/>
                </a:cubicBezTo>
                <a:cubicBezTo>
                  <a:pt x="115" y="40"/>
                  <a:pt x="122" y="38"/>
                  <a:pt x="123" y="37"/>
                </a:cubicBezTo>
                <a:cubicBezTo>
                  <a:pt x="123" y="36"/>
                  <a:pt x="117" y="36"/>
                  <a:pt x="114" y="37"/>
                </a:cubicBezTo>
                <a:cubicBezTo>
                  <a:pt x="112" y="37"/>
                  <a:pt x="110" y="38"/>
                  <a:pt x="109" y="38"/>
                </a:cubicBezTo>
                <a:cubicBezTo>
                  <a:pt x="106" y="39"/>
                  <a:pt x="105" y="38"/>
                  <a:pt x="102" y="39"/>
                </a:cubicBezTo>
                <a:cubicBezTo>
                  <a:pt x="100" y="39"/>
                  <a:pt x="98" y="40"/>
                  <a:pt x="97" y="41"/>
                </a:cubicBezTo>
                <a:cubicBezTo>
                  <a:pt x="94" y="41"/>
                  <a:pt x="92" y="41"/>
                  <a:pt x="89" y="43"/>
                </a:cubicBezTo>
                <a:cubicBezTo>
                  <a:pt x="89" y="43"/>
                  <a:pt x="91" y="43"/>
                  <a:pt x="90" y="44"/>
                </a:cubicBezTo>
                <a:cubicBezTo>
                  <a:pt x="90" y="46"/>
                  <a:pt x="83" y="49"/>
                  <a:pt x="82" y="51"/>
                </a:cubicBezTo>
                <a:cubicBezTo>
                  <a:pt x="82" y="52"/>
                  <a:pt x="87" y="50"/>
                  <a:pt x="88" y="51"/>
                </a:cubicBezTo>
                <a:close/>
                <a:moveTo>
                  <a:pt x="288" y="30"/>
                </a:moveTo>
                <a:cubicBezTo>
                  <a:pt x="291" y="30"/>
                  <a:pt x="292" y="30"/>
                  <a:pt x="294" y="30"/>
                </a:cubicBezTo>
                <a:cubicBezTo>
                  <a:pt x="295" y="30"/>
                  <a:pt x="296" y="30"/>
                  <a:pt x="298" y="30"/>
                </a:cubicBezTo>
                <a:cubicBezTo>
                  <a:pt x="300" y="30"/>
                  <a:pt x="301" y="30"/>
                  <a:pt x="301" y="30"/>
                </a:cubicBezTo>
                <a:cubicBezTo>
                  <a:pt x="298" y="29"/>
                  <a:pt x="295" y="27"/>
                  <a:pt x="290" y="27"/>
                </a:cubicBezTo>
                <a:cubicBezTo>
                  <a:pt x="287" y="27"/>
                  <a:pt x="286" y="26"/>
                  <a:pt x="282" y="26"/>
                </a:cubicBezTo>
                <a:cubicBezTo>
                  <a:pt x="281" y="26"/>
                  <a:pt x="279" y="26"/>
                  <a:pt x="279" y="27"/>
                </a:cubicBezTo>
                <a:cubicBezTo>
                  <a:pt x="279" y="28"/>
                  <a:pt x="281" y="28"/>
                  <a:pt x="283" y="28"/>
                </a:cubicBezTo>
                <a:cubicBezTo>
                  <a:pt x="281" y="29"/>
                  <a:pt x="284" y="30"/>
                  <a:pt x="288" y="30"/>
                </a:cubicBezTo>
                <a:close/>
                <a:moveTo>
                  <a:pt x="251" y="23"/>
                </a:moveTo>
                <a:cubicBezTo>
                  <a:pt x="255" y="23"/>
                  <a:pt x="260" y="23"/>
                  <a:pt x="264" y="23"/>
                </a:cubicBezTo>
                <a:cubicBezTo>
                  <a:pt x="266" y="23"/>
                  <a:pt x="266" y="22"/>
                  <a:pt x="268" y="22"/>
                </a:cubicBezTo>
                <a:cubicBezTo>
                  <a:pt x="269" y="23"/>
                  <a:pt x="269" y="23"/>
                  <a:pt x="271" y="23"/>
                </a:cubicBezTo>
                <a:cubicBezTo>
                  <a:pt x="277" y="23"/>
                  <a:pt x="284" y="24"/>
                  <a:pt x="285" y="22"/>
                </a:cubicBezTo>
                <a:cubicBezTo>
                  <a:pt x="285" y="22"/>
                  <a:pt x="284" y="22"/>
                  <a:pt x="283" y="22"/>
                </a:cubicBezTo>
                <a:cubicBezTo>
                  <a:pt x="283" y="21"/>
                  <a:pt x="283" y="21"/>
                  <a:pt x="283" y="21"/>
                </a:cubicBezTo>
                <a:cubicBezTo>
                  <a:pt x="284" y="21"/>
                  <a:pt x="284" y="21"/>
                  <a:pt x="285" y="21"/>
                </a:cubicBezTo>
                <a:cubicBezTo>
                  <a:pt x="282" y="20"/>
                  <a:pt x="278" y="19"/>
                  <a:pt x="272" y="19"/>
                </a:cubicBezTo>
                <a:cubicBezTo>
                  <a:pt x="263" y="19"/>
                  <a:pt x="261" y="20"/>
                  <a:pt x="252" y="20"/>
                </a:cubicBezTo>
                <a:cubicBezTo>
                  <a:pt x="247" y="20"/>
                  <a:pt x="244" y="20"/>
                  <a:pt x="240" y="19"/>
                </a:cubicBezTo>
                <a:cubicBezTo>
                  <a:pt x="240" y="19"/>
                  <a:pt x="238" y="20"/>
                  <a:pt x="238" y="19"/>
                </a:cubicBezTo>
                <a:cubicBezTo>
                  <a:pt x="239" y="19"/>
                  <a:pt x="239" y="19"/>
                  <a:pt x="239" y="19"/>
                </a:cubicBezTo>
                <a:cubicBezTo>
                  <a:pt x="237" y="18"/>
                  <a:pt x="233" y="19"/>
                  <a:pt x="232" y="18"/>
                </a:cubicBezTo>
                <a:cubicBezTo>
                  <a:pt x="234" y="18"/>
                  <a:pt x="236" y="18"/>
                  <a:pt x="238" y="18"/>
                </a:cubicBezTo>
                <a:cubicBezTo>
                  <a:pt x="237" y="17"/>
                  <a:pt x="230" y="17"/>
                  <a:pt x="231" y="16"/>
                </a:cubicBezTo>
                <a:cubicBezTo>
                  <a:pt x="230" y="16"/>
                  <a:pt x="229" y="16"/>
                  <a:pt x="228" y="16"/>
                </a:cubicBezTo>
                <a:cubicBezTo>
                  <a:pt x="227" y="16"/>
                  <a:pt x="226" y="17"/>
                  <a:pt x="225" y="17"/>
                </a:cubicBezTo>
                <a:cubicBezTo>
                  <a:pt x="219" y="17"/>
                  <a:pt x="218" y="15"/>
                  <a:pt x="211" y="15"/>
                </a:cubicBezTo>
                <a:cubicBezTo>
                  <a:pt x="209" y="15"/>
                  <a:pt x="206" y="16"/>
                  <a:pt x="206" y="16"/>
                </a:cubicBezTo>
                <a:cubicBezTo>
                  <a:pt x="206" y="17"/>
                  <a:pt x="216" y="18"/>
                  <a:pt x="217" y="18"/>
                </a:cubicBezTo>
                <a:cubicBezTo>
                  <a:pt x="219" y="18"/>
                  <a:pt x="220" y="17"/>
                  <a:pt x="221" y="17"/>
                </a:cubicBezTo>
                <a:cubicBezTo>
                  <a:pt x="223" y="18"/>
                  <a:pt x="224" y="19"/>
                  <a:pt x="227" y="20"/>
                </a:cubicBezTo>
                <a:cubicBezTo>
                  <a:pt x="226" y="20"/>
                  <a:pt x="225" y="20"/>
                  <a:pt x="225" y="21"/>
                </a:cubicBezTo>
                <a:cubicBezTo>
                  <a:pt x="225" y="22"/>
                  <a:pt x="233" y="23"/>
                  <a:pt x="236" y="23"/>
                </a:cubicBezTo>
                <a:cubicBezTo>
                  <a:pt x="238" y="23"/>
                  <a:pt x="240" y="22"/>
                  <a:pt x="241" y="22"/>
                </a:cubicBezTo>
                <a:cubicBezTo>
                  <a:pt x="242" y="22"/>
                  <a:pt x="242" y="22"/>
                  <a:pt x="243" y="22"/>
                </a:cubicBezTo>
                <a:cubicBezTo>
                  <a:pt x="242" y="23"/>
                  <a:pt x="248" y="23"/>
                  <a:pt x="251" y="23"/>
                </a:cubicBezTo>
                <a:close/>
                <a:moveTo>
                  <a:pt x="170" y="19"/>
                </a:moveTo>
                <a:cubicBezTo>
                  <a:pt x="171" y="19"/>
                  <a:pt x="172" y="18"/>
                  <a:pt x="173" y="18"/>
                </a:cubicBezTo>
                <a:cubicBezTo>
                  <a:pt x="169" y="18"/>
                  <a:pt x="169" y="17"/>
                  <a:pt x="166" y="17"/>
                </a:cubicBezTo>
                <a:cubicBezTo>
                  <a:pt x="165" y="18"/>
                  <a:pt x="169" y="19"/>
                  <a:pt x="170" y="19"/>
                </a:cubicBezTo>
                <a:close/>
                <a:moveTo>
                  <a:pt x="207" y="30"/>
                </a:moveTo>
                <a:cubicBezTo>
                  <a:pt x="206" y="30"/>
                  <a:pt x="204" y="30"/>
                  <a:pt x="203" y="30"/>
                </a:cubicBezTo>
                <a:cubicBezTo>
                  <a:pt x="203" y="30"/>
                  <a:pt x="204" y="30"/>
                  <a:pt x="204" y="29"/>
                </a:cubicBezTo>
                <a:cubicBezTo>
                  <a:pt x="204" y="29"/>
                  <a:pt x="199" y="30"/>
                  <a:pt x="198" y="30"/>
                </a:cubicBezTo>
                <a:cubicBezTo>
                  <a:pt x="199" y="29"/>
                  <a:pt x="203" y="28"/>
                  <a:pt x="203" y="27"/>
                </a:cubicBezTo>
                <a:cubicBezTo>
                  <a:pt x="203" y="27"/>
                  <a:pt x="202" y="27"/>
                  <a:pt x="202" y="27"/>
                </a:cubicBezTo>
                <a:cubicBezTo>
                  <a:pt x="199" y="27"/>
                  <a:pt x="197" y="27"/>
                  <a:pt x="195" y="27"/>
                </a:cubicBezTo>
                <a:cubicBezTo>
                  <a:pt x="192" y="27"/>
                  <a:pt x="188" y="27"/>
                  <a:pt x="186" y="29"/>
                </a:cubicBezTo>
                <a:cubicBezTo>
                  <a:pt x="184" y="29"/>
                  <a:pt x="184" y="29"/>
                  <a:pt x="184" y="29"/>
                </a:cubicBezTo>
                <a:cubicBezTo>
                  <a:pt x="184" y="30"/>
                  <a:pt x="187" y="30"/>
                  <a:pt x="189" y="30"/>
                </a:cubicBezTo>
                <a:cubicBezTo>
                  <a:pt x="189" y="30"/>
                  <a:pt x="189" y="30"/>
                  <a:pt x="189" y="31"/>
                </a:cubicBezTo>
                <a:cubicBezTo>
                  <a:pt x="189" y="31"/>
                  <a:pt x="187" y="31"/>
                  <a:pt x="187" y="31"/>
                </a:cubicBezTo>
                <a:cubicBezTo>
                  <a:pt x="184" y="32"/>
                  <a:pt x="182" y="31"/>
                  <a:pt x="180" y="31"/>
                </a:cubicBezTo>
                <a:cubicBezTo>
                  <a:pt x="180" y="32"/>
                  <a:pt x="180" y="32"/>
                  <a:pt x="180" y="32"/>
                </a:cubicBezTo>
                <a:cubicBezTo>
                  <a:pt x="184" y="34"/>
                  <a:pt x="189" y="33"/>
                  <a:pt x="193" y="34"/>
                </a:cubicBezTo>
                <a:cubicBezTo>
                  <a:pt x="194" y="35"/>
                  <a:pt x="194" y="35"/>
                  <a:pt x="197" y="35"/>
                </a:cubicBezTo>
                <a:cubicBezTo>
                  <a:pt x="198" y="35"/>
                  <a:pt x="199" y="34"/>
                  <a:pt x="200" y="34"/>
                </a:cubicBezTo>
                <a:cubicBezTo>
                  <a:pt x="205" y="33"/>
                  <a:pt x="206" y="34"/>
                  <a:pt x="207" y="30"/>
                </a:cubicBezTo>
                <a:close/>
                <a:moveTo>
                  <a:pt x="195" y="42"/>
                </a:moveTo>
                <a:cubicBezTo>
                  <a:pt x="195" y="42"/>
                  <a:pt x="192" y="42"/>
                  <a:pt x="192" y="43"/>
                </a:cubicBezTo>
                <a:cubicBezTo>
                  <a:pt x="192" y="43"/>
                  <a:pt x="204" y="44"/>
                  <a:pt x="206" y="44"/>
                </a:cubicBezTo>
                <a:cubicBezTo>
                  <a:pt x="208" y="44"/>
                  <a:pt x="208" y="43"/>
                  <a:pt x="210" y="43"/>
                </a:cubicBezTo>
                <a:cubicBezTo>
                  <a:pt x="209" y="42"/>
                  <a:pt x="203" y="40"/>
                  <a:pt x="200" y="40"/>
                </a:cubicBezTo>
                <a:cubicBezTo>
                  <a:pt x="197" y="40"/>
                  <a:pt x="197" y="42"/>
                  <a:pt x="195" y="42"/>
                </a:cubicBezTo>
                <a:close/>
                <a:moveTo>
                  <a:pt x="444" y="378"/>
                </a:moveTo>
                <a:cubicBezTo>
                  <a:pt x="444" y="378"/>
                  <a:pt x="442" y="380"/>
                  <a:pt x="442" y="378"/>
                </a:cubicBezTo>
                <a:cubicBezTo>
                  <a:pt x="441" y="378"/>
                  <a:pt x="440" y="377"/>
                  <a:pt x="439" y="377"/>
                </a:cubicBezTo>
                <a:cubicBezTo>
                  <a:pt x="438" y="377"/>
                  <a:pt x="438" y="377"/>
                  <a:pt x="438" y="377"/>
                </a:cubicBezTo>
                <a:cubicBezTo>
                  <a:pt x="436" y="377"/>
                  <a:pt x="435" y="379"/>
                  <a:pt x="435" y="382"/>
                </a:cubicBezTo>
                <a:cubicBezTo>
                  <a:pt x="435" y="383"/>
                  <a:pt x="439" y="386"/>
                  <a:pt x="441" y="386"/>
                </a:cubicBezTo>
                <a:cubicBezTo>
                  <a:pt x="443" y="386"/>
                  <a:pt x="445" y="381"/>
                  <a:pt x="445" y="380"/>
                </a:cubicBezTo>
                <a:cubicBezTo>
                  <a:pt x="445" y="380"/>
                  <a:pt x="445" y="378"/>
                  <a:pt x="444" y="378"/>
                </a:cubicBezTo>
                <a:close/>
                <a:moveTo>
                  <a:pt x="356" y="14"/>
                </a:moveTo>
                <a:cubicBezTo>
                  <a:pt x="355" y="14"/>
                  <a:pt x="354" y="14"/>
                  <a:pt x="353" y="13"/>
                </a:cubicBezTo>
                <a:cubicBezTo>
                  <a:pt x="350" y="14"/>
                  <a:pt x="344" y="13"/>
                  <a:pt x="339" y="13"/>
                </a:cubicBezTo>
                <a:cubicBezTo>
                  <a:pt x="338" y="13"/>
                  <a:pt x="336" y="13"/>
                  <a:pt x="336" y="13"/>
                </a:cubicBezTo>
                <a:cubicBezTo>
                  <a:pt x="336" y="15"/>
                  <a:pt x="344" y="15"/>
                  <a:pt x="347" y="16"/>
                </a:cubicBezTo>
                <a:cubicBezTo>
                  <a:pt x="348" y="17"/>
                  <a:pt x="346" y="17"/>
                  <a:pt x="344" y="18"/>
                </a:cubicBezTo>
                <a:cubicBezTo>
                  <a:pt x="341" y="18"/>
                  <a:pt x="335" y="16"/>
                  <a:pt x="331" y="16"/>
                </a:cubicBezTo>
                <a:cubicBezTo>
                  <a:pt x="328" y="16"/>
                  <a:pt x="326" y="16"/>
                  <a:pt x="324" y="16"/>
                </a:cubicBezTo>
                <a:cubicBezTo>
                  <a:pt x="320" y="16"/>
                  <a:pt x="315" y="15"/>
                  <a:pt x="315" y="17"/>
                </a:cubicBezTo>
                <a:cubicBezTo>
                  <a:pt x="315" y="17"/>
                  <a:pt x="330" y="20"/>
                  <a:pt x="331" y="20"/>
                </a:cubicBezTo>
                <a:cubicBezTo>
                  <a:pt x="333" y="20"/>
                  <a:pt x="334" y="21"/>
                  <a:pt x="336" y="21"/>
                </a:cubicBezTo>
                <a:cubicBezTo>
                  <a:pt x="337" y="21"/>
                  <a:pt x="337" y="21"/>
                  <a:pt x="338" y="21"/>
                </a:cubicBezTo>
                <a:cubicBezTo>
                  <a:pt x="340" y="21"/>
                  <a:pt x="342" y="21"/>
                  <a:pt x="344" y="21"/>
                </a:cubicBezTo>
                <a:cubicBezTo>
                  <a:pt x="343" y="22"/>
                  <a:pt x="344" y="22"/>
                  <a:pt x="342" y="22"/>
                </a:cubicBezTo>
                <a:cubicBezTo>
                  <a:pt x="339" y="22"/>
                  <a:pt x="336" y="22"/>
                  <a:pt x="333" y="21"/>
                </a:cubicBezTo>
                <a:cubicBezTo>
                  <a:pt x="332" y="21"/>
                  <a:pt x="332" y="21"/>
                  <a:pt x="331" y="21"/>
                </a:cubicBezTo>
                <a:cubicBezTo>
                  <a:pt x="329" y="21"/>
                  <a:pt x="328" y="21"/>
                  <a:pt x="327" y="21"/>
                </a:cubicBezTo>
                <a:cubicBezTo>
                  <a:pt x="326" y="21"/>
                  <a:pt x="322" y="20"/>
                  <a:pt x="322" y="21"/>
                </a:cubicBezTo>
                <a:cubicBezTo>
                  <a:pt x="325" y="22"/>
                  <a:pt x="324" y="22"/>
                  <a:pt x="328" y="22"/>
                </a:cubicBezTo>
                <a:cubicBezTo>
                  <a:pt x="330" y="22"/>
                  <a:pt x="332" y="23"/>
                  <a:pt x="334" y="24"/>
                </a:cubicBezTo>
                <a:cubicBezTo>
                  <a:pt x="333" y="24"/>
                  <a:pt x="333" y="24"/>
                  <a:pt x="331" y="24"/>
                </a:cubicBezTo>
                <a:cubicBezTo>
                  <a:pt x="333" y="25"/>
                  <a:pt x="338" y="26"/>
                  <a:pt x="341" y="27"/>
                </a:cubicBezTo>
                <a:cubicBezTo>
                  <a:pt x="343" y="27"/>
                  <a:pt x="342" y="27"/>
                  <a:pt x="343" y="27"/>
                </a:cubicBezTo>
                <a:cubicBezTo>
                  <a:pt x="343" y="27"/>
                  <a:pt x="342" y="26"/>
                  <a:pt x="342" y="26"/>
                </a:cubicBezTo>
                <a:cubicBezTo>
                  <a:pt x="342" y="26"/>
                  <a:pt x="343" y="26"/>
                  <a:pt x="345" y="26"/>
                </a:cubicBezTo>
                <a:cubicBezTo>
                  <a:pt x="347" y="27"/>
                  <a:pt x="348" y="27"/>
                  <a:pt x="349" y="27"/>
                </a:cubicBezTo>
                <a:cubicBezTo>
                  <a:pt x="352" y="27"/>
                  <a:pt x="352" y="27"/>
                  <a:pt x="354" y="27"/>
                </a:cubicBezTo>
                <a:cubicBezTo>
                  <a:pt x="356" y="28"/>
                  <a:pt x="357" y="28"/>
                  <a:pt x="359" y="28"/>
                </a:cubicBezTo>
                <a:cubicBezTo>
                  <a:pt x="376" y="31"/>
                  <a:pt x="386" y="36"/>
                  <a:pt x="391" y="42"/>
                </a:cubicBezTo>
                <a:cubicBezTo>
                  <a:pt x="392" y="43"/>
                  <a:pt x="391" y="43"/>
                  <a:pt x="392" y="43"/>
                </a:cubicBezTo>
                <a:cubicBezTo>
                  <a:pt x="393" y="44"/>
                  <a:pt x="395" y="44"/>
                  <a:pt x="395" y="45"/>
                </a:cubicBezTo>
                <a:cubicBezTo>
                  <a:pt x="396" y="46"/>
                  <a:pt x="393" y="45"/>
                  <a:pt x="393" y="47"/>
                </a:cubicBezTo>
                <a:cubicBezTo>
                  <a:pt x="393" y="48"/>
                  <a:pt x="395" y="48"/>
                  <a:pt x="397" y="49"/>
                </a:cubicBezTo>
                <a:cubicBezTo>
                  <a:pt x="399" y="49"/>
                  <a:pt x="399" y="48"/>
                  <a:pt x="400" y="48"/>
                </a:cubicBezTo>
                <a:cubicBezTo>
                  <a:pt x="405" y="49"/>
                  <a:pt x="407" y="52"/>
                  <a:pt x="411" y="54"/>
                </a:cubicBezTo>
                <a:cubicBezTo>
                  <a:pt x="411" y="55"/>
                  <a:pt x="412" y="55"/>
                  <a:pt x="410" y="55"/>
                </a:cubicBezTo>
                <a:cubicBezTo>
                  <a:pt x="407" y="54"/>
                  <a:pt x="405" y="52"/>
                  <a:pt x="402" y="52"/>
                </a:cubicBezTo>
                <a:cubicBezTo>
                  <a:pt x="401" y="51"/>
                  <a:pt x="401" y="51"/>
                  <a:pt x="399" y="51"/>
                </a:cubicBezTo>
                <a:cubicBezTo>
                  <a:pt x="400" y="53"/>
                  <a:pt x="410" y="56"/>
                  <a:pt x="415" y="57"/>
                </a:cubicBezTo>
                <a:cubicBezTo>
                  <a:pt x="414" y="59"/>
                  <a:pt x="412" y="59"/>
                  <a:pt x="412" y="61"/>
                </a:cubicBezTo>
                <a:cubicBezTo>
                  <a:pt x="410" y="60"/>
                  <a:pt x="410" y="60"/>
                  <a:pt x="408" y="60"/>
                </a:cubicBezTo>
                <a:cubicBezTo>
                  <a:pt x="408" y="60"/>
                  <a:pt x="408" y="60"/>
                  <a:pt x="408" y="60"/>
                </a:cubicBezTo>
                <a:cubicBezTo>
                  <a:pt x="405" y="60"/>
                  <a:pt x="405" y="61"/>
                  <a:pt x="403" y="62"/>
                </a:cubicBezTo>
                <a:cubicBezTo>
                  <a:pt x="403" y="63"/>
                  <a:pt x="403" y="63"/>
                  <a:pt x="404" y="64"/>
                </a:cubicBezTo>
                <a:cubicBezTo>
                  <a:pt x="405" y="64"/>
                  <a:pt x="405" y="64"/>
                  <a:pt x="406" y="64"/>
                </a:cubicBezTo>
                <a:cubicBezTo>
                  <a:pt x="406" y="65"/>
                  <a:pt x="405" y="65"/>
                  <a:pt x="405" y="66"/>
                </a:cubicBezTo>
                <a:cubicBezTo>
                  <a:pt x="406" y="67"/>
                  <a:pt x="410" y="69"/>
                  <a:pt x="411" y="70"/>
                </a:cubicBezTo>
                <a:cubicBezTo>
                  <a:pt x="412" y="71"/>
                  <a:pt x="412" y="73"/>
                  <a:pt x="413" y="73"/>
                </a:cubicBezTo>
                <a:cubicBezTo>
                  <a:pt x="416" y="74"/>
                  <a:pt x="416" y="72"/>
                  <a:pt x="418" y="74"/>
                </a:cubicBezTo>
                <a:cubicBezTo>
                  <a:pt x="417" y="74"/>
                  <a:pt x="416" y="74"/>
                  <a:pt x="416" y="75"/>
                </a:cubicBezTo>
                <a:cubicBezTo>
                  <a:pt x="417" y="77"/>
                  <a:pt x="423" y="83"/>
                  <a:pt x="426" y="84"/>
                </a:cubicBezTo>
                <a:cubicBezTo>
                  <a:pt x="426" y="85"/>
                  <a:pt x="426" y="85"/>
                  <a:pt x="427" y="86"/>
                </a:cubicBezTo>
                <a:cubicBezTo>
                  <a:pt x="430" y="87"/>
                  <a:pt x="431" y="87"/>
                  <a:pt x="432" y="89"/>
                </a:cubicBezTo>
                <a:cubicBezTo>
                  <a:pt x="434" y="89"/>
                  <a:pt x="436" y="89"/>
                  <a:pt x="438" y="89"/>
                </a:cubicBezTo>
                <a:cubicBezTo>
                  <a:pt x="441" y="90"/>
                  <a:pt x="441" y="93"/>
                  <a:pt x="445" y="94"/>
                </a:cubicBezTo>
                <a:cubicBezTo>
                  <a:pt x="446" y="94"/>
                  <a:pt x="446" y="94"/>
                  <a:pt x="447" y="94"/>
                </a:cubicBezTo>
                <a:cubicBezTo>
                  <a:pt x="447" y="95"/>
                  <a:pt x="448" y="95"/>
                  <a:pt x="449" y="95"/>
                </a:cubicBezTo>
                <a:cubicBezTo>
                  <a:pt x="452" y="96"/>
                  <a:pt x="450" y="92"/>
                  <a:pt x="453" y="92"/>
                </a:cubicBezTo>
                <a:cubicBezTo>
                  <a:pt x="452" y="91"/>
                  <a:pt x="452" y="90"/>
                  <a:pt x="452" y="88"/>
                </a:cubicBezTo>
                <a:cubicBezTo>
                  <a:pt x="451" y="86"/>
                  <a:pt x="457" y="88"/>
                  <a:pt x="456" y="86"/>
                </a:cubicBezTo>
                <a:cubicBezTo>
                  <a:pt x="456" y="85"/>
                  <a:pt x="455" y="84"/>
                  <a:pt x="454" y="84"/>
                </a:cubicBezTo>
                <a:cubicBezTo>
                  <a:pt x="454" y="83"/>
                  <a:pt x="455" y="83"/>
                  <a:pt x="455" y="83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4" y="81"/>
                  <a:pt x="460" y="83"/>
                  <a:pt x="462" y="83"/>
                </a:cubicBezTo>
                <a:cubicBezTo>
                  <a:pt x="464" y="83"/>
                  <a:pt x="463" y="82"/>
                  <a:pt x="464" y="82"/>
                </a:cubicBezTo>
                <a:cubicBezTo>
                  <a:pt x="464" y="83"/>
                  <a:pt x="464" y="83"/>
                  <a:pt x="465" y="83"/>
                </a:cubicBezTo>
                <a:cubicBezTo>
                  <a:pt x="465" y="84"/>
                  <a:pt x="466" y="84"/>
                  <a:pt x="466" y="84"/>
                </a:cubicBezTo>
                <a:cubicBezTo>
                  <a:pt x="468" y="84"/>
                  <a:pt x="472" y="86"/>
                  <a:pt x="474" y="85"/>
                </a:cubicBezTo>
                <a:cubicBezTo>
                  <a:pt x="476" y="85"/>
                  <a:pt x="471" y="81"/>
                  <a:pt x="472" y="80"/>
                </a:cubicBezTo>
                <a:cubicBezTo>
                  <a:pt x="473" y="81"/>
                  <a:pt x="473" y="81"/>
                  <a:pt x="474" y="81"/>
                </a:cubicBezTo>
                <a:cubicBezTo>
                  <a:pt x="474" y="80"/>
                  <a:pt x="475" y="80"/>
                  <a:pt x="476" y="81"/>
                </a:cubicBezTo>
                <a:cubicBezTo>
                  <a:pt x="477" y="81"/>
                  <a:pt x="477" y="81"/>
                  <a:pt x="478" y="82"/>
                </a:cubicBezTo>
                <a:cubicBezTo>
                  <a:pt x="455" y="57"/>
                  <a:pt x="428" y="37"/>
                  <a:pt x="398" y="21"/>
                </a:cubicBezTo>
                <a:cubicBezTo>
                  <a:pt x="398" y="21"/>
                  <a:pt x="397" y="21"/>
                  <a:pt x="397" y="21"/>
                </a:cubicBezTo>
                <a:cubicBezTo>
                  <a:pt x="398" y="21"/>
                  <a:pt x="398" y="22"/>
                  <a:pt x="399" y="22"/>
                </a:cubicBezTo>
                <a:cubicBezTo>
                  <a:pt x="398" y="22"/>
                  <a:pt x="398" y="22"/>
                  <a:pt x="397" y="22"/>
                </a:cubicBezTo>
                <a:cubicBezTo>
                  <a:pt x="394" y="21"/>
                  <a:pt x="392" y="20"/>
                  <a:pt x="390" y="19"/>
                </a:cubicBezTo>
                <a:cubicBezTo>
                  <a:pt x="390" y="19"/>
                  <a:pt x="390" y="19"/>
                  <a:pt x="389" y="19"/>
                </a:cubicBezTo>
                <a:cubicBezTo>
                  <a:pt x="389" y="19"/>
                  <a:pt x="390" y="19"/>
                  <a:pt x="390" y="20"/>
                </a:cubicBezTo>
                <a:cubicBezTo>
                  <a:pt x="388" y="19"/>
                  <a:pt x="387" y="18"/>
                  <a:pt x="384" y="17"/>
                </a:cubicBezTo>
                <a:cubicBezTo>
                  <a:pt x="381" y="16"/>
                  <a:pt x="378" y="16"/>
                  <a:pt x="374" y="16"/>
                </a:cubicBezTo>
                <a:cubicBezTo>
                  <a:pt x="369" y="14"/>
                  <a:pt x="367" y="14"/>
                  <a:pt x="362" y="13"/>
                </a:cubicBezTo>
                <a:cubicBezTo>
                  <a:pt x="357" y="13"/>
                  <a:pt x="362" y="15"/>
                  <a:pt x="356" y="14"/>
                </a:cubicBezTo>
                <a:close/>
                <a:moveTo>
                  <a:pt x="409" y="57"/>
                </a:moveTo>
                <a:cubicBezTo>
                  <a:pt x="405" y="55"/>
                  <a:pt x="404" y="53"/>
                  <a:pt x="400" y="53"/>
                </a:cubicBezTo>
                <a:cubicBezTo>
                  <a:pt x="399" y="52"/>
                  <a:pt x="397" y="52"/>
                  <a:pt x="397" y="53"/>
                </a:cubicBezTo>
                <a:cubicBezTo>
                  <a:pt x="398" y="54"/>
                  <a:pt x="399" y="56"/>
                  <a:pt x="401" y="56"/>
                </a:cubicBezTo>
                <a:cubicBezTo>
                  <a:pt x="402" y="56"/>
                  <a:pt x="403" y="56"/>
                  <a:pt x="404" y="57"/>
                </a:cubicBezTo>
                <a:cubicBezTo>
                  <a:pt x="406" y="57"/>
                  <a:pt x="409" y="58"/>
                  <a:pt x="409" y="57"/>
                </a:cubicBezTo>
                <a:close/>
                <a:moveTo>
                  <a:pt x="179" y="41"/>
                </a:moveTo>
                <a:cubicBezTo>
                  <a:pt x="182" y="41"/>
                  <a:pt x="182" y="41"/>
                  <a:pt x="185" y="40"/>
                </a:cubicBezTo>
                <a:cubicBezTo>
                  <a:pt x="182" y="40"/>
                  <a:pt x="169" y="40"/>
                  <a:pt x="170" y="38"/>
                </a:cubicBezTo>
                <a:cubicBezTo>
                  <a:pt x="170" y="36"/>
                  <a:pt x="166" y="35"/>
                  <a:pt x="166" y="33"/>
                </a:cubicBezTo>
                <a:cubicBezTo>
                  <a:pt x="166" y="32"/>
                  <a:pt x="170" y="31"/>
                  <a:pt x="170" y="31"/>
                </a:cubicBezTo>
                <a:cubicBezTo>
                  <a:pt x="170" y="29"/>
                  <a:pt x="167" y="30"/>
                  <a:pt x="165" y="30"/>
                </a:cubicBezTo>
                <a:cubicBezTo>
                  <a:pt x="162" y="30"/>
                  <a:pt x="160" y="31"/>
                  <a:pt x="160" y="31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57" y="33"/>
                  <a:pt x="158" y="32"/>
                  <a:pt x="156" y="33"/>
                </a:cubicBezTo>
                <a:cubicBezTo>
                  <a:pt x="155" y="33"/>
                  <a:pt x="153" y="33"/>
                  <a:pt x="153" y="34"/>
                </a:cubicBezTo>
                <a:cubicBezTo>
                  <a:pt x="153" y="34"/>
                  <a:pt x="155" y="37"/>
                  <a:pt x="156" y="37"/>
                </a:cubicBezTo>
                <a:cubicBezTo>
                  <a:pt x="155" y="38"/>
                  <a:pt x="155" y="38"/>
                  <a:pt x="153" y="38"/>
                </a:cubicBezTo>
                <a:cubicBezTo>
                  <a:pt x="151" y="38"/>
                  <a:pt x="152" y="37"/>
                  <a:pt x="151" y="36"/>
                </a:cubicBezTo>
                <a:cubicBezTo>
                  <a:pt x="151" y="35"/>
                  <a:pt x="149" y="35"/>
                  <a:pt x="147" y="35"/>
                </a:cubicBezTo>
                <a:cubicBezTo>
                  <a:pt x="146" y="35"/>
                  <a:pt x="144" y="35"/>
                  <a:pt x="143" y="36"/>
                </a:cubicBezTo>
                <a:cubicBezTo>
                  <a:pt x="144" y="36"/>
                  <a:pt x="144" y="36"/>
                  <a:pt x="144" y="37"/>
                </a:cubicBezTo>
                <a:cubicBezTo>
                  <a:pt x="142" y="37"/>
                  <a:pt x="141" y="37"/>
                  <a:pt x="139" y="38"/>
                </a:cubicBezTo>
                <a:cubicBezTo>
                  <a:pt x="138" y="37"/>
                  <a:pt x="137" y="36"/>
                  <a:pt x="133" y="37"/>
                </a:cubicBezTo>
                <a:cubicBezTo>
                  <a:pt x="131" y="37"/>
                  <a:pt x="130" y="38"/>
                  <a:pt x="128" y="39"/>
                </a:cubicBezTo>
                <a:cubicBezTo>
                  <a:pt x="128" y="38"/>
                  <a:pt x="128" y="37"/>
                  <a:pt x="126" y="37"/>
                </a:cubicBezTo>
                <a:cubicBezTo>
                  <a:pt x="121" y="38"/>
                  <a:pt x="108" y="43"/>
                  <a:pt x="107" y="46"/>
                </a:cubicBezTo>
                <a:cubicBezTo>
                  <a:pt x="107" y="46"/>
                  <a:pt x="110" y="46"/>
                  <a:pt x="111" y="46"/>
                </a:cubicBezTo>
                <a:cubicBezTo>
                  <a:pt x="113" y="45"/>
                  <a:pt x="114" y="45"/>
                  <a:pt x="116" y="45"/>
                </a:cubicBezTo>
                <a:cubicBezTo>
                  <a:pt x="114" y="46"/>
                  <a:pt x="110" y="46"/>
                  <a:pt x="110" y="47"/>
                </a:cubicBezTo>
                <a:cubicBezTo>
                  <a:pt x="110" y="49"/>
                  <a:pt x="117" y="47"/>
                  <a:pt x="121" y="46"/>
                </a:cubicBezTo>
                <a:cubicBezTo>
                  <a:pt x="123" y="46"/>
                  <a:pt x="126" y="46"/>
                  <a:pt x="128" y="45"/>
                </a:cubicBezTo>
                <a:cubicBezTo>
                  <a:pt x="130" y="45"/>
                  <a:pt x="131" y="45"/>
                  <a:pt x="132" y="45"/>
                </a:cubicBezTo>
                <a:cubicBezTo>
                  <a:pt x="130" y="46"/>
                  <a:pt x="129" y="46"/>
                  <a:pt x="127" y="46"/>
                </a:cubicBezTo>
                <a:cubicBezTo>
                  <a:pt x="121" y="47"/>
                  <a:pt x="117" y="48"/>
                  <a:pt x="113" y="50"/>
                </a:cubicBezTo>
                <a:cubicBezTo>
                  <a:pt x="114" y="51"/>
                  <a:pt x="116" y="51"/>
                  <a:pt x="119" y="51"/>
                </a:cubicBezTo>
                <a:cubicBezTo>
                  <a:pt x="121" y="50"/>
                  <a:pt x="126" y="50"/>
                  <a:pt x="127" y="50"/>
                </a:cubicBezTo>
                <a:cubicBezTo>
                  <a:pt x="129" y="50"/>
                  <a:pt x="127" y="51"/>
                  <a:pt x="129" y="51"/>
                </a:cubicBezTo>
                <a:cubicBezTo>
                  <a:pt x="134" y="50"/>
                  <a:pt x="138" y="50"/>
                  <a:pt x="143" y="49"/>
                </a:cubicBezTo>
                <a:cubicBezTo>
                  <a:pt x="146" y="48"/>
                  <a:pt x="150" y="48"/>
                  <a:pt x="154" y="46"/>
                </a:cubicBezTo>
                <a:cubicBezTo>
                  <a:pt x="157" y="46"/>
                  <a:pt x="156" y="45"/>
                  <a:pt x="159" y="45"/>
                </a:cubicBezTo>
                <a:cubicBezTo>
                  <a:pt x="163" y="44"/>
                  <a:pt x="165" y="46"/>
                  <a:pt x="171" y="45"/>
                </a:cubicBezTo>
                <a:cubicBezTo>
                  <a:pt x="175" y="45"/>
                  <a:pt x="179" y="45"/>
                  <a:pt x="181" y="43"/>
                </a:cubicBezTo>
                <a:cubicBezTo>
                  <a:pt x="180" y="43"/>
                  <a:pt x="179" y="43"/>
                  <a:pt x="179" y="43"/>
                </a:cubicBezTo>
                <a:cubicBezTo>
                  <a:pt x="179" y="43"/>
                  <a:pt x="177" y="43"/>
                  <a:pt x="177" y="42"/>
                </a:cubicBezTo>
                <a:cubicBezTo>
                  <a:pt x="177" y="42"/>
                  <a:pt x="178" y="42"/>
                  <a:pt x="179" y="41"/>
                </a:cubicBezTo>
                <a:close/>
                <a:moveTo>
                  <a:pt x="409" y="139"/>
                </a:moveTo>
                <a:cubicBezTo>
                  <a:pt x="410" y="140"/>
                  <a:pt x="410" y="140"/>
                  <a:pt x="410" y="140"/>
                </a:cubicBezTo>
                <a:cubicBezTo>
                  <a:pt x="412" y="140"/>
                  <a:pt x="413" y="138"/>
                  <a:pt x="414" y="137"/>
                </a:cubicBezTo>
                <a:cubicBezTo>
                  <a:pt x="415" y="138"/>
                  <a:pt x="415" y="140"/>
                  <a:pt x="416" y="140"/>
                </a:cubicBezTo>
                <a:cubicBezTo>
                  <a:pt x="416" y="140"/>
                  <a:pt x="417" y="140"/>
                  <a:pt x="417" y="141"/>
                </a:cubicBezTo>
                <a:cubicBezTo>
                  <a:pt x="417" y="141"/>
                  <a:pt x="418" y="142"/>
                  <a:pt x="419" y="142"/>
                </a:cubicBezTo>
                <a:cubicBezTo>
                  <a:pt x="420" y="143"/>
                  <a:pt x="421" y="141"/>
                  <a:pt x="421" y="140"/>
                </a:cubicBezTo>
                <a:cubicBezTo>
                  <a:pt x="421" y="139"/>
                  <a:pt x="420" y="138"/>
                  <a:pt x="420" y="137"/>
                </a:cubicBezTo>
                <a:cubicBezTo>
                  <a:pt x="419" y="137"/>
                  <a:pt x="419" y="138"/>
                  <a:pt x="418" y="137"/>
                </a:cubicBezTo>
                <a:cubicBezTo>
                  <a:pt x="418" y="137"/>
                  <a:pt x="417" y="136"/>
                  <a:pt x="416" y="135"/>
                </a:cubicBezTo>
                <a:cubicBezTo>
                  <a:pt x="416" y="135"/>
                  <a:pt x="418" y="135"/>
                  <a:pt x="418" y="134"/>
                </a:cubicBezTo>
                <a:cubicBezTo>
                  <a:pt x="417" y="134"/>
                  <a:pt x="416" y="134"/>
                  <a:pt x="416" y="134"/>
                </a:cubicBezTo>
                <a:cubicBezTo>
                  <a:pt x="416" y="132"/>
                  <a:pt x="416" y="131"/>
                  <a:pt x="416" y="130"/>
                </a:cubicBezTo>
                <a:cubicBezTo>
                  <a:pt x="415" y="130"/>
                  <a:pt x="413" y="130"/>
                  <a:pt x="411" y="129"/>
                </a:cubicBezTo>
                <a:cubicBezTo>
                  <a:pt x="411" y="130"/>
                  <a:pt x="410" y="130"/>
                  <a:pt x="409" y="130"/>
                </a:cubicBezTo>
                <a:cubicBezTo>
                  <a:pt x="409" y="129"/>
                  <a:pt x="409" y="129"/>
                  <a:pt x="409" y="129"/>
                </a:cubicBezTo>
                <a:cubicBezTo>
                  <a:pt x="408" y="129"/>
                  <a:pt x="407" y="129"/>
                  <a:pt x="407" y="129"/>
                </a:cubicBezTo>
                <a:cubicBezTo>
                  <a:pt x="406" y="128"/>
                  <a:pt x="406" y="128"/>
                  <a:pt x="406" y="128"/>
                </a:cubicBezTo>
                <a:cubicBezTo>
                  <a:pt x="407" y="127"/>
                  <a:pt x="407" y="127"/>
                  <a:pt x="407" y="127"/>
                </a:cubicBezTo>
                <a:cubicBezTo>
                  <a:pt x="406" y="127"/>
                  <a:pt x="405" y="126"/>
                  <a:pt x="404" y="126"/>
                </a:cubicBezTo>
                <a:cubicBezTo>
                  <a:pt x="404" y="126"/>
                  <a:pt x="404" y="127"/>
                  <a:pt x="402" y="127"/>
                </a:cubicBezTo>
                <a:cubicBezTo>
                  <a:pt x="402" y="126"/>
                  <a:pt x="402" y="126"/>
                  <a:pt x="402" y="126"/>
                </a:cubicBezTo>
                <a:cubicBezTo>
                  <a:pt x="403" y="124"/>
                  <a:pt x="406" y="123"/>
                  <a:pt x="406" y="120"/>
                </a:cubicBezTo>
                <a:cubicBezTo>
                  <a:pt x="406" y="120"/>
                  <a:pt x="405" y="119"/>
                  <a:pt x="404" y="119"/>
                </a:cubicBezTo>
                <a:cubicBezTo>
                  <a:pt x="402" y="118"/>
                  <a:pt x="401" y="120"/>
                  <a:pt x="400" y="122"/>
                </a:cubicBezTo>
                <a:cubicBezTo>
                  <a:pt x="398" y="124"/>
                  <a:pt x="397" y="130"/>
                  <a:pt x="393" y="131"/>
                </a:cubicBezTo>
                <a:cubicBezTo>
                  <a:pt x="393" y="131"/>
                  <a:pt x="393" y="132"/>
                  <a:pt x="394" y="132"/>
                </a:cubicBezTo>
                <a:cubicBezTo>
                  <a:pt x="394" y="132"/>
                  <a:pt x="394" y="132"/>
                  <a:pt x="394" y="132"/>
                </a:cubicBezTo>
                <a:cubicBezTo>
                  <a:pt x="394" y="132"/>
                  <a:pt x="391" y="134"/>
                  <a:pt x="391" y="134"/>
                </a:cubicBezTo>
                <a:cubicBezTo>
                  <a:pt x="391" y="135"/>
                  <a:pt x="392" y="136"/>
                  <a:pt x="393" y="136"/>
                </a:cubicBezTo>
                <a:cubicBezTo>
                  <a:pt x="395" y="136"/>
                  <a:pt x="395" y="135"/>
                  <a:pt x="398" y="136"/>
                </a:cubicBezTo>
                <a:cubicBezTo>
                  <a:pt x="400" y="136"/>
                  <a:pt x="401" y="137"/>
                  <a:pt x="403" y="137"/>
                </a:cubicBezTo>
                <a:cubicBezTo>
                  <a:pt x="404" y="137"/>
                  <a:pt x="405" y="137"/>
                  <a:pt x="406" y="137"/>
                </a:cubicBezTo>
                <a:cubicBezTo>
                  <a:pt x="407" y="138"/>
                  <a:pt x="409" y="137"/>
                  <a:pt x="410" y="138"/>
                </a:cubicBezTo>
                <a:cubicBezTo>
                  <a:pt x="410" y="138"/>
                  <a:pt x="409" y="138"/>
                  <a:pt x="409" y="139"/>
                </a:cubicBezTo>
                <a:close/>
                <a:moveTo>
                  <a:pt x="231" y="3"/>
                </a:moveTo>
                <a:cubicBezTo>
                  <a:pt x="232" y="3"/>
                  <a:pt x="233" y="3"/>
                  <a:pt x="233" y="3"/>
                </a:cubicBezTo>
                <a:cubicBezTo>
                  <a:pt x="235" y="3"/>
                  <a:pt x="236" y="3"/>
                  <a:pt x="238" y="3"/>
                </a:cubicBezTo>
                <a:cubicBezTo>
                  <a:pt x="236" y="3"/>
                  <a:pt x="235" y="3"/>
                  <a:pt x="234" y="4"/>
                </a:cubicBezTo>
                <a:cubicBezTo>
                  <a:pt x="234" y="4"/>
                  <a:pt x="236" y="4"/>
                  <a:pt x="236" y="4"/>
                </a:cubicBezTo>
                <a:cubicBezTo>
                  <a:pt x="239" y="4"/>
                  <a:pt x="239" y="3"/>
                  <a:pt x="243" y="3"/>
                </a:cubicBezTo>
                <a:cubicBezTo>
                  <a:pt x="244" y="3"/>
                  <a:pt x="245" y="3"/>
                  <a:pt x="246" y="3"/>
                </a:cubicBezTo>
                <a:cubicBezTo>
                  <a:pt x="242" y="3"/>
                  <a:pt x="238" y="3"/>
                  <a:pt x="236" y="4"/>
                </a:cubicBezTo>
                <a:cubicBezTo>
                  <a:pt x="237" y="4"/>
                  <a:pt x="240" y="4"/>
                  <a:pt x="243" y="4"/>
                </a:cubicBezTo>
                <a:cubicBezTo>
                  <a:pt x="241" y="4"/>
                  <a:pt x="240" y="5"/>
                  <a:pt x="239" y="5"/>
                </a:cubicBezTo>
                <a:cubicBezTo>
                  <a:pt x="240" y="5"/>
                  <a:pt x="245" y="5"/>
                  <a:pt x="248" y="6"/>
                </a:cubicBezTo>
                <a:cubicBezTo>
                  <a:pt x="249" y="6"/>
                  <a:pt x="250" y="5"/>
                  <a:pt x="251" y="5"/>
                </a:cubicBezTo>
                <a:cubicBezTo>
                  <a:pt x="252" y="5"/>
                  <a:pt x="253" y="5"/>
                  <a:pt x="253" y="5"/>
                </a:cubicBezTo>
                <a:cubicBezTo>
                  <a:pt x="252" y="6"/>
                  <a:pt x="256" y="6"/>
                  <a:pt x="260" y="6"/>
                </a:cubicBezTo>
                <a:cubicBezTo>
                  <a:pt x="261" y="6"/>
                  <a:pt x="261" y="6"/>
                  <a:pt x="263" y="6"/>
                </a:cubicBezTo>
                <a:cubicBezTo>
                  <a:pt x="264" y="6"/>
                  <a:pt x="265" y="6"/>
                  <a:pt x="268" y="6"/>
                </a:cubicBezTo>
                <a:cubicBezTo>
                  <a:pt x="274" y="6"/>
                  <a:pt x="277" y="6"/>
                  <a:pt x="280" y="6"/>
                </a:cubicBezTo>
                <a:cubicBezTo>
                  <a:pt x="281" y="6"/>
                  <a:pt x="282" y="6"/>
                  <a:pt x="282" y="6"/>
                </a:cubicBezTo>
                <a:cubicBezTo>
                  <a:pt x="281" y="6"/>
                  <a:pt x="278" y="6"/>
                  <a:pt x="275" y="7"/>
                </a:cubicBezTo>
                <a:cubicBezTo>
                  <a:pt x="272" y="7"/>
                  <a:pt x="270" y="6"/>
                  <a:pt x="267" y="6"/>
                </a:cubicBezTo>
                <a:cubicBezTo>
                  <a:pt x="266" y="7"/>
                  <a:pt x="266" y="7"/>
                  <a:pt x="266" y="7"/>
                </a:cubicBezTo>
                <a:cubicBezTo>
                  <a:pt x="266" y="7"/>
                  <a:pt x="271" y="8"/>
                  <a:pt x="272" y="8"/>
                </a:cubicBezTo>
                <a:cubicBezTo>
                  <a:pt x="267" y="8"/>
                  <a:pt x="266" y="7"/>
                  <a:pt x="262" y="7"/>
                </a:cubicBezTo>
                <a:cubicBezTo>
                  <a:pt x="259" y="6"/>
                  <a:pt x="255" y="6"/>
                  <a:pt x="254" y="6"/>
                </a:cubicBezTo>
                <a:cubicBezTo>
                  <a:pt x="253" y="6"/>
                  <a:pt x="252" y="6"/>
                  <a:pt x="251" y="6"/>
                </a:cubicBezTo>
                <a:cubicBezTo>
                  <a:pt x="252" y="7"/>
                  <a:pt x="252" y="7"/>
                  <a:pt x="253" y="7"/>
                </a:cubicBezTo>
                <a:cubicBezTo>
                  <a:pt x="252" y="7"/>
                  <a:pt x="250" y="7"/>
                  <a:pt x="250" y="7"/>
                </a:cubicBezTo>
                <a:cubicBezTo>
                  <a:pt x="250" y="8"/>
                  <a:pt x="260" y="8"/>
                  <a:pt x="261" y="9"/>
                </a:cubicBezTo>
                <a:cubicBezTo>
                  <a:pt x="260" y="11"/>
                  <a:pt x="256" y="10"/>
                  <a:pt x="252" y="10"/>
                </a:cubicBezTo>
                <a:cubicBezTo>
                  <a:pt x="249" y="11"/>
                  <a:pt x="248" y="11"/>
                  <a:pt x="247" y="12"/>
                </a:cubicBezTo>
                <a:cubicBezTo>
                  <a:pt x="247" y="12"/>
                  <a:pt x="247" y="12"/>
                  <a:pt x="247" y="12"/>
                </a:cubicBezTo>
                <a:cubicBezTo>
                  <a:pt x="248" y="12"/>
                  <a:pt x="249" y="12"/>
                  <a:pt x="249" y="12"/>
                </a:cubicBezTo>
                <a:cubicBezTo>
                  <a:pt x="250" y="12"/>
                  <a:pt x="250" y="12"/>
                  <a:pt x="251" y="12"/>
                </a:cubicBezTo>
                <a:cubicBezTo>
                  <a:pt x="252" y="12"/>
                  <a:pt x="253" y="12"/>
                  <a:pt x="253" y="12"/>
                </a:cubicBezTo>
                <a:cubicBezTo>
                  <a:pt x="253" y="14"/>
                  <a:pt x="258" y="14"/>
                  <a:pt x="261" y="14"/>
                </a:cubicBezTo>
                <a:cubicBezTo>
                  <a:pt x="260" y="14"/>
                  <a:pt x="259" y="14"/>
                  <a:pt x="258" y="14"/>
                </a:cubicBezTo>
                <a:cubicBezTo>
                  <a:pt x="255" y="14"/>
                  <a:pt x="253" y="13"/>
                  <a:pt x="248" y="13"/>
                </a:cubicBezTo>
                <a:cubicBezTo>
                  <a:pt x="246" y="13"/>
                  <a:pt x="244" y="13"/>
                  <a:pt x="244" y="14"/>
                </a:cubicBezTo>
                <a:cubicBezTo>
                  <a:pt x="244" y="15"/>
                  <a:pt x="247" y="14"/>
                  <a:pt x="249" y="15"/>
                </a:cubicBezTo>
                <a:cubicBezTo>
                  <a:pt x="246" y="16"/>
                  <a:pt x="237" y="15"/>
                  <a:pt x="237" y="17"/>
                </a:cubicBezTo>
                <a:cubicBezTo>
                  <a:pt x="237" y="17"/>
                  <a:pt x="238" y="17"/>
                  <a:pt x="239" y="17"/>
                </a:cubicBezTo>
                <a:cubicBezTo>
                  <a:pt x="239" y="17"/>
                  <a:pt x="240" y="17"/>
                  <a:pt x="241" y="17"/>
                </a:cubicBezTo>
                <a:cubicBezTo>
                  <a:pt x="246" y="17"/>
                  <a:pt x="251" y="17"/>
                  <a:pt x="256" y="18"/>
                </a:cubicBezTo>
                <a:cubicBezTo>
                  <a:pt x="259" y="18"/>
                  <a:pt x="260" y="17"/>
                  <a:pt x="261" y="17"/>
                </a:cubicBezTo>
                <a:cubicBezTo>
                  <a:pt x="265" y="17"/>
                  <a:pt x="269" y="17"/>
                  <a:pt x="273" y="17"/>
                </a:cubicBezTo>
                <a:cubicBezTo>
                  <a:pt x="276" y="18"/>
                  <a:pt x="275" y="18"/>
                  <a:pt x="279" y="18"/>
                </a:cubicBezTo>
                <a:cubicBezTo>
                  <a:pt x="282" y="19"/>
                  <a:pt x="291" y="19"/>
                  <a:pt x="291" y="17"/>
                </a:cubicBezTo>
                <a:cubicBezTo>
                  <a:pt x="291" y="17"/>
                  <a:pt x="289" y="17"/>
                  <a:pt x="289" y="17"/>
                </a:cubicBezTo>
                <a:cubicBezTo>
                  <a:pt x="288" y="17"/>
                  <a:pt x="286" y="17"/>
                  <a:pt x="285" y="17"/>
                </a:cubicBezTo>
                <a:cubicBezTo>
                  <a:pt x="285" y="15"/>
                  <a:pt x="291" y="17"/>
                  <a:pt x="291" y="15"/>
                </a:cubicBezTo>
                <a:cubicBezTo>
                  <a:pt x="291" y="15"/>
                  <a:pt x="291" y="15"/>
                  <a:pt x="290" y="14"/>
                </a:cubicBezTo>
                <a:cubicBezTo>
                  <a:pt x="293" y="15"/>
                  <a:pt x="296" y="15"/>
                  <a:pt x="298" y="15"/>
                </a:cubicBezTo>
                <a:cubicBezTo>
                  <a:pt x="301" y="15"/>
                  <a:pt x="302" y="13"/>
                  <a:pt x="305" y="13"/>
                </a:cubicBezTo>
                <a:cubicBezTo>
                  <a:pt x="304" y="13"/>
                  <a:pt x="302" y="12"/>
                  <a:pt x="300" y="12"/>
                </a:cubicBezTo>
                <a:cubicBezTo>
                  <a:pt x="304" y="12"/>
                  <a:pt x="305" y="13"/>
                  <a:pt x="305" y="12"/>
                </a:cubicBezTo>
                <a:cubicBezTo>
                  <a:pt x="303" y="11"/>
                  <a:pt x="302" y="11"/>
                  <a:pt x="300" y="11"/>
                </a:cubicBezTo>
                <a:cubicBezTo>
                  <a:pt x="303" y="11"/>
                  <a:pt x="307" y="11"/>
                  <a:pt x="310" y="11"/>
                </a:cubicBezTo>
                <a:cubicBezTo>
                  <a:pt x="313" y="11"/>
                  <a:pt x="316" y="12"/>
                  <a:pt x="318" y="12"/>
                </a:cubicBezTo>
                <a:cubicBezTo>
                  <a:pt x="323" y="11"/>
                  <a:pt x="326" y="10"/>
                  <a:pt x="332" y="11"/>
                </a:cubicBezTo>
                <a:cubicBezTo>
                  <a:pt x="337" y="11"/>
                  <a:pt x="345" y="12"/>
                  <a:pt x="348" y="11"/>
                </a:cubicBezTo>
                <a:cubicBezTo>
                  <a:pt x="345" y="11"/>
                  <a:pt x="339" y="10"/>
                  <a:pt x="337" y="9"/>
                </a:cubicBezTo>
                <a:cubicBezTo>
                  <a:pt x="345" y="9"/>
                  <a:pt x="352" y="11"/>
                  <a:pt x="357" y="11"/>
                </a:cubicBezTo>
                <a:cubicBezTo>
                  <a:pt x="358" y="11"/>
                  <a:pt x="361" y="12"/>
                  <a:pt x="361" y="12"/>
                </a:cubicBezTo>
                <a:cubicBezTo>
                  <a:pt x="360" y="11"/>
                  <a:pt x="353" y="10"/>
                  <a:pt x="351" y="9"/>
                </a:cubicBezTo>
                <a:cubicBezTo>
                  <a:pt x="350" y="9"/>
                  <a:pt x="350" y="8"/>
                  <a:pt x="349" y="8"/>
                </a:cubicBezTo>
                <a:cubicBezTo>
                  <a:pt x="348" y="8"/>
                  <a:pt x="347" y="7"/>
                  <a:pt x="346" y="7"/>
                </a:cubicBezTo>
                <a:cubicBezTo>
                  <a:pt x="342" y="7"/>
                  <a:pt x="338" y="6"/>
                  <a:pt x="335" y="6"/>
                </a:cubicBezTo>
                <a:cubicBezTo>
                  <a:pt x="336" y="6"/>
                  <a:pt x="336" y="6"/>
                  <a:pt x="337" y="6"/>
                </a:cubicBezTo>
                <a:cubicBezTo>
                  <a:pt x="334" y="5"/>
                  <a:pt x="321" y="3"/>
                  <a:pt x="318" y="3"/>
                </a:cubicBezTo>
                <a:cubicBezTo>
                  <a:pt x="316" y="2"/>
                  <a:pt x="315" y="2"/>
                  <a:pt x="313" y="2"/>
                </a:cubicBezTo>
                <a:cubicBezTo>
                  <a:pt x="312" y="2"/>
                  <a:pt x="311" y="2"/>
                  <a:pt x="309" y="2"/>
                </a:cubicBezTo>
                <a:cubicBezTo>
                  <a:pt x="307" y="1"/>
                  <a:pt x="306" y="2"/>
                  <a:pt x="304" y="2"/>
                </a:cubicBezTo>
                <a:cubicBezTo>
                  <a:pt x="302" y="2"/>
                  <a:pt x="301" y="1"/>
                  <a:pt x="298" y="1"/>
                </a:cubicBezTo>
                <a:cubicBezTo>
                  <a:pt x="298" y="1"/>
                  <a:pt x="297" y="1"/>
                  <a:pt x="297" y="1"/>
                </a:cubicBezTo>
                <a:cubicBezTo>
                  <a:pt x="291" y="1"/>
                  <a:pt x="285" y="0"/>
                  <a:pt x="279" y="0"/>
                </a:cubicBezTo>
                <a:cubicBezTo>
                  <a:pt x="277" y="0"/>
                  <a:pt x="276" y="0"/>
                  <a:pt x="275" y="0"/>
                </a:cubicBezTo>
                <a:cubicBezTo>
                  <a:pt x="273" y="0"/>
                  <a:pt x="275" y="0"/>
                  <a:pt x="272" y="0"/>
                </a:cubicBezTo>
                <a:cubicBezTo>
                  <a:pt x="268" y="0"/>
                  <a:pt x="266" y="1"/>
                  <a:pt x="265" y="1"/>
                </a:cubicBezTo>
                <a:cubicBezTo>
                  <a:pt x="263" y="1"/>
                  <a:pt x="257" y="0"/>
                  <a:pt x="254" y="0"/>
                </a:cubicBezTo>
                <a:cubicBezTo>
                  <a:pt x="251" y="0"/>
                  <a:pt x="253" y="1"/>
                  <a:pt x="248" y="1"/>
                </a:cubicBezTo>
                <a:cubicBezTo>
                  <a:pt x="248" y="1"/>
                  <a:pt x="247" y="2"/>
                  <a:pt x="247" y="2"/>
                </a:cubicBezTo>
                <a:cubicBezTo>
                  <a:pt x="246" y="2"/>
                  <a:pt x="244" y="2"/>
                  <a:pt x="243" y="2"/>
                </a:cubicBezTo>
                <a:cubicBezTo>
                  <a:pt x="239" y="1"/>
                  <a:pt x="229" y="2"/>
                  <a:pt x="227" y="3"/>
                </a:cubicBezTo>
                <a:cubicBezTo>
                  <a:pt x="229" y="3"/>
                  <a:pt x="230" y="3"/>
                  <a:pt x="231" y="3"/>
                </a:cubicBezTo>
                <a:close/>
                <a:moveTo>
                  <a:pt x="200" y="12"/>
                </a:moveTo>
                <a:cubicBezTo>
                  <a:pt x="200" y="13"/>
                  <a:pt x="203" y="13"/>
                  <a:pt x="205" y="13"/>
                </a:cubicBezTo>
                <a:cubicBezTo>
                  <a:pt x="205" y="13"/>
                  <a:pt x="203" y="14"/>
                  <a:pt x="203" y="14"/>
                </a:cubicBezTo>
                <a:cubicBezTo>
                  <a:pt x="203" y="15"/>
                  <a:pt x="209" y="14"/>
                  <a:pt x="214" y="13"/>
                </a:cubicBezTo>
                <a:cubicBezTo>
                  <a:pt x="214" y="12"/>
                  <a:pt x="214" y="12"/>
                  <a:pt x="214" y="12"/>
                </a:cubicBezTo>
                <a:cubicBezTo>
                  <a:pt x="214" y="10"/>
                  <a:pt x="209" y="12"/>
                  <a:pt x="209" y="11"/>
                </a:cubicBezTo>
                <a:cubicBezTo>
                  <a:pt x="207" y="11"/>
                  <a:pt x="204" y="11"/>
                  <a:pt x="204" y="11"/>
                </a:cubicBezTo>
                <a:cubicBezTo>
                  <a:pt x="202" y="11"/>
                  <a:pt x="200" y="11"/>
                  <a:pt x="200" y="12"/>
                </a:cubicBezTo>
                <a:close/>
                <a:moveTo>
                  <a:pt x="198" y="8"/>
                </a:moveTo>
                <a:cubicBezTo>
                  <a:pt x="199" y="8"/>
                  <a:pt x="200" y="8"/>
                  <a:pt x="201" y="8"/>
                </a:cubicBezTo>
                <a:cubicBezTo>
                  <a:pt x="201" y="7"/>
                  <a:pt x="201" y="7"/>
                  <a:pt x="201" y="7"/>
                </a:cubicBezTo>
                <a:cubicBezTo>
                  <a:pt x="200" y="7"/>
                  <a:pt x="197" y="7"/>
                  <a:pt x="195" y="7"/>
                </a:cubicBezTo>
                <a:cubicBezTo>
                  <a:pt x="195" y="8"/>
                  <a:pt x="197" y="8"/>
                  <a:pt x="198" y="8"/>
                </a:cubicBezTo>
                <a:close/>
                <a:moveTo>
                  <a:pt x="218" y="9"/>
                </a:moveTo>
                <a:cubicBezTo>
                  <a:pt x="217" y="9"/>
                  <a:pt x="216" y="9"/>
                  <a:pt x="214" y="10"/>
                </a:cubicBezTo>
                <a:cubicBezTo>
                  <a:pt x="214" y="10"/>
                  <a:pt x="214" y="10"/>
                  <a:pt x="215" y="10"/>
                </a:cubicBezTo>
                <a:cubicBezTo>
                  <a:pt x="216" y="10"/>
                  <a:pt x="217" y="10"/>
                  <a:pt x="219" y="9"/>
                </a:cubicBezTo>
                <a:cubicBezTo>
                  <a:pt x="219" y="10"/>
                  <a:pt x="219" y="10"/>
                  <a:pt x="221" y="10"/>
                </a:cubicBezTo>
                <a:cubicBezTo>
                  <a:pt x="223" y="10"/>
                  <a:pt x="223" y="9"/>
                  <a:pt x="226" y="9"/>
                </a:cubicBezTo>
                <a:cubicBezTo>
                  <a:pt x="228" y="9"/>
                  <a:pt x="230" y="9"/>
                  <a:pt x="232" y="9"/>
                </a:cubicBezTo>
                <a:cubicBezTo>
                  <a:pt x="230" y="10"/>
                  <a:pt x="220" y="10"/>
                  <a:pt x="220" y="11"/>
                </a:cubicBezTo>
                <a:cubicBezTo>
                  <a:pt x="220" y="12"/>
                  <a:pt x="224" y="12"/>
                  <a:pt x="227" y="12"/>
                </a:cubicBezTo>
                <a:cubicBezTo>
                  <a:pt x="227" y="12"/>
                  <a:pt x="226" y="12"/>
                  <a:pt x="225" y="12"/>
                </a:cubicBezTo>
                <a:cubicBezTo>
                  <a:pt x="225" y="13"/>
                  <a:pt x="229" y="13"/>
                  <a:pt x="231" y="13"/>
                </a:cubicBezTo>
                <a:cubicBezTo>
                  <a:pt x="234" y="13"/>
                  <a:pt x="235" y="13"/>
                  <a:pt x="235" y="11"/>
                </a:cubicBezTo>
                <a:cubicBezTo>
                  <a:pt x="237" y="12"/>
                  <a:pt x="239" y="12"/>
                  <a:pt x="241" y="12"/>
                </a:cubicBezTo>
                <a:cubicBezTo>
                  <a:pt x="241" y="12"/>
                  <a:pt x="241" y="12"/>
                  <a:pt x="241" y="12"/>
                </a:cubicBezTo>
                <a:cubicBezTo>
                  <a:pt x="242" y="12"/>
                  <a:pt x="243" y="12"/>
                  <a:pt x="244" y="12"/>
                </a:cubicBezTo>
                <a:cubicBezTo>
                  <a:pt x="243" y="11"/>
                  <a:pt x="243" y="11"/>
                  <a:pt x="242" y="11"/>
                </a:cubicBezTo>
                <a:cubicBezTo>
                  <a:pt x="242" y="10"/>
                  <a:pt x="243" y="10"/>
                  <a:pt x="244" y="10"/>
                </a:cubicBezTo>
                <a:cubicBezTo>
                  <a:pt x="244" y="11"/>
                  <a:pt x="244" y="11"/>
                  <a:pt x="246" y="11"/>
                </a:cubicBezTo>
                <a:cubicBezTo>
                  <a:pt x="248" y="11"/>
                  <a:pt x="250" y="9"/>
                  <a:pt x="254" y="9"/>
                </a:cubicBezTo>
                <a:cubicBezTo>
                  <a:pt x="255" y="9"/>
                  <a:pt x="257" y="10"/>
                  <a:pt x="257" y="9"/>
                </a:cubicBezTo>
                <a:cubicBezTo>
                  <a:pt x="258" y="9"/>
                  <a:pt x="257" y="9"/>
                  <a:pt x="257" y="9"/>
                </a:cubicBezTo>
                <a:cubicBezTo>
                  <a:pt x="255" y="9"/>
                  <a:pt x="251" y="8"/>
                  <a:pt x="250" y="8"/>
                </a:cubicBezTo>
                <a:cubicBezTo>
                  <a:pt x="249" y="8"/>
                  <a:pt x="247" y="9"/>
                  <a:pt x="247" y="8"/>
                </a:cubicBezTo>
                <a:cubicBezTo>
                  <a:pt x="247" y="8"/>
                  <a:pt x="248" y="8"/>
                  <a:pt x="248" y="7"/>
                </a:cubicBezTo>
                <a:cubicBezTo>
                  <a:pt x="248" y="7"/>
                  <a:pt x="246" y="7"/>
                  <a:pt x="246" y="7"/>
                </a:cubicBezTo>
                <a:cubicBezTo>
                  <a:pt x="246" y="6"/>
                  <a:pt x="246" y="6"/>
                  <a:pt x="244" y="6"/>
                </a:cubicBezTo>
                <a:cubicBezTo>
                  <a:pt x="244" y="6"/>
                  <a:pt x="243" y="6"/>
                  <a:pt x="243" y="6"/>
                </a:cubicBezTo>
                <a:cubicBezTo>
                  <a:pt x="243" y="6"/>
                  <a:pt x="243" y="6"/>
                  <a:pt x="243" y="6"/>
                </a:cubicBezTo>
                <a:cubicBezTo>
                  <a:pt x="243" y="7"/>
                  <a:pt x="243" y="7"/>
                  <a:pt x="243" y="7"/>
                </a:cubicBezTo>
                <a:cubicBezTo>
                  <a:pt x="243" y="7"/>
                  <a:pt x="242" y="7"/>
                  <a:pt x="241" y="7"/>
                </a:cubicBezTo>
                <a:cubicBezTo>
                  <a:pt x="240" y="7"/>
                  <a:pt x="241" y="6"/>
                  <a:pt x="239" y="6"/>
                </a:cubicBezTo>
                <a:cubicBezTo>
                  <a:pt x="236" y="6"/>
                  <a:pt x="235" y="6"/>
                  <a:pt x="232" y="6"/>
                </a:cubicBezTo>
                <a:cubicBezTo>
                  <a:pt x="230" y="6"/>
                  <a:pt x="230" y="5"/>
                  <a:pt x="227" y="4"/>
                </a:cubicBezTo>
                <a:cubicBezTo>
                  <a:pt x="225" y="4"/>
                  <a:pt x="222" y="4"/>
                  <a:pt x="218" y="4"/>
                </a:cubicBezTo>
                <a:cubicBezTo>
                  <a:pt x="218" y="5"/>
                  <a:pt x="220" y="5"/>
                  <a:pt x="222" y="5"/>
                </a:cubicBezTo>
                <a:cubicBezTo>
                  <a:pt x="221" y="5"/>
                  <a:pt x="220" y="5"/>
                  <a:pt x="220" y="5"/>
                </a:cubicBezTo>
                <a:cubicBezTo>
                  <a:pt x="217" y="5"/>
                  <a:pt x="215" y="5"/>
                  <a:pt x="214" y="6"/>
                </a:cubicBezTo>
                <a:cubicBezTo>
                  <a:pt x="214" y="6"/>
                  <a:pt x="215" y="6"/>
                  <a:pt x="216" y="6"/>
                </a:cubicBezTo>
                <a:cubicBezTo>
                  <a:pt x="216" y="6"/>
                  <a:pt x="218" y="6"/>
                  <a:pt x="220" y="6"/>
                </a:cubicBezTo>
                <a:cubicBezTo>
                  <a:pt x="220" y="6"/>
                  <a:pt x="219" y="6"/>
                  <a:pt x="218" y="7"/>
                </a:cubicBezTo>
                <a:cubicBezTo>
                  <a:pt x="217" y="6"/>
                  <a:pt x="216" y="6"/>
                  <a:pt x="214" y="6"/>
                </a:cubicBezTo>
                <a:cubicBezTo>
                  <a:pt x="213" y="7"/>
                  <a:pt x="210" y="6"/>
                  <a:pt x="210" y="7"/>
                </a:cubicBezTo>
                <a:cubicBezTo>
                  <a:pt x="211" y="8"/>
                  <a:pt x="215" y="7"/>
                  <a:pt x="217" y="8"/>
                </a:cubicBezTo>
                <a:cubicBezTo>
                  <a:pt x="217" y="8"/>
                  <a:pt x="216" y="8"/>
                  <a:pt x="216" y="8"/>
                </a:cubicBezTo>
                <a:cubicBezTo>
                  <a:pt x="214" y="8"/>
                  <a:pt x="212" y="8"/>
                  <a:pt x="211" y="8"/>
                </a:cubicBezTo>
                <a:cubicBezTo>
                  <a:pt x="210" y="8"/>
                  <a:pt x="209" y="8"/>
                  <a:pt x="209" y="8"/>
                </a:cubicBezTo>
                <a:cubicBezTo>
                  <a:pt x="209" y="10"/>
                  <a:pt x="212" y="9"/>
                  <a:pt x="218" y="9"/>
                </a:cubicBezTo>
                <a:close/>
                <a:moveTo>
                  <a:pt x="174" y="20"/>
                </a:moveTo>
                <a:cubicBezTo>
                  <a:pt x="173" y="20"/>
                  <a:pt x="173" y="20"/>
                  <a:pt x="172" y="20"/>
                </a:cubicBezTo>
                <a:cubicBezTo>
                  <a:pt x="172" y="21"/>
                  <a:pt x="172" y="21"/>
                  <a:pt x="172" y="21"/>
                </a:cubicBezTo>
                <a:cubicBezTo>
                  <a:pt x="172" y="21"/>
                  <a:pt x="172" y="21"/>
                  <a:pt x="172" y="21"/>
                </a:cubicBezTo>
                <a:cubicBezTo>
                  <a:pt x="172" y="21"/>
                  <a:pt x="172" y="21"/>
                  <a:pt x="172" y="22"/>
                </a:cubicBezTo>
                <a:cubicBezTo>
                  <a:pt x="173" y="22"/>
                  <a:pt x="174" y="22"/>
                  <a:pt x="176" y="22"/>
                </a:cubicBezTo>
                <a:cubicBezTo>
                  <a:pt x="176" y="22"/>
                  <a:pt x="176" y="22"/>
                  <a:pt x="176" y="22"/>
                </a:cubicBezTo>
                <a:cubicBezTo>
                  <a:pt x="177" y="22"/>
                  <a:pt x="178" y="22"/>
                  <a:pt x="179" y="22"/>
                </a:cubicBezTo>
                <a:cubicBezTo>
                  <a:pt x="178" y="22"/>
                  <a:pt x="179" y="23"/>
                  <a:pt x="180" y="22"/>
                </a:cubicBezTo>
                <a:cubicBezTo>
                  <a:pt x="183" y="22"/>
                  <a:pt x="189" y="21"/>
                  <a:pt x="192" y="21"/>
                </a:cubicBezTo>
                <a:cubicBezTo>
                  <a:pt x="192" y="21"/>
                  <a:pt x="193" y="21"/>
                  <a:pt x="194" y="21"/>
                </a:cubicBezTo>
                <a:cubicBezTo>
                  <a:pt x="193" y="21"/>
                  <a:pt x="190" y="21"/>
                  <a:pt x="190" y="22"/>
                </a:cubicBezTo>
                <a:cubicBezTo>
                  <a:pt x="189" y="23"/>
                  <a:pt x="189" y="23"/>
                  <a:pt x="189" y="23"/>
                </a:cubicBezTo>
                <a:cubicBezTo>
                  <a:pt x="189" y="23"/>
                  <a:pt x="188" y="23"/>
                  <a:pt x="188" y="23"/>
                </a:cubicBezTo>
                <a:cubicBezTo>
                  <a:pt x="188" y="24"/>
                  <a:pt x="192" y="23"/>
                  <a:pt x="193" y="23"/>
                </a:cubicBezTo>
                <a:cubicBezTo>
                  <a:pt x="194" y="23"/>
                  <a:pt x="197" y="23"/>
                  <a:pt x="200" y="22"/>
                </a:cubicBezTo>
                <a:cubicBezTo>
                  <a:pt x="199" y="21"/>
                  <a:pt x="201" y="20"/>
                  <a:pt x="201" y="19"/>
                </a:cubicBezTo>
                <a:cubicBezTo>
                  <a:pt x="202" y="18"/>
                  <a:pt x="201" y="18"/>
                  <a:pt x="198" y="18"/>
                </a:cubicBezTo>
                <a:cubicBezTo>
                  <a:pt x="197" y="18"/>
                  <a:pt x="196" y="18"/>
                  <a:pt x="195" y="18"/>
                </a:cubicBezTo>
                <a:cubicBezTo>
                  <a:pt x="192" y="18"/>
                  <a:pt x="191" y="18"/>
                  <a:pt x="188" y="18"/>
                </a:cubicBezTo>
                <a:cubicBezTo>
                  <a:pt x="187" y="18"/>
                  <a:pt x="186" y="18"/>
                  <a:pt x="185" y="19"/>
                </a:cubicBezTo>
                <a:cubicBezTo>
                  <a:pt x="186" y="20"/>
                  <a:pt x="188" y="19"/>
                  <a:pt x="191" y="19"/>
                </a:cubicBezTo>
                <a:cubicBezTo>
                  <a:pt x="191" y="20"/>
                  <a:pt x="191" y="20"/>
                  <a:pt x="191" y="20"/>
                </a:cubicBezTo>
                <a:cubicBezTo>
                  <a:pt x="187" y="21"/>
                  <a:pt x="186" y="19"/>
                  <a:pt x="182" y="20"/>
                </a:cubicBezTo>
                <a:cubicBezTo>
                  <a:pt x="182" y="20"/>
                  <a:pt x="182" y="20"/>
                  <a:pt x="182" y="20"/>
                </a:cubicBezTo>
                <a:cubicBezTo>
                  <a:pt x="183" y="21"/>
                  <a:pt x="184" y="21"/>
                  <a:pt x="185" y="21"/>
                </a:cubicBezTo>
                <a:cubicBezTo>
                  <a:pt x="180" y="22"/>
                  <a:pt x="178" y="19"/>
                  <a:pt x="174" y="20"/>
                </a:cubicBezTo>
                <a:close/>
                <a:moveTo>
                  <a:pt x="171" y="14"/>
                </a:moveTo>
                <a:cubicBezTo>
                  <a:pt x="171" y="14"/>
                  <a:pt x="171" y="15"/>
                  <a:pt x="170" y="15"/>
                </a:cubicBezTo>
                <a:cubicBezTo>
                  <a:pt x="171" y="15"/>
                  <a:pt x="172" y="15"/>
                  <a:pt x="175" y="14"/>
                </a:cubicBezTo>
                <a:cubicBezTo>
                  <a:pt x="175" y="15"/>
                  <a:pt x="175" y="15"/>
                  <a:pt x="175" y="15"/>
                </a:cubicBezTo>
                <a:cubicBezTo>
                  <a:pt x="173" y="15"/>
                  <a:pt x="172" y="15"/>
                  <a:pt x="171" y="16"/>
                </a:cubicBezTo>
                <a:cubicBezTo>
                  <a:pt x="172" y="16"/>
                  <a:pt x="172" y="16"/>
                  <a:pt x="175" y="16"/>
                </a:cubicBezTo>
                <a:cubicBezTo>
                  <a:pt x="177" y="15"/>
                  <a:pt x="179" y="15"/>
                  <a:pt x="180" y="16"/>
                </a:cubicBezTo>
                <a:cubicBezTo>
                  <a:pt x="182" y="15"/>
                  <a:pt x="184" y="15"/>
                  <a:pt x="187" y="15"/>
                </a:cubicBezTo>
                <a:cubicBezTo>
                  <a:pt x="190" y="15"/>
                  <a:pt x="190" y="16"/>
                  <a:pt x="193" y="16"/>
                </a:cubicBezTo>
                <a:cubicBezTo>
                  <a:pt x="194" y="15"/>
                  <a:pt x="196" y="16"/>
                  <a:pt x="196" y="15"/>
                </a:cubicBezTo>
                <a:cubicBezTo>
                  <a:pt x="196" y="14"/>
                  <a:pt x="193" y="14"/>
                  <a:pt x="192" y="14"/>
                </a:cubicBezTo>
                <a:cubicBezTo>
                  <a:pt x="193" y="14"/>
                  <a:pt x="193" y="13"/>
                  <a:pt x="193" y="13"/>
                </a:cubicBezTo>
                <a:cubicBezTo>
                  <a:pt x="193" y="13"/>
                  <a:pt x="191" y="12"/>
                  <a:pt x="189" y="12"/>
                </a:cubicBezTo>
                <a:cubicBezTo>
                  <a:pt x="188" y="12"/>
                  <a:pt x="188" y="13"/>
                  <a:pt x="187" y="13"/>
                </a:cubicBezTo>
                <a:cubicBezTo>
                  <a:pt x="185" y="13"/>
                  <a:pt x="185" y="12"/>
                  <a:pt x="182" y="12"/>
                </a:cubicBezTo>
                <a:cubicBezTo>
                  <a:pt x="181" y="13"/>
                  <a:pt x="181" y="13"/>
                  <a:pt x="179" y="13"/>
                </a:cubicBezTo>
                <a:cubicBezTo>
                  <a:pt x="178" y="13"/>
                  <a:pt x="177" y="13"/>
                  <a:pt x="174" y="13"/>
                </a:cubicBezTo>
                <a:cubicBezTo>
                  <a:pt x="172" y="13"/>
                  <a:pt x="171" y="13"/>
                  <a:pt x="169" y="14"/>
                </a:cubicBezTo>
                <a:cubicBezTo>
                  <a:pt x="169" y="15"/>
                  <a:pt x="169" y="14"/>
                  <a:pt x="171" y="14"/>
                </a:cubicBezTo>
                <a:close/>
                <a:moveTo>
                  <a:pt x="221" y="14"/>
                </a:moveTo>
                <a:cubicBezTo>
                  <a:pt x="221" y="14"/>
                  <a:pt x="221" y="14"/>
                  <a:pt x="221" y="14"/>
                </a:cubicBezTo>
                <a:cubicBezTo>
                  <a:pt x="220" y="14"/>
                  <a:pt x="221" y="14"/>
                  <a:pt x="219" y="14"/>
                </a:cubicBezTo>
                <a:cubicBezTo>
                  <a:pt x="216" y="14"/>
                  <a:pt x="211" y="14"/>
                  <a:pt x="209" y="15"/>
                </a:cubicBezTo>
                <a:cubicBezTo>
                  <a:pt x="209" y="15"/>
                  <a:pt x="218" y="15"/>
                  <a:pt x="219" y="15"/>
                </a:cubicBezTo>
                <a:cubicBezTo>
                  <a:pt x="220" y="15"/>
                  <a:pt x="221" y="15"/>
                  <a:pt x="221" y="14"/>
                </a:cubicBezTo>
                <a:close/>
                <a:moveTo>
                  <a:pt x="187" y="16"/>
                </a:moveTo>
                <a:cubicBezTo>
                  <a:pt x="185" y="16"/>
                  <a:pt x="185" y="16"/>
                  <a:pt x="183" y="16"/>
                </a:cubicBezTo>
                <a:cubicBezTo>
                  <a:pt x="183" y="16"/>
                  <a:pt x="179" y="17"/>
                  <a:pt x="182" y="17"/>
                </a:cubicBezTo>
                <a:cubicBezTo>
                  <a:pt x="184" y="17"/>
                  <a:pt x="186" y="17"/>
                  <a:pt x="187" y="16"/>
                </a:cubicBezTo>
                <a:close/>
                <a:moveTo>
                  <a:pt x="171" y="25"/>
                </a:moveTo>
                <a:cubicBezTo>
                  <a:pt x="172" y="25"/>
                  <a:pt x="174" y="25"/>
                  <a:pt x="174" y="24"/>
                </a:cubicBezTo>
                <a:cubicBezTo>
                  <a:pt x="174" y="24"/>
                  <a:pt x="173" y="24"/>
                  <a:pt x="173" y="24"/>
                </a:cubicBezTo>
                <a:cubicBezTo>
                  <a:pt x="171" y="24"/>
                  <a:pt x="169" y="25"/>
                  <a:pt x="168" y="25"/>
                </a:cubicBezTo>
                <a:cubicBezTo>
                  <a:pt x="170" y="25"/>
                  <a:pt x="170" y="25"/>
                  <a:pt x="171" y="25"/>
                </a:cubicBezTo>
                <a:close/>
                <a:moveTo>
                  <a:pt x="220" y="21"/>
                </a:moveTo>
                <a:cubicBezTo>
                  <a:pt x="220" y="20"/>
                  <a:pt x="217" y="20"/>
                  <a:pt x="214" y="20"/>
                </a:cubicBezTo>
                <a:cubicBezTo>
                  <a:pt x="210" y="20"/>
                  <a:pt x="211" y="21"/>
                  <a:pt x="209" y="21"/>
                </a:cubicBezTo>
                <a:cubicBezTo>
                  <a:pt x="209" y="21"/>
                  <a:pt x="207" y="22"/>
                  <a:pt x="207" y="22"/>
                </a:cubicBezTo>
                <a:cubicBezTo>
                  <a:pt x="207" y="22"/>
                  <a:pt x="216" y="23"/>
                  <a:pt x="217" y="23"/>
                </a:cubicBezTo>
                <a:cubicBezTo>
                  <a:pt x="219" y="23"/>
                  <a:pt x="220" y="22"/>
                  <a:pt x="220" y="21"/>
                </a:cubicBezTo>
                <a:close/>
                <a:moveTo>
                  <a:pt x="378" y="139"/>
                </a:moveTo>
                <a:cubicBezTo>
                  <a:pt x="376" y="139"/>
                  <a:pt x="374" y="139"/>
                  <a:pt x="373" y="139"/>
                </a:cubicBezTo>
                <a:cubicBezTo>
                  <a:pt x="371" y="138"/>
                  <a:pt x="370" y="138"/>
                  <a:pt x="369" y="136"/>
                </a:cubicBezTo>
                <a:cubicBezTo>
                  <a:pt x="368" y="137"/>
                  <a:pt x="368" y="137"/>
                  <a:pt x="368" y="137"/>
                </a:cubicBezTo>
                <a:cubicBezTo>
                  <a:pt x="368" y="138"/>
                  <a:pt x="375" y="141"/>
                  <a:pt x="376" y="141"/>
                </a:cubicBezTo>
                <a:cubicBezTo>
                  <a:pt x="376" y="141"/>
                  <a:pt x="378" y="141"/>
                  <a:pt x="378" y="140"/>
                </a:cubicBezTo>
                <a:lnTo>
                  <a:pt x="378" y="139"/>
                </a:lnTo>
                <a:close/>
                <a:moveTo>
                  <a:pt x="387" y="139"/>
                </a:moveTo>
                <a:cubicBezTo>
                  <a:pt x="387" y="139"/>
                  <a:pt x="386" y="138"/>
                  <a:pt x="386" y="138"/>
                </a:cubicBezTo>
                <a:cubicBezTo>
                  <a:pt x="384" y="138"/>
                  <a:pt x="382" y="141"/>
                  <a:pt x="382" y="142"/>
                </a:cubicBezTo>
                <a:cubicBezTo>
                  <a:pt x="382" y="143"/>
                  <a:pt x="383" y="144"/>
                  <a:pt x="385" y="144"/>
                </a:cubicBezTo>
                <a:cubicBezTo>
                  <a:pt x="387" y="144"/>
                  <a:pt x="388" y="143"/>
                  <a:pt x="388" y="142"/>
                </a:cubicBezTo>
                <a:cubicBezTo>
                  <a:pt x="388" y="141"/>
                  <a:pt x="388" y="141"/>
                  <a:pt x="388" y="141"/>
                </a:cubicBezTo>
                <a:cubicBezTo>
                  <a:pt x="385" y="141"/>
                  <a:pt x="387" y="141"/>
                  <a:pt x="387" y="139"/>
                </a:cubicBezTo>
                <a:close/>
                <a:moveTo>
                  <a:pt x="366" y="123"/>
                </a:moveTo>
                <a:cubicBezTo>
                  <a:pt x="368" y="124"/>
                  <a:pt x="373" y="127"/>
                  <a:pt x="376" y="127"/>
                </a:cubicBezTo>
                <a:cubicBezTo>
                  <a:pt x="377" y="128"/>
                  <a:pt x="378" y="127"/>
                  <a:pt x="378" y="127"/>
                </a:cubicBezTo>
                <a:cubicBezTo>
                  <a:pt x="375" y="125"/>
                  <a:pt x="371" y="123"/>
                  <a:pt x="366" y="123"/>
                </a:cubicBezTo>
                <a:close/>
                <a:moveTo>
                  <a:pt x="0" y="115"/>
                </a:moveTo>
                <a:cubicBezTo>
                  <a:pt x="0" y="114"/>
                  <a:pt x="1" y="113"/>
                  <a:pt x="1" y="113"/>
                </a:cubicBezTo>
                <a:cubicBezTo>
                  <a:pt x="1" y="113"/>
                  <a:pt x="1" y="113"/>
                  <a:pt x="1" y="113"/>
                </a:cubicBezTo>
                <a:cubicBezTo>
                  <a:pt x="1" y="114"/>
                  <a:pt x="0" y="114"/>
                  <a:pt x="0" y="115"/>
                </a:cubicBezTo>
                <a:close/>
                <a:moveTo>
                  <a:pt x="389" y="323"/>
                </a:moveTo>
                <a:cubicBezTo>
                  <a:pt x="388" y="323"/>
                  <a:pt x="387" y="325"/>
                  <a:pt x="387" y="327"/>
                </a:cubicBezTo>
                <a:cubicBezTo>
                  <a:pt x="387" y="328"/>
                  <a:pt x="388" y="327"/>
                  <a:pt x="389" y="327"/>
                </a:cubicBezTo>
                <a:cubicBezTo>
                  <a:pt x="390" y="327"/>
                  <a:pt x="390" y="325"/>
                  <a:pt x="391" y="325"/>
                </a:cubicBezTo>
                <a:cubicBezTo>
                  <a:pt x="391" y="323"/>
                  <a:pt x="391" y="323"/>
                  <a:pt x="391" y="323"/>
                </a:cubicBezTo>
                <a:cubicBezTo>
                  <a:pt x="390" y="323"/>
                  <a:pt x="390" y="323"/>
                  <a:pt x="389" y="323"/>
                </a:cubicBezTo>
                <a:close/>
                <a:moveTo>
                  <a:pt x="289" y="65"/>
                </a:moveTo>
                <a:cubicBezTo>
                  <a:pt x="287" y="64"/>
                  <a:pt x="283" y="64"/>
                  <a:pt x="283" y="65"/>
                </a:cubicBezTo>
                <a:cubicBezTo>
                  <a:pt x="286" y="67"/>
                  <a:pt x="286" y="67"/>
                  <a:pt x="286" y="67"/>
                </a:cubicBezTo>
                <a:cubicBezTo>
                  <a:pt x="287" y="67"/>
                  <a:pt x="288" y="66"/>
                  <a:pt x="289" y="65"/>
                </a:cubicBezTo>
                <a:close/>
                <a:moveTo>
                  <a:pt x="321" y="281"/>
                </a:moveTo>
                <a:cubicBezTo>
                  <a:pt x="321" y="282"/>
                  <a:pt x="322" y="284"/>
                  <a:pt x="323" y="284"/>
                </a:cubicBezTo>
                <a:cubicBezTo>
                  <a:pt x="323" y="283"/>
                  <a:pt x="323" y="283"/>
                  <a:pt x="323" y="282"/>
                </a:cubicBezTo>
                <a:cubicBezTo>
                  <a:pt x="324" y="283"/>
                  <a:pt x="324" y="282"/>
                  <a:pt x="326" y="282"/>
                </a:cubicBezTo>
                <a:cubicBezTo>
                  <a:pt x="328" y="282"/>
                  <a:pt x="332" y="282"/>
                  <a:pt x="334" y="283"/>
                </a:cubicBezTo>
                <a:cubicBezTo>
                  <a:pt x="335" y="283"/>
                  <a:pt x="334" y="285"/>
                  <a:pt x="336" y="285"/>
                </a:cubicBezTo>
                <a:cubicBezTo>
                  <a:pt x="338" y="285"/>
                  <a:pt x="338" y="282"/>
                  <a:pt x="340" y="282"/>
                </a:cubicBezTo>
                <a:cubicBezTo>
                  <a:pt x="341" y="282"/>
                  <a:pt x="341" y="283"/>
                  <a:pt x="342" y="283"/>
                </a:cubicBezTo>
                <a:cubicBezTo>
                  <a:pt x="343" y="283"/>
                  <a:pt x="344" y="282"/>
                  <a:pt x="346" y="281"/>
                </a:cubicBezTo>
                <a:cubicBezTo>
                  <a:pt x="348" y="282"/>
                  <a:pt x="350" y="281"/>
                  <a:pt x="352" y="282"/>
                </a:cubicBezTo>
                <a:cubicBezTo>
                  <a:pt x="351" y="280"/>
                  <a:pt x="349" y="279"/>
                  <a:pt x="348" y="278"/>
                </a:cubicBezTo>
                <a:cubicBezTo>
                  <a:pt x="348" y="278"/>
                  <a:pt x="348" y="278"/>
                  <a:pt x="348" y="278"/>
                </a:cubicBezTo>
                <a:cubicBezTo>
                  <a:pt x="345" y="277"/>
                  <a:pt x="344" y="274"/>
                  <a:pt x="338" y="274"/>
                </a:cubicBezTo>
                <a:cubicBezTo>
                  <a:pt x="336" y="274"/>
                  <a:pt x="335" y="274"/>
                  <a:pt x="332" y="274"/>
                </a:cubicBezTo>
                <a:cubicBezTo>
                  <a:pt x="331" y="274"/>
                  <a:pt x="330" y="273"/>
                  <a:pt x="328" y="273"/>
                </a:cubicBezTo>
                <a:cubicBezTo>
                  <a:pt x="328" y="273"/>
                  <a:pt x="326" y="274"/>
                  <a:pt x="326" y="274"/>
                </a:cubicBezTo>
                <a:cubicBezTo>
                  <a:pt x="326" y="275"/>
                  <a:pt x="328" y="276"/>
                  <a:pt x="329" y="276"/>
                </a:cubicBezTo>
                <a:cubicBezTo>
                  <a:pt x="329" y="277"/>
                  <a:pt x="329" y="279"/>
                  <a:pt x="330" y="280"/>
                </a:cubicBezTo>
                <a:cubicBezTo>
                  <a:pt x="328" y="281"/>
                  <a:pt x="326" y="280"/>
                  <a:pt x="322" y="280"/>
                </a:cubicBezTo>
                <a:lnTo>
                  <a:pt x="321" y="281"/>
                </a:lnTo>
                <a:close/>
                <a:moveTo>
                  <a:pt x="292" y="41"/>
                </a:moveTo>
                <a:cubicBezTo>
                  <a:pt x="290" y="41"/>
                  <a:pt x="286" y="43"/>
                  <a:pt x="288" y="43"/>
                </a:cubicBezTo>
                <a:cubicBezTo>
                  <a:pt x="290" y="43"/>
                  <a:pt x="291" y="42"/>
                  <a:pt x="292" y="41"/>
                </a:cubicBezTo>
                <a:close/>
                <a:moveTo>
                  <a:pt x="298" y="236"/>
                </a:moveTo>
                <a:cubicBezTo>
                  <a:pt x="298" y="236"/>
                  <a:pt x="296" y="236"/>
                  <a:pt x="296" y="237"/>
                </a:cubicBezTo>
                <a:cubicBezTo>
                  <a:pt x="296" y="237"/>
                  <a:pt x="299" y="237"/>
                  <a:pt x="300" y="237"/>
                </a:cubicBezTo>
                <a:cubicBezTo>
                  <a:pt x="300" y="237"/>
                  <a:pt x="299" y="236"/>
                  <a:pt x="298" y="236"/>
                </a:cubicBezTo>
                <a:close/>
                <a:moveTo>
                  <a:pt x="264" y="51"/>
                </a:moveTo>
                <a:cubicBezTo>
                  <a:pt x="264" y="52"/>
                  <a:pt x="265" y="53"/>
                  <a:pt x="268" y="53"/>
                </a:cubicBezTo>
                <a:cubicBezTo>
                  <a:pt x="267" y="52"/>
                  <a:pt x="266" y="51"/>
                  <a:pt x="264" y="51"/>
                </a:cubicBezTo>
                <a:close/>
                <a:moveTo>
                  <a:pt x="298" y="246"/>
                </a:moveTo>
                <a:cubicBezTo>
                  <a:pt x="299" y="247"/>
                  <a:pt x="298" y="249"/>
                  <a:pt x="300" y="249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01" y="247"/>
                  <a:pt x="301" y="246"/>
                  <a:pt x="299" y="246"/>
                </a:cubicBezTo>
                <a:lnTo>
                  <a:pt x="298" y="246"/>
                </a:lnTo>
                <a:close/>
                <a:moveTo>
                  <a:pt x="304" y="238"/>
                </a:moveTo>
                <a:cubicBezTo>
                  <a:pt x="304" y="238"/>
                  <a:pt x="305" y="239"/>
                  <a:pt x="305" y="239"/>
                </a:cubicBezTo>
                <a:lnTo>
                  <a:pt x="304" y="238"/>
                </a:lnTo>
                <a:close/>
                <a:moveTo>
                  <a:pt x="327" y="266"/>
                </a:moveTo>
                <a:cubicBezTo>
                  <a:pt x="327" y="266"/>
                  <a:pt x="327" y="265"/>
                  <a:pt x="327" y="265"/>
                </a:cubicBezTo>
                <a:cubicBezTo>
                  <a:pt x="326" y="266"/>
                  <a:pt x="325" y="267"/>
                  <a:pt x="323" y="266"/>
                </a:cubicBezTo>
                <a:cubicBezTo>
                  <a:pt x="323" y="268"/>
                  <a:pt x="323" y="268"/>
                  <a:pt x="323" y="268"/>
                </a:cubicBezTo>
                <a:cubicBezTo>
                  <a:pt x="324" y="268"/>
                  <a:pt x="324" y="268"/>
                  <a:pt x="324" y="268"/>
                </a:cubicBezTo>
                <a:cubicBezTo>
                  <a:pt x="325" y="268"/>
                  <a:pt x="326" y="267"/>
                  <a:pt x="327" y="266"/>
                </a:cubicBezTo>
                <a:close/>
                <a:moveTo>
                  <a:pt x="300" y="282"/>
                </a:moveTo>
                <a:cubicBezTo>
                  <a:pt x="300" y="283"/>
                  <a:pt x="302" y="285"/>
                  <a:pt x="303" y="285"/>
                </a:cubicBezTo>
                <a:cubicBezTo>
                  <a:pt x="306" y="285"/>
                  <a:pt x="307" y="284"/>
                  <a:pt x="310" y="284"/>
                </a:cubicBezTo>
                <a:cubicBezTo>
                  <a:pt x="310" y="283"/>
                  <a:pt x="309" y="282"/>
                  <a:pt x="308" y="282"/>
                </a:cubicBezTo>
                <a:cubicBezTo>
                  <a:pt x="308" y="282"/>
                  <a:pt x="308" y="282"/>
                  <a:pt x="308" y="282"/>
                </a:cubicBezTo>
                <a:cubicBezTo>
                  <a:pt x="307" y="282"/>
                  <a:pt x="305" y="281"/>
                  <a:pt x="302" y="281"/>
                </a:cubicBezTo>
                <a:cubicBezTo>
                  <a:pt x="302" y="281"/>
                  <a:pt x="300" y="281"/>
                  <a:pt x="300" y="282"/>
                </a:cubicBezTo>
                <a:close/>
                <a:moveTo>
                  <a:pt x="272" y="265"/>
                </a:moveTo>
                <a:cubicBezTo>
                  <a:pt x="275" y="265"/>
                  <a:pt x="275" y="265"/>
                  <a:pt x="275" y="265"/>
                </a:cubicBezTo>
                <a:cubicBezTo>
                  <a:pt x="275" y="265"/>
                  <a:pt x="275" y="263"/>
                  <a:pt x="275" y="263"/>
                </a:cubicBezTo>
                <a:cubicBezTo>
                  <a:pt x="274" y="262"/>
                  <a:pt x="274" y="262"/>
                  <a:pt x="274" y="262"/>
                </a:cubicBezTo>
                <a:cubicBezTo>
                  <a:pt x="274" y="262"/>
                  <a:pt x="274" y="262"/>
                  <a:pt x="274" y="262"/>
                </a:cubicBezTo>
                <a:cubicBezTo>
                  <a:pt x="274" y="264"/>
                  <a:pt x="274" y="264"/>
                  <a:pt x="274" y="264"/>
                </a:cubicBezTo>
                <a:cubicBezTo>
                  <a:pt x="273" y="264"/>
                  <a:pt x="272" y="264"/>
                  <a:pt x="272" y="265"/>
                </a:cubicBezTo>
                <a:close/>
                <a:moveTo>
                  <a:pt x="320" y="272"/>
                </a:moveTo>
                <a:cubicBezTo>
                  <a:pt x="320" y="272"/>
                  <a:pt x="318" y="269"/>
                  <a:pt x="316" y="268"/>
                </a:cubicBezTo>
                <a:cubicBezTo>
                  <a:pt x="315" y="268"/>
                  <a:pt x="314" y="268"/>
                  <a:pt x="313" y="268"/>
                </a:cubicBezTo>
                <a:cubicBezTo>
                  <a:pt x="313" y="267"/>
                  <a:pt x="313" y="267"/>
                  <a:pt x="313" y="267"/>
                </a:cubicBezTo>
                <a:cubicBezTo>
                  <a:pt x="309" y="267"/>
                  <a:pt x="304" y="265"/>
                  <a:pt x="302" y="262"/>
                </a:cubicBezTo>
                <a:cubicBezTo>
                  <a:pt x="301" y="262"/>
                  <a:pt x="300" y="260"/>
                  <a:pt x="298" y="260"/>
                </a:cubicBezTo>
                <a:cubicBezTo>
                  <a:pt x="292" y="260"/>
                  <a:pt x="288" y="256"/>
                  <a:pt x="280" y="256"/>
                </a:cubicBezTo>
                <a:cubicBezTo>
                  <a:pt x="271" y="256"/>
                  <a:pt x="267" y="258"/>
                  <a:pt x="264" y="264"/>
                </a:cubicBezTo>
                <a:cubicBezTo>
                  <a:pt x="264" y="263"/>
                  <a:pt x="265" y="264"/>
                  <a:pt x="266" y="264"/>
                </a:cubicBezTo>
                <a:cubicBezTo>
                  <a:pt x="268" y="262"/>
                  <a:pt x="273" y="259"/>
                  <a:pt x="276" y="259"/>
                </a:cubicBezTo>
                <a:cubicBezTo>
                  <a:pt x="277" y="259"/>
                  <a:pt x="279" y="259"/>
                  <a:pt x="279" y="260"/>
                </a:cubicBezTo>
                <a:cubicBezTo>
                  <a:pt x="279" y="260"/>
                  <a:pt x="278" y="261"/>
                  <a:pt x="280" y="262"/>
                </a:cubicBezTo>
                <a:cubicBezTo>
                  <a:pt x="281" y="262"/>
                  <a:pt x="283" y="262"/>
                  <a:pt x="285" y="262"/>
                </a:cubicBezTo>
                <a:cubicBezTo>
                  <a:pt x="288" y="262"/>
                  <a:pt x="289" y="264"/>
                  <a:pt x="292" y="264"/>
                </a:cubicBezTo>
                <a:cubicBezTo>
                  <a:pt x="293" y="264"/>
                  <a:pt x="294" y="264"/>
                  <a:pt x="296" y="265"/>
                </a:cubicBezTo>
                <a:cubicBezTo>
                  <a:pt x="296" y="265"/>
                  <a:pt x="296" y="266"/>
                  <a:pt x="298" y="266"/>
                </a:cubicBezTo>
                <a:cubicBezTo>
                  <a:pt x="298" y="269"/>
                  <a:pt x="301" y="269"/>
                  <a:pt x="304" y="270"/>
                </a:cubicBezTo>
                <a:cubicBezTo>
                  <a:pt x="304" y="271"/>
                  <a:pt x="303" y="272"/>
                  <a:pt x="302" y="272"/>
                </a:cubicBezTo>
                <a:cubicBezTo>
                  <a:pt x="302" y="273"/>
                  <a:pt x="302" y="273"/>
                  <a:pt x="302" y="273"/>
                </a:cubicBezTo>
                <a:cubicBezTo>
                  <a:pt x="306" y="273"/>
                  <a:pt x="309" y="274"/>
                  <a:pt x="313" y="274"/>
                </a:cubicBezTo>
                <a:cubicBezTo>
                  <a:pt x="316" y="274"/>
                  <a:pt x="319" y="274"/>
                  <a:pt x="320" y="272"/>
                </a:cubicBezTo>
                <a:close/>
                <a:moveTo>
                  <a:pt x="359" y="282"/>
                </a:moveTo>
                <a:cubicBezTo>
                  <a:pt x="359" y="284"/>
                  <a:pt x="361" y="284"/>
                  <a:pt x="363" y="284"/>
                </a:cubicBezTo>
                <a:cubicBezTo>
                  <a:pt x="364" y="284"/>
                  <a:pt x="366" y="284"/>
                  <a:pt x="366" y="283"/>
                </a:cubicBezTo>
                <a:cubicBezTo>
                  <a:pt x="366" y="282"/>
                  <a:pt x="361" y="281"/>
                  <a:pt x="361" y="281"/>
                </a:cubicBezTo>
                <a:cubicBezTo>
                  <a:pt x="360" y="281"/>
                  <a:pt x="359" y="281"/>
                  <a:pt x="359" y="282"/>
                </a:cubicBezTo>
                <a:close/>
                <a:moveTo>
                  <a:pt x="368" y="578"/>
                </a:moveTo>
                <a:cubicBezTo>
                  <a:pt x="367" y="579"/>
                  <a:pt x="367" y="579"/>
                  <a:pt x="366" y="579"/>
                </a:cubicBezTo>
                <a:cubicBezTo>
                  <a:pt x="366" y="580"/>
                  <a:pt x="366" y="580"/>
                  <a:pt x="366" y="580"/>
                </a:cubicBezTo>
                <a:cubicBezTo>
                  <a:pt x="367" y="580"/>
                  <a:pt x="367" y="580"/>
                  <a:pt x="367" y="580"/>
                </a:cubicBezTo>
                <a:cubicBezTo>
                  <a:pt x="368" y="580"/>
                  <a:pt x="368" y="579"/>
                  <a:pt x="369" y="579"/>
                </a:cubicBezTo>
                <a:cubicBezTo>
                  <a:pt x="370" y="579"/>
                  <a:pt x="372" y="578"/>
                  <a:pt x="373" y="577"/>
                </a:cubicBezTo>
                <a:cubicBezTo>
                  <a:pt x="373" y="577"/>
                  <a:pt x="373" y="577"/>
                  <a:pt x="373" y="577"/>
                </a:cubicBezTo>
                <a:cubicBezTo>
                  <a:pt x="372" y="577"/>
                  <a:pt x="372" y="577"/>
                  <a:pt x="371" y="577"/>
                </a:cubicBezTo>
                <a:cubicBezTo>
                  <a:pt x="370" y="578"/>
                  <a:pt x="369" y="578"/>
                  <a:pt x="368" y="578"/>
                </a:cubicBezTo>
                <a:close/>
                <a:moveTo>
                  <a:pt x="368" y="578"/>
                </a:moveTo>
                <a:cubicBezTo>
                  <a:pt x="366" y="578"/>
                  <a:pt x="365" y="579"/>
                  <a:pt x="363" y="579"/>
                </a:cubicBezTo>
                <a:cubicBezTo>
                  <a:pt x="363" y="579"/>
                  <a:pt x="363" y="579"/>
                  <a:pt x="364" y="579"/>
                </a:cubicBezTo>
                <a:cubicBezTo>
                  <a:pt x="363" y="580"/>
                  <a:pt x="363" y="580"/>
                  <a:pt x="362" y="581"/>
                </a:cubicBezTo>
                <a:cubicBezTo>
                  <a:pt x="362" y="581"/>
                  <a:pt x="362" y="581"/>
                  <a:pt x="362" y="581"/>
                </a:cubicBezTo>
                <a:cubicBezTo>
                  <a:pt x="364" y="580"/>
                  <a:pt x="366" y="579"/>
                  <a:pt x="368" y="578"/>
                </a:cubicBezTo>
                <a:close/>
                <a:moveTo>
                  <a:pt x="364" y="133"/>
                </a:moveTo>
                <a:cubicBezTo>
                  <a:pt x="363" y="133"/>
                  <a:pt x="363" y="133"/>
                  <a:pt x="363" y="133"/>
                </a:cubicBezTo>
                <a:cubicBezTo>
                  <a:pt x="364" y="133"/>
                  <a:pt x="364" y="134"/>
                  <a:pt x="364" y="133"/>
                </a:cubicBezTo>
                <a:close/>
                <a:moveTo>
                  <a:pt x="59" y="135"/>
                </a:moveTo>
                <a:cubicBezTo>
                  <a:pt x="61" y="136"/>
                  <a:pt x="65" y="137"/>
                  <a:pt x="69" y="137"/>
                </a:cubicBezTo>
                <a:cubicBezTo>
                  <a:pt x="69" y="137"/>
                  <a:pt x="70" y="137"/>
                  <a:pt x="70" y="137"/>
                </a:cubicBezTo>
                <a:cubicBezTo>
                  <a:pt x="70" y="136"/>
                  <a:pt x="70" y="136"/>
                  <a:pt x="70" y="136"/>
                </a:cubicBezTo>
                <a:cubicBezTo>
                  <a:pt x="67" y="133"/>
                  <a:pt x="64" y="132"/>
                  <a:pt x="58" y="131"/>
                </a:cubicBezTo>
                <a:cubicBezTo>
                  <a:pt x="57" y="131"/>
                  <a:pt x="56" y="130"/>
                  <a:pt x="55" y="130"/>
                </a:cubicBezTo>
                <a:cubicBezTo>
                  <a:pt x="54" y="130"/>
                  <a:pt x="53" y="131"/>
                  <a:pt x="53" y="131"/>
                </a:cubicBezTo>
                <a:cubicBezTo>
                  <a:pt x="53" y="131"/>
                  <a:pt x="53" y="131"/>
                  <a:pt x="53" y="131"/>
                </a:cubicBezTo>
                <a:cubicBezTo>
                  <a:pt x="54" y="131"/>
                  <a:pt x="54" y="131"/>
                  <a:pt x="55" y="131"/>
                </a:cubicBezTo>
                <a:cubicBezTo>
                  <a:pt x="55" y="131"/>
                  <a:pt x="54" y="132"/>
                  <a:pt x="54" y="132"/>
                </a:cubicBezTo>
                <a:cubicBezTo>
                  <a:pt x="54" y="133"/>
                  <a:pt x="58" y="134"/>
                  <a:pt x="60" y="133"/>
                </a:cubicBezTo>
                <a:cubicBezTo>
                  <a:pt x="60" y="134"/>
                  <a:pt x="59" y="134"/>
                  <a:pt x="59" y="135"/>
                </a:cubicBezTo>
                <a:close/>
                <a:moveTo>
                  <a:pt x="363" y="133"/>
                </a:moveTo>
                <a:cubicBezTo>
                  <a:pt x="363" y="133"/>
                  <a:pt x="363" y="133"/>
                  <a:pt x="363" y="133"/>
                </a:cubicBezTo>
                <a:cubicBezTo>
                  <a:pt x="363" y="133"/>
                  <a:pt x="363" y="133"/>
                  <a:pt x="363" y="133"/>
                </a:cubicBezTo>
                <a:close/>
                <a:moveTo>
                  <a:pt x="33" y="111"/>
                </a:moveTo>
                <a:cubicBezTo>
                  <a:pt x="33" y="109"/>
                  <a:pt x="34" y="109"/>
                  <a:pt x="34" y="107"/>
                </a:cubicBezTo>
                <a:cubicBezTo>
                  <a:pt x="33" y="108"/>
                  <a:pt x="34" y="107"/>
                  <a:pt x="32" y="108"/>
                </a:cubicBezTo>
                <a:cubicBezTo>
                  <a:pt x="31" y="108"/>
                  <a:pt x="30" y="108"/>
                  <a:pt x="30" y="109"/>
                </a:cubicBezTo>
                <a:cubicBezTo>
                  <a:pt x="30" y="110"/>
                  <a:pt x="31" y="111"/>
                  <a:pt x="33" y="111"/>
                </a:cubicBezTo>
                <a:cubicBezTo>
                  <a:pt x="32" y="112"/>
                  <a:pt x="32" y="113"/>
                  <a:pt x="33" y="114"/>
                </a:cubicBezTo>
                <a:cubicBezTo>
                  <a:pt x="35" y="113"/>
                  <a:pt x="34" y="112"/>
                  <a:pt x="35" y="110"/>
                </a:cubicBezTo>
                <a:lnTo>
                  <a:pt x="33" y="111"/>
                </a:lnTo>
                <a:close/>
                <a:moveTo>
                  <a:pt x="41" y="125"/>
                </a:moveTo>
                <a:cubicBezTo>
                  <a:pt x="41" y="125"/>
                  <a:pt x="41" y="125"/>
                  <a:pt x="42" y="124"/>
                </a:cubicBezTo>
                <a:cubicBezTo>
                  <a:pt x="42" y="124"/>
                  <a:pt x="41" y="124"/>
                  <a:pt x="41" y="123"/>
                </a:cubicBezTo>
                <a:cubicBezTo>
                  <a:pt x="42" y="122"/>
                  <a:pt x="42" y="122"/>
                  <a:pt x="42" y="121"/>
                </a:cubicBezTo>
                <a:cubicBezTo>
                  <a:pt x="41" y="122"/>
                  <a:pt x="41" y="122"/>
                  <a:pt x="40" y="123"/>
                </a:cubicBezTo>
                <a:cubicBezTo>
                  <a:pt x="39" y="123"/>
                  <a:pt x="41" y="121"/>
                  <a:pt x="41" y="121"/>
                </a:cubicBezTo>
                <a:cubicBezTo>
                  <a:pt x="39" y="122"/>
                  <a:pt x="39" y="121"/>
                  <a:pt x="38" y="121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38" y="123"/>
                  <a:pt x="38" y="124"/>
                  <a:pt x="39" y="124"/>
                </a:cubicBezTo>
                <a:cubicBezTo>
                  <a:pt x="40" y="124"/>
                  <a:pt x="40" y="124"/>
                  <a:pt x="41" y="124"/>
                </a:cubicBezTo>
                <a:cubicBezTo>
                  <a:pt x="41" y="125"/>
                  <a:pt x="40" y="125"/>
                  <a:pt x="40" y="126"/>
                </a:cubicBezTo>
                <a:cubicBezTo>
                  <a:pt x="40" y="126"/>
                  <a:pt x="40" y="127"/>
                  <a:pt x="41" y="127"/>
                </a:cubicBezTo>
                <a:cubicBezTo>
                  <a:pt x="43" y="127"/>
                  <a:pt x="41" y="126"/>
                  <a:pt x="41" y="125"/>
                </a:cubicBezTo>
                <a:close/>
                <a:moveTo>
                  <a:pt x="40" y="112"/>
                </a:moveTo>
                <a:cubicBezTo>
                  <a:pt x="38" y="113"/>
                  <a:pt x="37" y="113"/>
                  <a:pt x="37" y="115"/>
                </a:cubicBezTo>
                <a:cubicBezTo>
                  <a:pt x="38" y="114"/>
                  <a:pt x="38" y="114"/>
                  <a:pt x="39" y="114"/>
                </a:cubicBezTo>
                <a:cubicBezTo>
                  <a:pt x="39" y="115"/>
                  <a:pt x="39" y="116"/>
                  <a:pt x="39" y="116"/>
                </a:cubicBezTo>
                <a:cubicBezTo>
                  <a:pt x="39" y="116"/>
                  <a:pt x="40" y="118"/>
                  <a:pt x="41" y="118"/>
                </a:cubicBezTo>
                <a:cubicBezTo>
                  <a:pt x="42" y="118"/>
                  <a:pt x="42" y="117"/>
                  <a:pt x="42" y="117"/>
                </a:cubicBezTo>
                <a:cubicBezTo>
                  <a:pt x="43" y="115"/>
                  <a:pt x="39" y="115"/>
                  <a:pt x="40" y="112"/>
                </a:cubicBezTo>
                <a:close/>
                <a:moveTo>
                  <a:pt x="495" y="401"/>
                </a:moveTo>
                <a:cubicBezTo>
                  <a:pt x="493" y="412"/>
                  <a:pt x="487" y="418"/>
                  <a:pt x="483" y="424"/>
                </a:cubicBezTo>
                <a:cubicBezTo>
                  <a:pt x="482" y="426"/>
                  <a:pt x="482" y="426"/>
                  <a:pt x="481" y="428"/>
                </a:cubicBezTo>
                <a:cubicBezTo>
                  <a:pt x="479" y="430"/>
                  <a:pt x="478" y="431"/>
                  <a:pt x="476" y="432"/>
                </a:cubicBezTo>
                <a:cubicBezTo>
                  <a:pt x="474" y="435"/>
                  <a:pt x="476" y="436"/>
                  <a:pt x="476" y="439"/>
                </a:cubicBezTo>
                <a:cubicBezTo>
                  <a:pt x="475" y="441"/>
                  <a:pt x="473" y="448"/>
                  <a:pt x="473" y="450"/>
                </a:cubicBezTo>
                <a:cubicBezTo>
                  <a:pt x="473" y="451"/>
                  <a:pt x="472" y="451"/>
                  <a:pt x="472" y="452"/>
                </a:cubicBezTo>
                <a:cubicBezTo>
                  <a:pt x="471" y="453"/>
                  <a:pt x="470" y="454"/>
                  <a:pt x="470" y="455"/>
                </a:cubicBezTo>
                <a:cubicBezTo>
                  <a:pt x="469" y="456"/>
                  <a:pt x="468" y="459"/>
                  <a:pt x="468" y="460"/>
                </a:cubicBezTo>
                <a:cubicBezTo>
                  <a:pt x="466" y="463"/>
                  <a:pt x="465" y="464"/>
                  <a:pt x="462" y="467"/>
                </a:cubicBezTo>
                <a:cubicBezTo>
                  <a:pt x="462" y="468"/>
                  <a:pt x="461" y="470"/>
                  <a:pt x="461" y="470"/>
                </a:cubicBezTo>
                <a:cubicBezTo>
                  <a:pt x="460" y="472"/>
                  <a:pt x="457" y="475"/>
                  <a:pt x="455" y="475"/>
                </a:cubicBezTo>
                <a:cubicBezTo>
                  <a:pt x="452" y="476"/>
                  <a:pt x="450" y="476"/>
                  <a:pt x="448" y="477"/>
                </a:cubicBezTo>
                <a:cubicBezTo>
                  <a:pt x="447" y="478"/>
                  <a:pt x="447" y="478"/>
                  <a:pt x="447" y="479"/>
                </a:cubicBezTo>
                <a:cubicBezTo>
                  <a:pt x="443" y="482"/>
                  <a:pt x="440" y="481"/>
                  <a:pt x="437" y="486"/>
                </a:cubicBezTo>
                <a:cubicBezTo>
                  <a:pt x="435" y="487"/>
                  <a:pt x="433" y="488"/>
                  <a:pt x="432" y="489"/>
                </a:cubicBezTo>
                <a:cubicBezTo>
                  <a:pt x="430" y="491"/>
                  <a:pt x="431" y="488"/>
                  <a:pt x="430" y="491"/>
                </a:cubicBezTo>
                <a:cubicBezTo>
                  <a:pt x="430" y="494"/>
                  <a:pt x="429" y="497"/>
                  <a:pt x="429" y="500"/>
                </a:cubicBezTo>
                <a:cubicBezTo>
                  <a:pt x="426" y="502"/>
                  <a:pt x="424" y="504"/>
                  <a:pt x="422" y="507"/>
                </a:cubicBezTo>
                <a:cubicBezTo>
                  <a:pt x="422" y="507"/>
                  <a:pt x="422" y="507"/>
                  <a:pt x="422" y="507"/>
                </a:cubicBezTo>
                <a:cubicBezTo>
                  <a:pt x="421" y="509"/>
                  <a:pt x="422" y="506"/>
                  <a:pt x="420" y="508"/>
                </a:cubicBezTo>
                <a:cubicBezTo>
                  <a:pt x="417" y="512"/>
                  <a:pt x="413" y="515"/>
                  <a:pt x="410" y="518"/>
                </a:cubicBezTo>
                <a:cubicBezTo>
                  <a:pt x="407" y="522"/>
                  <a:pt x="404" y="527"/>
                  <a:pt x="398" y="529"/>
                </a:cubicBezTo>
                <a:cubicBezTo>
                  <a:pt x="395" y="529"/>
                  <a:pt x="392" y="529"/>
                  <a:pt x="391" y="529"/>
                </a:cubicBezTo>
                <a:cubicBezTo>
                  <a:pt x="389" y="529"/>
                  <a:pt x="388" y="528"/>
                  <a:pt x="386" y="529"/>
                </a:cubicBezTo>
                <a:cubicBezTo>
                  <a:pt x="385" y="529"/>
                  <a:pt x="384" y="529"/>
                  <a:pt x="384" y="529"/>
                </a:cubicBezTo>
                <a:cubicBezTo>
                  <a:pt x="384" y="530"/>
                  <a:pt x="386" y="530"/>
                  <a:pt x="387" y="531"/>
                </a:cubicBezTo>
                <a:cubicBezTo>
                  <a:pt x="387" y="531"/>
                  <a:pt x="387" y="532"/>
                  <a:pt x="388" y="534"/>
                </a:cubicBezTo>
                <a:cubicBezTo>
                  <a:pt x="388" y="535"/>
                  <a:pt x="390" y="534"/>
                  <a:pt x="390" y="536"/>
                </a:cubicBezTo>
                <a:cubicBezTo>
                  <a:pt x="390" y="537"/>
                  <a:pt x="389" y="538"/>
                  <a:pt x="388" y="538"/>
                </a:cubicBezTo>
                <a:cubicBezTo>
                  <a:pt x="387" y="540"/>
                  <a:pt x="385" y="541"/>
                  <a:pt x="384" y="542"/>
                </a:cubicBezTo>
                <a:cubicBezTo>
                  <a:pt x="381" y="544"/>
                  <a:pt x="378" y="544"/>
                  <a:pt x="374" y="546"/>
                </a:cubicBezTo>
                <a:cubicBezTo>
                  <a:pt x="372" y="547"/>
                  <a:pt x="367" y="546"/>
                  <a:pt x="366" y="548"/>
                </a:cubicBezTo>
                <a:cubicBezTo>
                  <a:pt x="363" y="549"/>
                  <a:pt x="365" y="550"/>
                  <a:pt x="364" y="552"/>
                </a:cubicBezTo>
                <a:cubicBezTo>
                  <a:pt x="364" y="552"/>
                  <a:pt x="364" y="552"/>
                  <a:pt x="364" y="553"/>
                </a:cubicBezTo>
                <a:cubicBezTo>
                  <a:pt x="363" y="553"/>
                  <a:pt x="361" y="554"/>
                  <a:pt x="360" y="554"/>
                </a:cubicBezTo>
                <a:cubicBezTo>
                  <a:pt x="357" y="555"/>
                  <a:pt x="357" y="554"/>
                  <a:pt x="353" y="554"/>
                </a:cubicBezTo>
                <a:cubicBezTo>
                  <a:pt x="352" y="554"/>
                  <a:pt x="352" y="555"/>
                  <a:pt x="352" y="556"/>
                </a:cubicBezTo>
                <a:cubicBezTo>
                  <a:pt x="351" y="557"/>
                  <a:pt x="353" y="559"/>
                  <a:pt x="354" y="559"/>
                </a:cubicBezTo>
                <a:cubicBezTo>
                  <a:pt x="355" y="559"/>
                  <a:pt x="356" y="558"/>
                  <a:pt x="356" y="558"/>
                </a:cubicBezTo>
                <a:cubicBezTo>
                  <a:pt x="357" y="558"/>
                  <a:pt x="358" y="558"/>
                  <a:pt x="357" y="559"/>
                </a:cubicBezTo>
                <a:cubicBezTo>
                  <a:pt x="357" y="559"/>
                  <a:pt x="356" y="560"/>
                  <a:pt x="356" y="560"/>
                </a:cubicBezTo>
                <a:cubicBezTo>
                  <a:pt x="354" y="560"/>
                  <a:pt x="353" y="559"/>
                  <a:pt x="352" y="560"/>
                </a:cubicBezTo>
                <a:cubicBezTo>
                  <a:pt x="352" y="561"/>
                  <a:pt x="353" y="561"/>
                  <a:pt x="353" y="561"/>
                </a:cubicBezTo>
                <a:cubicBezTo>
                  <a:pt x="350" y="563"/>
                  <a:pt x="350" y="565"/>
                  <a:pt x="349" y="567"/>
                </a:cubicBezTo>
                <a:cubicBezTo>
                  <a:pt x="348" y="568"/>
                  <a:pt x="343" y="567"/>
                  <a:pt x="343" y="567"/>
                </a:cubicBezTo>
                <a:cubicBezTo>
                  <a:pt x="340" y="567"/>
                  <a:pt x="338" y="569"/>
                  <a:pt x="337" y="570"/>
                </a:cubicBezTo>
                <a:cubicBezTo>
                  <a:pt x="337" y="573"/>
                  <a:pt x="344" y="571"/>
                  <a:pt x="343" y="573"/>
                </a:cubicBezTo>
                <a:cubicBezTo>
                  <a:pt x="343" y="575"/>
                  <a:pt x="339" y="576"/>
                  <a:pt x="337" y="577"/>
                </a:cubicBezTo>
                <a:cubicBezTo>
                  <a:pt x="335" y="578"/>
                  <a:pt x="336" y="579"/>
                  <a:pt x="335" y="580"/>
                </a:cubicBezTo>
                <a:cubicBezTo>
                  <a:pt x="333" y="581"/>
                  <a:pt x="331" y="581"/>
                  <a:pt x="330" y="582"/>
                </a:cubicBezTo>
                <a:cubicBezTo>
                  <a:pt x="328" y="583"/>
                  <a:pt x="327" y="583"/>
                  <a:pt x="326" y="585"/>
                </a:cubicBezTo>
                <a:cubicBezTo>
                  <a:pt x="326" y="586"/>
                  <a:pt x="327" y="586"/>
                  <a:pt x="328" y="586"/>
                </a:cubicBezTo>
                <a:cubicBezTo>
                  <a:pt x="331" y="586"/>
                  <a:pt x="330" y="589"/>
                  <a:pt x="331" y="589"/>
                </a:cubicBezTo>
                <a:cubicBezTo>
                  <a:pt x="334" y="590"/>
                  <a:pt x="338" y="590"/>
                  <a:pt x="341" y="590"/>
                </a:cubicBezTo>
                <a:cubicBezTo>
                  <a:pt x="341" y="590"/>
                  <a:pt x="340" y="590"/>
                  <a:pt x="339" y="591"/>
                </a:cubicBezTo>
                <a:cubicBezTo>
                  <a:pt x="337" y="591"/>
                  <a:pt x="333" y="592"/>
                  <a:pt x="332" y="593"/>
                </a:cubicBezTo>
                <a:cubicBezTo>
                  <a:pt x="331" y="593"/>
                  <a:pt x="331" y="593"/>
                  <a:pt x="330" y="593"/>
                </a:cubicBezTo>
                <a:cubicBezTo>
                  <a:pt x="330" y="593"/>
                  <a:pt x="329" y="593"/>
                  <a:pt x="329" y="593"/>
                </a:cubicBezTo>
                <a:cubicBezTo>
                  <a:pt x="328" y="593"/>
                  <a:pt x="326" y="594"/>
                  <a:pt x="325" y="594"/>
                </a:cubicBezTo>
                <a:cubicBezTo>
                  <a:pt x="322" y="594"/>
                  <a:pt x="323" y="593"/>
                  <a:pt x="321" y="593"/>
                </a:cubicBezTo>
                <a:cubicBezTo>
                  <a:pt x="319" y="593"/>
                  <a:pt x="315" y="594"/>
                  <a:pt x="316" y="592"/>
                </a:cubicBezTo>
                <a:cubicBezTo>
                  <a:pt x="315" y="592"/>
                  <a:pt x="314" y="592"/>
                  <a:pt x="313" y="593"/>
                </a:cubicBezTo>
                <a:cubicBezTo>
                  <a:pt x="312" y="593"/>
                  <a:pt x="312" y="593"/>
                  <a:pt x="312" y="592"/>
                </a:cubicBezTo>
                <a:cubicBezTo>
                  <a:pt x="308" y="592"/>
                  <a:pt x="307" y="592"/>
                  <a:pt x="305" y="591"/>
                </a:cubicBezTo>
                <a:cubicBezTo>
                  <a:pt x="304" y="591"/>
                  <a:pt x="304" y="591"/>
                  <a:pt x="304" y="591"/>
                </a:cubicBezTo>
                <a:cubicBezTo>
                  <a:pt x="304" y="590"/>
                  <a:pt x="306" y="590"/>
                  <a:pt x="307" y="589"/>
                </a:cubicBezTo>
                <a:cubicBezTo>
                  <a:pt x="306" y="589"/>
                  <a:pt x="306" y="589"/>
                  <a:pt x="306" y="589"/>
                </a:cubicBezTo>
                <a:cubicBezTo>
                  <a:pt x="306" y="589"/>
                  <a:pt x="307" y="589"/>
                  <a:pt x="307" y="588"/>
                </a:cubicBezTo>
                <a:cubicBezTo>
                  <a:pt x="307" y="587"/>
                  <a:pt x="303" y="587"/>
                  <a:pt x="303" y="586"/>
                </a:cubicBezTo>
                <a:cubicBezTo>
                  <a:pt x="303" y="585"/>
                  <a:pt x="303" y="585"/>
                  <a:pt x="303" y="585"/>
                </a:cubicBezTo>
                <a:cubicBezTo>
                  <a:pt x="304" y="583"/>
                  <a:pt x="302" y="581"/>
                  <a:pt x="302" y="580"/>
                </a:cubicBezTo>
                <a:cubicBezTo>
                  <a:pt x="302" y="579"/>
                  <a:pt x="305" y="579"/>
                  <a:pt x="306" y="577"/>
                </a:cubicBezTo>
                <a:cubicBezTo>
                  <a:pt x="306" y="576"/>
                  <a:pt x="304" y="576"/>
                  <a:pt x="304" y="574"/>
                </a:cubicBezTo>
                <a:cubicBezTo>
                  <a:pt x="304" y="574"/>
                  <a:pt x="304" y="574"/>
                  <a:pt x="304" y="574"/>
                </a:cubicBezTo>
                <a:cubicBezTo>
                  <a:pt x="304" y="574"/>
                  <a:pt x="304" y="574"/>
                  <a:pt x="304" y="574"/>
                </a:cubicBezTo>
                <a:cubicBezTo>
                  <a:pt x="304" y="573"/>
                  <a:pt x="305" y="573"/>
                  <a:pt x="306" y="573"/>
                </a:cubicBezTo>
                <a:cubicBezTo>
                  <a:pt x="308" y="573"/>
                  <a:pt x="307" y="574"/>
                  <a:pt x="309" y="574"/>
                </a:cubicBezTo>
                <a:cubicBezTo>
                  <a:pt x="312" y="570"/>
                  <a:pt x="315" y="566"/>
                  <a:pt x="317" y="562"/>
                </a:cubicBezTo>
                <a:cubicBezTo>
                  <a:pt x="317" y="561"/>
                  <a:pt x="318" y="561"/>
                  <a:pt x="318" y="560"/>
                </a:cubicBezTo>
                <a:cubicBezTo>
                  <a:pt x="317" y="560"/>
                  <a:pt x="317" y="560"/>
                  <a:pt x="316" y="560"/>
                </a:cubicBezTo>
                <a:cubicBezTo>
                  <a:pt x="315" y="561"/>
                  <a:pt x="315" y="561"/>
                  <a:pt x="314" y="562"/>
                </a:cubicBezTo>
                <a:cubicBezTo>
                  <a:pt x="312" y="562"/>
                  <a:pt x="313" y="559"/>
                  <a:pt x="313" y="558"/>
                </a:cubicBezTo>
                <a:cubicBezTo>
                  <a:pt x="313" y="556"/>
                  <a:pt x="314" y="555"/>
                  <a:pt x="315" y="553"/>
                </a:cubicBezTo>
                <a:cubicBezTo>
                  <a:pt x="316" y="553"/>
                  <a:pt x="317" y="553"/>
                  <a:pt x="317" y="553"/>
                </a:cubicBezTo>
                <a:cubicBezTo>
                  <a:pt x="317" y="552"/>
                  <a:pt x="316" y="551"/>
                  <a:pt x="316" y="551"/>
                </a:cubicBezTo>
                <a:cubicBezTo>
                  <a:pt x="315" y="551"/>
                  <a:pt x="315" y="549"/>
                  <a:pt x="315" y="548"/>
                </a:cubicBezTo>
                <a:cubicBezTo>
                  <a:pt x="316" y="545"/>
                  <a:pt x="318" y="543"/>
                  <a:pt x="320" y="541"/>
                </a:cubicBezTo>
                <a:cubicBezTo>
                  <a:pt x="321" y="540"/>
                  <a:pt x="321" y="539"/>
                  <a:pt x="322" y="538"/>
                </a:cubicBezTo>
                <a:cubicBezTo>
                  <a:pt x="323" y="537"/>
                  <a:pt x="323" y="537"/>
                  <a:pt x="324" y="537"/>
                </a:cubicBezTo>
                <a:cubicBezTo>
                  <a:pt x="325" y="534"/>
                  <a:pt x="325" y="532"/>
                  <a:pt x="327" y="529"/>
                </a:cubicBezTo>
                <a:cubicBezTo>
                  <a:pt x="327" y="526"/>
                  <a:pt x="327" y="523"/>
                  <a:pt x="327" y="520"/>
                </a:cubicBezTo>
                <a:cubicBezTo>
                  <a:pt x="326" y="518"/>
                  <a:pt x="329" y="516"/>
                  <a:pt x="329" y="514"/>
                </a:cubicBezTo>
                <a:cubicBezTo>
                  <a:pt x="329" y="509"/>
                  <a:pt x="332" y="506"/>
                  <a:pt x="332" y="502"/>
                </a:cubicBezTo>
                <a:cubicBezTo>
                  <a:pt x="332" y="502"/>
                  <a:pt x="333" y="501"/>
                  <a:pt x="332" y="501"/>
                </a:cubicBezTo>
                <a:cubicBezTo>
                  <a:pt x="333" y="500"/>
                  <a:pt x="334" y="497"/>
                  <a:pt x="334" y="496"/>
                </a:cubicBezTo>
                <a:cubicBezTo>
                  <a:pt x="334" y="494"/>
                  <a:pt x="334" y="492"/>
                  <a:pt x="335" y="490"/>
                </a:cubicBezTo>
                <a:cubicBezTo>
                  <a:pt x="335" y="488"/>
                  <a:pt x="336" y="484"/>
                  <a:pt x="337" y="482"/>
                </a:cubicBezTo>
                <a:cubicBezTo>
                  <a:pt x="337" y="481"/>
                  <a:pt x="336" y="472"/>
                  <a:pt x="336" y="471"/>
                </a:cubicBezTo>
                <a:cubicBezTo>
                  <a:pt x="335" y="467"/>
                  <a:pt x="332" y="465"/>
                  <a:pt x="329" y="464"/>
                </a:cubicBezTo>
                <a:cubicBezTo>
                  <a:pt x="326" y="463"/>
                  <a:pt x="324" y="463"/>
                  <a:pt x="322" y="462"/>
                </a:cubicBezTo>
                <a:cubicBezTo>
                  <a:pt x="320" y="460"/>
                  <a:pt x="319" y="460"/>
                  <a:pt x="317" y="459"/>
                </a:cubicBezTo>
                <a:cubicBezTo>
                  <a:pt x="312" y="458"/>
                  <a:pt x="309" y="456"/>
                  <a:pt x="306" y="453"/>
                </a:cubicBezTo>
                <a:cubicBezTo>
                  <a:pt x="305" y="452"/>
                  <a:pt x="306" y="451"/>
                  <a:pt x="306" y="449"/>
                </a:cubicBezTo>
                <a:cubicBezTo>
                  <a:pt x="306" y="446"/>
                  <a:pt x="303" y="445"/>
                  <a:pt x="302" y="443"/>
                </a:cubicBezTo>
                <a:cubicBezTo>
                  <a:pt x="301" y="439"/>
                  <a:pt x="300" y="436"/>
                  <a:pt x="299" y="432"/>
                </a:cubicBezTo>
                <a:cubicBezTo>
                  <a:pt x="297" y="429"/>
                  <a:pt x="296" y="427"/>
                  <a:pt x="295" y="424"/>
                </a:cubicBezTo>
                <a:cubicBezTo>
                  <a:pt x="294" y="423"/>
                  <a:pt x="293" y="423"/>
                  <a:pt x="292" y="422"/>
                </a:cubicBezTo>
                <a:cubicBezTo>
                  <a:pt x="291" y="421"/>
                  <a:pt x="291" y="419"/>
                  <a:pt x="290" y="418"/>
                </a:cubicBezTo>
                <a:cubicBezTo>
                  <a:pt x="290" y="417"/>
                  <a:pt x="288" y="417"/>
                  <a:pt x="287" y="417"/>
                </a:cubicBezTo>
                <a:cubicBezTo>
                  <a:pt x="285" y="415"/>
                  <a:pt x="283" y="412"/>
                  <a:pt x="283" y="409"/>
                </a:cubicBezTo>
                <a:cubicBezTo>
                  <a:pt x="283" y="407"/>
                  <a:pt x="284" y="404"/>
                  <a:pt x="285" y="404"/>
                </a:cubicBezTo>
                <a:cubicBezTo>
                  <a:pt x="287" y="401"/>
                  <a:pt x="290" y="400"/>
                  <a:pt x="291" y="398"/>
                </a:cubicBezTo>
                <a:cubicBezTo>
                  <a:pt x="289" y="397"/>
                  <a:pt x="289" y="398"/>
                  <a:pt x="288" y="398"/>
                </a:cubicBezTo>
                <a:cubicBezTo>
                  <a:pt x="285" y="398"/>
                  <a:pt x="285" y="394"/>
                  <a:pt x="285" y="392"/>
                </a:cubicBezTo>
                <a:cubicBezTo>
                  <a:pt x="285" y="388"/>
                  <a:pt x="288" y="385"/>
                  <a:pt x="287" y="377"/>
                </a:cubicBezTo>
                <a:cubicBezTo>
                  <a:pt x="292" y="377"/>
                  <a:pt x="294" y="373"/>
                  <a:pt x="295" y="370"/>
                </a:cubicBezTo>
                <a:cubicBezTo>
                  <a:pt x="298" y="366"/>
                  <a:pt x="302" y="367"/>
                  <a:pt x="304" y="362"/>
                </a:cubicBezTo>
                <a:cubicBezTo>
                  <a:pt x="303" y="362"/>
                  <a:pt x="302" y="361"/>
                  <a:pt x="302" y="361"/>
                </a:cubicBezTo>
                <a:cubicBezTo>
                  <a:pt x="302" y="360"/>
                  <a:pt x="302" y="360"/>
                  <a:pt x="302" y="359"/>
                </a:cubicBezTo>
                <a:cubicBezTo>
                  <a:pt x="302" y="358"/>
                  <a:pt x="302" y="358"/>
                  <a:pt x="302" y="358"/>
                </a:cubicBezTo>
                <a:cubicBezTo>
                  <a:pt x="302" y="357"/>
                  <a:pt x="301" y="356"/>
                  <a:pt x="301" y="355"/>
                </a:cubicBezTo>
                <a:cubicBezTo>
                  <a:pt x="301" y="353"/>
                  <a:pt x="302" y="352"/>
                  <a:pt x="302" y="350"/>
                </a:cubicBezTo>
                <a:cubicBezTo>
                  <a:pt x="302" y="346"/>
                  <a:pt x="299" y="347"/>
                  <a:pt x="299" y="344"/>
                </a:cubicBezTo>
                <a:cubicBezTo>
                  <a:pt x="299" y="343"/>
                  <a:pt x="299" y="343"/>
                  <a:pt x="299" y="343"/>
                </a:cubicBezTo>
                <a:cubicBezTo>
                  <a:pt x="299" y="343"/>
                  <a:pt x="299" y="343"/>
                  <a:pt x="299" y="343"/>
                </a:cubicBezTo>
                <a:cubicBezTo>
                  <a:pt x="299" y="343"/>
                  <a:pt x="297" y="342"/>
                  <a:pt x="297" y="342"/>
                </a:cubicBezTo>
                <a:cubicBezTo>
                  <a:pt x="297" y="341"/>
                  <a:pt x="298" y="340"/>
                  <a:pt x="298" y="340"/>
                </a:cubicBezTo>
                <a:cubicBezTo>
                  <a:pt x="296" y="339"/>
                  <a:pt x="297" y="335"/>
                  <a:pt x="295" y="335"/>
                </a:cubicBezTo>
                <a:cubicBezTo>
                  <a:pt x="293" y="335"/>
                  <a:pt x="288" y="339"/>
                  <a:pt x="288" y="339"/>
                </a:cubicBezTo>
                <a:cubicBezTo>
                  <a:pt x="288" y="340"/>
                  <a:pt x="289" y="341"/>
                  <a:pt x="290" y="341"/>
                </a:cubicBezTo>
                <a:cubicBezTo>
                  <a:pt x="289" y="343"/>
                  <a:pt x="288" y="344"/>
                  <a:pt x="287" y="344"/>
                </a:cubicBezTo>
                <a:cubicBezTo>
                  <a:pt x="284" y="344"/>
                  <a:pt x="282" y="340"/>
                  <a:pt x="280" y="339"/>
                </a:cubicBezTo>
                <a:cubicBezTo>
                  <a:pt x="279" y="338"/>
                  <a:pt x="275" y="339"/>
                  <a:pt x="274" y="339"/>
                </a:cubicBezTo>
                <a:cubicBezTo>
                  <a:pt x="273" y="338"/>
                  <a:pt x="273" y="338"/>
                  <a:pt x="273" y="338"/>
                </a:cubicBezTo>
                <a:cubicBezTo>
                  <a:pt x="271" y="337"/>
                  <a:pt x="271" y="335"/>
                  <a:pt x="270" y="334"/>
                </a:cubicBezTo>
                <a:cubicBezTo>
                  <a:pt x="269" y="333"/>
                  <a:pt x="263" y="329"/>
                  <a:pt x="263" y="329"/>
                </a:cubicBezTo>
                <a:cubicBezTo>
                  <a:pt x="262" y="330"/>
                  <a:pt x="262" y="331"/>
                  <a:pt x="263" y="331"/>
                </a:cubicBezTo>
                <a:cubicBezTo>
                  <a:pt x="262" y="331"/>
                  <a:pt x="261" y="331"/>
                  <a:pt x="261" y="331"/>
                </a:cubicBezTo>
                <a:cubicBezTo>
                  <a:pt x="258" y="329"/>
                  <a:pt x="260" y="327"/>
                  <a:pt x="259" y="324"/>
                </a:cubicBezTo>
                <a:cubicBezTo>
                  <a:pt x="258" y="322"/>
                  <a:pt x="257" y="322"/>
                  <a:pt x="256" y="321"/>
                </a:cubicBezTo>
                <a:cubicBezTo>
                  <a:pt x="253" y="318"/>
                  <a:pt x="250" y="317"/>
                  <a:pt x="249" y="312"/>
                </a:cubicBezTo>
                <a:cubicBezTo>
                  <a:pt x="247" y="312"/>
                  <a:pt x="247" y="312"/>
                  <a:pt x="247" y="312"/>
                </a:cubicBezTo>
                <a:cubicBezTo>
                  <a:pt x="246" y="312"/>
                  <a:pt x="245" y="313"/>
                  <a:pt x="244" y="313"/>
                </a:cubicBezTo>
                <a:cubicBezTo>
                  <a:pt x="240" y="313"/>
                  <a:pt x="238" y="311"/>
                  <a:pt x="236" y="310"/>
                </a:cubicBezTo>
                <a:cubicBezTo>
                  <a:pt x="232" y="309"/>
                  <a:pt x="229" y="310"/>
                  <a:pt x="225" y="308"/>
                </a:cubicBezTo>
                <a:cubicBezTo>
                  <a:pt x="219" y="305"/>
                  <a:pt x="218" y="298"/>
                  <a:pt x="213" y="295"/>
                </a:cubicBezTo>
                <a:cubicBezTo>
                  <a:pt x="211" y="295"/>
                  <a:pt x="211" y="295"/>
                  <a:pt x="211" y="295"/>
                </a:cubicBezTo>
                <a:cubicBezTo>
                  <a:pt x="210" y="294"/>
                  <a:pt x="208" y="294"/>
                  <a:pt x="207" y="294"/>
                </a:cubicBezTo>
                <a:cubicBezTo>
                  <a:pt x="204" y="294"/>
                  <a:pt x="203" y="297"/>
                  <a:pt x="200" y="297"/>
                </a:cubicBezTo>
                <a:cubicBezTo>
                  <a:pt x="198" y="297"/>
                  <a:pt x="197" y="296"/>
                  <a:pt x="196" y="296"/>
                </a:cubicBezTo>
                <a:cubicBezTo>
                  <a:pt x="195" y="295"/>
                  <a:pt x="193" y="296"/>
                  <a:pt x="192" y="296"/>
                </a:cubicBezTo>
                <a:cubicBezTo>
                  <a:pt x="189" y="295"/>
                  <a:pt x="183" y="291"/>
                  <a:pt x="181" y="290"/>
                </a:cubicBezTo>
                <a:cubicBezTo>
                  <a:pt x="179" y="290"/>
                  <a:pt x="178" y="291"/>
                  <a:pt x="175" y="290"/>
                </a:cubicBezTo>
                <a:cubicBezTo>
                  <a:pt x="173" y="289"/>
                  <a:pt x="172" y="287"/>
                  <a:pt x="170" y="286"/>
                </a:cubicBezTo>
                <a:cubicBezTo>
                  <a:pt x="167" y="285"/>
                  <a:pt x="166" y="285"/>
                  <a:pt x="163" y="284"/>
                </a:cubicBezTo>
                <a:cubicBezTo>
                  <a:pt x="163" y="284"/>
                  <a:pt x="162" y="283"/>
                  <a:pt x="161" y="283"/>
                </a:cubicBezTo>
                <a:cubicBezTo>
                  <a:pt x="159" y="281"/>
                  <a:pt x="154" y="280"/>
                  <a:pt x="153" y="278"/>
                </a:cubicBezTo>
                <a:cubicBezTo>
                  <a:pt x="151" y="278"/>
                  <a:pt x="150" y="275"/>
                  <a:pt x="150" y="274"/>
                </a:cubicBezTo>
                <a:cubicBezTo>
                  <a:pt x="150" y="272"/>
                  <a:pt x="152" y="271"/>
                  <a:pt x="152" y="269"/>
                </a:cubicBezTo>
                <a:cubicBezTo>
                  <a:pt x="152" y="267"/>
                  <a:pt x="150" y="266"/>
                  <a:pt x="150" y="265"/>
                </a:cubicBezTo>
                <a:cubicBezTo>
                  <a:pt x="148" y="259"/>
                  <a:pt x="144" y="253"/>
                  <a:pt x="140" y="250"/>
                </a:cubicBezTo>
                <a:cubicBezTo>
                  <a:pt x="138" y="248"/>
                  <a:pt x="135" y="247"/>
                  <a:pt x="134" y="246"/>
                </a:cubicBezTo>
                <a:cubicBezTo>
                  <a:pt x="132" y="244"/>
                  <a:pt x="134" y="243"/>
                  <a:pt x="133" y="241"/>
                </a:cubicBezTo>
                <a:cubicBezTo>
                  <a:pt x="131" y="238"/>
                  <a:pt x="126" y="238"/>
                  <a:pt x="126" y="233"/>
                </a:cubicBezTo>
                <a:cubicBezTo>
                  <a:pt x="124" y="233"/>
                  <a:pt x="124" y="233"/>
                  <a:pt x="124" y="233"/>
                </a:cubicBezTo>
                <a:cubicBezTo>
                  <a:pt x="122" y="231"/>
                  <a:pt x="120" y="230"/>
                  <a:pt x="118" y="228"/>
                </a:cubicBezTo>
                <a:cubicBezTo>
                  <a:pt x="117" y="226"/>
                  <a:pt x="117" y="223"/>
                  <a:pt x="116" y="222"/>
                </a:cubicBezTo>
                <a:cubicBezTo>
                  <a:pt x="114" y="220"/>
                  <a:pt x="114" y="217"/>
                  <a:pt x="113" y="216"/>
                </a:cubicBezTo>
                <a:cubicBezTo>
                  <a:pt x="110" y="215"/>
                  <a:pt x="108" y="215"/>
                  <a:pt x="106" y="213"/>
                </a:cubicBezTo>
                <a:cubicBezTo>
                  <a:pt x="105" y="214"/>
                  <a:pt x="105" y="215"/>
                  <a:pt x="105" y="216"/>
                </a:cubicBezTo>
                <a:cubicBezTo>
                  <a:pt x="105" y="219"/>
                  <a:pt x="107" y="221"/>
                  <a:pt x="108" y="224"/>
                </a:cubicBezTo>
                <a:cubicBezTo>
                  <a:pt x="109" y="226"/>
                  <a:pt x="111" y="226"/>
                  <a:pt x="113" y="228"/>
                </a:cubicBezTo>
                <a:cubicBezTo>
                  <a:pt x="115" y="230"/>
                  <a:pt x="116" y="232"/>
                  <a:pt x="116" y="235"/>
                </a:cubicBezTo>
                <a:cubicBezTo>
                  <a:pt x="118" y="238"/>
                  <a:pt x="121" y="240"/>
                  <a:pt x="122" y="244"/>
                </a:cubicBezTo>
                <a:cubicBezTo>
                  <a:pt x="123" y="248"/>
                  <a:pt x="124" y="252"/>
                  <a:pt x="128" y="254"/>
                </a:cubicBezTo>
                <a:cubicBezTo>
                  <a:pt x="129" y="253"/>
                  <a:pt x="131" y="256"/>
                  <a:pt x="131" y="257"/>
                </a:cubicBezTo>
                <a:cubicBezTo>
                  <a:pt x="131" y="258"/>
                  <a:pt x="130" y="260"/>
                  <a:pt x="130" y="260"/>
                </a:cubicBezTo>
                <a:cubicBezTo>
                  <a:pt x="129" y="260"/>
                  <a:pt x="127" y="257"/>
                  <a:pt x="127" y="256"/>
                </a:cubicBezTo>
                <a:cubicBezTo>
                  <a:pt x="124" y="256"/>
                  <a:pt x="122" y="252"/>
                  <a:pt x="120" y="251"/>
                </a:cubicBezTo>
                <a:cubicBezTo>
                  <a:pt x="119" y="250"/>
                  <a:pt x="119" y="250"/>
                  <a:pt x="118" y="249"/>
                </a:cubicBezTo>
                <a:cubicBezTo>
                  <a:pt x="118" y="248"/>
                  <a:pt x="118" y="246"/>
                  <a:pt x="119" y="245"/>
                </a:cubicBezTo>
                <a:cubicBezTo>
                  <a:pt x="117" y="243"/>
                  <a:pt x="115" y="241"/>
                  <a:pt x="114" y="240"/>
                </a:cubicBezTo>
                <a:cubicBezTo>
                  <a:pt x="111" y="237"/>
                  <a:pt x="108" y="238"/>
                  <a:pt x="106" y="236"/>
                </a:cubicBezTo>
                <a:cubicBezTo>
                  <a:pt x="106" y="236"/>
                  <a:pt x="111" y="236"/>
                  <a:pt x="109" y="234"/>
                </a:cubicBezTo>
                <a:cubicBezTo>
                  <a:pt x="107" y="230"/>
                  <a:pt x="104" y="227"/>
                  <a:pt x="101" y="225"/>
                </a:cubicBezTo>
                <a:cubicBezTo>
                  <a:pt x="99" y="224"/>
                  <a:pt x="100" y="220"/>
                  <a:pt x="99" y="218"/>
                </a:cubicBezTo>
                <a:cubicBezTo>
                  <a:pt x="97" y="215"/>
                  <a:pt x="96" y="214"/>
                  <a:pt x="95" y="210"/>
                </a:cubicBezTo>
                <a:cubicBezTo>
                  <a:pt x="95" y="209"/>
                  <a:pt x="95" y="209"/>
                  <a:pt x="95" y="209"/>
                </a:cubicBezTo>
                <a:cubicBezTo>
                  <a:pt x="95" y="209"/>
                  <a:pt x="95" y="209"/>
                  <a:pt x="95" y="209"/>
                </a:cubicBezTo>
                <a:cubicBezTo>
                  <a:pt x="93" y="204"/>
                  <a:pt x="85" y="201"/>
                  <a:pt x="79" y="200"/>
                </a:cubicBezTo>
                <a:cubicBezTo>
                  <a:pt x="78" y="199"/>
                  <a:pt x="79" y="197"/>
                  <a:pt x="78" y="196"/>
                </a:cubicBezTo>
                <a:cubicBezTo>
                  <a:pt x="76" y="191"/>
                  <a:pt x="73" y="193"/>
                  <a:pt x="74" y="187"/>
                </a:cubicBezTo>
                <a:cubicBezTo>
                  <a:pt x="71" y="187"/>
                  <a:pt x="68" y="180"/>
                  <a:pt x="66" y="176"/>
                </a:cubicBezTo>
                <a:cubicBezTo>
                  <a:pt x="65" y="175"/>
                  <a:pt x="67" y="174"/>
                  <a:pt x="68" y="173"/>
                </a:cubicBezTo>
                <a:cubicBezTo>
                  <a:pt x="67" y="170"/>
                  <a:pt x="67" y="168"/>
                  <a:pt x="66" y="164"/>
                </a:cubicBezTo>
                <a:cubicBezTo>
                  <a:pt x="65" y="161"/>
                  <a:pt x="70" y="146"/>
                  <a:pt x="70" y="143"/>
                </a:cubicBezTo>
                <a:cubicBezTo>
                  <a:pt x="71" y="141"/>
                  <a:pt x="67" y="140"/>
                  <a:pt x="68" y="138"/>
                </a:cubicBezTo>
                <a:cubicBezTo>
                  <a:pt x="68" y="138"/>
                  <a:pt x="69" y="137"/>
                  <a:pt x="70" y="137"/>
                </a:cubicBezTo>
                <a:cubicBezTo>
                  <a:pt x="72" y="137"/>
                  <a:pt x="73" y="137"/>
                  <a:pt x="74" y="138"/>
                </a:cubicBezTo>
                <a:cubicBezTo>
                  <a:pt x="75" y="137"/>
                  <a:pt x="76" y="136"/>
                  <a:pt x="76" y="135"/>
                </a:cubicBezTo>
                <a:cubicBezTo>
                  <a:pt x="76" y="134"/>
                  <a:pt x="75" y="134"/>
                  <a:pt x="75" y="133"/>
                </a:cubicBezTo>
                <a:cubicBezTo>
                  <a:pt x="74" y="133"/>
                  <a:pt x="74" y="133"/>
                  <a:pt x="73" y="133"/>
                </a:cubicBezTo>
                <a:cubicBezTo>
                  <a:pt x="72" y="132"/>
                  <a:pt x="68" y="132"/>
                  <a:pt x="68" y="131"/>
                </a:cubicBezTo>
                <a:cubicBezTo>
                  <a:pt x="67" y="129"/>
                  <a:pt x="62" y="131"/>
                  <a:pt x="62" y="129"/>
                </a:cubicBezTo>
                <a:cubicBezTo>
                  <a:pt x="57" y="130"/>
                  <a:pt x="57" y="128"/>
                  <a:pt x="56" y="126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52" y="124"/>
                  <a:pt x="54" y="123"/>
                  <a:pt x="52" y="122"/>
                </a:cubicBezTo>
                <a:cubicBezTo>
                  <a:pt x="52" y="122"/>
                  <a:pt x="51" y="122"/>
                  <a:pt x="50" y="122"/>
                </a:cubicBezTo>
                <a:cubicBezTo>
                  <a:pt x="48" y="122"/>
                  <a:pt x="48" y="116"/>
                  <a:pt x="48" y="115"/>
                </a:cubicBezTo>
                <a:cubicBezTo>
                  <a:pt x="48" y="114"/>
                  <a:pt x="48" y="114"/>
                  <a:pt x="48" y="114"/>
                </a:cubicBezTo>
                <a:cubicBezTo>
                  <a:pt x="47" y="114"/>
                  <a:pt x="47" y="114"/>
                  <a:pt x="46" y="114"/>
                </a:cubicBezTo>
                <a:cubicBezTo>
                  <a:pt x="44" y="115"/>
                  <a:pt x="42" y="114"/>
                  <a:pt x="42" y="113"/>
                </a:cubicBezTo>
                <a:cubicBezTo>
                  <a:pt x="42" y="112"/>
                  <a:pt x="42" y="112"/>
                  <a:pt x="42" y="111"/>
                </a:cubicBezTo>
                <a:cubicBezTo>
                  <a:pt x="42" y="110"/>
                  <a:pt x="41" y="111"/>
                  <a:pt x="39" y="111"/>
                </a:cubicBezTo>
                <a:cubicBezTo>
                  <a:pt x="37" y="112"/>
                  <a:pt x="37" y="111"/>
                  <a:pt x="37" y="110"/>
                </a:cubicBezTo>
                <a:cubicBezTo>
                  <a:pt x="37" y="110"/>
                  <a:pt x="39" y="109"/>
                  <a:pt x="39" y="109"/>
                </a:cubicBezTo>
                <a:cubicBezTo>
                  <a:pt x="39" y="108"/>
                  <a:pt x="39" y="108"/>
                  <a:pt x="39" y="107"/>
                </a:cubicBezTo>
                <a:cubicBezTo>
                  <a:pt x="37" y="108"/>
                  <a:pt x="38" y="109"/>
                  <a:pt x="36" y="109"/>
                </a:cubicBezTo>
                <a:cubicBezTo>
                  <a:pt x="35" y="110"/>
                  <a:pt x="34" y="109"/>
                  <a:pt x="34" y="109"/>
                </a:cubicBezTo>
                <a:cubicBezTo>
                  <a:pt x="35" y="108"/>
                  <a:pt x="36" y="107"/>
                  <a:pt x="36" y="107"/>
                </a:cubicBezTo>
                <a:cubicBezTo>
                  <a:pt x="35" y="106"/>
                  <a:pt x="35" y="106"/>
                  <a:pt x="34" y="107"/>
                </a:cubicBezTo>
                <a:cubicBezTo>
                  <a:pt x="32" y="107"/>
                  <a:pt x="32" y="107"/>
                  <a:pt x="31" y="106"/>
                </a:cubicBezTo>
                <a:cubicBezTo>
                  <a:pt x="30" y="107"/>
                  <a:pt x="30" y="108"/>
                  <a:pt x="29" y="108"/>
                </a:cubicBezTo>
                <a:cubicBezTo>
                  <a:pt x="27" y="109"/>
                  <a:pt x="27" y="107"/>
                  <a:pt x="25" y="107"/>
                </a:cubicBezTo>
                <a:cubicBezTo>
                  <a:pt x="22" y="106"/>
                  <a:pt x="19" y="108"/>
                  <a:pt x="16" y="108"/>
                </a:cubicBezTo>
                <a:cubicBezTo>
                  <a:pt x="14" y="109"/>
                  <a:pt x="13" y="109"/>
                  <a:pt x="11" y="110"/>
                </a:cubicBezTo>
                <a:cubicBezTo>
                  <a:pt x="8" y="111"/>
                  <a:pt x="5" y="111"/>
                  <a:pt x="5" y="110"/>
                </a:cubicBezTo>
                <a:cubicBezTo>
                  <a:pt x="4" y="110"/>
                  <a:pt x="3" y="111"/>
                  <a:pt x="2" y="111"/>
                </a:cubicBezTo>
                <a:cubicBezTo>
                  <a:pt x="11" y="99"/>
                  <a:pt x="22" y="87"/>
                  <a:pt x="33" y="76"/>
                </a:cubicBezTo>
                <a:cubicBezTo>
                  <a:pt x="36" y="75"/>
                  <a:pt x="42" y="74"/>
                  <a:pt x="45" y="73"/>
                </a:cubicBezTo>
                <a:cubicBezTo>
                  <a:pt x="46" y="72"/>
                  <a:pt x="41" y="72"/>
                  <a:pt x="48" y="70"/>
                </a:cubicBezTo>
                <a:cubicBezTo>
                  <a:pt x="49" y="69"/>
                  <a:pt x="50" y="67"/>
                  <a:pt x="52" y="68"/>
                </a:cubicBezTo>
                <a:cubicBezTo>
                  <a:pt x="53" y="68"/>
                  <a:pt x="56" y="66"/>
                  <a:pt x="58" y="65"/>
                </a:cubicBezTo>
                <a:cubicBezTo>
                  <a:pt x="61" y="63"/>
                  <a:pt x="62" y="62"/>
                  <a:pt x="66" y="61"/>
                </a:cubicBezTo>
                <a:cubicBezTo>
                  <a:pt x="67" y="62"/>
                  <a:pt x="67" y="61"/>
                  <a:pt x="68" y="61"/>
                </a:cubicBezTo>
                <a:cubicBezTo>
                  <a:pt x="71" y="60"/>
                  <a:pt x="71" y="59"/>
                  <a:pt x="73" y="58"/>
                </a:cubicBezTo>
                <a:cubicBezTo>
                  <a:pt x="74" y="58"/>
                  <a:pt x="76" y="60"/>
                  <a:pt x="79" y="59"/>
                </a:cubicBezTo>
                <a:cubicBezTo>
                  <a:pt x="81" y="58"/>
                  <a:pt x="82" y="57"/>
                  <a:pt x="84" y="56"/>
                </a:cubicBezTo>
                <a:cubicBezTo>
                  <a:pt x="85" y="57"/>
                  <a:pt x="86" y="57"/>
                  <a:pt x="87" y="57"/>
                </a:cubicBezTo>
                <a:cubicBezTo>
                  <a:pt x="89" y="56"/>
                  <a:pt x="88" y="55"/>
                  <a:pt x="91" y="55"/>
                </a:cubicBezTo>
                <a:cubicBezTo>
                  <a:pt x="99" y="53"/>
                  <a:pt x="105" y="55"/>
                  <a:pt x="114" y="53"/>
                </a:cubicBezTo>
                <a:cubicBezTo>
                  <a:pt x="122" y="51"/>
                  <a:pt x="121" y="51"/>
                  <a:pt x="125" y="53"/>
                </a:cubicBezTo>
                <a:cubicBezTo>
                  <a:pt x="124" y="53"/>
                  <a:pt x="119" y="54"/>
                  <a:pt x="119" y="55"/>
                </a:cubicBezTo>
                <a:cubicBezTo>
                  <a:pt x="119" y="55"/>
                  <a:pt x="119" y="56"/>
                  <a:pt x="125" y="55"/>
                </a:cubicBezTo>
                <a:cubicBezTo>
                  <a:pt x="128" y="54"/>
                  <a:pt x="130" y="53"/>
                  <a:pt x="133" y="53"/>
                </a:cubicBezTo>
                <a:cubicBezTo>
                  <a:pt x="137" y="52"/>
                  <a:pt x="140" y="52"/>
                  <a:pt x="143" y="51"/>
                </a:cubicBezTo>
                <a:cubicBezTo>
                  <a:pt x="144" y="51"/>
                  <a:pt x="145" y="52"/>
                  <a:pt x="146" y="52"/>
                </a:cubicBezTo>
                <a:cubicBezTo>
                  <a:pt x="148" y="52"/>
                  <a:pt x="148" y="54"/>
                  <a:pt x="152" y="53"/>
                </a:cubicBezTo>
                <a:cubicBezTo>
                  <a:pt x="152" y="53"/>
                  <a:pt x="151" y="52"/>
                  <a:pt x="151" y="51"/>
                </a:cubicBezTo>
                <a:cubicBezTo>
                  <a:pt x="152" y="48"/>
                  <a:pt x="159" y="50"/>
                  <a:pt x="159" y="47"/>
                </a:cubicBezTo>
                <a:cubicBezTo>
                  <a:pt x="157" y="48"/>
                  <a:pt x="153" y="49"/>
                  <a:pt x="150" y="49"/>
                </a:cubicBezTo>
                <a:cubicBezTo>
                  <a:pt x="149" y="50"/>
                  <a:pt x="148" y="49"/>
                  <a:pt x="148" y="49"/>
                </a:cubicBezTo>
                <a:cubicBezTo>
                  <a:pt x="149" y="47"/>
                  <a:pt x="158" y="46"/>
                  <a:pt x="161" y="45"/>
                </a:cubicBezTo>
                <a:cubicBezTo>
                  <a:pt x="163" y="48"/>
                  <a:pt x="169" y="49"/>
                  <a:pt x="178" y="48"/>
                </a:cubicBezTo>
                <a:cubicBezTo>
                  <a:pt x="188" y="47"/>
                  <a:pt x="192" y="48"/>
                  <a:pt x="195" y="48"/>
                </a:cubicBezTo>
                <a:cubicBezTo>
                  <a:pt x="195" y="46"/>
                  <a:pt x="197" y="46"/>
                  <a:pt x="200" y="45"/>
                </a:cubicBezTo>
                <a:cubicBezTo>
                  <a:pt x="202" y="45"/>
                  <a:pt x="207" y="45"/>
                  <a:pt x="207" y="46"/>
                </a:cubicBezTo>
                <a:cubicBezTo>
                  <a:pt x="208" y="47"/>
                  <a:pt x="204" y="50"/>
                  <a:pt x="209" y="49"/>
                </a:cubicBezTo>
                <a:cubicBezTo>
                  <a:pt x="210" y="45"/>
                  <a:pt x="221" y="46"/>
                  <a:pt x="219" y="43"/>
                </a:cubicBezTo>
                <a:cubicBezTo>
                  <a:pt x="217" y="43"/>
                  <a:pt x="216" y="43"/>
                  <a:pt x="215" y="43"/>
                </a:cubicBezTo>
                <a:cubicBezTo>
                  <a:pt x="215" y="43"/>
                  <a:pt x="217" y="42"/>
                  <a:pt x="217" y="41"/>
                </a:cubicBezTo>
                <a:cubicBezTo>
                  <a:pt x="217" y="38"/>
                  <a:pt x="205" y="41"/>
                  <a:pt x="206" y="38"/>
                </a:cubicBezTo>
                <a:cubicBezTo>
                  <a:pt x="206" y="37"/>
                  <a:pt x="208" y="37"/>
                  <a:pt x="208" y="36"/>
                </a:cubicBezTo>
                <a:cubicBezTo>
                  <a:pt x="208" y="35"/>
                  <a:pt x="207" y="35"/>
                  <a:pt x="207" y="34"/>
                </a:cubicBezTo>
                <a:cubicBezTo>
                  <a:pt x="207" y="33"/>
                  <a:pt x="209" y="33"/>
                  <a:pt x="211" y="33"/>
                </a:cubicBezTo>
                <a:cubicBezTo>
                  <a:pt x="211" y="32"/>
                  <a:pt x="210" y="32"/>
                  <a:pt x="212" y="31"/>
                </a:cubicBezTo>
                <a:cubicBezTo>
                  <a:pt x="213" y="31"/>
                  <a:pt x="213" y="30"/>
                  <a:pt x="213" y="30"/>
                </a:cubicBezTo>
                <a:cubicBezTo>
                  <a:pt x="210" y="29"/>
                  <a:pt x="211" y="29"/>
                  <a:pt x="210" y="27"/>
                </a:cubicBezTo>
                <a:cubicBezTo>
                  <a:pt x="210" y="27"/>
                  <a:pt x="210" y="27"/>
                  <a:pt x="210" y="26"/>
                </a:cubicBezTo>
                <a:cubicBezTo>
                  <a:pt x="212" y="26"/>
                  <a:pt x="213" y="26"/>
                  <a:pt x="214" y="26"/>
                </a:cubicBezTo>
                <a:cubicBezTo>
                  <a:pt x="214" y="26"/>
                  <a:pt x="214" y="26"/>
                  <a:pt x="214" y="26"/>
                </a:cubicBezTo>
                <a:cubicBezTo>
                  <a:pt x="214" y="26"/>
                  <a:pt x="215" y="25"/>
                  <a:pt x="219" y="25"/>
                </a:cubicBezTo>
                <a:cubicBezTo>
                  <a:pt x="224" y="24"/>
                  <a:pt x="228" y="25"/>
                  <a:pt x="234" y="25"/>
                </a:cubicBezTo>
                <a:cubicBezTo>
                  <a:pt x="234" y="26"/>
                  <a:pt x="234" y="26"/>
                  <a:pt x="234" y="26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9" y="28"/>
                  <a:pt x="227" y="29"/>
                  <a:pt x="222" y="29"/>
                </a:cubicBezTo>
                <a:cubicBezTo>
                  <a:pt x="218" y="29"/>
                  <a:pt x="218" y="28"/>
                  <a:pt x="217" y="30"/>
                </a:cubicBezTo>
                <a:cubicBezTo>
                  <a:pt x="218" y="30"/>
                  <a:pt x="219" y="30"/>
                  <a:pt x="220" y="30"/>
                </a:cubicBezTo>
                <a:cubicBezTo>
                  <a:pt x="219" y="31"/>
                  <a:pt x="218" y="31"/>
                  <a:pt x="217" y="31"/>
                </a:cubicBezTo>
                <a:cubicBezTo>
                  <a:pt x="221" y="32"/>
                  <a:pt x="223" y="33"/>
                  <a:pt x="223" y="35"/>
                </a:cubicBezTo>
                <a:cubicBezTo>
                  <a:pt x="223" y="36"/>
                  <a:pt x="228" y="36"/>
                  <a:pt x="228" y="37"/>
                </a:cubicBezTo>
                <a:cubicBezTo>
                  <a:pt x="228" y="38"/>
                  <a:pt x="225" y="39"/>
                  <a:pt x="224" y="39"/>
                </a:cubicBezTo>
                <a:cubicBezTo>
                  <a:pt x="226" y="40"/>
                  <a:pt x="229" y="39"/>
                  <a:pt x="232" y="40"/>
                </a:cubicBezTo>
                <a:cubicBezTo>
                  <a:pt x="232" y="40"/>
                  <a:pt x="231" y="41"/>
                  <a:pt x="230" y="41"/>
                </a:cubicBezTo>
                <a:cubicBezTo>
                  <a:pt x="234" y="42"/>
                  <a:pt x="234" y="42"/>
                  <a:pt x="234" y="44"/>
                </a:cubicBezTo>
                <a:cubicBezTo>
                  <a:pt x="240" y="44"/>
                  <a:pt x="236" y="40"/>
                  <a:pt x="241" y="40"/>
                </a:cubicBezTo>
                <a:cubicBezTo>
                  <a:pt x="242" y="40"/>
                  <a:pt x="247" y="42"/>
                  <a:pt x="247" y="43"/>
                </a:cubicBezTo>
                <a:cubicBezTo>
                  <a:pt x="247" y="44"/>
                  <a:pt x="244" y="44"/>
                  <a:pt x="244" y="45"/>
                </a:cubicBezTo>
                <a:cubicBezTo>
                  <a:pt x="244" y="46"/>
                  <a:pt x="248" y="48"/>
                  <a:pt x="252" y="46"/>
                </a:cubicBezTo>
                <a:cubicBezTo>
                  <a:pt x="254" y="44"/>
                  <a:pt x="254" y="43"/>
                  <a:pt x="255" y="42"/>
                </a:cubicBezTo>
                <a:cubicBezTo>
                  <a:pt x="256" y="41"/>
                  <a:pt x="260" y="41"/>
                  <a:pt x="260" y="40"/>
                </a:cubicBezTo>
                <a:cubicBezTo>
                  <a:pt x="260" y="39"/>
                  <a:pt x="257" y="39"/>
                  <a:pt x="257" y="38"/>
                </a:cubicBezTo>
                <a:cubicBezTo>
                  <a:pt x="256" y="38"/>
                  <a:pt x="256" y="38"/>
                  <a:pt x="256" y="38"/>
                </a:cubicBezTo>
                <a:cubicBezTo>
                  <a:pt x="255" y="38"/>
                  <a:pt x="252" y="37"/>
                  <a:pt x="251" y="37"/>
                </a:cubicBezTo>
                <a:cubicBezTo>
                  <a:pt x="249" y="37"/>
                  <a:pt x="246" y="37"/>
                  <a:pt x="243" y="37"/>
                </a:cubicBezTo>
                <a:cubicBezTo>
                  <a:pt x="243" y="36"/>
                  <a:pt x="240" y="36"/>
                  <a:pt x="240" y="35"/>
                </a:cubicBezTo>
                <a:cubicBezTo>
                  <a:pt x="242" y="35"/>
                  <a:pt x="244" y="35"/>
                  <a:pt x="247" y="35"/>
                </a:cubicBezTo>
                <a:cubicBezTo>
                  <a:pt x="247" y="34"/>
                  <a:pt x="247" y="34"/>
                  <a:pt x="247" y="34"/>
                </a:cubicBezTo>
                <a:cubicBezTo>
                  <a:pt x="246" y="34"/>
                  <a:pt x="238" y="34"/>
                  <a:pt x="238" y="34"/>
                </a:cubicBezTo>
                <a:cubicBezTo>
                  <a:pt x="238" y="34"/>
                  <a:pt x="236" y="33"/>
                  <a:pt x="236" y="32"/>
                </a:cubicBezTo>
                <a:cubicBezTo>
                  <a:pt x="236" y="30"/>
                  <a:pt x="237" y="30"/>
                  <a:pt x="239" y="29"/>
                </a:cubicBezTo>
                <a:cubicBezTo>
                  <a:pt x="240" y="29"/>
                  <a:pt x="240" y="28"/>
                  <a:pt x="240" y="27"/>
                </a:cubicBezTo>
                <a:cubicBezTo>
                  <a:pt x="244" y="26"/>
                  <a:pt x="248" y="25"/>
                  <a:pt x="253" y="25"/>
                </a:cubicBezTo>
                <a:cubicBezTo>
                  <a:pt x="259" y="26"/>
                  <a:pt x="259" y="26"/>
                  <a:pt x="259" y="26"/>
                </a:cubicBezTo>
                <a:cubicBezTo>
                  <a:pt x="257" y="27"/>
                  <a:pt x="252" y="27"/>
                  <a:pt x="252" y="29"/>
                </a:cubicBezTo>
                <a:cubicBezTo>
                  <a:pt x="252" y="29"/>
                  <a:pt x="252" y="30"/>
                  <a:pt x="253" y="30"/>
                </a:cubicBezTo>
                <a:cubicBezTo>
                  <a:pt x="253" y="30"/>
                  <a:pt x="253" y="31"/>
                  <a:pt x="253" y="31"/>
                </a:cubicBezTo>
                <a:cubicBezTo>
                  <a:pt x="253" y="31"/>
                  <a:pt x="253" y="32"/>
                  <a:pt x="255" y="32"/>
                </a:cubicBezTo>
                <a:cubicBezTo>
                  <a:pt x="256" y="32"/>
                  <a:pt x="258" y="31"/>
                  <a:pt x="258" y="31"/>
                </a:cubicBezTo>
                <a:cubicBezTo>
                  <a:pt x="258" y="30"/>
                  <a:pt x="256" y="30"/>
                  <a:pt x="256" y="29"/>
                </a:cubicBezTo>
                <a:cubicBezTo>
                  <a:pt x="257" y="27"/>
                  <a:pt x="267" y="26"/>
                  <a:pt x="274" y="26"/>
                </a:cubicBezTo>
                <a:cubicBezTo>
                  <a:pt x="278" y="26"/>
                  <a:pt x="281" y="29"/>
                  <a:pt x="281" y="30"/>
                </a:cubicBezTo>
                <a:cubicBezTo>
                  <a:pt x="281" y="30"/>
                  <a:pt x="280" y="31"/>
                  <a:pt x="281" y="31"/>
                </a:cubicBezTo>
                <a:cubicBezTo>
                  <a:pt x="281" y="31"/>
                  <a:pt x="282" y="31"/>
                  <a:pt x="284" y="31"/>
                </a:cubicBezTo>
                <a:cubicBezTo>
                  <a:pt x="286" y="31"/>
                  <a:pt x="286" y="32"/>
                  <a:pt x="288" y="32"/>
                </a:cubicBezTo>
                <a:cubicBezTo>
                  <a:pt x="290" y="32"/>
                  <a:pt x="291" y="30"/>
                  <a:pt x="294" y="30"/>
                </a:cubicBezTo>
                <a:cubicBezTo>
                  <a:pt x="297" y="31"/>
                  <a:pt x="304" y="31"/>
                  <a:pt x="306" y="32"/>
                </a:cubicBezTo>
                <a:cubicBezTo>
                  <a:pt x="310" y="33"/>
                  <a:pt x="311" y="36"/>
                  <a:pt x="317" y="36"/>
                </a:cubicBezTo>
                <a:cubicBezTo>
                  <a:pt x="318" y="36"/>
                  <a:pt x="320" y="37"/>
                  <a:pt x="321" y="36"/>
                </a:cubicBezTo>
                <a:cubicBezTo>
                  <a:pt x="322" y="37"/>
                  <a:pt x="326" y="37"/>
                  <a:pt x="326" y="38"/>
                </a:cubicBezTo>
                <a:cubicBezTo>
                  <a:pt x="331" y="39"/>
                  <a:pt x="333" y="40"/>
                  <a:pt x="337" y="41"/>
                </a:cubicBezTo>
                <a:cubicBezTo>
                  <a:pt x="338" y="42"/>
                  <a:pt x="338" y="42"/>
                  <a:pt x="338" y="42"/>
                </a:cubicBezTo>
                <a:cubicBezTo>
                  <a:pt x="338" y="42"/>
                  <a:pt x="340" y="42"/>
                  <a:pt x="340" y="43"/>
                </a:cubicBezTo>
                <a:cubicBezTo>
                  <a:pt x="343" y="43"/>
                  <a:pt x="344" y="44"/>
                  <a:pt x="345" y="45"/>
                </a:cubicBezTo>
                <a:cubicBezTo>
                  <a:pt x="343" y="45"/>
                  <a:pt x="341" y="44"/>
                  <a:pt x="340" y="45"/>
                </a:cubicBezTo>
                <a:cubicBezTo>
                  <a:pt x="341" y="45"/>
                  <a:pt x="343" y="45"/>
                  <a:pt x="344" y="46"/>
                </a:cubicBezTo>
                <a:cubicBezTo>
                  <a:pt x="345" y="46"/>
                  <a:pt x="346" y="46"/>
                  <a:pt x="347" y="47"/>
                </a:cubicBezTo>
                <a:cubicBezTo>
                  <a:pt x="344" y="47"/>
                  <a:pt x="343" y="46"/>
                  <a:pt x="342" y="47"/>
                </a:cubicBezTo>
                <a:cubicBezTo>
                  <a:pt x="343" y="48"/>
                  <a:pt x="344" y="48"/>
                  <a:pt x="346" y="48"/>
                </a:cubicBezTo>
                <a:cubicBezTo>
                  <a:pt x="347" y="50"/>
                  <a:pt x="351" y="51"/>
                  <a:pt x="355" y="52"/>
                </a:cubicBezTo>
                <a:cubicBezTo>
                  <a:pt x="355" y="53"/>
                  <a:pt x="356" y="54"/>
                  <a:pt x="358" y="55"/>
                </a:cubicBezTo>
                <a:cubicBezTo>
                  <a:pt x="362" y="55"/>
                  <a:pt x="362" y="54"/>
                  <a:pt x="364" y="56"/>
                </a:cubicBezTo>
                <a:cubicBezTo>
                  <a:pt x="365" y="56"/>
                  <a:pt x="366" y="56"/>
                  <a:pt x="367" y="56"/>
                </a:cubicBezTo>
                <a:cubicBezTo>
                  <a:pt x="370" y="57"/>
                  <a:pt x="371" y="57"/>
                  <a:pt x="371" y="59"/>
                </a:cubicBezTo>
                <a:cubicBezTo>
                  <a:pt x="371" y="60"/>
                  <a:pt x="369" y="59"/>
                  <a:pt x="367" y="59"/>
                </a:cubicBezTo>
                <a:cubicBezTo>
                  <a:pt x="367" y="60"/>
                  <a:pt x="367" y="60"/>
                  <a:pt x="367" y="60"/>
                </a:cubicBezTo>
                <a:cubicBezTo>
                  <a:pt x="367" y="60"/>
                  <a:pt x="367" y="61"/>
                  <a:pt x="364" y="60"/>
                </a:cubicBezTo>
                <a:cubicBezTo>
                  <a:pt x="364" y="61"/>
                  <a:pt x="364" y="62"/>
                  <a:pt x="362" y="62"/>
                </a:cubicBezTo>
                <a:cubicBezTo>
                  <a:pt x="354" y="61"/>
                  <a:pt x="353" y="56"/>
                  <a:pt x="345" y="55"/>
                </a:cubicBezTo>
                <a:cubicBezTo>
                  <a:pt x="344" y="55"/>
                  <a:pt x="342" y="56"/>
                  <a:pt x="342" y="56"/>
                </a:cubicBezTo>
                <a:cubicBezTo>
                  <a:pt x="344" y="56"/>
                  <a:pt x="344" y="56"/>
                  <a:pt x="345" y="56"/>
                </a:cubicBezTo>
                <a:cubicBezTo>
                  <a:pt x="345" y="57"/>
                  <a:pt x="345" y="57"/>
                  <a:pt x="345" y="57"/>
                </a:cubicBezTo>
                <a:cubicBezTo>
                  <a:pt x="344" y="57"/>
                  <a:pt x="344" y="57"/>
                  <a:pt x="343" y="57"/>
                </a:cubicBezTo>
                <a:cubicBezTo>
                  <a:pt x="343" y="57"/>
                  <a:pt x="343" y="57"/>
                  <a:pt x="343" y="58"/>
                </a:cubicBezTo>
                <a:cubicBezTo>
                  <a:pt x="344" y="58"/>
                  <a:pt x="345" y="58"/>
                  <a:pt x="345" y="58"/>
                </a:cubicBezTo>
                <a:cubicBezTo>
                  <a:pt x="346" y="59"/>
                  <a:pt x="348" y="61"/>
                  <a:pt x="349" y="61"/>
                </a:cubicBezTo>
                <a:cubicBezTo>
                  <a:pt x="352" y="62"/>
                  <a:pt x="353" y="61"/>
                  <a:pt x="354" y="62"/>
                </a:cubicBezTo>
                <a:cubicBezTo>
                  <a:pt x="355" y="62"/>
                  <a:pt x="356" y="63"/>
                  <a:pt x="356" y="63"/>
                </a:cubicBezTo>
                <a:cubicBezTo>
                  <a:pt x="356" y="63"/>
                  <a:pt x="357" y="64"/>
                  <a:pt x="357" y="64"/>
                </a:cubicBezTo>
                <a:cubicBezTo>
                  <a:pt x="357" y="65"/>
                  <a:pt x="360" y="65"/>
                  <a:pt x="360" y="66"/>
                </a:cubicBezTo>
                <a:cubicBezTo>
                  <a:pt x="360" y="67"/>
                  <a:pt x="358" y="68"/>
                  <a:pt x="358" y="69"/>
                </a:cubicBezTo>
                <a:cubicBezTo>
                  <a:pt x="355" y="68"/>
                  <a:pt x="344" y="65"/>
                  <a:pt x="342" y="64"/>
                </a:cubicBezTo>
                <a:cubicBezTo>
                  <a:pt x="342" y="64"/>
                  <a:pt x="341" y="64"/>
                  <a:pt x="340" y="64"/>
                </a:cubicBezTo>
                <a:cubicBezTo>
                  <a:pt x="343" y="66"/>
                  <a:pt x="352" y="68"/>
                  <a:pt x="352" y="70"/>
                </a:cubicBezTo>
                <a:cubicBezTo>
                  <a:pt x="352" y="71"/>
                  <a:pt x="351" y="71"/>
                  <a:pt x="351" y="71"/>
                </a:cubicBezTo>
                <a:cubicBezTo>
                  <a:pt x="350" y="71"/>
                  <a:pt x="350" y="70"/>
                  <a:pt x="349" y="70"/>
                </a:cubicBezTo>
                <a:cubicBezTo>
                  <a:pt x="344" y="68"/>
                  <a:pt x="341" y="68"/>
                  <a:pt x="337" y="67"/>
                </a:cubicBezTo>
                <a:cubicBezTo>
                  <a:pt x="333" y="66"/>
                  <a:pt x="323" y="65"/>
                  <a:pt x="326" y="63"/>
                </a:cubicBezTo>
                <a:cubicBezTo>
                  <a:pt x="320" y="61"/>
                  <a:pt x="317" y="60"/>
                  <a:pt x="312" y="58"/>
                </a:cubicBezTo>
                <a:cubicBezTo>
                  <a:pt x="311" y="58"/>
                  <a:pt x="310" y="59"/>
                  <a:pt x="309" y="59"/>
                </a:cubicBezTo>
                <a:cubicBezTo>
                  <a:pt x="307" y="59"/>
                  <a:pt x="307" y="58"/>
                  <a:pt x="306" y="58"/>
                </a:cubicBezTo>
                <a:cubicBezTo>
                  <a:pt x="304" y="58"/>
                  <a:pt x="303" y="59"/>
                  <a:pt x="301" y="59"/>
                </a:cubicBezTo>
                <a:cubicBezTo>
                  <a:pt x="299" y="59"/>
                  <a:pt x="294" y="58"/>
                  <a:pt x="294" y="56"/>
                </a:cubicBezTo>
                <a:cubicBezTo>
                  <a:pt x="294" y="56"/>
                  <a:pt x="298" y="55"/>
                  <a:pt x="300" y="55"/>
                </a:cubicBezTo>
                <a:cubicBezTo>
                  <a:pt x="303" y="55"/>
                  <a:pt x="305" y="55"/>
                  <a:pt x="308" y="55"/>
                </a:cubicBezTo>
                <a:cubicBezTo>
                  <a:pt x="309" y="55"/>
                  <a:pt x="313" y="55"/>
                  <a:pt x="315" y="55"/>
                </a:cubicBezTo>
                <a:cubicBezTo>
                  <a:pt x="314" y="55"/>
                  <a:pt x="312" y="54"/>
                  <a:pt x="312" y="53"/>
                </a:cubicBezTo>
                <a:cubicBezTo>
                  <a:pt x="312" y="52"/>
                  <a:pt x="315" y="53"/>
                  <a:pt x="316" y="53"/>
                </a:cubicBezTo>
                <a:cubicBezTo>
                  <a:pt x="317" y="52"/>
                  <a:pt x="321" y="51"/>
                  <a:pt x="321" y="50"/>
                </a:cubicBezTo>
                <a:cubicBezTo>
                  <a:pt x="320" y="48"/>
                  <a:pt x="310" y="44"/>
                  <a:pt x="306" y="44"/>
                </a:cubicBezTo>
                <a:cubicBezTo>
                  <a:pt x="304" y="44"/>
                  <a:pt x="303" y="44"/>
                  <a:pt x="301" y="44"/>
                </a:cubicBezTo>
                <a:cubicBezTo>
                  <a:pt x="300" y="44"/>
                  <a:pt x="300" y="43"/>
                  <a:pt x="299" y="43"/>
                </a:cubicBezTo>
                <a:cubicBezTo>
                  <a:pt x="300" y="43"/>
                  <a:pt x="303" y="43"/>
                  <a:pt x="303" y="43"/>
                </a:cubicBezTo>
                <a:cubicBezTo>
                  <a:pt x="302" y="42"/>
                  <a:pt x="293" y="39"/>
                  <a:pt x="291" y="38"/>
                </a:cubicBezTo>
                <a:cubicBezTo>
                  <a:pt x="289" y="38"/>
                  <a:pt x="286" y="41"/>
                  <a:pt x="283" y="40"/>
                </a:cubicBezTo>
                <a:cubicBezTo>
                  <a:pt x="281" y="40"/>
                  <a:pt x="282" y="39"/>
                  <a:pt x="282" y="39"/>
                </a:cubicBezTo>
                <a:cubicBezTo>
                  <a:pt x="280" y="39"/>
                  <a:pt x="276" y="39"/>
                  <a:pt x="272" y="38"/>
                </a:cubicBezTo>
                <a:cubicBezTo>
                  <a:pt x="273" y="39"/>
                  <a:pt x="274" y="39"/>
                  <a:pt x="277" y="39"/>
                </a:cubicBezTo>
                <a:cubicBezTo>
                  <a:pt x="277" y="41"/>
                  <a:pt x="277" y="41"/>
                  <a:pt x="277" y="41"/>
                </a:cubicBezTo>
                <a:cubicBezTo>
                  <a:pt x="271" y="43"/>
                  <a:pt x="274" y="44"/>
                  <a:pt x="274" y="44"/>
                </a:cubicBezTo>
                <a:cubicBezTo>
                  <a:pt x="274" y="45"/>
                  <a:pt x="278" y="46"/>
                  <a:pt x="278" y="46"/>
                </a:cubicBezTo>
                <a:cubicBezTo>
                  <a:pt x="277" y="48"/>
                  <a:pt x="269" y="51"/>
                  <a:pt x="268" y="50"/>
                </a:cubicBezTo>
                <a:cubicBezTo>
                  <a:pt x="266" y="49"/>
                  <a:pt x="265" y="50"/>
                  <a:pt x="266" y="50"/>
                </a:cubicBezTo>
                <a:cubicBezTo>
                  <a:pt x="264" y="50"/>
                  <a:pt x="262" y="50"/>
                  <a:pt x="260" y="50"/>
                </a:cubicBezTo>
                <a:cubicBezTo>
                  <a:pt x="258" y="50"/>
                  <a:pt x="256" y="49"/>
                  <a:pt x="253" y="49"/>
                </a:cubicBezTo>
                <a:cubicBezTo>
                  <a:pt x="253" y="49"/>
                  <a:pt x="254" y="50"/>
                  <a:pt x="254" y="51"/>
                </a:cubicBezTo>
                <a:cubicBezTo>
                  <a:pt x="254" y="52"/>
                  <a:pt x="248" y="53"/>
                  <a:pt x="245" y="53"/>
                </a:cubicBezTo>
                <a:cubicBezTo>
                  <a:pt x="241" y="53"/>
                  <a:pt x="239" y="51"/>
                  <a:pt x="237" y="51"/>
                </a:cubicBezTo>
                <a:cubicBezTo>
                  <a:pt x="236" y="51"/>
                  <a:pt x="235" y="51"/>
                  <a:pt x="234" y="51"/>
                </a:cubicBezTo>
                <a:cubicBezTo>
                  <a:pt x="237" y="53"/>
                  <a:pt x="242" y="53"/>
                  <a:pt x="248" y="54"/>
                </a:cubicBezTo>
                <a:cubicBezTo>
                  <a:pt x="248" y="54"/>
                  <a:pt x="248" y="54"/>
                  <a:pt x="248" y="55"/>
                </a:cubicBezTo>
                <a:cubicBezTo>
                  <a:pt x="245" y="56"/>
                  <a:pt x="243" y="58"/>
                  <a:pt x="239" y="58"/>
                </a:cubicBezTo>
                <a:cubicBezTo>
                  <a:pt x="238" y="58"/>
                  <a:pt x="236" y="58"/>
                  <a:pt x="235" y="58"/>
                </a:cubicBezTo>
                <a:cubicBezTo>
                  <a:pt x="233" y="58"/>
                  <a:pt x="235" y="60"/>
                  <a:pt x="232" y="60"/>
                </a:cubicBezTo>
                <a:cubicBezTo>
                  <a:pt x="217" y="58"/>
                  <a:pt x="223" y="60"/>
                  <a:pt x="221" y="60"/>
                </a:cubicBezTo>
                <a:cubicBezTo>
                  <a:pt x="224" y="60"/>
                  <a:pt x="230" y="60"/>
                  <a:pt x="230" y="62"/>
                </a:cubicBezTo>
                <a:cubicBezTo>
                  <a:pt x="230" y="64"/>
                  <a:pt x="227" y="62"/>
                  <a:pt x="224" y="62"/>
                </a:cubicBezTo>
                <a:cubicBezTo>
                  <a:pt x="223" y="63"/>
                  <a:pt x="220" y="66"/>
                  <a:pt x="219" y="67"/>
                </a:cubicBezTo>
                <a:cubicBezTo>
                  <a:pt x="214" y="69"/>
                  <a:pt x="212" y="73"/>
                  <a:pt x="212" y="77"/>
                </a:cubicBezTo>
                <a:cubicBezTo>
                  <a:pt x="211" y="79"/>
                  <a:pt x="212" y="80"/>
                  <a:pt x="211" y="81"/>
                </a:cubicBezTo>
                <a:cubicBezTo>
                  <a:pt x="213" y="81"/>
                  <a:pt x="214" y="80"/>
                  <a:pt x="216" y="80"/>
                </a:cubicBezTo>
                <a:cubicBezTo>
                  <a:pt x="220" y="80"/>
                  <a:pt x="222" y="85"/>
                  <a:pt x="222" y="87"/>
                </a:cubicBezTo>
                <a:cubicBezTo>
                  <a:pt x="225" y="87"/>
                  <a:pt x="226" y="86"/>
                  <a:pt x="229" y="86"/>
                </a:cubicBezTo>
                <a:cubicBezTo>
                  <a:pt x="232" y="86"/>
                  <a:pt x="236" y="87"/>
                  <a:pt x="237" y="87"/>
                </a:cubicBezTo>
                <a:cubicBezTo>
                  <a:pt x="245" y="89"/>
                  <a:pt x="252" y="91"/>
                  <a:pt x="259" y="93"/>
                </a:cubicBezTo>
                <a:cubicBezTo>
                  <a:pt x="263" y="94"/>
                  <a:pt x="267" y="94"/>
                  <a:pt x="271" y="95"/>
                </a:cubicBezTo>
                <a:cubicBezTo>
                  <a:pt x="276" y="97"/>
                  <a:pt x="276" y="100"/>
                  <a:pt x="276" y="103"/>
                </a:cubicBezTo>
                <a:cubicBezTo>
                  <a:pt x="276" y="106"/>
                  <a:pt x="282" y="110"/>
                  <a:pt x="287" y="112"/>
                </a:cubicBezTo>
                <a:cubicBezTo>
                  <a:pt x="289" y="113"/>
                  <a:pt x="291" y="113"/>
                  <a:pt x="293" y="113"/>
                </a:cubicBezTo>
                <a:cubicBezTo>
                  <a:pt x="293" y="112"/>
                  <a:pt x="295" y="109"/>
                  <a:pt x="296" y="109"/>
                </a:cubicBezTo>
                <a:cubicBezTo>
                  <a:pt x="293" y="106"/>
                  <a:pt x="295" y="101"/>
                  <a:pt x="289" y="99"/>
                </a:cubicBezTo>
                <a:cubicBezTo>
                  <a:pt x="293" y="98"/>
                  <a:pt x="303" y="94"/>
                  <a:pt x="303" y="92"/>
                </a:cubicBezTo>
                <a:cubicBezTo>
                  <a:pt x="303" y="89"/>
                  <a:pt x="304" y="86"/>
                  <a:pt x="302" y="84"/>
                </a:cubicBezTo>
                <a:cubicBezTo>
                  <a:pt x="300" y="82"/>
                  <a:pt x="295" y="82"/>
                  <a:pt x="293" y="79"/>
                </a:cubicBezTo>
                <a:cubicBezTo>
                  <a:pt x="295" y="79"/>
                  <a:pt x="300" y="79"/>
                  <a:pt x="299" y="76"/>
                </a:cubicBezTo>
                <a:cubicBezTo>
                  <a:pt x="299" y="74"/>
                  <a:pt x="293" y="72"/>
                  <a:pt x="296" y="71"/>
                </a:cubicBezTo>
                <a:cubicBezTo>
                  <a:pt x="301" y="69"/>
                  <a:pt x="295" y="68"/>
                  <a:pt x="295" y="67"/>
                </a:cubicBezTo>
                <a:cubicBezTo>
                  <a:pt x="295" y="65"/>
                  <a:pt x="297" y="64"/>
                  <a:pt x="300" y="64"/>
                </a:cubicBezTo>
                <a:cubicBezTo>
                  <a:pt x="305" y="65"/>
                  <a:pt x="308" y="66"/>
                  <a:pt x="313" y="67"/>
                </a:cubicBezTo>
                <a:cubicBezTo>
                  <a:pt x="314" y="67"/>
                  <a:pt x="316" y="67"/>
                  <a:pt x="317" y="67"/>
                </a:cubicBezTo>
                <a:cubicBezTo>
                  <a:pt x="322" y="67"/>
                  <a:pt x="321" y="69"/>
                  <a:pt x="326" y="70"/>
                </a:cubicBezTo>
                <a:cubicBezTo>
                  <a:pt x="326" y="73"/>
                  <a:pt x="335" y="72"/>
                  <a:pt x="336" y="75"/>
                </a:cubicBezTo>
                <a:cubicBezTo>
                  <a:pt x="337" y="77"/>
                  <a:pt x="336" y="82"/>
                  <a:pt x="338" y="82"/>
                </a:cubicBezTo>
                <a:cubicBezTo>
                  <a:pt x="340" y="82"/>
                  <a:pt x="343" y="86"/>
                  <a:pt x="346" y="86"/>
                </a:cubicBezTo>
                <a:cubicBezTo>
                  <a:pt x="348" y="86"/>
                  <a:pt x="349" y="84"/>
                  <a:pt x="351" y="84"/>
                </a:cubicBezTo>
                <a:cubicBezTo>
                  <a:pt x="354" y="83"/>
                  <a:pt x="357" y="83"/>
                  <a:pt x="356" y="81"/>
                </a:cubicBezTo>
                <a:cubicBezTo>
                  <a:pt x="355" y="79"/>
                  <a:pt x="358" y="79"/>
                  <a:pt x="359" y="78"/>
                </a:cubicBezTo>
                <a:cubicBezTo>
                  <a:pt x="360" y="79"/>
                  <a:pt x="362" y="80"/>
                  <a:pt x="362" y="80"/>
                </a:cubicBezTo>
                <a:cubicBezTo>
                  <a:pt x="363" y="83"/>
                  <a:pt x="370" y="84"/>
                  <a:pt x="369" y="86"/>
                </a:cubicBezTo>
                <a:cubicBezTo>
                  <a:pt x="367" y="88"/>
                  <a:pt x="373" y="90"/>
                  <a:pt x="374" y="91"/>
                </a:cubicBezTo>
                <a:cubicBezTo>
                  <a:pt x="374" y="91"/>
                  <a:pt x="376" y="93"/>
                  <a:pt x="376" y="94"/>
                </a:cubicBezTo>
                <a:cubicBezTo>
                  <a:pt x="376" y="95"/>
                  <a:pt x="374" y="95"/>
                  <a:pt x="374" y="95"/>
                </a:cubicBezTo>
                <a:cubicBezTo>
                  <a:pt x="376" y="96"/>
                  <a:pt x="378" y="98"/>
                  <a:pt x="382" y="98"/>
                </a:cubicBezTo>
                <a:cubicBezTo>
                  <a:pt x="382" y="99"/>
                  <a:pt x="382" y="99"/>
                  <a:pt x="382" y="99"/>
                </a:cubicBezTo>
                <a:cubicBezTo>
                  <a:pt x="382" y="102"/>
                  <a:pt x="390" y="104"/>
                  <a:pt x="394" y="105"/>
                </a:cubicBezTo>
                <a:cubicBezTo>
                  <a:pt x="395" y="105"/>
                  <a:pt x="396" y="105"/>
                  <a:pt x="396" y="106"/>
                </a:cubicBezTo>
                <a:cubicBezTo>
                  <a:pt x="395" y="108"/>
                  <a:pt x="386" y="107"/>
                  <a:pt x="383" y="108"/>
                </a:cubicBezTo>
                <a:cubicBezTo>
                  <a:pt x="383" y="108"/>
                  <a:pt x="385" y="109"/>
                  <a:pt x="385" y="109"/>
                </a:cubicBezTo>
                <a:cubicBezTo>
                  <a:pt x="389" y="109"/>
                  <a:pt x="396" y="108"/>
                  <a:pt x="400" y="108"/>
                </a:cubicBezTo>
                <a:cubicBezTo>
                  <a:pt x="400" y="108"/>
                  <a:pt x="400" y="108"/>
                  <a:pt x="400" y="109"/>
                </a:cubicBezTo>
                <a:cubicBezTo>
                  <a:pt x="402" y="110"/>
                  <a:pt x="400" y="110"/>
                  <a:pt x="401" y="111"/>
                </a:cubicBezTo>
                <a:cubicBezTo>
                  <a:pt x="403" y="112"/>
                  <a:pt x="404" y="113"/>
                  <a:pt x="405" y="116"/>
                </a:cubicBezTo>
                <a:cubicBezTo>
                  <a:pt x="405" y="119"/>
                  <a:pt x="393" y="118"/>
                  <a:pt x="391" y="120"/>
                </a:cubicBezTo>
                <a:cubicBezTo>
                  <a:pt x="386" y="125"/>
                  <a:pt x="380" y="121"/>
                  <a:pt x="371" y="120"/>
                </a:cubicBezTo>
                <a:cubicBezTo>
                  <a:pt x="365" y="120"/>
                  <a:pt x="361" y="119"/>
                  <a:pt x="355" y="120"/>
                </a:cubicBezTo>
                <a:cubicBezTo>
                  <a:pt x="351" y="121"/>
                  <a:pt x="353" y="122"/>
                  <a:pt x="351" y="124"/>
                </a:cubicBezTo>
                <a:cubicBezTo>
                  <a:pt x="347" y="127"/>
                  <a:pt x="343" y="125"/>
                  <a:pt x="341" y="129"/>
                </a:cubicBezTo>
                <a:cubicBezTo>
                  <a:pt x="347" y="129"/>
                  <a:pt x="350" y="125"/>
                  <a:pt x="357" y="125"/>
                </a:cubicBezTo>
                <a:cubicBezTo>
                  <a:pt x="361" y="125"/>
                  <a:pt x="366" y="125"/>
                  <a:pt x="366" y="128"/>
                </a:cubicBezTo>
                <a:cubicBezTo>
                  <a:pt x="366" y="131"/>
                  <a:pt x="360" y="131"/>
                  <a:pt x="360" y="132"/>
                </a:cubicBezTo>
                <a:cubicBezTo>
                  <a:pt x="361" y="132"/>
                  <a:pt x="362" y="133"/>
                  <a:pt x="363" y="133"/>
                </a:cubicBezTo>
                <a:cubicBezTo>
                  <a:pt x="364" y="137"/>
                  <a:pt x="372" y="141"/>
                  <a:pt x="377" y="142"/>
                </a:cubicBezTo>
                <a:cubicBezTo>
                  <a:pt x="378" y="142"/>
                  <a:pt x="382" y="142"/>
                  <a:pt x="382" y="144"/>
                </a:cubicBezTo>
                <a:cubicBezTo>
                  <a:pt x="382" y="145"/>
                  <a:pt x="371" y="148"/>
                  <a:pt x="370" y="148"/>
                </a:cubicBezTo>
                <a:cubicBezTo>
                  <a:pt x="367" y="149"/>
                  <a:pt x="364" y="153"/>
                  <a:pt x="362" y="153"/>
                </a:cubicBezTo>
                <a:cubicBezTo>
                  <a:pt x="361" y="153"/>
                  <a:pt x="359" y="150"/>
                  <a:pt x="359" y="149"/>
                </a:cubicBezTo>
                <a:cubicBezTo>
                  <a:pt x="359" y="146"/>
                  <a:pt x="364" y="143"/>
                  <a:pt x="369" y="143"/>
                </a:cubicBezTo>
                <a:cubicBezTo>
                  <a:pt x="366" y="143"/>
                  <a:pt x="366" y="143"/>
                  <a:pt x="366" y="141"/>
                </a:cubicBezTo>
                <a:cubicBezTo>
                  <a:pt x="363" y="141"/>
                  <a:pt x="363" y="143"/>
                  <a:pt x="362" y="144"/>
                </a:cubicBezTo>
                <a:cubicBezTo>
                  <a:pt x="360" y="144"/>
                  <a:pt x="356" y="144"/>
                  <a:pt x="355" y="144"/>
                </a:cubicBezTo>
                <a:cubicBezTo>
                  <a:pt x="354" y="144"/>
                  <a:pt x="353" y="144"/>
                  <a:pt x="353" y="143"/>
                </a:cubicBezTo>
                <a:cubicBezTo>
                  <a:pt x="353" y="144"/>
                  <a:pt x="353" y="144"/>
                  <a:pt x="353" y="144"/>
                </a:cubicBezTo>
                <a:cubicBezTo>
                  <a:pt x="353" y="144"/>
                  <a:pt x="353" y="144"/>
                  <a:pt x="353" y="144"/>
                </a:cubicBezTo>
                <a:cubicBezTo>
                  <a:pt x="354" y="146"/>
                  <a:pt x="354" y="146"/>
                  <a:pt x="354" y="146"/>
                </a:cubicBezTo>
                <a:cubicBezTo>
                  <a:pt x="353" y="147"/>
                  <a:pt x="351" y="148"/>
                  <a:pt x="349" y="148"/>
                </a:cubicBezTo>
                <a:cubicBezTo>
                  <a:pt x="346" y="148"/>
                  <a:pt x="346" y="148"/>
                  <a:pt x="345" y="149"/>
                </a:cubicBezTo>
                <a:cubicBezTo>
                  <a:pt x="342" y="151"/>
                  <a:pt x="335" y="149"/>
                  <a:pt x="335" y="155"/>
                </a:cubicBezTo>
                <a:cubicBezTo>
                  <a:pt x="335" y="155"/>
                  <a:pt x="336" y="156"/>
                  <a:pt x="336" y="156"/>
                </a:cubicBezTo>
                <a:cubicBezTo>
                  <a:pt x="336" y="157"/>
                  <a:pt x="337" y="159"/>
                  <a:pt x="338" y="159"/>
                </a:cubicBezTo>
                <a:cubicBezTo>
                  <a:pt x="340" y="158"/>
                  <a:pt x="340" y="158"/>
                  <a:pt x="340" y="158"/>
                </a:cubicBezTo>
                <a:cubicBezTo>
                  <a:pt x="340" y="160"/>
                  <a:pt x="340" y="160"/>
                  <a:pt x="340" y="160"/>
                </a:cubicBezTo>
                <a:cubicBezTo>
                  <a:pt x="338" y="160"/>
                  <a:pt x="335" y="160"/>
                  <a:pt x="334" y="160"/>
                </a:cubicBezTo>
                <a:cubicBezTo>
                  <a:pt x="331" y="162"/>
                  <a:pt x="324" y="161"/>
                  <a:pt x="321" y="163"/>
                </a:cubicBezTo>
                <a:cubicBezTo>
                  <a:pt x="321" y="163"/>
                  <a:pt x="322" y="163"/>
                  <a:pt x="323" y="163"/>
                </a:cubicBezTo>
                <a:cubicBezTo>
                  <a:pt x="324" y="163"/>
                  <a:pt x="326" y="162"/>
                  <a:pt x="327" y="163"/>
                </a:cubicBezTo>
                <a:cubicBezTo>
                  <a:pt x="325" y="164"/>
                  <a:pt x="323" y="163"/>
                  <a:pt x="320" y="164"/>
                </a:cubicBezTo>
                <a:cubicBezTo>
                  <a:pt x="320" y="163"/>
                  <a:pt x="319" y="163"/>
                  <a:pt x="319" y="163"/>
                </a:cubicBezTo>
                <a:cubicBezTo>
                  <a:pt x="318" y="164"/>
                  <a:pt x="317" y="164"/>
                  <a:pt x="317" y="164"/>
                </a:cubicBezTo>
                <a:cubicBezTo>
                  <a:pt x="317" y="165"/>
                  <a:pt x="319" y="166"/>
                  <a:pt x="319" y="166"/>
                </a:cubicBezTo>
                <a:cubicBezTo>
                  <a:pt x="319" y="168"/>
                  <a:pt x="315" y="173"/>
                  <a:pt x="314" y="173"/>
                </a:cubicBezTo>
                <a:cubicBezTo>
                  <a:pt x="314" y="173"/>
                  <a:pt x="313" y="172"/>
                  <a:pt x="313" y="172"/>
                </a:cubicBezTo>
                <a:cubicBezTo>
                  <a:pt x="312" y="173"/>
                  <a:pt x="312" y="173"/>
                  <a:pt x="312" y="173"/>
                </a:cubicBezTo>
                <a:cubicBezTo>
                  <a:pt x="312" y="174"/>
                  <a:pt x="314" y="175"/>
                  <a:pt x="314" y="176"/>
                </a:cubicBezTo>
                <a:cubicBezTo>
                  <a:pt x="314" y="177"/>
                  <a:pt x="310" y="182"/>
                  <a:pt x="310" y="182"/>
                </a:cubicBezTo>
                <a:cubicBezTo>
                  <a:pt x="309" y="181"/>
                  <a:pt x="309" y="181"/>
                  <a:pt x="309" y="181"/>
                </a:cubicBezTo>
                <a:cubicBezTo>
                  <a:pt x="309" y="181"/>
                  <a:pt x="309" y="180"/>
                  <a:pt x="309" y="180"/>
                </a:cubicBezTo>
                <a:cubicBezTo>
                  <a:pt x="309" y="178"/>
                  <a:pt x="307" y="176"/>
                  <a:pt x="307" y="174"/>
                </a:cubicBezTo>
                <a:cubicBezTo>
                  <a:pt x="306" y="175"/>
                  <a:pt x="306" y="176"/>
                  <a:pt x="306" y="176"/>
                </a:cubicBezTo>
                <a:cubicBezTo>
                  <a:pt x="307" y="177"/>
                  <a:pt x="307" y="180"/>
                  <a:pt x="308" y="182"/>
                </a:cubicBezTo>
                <a:cubicBezTo>
                  <a:pt x="308" y="184"/>
                  <a:pt x="307" y="184"/>
                  <a:pt x="308" y="185"/>
                </a:cubicBezTo>
                <a:cubicBezTo>
                  <a:pt x="309" y="185"/>
                  <a:pt x="309" y="185"/>
                  <a:pt x="309" y="185"/>
                </a:cubicBezTo>
                <a:cubicBezTo>
                  <a:pt x="309" y="185"/>
                  <a:pt x="309" y="186"/>
                  <a:pt x="309" y="186"/>
                </a:cubicBezTo>
                <a:cubicBezTo>
                  <a:pt x="309" y="188"/>
                  <a:pt x="307" y="188"/>
                  <a:pt x="306" y="188"/>
                </a:cubicBezTo>
                <a:cubicBezTo>
                  <a:pt x="307" y="189"/>
                  <a:pt x="308" y="190"/>
                  <a:pt x="309" y="190"/>
                </a:cubicBezTo>
                <a:cubicBezTo>
                  <a:pt x="309" y="191"/>
                  <a:pt x="307" y="191"/>
                  <a:pt x="306" y="191"/>
                </a:cubicBezTo>
                <a:cubicBezTo>
                  <a:pt x="306" y="193"/>
                  <a:pt x="306" y="193"/>
                  <a:pt x="306" y="193"/>
                </a:cubicBezTo>
                <a:cubicBezTo>
                  <a:pt x="307" y="193"/>
                  <a:pt x="308" y="194"/>
                  <a:pt x="308" y="194"/>
                </a:cubicBezTo>
                <a:cubicBezTo>
                  <a:pt x="308" y="194"/>
                  <a:pt x="307" y="196"/>
                  <a:pt x="306" y="196"/>
                </a:cubicBezTo>
                <a:cubicBezTo>
                  <a:pt x="304" y="196"/>
                  <a:pt x="303" y="197"/>
                  <a:pt x="302" y="198"/>
                </a:cubicBezTo>
                <a:cubicBezTo>
                  <a:pt x="299" y="198"/>
                  <a:pt x="299" y="199"/>
                  <a:pt x="298" y="200"/>
                </a:cubicBezTo>
                <a:cubicBezTo>
                  <a:pt x="299" y="200"/>
                  <a:pt x="299" y="200"/>
                  <a:pt x="299" y="200"/>
                </a:cubicBezTo>
                <a:cubicBezTo>
                  <a:pt x="290" y="204"/>
                  <a:pt x="281" y="205"/>
                  <a:pt x="281" y="218"/>
                </a:cubicBezTo>
                <a:cubicBezTo>
                  <a:pt x="281" y="223"/>
                  <a:pt x="286" y="225"/>
                  <a:pt x="286" y="231"/>
                </a:cubicBezTo>
                <a:cubicBezTo>
                  <a:pt x="286" y="232"/>
                  <a:pt x="286" y="232"/>
                  <a:pt x="286" y="232"/>
                </a:cubicBezTo>
                <a:cubicBezTo>
                  <a:pt x="287" y="234"/>
                  <a:pt x="288" y="235"/>
                  <a:pt x="288" y="239"/>
                </a:cubicBezTo>
                <a:cubicBezTo>
                  <a:pt x="288" y="242"/>
                  <a:pt x="288" y="245"/>
                  <a:pt x="284" y="245"/>
                </a:cubicBezTo>
                <a:cubicBezTo>
                  <a:pt x="281" y="245"/>
                  <a:pt x="281" y="243"/>
                  <a:pt x="280" y="241"/>
                </a:cubicBezTo>
                <a:cubicBezTo>
                  <a:pt x="278" y="238"/>
                  <a:pt x="276" y="237"/>
                  <a:pt x="275" y="235"/>
                </a:cubicBezTo>
                <a:cubicBezTo>
                  <a:pt x="272" y="229"/>
                  <a:pt x="274" y="219"/>
                  <a:pt x="265" y="218"/>
                </a:cubicBezTo>
                <a:cubicBezTo>
                  <a:pt x="263" y="218"/>
                  <a:pt x="262" y="221"/>
                  <a:pt x="261" y="221"/>
                </a:cubicBezTo>
                <a:cubicBezTo>
                  <a:pt x="257" y="221"/>
                  <a:pt x="255" y="217"/>
                  <a:pt x="251" y="217"/>
                </a:cubicBezTo>
                <a:cubicBezTo>
                  <a:pt x="248" y="217"/>
                  <a:pt x="247" y="218"/>
                  <a:pt x="246" y="218"/>
                </a:cubicBezTo>
                <a:cubicBezTo>
                  <a:pt x="246" y="218"/>
                  <a:pt x="245" y="217"/>
                  <a:pt x="245" y="217"/>
                </a:cubicBezTo>
                <a:cubicBezTo>
                  <a:pt x="241" y="217"/>
                  <a:pt x="238" y="217"/>
                  <a:pt x="234" y="218"/>
                </a:cubicBezTo>
                <a:cubicBezTo>
                  <a:pt x="236" y="219"/>
                  <a:pt x="236" y="218"/>
                  <a:pt x="237" y="218"/>
                </a:cubicBezTo>
                <a:cubicBezTo>
                  <a:pt x="237" y="221"/>
                  <a:pt x="235" y="222"/>
                  <a:pt x="237" y="224"/>
                </a:cubicBezTo>
                <a:cubicBezTo>
                  <a:pt x="232" y="226"/>
                  <a:pt x="227" y="220"/>
                  <a:pt x="223" y="220"/>
                </a:cubicBezTo>
                <a:cubicBezTo>
                  <a:pt x="223" y="220"/>
                  <a:pt x="221" y="222"/>
                  <a:pt x="221" y="222"/>
                </a:cubicBezTo>
                <a:cubicBezTo>
                  <a:pt x="218" y="222"/>
                  <a:pt x="217" y="220"/>
                  <a:pt x="215" y="220"/>
                </a:cubicBezTo>
                <a:cubicBezTo>
                  <a:pt x="210" y="220"/>
                  <a:pt x="207" y="224"/>
                  <a:pt x="205" y="226"/>
                </a:cubicBezTo>
                <a:cubicBezTo>
                  <a:pt x="203" y="228"/>
                  <a:pt x="201" y="227"/>
                  <a:pt x="199" y="227"/>
                </a:cubicBezTo>
                <a:cubicBezTo>
                  <a:pt x="195" y="229"/>
                  <a:pt x="193" y="234"/>
                  <a:pt x="193" y="239"/>
                </a:cubicBezTo>
                <a:cubicBezTo>
                  <a:pt x="193" y="239"/>
                  <a:pt x="194" y="240"/>
                  <a:pt x="194" y="240"/>
                </a:cubicBezTo>
                <a:cubicBezTo>
                  <a:pt x="193" y="240"/>
                  <a:pt x="193" y="240"/>
                  <a:pt x="193" y="240"/>
                </a:cubicBezTo>
                <a:cubicBezTo>
                  <a:pt x="193" y="241"/>
                  <a:pt x="193" y="241"/>
                  <a:pt x="193" y="241"/>
                </a:cubicBezTo>
                <a:cubicBezTo>
                  <a:pt x="193" y="242"/>
                  <a:pt x="194" y="243"/>
                  <a:pt x="194" y="244"/>
                </a:cubicBezTo>
                <a:cubicBezTo>
                  <a:pt x="194" y="247"/>
                  <a:pt x="193" y="248"/>
                  <a:pt x="192" y="251"/>
                </a:cubicBezTo>
                <a:cubicBezTo>
                  <a:pt x="192" y="254"/>
                  <a:pt x="192" y="257"/>
                  <a:pt x="192" y="260"/>
                </a:cubicBezTo>
                <a:cubicBezTo>
                  <a:pt x="192" y="262"/>
                  <a:pt x="193" y="263"/>
                  <a:pt x="193" y="264"/>
                </a:cubicBezTo>
                <a:cubicBezTo>
                  <a:pt x="194" y="266"/>
                  <a:pt x="193" y="266"/>
                  <a:pt x="194" y="268"/>
                </a:cubicBezTo>
                <a:cubicBezTo>
                  <a:pt x="195" y="269"/>
                  <a:pt x="197" y="272"/>
                  <a:pt x="198" y="273"/>
                </a:cubicBezTo>
                <a:cubicBezTo>
                  <a:pt x="202" y="276"/>
                  <a:pt x="202" y="279"/>
                  <a:pt x="207" y="281"/>
                </a:cubicBezTo>
                <a:cubicBezTo>
                  <a:pt x="209" y="281"/>
                  <a:pt x="209" y="283"/>
                  <a:pt x="210" y="283"/>
                </a:cubicBezTo>
                <a:cubicBezTo>
                  <a:pt x="214" y="283"/>
                  <a:pt x="217" y="280"/>
                  <a:pt x="221" y="280"/>
                </a:cubicBezTo>
                <a:cubicBezTo>
                  <a:pt x="223" y="280"/>
                  <a:pt x="224" y="281"/>
                  <a:pt x="225" y="281"/>
                </a:cubicBezTo>
                <a:cubicBezTo>
                  <a:pt x="226" y="281"/>
                  <a:pt x="227" y="279"/>
                  <a:pt x="227" y="279"/>
                </a:cubicBezTo>
                <a:cubicBezTo>
                  <a:pt x="228" y="277"/>
                  <a:pt x="231" y="274"/>
                  <a:pt x="231" y="272"/>
                </a:cubicBezTo>
                <a:cubicBezTo>
                  <a:pt x="231" y="266"/>
                  <a:pt x="238" y="266"/>
                  <a:pt x="244" y="266"/>
                </a:cubicBezTo>
                <a:cubicBezTo>
                  <a:pt x="245" y="266"/>
                  <a:pt x="247" y="267"/>
                  <a:pt x="247" y="267"/>
                </a:cubicBezTo>
                <a:cubicBezTo>
                  <a:pt x="248" y="267"/>
                  <a:pt x="251" y="267"/>
                  <a:pt x="252" y="267"/>
                </a:cubicBezTo>
                <a:cubicBezTo>
                  <a:pt x="252" y="268"/>
                  <a:pt x="252" y="269"/>
                  <a:pt x="252" y="269"/>
                </a:cubicBezTo>
                <a:cubicBezTo>
                  <a:pt x="252" y="271"/>
                  <a:pt x="249" y="275"/>
                  <a:pt x="249" y="278"/>
                </a:cubicBezTo>
                <a:cubicBezTo>
                  <a:pt x="249" y="281"/>
                  <a:pt x="248" y="282"/>
                  <a:pt x="246" y="284"/>
                </a:cubicBezTo>
                <a:cubicBezTo>
                  <a:pt x="246" y="283"/>
                  <a:pt x="246" y="283"/>
                  <a:pt x="246" y="283"/>
                </a:cubicBezTo>
                <a:cubicBezTo>
                  <a:pt x="246" y="283"/>
                  <a:pt x="245" y="283"/>
                  <a:pt x="245" y="283"/>
                </a:cubicBezTo>
                <a:cubicBezTo>
                  <a:pt x="245" y="285"/>
                  <a:pt x="245" y="288"/>
                  <a:pt x="245" y="291"/>
                </a:cubicBezTo>
                <a:cubicBezTo>
                  <a:pt x="245" y="293"/>
                  <a:pt x="242" y="294"/>
                  <a:pt x="241" y="295"/>
                </a:cubicBezTo>
                <a:cubicBezTo>
                  <a:pt x="241" y="296"/>
                  <a:pt x="241" y="296"/>
                  <a:pt x="241" y="296"/>
                </a:cubicBezTo>
                <a:cubicBezTo>
                  <a:pt x="241" y="297"/>
                  <a:pt x="243" y="298"/>
                  <a:pt x="244" y="297"/>
                </a:cubicBezTo>
                <a:cubicBezTo>
                  <a:pt x="250" y="298"/>
                  <a:pt x="255" y="296"/>
                  <a:pt x="262" y="296"/>
                </a:cubicBezTo>
                <a:cubicBezTo>
                  <a:pt x="267" y="296"/>
                  <a:pt x="268" y="299"/>
                  <a:pt x="271" y="300"/>
                </a:cubicBezTo>
                <a:cubicBezTo>
                  <a:pt x="271" y="301"/>
                  <a:pt x="272" y="302"/>
                  <a:pt x="271" y="303"/>
                </a:cubicBezTo>
                <a:cubicBezTo>
                  <a:pt x="271" y="304"/>
                  <a:pt x="271" y="311"/>
                  <a:pt x="270" y="313"/>
                </a:cubicBezTo>
                <a:cubicBezTo>
                  <a:pt x="270" y="317"/>
                  <a:pt x="270" y="320"/>
                  <a:pt x="270" y="324"/>
                </a:cubicBezTo>
                <a:cubicBezTo>
                  <a:pt x="270" y="328"/>
                  <a:pt x="274" y="329"/>
                  <a:pt x="277" y="331"/>
                </a:cubicBezTo>
                <a:cubicBezTo>
                  <a:pt x="279" y="332"/>
                  <a:pt x="279" y="335"/>
                  <a:pt x="283" y="335"/>
                </a:cubicBezTo>
                <a:cubicBezTo>
                  <a:pt x="288" y="335"/>
                  <a:pt x="290" y="331"/>
                  <a:pt x="295" y="331"/>
                </a:cubicBezTo>
                <a:cubicBezTo>
                  <a:pt x="300" y="332"/>
                  <a:pt x="301" y="337"/>
                  <a:pt x="304" y="339"/>
                </a:cubicBezTo>
                <a:cubicBezTo>
                  <a:pt x="302" y="340"/>
                  <a:pt x="302" y="340"/>
                  <a:pt x="302" y="340"/>
                </a:cubicBezTo>
                <a:cubicBezTo>
                  <a:pt x="303" y="340"/>
                  <a:pt x="303" y="339"/>
                  <a:pt x="304" y="339"/>
                </a:cubicBezTo>
                <a:cubicBezTo>
                  <a:pt x="305" y="339"/>
                  <a:pt x="305" y="339"/>
                  <a:pt x="306" y="339"/>
                </a:cubicBezTo>
                <a:cubicBezTo>
                  <a:pt x="306" y="338"/>
                  <a:pt x="306" y="338"/>
                  <a:pt x="306" y="338"/>
                </a:cubicBezTo>
                <a:cubicBezTo>
                  <a:pt x="307" y="337"/>
                  <a:pt x="307" y="337"/>
                  <a:pt x="307" y="337"/>
                </a:cubicBezTo>
                <a:cubicBezTo>
                  <a:pt x="307" y="335"/>
                  <a:pt x="309" y="334"/>
                  <a:pt x="310" y="334"/>
                </a:cubicBezTo>
                <a:cubicBezTo>
                  <a:pt x="311" y="333"/>
                  <a:pt x="312" y="331"/>
                  <a:pt x="312" y="330"/>
                </a:cubicBezTo>
                <a:cubicBezTo>
                  <a:pt x="313" y="327"/>
                  <a:pt x="315" y="326"/>
                  <a:pt x="317" y="326"/>
                </a:cubicBezTo>
                <a:cubicBezTo>
                  <a:pt x="322" y="324"/>
                  <a:pt x="325" y="323"/>
                  <a:pt x="330" y="322"/>
                </a:cubicBezTo>
                <a:cubicBezTo>
                  <a:pt x="332" y="321"/>
                  <a:pt x="333" y="319"/>
                  <a:pt x="335" y="319"/>
                </a:cubicBezTo>
                <a:cubicBezTo>
                  <a:pt x="336" y="319"/>
                  <a:pt x="337" y="321"/>
                  <a:pt x="337" y="321"/>
                </a:cubicBezTo>
                <a:cubicBezTo>
                  <a:pt x="337" y="322"/>
                  <a:pt x="335" y="323"/>
                  <a:pt x="335" y="323"/>
                </a:cubicBezTo>
                <a:cubicBezTo>
                  <a:pt x="334" y="325"/>
                  <a:pt x="333" y="329"/>
                  <a:pt x="333" y="330"/>
                </a:cubicBezTo>
                <a:cubicBezTo>
                  <a:pt x="333" y="332"/>
                  <a:pt x="334" y="335"/>
                  <a:pt x="336" y="335"/>
                </a:cubicBezTo>
                <a:cubicBezTo>
                  <a:pt x="337" y="335"/>
                  <a:pt x="338" y="333"/>
                  <a:pt x="338" y="332"/>
                </a:cubicBezTo>
                <a:cubicBezTo>
                  <a:pt x="338" y="330"/>
                  <a:pt x="336" y="329"/>
                  <a:pt x="336" y="327"/>
                </a:cubicBezTo>
                <a:cubicBezTo>
                  <a:pt x="336" y="324"/>
                  <a:pt x="339" y="325"/>
                  <a:pt x="340" y="324"/>
                </a:cubicBezTo>
                <a:cubicBezTo>
                  <a:pt x="342" y="324"/>
                  <a:pt x="344" y="324"/>
                  <a:pt x="345" y="324"/>
                </a:cubicBezTo>
                <a:cubicBezTo>
                  <a:pt x="344" y="322"/>
                  <a:pt x="341" y="322"/>
                  <a:pt x="341" y="320"/>
                </a:cubicBezTo>
                <a:cubicBezTo>
                  <a:pt x="342" y="320"/>
                  <a:pt x="344" y="320"/>
                  <a:pt x="345" y="320"/>
                </a:cubicBezTo>
                <a:cubicBezTo>
                  <a:pt x="345" y="323"/>
                  <a:pt x="350" y="324"/>
                  <a:pt x="352" y="325"/>
                </a:cubicBezTo>
                <a:cubicBezTo>
                  <a:pt x="352" y="326"/>
                  <a:pt x="354" y="328"/>
                  <a:pt x="354" y="328"/>
                </a:cubicBezTo>
                <a:cubicBezTo>
                  <a:pt x="358" y="328"/>
                  <a:pt x="361" y="328"/>
                  <a:pt x="364" y="327"/>
                </a:cubicBezTo>
                <a:cubicBezTo>
                  <a:pt x="364" y="329"/>
                  <a:pt x="367" y="329"/>
                  <a:pt x="368" y="329"/>
                </a:cubicBezTo>
                <a:cubicBezTo>
                  <a:pt x="371" y="329"/>
                  <a:pt x="372" y="329"/>
                  <a:pt x="374" y="327"/>
                </a:cubicBezTo>
                <a:cubicBezTo>
                  <a:pt x="374" y="326"/>
                  <a:pt x="378" y="326"/>
                  <a:pt x="378" y="326"/>
                </a:cubicBezTo>
                <a:cubicBezTo>
                  <a:pt x="380" y="326"/>
                  <a:pt x="383" y="326"/>
                  <a:pt x="383" y="326"/>
                </a:cubicBezTo>
                <a:cubicBezTo>
                  <a:pt x="382" y="327"/>
                  <a:pt x="381" y="327"/>
                  <a:pt x="380" y="327"/>
                </a:cubicBezTo>
                <a:cubicBezTo>
                  <a:pt x="380" y="328"/>
                  <a:pt x="380" y="328"/>
                  <a:pt x="380" y="328"/>
                </a:cubicBezTo>
                <a:cubicBezTo>
                  <a:pt x="382" y="330"/>
                  <a:pt x="385" y="331"/>
                  <a:pt x="388" y="332"/>
                </a:cubicBezTo>
                <a:cubicBezTo>
                  <a:pt x="390" y="332"/>
                  <a:pt x="389" y="335"/>
                  <a:pt x="390" y="337"/>
                </a:cubicBezTo>
                <a:cubicBezTo>
                  <a:pt x="392" y="337"/>
                  <a:pt x="393" y="337"/>
                  <a:pt x="395" y="337"/>
                </a:cubicBezTo>
                <a:cubicBezTo>
                  <a:pt x="398" y="340"/>
                  <a:pt x="400" y="340"/>
                  <a:pt x="402" y="344"/>
                </a:cubicBezTo>
                <a:cubicBezTo>
                  <a:pt x="402" y="344"/>
                  <a:pt x="404" y="345"/>
                  <a:pt x="404" y="345"/>
                </a:cubicBezTo>
                <a:cubicBezTo>
                  <a:pt x="406" y="349"/>
                  <a:pt x="412" y="349"/>
                  <a:pt x="417" y="349"/>
                </a:cubicBezTo>
                <a:cubicBezTo>
                  <a:pt x="418" y="349"/>
                  <a:pt x="420" y="349"/>
                  <a:pt x="421" y="349"/>
                </a:cubicBezTo>
                <a:cubicBezTo>
                  <a:pt x="422" y="349"/>
                  <a:pt x="425" y="351"/>
                  <a:pt x="426" y="351"/>
                </a:cubicBezTo>
                <a:cubicBezTo>
                  <a:pt x="426" y="351"/>
                  <a:pt x="426" y="351"/>
                  <a:pt x="426" y="351"/>
                </a:cubicBezTo>
                <a:cubicBezTo>
                  <a:pt x="427" y="351"/>
                  <a:pt x="427" y="351"/>
                  <a:pt x="427" y="351"/>
                </a:cubicBezTo>
                <a:cubicBezTo>
                  <a:pt x="430" y="351"/>
                  <a:pt x="433" y="356"/>
                  <a:pt x="436" y="356"/>
                </a:cubicBezTo>
                <a:cubicBezTo>
                  <a:pt x="435" y="358"/>
                  <a:pt x="437" y="363"/>
                  <a:pt x="438" y="365"/>
                </a:cubicBezTo>
                <a:cubicBezTo>
                  <a:pt x="439" y="367"/>
                  <a:pt x="440" y="367"/>
                  <a:pt x="441" y="368"/>
                </a:cubicBezTo>
                <a:cubicBezTo>
                  <a:pt x="438" y="372"/>
                  <a:pt x="433" y="378"/>
                  <a:pt x="432" y="383"/>
                </a:cubicBezTo>
                <a:cubicBezTo>
                  <a:pt x="432" y="384"/>
                  <a:pt x="433" y="384"/>
                  <a:pt x="434" y="384"/>
                </a:cubicBezTo>
                <a:cubicBezTo>
                  <a:pt x="436" y="385"/>
                  <a:pt x="436" y="386"/>
                  <a:pt x="437" y="388"/>
                </a:cubicBezTo>
                <a:cubicBezTo>
                  <a:pt x="438" y="388"/>
                  <a:pt x="439" y="387"/>
                  <a:pt x="440" y="387"/>
                </a:cubicBezTo>
                <a:cubicBezTo>
                  <a:pt x="440" y="388"/>
                  <a:pt x="440" y="389"/>
                  <a:pt x="441" y="389"/>
                </a:cubicBezTo>
                <a:cubicBezTo>
                  <a:pt x="441" y="389"/>
                  <a:pt x="442" y="388"/>
                  <a:pt x="443" y="387"/>
                </a:cubicBezTo>
                <a:cubicBezTo>
                  <a:pt x="444" y="384"/>
                  <a:pt x="446" y="381"/>
                  <a:pt x="449" y="381"/>
                </a:cubicBezTo>
                <a:cubicBezTo>
                  <a:pt x="451" y="381"/>
                  <a:pt x="456" y="383"/>
                  <a:pt x="458" y="384"/>
                </a:cubicBezTo>
                <a:cubicBezTo>
                  <a:pt x="459" y="385"/>
                  <a:pt x="461" y="384"/>
                  <a:pt x="461" y="386"/>
                </a:cubicBezTo>
                <a:cubicBezTo>
                  <a:pt x="461" y="387"/>
                  <a:pt x="461" y="388"/>
                  <a:pt x="461" y="389"/>
                </a:cubicBezTo>
                <a:cubicBezTo>
                  <a:pt x="462" y="389"/>
                  <a:pt x="462" y="389"/>
                  <a:pt x="462" y="389"/>
                </a:cubicBezTo>
                <a:cubicBezTo>
                  <a:pt x="463" y="388"/>
                  <a:pt x="464" y="387"/>
                  <a:pt x="465" y="387"/>
                </a:cubicBezTo>
                <a:cubicBezTo>
                  <a:pt x="468" y="387"/>
                  <a:pt x="468" y="389"/>
                  <a:pt x="471" y="389"/>
                </a:cubicBezTo>
                <a:cubicBezTo>
                  <a:pt x="473" y="389"/>
                  <a:pt x="475" y="388"/>
                  <a:pt x="476" y="388"/>
                </a:cubicBezTo>
                <a:cubicBezTo>
                  <a:pt x="479" y="388"/>
                  <a:pt x="480" y="388"/>
                  <a:pt x="482" y="389"/>
                </a:cubicBezTo>
                <a:cubicBezTo>
                  <a:pt x="483" y="391"/>
                  <a:pt x="486" y="395"/>
                  <a:pt x="488" y="395"/>
                </a:cubicBezTo>
                <a:cubicBezTo>
                  <a:pt x="490" y="395"/>
                  <a:pt x="491" y="394"/>
                  <a:pt x="493" y="395"/>
                </a:cubicBezTo>
                <a:cubicBezTo>
                  <a:pt x="495" y="395"/>
                  <a:pt x="495" y="398"/>
                  <a:pt x="495" y="401"/>
                </a:cubicBezTo>
                <a:close/>
                <a:moveTo>
                  <a:pt x="353" y="143"/>
                </a:moveTo>
                <a:cubicBezTo>
                  <a:pt x="353" y="144"/>
                  <a:pt x="353" y="144"/>
                  <a:pt x="353" y="144"/>
                </a:cubicBezTo>
                <a:lnTo>
                  <a:pt x="353" y="143"/>
                </a:lnTo>
                <a:close/>
                <a:moveTo>
                  <a:pt x="352" y="141"/>
                </a:moveTo>
                <a:cubicBezTo>
                  <a:pt x="352" y="142"/>
                  <a:pt x="352" y="142"/>
                  <a:pt x="352" y="143"/>
                </a:cubicBezTo>
                <a:cubicBezTo>
                  <a:pt x="352" y="142"/>
                  <a:pt x="352" y="142"/>
                  <a:pt x="352" y="141"/>
                </a:cubicBezTo>
                <a:close/>
                <a:moveTo>
                  <a:pt x="351" y="138"/>
                </a:moveTo>
                <a:cubicBezTo>
                  <a:pt x="352" y="138"/>
                  <a:pt x="352" y="139"/>
                  <a:pt x="352" y="140"/>
                </a:cubicBezTo>
                <a:cubicBezTo>
                  <a:pt x="352" y="139"/>
                  <a:pt x="352" y="138"/>
                  <a:pt x="351" y="138"/>
                </a:cubicBezTo>
                <a:close/>
                <a:moveTo>
                  <a:pt x="290" y="151"/>
                </a:moveTo>
                <a:cubicBezTo>
                  <a:pt x="289" y="151"/>
                  <a:pt x="289" y="151"/>
                  <a:pt x="289" y="151"/>
                </a:cubicBezTo>
                <a:lnTo>
                  <a:pt x="290" y="151"/>
                </a:lnTo>
                <a:close/>
                <a:moveTo>
                  <a:pt x="290" y="153"/>
                </a:moveTo>
                <a:cubicBezTo>
                  <a:pt x="290" y="152"/>
                  <a:pt x="290" y="152"/>
                  <a:pt x="290" y="152"/>
                </a:cubicBezTo>
                <a:lnTo>
                  <a:pt x="290" y="153"/>
                </a:lnTo>
                <a:close/>
                <a:moveTo>
                  <a:pt x="288" y="149"/>
                </a:moveTo>
                <a:cubicBezTo>
                  <a:pt x="288" y="149"/>
                  <a:pt x="289" y="150"/>
                  <a:pt x="289" y="150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90" y="149"/>
                  <a:pt x="290" y="149"/>
                  <a:pt x="291" y="149"/>
                </a:cubicBezTo>
                <a:cubicBezTo>
                  <a:pt x="296" y="149"/>
                  <a:pt x="307" y="151"/>
                  <a:pt x="307" y="146"/>
                </a:cubicBezTo>
                <a:cubicBezTo>
                  <a:pt x="303" y="146"/>
                  <a:pt x="294" y="147"/>
                  <a:pt x="290" y="148"/>
                </a:cubicBezTo>
                <a:cubicBezTo>
                  <a:pt x="290" y="148"/>
                  <a:pt x="288" y="148"/>
                  <a:pt x="288" y="149"/>
                </a:cubicBezTo>
                <a:close/>
                <a:moveTo>
                  <a:pt x="283" y="153"/>
                </a:moveTo>
                <a:cubicBezTo>
                  <a:pt x="280" y="153"/>
                  <a:pt x="278" y="153"/>
                  <a:pt x="276" y="154"/>
                </a:cubicBezTo>
                <a:cubicBezTo>
                  <a:pt x="276" y="155"/>
                  <a:pt x="275" y="156"/>
                  <a:pt x="274" y="156"/>
                </a:cubicBezTo>
                <a:cubicBezTo>
                  <a:pt x="273" y="156"/>
                  <a:pt x="271" y="155"/>
                  <a:pt x="271" y="154"/>
                </a:cubicBezTo>
                <a:cubicBezTo>
                  <a:pt x="271" y="156"/>
                  <a:pt x="271" y="158"/>
                  <a:pt x="273" y="158"/>
                </a:cubicBezTo>
                <a:cubicBezTo>
                  <a:pt x="278" y="158"/>
                  <a:pt x="285" y="155"/>
                  <a:pt x="289" y="153"/>
                </a:cubicBezTo>
                <a:cubicBezTo>
                  <a:pt x="289" y="154"/>
                  <a:pt x="288" y="154"/>
                  <a:pt x="287" y="154"/>
                </a:cubicBezTo>
                <a:cubicBezTo>
                  <a:pt x="287" y="154"/>
                  <a:pt x="285" y="153"/>
                  <a:pt x="283" y="153"/>
                </a:cubicBezTo>
                <a:close/>
                <a:moveTo>
                  <a:pt x="224" y="132"/>
                </a:moveTo>
                <a:cubicBezTo>
                  <a:pt x="225" y="132"/>
                  <a:pt x="226" y="132"/>
                  <a:pt x="227" y="132"/>
                </a:cubicBezTo>
                <a:cubicBezTo>
                  <a:pt x="228" y="131"/>
                  <a:pt x="229" y="131"/>
                  <a:pt x="230" y="131"/>
                </a:cubicBezTo>
                <a:cubicBezTo>
                  <a:pt x="231" y="132"/>
                  <a:pt x="232" y="132"/>
                  <a:pt x="233" y="132"/>
                </a:cubicBezTo>
                <a:cubicBezTo>
                  <a:pt x="236" y="132"/>
                  <a:pt x="236" y="130"/>
                  <a:pt x="238" y="130"/>
                </a:cubicBezTo>
                <a:cubicBezTo>
                  <a:pt x="240" y="130"/>
                  <a:pt x="243" y="128"/>
                  <a:pt x="246" y="127"/>
                </a:cubicBezTo>
                <a:cubicBezTo>
                  <a:pt x="246" y="129"/>
                  <a:pt x="244" y="130"/>
                  <a:pt x="244" y="131"/>
                </a:cubicBezTo>
                <a:cubicBezTo>
                  <a:pt x="245" y="131"/>
                  <a:pt x="246" y="131"/>
                  <a:pt x="247" y="131"/>
                </a:cubicBezTo>
                <a:cubicBezTo>
                  <a:pt x="247" y="132"/>
                  <a:pt x="249" y="132"/>
                  <a:pt x="250" y="132"/>
                </a:cubicBezTo>
                <a:cubicBezTo>
                  <a:pt x="253" y="132"/>
                  <a:pt x="253" y="131"/>
                  <a:pt x="255" y="131"/>
                </a:cubicBezTo>
                <a:cubicBezTo>
                  <a:pt x="260" y="131"/>
                  <a:pt x="262" y="133"/>
                  <a:pt x="266" y="133"/>
                </a:cubicBezTo>
                <a:cubicBezTo>
                  <a:pt x="266" y="133"/>
                  <a:pt x="266" y="134"/>
                  <a:pt x="266" y="135"/>
                </a:cubicBezTo>
                <a:cubicBezTo>
                  <a:pt x="263" y="135"/>
                  <a:pt x="259" y="135"/>
                  <a:pt x="258" y="135"/>
                </a:cubicBezTo>
                <a:cubicBezTo>
                  <a:pt x="254" y="135"/>
                  <a:pt x="246" y="139"/>
                  <a:pt x="246" y="142"/>
                </a:cubicBezTo>
                <a:cubicBezTo>
                  <a:pt x="248" y="141"/>
                  <a:pt x="249" y="139"/>
                  <a:pt x="250" y="139"/>
                </a:cubicBezTo>
                <a:cubicBezTo>
                  <a:pt x="247" y="143"/>
                  <a:pt x="246" y="150"/>
                  <a:pt x="246" y="154"/>
                </a:cubicBezTo>
                <a:cubicBezTo>
                  <a:pt x="246" y="156"/>
                  <a:pt x="248" y="157"/>
                  <a:pt x="250" y="157"/>
                </a:cubicBezTo>
                <a:cubicBezTo>
                  <a:pt x="253" y="157"/>
                  <a:pt x="254" y="153"/>
                  <a:pt x="254" y="151"/>
                </a:cubicBezTo>
                <a:cubicBezTo>
                  <a:pt x="254" y="149"/>
                  <a:pt x="254" y="147"/>
                  <a:pt x="254" y="146"/>
                </a:cubicBezTo>
                <a:cubicBezTo>
                  <a:pt x="254" y="144"/>
                  <a:pt x="254" y="140"/>
                  <a:pt x="256" y="140"/>
                </a:cubicBezTo>
                <a:cubicBezTo>
                  <a:pt x="262" y="139"/>
                  <a:pt x="259" y="136"/>
                  <a:pt x="262" y="136"/>
                </a:cubicBezTo>
                <a:cubicBezTo>
                  <a:pt x="264" y="136"/>
                  <a:pt x="270" y="138"/>
                  <a:pt x="270" y="140"/>
                </a:cubicBezTo>
                <a:cubicBezTo>
                  <a:pt x="270" y="142"/>
                  <a:pt x="269" y="143"/>
                  <a:pt x="268" y="145"/>
                </a:cubicBezTo>
                <a:cubicBezTo>
                  <a:pt x="271" y="145"/>
                  <a:pt x="270" y="145"/>
                  <a:pt x="272" y="144"/>
                </a:cubicBezTo>
                <a:cubicBezTo>
                  <a:pt x="273" y="147"/>
                  <a:pt x="273" y="148"/>
                  <a:pt x="275" y="149"/>
                </a:cubicBezTo>
                <a:cubicBezTo>
                  <a:pt x="277" y="149"/>
                  <a:pt x="279" y="142"/>
                  <a:pt x="280" y="140"/>
                </a:cubicBezTo>
                <a:cubicBezTo>
                  <a:pt x="280" y="140"/>
                  <a:pt x="282" y="142"/>
                  <a:pt x="285" y="142"/>
                </a:cubicBezTo>
                <a:cubicBezTo>
                  <a:pt x="285" y="142"/>
                  <a:pt x="286" y="141"/>
                  <a:pt x="286" y="141"/>
                </a:cubicBezTo>
                <a:cubicBezTo>
                  <a:pt x="286" y="138"/>
                  <a:pt x="284" y="137"/>
                  <a:pt x="281" y="136"/>
                </a:cubicBezTo>
                <a:cubicBezTo>
                  <a:pt x="280" y="136"/>
                  <a:pt x="278" y="136"/>
                  <a:pt x="277" y="136"/>
                </a:cubicBezTo>
                <a:cubicBezTo>
                  <a:pt x="272" y="134"/>
                  <a:pt x="267" y="134"/>
                  <a:pt x="262" y="131"/>
                </a:cubicBezTo>
                <a:cubicBezTo>
                  <a:pt x="261" y="130"/>
                  <a:pt x="262" y="128"/>
                  <a:pt x="261" y="127"/>
                </a:cubicBezTo>
                <a:cubicBezTo>
                  <a:pt x="260" y="126"/>
                  <a:pt x="253" y="121"/>
                  <a:pt x="252" y="121"/>
                </a:cubicBezTo>
                <a:cubicBezTo>
                  <a:pt x="251" y="121"/>
                  <a:pt x="251" y="121"/>
                  <a:pt x="250" y="121"/>
                </a:cubicBezTo>
                <a:cubicBezTo>
                  <a:pt x="250" y="121"/>
                  <a:pt x="251" y="123"/>
                  <a:pt x="250" y="123"/>
                </a:cubicBezTo>
                <a:cubicBezTo>
                  <a:pt x="250" y="123"/>
                  <a:pt x="248" y="120"/>
                  <a:pt x="246" y="120"/>
                </a:cubicBezTo>
                <a:cubicBezTo>
                  <a:pt x="244" y="120"/>
                  <a:pt x="245" y="122"/>
                  <a:pt x="243" y="123"/>
                </a:cubicBezTo>
                <a:cubicBezTo>
                  <a:pt x="241" y="124"/>
                  <a:pt x="241" y="123"/>
                  <a:pt x="238" y="124"/>
                </a:cubicBezTo>
                <a:cubicBezTo>
                  <a:pt x="233" y="126"/>
                  <a:pt x="228" y="128"/>
                  <a:pt x="224" y="132"/>
                </a:cubicBezTo>
                <a:close/>
                <a:moveTo>
                  <a:pt x="283" y="106"/>
                </a:moveTo>
                <a:cubicBezTo>
                  <a:pt x="284" y="106"/>
                  <a:pt x="284" y="106"/>
                  <a:pt x="284" y="106"/>
                </a:cubicBezTo>
                <a:cubicBezTo>
                  <a:pt x="284" y="104"/>
                  <a:pt x="282" y="104"/>
                  <a:pt x="279" y="104"/>
                </a:cubicBezTo>
                <a:cubicBezTo>
                  <a:pt x="279" y="104"/>
                  <a:pt x="279" y="104"/>
                  <a:pt x="279" y="104"/>
                </a:cubicBezTo>
                <a:cubicBezTo>
                  <a:pt x="280" y="105"/>
                  <a:pt x="282" y="106"/>
                  <a:pt x="283" y="106"/>
                </a:cubicBezTo>
                <a:close/>
                <a:moveTo>
                  <a:pt x="315" y="48"/>
                </a:moveTo>
                <a:cubicBezTo>
                  <a:pt x="315" y="48"/>
                  <a:pt x="313" y="47"/>
                  <a:pt x="312" y="47"/>
                </a:cubicBezTo>
                <a:cubicBezTo>
                  <a:pt x="310" y="47"/>
                  <a:pt x="310" y="47"/>
                  <a:pt x="310" y="47"/>
                </a:cubicBezTo>
                <a:cubicBezTo>
                  <a:pt x="310" y="48"/>
                  <a:pt x="311" y="48"/>
                  <a:pt x="312" y="48"/>
                </a:cubicBezTo>
                <a:cubicBezTo>
                  <a:pt x="313" y="48"/>
                  <a:pt x="313" y="48"/>
                  <a:pt x="315" y="48"/>
                </a:cubicBezTo>
                <a:close/>
                <a:moveTo>
                  <a:pt x="284" y="59"/>
                </a:moveTo>
                <a:cubicBezTo>
                  <a:pt x="283" y="58"/>
                  <a:pt x="279" y="59"/>
                  <a:pt x="277" y="58"/>
                </a:cubicBezTo>
                <a:cubicBezTo>
                  <a:pt x="276" y="57"/>
                  <a:pt x="276" y="57"/>
                  <a:pt x="275" y="56"/>
                </a:cubicBezTo>
                <a:cubicBezTo>
                  <a:pt x="272" y="55"/>
                  <a:pt x="267" y="55"/>
                  <a:pt x="263" y="53"/>
                </a:cubicBezTo>
                <a:cubicBezTo>
                  <a:pt x="263" y="53"/>
                  <a:pt x="262" y="54"/>
                  <a:pt x="262" y="54"/>
                </a:cubicBezTo>
                <a:cubicBezTo>
                  <a:pt x="261" y="53"/>
                  <a:pt x="260" y="53"/>
                  <a:pt x="259" y="52"/>
                </a:cubicBezTo>
                <a:cubicBezTo>
                  <a:pt x="254" y="52"/>
                  <a:pt x="254" y="55"/>
                  <a:pt x="254" y="56"/>
                </a:cubicBezTo>
                <a:cubicBezTo>
                  <a:pt x="254" y="56"/>
                  <a:pt x="254" y="57"/>
                  <a:pt x="254" y="57"/>
                </a:cubicBezTo>
                <a:cubicBezTo>
                  <a:pt x="254" y="57"/>
                  <a:pt x="253" y="58"/>
                  <a:pt x="252" y="58"/>
                </a:cubicBezTo>
                <a:cubicBezTo>
                  <a:pt x="252" y="58"/>
                  <a:pt x="249" y="58"/>
                  <a:pt x="249" y="59"/>
                </a:cubicBezTo>
                <a:cubicBezTo>
                  <a:pt x="250" y="59"/>
                  <a:pt x="254" y="59"/>
                  <a:pt x="257" y="59"/>
                </a:cubicBezTo>
                <a:cubicBezTo>
                  <a:pt x="256" y="60"/>
                  <a:pt x="256" y="61"/>
                  <a:pt x="258" y="61"/>
                </a:cubicBezTo>
                <a:cubicBezTo>
                  <a:pt x="259" y="61"/>
                  <a:pt x="259" y="61"/>
                  <a:pt x="259" y="60"/>
                </a:cubicBezTo>
                <a:cubicBezTo>
                  <a:pt x="262" y="61"/>
                  <a:pt x="267" y="59"/>
                  <a:pt x="267" y="58"/>
                </a:cubicBezTo>
                <a:cubicBezTo>
                  <a:pt x="268" y="58"/>
                  <a:pt x="274" y="60"/>
                  <a:pt x="274" y="60"/>
                </a:cubicBezTo>
                <a:cubicBezTo>
                  <a:pt x="275" y="60"/>
                  <a:pt x="277" y="60"/>
                  <a:pt x="278" y="60"/>
                </a:cubicBezTo>
                <a:cubicBezTo>
                  <a:pt x="281" y="60"/>
                  <a:pt x="282" y="60"/>
                  <a:pt x="284" y="59"/>
                </a:cubicBezTo>
                <a:close/>
                <a:moveTo>
                  <a:pt x="267" y="63"/>
                </a:moveTo>
                <a:cubicBezTo>
                  <a:pt x="267" y="64"/>
                  <a:pt x="267" y="64"/>
                  <a:pt x="267" y="64"/>
                </a:cubicBezTo>
                <a:cubicBezTo>
                  <a:pt x="270" y="64"/>
                  <a:pt x="274" y="63"/>
                  <a:pt x="276" y="62"/>
                </a:cubicBezTo>
                <a:cubicBezTo>
                  <a:pt x="274" y="62"/>
                  <a:pt x="274" y="62"/>
                  <a:pt x="271" y="62"/>
                </a:cubicBezTo>
                <a:cubicBezTo>
                  <a:pt x="271" y="62"/>
                  <a:pt x="268" y="63"/>
                  <a:pt x="267" y="63"/>
                </a:cubicBezTo>
                <a:close/>
                <a:moveTo>
                  <a:pt x="308" y="48"/>
                </a:moveTo>
                <a:cubicBezTo>
                  <a:pt x="308" y="45"/>
                  <a:pt x="298" y="44"/>
                  <a:pt x="298" y="47"/>
                </a:cubicBezTo>
                <a:cubicBezTo>
                  <a:pt x="298" y="48"/>
                  <a:pt x="300" y="49"/>
                  <a:pt x="302" y="49"/>
                </a:cubicBezTo>
                <a:cubicBezTo>
                  <a:pt x="304" y="49"/>
                  <a:pt x="308" y="49"/>
                  <a:pt x="308" y="48"/>
                </a:cubicBezTo>
                <a:close/>
                <a:moveTo>
                  <a:pt x="313" y="567"/>
                </a:moveTo>
                <a:cubicBezTo>
                  <a:pt x="313" y="566"/>
                  <a:pt x="313" y="566"/>
                  <a:pt x="313" y="565"/>
                </a:cubicBezTo>
                <a:cubicBezTo>
                  <a:pt x="313" y="564"/>
                  <a:pt x="314" y="564"/>
                  <a:pt x="314" y="564"/>
                </a:cubicBezTo>
                <a:cubicBezTo>
                  <a:pt x="314" y="563"/>
                  <a:pt x="313" y="563"/>
                  <a:pt x="312" y="563"/>
                </a:cubicBezTo>
                <a:cubicBezTo>
                  <a:pt x="311" y="563"/>
                  <a:pt x="310" y="565"/>
                  <a:pt x="310" y="565"/>
                </a:cubicBezTo>
                <a:cubicBezTo>
                  <a:pt x="310" y="566"/>
                  <a:pt x="310" y="566"/>
                  <a:pt x="310" y="566"/>
                </a:cubicBezTo>
                <a:cubicBezTo>
                  <a:pt x="309" y="567"/>
                  <a:pt x="310" y="567"/>
                  <a:pt x="311" y="567"/>
                </a:cubicBezTo>
                <a:cubicBezTo>
                  <a:pt x="312" y="567"/>
                  <a:pt x="312" y="567"/>
                  <a:pt x="313" y="567"/>
                </a:cubicBezTo>
                <a:close/>
                <a:moveTo>
                  <a:pt x="297" y="61"/>
                </a:moveTo>
                <a:cubicBezTo>
                  <a:pt x="295" y="61"/>
                  <a:pt x="295" y="60"/>
                  <a:pt x="293" y="61"/>
                </a:cubicBezTo>
                <a:cubicBezTo>
                  <a:pt x="295" y="62"/>
                  <a:pt x="295" y="62"/>
                  <a:pt x="297" y="61"/>
                </a:cubicBezTo>
                <a:close/>
              </a:path>
            </a:pathLst>
          </a:custGeom>
          <a:solidFill>
            <a:srgbClr val="EEF3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秘书处文字"/>
          <p:cNvSpPr txBox="1"/>
          <p:nvPr/>
        </p:nvSpPr>
        <p:spPr>
          <a:xfrm>
            <a:off x="2195736" y="3081734"/>
            <a:ext cx="77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PowerPoint</a:t>
            </a:r>
          </a:p>
          <a:p>
            <a:pPr algn="ctr"/>
            <a:r>
              <a:rPr lang="en-US" altLang="zh-CN" sz="5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Template</a:t>
            </a:r>
            <a:endParaRPr lang="zh-CN" altLang="en-US" sz="5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803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/>
          <p:cNvSpPr>
            <a:spLocks noChangeAspect="1" noChangeArrowheads="1" noTextEdit="1"/>
          </p:cNvSpPr>
          <p:nvPr/>
        </p:nvSpPr>
        <p:spPr bwMode="auto">
          <a:xfrm>
            <a:off x="1331913" y="463550"/>
            <a:ext cx="3086100" cy="593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6677744" y="468313"/>
            <a:ext cx="381000" cy="427038"/>
          </a:xfrm>
          <a:custGeom>
            <a:avLst/>
            <a:gdLst>
              <a:gd name="T0" fmla="*/ 4 w 90"/>
              <a:gd name="T1" fmla="*/ 0 h 101"/>
              <a:gd name="T2" fmla="*/ 3 w 90"/>
              <a:gd name="T3" fmla="*/ 0 h 101"/>
              <a:gd name="T4" fmla="*/ 0 w 90"/>
              <a:gd name="T5" fmla="*/ 0 h 101"/>
              <a:gd name="T6" fmla="*/ 83 w 90"/>
              <a:gd name="T7" fmla="*/ 85 h 101"/>
              <a:gd name="T8" fmla="*/ 81 w 90"/>
              <a:gd name="T9" fmla="*/ 101 h 101"/>
              <a:gd name="T10" fmla="*/ 89 w 90"/>
              <a:gd name="T11" fmla="*/ 100 h 101"/>
              <a:gd name="T12" fmla="*/ 90 w 90"/>
              <a:gd name="T13" fmla="*/ 85 h 101"/>
              <a:gd name="T14" fmla="*/ 4 w 90"/>
              <a:gd name="T15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0" h="101">
                <a:moveTo>
                  <a:pt x="4" y="0"/>
                </a:moveTo>
                <a:cubicBezTo>
                  <a:pt x="4" y="0"/>
                  <a:pt x="4" y="0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45" y="2"/>
                  <a:pt x="82" y="39"/>
                  <a:pt x="83" y="85"/>
                </a:cubicBezTo>
                <a:cubicBezTo>
                  <a:pt x="83" y="91"/>
                  <a:pt x="82" y="96"/>
                  <a:pt x="81" y="101"/>
                </a:cubicBezTo>
                <a:cubicBezTo>
                  <a:pt x="84" y="101"/>
                  <a:pt x="86" y="100"/>
                  <a:pt x="89" y="100"/>
                </a:cubicBezTo>
                <a:cubicBezTo>
                  <a:pt x="89" y="95"/>
                  <a:pt x="90" y="90"/>
                  <a:pt x="90" y="85"/>
                </a:cubicBezTo>
                <a:cubicBezTo>
                  <a:pt x="89" y="38"/>
                  <a:pt x="51" y="0"/>
                  <a:pt x="4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363617" y="468313"/>
            <a:ext cx="728663" cy="727075"/>
          </a:xfrm>
          <a:custGeom>
            <a:avLst/>
            <a:gdLst>
              <a:gd name="T0" fmla="*/ 172 w 172"/>
              <a:gd name="T1" fmla="*/ 85 h 172"/>
              <a:gd name="T2" fmla="*/ 87 w 172"/>
              <a:gd name="T3" fmla="*/ 172 h 172"/>
              <a:gd name="T4" fmla="*/ 0 w 172"/>
              <a:gd name="T5" fmla="*/ 87 h 172"/>
              <a:gd name="T6" fmla="*/ 85 w 172"/>
              <a:gd name="T7" fmla="*/ 0 h 172"/>
              <a:gd name="T8" fmla="*/ 172 w 172"/>
              <a:gd name="T9" fmla="*/ 85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" h="172">
                <a:moveTo>
                  <a:pt x="172" y="85"/>
                </a:moveTo>
                <a:cubicBezTo>
                  <a:pt x="172" y="133"/>
                  <a:pt x="134" y="171"/>
                  <a:pt x="87" y="172"/>
                </a:cubicBezTo>
                <a:cubicBezTo>
                  <a:pt x="40" y="172"/>
                  <a:pt x="1" y="134"/>
                  <a:pt x="0" y="87"/>
                </a:cubicBezTo>
                <a:cubicBezTo>
                  <a:pt x="0" y="40"/>
                  <a:pt x="38" y="1"/>
                  <a:pt x="85" y="0"/>
                </a:cubicBezTo>
                <a:cubicBezTo>
                  <a:pt x="133" y="0"/>
                  <a:pt x="171" y="38"/>
                  <a:pt x="172" y="85"/>
                </a:cubicBezTo>
              </a:path>
            </a:pathLst>
          </a:custGeom>
          <a:solidFill>
            <a:srgbClr val="FDD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7084144" y="890588"/>
            <a:ext cx="584200" cy="482600"/>
          </a:xfrm>
          <a:custGeom>
            <a:avLst/>
            <a:gdLst>
              <a:gd name="T0" fmla="*/ 72 w 138"/>
              <a:gd name="T1" fmla="*/ 10 h 114"/>
              <a:gd name="T2" fmla="*/ 72 w 138"/>
              <a:gd name="T3" fmla="*/ 10 h 114"/>
              <a:gd name="T4" fmla="*/ 68 w 138"/>
              <a:gd name="T5" fmla="*/ 10 h 114"/>
              <a:gd name="T6" fmla="*/ 110 w 138"/>
              <a:gd name="T7" fmla="*/ 54 h 114"/>
              <a:gd name="T8" fmla="*/ 108 w 138"/>
              <a:gd name="T9" fmla="*/ 66 h 114"/>
              <a:gd name="T10" fmla="*/ 108 w 138"/>
              <a:gd name="T11" fmla="*/ 66 h 114"/>
              <a:gd name="T12" fmla="*/ 131 w 138"/>
              <a:gd name="T13" fmla="*/ 90 h 114"/>
              <a:gd name="T14" fmla="*/ 108 w 138"/>
              <a:gd name="T15" fmla="*/ 114 h 114"/>
              <a:gd name="T16" fmla="*/ 108 w 138"/>
              <a:gd name="T17" fmla="*/ 114 h 114"/>
              <a:gd name="T18" fmla="*/ 115 w 138"/>
              <a:gd name="T19" fmla="*/ 114 h 114"/>
              <a:gd name="T20" fmla="*/ 115 w 138"/>
              <a:gd name="T21" fmla="*/ 114 h 114"/>
              <a:gd name="T22" fmla="*/ 137 w 138"/>
              <a:gd name="T23" fmla="*/ 90 h 114"/>
              <a:gd name="T24" fmla="*/ 114 w 138"/>
              <a:gd name="T25" fmla="*/ 66 h 114"/>
              <a:gd name="T26" fmla="*/ 114 w 138"/>
              <a:gd name="T27" fmla="*/ 66 h 114"/>
              <a:gd name="T28" fmla="*/ 116 w 138"/>
              <a:gd name="T29" fmla="*/ 54 h 114"/>
              <a:gd name="T30" fmla="*/ 72 w 138"/>
              <a:gd name="T31" fmla="*/ 10 h 114"/>
              <a:gd name="T32" fmla="*/ 4 w 138"/>
              <a:gd name="T33" fmla="*/ 0 h 114"/>
              <a:gd name="T34" fmla="*/ 3 w 138"/>
              <a:gd name="T35" fmla="*/ 0 h 114"/>
              <a:gd name="T36" fmla="*/ 0 w 138"/>
              <a:gd name="T37" fmla="*/ 0 h 114"/>
              <a:gd name="T38" fmla="*/ 39 w 138"/>
              <a:gd name="T39" fmla="*/ 19 h 114"/>
              <a:gd name="T40" fmla="*/ 43 w 138"/>
              <a:gd name="T41" fmla="*/ 17 h 114"/>
              <a:gd name="T42" fmla="*/ 4 w 138"/>
              <a:gd name="T4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8" h="114">
                <a:moveTo>
                  <a:pt x="72" y="10"/>
                </a:moveTo>
                <a:cubicBezTo>
                  <a:pt x="72" y="10"/>
                  <a:pt x="72" y="10"/>
                  <a:pt x="72" y="10"/>
                </a:cubicBezTo>
                <a:cubicBezTo>
                  <a:pt x="71" y="10"/>
                  <a:pt x="70" y="10"/>
                  <a:pt x="68" y="10"/>
                </a:cubicBezTo>
                <a:cubicBezTo>
                  <a:pt x="91" y="12"/>
                  <a:pt x="109" y="31"/>
                  <a:pt x="110" y="54"/>
                </a:cubicBezTo>
                <a:cubicBezTo>
                  <a:pt x="110" y="58"/>
                  <a:pt x="109" y="62"/>
                  <a:pt x="108" y="66"/>
                </a:cubicBezTo>
                <a:cubicBezTo>
                  <a:pt x="108" y="66"/>
                  <a:pt x="108" y="66"/>
                  <a:pt x="108" y="66"/>
                </a:cubicBezTo>
                <a:cubicBezTo>
                  <a:pt x="121" y="67"/>
                  <a:pt x="131" y="77"/>
                  <a:pt x="131" y="90"/>
                </a:cubicBezTo>
                <a:cubicBezTo>
                  <a:pt x="131" y="103"/>
                  <a:pt x="121" y="113"/>
                  <a:pt x="108" y="114"/>
                </a:cubicBezTo>
                <a:cubicBezTo>
                  <a:pt x="108" y="114"/>
                  <a:pt x="108" y="114"/>
                  <a:pt x="108" y="114"/>
                </a:cubicBezTo>
                <a:cubicBezTo>
                  <a:pt x="115" y="114"/>
                  <a:pt x="115" y="114"/>
                  <a:pt x="115" y="114"/>
                </a:cubicBezTo>
                <a:cubicBezTo>
                  <a:pt x="115" y="114"/>
                  <a:pt x="115" y="114"/>
                  <a:pt x="115" y="114"/>
                </a:cubicBezTo>
                <a:cubicBezTo>
                  <a:pt x="128" y="113"/>
                  <a:pt x="138" y="103"/>
                  <a:pt x="137" y="90"/>
                </a:cubicBezTo>
                <a:cubicBezTo>
                  <a:pt x="137" y="77"/>
                  <a:pt x="127" y="66"/>
                  <a:pt x="114" y="66"/>
                </a:cubicBezTo>
                <a:cubicBezTo>
                  <a:pt x="114" y="66"/>
                  <a:pt x="114" y="66"/>
                  <a:pt x="114" y="66"/>
                </a:cubicBezTo>
                <a:cubicBezTo>
                  <a:pt x="116" y="62"/>
                  <a:pt x="116" y="58"/>
                  <a:pt x="116" y="54"/>
                </a:cubicBezTo>
                <a:cubicBezTo>
                  <a:pt x="116" y="30"/>
                  <a:pt x="96" y="10"/>
                  <a:pt x="72" y="10"/>
                </a:cubicBezTo>
                <a:moveTo>
                  <a:pt x="4" y="0"/>
                </a:moveTo>
                <a:cubicBezTo>
                  <a:pt x="4" y="0"/>
                  <a:pt x="3" y="0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16" y="1"/>
                  <a:pt x="29" y="8"/>
                  <a:pt x="39" y="19"/>
                </a:cubicBezTo>
                <a:cubicBezTo>
                  <a:pt x="40" y="18"/>
                  <a:pt x="41" y="17"/>
                  <a:pt x="43" y="17"/>
                </a:cubicBezTo>
                <a:cubicBezTo>
                  <a:pt x="33" y="6"/>
                  <a:pt x="19" y="0"/>
                  <a:pt x="4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6842844" y="1068388"/>
            <a:ext cx="9525" cy="0"/>
          </a:xfrm>
          <a:custGeom>
            <a:avLst/>
            <a:gdLst>
              <a:gd name="T0" fmla="*/ 2 w 2"/>
              <a:gd name="T1" fmla="*/ 0 w 2"/>
              <a:gd name="T2" fmla="*/ 2 w 2"/>
              <a:gd name="T3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</a:path>
            </a:pathLst>
          </a:custGeom>
          <a:solidFill>
            <a:srgbClr val="D3AD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6674569" y="890588"/>
            <a:ext cx="965200" cy="492125"/>
          </a:xfrm>
          <a:custGeom>
            <a:avLst/>
            <a:gdLst>
              <a:gd name="T0" fmla="*/ 228 w 228"/>
              <a:gd name="T1" fmla="*/ 90 h 116"/>
              <a:gd name="T2" fmla="*/ 205 w 228"/>
              <a:gd name="T3" fmla="*/ 66 h 116"/>
              <a:gd name="T4" fmla="*/ 205 w 228"/>
              <a:gd name="T5" fmla="*/ 66 h 116"/>
              <a:gd name="T6" fmla="*/ 207 w 228"/>
              <a:gd name="T7" fmla="*/ 54 h 116"/>
              <a:gd name="T8" fmla="*/ 162 w 228"/>
              <a:gd name="T9" fmla="*/ 10 h 116"/>
              <a:gd name="T10" fmla="*/ 136 w 228"/>
              <a:gd name="T11" fmla="*/ 19 h 116"/>
              <a:gd name="T12" fmla="*/ 94 w 228"/>
              <a:gd name="T13" fmla="*/ 0 h 116"/>
              <a:gd name="T14" fmla="*/ 42 w 228"/>
              <a:gd name="T15" fmla="*/ 42 h 116"/>
              <a:gd name="T16" fmla="*/ 36 w 228"/>
              <a:gd name="T17" fmla="*/ 42 h 116"/>
              <a:gd name="T18" fmla="*/ 0 w 228"/>
              <a:gd name="T19" fmla="*/ 79 h 116"/>
              <a:gd name="T20" fmla="*/ 37 w 228"/>
              <a:gd name="T21" fmla="*/ 116 h 116"/>
              <a:gd name="T22" fmla="*/ 37 w 228"/>
              <a:gd name="T23" fmla="*/ 116 h 116"/>
              <a:gd name="T24" fmla="*/ 205 w 228"/>
              <a:gd name="T25" fmla="*/ 114 h 116"/>
              <a:gd name="T26" fmla="*/ 205 w 228"/>
              <a:gd name="T27" fmla="*/ 114 h 116"/>
              <a:gd name="T28" fmla="*/ 228 w 228"/>
              <a:gd name="T29" fmla="*/ 9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8" h="116">
                <a:moveTo>
                  <a:pt x="228" y="90"/>
                </a:moveTo>
                <a:cubicBezTo>
                  <a:pt x="228" y="77"/>
                  <a:pt x="218" y="67"/>
                  <a:pt x="205" y="66"/>
                </a:cubicBezTo>
                <a:cubicBezTo>
                  <a:pt x="205" y="66"/>
                  <a:pt x="205" y="66"/>
                  <a:pt x="205" y="66"/>
                </a:cubicBezTo>
                <a:cubicBezTo>
                  <a:pt x="206" y="62"/>
                  <a:pt x="207" y="58"/>
                  <a:pt x="207" y="54"/>
                </a:cubicBezTo>
                <a:cubicBezTo>
                  <a:pt x="206" y="29"/>
                  <a:pt x="187" y="10"/>
                  <a:pt x="162" y="10"/>
                </a:cubicBezTo>
                <a:cubicBezTo>
                  <a:pt x="152" y="10"/>
                  <a:pt x="143" y="14"/>
                  <a:pt x="136" y="19"/>
                </a:cubicBezTo>
                <a:cubicBezTo>
                  <a:pt x="126" y="7"/>
                  <a:pt x="111" y="0"/>
                  <a:pt x="94" y="0"/>
                </a:cubicBezTo>
                <a:cubicBezTo>
                  <a:pt x="68" y="0"/>
                  <a:pt x="47" y="18"/>
                  <a:pt x="42" y="42"/>
                </a:cubicBezTo>
                <a:cubicBezTo>
                  <a:pt x="40" y="42"/>
                  <a:pt x="38" y="42"/>
                  <a:pt x="36" y="42"/>
                </a:cubicBezTo>
                <a:cubicBezTo>
                  <a:pt x="16" y="42"/>
                  <a:pt x="0" y="59"/>
                  <a:pt x="0" y="79"/>
                </a:cubicBezTo>
                <a:cubicBezTo>
                  <a:pt x="0" y="100"/>
                  <a:pt x="17" y="116"/>
                  <a:pt x="37" y="116"/>
                </a:cubicBezTo>
                <a:cubicBezTo>
                  <a:pt x="37" y="116"/>
                  <a:pt x="37" y="116"/>
                  <a:pt x="37" y="116"/>
                </a:cubicBezTo>
                <a:cubicBezTo>
                  <a:pt x="205" y="114"/>
                  <a:pt x="205" y="114"/>
                  <a:pt x="205" y="114"/>
                </a:cubicBezTo>
                <a:cubicBezTo>
                  <a:pt x="205" y="114"/>
                  <a:pt x="205" y="114"/>
                  <a:pt x="205" y="114"/>
                </a:cubicBezTo>
                <a:cubicBezTo>
                  <a:pt x="218" y="113"/>
                  <a:pt x="228" y="103"/>
                  <a:pt x="228" y="9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6550744" y="938213"/>
            <a:ext cx="276225" cy="134938"/>
          </a:xfrm>
          <a:custGeom>
            <a:avLst/>
            <a:gdLst>
              <a:gd name="T0" fmla="*/ 5 w 65"/>
              <a:gd name="T1" fmla="*/ 0 h 32"/>
              <a:gd name="T2" fmla="*/ 5 w 65"/>
              <a:gd name="T3" fmla="*/ 0 h 32"/>
              <a:gd name="T4" fmla="*/ 0 w 65"/>
              <a:gd name="T5" fmla="*/ 0 h 32"/>
              <a:gd name="T6" fmla="*/ 57 w 65"/>
              <a:gd name="T7" fmla="*/ 32 h 32"/>
              <a:gd name="T8" fmla="*/ 65 w 65"/>
              <a:gd name="T9" fmla="*/ 31 h 32"/>
              <a:gd name="T10" fmla="*/ 5 w 65"/>
              <a:gd name="T11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" h="32"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3" y="0"/>
                  <a:pt x="1" y="0"/>
                  <a:pt x="0" y="0"/>
                </a:cubicBezTo>
                <a:cubicBezTo>
                  <a:pt x="23" y="1"/>
                  <a:pt x="44" y="14"/>
                  <a:pt x="57" y="32"/>
                </a:cubicBezTo>
                <a:cubicBezTo>
                  <a:pt x="59" y="31"/>
                  <a:pt x="62" y="31"/>
                  <a:pt x="65" y="31"/>
                </a:cubicBezTo>
                <a:cubicBezTo>
                  <a:pt x="52" y="12"/>
                  <a:pt x="30" y="0"/>
                  <a:pt x="5" y="0"/>
                </a:cubicBezTo>
              </a:path>
            </a:pathLst>
          </a:custGeom>
          <a:solidFill>
            <a:srgbClr val="D3AD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6792044" y="1068388"/>
            <a:ext cx="327025" cy="309563"/>
          </a:xfrm>
          <a:custGeom>
            <a:avLst/>
            <a:gdLst>
              <a:gd name="T0" fmla="*/ 27 w 77"/>
              <a:gd name="T1" fmla="*/ 24 h 73"/>
              <a:gd name="T2" fmla="*/ 27 w 77"/>
              <a:gd name="T3" fmla="*/ 24 h 73"/>
              <a:gd name="T4" fmla="*/ 22 w 77"/>
              <a:gd name="T5" fmla="*/ 25 h 73"/>
              <a:gd name="T6" fmla="*/ 68 w 77"/>
              <a:gd name="T7" fmla="*/ 73 h 73"/>
              <a:gd name="T8" fmla="*/ 77 w 77"/>
              <a:gd name="T9" fmla="*/ 73 h 73"/>
              <a:gd name="T10" fmla="*/ 27 w 77"/>
              <a:gd name="T11" fmla="*/ 24 h 73"/>
              <a:gd name="T12" fmla="*/ 8 w 77"/>
              <a:gd name="T13" fmla="*/ 0 h 73"/>
              <a:gd name="T14" fmla="*/ 0 w 77"/>
              <a:gd name="T15" fmla="*/ 1 h 73"/>
              <a:gd name="T16" fmla="*/ 10 w 77"/>
              <a:gd name="T17" fmla="*/ 25 h 73"/>
              <a:gd name="T18" fmla="*/ 17 w 77"/>
              <a:gd name="T19" fmla="*/ 24 h 73"/>
              <a:gd name="T20" fmla="*/ 18 w 77"/>
              <a:gd name="T21" fmla="*/ 24 h 73"/>
              <a:gd name="T22" fmla="*/ 19 w 77"/>
              <a:gd name="T23" fmla="*/ 24 h 73"/>
              <a:gd name="T24" fmla="*/ 8 w 77"/>
              <a:gd name="T25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" h="73">
                <a:moveTo>
                  <a:pt x="27" y="24"/>
                </a:moveTo>
                <a:cubicBezTo>
                  <a:pt x="27" y="24"/>
                  <a:pt x="27" y="24"/>
                  <a:pt x="27" y="24"/>
                </a:cubicBezTo>
                <a:cubicBezTo>
                  <a:pt x="25" y="24"/>
                  <a:pt x="23" y="24"/>
                  <a:pt x="22" y="25"/>
                </a:cubicBezTo>
                <a:cubicBezTo>
                  <a:pt x="47" y="27"/>
                  <a:pt x="67" y="48"/>
                  <a:pt x="68" y="73"/>
                </a:cubicBezTo>
                <a:cubicBezTo>
                  <a:pt x="77" y="73"/>
                  <a:pt x="77" y="73"/>
                  <a:pt x="77" y="73"/>
                </a:cubicBezTo>
                <a:cubicBezTo>
                  <a:pt x="77" y="46"/>
                  <a:pt x="54" y="24"/>
                  <a:pt x="27" y="24"/>
                </a:cubicBezTo>
                <a:moveTo>
                  <a:pt x="8" y="0"/>
                </a:moveTo>
                <a:cubicBezTo>
                  <a:pt x="5" y="0"/>
                  <a:pt x="2" y="0"/>
                  <a:pt x="0" y="1"/>
                </a:cubicBezTo>
                <a:cubicBezTo>
                  <a:pt x="4" y="8"/>
                  <a:pt x="8" y="16"/>
                  <a:pt x="10" y="25"/>
                </a:cubicBezTo>
                <a:cubicBezTo>
                  <a:pt x="12" y="25"/>
                  <a:pt x="15" y="24"/>
                  <a:pt x="17" y="24"/>
                </a:cubicBezTo>
                <a:cubicBezTo>
                  <a:pt x="17" y="24"/>
                  <a:pt x="17" y="24"/>
                  <a:pt x="18" y="24"/>
                </a:cubicBezTo>
                <a:cubicBezTo>
                  <a:pt x="18" y="24"/>
                  <a:pt x="19" y="24"/>
                  <a:pt x="19" y="24"/>
                </a:cubicBezTo>
                <a:cubicBezTo>
                  <a:pt x="17" y="16"/>
                  <a:pt x="13" y="7"/>
                  <a:pt x="8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5851425" y="908720"/>
            <a:ext cx="1312863" cy="668338"/>
          </a:xfrm>
          <a:custGeom>
            <a:avLst/>
            <a:gdLst>
              <a:gd name="T0" fmla="*/ 0 w 310"/>
              <a:gd name="T1" fmla="*/ 125 h 158"/>
              <a:gd name="T2" fmla="*/ 31 w 310"/>
              <a:gd name="T3" fmla="*/ 92 h 158"/>
              <a:gd name="T4" fmla="*/ 31 w 310"/>
              <a:gd name="T5" fmla="*/ 92 h 158"/>
              <a:gd name="T6" fmla="*/ 28 w 310"/>
              <a:gd name="T7" fmla="*/ 76 h 158"/>
              <a:gd name="T8" fmla="*/ 87 w 310"/>
              <a:gd name="T9" fmla="*/ 16 h 158"/>
              <a:gd name="T10" fmla="*/ 123 w 310"/>
              <a:gd name="T11" fmla="*/ 27 h 158"/>
              <a:gd name="T12" fmla="*/ 180 w 310"/>
              <a:gd name="T13" fmla="*/ 0 h 158"/>
              <a:gd name="T14" fmla="*/ 252 w 310"/>
              <a:gd name="T15" fmla="*/ 56 h 158"/>
              <a:gd name="T16" fmla="*/ 259 w 310"/>
              <a:gd name="T17" fmla="*/ 55 h 158"/>
              <a:gd name="T18" fmla="*/ 310 w 310"/>
              <a:gd name="T19" fmla="*/ 105 h 158"/>
              <a:gd name="T20" fmla="*/ 260 w 310"/>
              <a:gd name="T21" fmla="*/ 156 h 158"/>
              <a:gd name="T22" fmla="*/ 260 w 310"/>
              <a:gd name="T23" fmla="*/ 156 h 158"/>
              <a:gd name="T24" fmla="*/ 31 w 310"/>
              <a:gd name="T25" fmla="*/ 158 h 158"/>
              <a:gd name="T26" fmla="*/ 31 w 310"/>
              <a:gd name="T27" fmla="*/ 158 h 158"/>
              <a:gd name="T28" fmla="*/ 0 w 310"/>
              <a:gd name="T29" fmla="*/ 125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10" h="158">
                <a:moveTo>
                  <a:pt x="0" y="125"/>
                </a:moveTo>
                <a:cubicBezTo>
                  <a:pt x="0" y="108"/>
                  <a:pt x="14" y="93"/>
                  <a:pt x="31" y="92"/>
                </a:cubicBezTo>
                <a:cubicBezTo>
                  <a:pt x="31" y="92"/>
                  <a:pt x="31" y="92"/>
                  <a:pt x="31" y="92"/>
                </a:cubicBezTo>
                <a:cubicBezTo>
                  <a:pt x="29" y="87"/>
                  <a:pt x="28" y="81"/>
                  <a:pt x="28" y="76"/>
                </a:cubicBezTo>
                <a:cubicBezTo>
                  <a:pt x="28" y="43"/>
                  <a:pt x="54" y="16"/>
                  <a:pt x="87" y="16"/>
                </a:cubicBezTo>
                <a:cubicBezTo>
                  <a:pt x="101" y="15"/>
                  <a:pt x="113" y="20"/>
                  <a:pt x="123" y="27"/>
                </a:cubicBezTo>
                <a:cubicBezTo>
                  <a:pt x="137" y="11"/>
                  <a:pt x="157" y="0"/>
                  <a:pt x="180" y="0"/>
                </a:cubicBezTo>
                <a:cubicBezTo>
                  <a:pt x="215" y="0"/>
                  <a:pt x="244" y="23"/>
                  <a:pt x="252" y="56"/>
                </a:cubicBezTo>
                <a:cubicBezTo>
                  <a:pt x="254" y="56"/>
                  <a:pt x="257" y="55"/>
                  <a:pt x="259" y="55"/>
                </a:cubicBezTo>
                <a:cubicBezTo>
                  <a:pt x="287" y="55"/>
                  <a:pt x="309" y="77"/>
                  <a:pt x="310" y="105"/>
                </a:cubicBezTo>
                <a:cubicBezTo>
                  <a:pt x="310" y="133"/>
                  <a:pt x="288" y="156"/>
                  <a:pt x="260" y="156"/>
                </a:cubicBezTo>
                <a:cubicBezTo>
                  <a:pt x="260" y="156"/>
                  <a:pt x="260" y="156"/>
                  <a:pt x="260" y="156"/>
                </a:cubicBezTo>
                <a:cubicBezTo>
                  <a:pt x="31" y="158"/>
                  <a:pt x="31" y="158"/>
                  <a:pt x="31" y="158"/>
                </a:cubicBezTo>
                <a:cubicBezTo>
                  <a:pt x="31" y="158"/>
                  <a:pt x="31" y="158"/>
                  <a:pt x="31" y="158"/>
                </a:cubicBezTo>
                <a:cubicBezTo>
                  <a:pt x="14" y="157"/>
                  <a:pt x="0" y="143"/>
                  <a:pt x="0" y="12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693601" y="5108993"/>
            <a:ext cx="7675780" cy="624263"/>
          </a:xfrm>
          <a:prstGeom prst="rect">
            <a:avLst/>
          </a:prstGeom>
          <a:solidFill>
            <a:srgbClr val="92D050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3" name="矩形 32"/>
          <p:cNvSpPr/>
          <p:nvPr/>
        </p:nvSpPr>
        <p:spPr>
          <a:xfrm>
            <a:off x="3635896" y="4171062"/>
            <a:ext cx="6840760" cy="624263"/>
          </a:xfrm>
          <a:prstGeom prst="rect">
            <a:avLst/>
          </a:prstGeom>
          <a:solidFill>
            <a:srgbClr val="92D050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4" name="矩形 33"/>
          <p:cNvSpPr/>
          <p:nvPr/>
        </p:nvSpPr>
        <p:spPr>
          <a:xfrm>
            <a:off x="3539228" y="3316727"/>
            <a:ext cx="6840760" cy="624263"/>
          </a:xfrm>
          <a:prstGeom prst="rect">
            <a:avLst/>
          </a:prstGeom>
          <a:solidFill>
            <a:srgbClr val="92D050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5" name="矩形 34"/>
          <p:cNvSpPr/>
          <p:nvPr/>
        </p:nvSpPr>
        <p:spPr>
          <a:xfrm>
            <a:off x="2685774" y="2366109"/>
            <a:ext cx="7683607" cy="624263"/>
          </a:xfrm>
          <a:prstGeom prst="rect">
            <a:avLst/>
          </a:prstGeom>
          <a:solidFill>
            <a:srgbClr val="92D050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1" name="秘书处文字"/>
          <p:cNvSpPr txBox="1"/>
          <p:nvPr/>
        </p:nvSpPr>
        <p:spPr>
          <a:xfrm>
            <a:off x="-2124744" y="692696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4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88649" y="2407829"/>
            <a:ext cx="2086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here</a:t>
            </a:r>
            <a:endParaRPr lang="en-US" altLang="zh-CN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Freeform 27"/>
          <p:cNvSpPr>
            <a:spLocks noEditPoints="1"/>
          </p:cNvSpPr>
          <p:nvPr/>
        </p:nvSpPr>
        <p:spPr bwMode="auto">
          <a:xfrm>
            <a:off x="1439626" y="2671616"/>
            <a:ext cx="1346200" cy="2628900"/>
          </a:xfrm>
          <a:custGeom>
            <a:avLst/>
            <a:gdLst>
              <a:gd name="T0" fmla="*/ 125 w 318"/>
              <a:gd name="T1" fmla="*/ 593 h 621"/>
              <a:gd name="T2" fmla="*/ 125 w 318"/>
              <a:gd name="T3" fmla="*/ 593 h 621"/>
              <a:gd name="T4" fmla="*/ 125 w 318"/>
              <a:gd name="T5" fmla="*/ 593 h 621"/>
              <a:gd name="T6" fmla="*/ 125 w 318"/>
              <a:gd name="T7" fmla="*/ 593 h 621"/>
              <a:gd name="T8" fmla="*/ 121 w 318"/>
              <a:gd name="T9" fmla="*/ 595 h 621"/>
              <a:gd name="T10" fmla="*/ 119 w 318"/>
              <a:gd name="T11" fmla="*/ 596 h 621"/>
              <a:gd name="T12" fmla="*/ 118 w 318"/>
              <a:gd name="T13" fmla="*/ 596 h 621"/>
              <a:gd name="T14" fmla="*/ 118 w 318"/>
              <a:gd name="T15" fmla="*/ 595 h 621"/>
              <a:gd name="T16" fmla="*/ 120 w 318"/>
              <a:gd name="T17" fmla="*/ 594 h 621"/>
              <a:gd name="T18" fmla="*/ 122 w 318"/>
              <a:gd name="T19" fmla="*/ 593 h 621"/>
              <a:gd name="T20" fmla="*/ 125 w 318"/>
              <a:gd name="T21" fmla="*/ 593 h 621"/>
              <a:gd name="T22" fmla="*/ 9 w 318"/>
              <a:gd name="T23" fmla="*/ 0 h 621"/>
              <a:gd name="T24" fmla="*/ 9 w 318"/>
              <a:gd name="T25" fmla="*/ 0 h 621"/>
              <a:gd name="T26" fmla="*/ 131 w 318"/>
              <a:gd name="T27" fmla="*/ 32 h 621"/>
              <a:gd name="T28" fmla="*/ 136 w 318"/>
              <a:gd name="T29" fmla="*/ 33 h 621"/>
              <a:gd name="T30" fmla="*/ 142 w 318"/>
              <a:gd name="T31" fmla="*/ 36 h 621"/>
              <a:gd name="T32" fmla="*/ 141 w 318"/>
              <a:gd name="T33" fmla="*/ 35 h 621"/>
              <a:gd name="T34" fmla="*/ 142 w 318"/>
              <a:gd name="T35" fmla="*/ 35 h 621"/>
              <a:gd name="T36" fmla="*/ 149 w 318"/>
              <a:gd name="T37" fmla="*/ 38 h 621"/>
              <a:gd name="T38" fmla="*/ 151 w 318"/>
              <a:gd name="T39" fmla="*/ 38 h 621"/>
              <a:gd name="T40" fmla="*/ 149 w 318"/>
              <a:gd name="T41" fmla="*/ 37 h 621"/>
              <a:gd name="T42" fmla="*/ 150 w 318"/>
              <a:gd name="T43" fmla="*/ 37 h 621"/>
              <a:gd name="T44" fmla="*/ 150 w 318"/>
              <a:gd name="T45" fmla="*/ 37 h 621"/>
              <a:gd name="T46" fmla="*/ 230 w 318"/>
              <a:gd name="T47" fmla="*/ 98 h 621"/>
              <a:gd name="T48" fmla="*/ 228 w 318"/>
              <a:gd name="T49" fmla="*/ 97 h 621"/>
              <a:gd name="T50" fmla="*/ 226 w 318"/>
              <a:gd name="T51" fmla="*/ 96 h 621"/>
              <a:gd name="T52" fmla="*/ 226 w 318"/>
              <a:gd name="T53" fmla="*/ 97 h 621"/>
              <a:gd name="T54" fmla="*/ 226 w 318"/>
              <a:gd name="T55" fmla="*/ 97 h 621"/>
              <a:gd name="T56" fmla="*/ 224 w 318"/>
              <a:gd name="T57" fmla="*/ 97 h 621"/>
              <a:gd name="T58" fmla="*/ 225 w 318"/>
              <a:gd name="T59" fmla="*/ 101 h 621"/>
              <a:gd name="T60" fmla="*/ 225 w 318"/>
              <a:gd name="T61" fmla="*/ 101 h 621"/>
              <a:gd name="T62" fmla="*/ 222 w 318"/>
              <a:gd name="T63" fmla="*/ 101 h 621"/>
              <a:gd name="T64" fmla="*/ 304 w 318"/>
              <a:gd name="T65" fmla="*/ 311 h 621"/>
              <a:gd name="T66" fmla="*/ 119 w 318"/>
              <a:gd name="T67" fmla="*/ 594 h 621"/>
              <a:gd name="T68" fmla="*/ 119 w 318"/>
              <a:gd name="T69" fmla="*/ 594 h 621"/>
              <a:gd name="T70" fmla="*/ 114 w 318"/>
              <a:gd name="T71" fmla="*/ 597 h 621"/>
              <a:gd name="T72" fmla="*/ 114 w 318"/>
              <a:gd name="T73" fmla="*/ 597 h 621"/>
              <a:gd name="T74" fmla="*/ 89 w 318"/>
              <a:gd name="T75" fmla="*/ 606 h 621"/>
              <a:gd name="T76" fmla="*/ 90 w 318"/>
              <a:gd name="T77" fmla="*/ 606 h 621"/>
              <a:gd name="T78" fmla="*/ 93 w 318"/>
              <a:gd name="T79" fmla="*/ 606 h 621"/>
              <a:gd name="T80" fmla="*/ 93 w 318"/>
              <a:gd name="T81" fmla="*/ 606 h 621"/>
              <a:gd name="T82" fmla="*/ 93 w 318"/>
              <a:gd name="T83" fmla="*/ 606 h 621"/>
              <a:gd name="T84" fmla="*/ 91 w 318"/>
              <a:gd name="T85" fmla="*/ 607 h 621"/>
              <a:gd name="T86" fmla="*/ 84 w 318"/>
              <a:gd name="T87" fmla="*/ 609 h 621"/>
              <a:gd name="T88" fmla="*/ 82 w 318"/>
              <a:gd name="T89" fmla="*/ 609 h 621"/>
              <a:gd name="T90" fmla="*/ 81 w 318"/>
              <a:gd name="T91" fmla="*/ 609 h 621"/>
              <a:gd name="T92" fmla="*/ 77 w 318"/>
              <a:gd name="T93" fmla="*/ 610 h 621"/>
              <a:gd name="T94" fmla="*/ 76 w 318"/>
              <a:gd name="T95" fmla="*/ 610 h 621"/>
              <a:gd name="T96" fmla="*/ 75 w 318"/>
              <a:gd name="T97" fmla="*/ 610 h 621"/>
              <a:gd name="T98" fmla="*/ 0 w 318"/>
              <a:gd name="T99" fmla="*/ 621 h 621"/>
              <a:gd name="T100" fmla="*/ 7 w 318"/>
              <a:gd name="T101" fmla="*/ 621 h 621"/>
              <a:gd name="T102" fmla="*/ 318 w 318"/>
              <a:gd name="T103" fmla="*/ 310 h 621"/>
              <a:gd name="T104" fmla="*/ 9 w 318"/>
              <a:gd name="T105" fmla="*/ 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18" h="621">
                <a:moveTo>
                  <a:pt x="125" y="593"/>
                </a:moveTo>
                <a:cubicBezTo>
                  <a:pt x="125" y="593"/>
                  <a:pt x="125" y="593"/>
                  <a:pt x="125" y="593"/>
                </a:cubicBezTo>
                <a:cubicBezTo>
                  <a:pt x="125" y="593"/>
                  <a:pt x="125" y="593"/>
                  <a:pt x="125" y="593"/>
                </a:cubicBezTo>
                <a:cubicBezTo>
                  <a:pt x="125" y="593"/>
                  <a:pt x="125" y="593"/>
                  <a:pt x="125" y="593"/>
                </a:cubicBezTo>
                <a:cubicBezTo>
                  <a:pt x="124" y="594"/>
                  <a:pt x="122" y="595"/>
                  <a:pt x="121" y="595"/>
                </a:cubicBezTo>
                <a:cubicBezTo>
                  <a:pt x="120" y="595"/>
                  <a:pt x="120" y="596"/>
                  <a:pt x="119" y="596"/>
                </a:cubicBezTo>
                <a:cubicBezTo>
                  <a:pt x="118" y="596"/>
                  <a:pt x="118" y="596"/>
                  <a:pt x="118" y="596"/>
                </a:cubicBezTo>
                <a:cubicBezTo>
                  <a:pt x="118" y="596"/>
                  <a:pt x="118" y="596"/>
                  <a:pt x="118" y="595"/>
                </a:cubicBezTo>
                <a:cubicBezTo>
                  <a:pt x="119" y="595"/>
                  <a:pt x="119" y="595"/>
                  <a:pt x="120" y="594"/>
                </a:cubicBezTo>
                <a:cubicBezTo>
                  <a:pt x="121" y="594"/>
                  <a:pt x="121" y="594"/>
                  <a:pt x="122" y="593"/>
                </a:cubicBezTo>
                <a:cubicBezTo>
                  <a:pt x="124" y="593"/>
                  <a:pt x="124" y="593"/>
                  <a:pt x="125" y="593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53" y="3"/>
                  <a:pt x="94" y="14"/>
                  <a:pt x="131" y="32"/>
                </a:cubicBezTo>
                <a:cubicBezTo>
                  <a:pt x="133" y="33"/>
                  <a:pt x="134" y="33"/>
                  <a:pt x="136" y="33"/>
                </a:cubicBezTo>
                <a:cubicBezTo>
                  <a:pt x="138" y="34"/>
                  <a:pt x="139" y="35"/>
                  <a:pt x="142" y="36"/>
                </a:cubicBezTo>
                <a:cubicBezTo>
                  <a:pt x="142" y="35"/>
                  <a:pt x="141" y="35"/>
                  <a:pt x="141" y="35"/>
                </a:cubicBezTo>
                <a:cubicBezTo>
                  <a:pt x="141" y="35"/>
                  <a:pt x="142" y="35"/>
                  <a:pt x="142" y="35"/>
                </a:cubicBezTo>
                <a:cubicBezTo>
                  <a:pt x="144" y="36"/>
                  <a:pt x="146" y="37"/>
                  <a:pt x="149" y="38"/>
                </a:cubicBezTo>
                <a:cubicBezTo>
                  <a:pt x="149" y="38"/>
                  <a:pt x="150" y="38"/>
                  <a:pt x="151" y="38"/>
                </a:cubicBezTo>
                <a:cubicBezTo>
                  <a:pt x="150" y="38"/>
                  <a:pt x="150" y="37"/>
                  <a:pt x="149" y="37"/>
                </a:cubicBezTo>
                <a:cubicBezTo>
                  <a:pt x="149" y="37"/>
                  <a:pt x="149" y="37"/>
                  <a:pt x="150" y="37"/>
                </a:cubicBezTo>
                <a:cubicBezTo>
                  <a:pt x="150" y="37"/>
                  <a:pt x="150" y="37"/>
                  <a:pt x="150" y="37"/>
                </a:cubicBezTo>
                <a:cubicBezTo>
                  <a:pt x="180" y="53"/>
                  <a:pt x="207" y="73"/>
                  <a:pt x="230" y="98"/>
                </a:cubicBezTo>
                <a:cubicBezTo>
                  <a:pt x="229" y="97"/>
                  <a:pt x="228" y="97"/>
                  <a:pt x="228" y="97"/>
                </a:cubicBezTo>
                <a:cubicBezTo>
                  <a:pt x="227" y="97"/>
                  <a:pt x="227" y="96"/>
                  <a:pt x="226" y="96"/>
                </a:cubicBezTo>
                <a:cubicBezTo>
                  <a:pt x="226" y="96"/>
                  <a:pt x="226" y="96"/>
                  <a:pt x="226" y="97"/>
                </a:cubicBezTo>
                <a:cubicBezTo>
                  <a:pt x="226" y="97"/>
                  <a:pt x="226" y="97"/>
                  <a:pt x="226" y="97"/>
                </a:cubicBezTo>
                <a:cubicBezTo>
                  <a:pt x="225" y="97"/>
                  <a:pt x="225" y="97"/>
                  <a:pt x="224" y="97"/>
                </a:cubicBezTo>
                <a:cubicBezTo>
                  <a:pt x="222" y="97"/>
                  <a:pt x="228" y="101"/>
                  <a:pt x="225" y="101"/>
                </a:cubicBezTo>
                <a:cubicBezTo>
                  <a:pt x="225" y="101"/>
                  <a:pt x="225" y="101"/>
                  <a:pt x="225" y="101"/>
                </a:cubicBezTo>
                <a:cubicBezTo>
                  <a:pt x="224" y="101"/>
                  <a:pt x="223" y="101"/>
                  <a:pt x="222" y="101"/>
                </a:cubicBezTo>
                <a:cubicBezTo>
                  <a:pt x="273" y="156"/>
                  <a:pt x="304" y="230"/>
                  <a:pt x="304" y="311"/>
                </a:cubicBezTo>
                <a:cubicBezTo>
                  <a:pt x="304" y="437"/>
                  <a:pt x="228" y="546"/>
                  <a:pt x="119" y="594"/>
                </a:cubicBezTo>
                <a:cubicBezTo>
                  <a:pt x="119" y="594"/>
                  <a:pt x="119" y="594"/>
                  <a:pt x="119" y="594"/>
                </a:cubicBezTo>
                <a:cubicBezTo>
                  <a:pt x="117" y="595"/>
                  <a:pt x="116" y="596"/>
                  <a:pt x="114" y="597"/>
                </a:cubicBezTo>
                <a:cubicBezTo>
                  <a:pt x="114" y="597"/>
                  <a:pt x="114" y="597"/>
                  <a:pt x="114" y="597"/>
                </a:cubicBezTo>
                <a:cubicBezTo>
                  <a:pt x="106" y="600"/>
                  <a:pt x="97" y="603"/>
                  <a:pt x="89" y="606"/>
                </a:cubicBezTo>
                <a:cubicBezTo>
                  <a:pt x="89" y="606"/>
                  <a:pt x="90" y="606"/>
                  <a:pt x="90" y="606"/>
                </a:cubicBezTo>
                <a:cubicBezTo>
                  <a:pt x="91" y="606"/>
                  <a:pt x="92" y="606"/>
                  <a:pt x="93" y="606"/>
                </a:cubicBezTo>
                <a:cubicBezTo>
                  <a:pt x="93" y="606"/>
                  <a:pt x="93" y="606"/>
                  <a:pt x="93" y="606"/>
                </a:cubicBezTo>
                <a:cubicBezTo>
                  <a:pt x="93" y="606"/>
                  <a:pt x="93" y="606"/>
                  <a:pt x="93" y="606"/>
                </a:cubicBezTo>
                <a:cubicBezTo>
                  <a:pt x="92" y="606"/>
                  <a:pt x="92" y="606"/>
                  <a:pt x="91" y="607"/>
                </a:cubicBezTo>
                <a:cubicBezTo>
                  <a:pt x="89" y="607"/>
                  <a:pt x="85" y="608"/>
                  <a:pt x="84" y="609"/>
                </a:cubicBezTo>
                <a:cubicBezTo>
                  <a:pt x="83" y="609"/>
                  <a:pt x="83" y="609"/>
                  <a:pt x="82" y="609"/>
                </a:cubicBezTo>
                <a:cubicBezTo>
                  <a:pt x="82" y="609"/>
                  <a:pt x="81" y="609"/>
                  <a:pt x="81" y="609"/>
                </a:cubicBezTo>
                <a:cubicBezTo>
                  <a:pt x="79" y="609"/>
                  <a:pt x="78" y="610"/>
                  <a:pt x="77" y="610"/>
                </a:cubicBezTo>
                <a:cubicBezTo>
                  <a:pt x="76" y="610"/>
                  <a:pt x="76" y="610"/>
                  <a:pt x="76" y="610"/>
                </a:cubicBezTo>
                <a:cubicBezTo>
                  <a:pt x="76" y="610"/>
                  <a:pt x="75" y="610"/>
                  <a:pt x="75" y="610"/>
                </a:cubicBezTo>
                <a:cubicBezTo>
                  <a:pt x="51" y="617"/>
                  <a:pt x="26" y="620"/>
                  <a:pt x="0" y="621"/>
                </a:cubicBezTo>
                <a:cubicBezTo>
                  <a:pt x="3" y="621"/>
                  <a:pt x="5" y="621"/>
                  <a:pt x="7" y="621"/>
                </a:cubicBezTo>
                <a:cubicBezTo>
                  <a:pt x="179" y="621"/>
                  <a:pt x="318" y="482"/>
                  <a:pt x="318" y="310"/>
                </a:cubicBezTo>
                <a:cubicBezTo>
                  <a:pt x="318" y="139"/>
                  <a:pt x="180" y="1"/>
                  <a:pt x="9" y="0"/>
                </a:cubicBezTo>
              </a:path>
            </a:pathLst>
          </a:custGeom>
          <a:solidFill>
            <a:srgbClr val="A7A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28"/>
          <p:cNvSpPr>
            <a:spLocks/>
          </p:cNvSpPr>
          <p:nvPr/>
        </p:nvSpPr>
        <p:spPr bwMode="auto">
          <a:xfrm>
            <a:off x="1439626" y="2671616"/>
            <a:ext cx="38100" cy="0"/>
          </a:xfrm>
          <a:custGeom>
            <a:avLst/>
            <a:gdLst>
              <a:gd name="T0" fmla="*/ 7 w 9"/>
              <a:gd name="T1" fmla="*/ 0 w 9"/>
              <a:gd name="T2" fmla="*/ 9 w 9"/>
              <a:gd name="T3" fmla="*/ 9 w 9"/>
              <a:gd name="T4" fmla="*/ 7 w 9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9">
                <a:moveTo>
                  <a:pt x="7" y="0"/>
                </a:moveTo>
                <a:cubicBezTo>
                  <a:pt x="5" y="0"/>
                  <a:pt x="3" y="0"/>
                  <a:pt x="0" y="0"/>
                </a:cubicBezTo>
                <a:cubicBezTo>
                  <a:pt x="3" y="0"/>
                  <a:pt x="6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7" y="0"/>
                </a:cubicBezTo>
              </a:path>
            </a:pathLst>
          </a:custGeom>
          <a:solidFill>
            <a:srgbClr val="4124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Oval 29"/>
          <p:cNvSpPr>
            <a:spLocks noChangeArrowheads="1"/>
          </p:cNvSpPr>
          <p:nvPr/>
        </p:nvSpPr>
        <p:spPr bwMode="auto">
          <a:xfrm>
            <a:off x="196067" y="2671616"/>
            <a:ext cx="2633663" cy="2628900"/>
          </a:xfrm>
          <a:prstGeom prst="ellipse">
            <a:avLst/>
          </a:prstGeom>
          <a:solidFill>
            <a:srgbClr val="87BA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30"/>
          <p:cNvSpPr>
            <a:spLocks noEditPoints="1"/>
          </p:cNvSpPr>
          <p:nvPr/>
        </p:nvSpPr>
        <p:spPr bwMode="auto">
          <a:xfrm>
            <a:off x="1757126" y="2806554"/>
            <a:ext cx="657225" cy="2447925"/>
          </a:xfrm>
          <a:custGeom>
            <a:avLst/>
            <a:gdLst>
              <a:gd name="T0" fmla="*/ 14 w 155"/>
              <a:gd name="T1" fmla="*/ 574 h 578"/>
              <a:gd name="T2" fmla="*/ 0 w 155"/>
              <a:gd name="T3" fmla="*/ 578 h 578"/>
              <a:gd name="T4" fmla="*/ 1 w 155"/>
              <a:gd name="T5" fmla="*/ 578 h 578"/>
              <a:gd name="T6" fmla="*/ 2 w 155"/>
              <a:gd name="T7" fmla="*/ 578 h 578"/>
              <a:gd name="T8" fmla="*/ 6 w 155"/>
              <a:gd name="T9" fmla="*/ 577 h 578"/>
              <a:gd name="T10" fmla="*/ 7 w 155"/>
              <a:gd name="T11" fmla="*/ 577 h 578"/>
              <a:gd name="T12" fmla="*/ 9 w 155"/>
              <a:gd name="T13" fmla="*/ 577 h 578"/>
              <a:gd name="T14" fmla="*/ 16 w 155"/>
              <a:gd name="T15" fmla="*/ 575 h 578"/>
              <a:gd name="T16" fmla="*/ 18 w 155"/>
              <a:gd name="T17" fmla="*/ 574 h 578"/>
              <a:gd name="T18" fmla="*/ 15 w 155"/>
              <a:gd name="T19" fmla="*/ 574 h 578"/>
              <a:gd name="T20" fmla="*/ 14 w 155"/>
              <a:gd name="T21" fmla="*/ 574 h 578"/>
              <a:gd name="T22" fmla="*/ 44 w 155"/>
              <a:gd name="T23" fmla="*/ 562 h 578"/>
              <a:gd name="T24" fmla="*/ 39 w 155"/>
              <a:gd name="T25" fmla="*/ 565 h 578"/>
              <a:gd name="T26" fmla="*/ 39 w 155"/>
              <a:gd name="T27" fmla="*/ 565 h 578"/>
              <a:gd name="T28" fmla="*/ 44 w 155"/>
              <a:gd name="T29" fmla="*/ 562 h 578"/>
              <a:gd name="T30" fmla="*/ 44 w 155"/>
              <a:gd name="T31" fmla="*/ 562 h 578"/>
              <a:gd name="T32" fmla="*/ 50 w 155"/>
              <a:gd name="T33" fmla="*/ 561 h 578"/>
              <a:gd name="T34" fmla="*/ 47 w 155"/>
              <a:gd name="T35" fmla="*/ 561 h 578"/>
              <a:gd name="T36" fmla="*/ 45 w 155"/>
              <a:gd name="T37" fmla="*/ 562 h 578"/>
              <a:gd name="T38" fmla="*/ 43 w 155"/>
              <a:gd name="T39" fmla="*/ 563 h 578"/>
              <a:gd name="T40" fmla="*/ 43 w 155"/>
              <a:gd name="T41" fmla="*/ 564 h 578"/>
              <a:gd name="T42" fmla="*/ 44 w 155"/>
              <a:gd name="T43" fmla="*/ 564 h 578"/>
              <a:gd name="T44" fmla="*/ 46 w 155"/>
              <a:gd name="T45" fmla="*/ 563 h 578"/>
              <a:gd name="T46" fmla="*/ 50 w 155"/>
              <a:gd name="T47" fmla="*/ 561 h 578"/>
              <a:gd name="T48" fmla="*/ 50 w 155"/>
              <a:gd name="T49" fmla="*/ 561 h 578"/>
              <a:gd name="T50" fmla="*/ 56 w 155"/>
              <a:gd name="T51" fmla="*/ 0 h 578"/>
              <a:gd name="T52" fmla="*/ 147 w 155"/>
              <a:gd name="T53" fmla="*/ 69 h 578"/>
              <a:gd name="T54" fmla="*/ 150 w 155"/>
              <a:gd name="T55" fmla="*/ 69 h 578"/>
              <a:gd name="T56" fmla="*/ 150 w 155"/>
              <a:gd name="T57" fmla="*/ 69 h 578"/>
              <a:gd name="T58" fmla="*/ 149 w 155"/>
              <a:gd name="T59" fmla="*/ 65 h 578"/>
              <a:gd name="T60" fmla="*/ 151 w 155"/>
              <a:gd name="T61" fmla="*/ 65 h 578"/>
              <a:gd name="T62" fmla="*/ 151 w 155"/>
              <a:gd name="T63" fmla="*/ 65 h 578"/>
              <a:gd name="T64" fmla="*/ 151 w 155"/>
              <a:gd name="T65" fmla="*/ 64 h 578"/>
              <a:gd name="T66" fmla="*/ 153 w 155"/>
              <a:gd name="T67" fmla="*/ 65 h 578"/>
              <a:gd name="T68" fmla="*/ 155 w 155"/>
              <a:gd name="T69" fmla="*/ 66 h 578"/>
              <a:gd name="T70" fmla="*/ 75 w 155"/>
              <a:gd name="T71" fmla="*/ 5 h 578"/>
              <a:gd name="T72" fmla="*/ 75 w 155"/>
              <a:gd name="T73" fmla="*/ 5 h 578"/>
              <a:gd name="T74" fmla="*/ 74 w 155"/>
              <a:gd name="T75" fmla="*/ 5 h 578"/>
              <a:gd name="T76" fmla="*/ 76 w 155"/>
              <a:gd name="T77" fmla="*/ 6 h 578"/>
              <a:gd name="T78" fmla="*/ 74 w 155"/>
              <a:gd name="T79" fmla="*/ 6 h 578"/>
              <a:gd name="T80" fmla="*/ 67 w 155"/>
              <a:gd name="T81" fmla="*/ 3 h 578"/>
              <a:gd name="T82" fmla="*/ 66 w 155"/>
              <a:gd name="T83" fmla="*/ 3 h 578"/>
              <a:gd name="T84" fmla="*/ 67 w 155"/>
              <a:gd name="T85" fmla="*/ 4 h 578"/>
              <a:gd name="T86" fmla="*/ 61 w 155"/>
              <a:gd name="T87" fmla="*/ 1 h 578"/>
              <a:gd name="T88" fmla="*/ 56 w 155"/>
              <a:gd name="T89" fmla="*/ 0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5" h="578">
                <a:moveTo>
                  <a:pt x="14" y="574"/>
                </a:moveTo>
                <a:cubicBezTo>
                  <a:pt x="9" y="575"/>
                  <a:pt x="5" y="577"/>
                  <a:pt x="0" y="578"/>
                </a:cubicBezTo>
                <a:cubicBezTo>
                  <a:pt x="0" y="578"/>
                  <a:pt x="1" y="578"/>
                  <a:pt x="1" y="578"/>
                </a:cubicBezTo>
                <a:cubicBezTo>
                  <a:pt x="1" y="578"/>
                  <a:pt x="1" y="578"/>
                  <a:pt x="2" y="578"/>
                </a:cubicBezTo>
                <a:cubicBezTo>
                  <a:pt x="3" y="578"/>
                  <a:pt x="4" y="577"/>
                  <a:pt x="6" y="577"/>
                </a:cubicBezTo>
                <a:cubicBezTo>
                  <a:pt x="6" y="577"/>
                  <a:pt x="7" y="577"/>
                  <a:pt x="7" y="577"/>
                </a:cubicBezTo>
                <a:cubicBezTo>
                  <a:pt x="8" y="577"/>
                  <a:pt x="8" y="577"/>
                  <a:pt x="9" y="577"/>
                </a:cubicBezTo>
                <a:cubicBezTo>
                  <a:pt x="10" y="576"/>
                  <a:pt x="14" y="575"/>
                  <a:pt x="16" y="575"/>
                </a:cubicBezTo>
                <a:cubicBezTo>
                  <a:pt x="17" y="574"/>
                  <a:pt x="17" y="574"/>
                  <a:pt x="18" y="574"/>
                </a:cubicBezTo>
                <a:cubicBezTo>
                  <a:pt x="17" y="574"/>
                  <a:pt x="16" y="574"/>
                  <a:pt x="15" y="574"/>
                </a:cubicBezTo>
                <a:cubicBezTo>
                  <a:pt x="15" y="574"/>
                  <a:pt x="14" y="574"/>
                  <a:pt x="14" y="574"/>
                </a:cubicBezTo>
                <a:moveTo>
                  <a:pt x="44" y="562"/>
                </a:moveTo>
                <a:cubicBezTo>
                  <a:pt x="43" y="563"/>
                  <a:pt x="41" y="564"/>
                  <a:pt x="39" y="565"/>
                </a:cubicBezTo>
                <a:cubicBezTo>
                  <a:pt x="39" y="565"/>
                  <a:pt x="39" y="565"/>
                  <a:pt x="39" y="565"/>
                </a:cubicBezTo>
                <a:cubicBezTo>
                  <a:pt x="41" y="564"/>
                  <a:pt x="42" y="563"/>
                  <a:pt x="44" y="562"/>
                </a:cubicBezTo>
                <a:cubicBezTo>
                  <a:pt x="44" y="562"/>
                  <a:pt x="44" y="562"/>
                  <a:pt x="44" y="562"/>
                </a:cubicBezTo>
                <a:moveTo>
                  <a:pt x="50" y="561"/>
                </a:moveTo>
                <a:cubicBezTo>
                  <a:pt x="49" y="561"/>
                  <a:pt x="49" y="561"/>
                  <a:pt x="47" y="561"/>
                </a:cubicBezTo>
                <a:cubicBezTo>
                  <a:pt x="46" y="562"/>
                  <a:pt x="46" y="562"/>
                  <a:pt x="45" y="562"/>
                </a:cubicBezTo>
                <a:cubicBezTo>
                  <a:pt x="44" y="563"/>
                  <a:pt x="44" y="563"/>
                  <a:pt x="43" y="563"/>
                </a:cubicBezTo>
                <a:cubicBezTo>
                  <a:pt x="43" y="564"/>
                  <a:pt x="43" y="564"/>
                  <a:pt x="43" y="564"/>
                </a:cubicBezTo>
                <a:cubicBezTo>
                  <a:pt x="44" y="564"/>
                  <a:pt x="44" y="564"/>
                  <a:pt x="44" y="564"/>
                </a:cubicBezTo>
                <a:cubicBezTo>
                  <a:pt x="45" y="564"/>
                  <a:pt x="45" y="563"/>
                  <a:pt x="46" y="563"/>
                </a:cubicBezTo>
                <a:cubicBezTo>
                  <a:pt x="47" y="563"/>
                  <a:pt x="49" y="562"/>
                  <a:pt x="50" y="561"/>
                </a:cubicBezTo>
                <a:cubicBezTo>
                  <a:pt x="50" y="561"/>
                  <a:pt x="50" y="561"/>
                  <a:pt x="50" y="561"/>
                </a:cubicBezTo>
                <a:moveTo>
                  <a:pt x="56" y="0"/>
                </a:moveTo>
                <a:cubicBezTo>
                  <a:pt x="91" y="17"/>
                  <a:pt x="121" y="41"/>
                  <a:pt x="147" y="69"/>
                </a:cubicBezTo>
                <a:cubicBezTo>
                  <a:pt x="148" y="69"/>
                  <a:pt x="149" y="69"/>
                  <a:pt x="150" y="69"/>
                </a:cubicBezTo>
                <a:cubicBezTo>
                  <a:pt x="150" y="69"/>
                  <a:pt x="150" y="69"/>
                  <a:pt x="150" y="69"/>
                </a:cubicBezTo>
                <a:cubicBezTo>
                  <a:pt x="153" y="69"/>
                  <a:pt x="147" y="65"/>
                  <a:pt x="149" y="65"/>
                </a:cubicBezTo>
                <a:cubicBezTo>
                  <a:pt x="150" y="65"/>
                  <a:pt x="150" y="65"/>
                  <a:pt x="151" y="65"/>
                </a:cubicBezTo>
                <a:cubicBezTo>
                  <a:pt x="151" y="65"/>
                  <a:pt x="151" y="65"/>
                  <a:pt x="151" y="65"/>
                </a:cubicBezTo>
                <a:cubicBezTo>
                  <a:pt x="151" y="64"/>
                  <a:pt x="151" y="64"/>
                  <a:pt x="151" y="64"/>
                </a:cubicBezTo>
                <a:cubicBezTo>
                  <a:pt x="152" y="64"/>
                  <a:pt x="152" y="65"/>
                  <a:pt x="153" y="65"/>
                </a:cubicBezTo>
                <a:cubicBezTo>
                  <a:pt x="153" y="65"/>
                  <a:pt x="154" y="65"/>
                  <a:pt x="155" y="66"/>
                </a:cubicBezTo>
                <a:cubicBezTo>
                  <a:pt x="132" y="41"/>
                  <a:pt x="105" y="21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4" y="5"/>
                  <a:pt x="74" y="5"/>
                  <a:pt x="74" y="5"/>
                </a:cubicBezTo>
                <a:cubicBezTo>
                  <a:pt x="75" y="5"/>
                  <a:pt x="75" y="6"/>
                  <a:pt x="76" y="6"/>
                </a:cubicBezTo>
                <a:cubicBezTo>
                  <a:pt x="75" y="6"/>
                  <a:pt x="74" y="6"/>
                  <a:pt x="74" y="6"/>
                </a:cubicBezTo>
                <a:cubicBezTo>
                  <a:pt x="71" y="5"/>
                  <a:pt x="69" y="4"/>
                  <a:pt x="67" y="3"/>
                </a:cubicBezTo>
                <a:cubicBezTo>
                  <a:pt x="67" y="3"/>
                  <a:pt x="66" y="3"/>
                  <a:pt x="66" y="3"/>
                </a:cubicBezTo>
                <a:cubicBezTo>
                  <a:pt x="66" y="3"/>
                  <a:pt x="67" y="3"/>
                  <a:pt x="67" y="4"/>
                </a:cubicBezTo>
                <a:cubicBezTo>
                  <a:pt x="64" y="3"/>
                  <a:pt x="63" y="2"/>
                  <a:pt x="61" y="1"/>
                </a:cubicBezTo>
                <a:cubicBezTo>
                  <a:pt x="59" y="1"/>
                  <a:pt x="58" y="1"/>
                  <a:pt x="56" y="0"/>
                </a:cubicBezTo>
              </a:path>
            </a:pathLst>
          </a:custGeom>
          <a:solidFill>
            <a:srgbClr val="8A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31"/>
          <p:cNvSpPr>
            <a:spLocks noEditPoints="1"/>
          </p:cNvSpPr>
          <p:nvPr/>
        </p:nvSpPr>
        <p:spPr bwMode="auto">
          <a:xfrm>
            <a:off x="390288" y="2739879"/>
            <a:ext cx="2095500" cy="2514600"/>
          </a:xfrm>
          <a:custGeom>
            <a:avLst/>
            <a:gdLst>
              <a:gd name="T0" fmla="*/ 391 w 495"/>
              <a:gd name="T1" fmla="*/ 323 h 594"/>
              <a:gd name="T2" fmla="*/ 325 w 495"/>
              <a:gd name="T3" fmla="*/ 282 h 594"/>
              <a:gd name="T4" fmla="*/ 274 w 495"/>
              <a:gd name="T5" fmla="*/ 263 h 594"/>
              <a:gd name="T6" fmla="*/ 301 w 495"/>
              <a:gd name="T7" fmla="*/ 248 h 594"/>
              <a:gd name="T8" fmla="*/ 363 w 495"/>
              <a:gd name="T9" fmla="*/ 133 h 594"/>
              <a:gd name="T10" fmla="*/ 39 w 495"/>
              <a:gd name="T11" fmla="*/ 121 h 594"/>
              <a:gd name="T12" fmla="*/ 410 w 495"/>
              <a:gd name="T13" fmla="*/ 140 h 594"/>
              <a:gd name="T14" fmla="*/ 1 w 495"/>
              <a:gd name="T15" fmla="*/ 113 h 594"/>
              <a:gd name="T16" fmla="*/ 285 w 495"/>
              <a:gd name="T17" fmla="*/ 64 h 594"/>
              <a:gd name="T18" fmla="*/ 256 w 495"/>
              <a:gd name="T19" fmla="*/ 59 h 594"/>
              <a:gd name="T20" fmla="*/ 291 w 495"/>
              <a:gd name="T21" fmla="*/ 41 h 594"/>
              <a:gd name="T22" fmla="*/ 91 w 495"/>
              <a:gd name="T23" fmla="*/ 51 h 594"/>
              <a:gd name="T24" fmla="*/ 128 w 495"/>
              <a:gd name="T25" fmla="*/ 39 h 594"/>
              <a:gd name="T26" fmla="*/ 177 w 495"/>
              <a:gd name="T27" fmla="*/ 42 h 594"/>
              <a:gd name="T28" fmla="*/ 202 w 495"/>
              <a:gd name="T29" fmla="*/ 27 h 594"/>
              <a:gd name="T30" fmla="*/ 125 w 495"/>
              <a:gd name="T31" fmla="*/ 26 h 594"/>
              <a:gd name="T32" fmla="*/ 290 w 495"/>
              <a:gd name="T33" fmla="*/ 149 h 594"/>
              <a:gd name="T34" fmla="*/ 275 w 495"/>
              <a:gd name="T35" fmla="*/ 149 h 594"/>
              <a:gd name="T36" fmla="*/ 226 w 495"/>
              <a:gd name="T37" fmla="*/ 132 h 594"/>
              <a:gd name="T38" fmla="*/ 150 w 495"/>
              <a:gd name="T39" fmla="*/ 49 h 594"/>
              <a:gd name="T40" fmla="*/ 52 w 495"/>
              <a:gd name="T41" fmla="*/ 68 h 594"/>
              <a:gd name="T42" fmla="*/ 42 w 495"/>
              <a:gd name="T43" fmla="*/ 113 h 594"/>
              <a:gd name="T44" fmla="*/ 95 w 495"/>
              <a:gd name="T45" fmla="*/ 209 h 594"/>
              <a:gd name="T46" fmla="*/ 150 w 495"/>
              <a:gd name="T47" fmla="*/ 265 h 594"/>
              <a:gd name="T48" fmla="*/ 262 w 495"/>
              <a:gd name="T49" fmla="*/ 331 h 594"/>
              <a:gd name="T50" fmla="*/ 283 w 495"/>
              <a:gd name="T51" fmla="*/ 409 h 594"/>
              <a:gd name="T52" fmla="*/ 317 w 495"/>
              <a:gd name="T53" fmla="*/ 560 h 594"/>
              <a:gd name="T54" fmla="*/ 326 w 495"/>
              <a:gd name="T55" fmla="*/ 585 h 594"/>
              <a:gd name="T56" fmla="*/ 384 w 495"/>
              <a:gd name="T57" fmla="*/ 542 h 594"/>
              <a:gd name="T58" fmla="*/ 455 w 495"/>
              <a:gd name="T59" fmla="*/ 475 h 594"/>
              <a:gd name="T60" fmla="*/ 441 w 495"/>
              <a:gd name="T61" fmla="*/ 389 h 594"/>
              <a:gd name="T62" fmla="*/ 354 w 495"/>
              <a:gd name="T63" fmla="*/ 328 h 594"/>
              <a:gd name="T64" fmla="*/ 271 w 495"/>
              <a:gd name="T65" fmla="*/ 303 h 594"/>
              <a:gd name="T66" fmla="*/ 193 w 495"/>
              <a:gd name="T67" fmla="*/ 241 h 594"/>
              <a:gd name="T68" fmla="*/ 284 w 495"/>
              <a:gd name="T69" fmla="*/ 245 h 594"/>
              <a:gd name="T70" fmla="*/ 318 w 495"/>
              <a:gd name="T71" fmla="*/ 163 h 594"/>
              <a:gd name="T72" fmla="*/ 359 w 495"/>
              <a:gd name="T73" fmla="*/ 149 h 594"/>
              <a:gd name="T74" fmla="*/ 374 w 495"/>
              <a:gd name="T75" fmla="*/ 91 h 594"/>
              <a:gd name="T76" fmla="*/ 222 w 495"/>
              <a:gd name="T77" fmla="*/ 87 h 594"/>
              <a:gd name="T78" fmla="*/ 265 w 495"/>
              <a:gd name="T79" fmla="*/ 50 h 594"/>
              <a:gd name="T80" fmla="*/ 293 w 495"/>
              <a:gd name="T81" fmla="*/ 56 h 594"/>
              <a:gd name="T82" fmla="*/ 345 w 495"/>
              <a:gd name="T83" fmla="*/ 55 h 594"/>
              <a:gd name="T84" fmla="*/ 306 w 495"/>
              <a:gd name="T85" fmla="*/ 32 h 594"/>
              <a:gd name="T86" fmla="*/ 251 w 495"/>
              <a:gd name="T87" fmla="*/ 37 h 594"/>
              <a:gd name="T88" fmla="*/ 130 w 495"/>
              <a:gd name="T89" fmla="*/ 25 h 594"/>
              <a:gd name="T90" fmla="*/ 131 w 495"/>
              <a:gd name="T91" fmla="*/ 28 h 594"/>
              <a:gd name="T92" fmla="*/ 160 w 495"/>
              <a:gd name="T93" fmla="*/ 24 h 594"/>
              <a:gd name="T94" fmla="*/ 195 w 495"/>
              <a:gd name="T95" fmla="*/ 18 h 594"/>
              <a:gd name="T96" fmla="*/ 189 w 495"/>
              <a:gd name="T97" fmla="*/ 22 h 594"/>
              <a:gd name="T98" fmla="*/ 241 w 495"/>
              <a:gd name="T99" fmla="*/ 22 h 594"/>
              <a:gd name="T100" fmla="*/ 221 w 495"/>
              <a:gd name="T101" fmla="*/ 14 h 594"/>
              <a:gd name="T102" fmla="*/ 322 w 495"/>
              <a:gd name="T103" fmla="*/ 21 h 594"/>
              <a:gd name="T104" fmla="*/ 399 w 495"/>
              <a:gd name="T105" fmla="*/ 51 h 594"/>
              <a:gd name="T106" fmla="*/ 456 w 495"/>
              <a:gd name="T107" fmla="*/ 86 h 594"/>
              <a:gd name="T108" fmla="*/ 169 w 495"/>
              <a:gd name="T109" fmla="*/ 14 h 594"/>
              <a:gd name="T110" fmla="*/ 214 w 495"/>
              <a:gd name="T111" fmla="*/ 13 h 594"/>
              <a:gd name="T112" fmla="*/ 214 w 495"/>
              <a:gd name="T113" fmla="*/ 6 h 594"/>
              <a:gd name="T114" fmla="*/ 244 w 495"/>
              <a:gd name="T115" fmla="*/ 12 h 594"/>
              <a:gd name="T116" fmla="*/ 274 w 495"/>
              <a:gd name="T117" fmla="*/ 0 h 594"/>
              <a:gd name="T118" fmla="*/ 280 w 495"/>
              <a:gd name="T119" fmla="*/ 6 h 594"/>
              <a:gd name="T120" fmla="*/ 245 w 495"/>
              <a:gd name="T121" fmla="*/ 13 h 594"/>
              <a:gd name="T122" fmla="*/ 345 w 495"/>
              <a:gd name="T123" fmla="*/ 11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95" h="594">
                <a:moveTo>
                  <a:pt x="368" y="578"/>
                </a:moveTo>
                <a:cubicBezTo>
                  <a:pt x="366" y="578"/>
                  <a:pt x="365" y="579"/>
                  <a:pt x="363" y="579"/>
                </a:cubicBezTo>
                <a:cubicBezTo>
                  <a:pt x="363" y="579"/>
                  <a:pt x="363" y="579"/>
                  <a:pt x="364" y="579"/>
                </a:cubicBezTo>
                <a:cubicBezTo>
                  <a:pt x="364" y="579"/>
                  <a:pt x="364" y="579"/>
                  <a:pt x="364" y="579"/>
                </a:cubicBezTo>
                <a:cubicBezTo>
                  <a:pt x="363" y="580"/>
                  <a:pt x="362" y="580"/>
                  <a:pt x="362" y="581"/>
                </a:cubicBezTo>
                <a:cubicBezTo>
                  <a:pt x="362" y="581"/>
                  <a:pt x="362" y="581"/>
                  <a:pt x="362" y="581"/>
                </a:cubicBezTo>
                <a:cubicBezTo>
                  <a:pt x="364" y="580"/>
                  <a:pt x="366" y="579"/>
                  <a:pt x="367" y="578"/>
                </a:cubicBezTo>
                <a:cubicBezTo>
                  <a:pt x="368" y="578"/>
                  <a:pt x="368" y="578"/>
                  <a:pt x="368" y="578"/>
                </a:cubicBezTo>
                <a:moveTo>
                  <a:pt x="312" y="563"/>
                </a:moveTo>
                <a:cubicBezTo>
                  <a:pt x="312" y="563"/>
                  <a:pt x="312" y="563"/>
                  <a:pt x="312" y="563"/>
                </a:cubicBezTo>
                <a:cubicBezTo>
                  <a:pt x="311" y="563"/>
                  <a:pt x="309" y="565"/>
                  <a:pt x="309" y="565"/>
                </a:cubicBezTo>
                <a:cubicBezTo>
                  <a:pt x="309" y="566"/>
                  <a:pt x="309" y="566"/>
                  <a:pt x="309" y="566"/>
                </a:cubicBezTo>
                <a:cubicBezTo>
                  <a:pt x="309" y="567"/>
                  <a:pt x="310" y="567"/>
                  <a:pt x="311" y="567"/>
                </a:cubicBezTo>
                <a:cubicBezTo>
                  <a:pt x="311" y="567"/>
                  <a:pt x="311" y="567"/>
                  <a:pt x="311" y="567"/>
                </a:cubicBezTo>
                <a:cubicBezTo>
                  <a:pt x="311" y="567"/>
                  <a:pt x="312" y="567"/>
                  <a:pt x="312" y="567"/>
                </a:cubicBezTo>
                <a:cubicBezTo>
                  <a:pt x="312" y="567"/>
                  <a:pt x="312" y="567"/>
                  <a:pt x="312" y="567"/>
                </a:cubicBezTo>
                <a:cubicBezTo>
                  <a:pt x="313" y="566"/>
                  <a:pt x="312" y="566"/>
                  <a:pt x="313" y="565"/>
                </a:cubicBezTo>
                <a:cubicBezTo>
                  <a:pt x="313" y="564"/>
                  <a:pt x="313" y="564"/>
                  <a:pt x="313" y="564"/>
                </a:cubicBezTo>
                <a:cubicBezTo>
                  <a:pt x="313" y="563"/>
                  <a:pt x="313" y="563"/>
                  <a:pt x="312" y="563"/>
                </a:cubicBezTo>
                <a:moveTo>
                  <a:pt x="439" y="377"/>
                </a:moveTo>
                <a:cubicBezTo>
                  <a:pt x="438" y="377"/>
                  <a:pt x="438" y="377"/>
                  <a:pt x="438" y="377"/>
                </a:cubicBezTo>
                <a:cubicBezTo>
                  <a:pt x="436" y="377"/>
                  <a:pt x="435" y="379"/>
                  <a:pt x="435" y="382"/>
                </a:cubicBezTo>
                <a:cubicBezTo>
                  <a:pt x="435" y="383"/>
                  <a:pt x="438" y="386"/>
                  <a:pt x="441" y="386"/>
                </a:cubicBezTo>
                <a:cubicBezTo>
                  <a:pt x="441" y="386"/>
                  <a:pt x="441" y="386"/>
                  <a:pt x="441" y="386"/>
                </a:cubicBezTo>
                <a:cubicBezTo>
                  <a:pt x="443" y="386"/>
                  <a:pt x="445" y="381"/>
                  <a:pt x="445" y="380"/>
                </a:cubicBezTo>
                <a:cubicBezTo>
                  <a:pt x="445" y="380"/>
                  <a:pt x="445" y="378"/>
                  <a:pt x="444" y="378"/>
                </a:cubicBezTo>
                <a:cubicBezTo>
                  <a:pt x="444" y="378"/>
                  <a:pt x="443" y="379"/>
                  <a:pt x="442" y="379"/>
                </a:cubicBezTo>
                <a:cubicBezTo>
                  <a:pt x="442" y="379"/>
                  <a:pt x="442" y="379"/>
                  <a:pt x="442" y="378"/>
                </a:cubicBezTo>
                <a:cubicBezTo>
                  <a:pt x="442" y="378"/>
                  <a:pt x="442" y="378"/>
                  <a:pt x="442" y="378"/>
                </a:cubicBezTo>
                <a:cubicBezTo>
                  <a:pt x="441" y="378"/>
                  <a:pt x="440" y="377"/>
                  <a:pt x="439" y="377"/>
                </a:cubicBezTo>
                <a:moveTo>
                  <a:pt x="391" y="323"/>
                </a:moveTo>
                <a:cubicBezTo>
                  <a:pt x="390" y="323"/>
                  <a:pt x="390" y="323"/>
                  <a:pt x="390" y="323"/>
                </a:cubicBezTo>
                <a:cubicBezTo>
                  <a:pt x="390" y="323"/>
                  <a:pt x="390" y="323"/>
                  <a:pt x="390" y="323"/>
                </a:cubicBezTo>
                <a:cubicBezTo>
                  <a:pt x="389" y="323"/>
                  <a:pt x="389" y="323"/>
                  <a:pt x="389" y="323"/>
                </a:cubicBezTo>
                <a:cubicBezTo>
                  <a:pt x="388" y="323"/>
                  <a:pt x="387" y="325"/>
                  <a:pt x="387" y="327"/>
                </a:cubicBezTo>
                <a:cubicBezTo>
                  <a:pt x="387" y="327"/>
                  <a:pt x="387" y="327"/>
                  <a:pt x="387" y="327"/>
                </a:cubicBezTo>
                <a:cubicBezTo>
                  <a:pt x="388" y="327"/>
                  <a:pt x="388" y="327"/>
                  <a:pt x="389" y="327"/>
                </a:cubicBezTo>
                <a:cubicBezTo>
                  <a:pt x="389" y="327"/>
                  <a:pt x="390" y="325"/>
                  <a:pt x="391" y="325"/>
                </a:cubicBezTo>
                <a:cubicBezTo>
                  <a:pt x="391" y="323"/>
                  <a:pt x="391" y="323"/>
                  <a:pt x="391" y="323"/>
                </a:cubicBezTo>
                <a:moveTo>
                  <a:pt x="302" y="281"/>
                </a:moveTo>
                <a:cubicBezTo>
                  <a:pt x="301" y="281"/>
                  <a:pt x="300" y="281"/>
                  <a:pt x="300" y="282"/>
                </a:cubicBezTo>
                <a:cubicBezTo>
                  <a:pt x="300" y="283"/>
                  <a:pt x="302" y="285"/>
                  <a:pt x="303" y="285"/>
                </a:cubicBezTo>
                <a:cubicBezTo>
                  <a:pt x="305" y="285"/>
                  <a:pt x="307" y="284"/>
                  <a:pt x="309" y="284"/>
                </a:cubicBezTo>
                <a:cubicBezTo>
                  <a:pt x="309" y="283"/>
                  <a:pt x="309" y="282"/>
                  <a:pt x="308" y="282"/>
                </a:cubicBezTo>
                <a:cubicBezTo>
                  <a:pt x="308" y="282"/>
                  <a:pt x="308" y="282"/>
                  <a:pt x="308" y="282"/>
                </a:cubicBezTo>
                <a:cubicBezTo>
                  <a:pt x="307" y="282"/>
                  <a:pt x="304" y="281"/>
                  <a:pt x="302" y="281"/>
                </a:cubicBezTo>
                <a:moveTo>
                  <a:pt x="361" y="281"/>
                </a:moveTo>
                <a:cubicBezTo>
                  <a:pt x="360" y="281"/>
                  <a:pt x="359" y="281"/>
                  <a:pt x="359" y="282"/>
                </a:cubicBezTo>
                <a:cubicBezTo>
                  <a:pt x="359" y="284"/>
                  <a:pt x="361" y="284"/>
                  <a:pt x="363" y="284"/>
                </a:cubicBezTo>
                <a:cubicBezTo>
                  <a:pt x="364" y="284"/>
                  <a:pt x="366" y="284"/>
                  <a:pt x="366" y="283"/>
                </a:cubicBezTo>
                <a:cubicBezTo>
                  <a:pt x="366" y="282"/>
                  <a:pt x="361" y="281"/>
                  <a:pt x="361" y="281"/>
                </a:cubicBezTo>
                <a:moveTo>
                  <a:pt x="328" y="273"/>
                </a:moveTo>
                <a:cubicBezTo>
                  <a:pt x="327" y="273"/>
                  <a:pt x="326" y="274"/>
                  <a:pt x="326" y="274"/>
                </a:cubicBezTo>
                <a:cubicBezTo>
                  <a:pt x="326" y="275"/>
                  <a:pt x="328" y="276"/>
                  <a:pt x="329" y="276"/>
                </a:cubicBezTo>
                <a:cubicBezTo>
                  <a:pt x="329" y="277"/>
                  <a:pt x="329" y="279"/>
                  <a:pt x="330" y="280"/>
                </a:cubicBezTo>
                <a:cubicBezTo>
                  <a:pt x="329" y="280"/>
                  <a:pt x="328" y="281"/>
                  <a:pt x="328" y="281"/>
                </a:cubicBezTo>
                <a:cubicBezTo>
                  <a:pt x="326" y="281"/>
                  <a:pt x="324" y="280"/>
                  <a:pt x="322" y="280"/>
                </a:cubicBezTo>
                <a:cubicBezTo>
                  <a:pt x="321" y="281"/>
                  <a:pt x="321" y="281"/>
                  <a:pt x="321" y="281"/>
                </a:cubicBezTo>
                <a:cubicBezTo>
                  <a:pt x="321" y="282"/>
                  <a:pt x="322" y="284"/>
                  <a:pt x="323" y="284"/>
                </a:cubicBezTo>
                <a:cubicBezTo>
                  <a:pt x="323" y="283"/>
                  <a:pt x="323" y="283"/>
                  <a:pt x="323" y="282"/>
                </a:cubicBezTo>
                <a:cubicBezTo>
                  <a:pt x="323" y="282"/>
                  <a:pt x="324" y="283"/>
                  <a:pt x="324" y="283"/>
                </a:cubicBezTo>
                <a:cubicBezTo>
                  <a:pt x="324" y="283"/>
                  <a:pt x="325" y="282"/>
                  <a:pt x="325" y="282"/>
                </a:cubicBezTo>
                <a:cubicBezTo>
                  <a:pt x="326" y="282"/>
                  <a:pt x="326" y="282"/>
                  <a:pt x="326" y="282"/>
                </a:cubicBezTo>
                <a:cubicBezTo>
                  <a:pt x="326" y="282"/>
                  <a:pt x="327" y="282"/>
                  <a:pt x="328" y="282"/>
                </a:cubicBezTo>
                <a:cubicBezTo>
                  <a:pt x="328" y="282"/>
                  <a:pt x="329" y="282"/>
                  <a:pt x="330" y="282"/>
                </a:cubicBezTo>
                <a:cubicBezTo>
                  <a:pt x="331" y="282"/>
                  <a:pt x="333" y="282"/>
                  <a:pt x="334" y="283"/>
                </a:cubicBezTo>
                <a:cubicBezTo>
                  <a:pt x="334" y="283"/>
                  <a:pt x="334" y="285"/>
                  <a:pt x="336" y="285"/>
                </a:cubicBezTo>
                <a:cubicBezTo>
                  <a:pt x="338" y="285"/>
                  <a:pt x="338" y="282"/>
                  <a:pt x="340" y="282"/>
                </a:cubicBezTo>
                <a:cubicBezTo>
                  <a:pt x="341" y="282"/>
                  <a:pt x="341" y="283"/>
                  <a:pt x="342" y="283"/>
                </a:cubicBezTo>
                <a:cubicBezTo>
                  <a:pt x="342" y="283"/>
                  <a:pt x="342" y="283"/>
                  <a:pt x="342" y="283"/>
                </a:cubicBezTo>
                <a:cubicBezTo>
                  <a:pt x="342" y="283"/>
                  <a:pt x="342" y="283"/>
                  <a:pt x="342" y="283"/>
                </a:cubicBezTo>
                <a:cubicBezTo>
                  <a:pt x="343" y="283"/>
                  <a:pt x="344" y="282"/>
                  <a:pt x="345" y="281"/>
                </a:cubicBezTo>
                <a:cubicBezTo>
                  <a:pt x="346" y="282"/>
                  <a:pt x="347" y="282"/>
                  <a:pt x="348" y="282"/>
                </a:cubicBezTo>
                <a:cubicBezTo>
                  <a:pt x="349" y="282"/>
                  <a:pt x="350" y="281"/>
                  <a:pt x="350" y="281"/>
                </a:cubicBezTo>
                <a:cubicBezTo>
                  <a:pt x="351" y="281"/>
                  <a:pt x="351" y="282"/>
                  <a:pt x="352" y="282"/>
                </a:cubicBezTo>
                <a:cubicBezTo>
                  <a:pt x="351" y="280"/>
                  <a:pt x="349" y="279"/>
                  <a:pt x="348" y="278"/>
                </a:cubicBezTo>
                <a:cubicBezTo>
                  <a:pt x="348" y="278"/>
                  <a:pt x="348" y="278"/>
                  <a:pt x="348" y="278"/>
                </a:cubicBezTo>
                <a:cubicBezTo>
                  <a:pt x="345" y="277"/>
                  <a:pt x="344" y="274"/>
                  <a:pt x="338" y="274"/>
                </a:cubicBezTo>
                <a:cubicBezTo>
                  <a:pt x="336" y="274"/>
                  <a:pt x="335" y="274"/>
                  <a:pt x="332" y="274"/>
                </a:cubicBezTo>
                <a:cubicBezTo>
                  <a:pt x="331" y="274"/>
                  <a:pt x="330" y="273"/>
                  <a:pt x="328" y="273"/>
                </a:cubicBezTo>
                <a:moveTo>
                  <a:pt x="327" y="265"/>
                </a:moveTo>
                <a:cubicBezTo>
                  <a:pt x="326" y="266"/>
                  <a:pt x="325" y="267"/>
                  <a:pt x="324" y="267"/>
                </a:cubicBezTo>
                <a:cubicBezTo>
                  <a:pt x="323" y="267"/>
                  <a:pt x="323" y="267"/>
                  <a:pt x="323" y="266"/>
                </a:cubicBezTo>
                <a:cubicBezTo>
                  <a:pt x="323" y="268"/>
                  <a:pt x="323" y="268"/>
                  <a:pt x="323" y="268"/>
                </a:cubicBezTo>
                <a:cubicBezTo>
                  <a:pt x="324" y="268"/>
                  <a:pt x="324" y="268"/>
                  <a:pt x="324" y="268"/>
                </a:cubicBezTo>
                <a:cubicBezTo>
                  <a:pt x="325" y="268"/>
                  <a:pt x="326" y="267"/>
                  <a:pt x="327" y="266"/>
                </a:cubicBezTo>
                <a:cubicBezTo>
                  <a:pt x="327" y="266"/>
                  <a:pt x="327" y="265"/>
                  <a:pt x="327" y="265"/>
                </a:cubicBezTo>
                <a:moveTo>
                  <a:pt x="274" y="262"/>
                </a:moveTo>
                <a:cubicBezTo>
                  <a:pt x="273" y="262"/>
                  <a:pt x="273" y="262"/>
                  <a:pt x="273" y="262"/>
                </a:cubicBezTo>
                <a:cubicBezTo>
                  <a:pt x="273" y="264"/>
                  <a:pt x="273" y="264"/>
                  <a:pt x="273" y="264"/>
                </a:cubicBezTo>
                <a:cubicBezTo>
                  <a:pt x="273" y="264"/>
                  <a:pt x="272" y="264"/>
                  <a:pt x="272" y="265"/>
                </a:cubicBezTo>
                <a:cubicBezTo>
                  <a:pt x="274" y="265"/>
                  <a:pt x="274" y="265"/>
                  <a:pt x="274" y="265"/>
                </a:cubicBezTo>
                <a:cubicBezTo>
                  <a:pt x="275" y="265"/>
                  <a:pt x="274" y="263"/>
                  <a:pt x="274" y="263"/>
                </a:cubicBezTo>
                <a:cubicBezTo>
                  <a:pt x="274" y="262"/>
                  <a:pt x="274" y="262"/>
                  <a:pt x="274" y="262"/>
                </a:cubicBezTo>
                <a:moveTo>
                  <a:pt x="280" y="256"/>
                </a:moveTo>
                <a:cubicBezTo>
                  <a:pt x="271" y="256"/>
                  <a:pt x="267" y="258"/>
                  <a:pt x="264" y="264"/>
                </a:cubicBezTo>
                <a:cubicBezTo>
                  <a:pt x="264" y="263"/>
                  <a:pt x="264" y="263"/>
                  <a:pt x="264" y="263"/>
                </a:cubicBezTo>
                <a:cubicBezTo>
                  <a:pt x="265" y="263"/>
                  <a:pt x="265" y="264"/>
                  <a:pt x="266" y="264"/>
                </a:cubicBezTo>
                <a:cubicBezTo>
                  <a:pt x="268" y="262"/>
                  <a:pt x="273" y="259"/>
                  <a:pt x="276" y="259"/>
                </a:cubicBezTo>
                <a:cubicBezTo>
                  <a:pt x="276" y="259"/>
                  <a:pt x="276" y="259"/>
                  <a:pt x="277" y="259"/>
                </a:cubicBezTo>
                <a:cubicBezTo>
                  <a:pt x="277" y="259"/>
                  <a:pt x="278" y="259"/>
                  <a:pt x="279" y="260"/>
                </a:cubicBezTo>
                <a:cubicBezTo>
                  <a:pt x="279" y="260"/>
                  <a:pt x="278" y="261"/>
                  <a:pt x="279" y="262"/>
                </a:cubicBezTo>
                <a:cubicBezTo>
                  <a:pt x="281" y="262"/>
                  <a:pt x="282" y="262"/>
                  <a:pt x="283" y="262"/>
                </a:cubicBezTo>
                <a:cubicBezTo>
                  <a:pt x="284" y="262"/>
                  <a:pt x="284" y="262"/>
                  <a:pt x="285" y="262"/>
                </a:cubicBezTo>
                <a:cubicBezTo>
                  <a:pt x="288" y="262"/>
                  <a:pt x="289" y="264"/>
                  <a:pt x="292" y="264"/>
                </a:cubicBezTo>
                <a:cubicBezTo>
                  <a:pt x="292" y="264"/>
                  <a:pt x="293" y="264"/>
                  <a:pt x="294" y="264"/>
                </a:cubicBezTo>
                <a:cubicBezTo>
                  <a:pt x="294" y="264"/>
                  <a:pt x="295" y="264"/>
                  <a:pt x="296" y="265"/>
                </a:cubicBezTo>
                <a:cubicBezTo>
                  <a:pt x="296" y="265"/>
                  <a:pt x="296" y="266"/>
                  <a:pt x="298" y="266"/>
                </a:cubicBezTo>
                <a:cubicBezTo>
                  <a:pt x="298" y="269"/>
                  <a:pt x="301" y="269"/>
                  <a:pt x="304" y="270"/>
                </a:cubicBezTo>
                <a:cubicBezTo>
                  <a:pt x="304" y="271"/>
                  <a:pt x="303" y="272"/>
                  <a:pt x="302" y="272"/>
                </a:cubicBezTo>
                <a:cubicBezTo>
                  <a:pt x="302" y="273"/>
                  <a:pt x="302" y="273"/>
                  <a:pt x="302" y="273"/>
                </a:cubicBezTo>
                <a:cubicBezTo>
                  <a:pt x="306" y="273"/>
                  <a:pt x="309" y="274"/>
                  <a:pt x="313" y="274"/>
                </a:cubicBezTo>
                <a:cubicBezTo>
                  <a:pt x="313" y="274"/>
                  <a:pt x="314" y="274"/>
                  <a:pt x="314" y="274"/>
                </a:cubicBezTo>
                <a:cubicBezTo>
                  <a:pt x="316" y="274"/>
                  <a:pt x="319" y="274"/>
                  <a:pt x="320" y="272"/>
                </a:cubicBezTo>
                <a:cubicBezTo>
                  <a:pt x="319" y="272"/>
                  <a:pt x="318" y="269"/>
                  <a:pt x="316" y="268"/>
                </a:cubicBezTo>
                <a:cubicBezTo>
                  <a:pt x="315" y="268"/>
                  <a:pt x="314" y="268"/>
                  <a:pt x="313" y="268"/>
                </a:cubicBezTo>
                <a:cubicBezTo>
                  <a:pt x="313" y="267"/>
                  <a:pt x="313" y="267"/>
                  <a:pt x="313" y="267"/>
                </a:cubicBezTo>
                <a:cubicBezTo>
                  <a:pt x="309" y="267"/>
                  <a:pt x="304" y="265"/>
                  <a:pt x="301" y="262"/>
                </a:cubicBezTo>
                <a:cubicBezTo>
                  <a:pt x="301" y="262"/>
                  <a:pt x="299" y="260"/>
                  <a:pt x="298" y="260"/>
                </a:cubicBezTo>
                <a:cubicBezTo>
                  <a:pt x="292" y="260"/>
                  <a:pt x="288" y="256"/>
                  <a:pt x="280" y="256"/>
                </a:cubicBezTo>
                <a:moveTo>
                  <a:pt x="299" y="246"/>
                </a:moveTo>
                <a:cubicBezTo>
                  <a:pt x="298" y="246"/>
                  <a:pt x="298" y="246"/>
                  <a:pt x="298" y="246"/>
                </a:cubicBezTo>
                <a:cubicBezTo>
                  <a:pt x="298" y="247"/>
                  <a:pt x="298" y="249"/>
                  <a:pt x="300" y="249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01" y="247"/>
                  <a:pt x="301" y="246"/>
                  <a:pt x="299" y="246"/>
                </a:cubicBezTo>
                <a:moveTo>
                  <a:pt x="304" y="238"/>
                </a:moveTo>
                <a:cubicBezTo>
                  <a:pt x="304" y="238"/>
                  <a:pt x="304" y="239"/>
                  <a:pt x="305" y="239"/>
                </a:cubicBezTo>
                <a:cubicBezTo>
                  <a:pt x="305" y="239"/>
                  <a:pt x="305" y="239"/>
                  <a:pt x="305" y="239"/>
                </a:cubicBezTo>
                <a:cubicBezTo>
                  <a:pt x="304" y="238"/>
                  <a:pt x="304" y="238"/>
                  <a:pt x="304" y="238"/>
                </a:cubicBezTo>
                <a:moveTo>
                  <a:pt x="298" y="236"/>
                </a:moveTo>
                <a:cubicBezTo>
                  <a:pt x="297" y="236"/>
                  <a:pt x="296" y="236"/>
                  <a:pt x="295" y="237"/>
                </a:cubicBezTo>
                <a:cubicBezTo>
                  <a:pt x="296" y="237"/>
                  <a:pt x="296" y="237"/>
                  <a:pt x="297" y="237"/>
                </a:cubicBezTo>
                <a:cubicBezTo>
                  <a:pt x="298" y="237"/>
                  <a:pt x="298" y="237"/>
                  <a:pt x="299" y="237"/>
                </a:cubicBezTo>
                <a:cubicBezTo>
                  <a:pt x="299" y="237"/>
                  <a:pt x="300" y="237"/>
                  <a:pt x="300" y="237"/>
                </a:cubicBezTo>
                <a:cubicBezTo>
                  <a:pt x="300" y="237"/>
                  <a:pt x="299" y="236"/>
                  <a:pt x="298" y="236"/>
                </a:cubicBezTo>
                <a:moveTo>
                  <a:pt x="385" y="138"/>
                </a:moveTo>
                <a:cubicBezTo>
                  <a:pt x="384" y="138"/>
                  <a:pt x="382" y="141"/>
                  <a:pt x="382" y="142"/>
                </a:cubicBezTo>
                <a:cubicBezTo>
                  <a:pt x="382" y="143"/>
                  <a:pt x="383" y="144"/>
                  <a:pt x="385" y="144"/>
                </a:cubicBezTo>
                <a:cubicBezTo>
                  <a:pt x="385" y="144"/>
                  <a:pt x="385" y="144"/>
                  <a:pt x="385" y="144"/>
                </a:cubicBezTo>
                <a:cubicBezTo>
                  <a:pt x="387" y="144"/>
                  <a:pt x="388" y="143"/>
                  <a:pt x="388" y="142"/>
                </a:cubicBezTo>
                <a:cubicBezTo>
                  <a:pt x="388" y="141"/>
                  <a:pt x="388" y="141"/>
                  <a:pt x="388" y="141"/>
                </a:cubicBezTo>
                <a:cubicBezTo>
                  <a:pt x="384" y="141"/>
                  <a:pt x="387" y="141"/>
                  <a:pt x="387" y="139"/>
                </a:cubicBezTo>
                <a:cubicBezTo>
                  <a:pt x="387" y="139"/>
                  <a:pt x="386" y="138"/>
                  <a:pt x="385" y="138"/>
                </a:cubicBezTo>
                <a:moveTo>
                  <a:pt x="369" y="136"/>
                </a:moveTo>
                <a:cubicBezTo>
                  <a:pt x="368" y="137"/>
                  <a:pt x="368" y="137"/>
                  <a:pt x="368" y="137"/>
                </a:cubicBezTo>
                <a:cubicBezTo>
                  <a:pt x="368" y="138"/>
                  <a:pt x="374" y="141"/>
                  <a:pt x="376" y="141"/>
                </a:cubicBezTo>
                <a:cubicBezTo>
                  <a:pt x="376" y="141"/>
                  <a:pt x="378" y="141"/>
                  <a:pt x="378" y="140"/>
                </a:cubicBezTo>
                <a:cubicBezTo>
                  <a:pt x="377" y="139"/>
                  <a:pt x="377" y="139"/>
                  <a:pt x="377" y="139"/>
                </a:cubicBezTo>
                <a:cubicBezTo>
                  <a:pt x="376" y="139"/>
                  <a:pt x="374" y="139"/>
                  <a:pt x="372" y="139"/>
                </a:cubicBezTo>
                <a:cubicBezTo>
                  <a:pt x="371" y="138"/>
                  <a:pt x="369" y="138"/>
                  <a:pt x="369" y="136"/>
                </a:cubicBezTo>
                <a:moveTo>
                  <a:pt x="363" y="133"/>
                </a:moveTo>
                <a:cubicBezTo>
                  <a:pt x="363" y="133"/>
                  <a:pt x="363" y="134"/>
                  <a:pt x="364" y="134"/>
                </a:cubicBezTo>
                <a:cubicBezTo>
                  <a:pt x="364" y="134"/>
                  <a:pt x="364" y="133"/>
                  <a:pt x="364" y="133"/>
                </a:cubicBezTo>
                <a:cubicBezTo>
                  <a:pt x="363" y="133"/>
                  <a:pt x="363" y="133"/>
                  <a:pt x="363" y="133"/>
                </a:cubicBezTo>
                <a:moveTo>
                  <a:pt x="363" y="133"/>
                </a:moveTo>
                <a:cubicBezTo>
                  <a:pt x="363" y="133"/>
                  <a:pt x="363" y="133"/>
                  <a:pt x="363" y="133"/>
                </a:cubicBezTo>
                <a:cubicBezTo>
                  <a:pt x="363" y="133"/>
                  <a:pt x="363" y="133"/>
                  <a:pt x="363" y="133"/>
                </a:cubicBezTo>
                <a:cubicBezTo>
                  <a:pt x="363" y="133"/>
                  <a:pt x="363" y="133"/>
                  <a:pt x="363" y="133"/>
                </a:cubicBezTo>
                <a:moveTo>
                  <a:pt x="55" y="130"/>
                </a:moveTo>
                <a:cubicBezTo>
                  <a:pt x="55" y="130"/>
                  <a:pt x="55" y="130"/>
                  <a:pt x="54" y="130"/>
                </a:cubicBezTo>
                <a:cubicBezTo>
                  <a:pt x="54" y="130"/>
                  <a:pt x="53" y="131"/>
                  <a:pt x="53" y="131"/>
                </a:cubicBezTo>
                <a:cubicBezTo>
                  <a:pt x="53" y="131"/>
                  <a:pt x="53" y="131"/>
                  <a:pt x="53" y="131"/>
                </a:cubicBezTo>
                <a:cubicBezTo>
                  <a:pt x="54" y="131"/>
                  <a:pt x="54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4" y="132"/>
                  <a:pt x="53" y="132"/>
                </a:cubicBezTo>
                <a:cubicBezTo>
                  <a:pt x="54" y="133"/>
                  <a:pt x="56" y="134"/>
                  <a:pt x="58" y="134"/>
                </a:cubicBezTo>
                <a:cubicBezTo>
                  <a:pt x="59" y="134"/>
                  <a:pt x="59" y="133"/>
                  <a:pt x="60" y="133"/>
                </a:cubicBezTo>
                <a:cubicBezTo>
                  <a:pt x="60" y="134"/>
                  <a:pt x="59" y="134"/>
                  <a:pt x="59" y="135"/>
                </a:cubicBezTo>
                <a:cubicBezTo>
                  <a:pt x="61" y="135"/>
                  <a:pt x="64" y="137"/>
                  <a:pt x="68" y="137"/>
                </a:cubicBezTo>
                <a:cubicBezTo>
                  <a:pt x="68" y="137"/>
                  <a:pt x="68" y="137"/>
                  <a:pt x="69" y="137"/>
                </a:cubicBezTo>
                <a:cubicBezTo>
                  <a:pt x="69" y="137"/>
                  <a:pt x="70" y="137"/>
                  <a:pt x="70" y="137"/>
                </a:cubicBezTo>
                <a:cubicBezTo>
                  <a:pt x="70" y="136"/>
                  <a:pt x="70" y="136"/>
                  <a:pt x="70" y="136"/>
                </a:cubicBezTo>
                <a:cubicBezTo>
                  <a:pt x="67" y="133"/>
                  <a:pt x="64" y="132"/>
                  <a:pt x="58" y="131"/>
                </a:cubicBezTo>
                <a:cubicBezTo>
                  <a:pt x="57" y="131"/>
                  <a:pt x="56" y="130"/>
                  <a:pt x="55" y="130"/>
                </a:cubicBezTo>
                <a:moveTo>
                  <a:pt x="367" y="123"/>
                </a:moveTo>
                <a:cubicBezTo>
                  <a:pt x="366" y="123"/>
                  <a:pt x="366" y="123"/>
                  <a:pt x="366" y="123"/>
                </a:cubicBezTo>
                <a:cubicBezTo>
                  <a:pt x="368" y="124"/>
                  <a:pt x="373" y="127"/>
                  <a:pt x="376" y="127"/>
                </a:cubicBezTo>
                <a:cubicBezTo>
                  <a:pt x="376" y="127"/>
                  <a:pt x="376" y="127"/>
                  <a:pt x="377" y="127"/>
                </a:cubicBezTo>
                <a:cubicBezTo>
                  <a:pt x="377" y="127"/>
                  <a:pt x="378" y="127"/>
                  <a:pt x="378" y="127"/>
                </a:cubicBezTo>
                <a:cubicBezTo>
                  <a:pt x="375" y="125"/>
                  <a:pt x="371" y="123"/>
                  <a:pt x="367" y="123"/>
                </a:cubicBezTo>
                <a:moveTo>
                  <a:pt x="41" y="121"/>
                </a:moveTo>
                <a:cubicBezTo>
                  <a:pt x="41" y="122"/>
                  <a:pt x="40" y="122"/>
                  <a:pt x="40" y="123"/>
                </a:cubicBezTo>
                <a:cubicBezTo>
                  <a:pt x="39" y="123"/>
                  <a:pt x="39" y="123"/>
                  <a:pt x="39" y="123"/>
                </a:cubicBezTo>
                <a:cubicBezTo>
                  <a:pt x="39" y="123"/>
                  <a:pt x="40" y="121"/>
                  <a:pt x="41" y="121"/>
                </a:cubicBezTo>
                <a:cubicBezTo>
                  <a:pt x="40" y="121"/>
                  <a:pt x="40" y="121"/>
                  <a:pt x="40" y="121"/>
                </a:cubicBezTo>
                <a:cubicBezTo>
                  <a:pt x="40" y="121"/>
                  <a:pt x="39" y="121"/>
                  <a:pt x="39" y="121"/>
                </a:cubicBezTo>
                <a:cubicBezTo>
                  <a:pt x="39" y="121"/>
                  <a:pt x="39" y="121"/>
                  <a:pt x="38" y="121"/>
                </a:cubicBezTo>
                <a:cubicBezTo>
                  <a:pt x="38" y="121"/>
                  <a:pt x="38" y="121"/>
                  <a:pt x="38" y="121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38" y="123"/>
                  <a:pt x="38" y="124"/>
                  <a:pt x="39" y="124"/>
                </a:cubicBezTo>
                <a:cubicBezTo>
                  <a:pt x="39" y="124"/>
                  <a:pt x="39" y="124"/>
                  <a:pt x="39" y="124"/>
                </a:cubicBezTo>
                <a:cubicBezTo>
                  <a:pt x="40" y="124"/>
                  <a:pt x="39" y="124"/>
                  <a:pt x="40" y="124"/>
                </a:cubicBezTo>
                <a:cubicBezTo>
                  <a:pt x="40" y="125"/>
                  <a:pt x="40" y="125"/>
                  <a:pt x="40" y="126"/>
                </a:cubicBezTo>
                <a:cubicBezTo>
                  <a:pt x="40" y="126"/>
                  <a:pt x="40" y="127"/>
                  <a:pt x="41" y="127"/>
                </a:cubicBezTo>
                <a:cubicBezTo>
                  <a:pt x="41" y="127"/>
                  <a:pt x="41" y="127"/>
                  <a:pt x="41" y="127"/>
                </a:cubicBezTo>
                <a:cubicBezTo>
                  <a:pt x="43" y="127"/>
                  <a:pt x="40" y="126"/>
                  <a:pt x="41" y="125"/>
                </a:cubicBezTo>
                <a:cubicBezTo>
                  <a:pt x="41" y="125"/>
                  <a:pt x="41" y="125"/>
                  <a:pt x="41" y="124"/>
                </a:cubicBezTo>
                <a:cubicBezTo>
                  <a:pt x="41" y="124"/>
                  <a:pt x="41" y="124"/>
                  <a:pt x="41" y="123"/>
                </a:cubicBezTo>
                <a:cubicBezTo>
                  <a:pt x="41" y="122"/>
                  <a:pt x="42" y="122"/>
                  <a:pt x="41" y="121"/>
                </a:cubicBezTo>
                <a:moveTo>
                  <a:pt x="404" y="119"/>
                </a:moveTo>
                <a:cubicBezTo>
                  <a:pt x="402" y="119"/>
                  <a:pt x="401" y="120"/>
                  <a:pt x="400" y="122"/>
                </a:cubicBezTo>
                <a:cubicBezTo>
                  <a:pt x="398" y="124"/>
                  <a:pt x="397" y="130"/>
                  <a:pt x="392" y="131"/>
                </a:cubicBezTo>
                <a:cubicBezTo>
                  <a:pt x="392" y="131"/>
                  <a:pt x="393" y="132"/>
                  <a:pt x="394" y="132"/>
                </a:cubicBezTo>
                <a:cubicBezTo>
                  <a:pt x="394" y="132"/>
                  <a:pt x="394" y="132"/>
                  <a:pt x="394" y="132"/>
                </a:cubicBezTo>
                <a:cubicBezTo>
                  <a:pt x="394" y="132"/>
                  <a:pt x="391" y="134"/>
                  <a:pt x="391" y="134"/>
                </a:cubicBezTo>
                <a:cubicBezTo>
                  <a:pt x="391" y="135"/>
                  <a:pt x="392" y="136"/>
                  <a:pt x="393" y="136"/>
                </a:cubicBezTo>
                <a:cubicBezTo>
                  <a:pt x="393" y="136"/>
                  <a:pt x="393" y="136"/>
                  <a:pt x="394" y="136"/>
                </a:cubicBezTo>
                <a:cubicBezTo>
                  <a:pt x="394" y="136"/>
                  <a:pt x="395" y="136"/>
                  <a:pt x="395" y="136"/>
                </a:cubicBezTo>
                <a:cubicBezTo>
                  <a:pt x="396" y="136"/>
                  <a:pt x="396" y="136"/>
                  <a:pt x="397" y="136"/>
                </a:cubicBezTo>
                <a:cubicBezTo>
                  <a:pt x="397" y="136"/>
                  <a:pt x="397" y="136"/>
                  <a:pt x="398" y="136"/>
                </a:cubicBezTo>
                <a:cubicBezTo>
                  <a:pt x="400" y="136"/>
                  <a:pt x="401" y="137"/>
                  <a:pt x="403" y="137"/>
                </a:cubicBezTo>
                <a:cubicBezTo>
                  <a:pt x="404" y="137"/>
                  <a:pt x="405" y="137"/>
                  <a:pt x="406" y="137"/>
                </a:cubicBezTo>
                <a:cubicBezTo>
                  <a:pt x="407" y="138"/>
                  <a:pt x="408" y="138"/>
                  <a:pt x="409" y="138"/>
                </a:cubicBezTo>
                <a:cubicBezTo>
                  <a:pt x="409" y="138"/>
                  <a:pt x="410" y="138"/>
                  <a:pt x="410" y="138"/>
                </a:cubicBezTo>
                <a:cubicBezTo>
                  <a:pt x="410" y="138"/>
                  <a:pt x="409" y="138"/>
                  <a:pt x="409" y="139"/>
                </a:cubicBezTo>
                <a:cubicBezTo>
                  <a:pt x="410" y="140"/>
                  <a:pt x="410" y="140"/>
                  <a:pt x="410" y="140"/>
                </a:cubicBezTo>
                <a:cubicBezTo>
                  <a:pt x="410" y="140"/>
                  <a:pt x="410" y="140"/>
                  <a:pt x="410" y="140"/>
                </a:cubicBezTo>
                <a:cubicBezTo>
                  <a:pt x="412" y="140"/>
                  <a:pt x="413" y="138"/>
                  <a:pt x="414" y="137"/>
                </a:cubicBezTo>
                <a:cubicBezTo>
                  <a:pt x="415" y="138"/>
                  <a:pt x="415" y="140"/>
                  <a:pt x="416" y="140"/>
                </a:cubicBezTo>
                <a:cubicBezTo>
                  <a:pt x="416" y="140"/>
                  <a:pt x="417" y="140"/>
                  <a:pt x="417" y="141"/>
                </a:cubicBezTo>
                <a:cubicBezTo>
                  <a:pt x="417" y="141"/>
                  <a:pt x="417" y="142"/>
                  <a:pt x="419" y="142"/>
                </a:cubicBezTo>
                <a:cubicBezTo>
                  <a:pt x="419" y="142"/>
                  <a:pt x="419" y="142"/>
                  <a:pt x="419" y="142"/>
                </a:cubicBezTo>
                <a:cubicBezTo>
                  <a:pt x="420" y="142"/>
                  <a:pt x="421" y="141"/>
                  <a:pt x="421" y="140"/>
                </a:cubicBezTo>
                <a:cubicBezTo>
                  <a:pt x="421" y="139"/>
                  <a:pt x="420" y="138"/>
                  <a:pt x="419" y="137"/>
                </a:cubicBezTo>
                <a:cubicBezTo>
                  <a:pt x="419" y="137"/>
                  <a:pt x="419" y="138"/>
                  <a:pt x="418" y="138"/>
                </a:cubicBezTo>
                <a:cubicBezTo>
                  <a:pt x="418" y="138"/>
                  <a:pt x="418" y="138"/>
                  <a:pt x="417" y="137"/>
                </a:cubicBezTo>
                <a:cubicBezTo>
                  <a:pt x="417" y="137"/>
                  <a:pt x="416" y="136"/>
                  <a:pt x="416" y="135"/>
                </a:cubicBezTo>
                <a:cubicBezTo>
                  <a:pt x="416" y="135"/>
                  <a:pt x="417" y="135"/>
                  <a:pt x="417" y="134"/>
                </a:cubicBezTo>
                <a:cubicBezTo>
                  <a:pt x="417" y="134"/>
                  <a:pt x="417" y="134"/>
                  <a:pt x="417" y="134"/>
                </a:cubicBezTo>
                <a:cubicBezTo>
                  <a:pt x="417" y="134"/>
                  <a:pt x="416" y="134"/>
                  <a:pt x="416" y="134"/>
                </a:cubicBezTo>
                <a:cubicBezTo>
                  <a:pt x="416" y="132"/>
                  <a:pt x="416" y="131"/>
                  <a:pt x="416" y="130"/>
                </a:cubicBezTo>
                <a:cubicBezTo>
                  <a:pt x="415" y="130"/>
                  <a:pt x="415" y="130"/>
                  <a:pt x="415" y="130"/>
                </a:cubicBezTo>
                <a:cubicBezTo>
                  <a:pt x="414" y="130"/>
                  <a:pt x="412" y="130"/>
                  <a:pt x="411" y="129"/>
                </a:cubicBezTo>
                <a:cubicBezTo>
                  <a:pt x="410" y="130"/>
                  <a:pt x="410" y="130"/>
                  <a:pt x="409" y="130"/>
                </a:cubicBezTo>
                <a:cubicBezTo>
                  <a:pt x="409" y="129"/>
                  <a:pt x="409" y="129"/>
                  <a:pt x="409" y="129"/>
                </a:cubicBezTo>
                <a:cubicBezTo>
                  <a:pt x="408" y="129"/>
                  <a:pt x="407" y="129"/>
                  <a:pt x="406" y="129"/>
                </a:cubicBezTo>
                <a:cubicBezTo>
                  <a:pt x="406" y="128"/>
                  <a:pt x="406" y="128"/>
                  <a:pt x="406" y="128"/>
                </a:cubicBezTo>
                <a:cubicBezTo>
                  <a:pt x="407" y="127"/>
                  <a:pt x="407" y="127"/>
                  <a:pt x="407" y="127"/>
                </a:cubicBezTo>
                <a:cubicBezTo>
                  <a:pt x="406" y="127"/>
                  <a:pt x="405" y="126"/>
                  <a:pt x="404" y="126"/>
                </a:cubicBezTo>
                <a:cubicBezTo>
                  <a:pt x="404" y="126"/>
                  <a:pt x="404" y="126"/>
                  <a:pt x="404" y="126"/>
                </a:cubicBezTo>
                <a:cubicBezTo>
                  <a:pt x="403" y="126"/>
                  <a:pt x="403" y="127"/>
                  <a:pt x="402" y="127"/>
                </a:cubicBezTo>
                <a:cubicBezTo>
                  <a:pt x="402" y="126"/>
                  <a:pt x="402" y="126"/>
                  <a:pt x="402" y="126"/>
                </a:cubicBezTo>
                <a:cubicBezTo>
                  <a:pt x="403" y="124"/>
                  <a:pt x="406" y="123"/>
                  <a:pt x="405" y="120"/>
                </a:cubicBezTo>
                <a:cubicBezTo>
                  <a:pt x="405" y="120"/>
                  <a:pt x="405" y="119"/>
                  <a:pt x="404" y="119"/>
                </a:cubicBezTo>
                <a:cubicBezTo>
                  <a:pt x="404" y="119"/>
                  <a:pt x="404" y="119"/>
                  <a:pt x="404" y="119"/>
                </a:cubicBezTo>
                <a:moveTo>
                  <a:pt x="1" y="113"/>
                </a:moveTo>
                <a:cubicBezTo>
                  <a:pt x="0" y="114"/>
                  <a:pt x="0" y="114"/>
                  <a:pt x="0" y="115"/>
                </a:cubicBezTo>
                <a:cubicBezTo>
                  <a:pt x="0" y="114"/>
                  <a:pt x="1" y="113"/>
                  <a:pt x="1" y="113"/>
                </a:cubicBezTo>
                <a:cubicBezTo>
                  <a:pt x="1" y="113"/>
                  <a:pt x="1" y="113"/>
                  <a:pt x="1" y="113"/>
                </a:cubicBezTo>
                <a:moveTo>
                  <a:pt x="40" y="112"/>
                </a:moveTo>
                <a:cubicBezTo>
                  <a:pt x="38" y="113"/>
                  <a:pt x="37" y="113"/>
                  <a:pt x="37" y="115"/>
                </a:cubicBezTo>
                <a:cubicBezTo>
                  <a:pt x="37" y="114"/>
                  <a:pt x="38" y="114"/>
                  <a:pt x="38" y="114"/>
                </a:cubicBezTo>
                <a:cubicBezTo>
                  <a:pt x="38" y="114"/>
                  <a:pt x="38" y="114"/>
                  <a:pt x="38" y="114"/>
                </a:cubicBezTo>
                <a:cubicBezTo>
                  <a:pt x="38" y="114"/>
                  <a:pt x="38" y="114"/>
                  <a:pt x="39" y="114"/>
                </a:cubicBezTo>
                <a:cubicBezTo>
                  <a:pt x="39" y="114"/>
                  <a:pt x="39" y="114"/>
                  <a:pt x="39" y="114"/>
                </a:cubicBezTo>
                <a:cubicBezTo>
                  <a:pt x="39" y="115"/>
                  <a:pt x="39" y="116"/>
                  <a:pt x="39" y="116"/>
                </a:cubicBezTo>
                <a:cubicBezTo>
                  <a:pt x="39" y="116"/>
                  <a:pt x="40" y="118"/>
                  <a:pt x="41" y="118"/>
                </a:cubicBezTo>
                <a:cubicBezTo>
                  <a:pt x="41" y="118"/>
                  <a:pt x="41" y="118"/>
                  <a:pt x="41" y="118"/>
                </a:cubicBezTo>
                <a:cubicBezTo>
                  <a:pt x="41" y="118"/>
                  <a:pt x="42" y="117"/>
                  <a:pt x="42" y="117"/>
                </a:cubicBezTo>
                <a:cubicBezTo>
                  <a:pt x="43" y="115"/>
                  <a:pt x="39" y="115"/>
                  <a:pt x="40" y="112"/>
                </a:cubicBezTo>
                <a:moveTo>
                  <a:pt x="34" y="107"/>
                </a:moveTo>
                <a:cubicBezTo>
                  <a:pt x="33" y="107"/>
                  <a:pt x="33" y="107"/>
                  <a:pt x="33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2" y="107"/>
                  <a:pt x="32" y="107"/>
                  <a:pt x="32" y="108"/>
                </a:cubicBezTo>
                <a:cubicBezTo>
                  <a:pt x="31" y="108"/>
                  <a:pt x="30" y="108"/>
                  <a:pt x="30" y="109"/>
                </a:cubicBezTo>
                <a:cubicBezTo>
                  <a:pt x="30" y="110"/>
                  <a:pt x="30" y="111"/>
                  <a:pt x="32" y="111"/>
                </a:cubicBezTo>
                <a:cubicBezTo>
                  <a:pt x="32" y="111"/>
                  <a:pt x="32" y="111"/>
                  <a:pt x="32" y="111"/>
                </a:cubicBezTo>
                <a:cubicBezTo>
                  <a:pt x="32" y="112"/>
                  <a:pt x="32" y="113"/>
                  <a:pt x="33" y="114"/>
                </a:cubicBezTo>
                <a:cubicBezTo>
                  <a:pt x="35" y="113"/>
                  <a:pt x="34" y="112"/>
                  <a:pt x="34" y="110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09"/>
                  <a:pt x="34" y="109"/>
                  <a:pt x="34" y="107"/>
                </a:cubicBezTo>
                <a:moveTo>
                  <a:pt x="279" y="104"/>
                </a:moveTo>
                <a:cubicBezTo>
                  <a:pt x="279" y="104"/>
                  <a:pt x="279" y="104"/>
                  <a:pt x="279" y="104"/>
                </a:cubicBezTo>
                <a:cubicBezTo>
                  <a:pt x="280" y="105"/>
                  <a:pt x="282" y="106"/>
                  <a:pt x="283" y="106"/>
                </a:cubicBezTo>
                <a:cubicBezTo>
                  <a:pt x="283" y="106"/>
                  <a:pt x="283" y="106"/>
                  <a:pt x="283" y="106"/>
                </a:cubicBezTo>
                <a:cubicBezTo>
                  <a:pt x="284" y="106"/>
                  <a:pt x="284" y="106"/>
                  <a:pt x="284" y="106"/>
                </a:cubicBezTo>
                <a:cubicBezTo>
                  <a:pt x="283" y="104"/>
                  <a:pt x="281" y="104"/>
                  <a:pt x="279" y="104"/>
                </a:cubicBezTo>
                <a:moveTo>
                  <a:pt x="285" y="64"/>
                </a:moveTo>
                <a:cubicBezTo>
                  <a:pt x="284" y="64"/>
                  <a:pt x="283" y="65"/>
                  <a:pt x="283" y="65"/>
                </a:cubicBezTo>
                <a:cubicBezTo>
                  <a:pt x="285" y="67"/>
                  <a:pt x="285" y="67"/>
                  <a:pt x="285" y="67"/>
                </a:cubicBezTo>
                <a:cubicBezTo>
                  <a:pt x="285" y="67"/>
                  <a:pt x="285" y="67"/>
                  <a:pt x="285" y="67"/>
                </a:cubicBezTo>
                <a:cubicBezTo>
                  <a:pt x="287" y="67"/>
                  <a:pt x="287" y="66"/>
                  <a:pt x="288" y="65"/>
                </a:cubicBezTo>
                <a:cubicBezTo>
                  <a:pt x="288" y="65"/>
                  <a:pt x="286" y="64"/>
                  <a:pt x="285" y="64"/>
                </a:cubicBezTo>
                <a:moveTo>
                  <a:pt x="271" y="62"/>
                </a:moveTo>
                <a:cubicBezTo>
                  <a:pt x="270" y="62"/>
                  <a:pt x="268" y="63"/>
                  <a:pt x="267" y="63"/>
                </a:cubicBezTo>
                <a:cubicBezTo>
                  <a:pt x="267" y="64"/>
                  <a:pt x="267" y="64"/>
                  <a:pt x="267" y="64"/>
                </a:cubicBezTo>
                <a:cubicBezTo>
                  <a:pt x="270" y="64"/>
                  <a:pt x="274" y="63"/>
                  <a:pt x="275" y="62"/>
                </a:cubicBezTo>
                <a:cubicBezTo>
                  <a:pt x="273" y="62"/>
                  <a:pt x="274" y="62"/>
                  <a:pt x="271" y="62"/>
                </a:cubicBezTo>
                <a:moveTo>
                  <a:pt x="294" y="61"/>
                </a:moveTo>
                <a:cubicBezTo>
                  <a:pt x="294" y="61"/>
                  <a:pt x="293" y="61"/>
                  <a:pt x="293" y="61"/>
                </a:cubicBezTo>
                <a:cubicBezTo>
                  <a:pt x="294" y="62"/>
                  <a:pt x="294" y="62"/>
                  <a:pt x="295" y="62"/>
                </a:cubicBezTo>
                <a:cubicBezTo>
                  <a:pt x="295" y="62"/>
                  <a:pt x="296" y="62"/>
                  <a:pt x="297" y="61"/>
                </a:cubicBezTo>
                <a:cubicBezTo>
                  <a:pt x="295" y="61"/>
                  <a:pt x="295" y="61"/>
                  <a:pt x="294" y="61"/>
                </a:cubicBezTo>
                <a:moveTo>
                  <a:pt x="398" y="52"/>
                </a:moveTo>
                <a:cubicBezTo>
                  <a:pt x="398" y="52"/>
                  <a:pt x="397" y="53"/>
                  <a:pt x="397" y="53"/>
                </a:cubicBezTo>
                <a:cubicBezTo>
                  <a:pt x="398" y="54"/>
                  <a:pt x="399" y="56"/>
                  <a:pt x="401" y="56"/>
                </a:cubicBezTo>
                <a:cubicBezTo>
                  <a:pt x="401" y="56"/>
                  <a:pt x="401" y="56"/>
                  <a:pt x="401" y="56"/>
                </a:cubicBezTo>
                <a:cubicBezTo>
                  <a:pt x="402" y="56"/>
                  <a:pt x="403" y="56"/>
                  <a:pt x="404" y="57"/>
                </a:cubicBezTo>
                <a:cubicBezTo>
                  <a:pt x="405" y="57"/>
                  <a:pt x="407" y="57"/>
                  <a:pt x="408" y="57"/>
                </a:cubicBezTo>
                <a:cubicBezTo>
                  <a:pt x="409" y="57"/>
                  <a:pt x="409" y="57"/>
                  <a:pt x="409" y="57"/>
                </a:cubicBezTo>
                <a:cubicBezTo>
                  <a:pt x="405" y="55"/>
                  <a:pt x="404" y="53"/>
                  <a:pt x="400" y="53"/>
                </a:cubicBezTo>
                <a:cubicBezTo>
                  <a:pt x="399" y="53"/>
                  <a:pt x="399" y="52"/>
                  <a:pt x="398" y="52"/>
                </a:cubicBezTo>
                <a:moveTo>
                  <a:pt x="259" y="52"/>
                </a:moveTo>
                <a:cubicBezTo>
                  <a:pt x="254" y="52"/>
                  <a:pt x="253" y="55"/>
                  <a:pt x="253" y="56"/>
                </a:cubicBezTo>
                <a:cubicBezTo>
                  <a:pt x="253" y="56"/>
                  <a:pt x="253" y="57"/>
                  <a:pt x="253" y="57"/>
                </a:cubicBezTo>
                <a:cubicBezTo>
                  <a:pt x="253" y="57"/>
                  <a:pt x="252" y="58"/>
                  <a:pt x="252" y="58"/>
                </a:cubicBezTo>
                <a:cubicBezTo>
                  <a:pt x="251" y="58"/>
                  <a:pt x="249" y="58"/>
                  <a:pt x="249" y="59"/>
                </a:cubicBezTo>
                <a:cubicBezTo>
                  <a:pt x="250" y="59"/>
                  <a:pt x="251" y="59"/>
                  <a:pt x="253" y="59"/>
                </a:cubicBezTo>
                <a:cubicBezTo>
                  <a:pt x="254" y="59"/>
                  <a:pt x="255" y="59"/>
                  <a:pt x="256" y="59"/>
                </a:cubicBezTo>
                <a:cubicBezTo>
                  <a:pt x="256" y="60"/>
                  <a:pt x="256" y="61"/>
                  <a:pt x="258" y="61"/>
                </a:cubicBezTo>
                <a:cubicBezTo>
                  <a:pt x="258" y="61"/>
                  <a:pt x="258" y="61"/>
                  <a:pt x="258" y="61"/>
                </a:cubicBezTo>
                <a:cubicBezTo>
                  <a:pt x="258" y="61"/>
                  <a:pt x="259" y="61"/>
                  <a:pt x="259" y="60"/>
                </a:cubicBezTo>
                <a:cubicBezTo>
                  <a:pt x="259" y="60"/>
                  <a:pt x="260" y="60"/>
                  <a:pt x="260" y="60"/>
                </a:cubicBezTo>
                <a:cubicBezTo>
                  <a:pt x="263" y="60"/>
                  <a:pt x="267" y="59"/>
                  <a:pt x="267" y="58"/>
                </a:cubicBezTo>
                <a:cubicBezTo>
                  <a:pt x="268" y="58"/>
                  <a:pt x="274" y="60"/>
                  <a:pt x="274" y="60"/>
                </a:cubicBezTo>
                <a:cubicBezTo>
                  <a:pt x="275" y="60"/>
                  <a:pt x="277" y="60"/>
                  <a:pt x="278" y="60"/>
                </a:cubicBezTo>
                <a:cubicBezTo>
                  <a:pt x="279" y="60"/>
                  <a:pt x="279" y="60"/>
                  <a:pt x="279" y="60"/>
                </a:cubicBezTo>
                <a:cubicBezTo>
                  <a:pt x="281" y="60"/>
                  <a:pt x="282" y="60"/>
                  <a:pt x="284" y="59"/>
                </a:cubicBezTo>
                <a:cubicBezTo>
                  <a:pt x="282" y="58"/>
                  <a:pt x="279" y="59"/>
                  <a:pt x="277" y="58"/>
                </a:cubicBezTo>
                <a:cubicBezTo>
                  <a:pt x="276" y="57"/>
                  <a:pt x="276" y="57"/>
                  <a:pt x="275" y="56"/>
                </a:cubicBezTo>
                <a:cubicBezTo>
                  <a:pt x="272" y="55"/>
                  <a:pt x="267" y="55"/>
                  <a:pt x="263" y="53"/>
                </a:cubicBezTo>
                <a:cubicBezTo>
                  <a:pt x="263" y="53"/>
                  <a:pt x="262" y="54"/>
                  <a:pt x="262" y="54"/>
                </a:cubicBezTo>
                <a:cubicBezTo>
                  <a:pt x="261" y="53"/>
                  <a:pt x="260" y="53"/>
                  <a:pt x="259" y="52"/>
                </a:cubicBezTo>
                <a:moveTo>
                  <a:pt x="265" y="51"/>
                </a:moveTo>
                <a:cubicBezTo>
                  <a:pt x="265" y="51"/>
                  <a:pt x="264" y="51"/>
                  <a:pt x="264" y="51"/>
                </a:cubicBezTo>
                <a:cubicBezTo>
                  <a:pt x="264" y="52"/>
                  <a:pt x="265" y="53"/>
                  <a:pt x="267" y="53"/>
                </a:cubicBezTo>
                <a:cubicBezTo>
                  <a:pt x="267" y="52"/>
                  <a:pt x="266" y="51"/>
                  <a:pt x="265" y="51"/>
                </a:cubicBezTo>
                <a:moveTo>
                  <a:pt x="312" y="47"/>
                </a:moveTo>
                <a:cubicBezTo>
                  <a:pt x="309" y="47"/>
                  <a:pt x="309" y="47"/>
                  <a:pt x="309" y="47"/>
                </a:cubicBezTo>
                <a:cubicBezTo>
                  <a:pt x="310" y="48"/>
                  <a:pt x="311" y="48"/>
                  <a:pt x="312" y="48"/>
                </a:cubicBezTo>
                <a:cubicBezTo>
                  <a:pt x="313" y="48"/>
                  <a:pt x="313" y="48"/>
                  <a:pt x="313" y="48"/>
                </a:cubicBezTo>
                <a:cubicBezTo>
                  <a:pt x="314" y="48"/>
                  <a:pt x="314" y="48"/>
                  <a:pt x="315" y="48"/>
                </a:cubicBezTo>
                <a:cubicBezTo>
                  <a:pt x="314" y="48"/>
                  <a:pt x="313" y="47"/>
                  <a:pt x="312" y="47"/>
                </a:cubicBezTo>
                <a:moveTo>
                  <a:pt x="301" y="46"/>
                </a:moveTo>
                <a:cubicBezTo>
                  <a:pt x="299" y="46"/>
                  <a:pt x="298" y="46"/>
                  <a:pt x="298" y="47"/>
                </a:cubicBezTo>
                <a:cubicBezTo>
                  <a:pt x="298" y="48"/>
                  <a:pt x="299" y="49"/>
                  <a:pt x="302" y="49"/>
                </a:cubicBezTo>
                <a:cubicBezTo>
                  <a:pt x="302" y="49"/>
                  <a:pt x="303" y="49"/>
                  <a:pt x="303" y="49"/>
                </a:cubicBezTo>
                <a:cubicBezTo>
                  <a:pt x="305" y="49"/>
                  <a:pt x="308" y="49"/>
                  <a:pt x="308" y="48"/>
                </a:cubicBezTo>
                <a:cubicBezTo>
                  <a:pt x="308" y="46"/>
                  <a:pt x="304" y="46"/>
                  <a:pt x="301" y="46"/>
                </a:cubicBezTo>
                <a:moveTo>
                  <a:pt x="291" y="41"/>
                </a:moveTo>
                <a:cubicBezTo>
                  <a:pt x="289" y="41"/>
                  <a:pt x="286" y="43"/>
                  <a:pt x="288" y="43"/>
                </a:cubicBezTo>
                <a:cubicBezTo>
                  <a:pt x="288" y="43"/>
                  <a:pt x="288" y="43"/>
                  <a:pt x="288" y="43"/>
                </a:cubicBezTo>
                <a:cubicBezTo>
                  <a:pt x="290" y="43"/>
                  <a:pt x="291" y="42"/>
                  <a:pt x="291" y="41"/>
                </a:cubicBezTo>
                <a:cubicBezTo>
                  <a:pt x="291" y="41"/>
                  <a:pt x="291" y="41"/>
                  <a:pt x="291" y="41"/>
                </a:cubicBezTo>
                <a:moveTo>
                  <a:pt x="200" y="40"/>
                </a:moveTo>
                <a:cubicBezTo>
                  <a:pt x="200" y="40"/>
                  <a:pt x="200" y="40"/>
                  <a:pt x="200" y="40"/>
                </a:cubicBezTo>
                <a:cubicBezTo>
                  <a:pt x="197" y="40"/>
                  <a:pt x="197" y="42"/>
                  <a:pt x="195" y="42"/>
                </a:cubicBezTo>
                <a:cubicBezTo>
                  <a:pt x="194" y="42"/>
                  <a:pt x="192" y="42"/>
                  <a:pt x="191" y="43"/>
                </a:cubicBezTo>
                <a:cubicBezTo>
                  <a:pt x="192" y="43"/>
                  <a:pt x="202" y="44"/>
                  <a:pt x="205" y="44"/>
                </a:cubicBezTo>
                <a:cubicBezTo>
                  <a:pt x="205" y="44"/>
                  <a:pt x="205" y="44"/>
                  <a:pt x="206" y="44"/>
                </a:cubicBezTo>
                <a:cubicBezTo>
                  <a:pt x="207" y="44"/>
                  <a:pt x="208" y="43"/>
                  <a:pt x="210" y="43"/>
                </a:cubicBezTo>
                <a:cubicBezTo>
                  <a:pt x="209" y="42"/>
                  <a:pt x="203" y="40"/>
                  <a:pt x="200" y="40"/>
                </a:cubicBezTo>
                <a:moveTo>
                  <a:pt x="119" y="36"/>
                </a:moveTo>
                <a:cubicBezTo>
                  <a:pt x="117" y="36"/>
                  <a:pt x="115" y="37"/>
                  <a:pt x="113" y="37"/>
                </a:cubicBezTo>
                <a:cubicBezTo>
                  <a:pt x="112" y="37"/>
                  <a:pt x="110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6" y="39"/>
                  <a:pt x="105" y="38"/>
                  <a:pt x="102" y="39"/>
                </a:cubicBezTo>
                <a:cubicBezTo>
                  <a:pt x="100" y="39"/>
                  <a:pt x="98" y="40"/>
                  <a:pt x="97" y="41"/>
                </a:cubicBezTo>
                <a:cubicBezTo>
                  <a:pt x="93" y="41"/>
                  <a:pt x="92" y="41"/>
                  <a:pt x="89" y="43"/>
                </a:cubicBezTo>
                <a:cubicBezTo>
                  <a:pt x="89" y="43"/>
                  <a:pt x="90" y="43"/>
                  <a:pt x="90" y="44"/>
                </a:cubicBezTo>
                <a:cubicBezTo>
                  <a:pt x="89" y="46"/>
                  <a:pt x="83" y="49"/>
                  <a:pt x="82" y="51"/>
                </a:cubicBezTo>
                <a:cubicBezTo>
                  <a:pt x="82" y="51"/>
                  <a:pt x="82" y="51"/>
                  <a:pt x="82" y="51"/>
                </a:cubicBezTo>
                <a:cubicBezTo>
                  <a:pt x="83" y="51"/>
                  <a:pt x="84" y="51"/>
                  <a:pt x="85" y="51"/>
                </a:cubicBezTo>
                <a:cubicBezTo>
                  <a:pt x="86" y="51"/>
                  <a:pt x="87" y="51"/>
                  <a:pt x="87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8" y="51"/>
                  <a:pt x="89" y="51"/>
                </a:cubicBezTo>
                <a:cubicBezTo>
                  <a:pt x="89" y="51"/>
                  <a:pt x="89" y="51"/>
                  <a:pt x="89" y="51"/>
                </a:cubicBezTo>
                <a:cubicBezTo>
                  <a:pt x="89" y="51"/>
                  <a:pt x="89" y="51"/>
                  <a:pt x="90" y="51"/>
                </a:cubicBezTo>
                <a:cubicBezTo>
                  <a:pt x="90" y="51"/>
                  <a:pt x="90" y="51"/>
                  <a:pt x="90" y="51"/>
                </a:cubicBezTo>
                <a:cubicBezTo>
                  <a:pt x="90" y="51"/>
                  <a:pt x="90" y="51"/>
                  <a:pt x="91" y="51"/>
                </a:cubicBezTo>
                <a:cubicBezTo>
                  <a:pt x="91" y="51"/>
                  <a:pt x="91" y="51"/>
                  <a:pt x="91" y="51"/>
                </a:cubicBezTo>
                <a:cubicBezTo>
                  <a:pt x="92" y="51"/>
                  <a:pt x="101" y="47"/>
                  <a:pt x="102" y="47"/>
                </a:cubicBezTo>
                <a:cubicBezTo>
                  <a:pt x="102" y="46"/>
                  <a:pt x="109" y="42"/>
                  <a:pt x="113" y="40"/>
                </a:cubicBezTo>
                <a:cubicBezTo>
                  <a:pt x="115" y="40"/>
                  <a:pt x="122" y="38"/>
                  <a:pt x="123" y="37"/>
                </a:cubicBezTo>
                <a:cubicBezTo>
                  <a:pt x="123" y="37"/>
                  <a:pt x="121" y="36"/>
                  <a:pt x="119" y="36"/>
                </a:cubicBezTo>
                <a:moveTo>
                  <a:pt x="116" y="32"/>
                </a:moveTo>
                <a:cubicBezTo>
                  <a:pt x="115" y="32"/>
                  <a:pt x="110" y="34"/>
                  <a:pt x="110" y="34"/>
                </a:cubicBezTo>
                <a:cubicBezTo>
                  <a:pt x="110" y="35"/>
                  <a:pt x="110" y="35"/>
                  <a:pt x="110" y="35"/>
                </a:cubicBezTo>
                <a:cubicBezTo>
                  <a:pt x="111" y="35"/>
                  <a:pt x="111" y="35"/>
                  <a:pt x="112" y="35"/>
                </a:cubicBezTo>
                <a:cubicBezTo>
                  <a:pt x="114" y="34"/>
                  <a:pt x="116" y="33"/>
                  <a:pt x="116" y="32"/>
                </a:cubicBezTo>
                <a:moveTo>
                  <a:pt x="168" y="30"/>
                </a:moveTo>
                <a:cubicBezTo>
                  <a:pt x="167" y="30"/>
                  <a:pt x="166" y="30"/>
                  <a:pt x="164" y="30"/>
                </a:cubicBezTo>
                <a:cubicBezTo>
                  <a:pt x="164" y="30"/>
                  <a:pt x="164" y="30"/>
                  <a:pt x="164" y="30"/>
                </a:cubicBezTo>
                <a:cubicBezTo>
                  <a:pt x="162" y="30"/>
                  <a:pt x="160" y="31"/>
                  <a:pt x="160" y="31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58" y="32"/>
                  <a:pt x="158" y="32"/>
                  <a:pt x="158" y="32"/>
                </a:cubicBezTo>
                <a:cubicBezTo>
                  <a:pt x="158" y="32"/>
                  <a:pt x="158" y="32"/>
                  <a:pt x="157" y="32"/>
                </a:cubicBezTo>
                <a:cubicBezTo>
                  <a:pt x="157" y="32"/>
                  <a:pt x="157" y="32"/>
                  <a:pt x="157" y="32"/>
                </a:cubicBezTo>
                <a:cubicBezTo>
                  <a:pt x="157" y="32"/>
                  <a:pt x="156" y="32"/>
                  <a:pt x="156" y="33"/>
                </a:cubicBezTo>
                <a:cubicBezTo>
                  <a:pt x="154" y="33"/>
                  <a:pt x="153" y="33"/>
                  <a:pt x="153" y="34"/>
                </a:cubicBezTo>
                <a:cubicBezTo>
                  <a:pt x="152" y="34"/>
                  <a:pt x="154" y="37"/>
                  <a:pt x="155" y="37"/>
                </a:cubicBezTo>
                <a:cubicBezTo>
                  <a:pt x="155" y="38"/>
                  <a:pt x="155" y="38"/>
                  <a:pt x="153" y="38"/>
                </a:cubicBezTo>
                <a:cubicBezTo>
                  <a:pt x="153" y="38"/>
                  <a:pt x="153" y="38"/>
                  <a:pt x="153" y="38"/>
                </a:cubicBezTo>
                <a:cubicBezTo>
                  <a:pt x="151" y="38"/>
                  <a:pt x="152" y="37"/>
                  <a:pt x="151" y="36"/>
                </a:cubicBezTo>
                <a:cubicBezTo>
                  <a:pt x="150" y="35"/>
                  <a:pt x="149" y="35"/>
                  <a:pt x="147" y="35"/>
                </a:cubicBezTo>
                <a:cubicBezTo>
                  <a:pt x="147" y="35"/>
                  <a:pt x="147" y="35"/>
                  <a:pt x="146" y="35"/>
                </a:cubicBezTo>
                <a:cubicBezTo>
                  <a:pt x="145" y="35"/>
                  <a:pt x="144" y="35"/>
                  <a:pt x="143" y="36"/>
                </a:cubicBezTo>
                <a:cubicBezTo>
                  <a:pt x="144" y="36"/>
                  <a:pt x="144" y="36"/>
                  <a:pt x="144" y="37"/>
                </a:cubicBezTo>
                <a:cubicBezTo>
                  <a:pt x="142" y="37"/>
                  <a:pt x="141" y="37"/>
                  <a:pt x="139" y="38"/>
                </a:cubicBezTo>
                <a:cubicBezTo>
                  <a:pt x="139" y="37"/>
                  <a:pt x="138" y="37"/>
                  <a:pt x="136" y="37"/>
                </a:cubicBezTo>
                <a:cubicBezTo>
                  <a:pt x="135" y="37"/>
                  <a:pt x="134" y="37"/>
                  <a:pt x="133" y="37"/>
                </a:cubicBezTo>
                <a:cubicBezTo>
                  <a:pt x="131" y="37"/>
                  <a:pt x="129" y="38"/>
                  <a:pt x="128" y="39"/>
                </a:cubicBezTo>
                <a:cubicBezTo>
                  <a:pt x="128" y="38"/>
                  <a:pt x="128" y="37"/>
                  <a:pt x="127" y="37"/>
                </a:cubicBezTo>
                <a:cubicBezTo>
                  <a:pt x="127" y="37"/>
                  <a:pt x="126" y="37"/>
                  <a:pt x="126" y="37"/>
                </a:cubicBezTo>
                <a:cubicBezTo>
                  <a:pt x="121" y="38"/>
                  <a:pt x="108" y="43"/>
                  <a:pt x="107" y="46"/>
                </a:cubicBezTo>
                <a:cubicBezTo>
                  <a:pt x="107" y="46"/>
                  <a:pt x="108" y="46"/>
                  <a:pt x="109" y="46"/>
                </a:cubicBezTo>
                <a:cubicBezTo>
                  <a:pt x="110" y="46"/>
                  <a:pt x="110" y="46"/>
                  <a:pt x="111" y="46"/>
                </a:cubicBezTo>
                <a:cubicBezTo>
                  <a:pt x="113" y="45"/>
                  <a:pt x="114" y="45"/>
                  <a:pt x="116" y="45"/>
                </a:cubicBezTo>
                <a:cubicBezTo>
                  <a:pt x="114" y="46"/>
                  <a:pt x="110" y="46"/>
                  <a:pt x="110" y="47"/>
                </a:cubicBezTo>
                <a:cubicBezTo>
                  <a:pt x="110" y="48"/>
                  <a:pt x="110" y="48"/>
                  <a:pt x="111" y="48"/>
                </a:cubicBezTo>
                <a:cubicBezTo>
                  <a:pt x="113" y="48"/>
                  <a:pt x="118" y="47"/>
                  <a:pt x="121" y="46"/>
                </a:cubicBezTo>
                <a:cubicBezTo>
                  <a:pt x="123" y="46"/>
                  <a:pt x="126" y="46"/>
                  <a:pt x="128" y="45"/>
                </a:cubicBezTo>
                <a:cubicBezTo>
                  <a:pt x="129" y="45"/>
                  <a:pt x="129" y="45"/>
                  <a:pt x="130" y="45"/>
                </a:cubicBezTo>
                <a:cubicBezTo>
                  <a:pt x="130" y="45"/>
                  <a:pt x="131" y="45"/>
                  <a:pt x="132" y="45"/>
                </a:cubicBezTo>
                <a:cubicBezTo>
                  <a:pt x="130" y="46"/>
                  <a:pt x="129" y="46"/>
                  <a:pt x="127" y="46"/>
                </a:cubicBezTo>
                <a:cubicBezTo>
                  <a:pt x="121" y="47"/>
                  <a:pt x="116" y="48"/>
                  <a:pt x="113" y="50"/>
                </a:cubicBezTo>
                <a:cubicBezTo>
                  <a:pt x="114" y="50"/>
                  <a:pt x="115" y="51"/>
                  <a:pt x="117" y="51"/>
                </a:cubicBezTo>
                <a:cubicBezTo>
                  <a:pt x="118" y="51"/>
                  <a:pt x="118" y="51"/>
                  <a:pt x="119" y="51"/>
                </a:cubicBezTo>
                <a:cubicBezTo>
                  <a:pt x="121" y="50"/>
                  <a:pt x="124" y="50"/>
                  <a:pt x="126" y="50"/>
                </a:cubicBezTo>
                <a:cubicBezTo>
                  <a:pt x="126" y="50"/>
                  <a:pt x="127" y="50"/>
                  <a:pt x="127" y="50"/>
                </a:cubicBezTo>
                <a:cubicBezTo>
                  <a:pt x="128" y="50"/>
                  <a:pt x="127" y="51"/>
                  <a:pt x="128" y="51"/>
                </a:cubicBezTo>
                <a:cubicBezTo>
                  <a:pt x="129" y="51"/>
                  <a:pt x="129" y="51"/>
                  <a:pt x="129" y="51"/>
                </a:cubicBezTo>
                <a:cubicBezTo>
                  <a:pt x="134" y="50"/>
                  <a:pt x="138" y="50"/>
                  <a:pt x="143" y="49"/>
                </a:cubicBezTo>
                <a:cubicBezTo>
                  <a:pt x="146" y="47"/>
                  <a:pt x="150" y="48"/>
                  <a:pt x="154" y="46"/>
                </a:cubicBezTo>
                <a:cubicBezTo>
                  <a:pt x="156" y="46"/>
                  <a:pt x="156" y="45"/>
                  <a:pt x="158" y="45"/>
                </a:cubicBezTo>
                <a:cubicBezTo>
                  <a:pt x="159" y="45"/>
                  <a:pt x="160" y="45"/>
                  <a:pt x="160" y="45"/>
                </a:cubicBezTo>
                <a:cubicBezTo>
                  <a:pt x="162" y="45"/>
                  <a:pt x="163" y="45"/>
                  <a:pt x="164" y="45"/>
                </a:cubicBezTo>
                <a:cubicBezTo>
                  <a:pt x="165" y="45"/>
                  <a:pt x="167" y="45"/>
                  <a:pt x="168" y="45"/>
                </a:cubicBezTo>
                <a:cubicBezTo>
                  <a:pt x="169" y="45"/>
                  <a:pt x="170" y="45"/>
                  <a:pt x="171" y="45"/>
                </a:cubicBezTo>
                <a:cubicBezTo>
                  <a:pt x="175" y="45"/>
                  <a:pt x="179" y="45"/>
                  <a:pt x="180" y="43"/>
                </a:cubicBezTo>
                <a:cubicBezTo>
                  <a:pt x="180" y="43"/>
                  <a:pt x="179" y="43"/>
                  <a:pt x="179" y="43"/>
                </a:cubicBezTo>
                <a:cubicBezTo>
                  <a:pt x="179" y="43"/>
                  <a:pt x="178" y="43"/>
                  <a:pt x="178" y="43"/>
                </a:cubicBezTo>
                <a:cubicBezTo>
                  <a:pt x="177" y="43"/>
                  <a:pt x="177" y="43"/>
                  <a:pt x="177" y="42"/>
                </a:cubicBezTo>
                <a:cubicBezTo>
                  <a:pt x="177" y="42"/>
                  <a:pt x="177" y="42"/>
                  <a:pt x="179" y="41"/>
                </a:cubicBezTo>
                <a:cubicBezTo>
                  <a:pt x="182" y="41"/>
                  <a:pt x="182" y="41"/>
                  <a:pt x="185" y="40"/>
                </a:cubicBezTo>
                <a:cubicBezTo>
                  <a:pt x="182" y="40"/>
                  <a:pt x="169" y="40"/>
                  <a:pt x="169" y="38"/>
                </a:cubicBezTo>
                <a:cubicBezTo>
                  <a:pt x="170" y="36"/>
                  <a:pt x="166" y="35"/>
                  <a:pt x="166" y="33"/>
                </a:cubicBezTo>
                <a:cubicBezTo>
                  <a:pt x="166" y="32"/>
                  <a:pt x="169" y="31"/>
                  <a:pt x="170" y="31"/>
                </a:cubicBezTo>
                <a:cubicBezTo>
                  <a:pt x="170" y="30"/>
                  <a:pt x="169" y="30"/>
                  <a:pt x="168" y="30"/>
                </a:cubicBezTo>
                <a:moveTo>
                  <a:pt x="202" y="27"/>
                </a:moveTo>
                <a:cubicBezTo>
                  <a:pt x="201" y="27"/>
                  <a:pt x="201" y="27"/>
                  <a:pt x="201" y="27"/>
                </a:cubicBezTo>
                <a:cubicBezTo>
                  <a:pt x="199" y="27"/>
                  <a:pt x="197" y="27"/>
                  <a:pt x="195" y="27"/>
                </a:cubicBezTo>
                <a:cubicBezTo>
                  <a:pt x="191" y="28"/>
                  <a:pt x="188" y="27"/>
                  <a:pt x="185" y="29"/>
                </a:cubicBezTo>
                <a:cubicBezTo>
                  <a:pt x="184" y="29"/>
                  <a:pt x="184" y="29"/>
                  <a:pt x="184" y="29"/>
                </a:cubicBezTo>
                <a:cubicBezTo>
                  <a:pt x="184" y="30"/>
                  <a:pt x="185" y="30"/>
                  <a:pt x="186" y="30"/>
                </a:cubicBezTo>
                <a:cubicBezTo>
                  <a:pt x="187" y="30"/>
                  <a:pt x="188" y="30"/>
                  <a:pt x="189" y="29"/>
                </a:cubicBezTo>
                <a:cubicBezTo>
                  <a:pt x="189" y="30"/>
                  <a:pt x="189" y="30"/>
                  <a:pt x="189" y="31"/>
                </a:cubicBezTo>
                <a:cubicBezTo>
                  <a:pt x="188" y="31"/>
                  <a:pt x="187" y="31"/>
                  <a:pt x="187" y="31"/>
                </a:cubicBezTo>
                <a:cubicBezTo>
                  <a:pt x="186" y="31"/>
                  <a:pt x="185" y="31"/>
                  <a:pt x="185" y="31"/>
                </a:cubicBezTo>
                <a:cubicBezTo>
                  <a:pt x="184" y="31"/>
                  <a:pt x="183" y="31"/>
                  <a:pt x="182" y="31"/>
                </a:cubicBezTo>
                <a:cubicBezTo>
                  <a:pt x="182" y="31"/>
                  <a:pt x="181" y="31"/>
                  <a:pt x="180" y="31"/>
                </a:cubicBezTo>
                <a:cubicBezTo>
                  <a:pt x="180" y="31"/>
                  <a:pt x="180" y="31"/>
                  <a:pt x="180" y="31"/>
                </a:cubicBezTo>
                <a:cubicBezTo>
                  <a:pt x="179" y="32"/>
                  <a:pt x="179" y="32"/>
                  <a:pt x="179" y="32"/>
                </a:cubicBezTo>
                <a:cubicBezTo>
                  <a:pt x="184" y="34"/>
                  <a:pt x="189" y="33"/>
                  <a:pt x="193" y="34"/>
                </a:cubicBezTo>
                <a:cubicBezTo>
                  <a:pt x="194" y="35"/>
                  <a:pt x="194" y="35"/>
                  <a:pt x="196" y="35"/>
                </a:cubicBezTo>
                <a:cubicBezTo>
                  <a:pt x="196" y="35"/>
                  <a:pt x="196" y="35"/>
                  <a:pt x="197" y="35"/>
                </a:cubicBezTo>
                <a:cubicBezTo>
                  <a:pt x="198" y="35"/>
                  <a:pt x="198" y="34"/>
                  <a:pt x="200" y="34"/>
                </a:cubicBezTo>
                <a:cubicBezTo>
                  <a:pt x="205" y="33"/>
                  <a:pt x="206" y="34"/>
                  <a:pt x="207" y="30"/>
                </a:cubicBezTo>
                <a:cubicBezTo>
                  <a:pt x="206" y="30"/>
                  <a:pt x="203" y="30"/>
                  <a:pt x="203" y="30"/>
                </a:cubicBezTo>
                <a:cubicBezTo>
                  <a:pt x="203" y="30"/>
                  <a:pt x="203" y="30"/>
                  <a:pt x="203" y="29"/>
                </a:cubicBezTo>
                <a:cubicBezTo>
                  <a:pt x="204" y="29"/>
                  <a:pt x="203" y="29"/>
                  <a:pt x="203" y="29"/>
                </a:cubicBezTo>
                <a:cubicBezTo>
                  <a:pt x="201" y="29"/>
                  <a:pt x="198" y="30"/>
                  <a:pt x="198" y="30"/>
                </a:cubicBezTo>
                <a:cubicBezTo>
                  <a:pt x="199" y="29"/>
                  <a:pt x="203" y="28"/>
                  <a:pt x="203" y="27"/>
                </a:cubicBezTo>
                <a:cubicBezTo>
                  <a:pt x="203" y="27"/>
                  <a:pt x="202" y="27"/>
                  <a:pt x="202" y="27"/>
                </a:cubicBezTo>
                <a:moveTo>
                  <a:pt x="282" y="26"/>
                </a:moveTo>
                <a:cubicBezTo>
                  <a:pt x="281" y="26"/>
                  <a:pt x="279" y="26"/>
                  <a:pt x="279" y="27"/>
                </a:cubicBezTo>
                <a:cubicBezTo>
                  <a:pt x="279" y="28"/>
                  <a:pt x="281" y="28"/>
                  <a:pt x="282" y="28"/>
                </a:cubicBezTo>
                <a:cubicBezTo>
                  <a:pt x="281" y="29"/>
                  <a:pt x="284" y="30"/>
                  <a:pt x="287" y="30"/>
                </a:cubicBezTo>
                <a:cubicBezTo>
                  <a:pt x="288" y="30"/>
                  <a:pt x="288" y="30"/>
                  <a:pt x="289" y="30"/>
                </a:cubicBezTo>
                <a:cubicBezTo>
                  <a:pt x="291" y="30"/>
                  <a:pt x="292" y="30"/>
                  <a:pt x="293" y="30"/>
                </a:cubicBezTo>
                <a:cubicBezTo>
                  <a:pt x="295" y="30"/>
                  <a:pt x="296" y="30"/>
                  <a:pt x="298" y="30"/>
                </a:cubicBezTo>
                <a:cubicBezTo>
                  <a:pt x="298" y="30"/>
                  <a:pt x="298" y="30"/>
                  <a:pt x="299" y="30"/>
                </a:cubicBezTo>
                <a:cubicBezTo>
                  <a:pt x="300" y="30"/>
                  <a:pt x="301" y="30"/>
                  <a:pt x="301" y="30"/>
                </a:cubicBezTo>
                <a:cubicBezTo>
                  <a:pt x="298" y="29"/>
                  <a:pt x="294" y="27"/>
                  <a:pt x="290" y="27"/>
                </a:cubicBezTo>
                <a:cubicBezTo>
                  <a:pt x="286" y="27"/>
                  <a:pt x="285" y="26"/>
                  <a:pt x="282" y="26"/>
                </a:cubicBezTo>
                <a:moveTo>
                  <a:pt x="124" y="26"/>
                </a:moveTo>
                <a:cubicBezTo>
                  <a:pt x="122" y="26"/>
                  <a:pt x="117" y="28"/>
                  <a:pt x="117" y="28"/>
                </a:cubicBezTo>
                <a:cubicBezTo>
                  <a:pt x="116" y="28"/>
                  <a:pt x="116" y="28"/>
                  <a:pt x="114" y="28"/>
                </a:cubicBezTo>
                <a:cubicBezTo>
                  <a:pt x="111" y="29"/>
                  <a:pt x="110" y="31"/>
                  <a:pt x="107" y="32"/>
                </a:cubicBezTo>
                <a:cubicBezTo>
                  <a:pt x="104" y="33"/>
                  <a:pt x="102" y="34"/>
                  <a:pt x="100" y="35"/>
                </a:cubicBezTo>
                <a:cubicBezTo>
                  <a:pt x="100" y="35"/>
                  <a:pt x="97" y="36"/>
                  <a:pt x="97" y="36"/>
                </a:cubicBezTo>
                <a:cubicBezTo>
                  <a:pt x="97" y="36"/>
                  <a:pt x="98" y="36"/>
                  <a:pt x="98" y="37"/>
                </a:cubicBezTo>
                <a:cubicBezTo>
                  <a:pt x="99" y="36"/>
                  <a:pt x="100" y="36"/>
                  <a:pt x="100" y="36"/>
                </a:cubicBezTo>
                <a:cubicBezTo>
                  <a:pt x="102" y="35"/>
                  <a:pt x="102" y="35"/>
                  <a:pt x="104" y="35"/>
                </a:cubicBezTo>
                <a:cubicBezTo>
                  <a:pt x="104" y="35"/>
                  <a:pt x="105" y="35"/>
                  <a:pt x="105" y="35"/>
                </a:cubicBezTo>
                <a:cubicBezTo>
                  <a:pt x="105" y="35"/>
                  <a:pt x="106" y="35"/>
                  <a:pt x="106" y="35"/>
                </a:cubicBezTo>
                <a:cubicBezTo>
                  <a:pt x="108" y="35"/>
                  <a:pt x="109" y="34"/>
                  <a:pt x="109" y="33"/>
                </a:cubicBezTo>
                <a:cubicBezTo>
                  <a:pt x="111" y="33"/>
                  <a:pt x="114" y="31"/>
                  <a:pt x="114" y="30"/>
                </a:cubicBezTo>
                <a:cubicBezTo>
                  <a:pt x="114" y="30"/>
                  <a:pt x="114" y="30"/>
                  <a:pt x="114" y="30"/>
                </a:cubicBezTo>
                <a:cubicBezTo>
                  <a:pt x="115" y="30"/>
                  <a:pt x="115" y="31"/>
                  <a:pt x="115" y="31"/>
                </a:cubicBezTo>
                <a:cubicBezTo>
                  <a:pt x="115" y="31"/>
                  <a:pt x="116" y="31"/>
                  <a:pt x="116" y="31"/>
                </a:cubicBezTo>
                <a:cubicBezTo>
                  <a:pt x="116" y="31"/>
                  <a:pt x="117" y="31"/>
                  <a:pt x="117" y="31"/>
                </a:cubicBezTo>
                <a:cubicBezTo>
                  <a:pt x="119" y="30"/>
                  <a:pt x="121" y="29"/>
                  <a:pt x="124" y="28"/>
                </a:cubicBezTo>
                <a:cubicBezTo>
                  <a:pt x="124" y="28"/>
                  <a:pt x="123" y="28"/>
                  <a:pt x="123" y="27"/>
                </a:cubicBezTo>
                <a:cubicBezTo>
                  <a:pt x="124" y="27"/>
                  <a:pt x="125" y="27"/>
                  <a:pt x="125" y="26"/>
                </a:cubicBezTo>
                <a:cubicBezTo>
                  <a:pt x="125" y="26"/>
                  <a:pt x="125" y="26"/>
                  <a:pt x="124" y="26"/>
                </a:cubicBezTo>
                <a:moveTo>
                  <a:pt x="134" y="26"/>
                </a:moveTo>
                <a:cubicBezTo>
                  <a:pt x="132" y="26"/>
                  <a:pt x="131" y="26"/>
                  <a:pt x="129" y="27"/>
                </a:cubicBezTo>
                <a:cubicBezTo>
                  <a:pt x="129" y="27"/>
                  <a:pt x="129" y="27"/>
                  <a:pt x="130" y="27"/>
                </a:cubicBezTo>
                <a:cubicBezTo>
                  <a:pt x="130" y="27"/>
                  <a:pt x="130" y="27"/>
                  <a:pt x="131" y="27"/>
                </a:cubicBezTo>
                <a:cubicBezTo>
                  <a:pt x="132" y="27"/>
                  <a:pt x="133" y="27"/>
                  <a:pt x="134" y="26"/>
                </a:cubicBezTo>
                <a:cubicBezTo>
                  <a:pt x="134" y="26"/>
                  <a:pt x="134" y="26"/>
                  <a:pt x="134" y="26"/>
                </a:cubicBezTo>
                <a:moveTo>
                  <a:pt x="273" y="156"/>
                </a:moveTo>
                <a:cubicBezTo>
                  <a:pt x="275" y="156"/>
                  <a:pt x="275" y="155"/>
                  <a:pt x="276" y="154"/>
                </a:cubicBezTo>
                <a:cubicBezTo>
                  <a:pt x="277" y="153"/>
                  <a:pt x="279" y="153"/>
                  <a:pt x="281" y="153"/>
                </a:cubicBezTo>
                <a:cubicBezTo>
                  <a:pt x="282" y="153"/>
                  <a:pt x="282" y="153"/>
                  <a:pt x="283" y="153"/>
                </a:cubicBezTo>
                <a:cubicBezTo>
                  <a:pt x="285" y="153"/>
                  <a:pt x="286" y="154"/>
                  <a:pt x="287" y="154"/>
                </a:cubicBezTo>
                <a:cubicBezTo>
                  <a:pt x="287" y="154"/>
                  <a:pt x="287" y="154"/>
                  <a:pt x="287" y="154"/>
                </a:cubicBezTo>
                <a:cubicBezTo>
                  <a:pt x="288" y="154"/>
                  <a:pt x="288" y="154"/>
                  <a:pt x="289" y="153"/>
                </a:cubicBezTo>
                <a:cubicBezTo>
                  <a:pt x="285" y="155"/>
                  <a:pt x="278" y="158"/>
                  <a:pt x="273" y="158"/>
                </a:cubicBezTo>
                <a:cubicBezTo>
                  <a:pt x="271" y="158"/>
                  <a:pt x="271" y="156"/>
                  <a:pt x="271" y="154"/>
                </a:cubicBezTo>
                <a:cubicBezTo>
                  <a:pt x="271" y="155"/>
                  <a:pt x="273" y="156"/>
                  <a:pt x="273" y="156"/>
                </a:cubicBezTo>
                <a:cubicBezTo>
                  <a:pt x="273" y="156"/>
                  <a:pt x="273" y="156"/>
                  <a:pt x="273" y="156"/>
                </a:cubicBezTo>
                <a:moveTo>
                  <a:pt x="290" y="153"/>
                </a:moveTo>
                <a:cubicBezTo>
                  <a:pt x="290" y="152"/>
                  <a:pt x="290" y="152"/>
                  <a:pt x="290" y="152"/>
                </a:cubicBezTo>
                <a:cubicBezTo>
                  <a:pt x="290" y="153"/>
                  <a:pt x="290" y="153"/>
                  <a:pt x="290" y="153"/>
                </a:cubicBezTo>
                <a:moveTo>
                  <a:pt x="289" y="151"/>
                </a:moveTo>
                <a:cubicBezTo>
                  <a:pt x="289" y="151"/>
                  <a:pt x="289" y="151"/>
                  <a:pt x="289" y="151"/>
                </a:cubicBezTo>
                <a:cubicBezTo>
                  <a:pt x="289" y="151"/>
                  <a:pt x="289" y="151"/>
                  <a:pt x="289" y="151"/>
                </a:cubicBezTo>
                <a:moveTo>
                  <a:pt x="289" y="150"/>
                </a:moveTo>
                <a:cubicBezTo>
                  <a:pt x="289" y="150"/>
                  <a:pt x="288" y="149"/>
                  <a:pt x="288" y="149"/>
                </a:cubicBezTo>
                <a:cubicBezTo>
                  <a:pt x="288" y="148"/>
                  <a:pt x="290" y="148"/>
                  <a:pt x="290" y="148"/>
                </a:cubicBezTo>
                <a:cubicBezTo>
                  <a:pt x="294" y="147"/>
                  <a:pt x="302" y="146"/>
                  <a:pt x="307" y="146"/>
                </a:cubicBezTo>
                <a:cubicBezTo>
                  <a:pt x="307" y="149"/>
                  <a:pt x="303" y="150"/>
                  <a:pt x="298" y="150"/>
                </a:cubicBezTo>
                <a:cubicBezTo>
                  <a:pt x="295" y="150"/>
                  <a:pt x="292" y="149"/>
                  <a:pt x="290" y="149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89" y="149"/>
                  <a:pt x="289" y="149"/>
                  <a:pt x="289" y="149"/>
                </a:cubicBezTo>
                <a:cubicBezTo>
                  <a:pt x="289" y="149"/>
                  <a:pt x="289" y="149"/>
                  <a:pt x="288" y="149"/>
                </a:cubicBezTo>
                <a:cubicBezTo>
                  <a:pt x="289" y="150"/>
                  <a:pt x="289" y="150"/>
                  <a:pt x="289" y="150"/>
                </a:cubicBezTo>
                <a:moveTo>
                  <a:pt x="353" y="144"/>
                </a:moveTo>
                <a:cubicBezTo>
                  <a:pt x="352" y="143"/>
                  <a:pt x="352" y="143"/>
                  <a:pt x="352" y="143"/>
                </a:cubicBezTo>
                <a:cubicBezTo>
                  <a:pt x="353" y="144"/>
                  <a:pt x="353" y="144"/>
                  <a:pt x="353" y="144"/>
                </a:cubicBezTo>
                <a:moveTo>
                  <a:pt x="352" y="143"/>
                </a:moveTo>
                <a:cubicBezTo>
                  <a:pt x="352" y="142"/>
                  <a:pt x="352" y="142"/>
                  <a:pt x="352" y="141"/>
                </a:cubicBezTo>
                <a:cubicBezTo>
                  <a:pt x="352" y="142"/>
                  <a:pt x="352" y="142"/>
                  <a:pt x="352" y="143"/>
                </a:cubicBezTo>
                <a:moveTo>
                  <a:pt x="351" y="139"/>
                </a:moveTo>
                <a:cubicBezTo>
                  <a:pt x="351" y="139"/>
                  <a:pt x="351" y="138"/>
                  <a:pt x="351" y="138"/>
                </a:cubicBezTo>
                <a:cubicBezTo>
                  <a:pt x="351" y="138"/>
                  <a:pt x="351" y="139"/>
                  <a:pt x="351" y="139"/>
                </a:cubicBezTo>
                <a:moveTo>
                  <a:pt x="224" y="132"/>
                </a:moveTo>
                <a:cubicBezTo>
                  <a:pt x="228" y="128"/>
                  <a:pt x="233" y="126"/>
                  <a:pt x="238" y="124"/>
                </a:cubicBezTo>
                <a:cubicBezTo>
                  <a:pt x="240" y="123"/>
                  <a:pt x="241" y="124"/>
                  <a:pt x="243" y="123"/>
                </a:cubicBezTo>
                <a:cubicBezTo>
                  <a:pt x="245" y="122"/>
                  <a:pt x="244" y="120"/>
                  <a:pt x="246" y="120"/>
                </a:cubicBezTo>
                <a:cubicBezTo>
                  <a:pt x="248" y="120"/>
                  <a:pt x="249" y="123"/>
                  <a:pt x="250" y="123"/>
                </a:cubicBezTo>
                <a:cubicBezTo>
                  <a:pt x="250" y="123"/>
                  <a:pt x="250" y="121"/>
                  <a:pt x="250" y="121"/>
                </a:cubicBezTo>
                <a:cubicBezTo>
                  <a:pt x="251" y="121"/>
                  <a:pt x="251" y="121"/>
                  <a:pt x="252" y="121"/>
                </a:cubicBezTo>
                <a:cubicBezTo>
                  <a:pt x="252" y="121"/>
                  <a:pt x="260" y="126"/>
                  <a:pt x="261" y="127"/>
                </a:cubicBezTo>
                <a:cubicBezTo>
                  <a:pt x="262" y="128"/>
                  <a:pt x="261" y="129"/>
                  <a:pt x="262" y="131"/>
                </a:cubicBezTo>
                <a:cubicBezTo>
                  <a:pt x="266" y="134"/>
                  <a:pt x="272" y="134"/>
                  <a:pt x="277" y="136"/>
                </a:cubicBezTo>
                <a:cubicBezTo>
                  <a:pt x="277" y="136"/>
                  <a:pt x="278" y="136"/>
                  <a:pt x="278" y="136"/>
                </a:cubicBezTo>
                <a:cubicBezTo>
                  <a:pt x="279" y="136"/>
                  <a:pt x="279" y="136"/>
                  <a:pt x="280" y="136"/>
                </a:cubicBezTo>
                <a:cubicBezTo>
                  <a:pt x="280" y="136"/>
                  <a:pt x="281" y="136"/>
                  <a:pt x="281" y="136"/>
                </a:cubicBezTo>
                <a:cubicBezTo>
                  <a:pt x="283" y="137"/>
                  <a:pt x="286" y="138"/>
                  <a:pt x="286" y="141"/>
                </a:cubicBezTo>
                <a:cubicBezTo>
                  <a:pt x="286" y="141"/>
                  <a:pt x="285" y="142"/>
                  <a:pt x="285" y="142"/>
                </a:cubicBezTo>
                <a:cubicBezTo>
                  <a:pt x="285" y="142"/>
                  <a:pt x="284" y="142"/>
                  <a:pt x="284" y="142"/>
                </a:cubicBezTo>
                <a:cubicBezTo>
                  <a:pt x="284" y="142"/>
                  <a:pt x="284" y="142"/>
                  <a:pt x="284" y="142"/>
                </a:cubicBezTo>
                <a:cubicBezTo>
                  <a:pt x="282" y="142"/>
                  <a:pt x="280" y="140"/>
                  <a:pt x="279" y="140"/>
                </a:cubicBezTo>
                <a:cubicBezTo>
                  <a:pt x="279" y="142"/>
                  <a:pt x="277" y="149"/>
                  <a:pt x="275" y="149"/>
                </a:cubicBezTo>
                <a:cubicBezTo>
                  <a:pt x="273" y="148"/>
                  <a:pt x="273" y="147"/>
                  <a:pt x="272" y="145"/>
                </a:cubicBezTo>
                <a:cubicBezTo>
                  <a:pt x="270" y="145"/>
                  <a:pt x="271" y="145"/>
                  <a:pt x="268" y="145"/>
                </a:cubicBezTo>
                <a:cubicBezTo>
                  <a:pt x="269" y="143"/>
                  <a:pt x="270" y="142"/>
                  <a:pt x="270" y="140"/>
                </a:cubicBezTo>
                <a:cubicBezTo>
                  <a:pt x="270" y="138"/>
                  <a:pt x="263" y="136"/>
                  <a:pt x="262" y="136"/>
                </a:cubicBezTo>
                <a:cubicBezTo>
                  <a:pt x="259" y="136"/>
                  <a:pt x="262" y="139"/>
                  <a:pt x="255" y="140"/>
                </a:cubicBezTo>
                <a:cubicBezTo>
                  <a:pt x="255" y="140"/>
                  <a:pt x="255" y="140"/>
                  <a:pt x="255" y="140"/>
                </a:cubicBezTo>
                <a:cubicBezTo>
                  <a:pt x="253" y="140"/>
                  <a:pt x="253" y="144"/>
                  <a:pt x="253" y="146"/>
                </a:cubicBezTo>
                <a:cubicBezTo>
                  <a:pt x="253" y="147"/>
                  <a:pt x="253" y="149"/>
                  <a:pt x="253" y="151"/>
                </a:cubicBezTo>
                <a:cubicBezTo>
                  <a:pt x="254" y="153"/>
                  <a:pt x="253" y="157"/>
                  <a:pt x="250" y="157"/>
                </a:cubicBezTo>
                <a:cubicBezTo>
                  <a:pt x="250" y="157"/>
                  <a:pt x="250" y="157"/>
                  <a:pt x="250" y="157"/>
                </a:cubicBezTo>
                <a:cubicBezTo>
                  <a:pt x="248" y="157"/>
                  <a:pt x="246" y="156"/>
                  <a:pt x="246" y="154"/>
                </a:cubicBezTo>
                <a:cubicBezTo>
                  <a:pt x="246" y="150"/>
                  <a:pt x="247" y="143"/>
                  <a:pt x="250" y="139"/>
                </a:cubicBezTo>
                <a:cubicBezTo>
                  <a:pt x="248" y="140"/>
                  <a:pt x="248" y="141"/>
                  <a:pt x="246" y="141"/>
                </a:cubicBezTo>
                <a:cubicBezTo>
                  <a:pt x="246" y="139"/>
                  <a:pt x="253" y="135"/>
                  <a:pt x="257" y="135"/>
                </a:cubicBezTo>
                <a:cubicBezTo>
                  <a:pt x="258" y="135"/>
                  <a:pt x="260" y="135"/>
                  <a:pt x="263" y="135"/>
                </a:cubicBezTo>
                <a:cubicBezTo>
                  <a:pt x="264" y="135"/>
                  <a:pt x="265" y="135"/>
                  <a:pt x="266" y="135"/>
                </a:cubicBezTo>
                <a:cubicBezTo>
                  <a:pt x="266" y="134"/>
                  <a:pt x="266" y="133"/>
                  <a:pt x="266" y="133"/>
                </a:cubicBezTo>
                <a:cubicBezTo>
                  <a:pt x="262" y="133"/>
                  <a:pt x="260" y="131"/>
                  <a:pt x="255" y="131"/>
                </a:cubicBezTo>
                <a:cubicBezTo>
                  <a:pt x="255" y="131"/>
                  <a:pt x="255" y="131"/>
                  <a:pt x="255" y="131"/>
                </a:cubicBezTo>
                <a:cubicBezTo>
                  <a:pt x="253" y="131"/>
                  <a:pt x="253" y="132"/>
                  <a:pt x="250" y="132"/>
                </a:cubicBezTo>
                <a:cubicBezTo>
                  <a:pt x="249" y="132"/>
                  <a:pt x="247" y="132"/>
                  <a:pt x="247" y="131"/>
                </a:cubicBezTo>
                <a:cubicBezTo>
                  <a:pt x="247" y="131"/>
                  <a:pt x="247" y="131"/>
                  <a:pt x="246" y="131"/>
                </a:cubicBezTo>
                <a:cubicBezTo>
                  <a:pt x="246" y="131"/>
                  <a:pt x="246" y="131"/>
                  <a:pt x="245" y="131"/>
                </a:cubicBezTo>
                <a:cubicBezTo>
                  <a:pt x="245" y="131"/>
                  <a:pt x="244" y="131"/>
                  <a:pt x="243" y="131"/>
                </a:cubicBezTo>
                <a:cubicBezTo>
                  <a:pt x="244" y="130"/>
                  <a:pt x="245" y="129"/>
                  <a:pt x="245" y="127"/>
                </a:cubicBezTo>
                <a:cubicBezTo>
                  <a:pt x="243" y="128"/>
                  <a:pt x="240" y="130"/>
                  <a:pt x="237" y="130"/>
                </a:cubicBezTo>
                <a:cubicBezTo>
                  <a:pt x="237" y="130"/>
                  <a:pt x="237" y="130"/>
                  <a:pt x="237" y="130"/>
                </a:cubicBezTo>
                <a:cubicBezTo>
                  <a:pt x="236" y="130"/>
                  <a:pt x="236" y="132"/>
                  <a:pt x="233" y="132"/>
                </a:cubicBezTo>
                <a:cubicBezTo>
                  <a:pt x="231" y="132"/>
                  <a:pt x="231" y="132"/>
                  <a:pt x="230" y="131"/>
                </a:cubicBezTo>
                <a:cubicBezTo>
                  <a:pt x="229" y="131"/>
                  <a:pt x="228" y="131"/>
                  <a:pt x="227" y="132"/>
                </a:cubicBezTo>
                <a:cubicBezTo>
                  <a:pt x="226" y="132"/>
                  <a:pt x="226" y="132"/>
                  <a:pt x="226" y="132"/>
                </a:cubicBezTo>
                <a:cubicBezTo>
                  <a:pt x="225" y="132"/>
                  <a:pt x="224" y="132"/>
                  <a:pt x="224" y="132"/>
                </a:cubicBezTo>
                <a:moveTo>
                  <a:pt x="220" y="25"/>
                </a:moveTo>
                <a:cubicBezTo>
                  <a:pt x="220" y="25"/>
                  <a:pt x="219" y="25"/>
                  <a:pt x="218" y="25"/>
                </a:cubicBezTo>
                <a:cubicBezTo>
                  <a:pt x="215" y="25"/>
                  <a:pt x="214" y="26"/>
                  <a:pt x="214" y="26"/>
                </a:cubicBezTo>
                <a:cubicBezTo>
                  <a:pt x="214" y="26"/>
                  <a:pt x="214" y="26"/>
                  <a:pt x="214" y="26"/>
                </a:cubicBezTo>
                <a:cubicBezTo>
                  <a:pt x="213" y="26"/>
                  <a:pt x="211" y="26"/>
                  <a:pt x="210" y="26"/>
                </a:cubicBezTo>
                <a:cubicBezTo>
                  <a:pt x="210" y="27"/>
                  <a:pt x="210" y="27"/>
                  <a:pt x="210" y="27"/>
                </a:cubicBezTo>
                <a:cubicBezTo>
                  <a:pt x="211" y="29"/>
                  <a:pt x="210" y="29"/>
                  <a:pt x="212" y="30"/>
                </a:cubicBezTo>
                <a:cubicBezTo>
                  <a:pt x="212" y="30"/>
                  <a:pt x="212" y="31"/>
                  <a:pt x="212" y="31"/>
                </a:cubicBezTo>
                <a:cubicBezTo>
                  <a:pt x="210" y="32"/>
                  <a:pt x="211" y="32"/>
                  <a:pt x="211" y="33"/>
                </a:cubicBezTo>
                <a:cubicBezTo>
                  <a:pt x="209" y="33"/>
                  <a:pt x="207" y="33"/>
                  <a:pt x="206" y="34"/>
                </a:cubicBezTo>
                <a:cubicBezTo>
                  <a:pt x="206" y="35"/>
                  <a:pt x="208" y="35"/>
                  <a:pt x="208" y="36"/>
                </a:cubicBezTo>
                <a:cubicBezTo>
                  <a:pt x="208" y="37"/>
                  <a:pt x="205" y="37"/>
                  <a:pt x="205" y="38"/>
                </a:cubicBezTo>
                <a:cubicBezTo>
                  <a:pt x="205" y="41"/>
                  <a:pt x="216" y="38"/>
                  <a:pt x="216" y="41"/>
                </a:cubicBezTo>
                <a:cubicBezTo>
                  <a:pt x="216" y="42"/>
                  <a:pt x="215" y="43"/>
                  <a:pt x="215" y="43"/>
                </a:cubicBezTo>
                <a:cubicBezTo>
                  <a:pt x="216" y="43"/>
                  <a:pt x="217" y="43"/>
                  <a:pt x="219" y="43"/>
                </a:cubicBezTo>
                <a:cubicBezTo>
                  <a:pt x="220" y="46"/>
                  <a:pt x="210" y="45"/>
                  <a:pt x="209" y="49"/>
                </a:cubicBezTo>
                <a:cubicBezTo>
                  <a:pt x="208" y="49"/>
                  <a:pt x="208" y="49"/>
                  <a:pt x="207" y="49"/>
                </a:cubicBezTo>
                <a:cubicBezTo>
                  <a:pt x="205" y="49"/>
                  <a:pt x="208" y="47"/>
                  <a:pt x="207" y="46"/>
                </a:cubicBezTo>
                <a:cubicBezTo>
                  <a:pt x="207" y="46"/>
                  <a:pt x="204" y="45"/>
                  <a:pt x="201" y="45"/>
                </a:cubicBezTo>
                <a:cubicBezTo>
                  <a:pt x="201" y="45"/>
                  <a:pt x="200" y="45"/>
                  <a:pt x="200" y="45"/>
                </a:cubicBezTo>
                <a:cubicBezTo>
                  <a:pt x="197" y="46"/>
                  <a:pt x="195" y="46"/>
                  <a:pt x="195" y="48"/>
                </a:cubicBezTo>
                <a:cubicBezTo>
                  <a:pt x="195" y="48"/>
                  <a:pt x="195" y="48"/>
                  <a:pt x="195" y="48"/>
                </a:cubicBezTo>
                <a:cubicBezTo>
                  <a:pt x="193" y="48"/>
                  <a:pt x="192" y="48"/>
                  <a:pt x="191" y="48"/>
                </a:cubicBezTo>
                <a:cubicBezTo>
                  <a:pt x="189" y="48"/>
                  <a:pt x="187" y="48"/>
                  <a:pt x="184" y="48"/>
                </a:cubicBezTo>
                <a:cubicBezTo>
                  <a:pt x="182" y="48"/>
                  <a:pt x="180" y="48"/>
                  <a:pt x="178" y="48"/>
                </a:cubicBezTo>
                <a:cubicBezTo>
                  <a:pt x="176" y="48"/>
                  <a:pt x="173" y="48"/>
                  <a:pt x="171" y="48"/>
                </a:cubicBezTo>
                <a:cubicBezTo>
                  <a:pt x="166" y="48"/>
                  <a:pt x="162" y="47"/>
                  <a:pt x="161" y="45"/>
                </a:cubicBezTo>
                <a:cubicBezTo>
                  <a:pt x="158" y="46"/>
                  <a:pt x="149" y="47"/>
                  <a:pt x="148" y="49"/>
                </a:cubicBezTo>
                <a:cubicBezTo>
                  <a:pt x="148" y="49"/>
                  <a:pt x="148" y="50"/>
                  <a:pt x="149" y="50"/>
                </a:cubicBezTo>
                <a:cubicBezTo>
                  <a:pt x="149" y="50"/>
                  <a:pt x="150" y="50"/>
                  <a:pt x="150" y="49"/>
                </a:cubicBezTo>
                <a:cubicBezTo>
                  <a:pt x="152" y="49"/>
                  <a:pt x="157" y="48"/>
                  <a:pt x="159" y="47"/>
                </a:cubicBezTo>
                <a:cubicBezTo>
                  <a:pt x="159" y="50"/>
                  <a:pt x="151" y="48"/>
                  <a:pt x="151" y="51"/>
                </a:cubicBezTo>
                <a:cubicBezTo>
                  <a:pt x="151" y="52"/>
                  <a:pt x="152" y="53"/>
                  <a:pt x="151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48" y="53"/>
                  <a:pt x="148" y="52"/>
                  <a:pt x="145" y="52"/>
                </a:cubicBezTo>
                <a:cubicBezTo>
                  <a:pt x="145" y="52"/>
                  <a:pt x="144" y="51"/>
                  <a:pt x="143" y="51"/>
                </a:cubicBezTo>
                <a:cubicBezTo>
                  <a:pt x="140" y="52"/>
                  <a:pt x="137" y="52"/>
                  <a:pt x="133" y="53"/>
                </a:cubicBezTo>
                <a:cubicBezTo>
                  <a:pt x="130" y="53"/>
                  <a:pt x="128" y="54"/>
                  <a:pt x="125" y="55"/>
                </a:cubicBezTo>
                <a:cubicBezTo>
                  <a:pt x="123" y="55"/>
                  <a:pt x="121" y="55"/>
                  <a:pt x="121" y="55"/>
                </a:cubicBezTo>
                <a:cubicBezTo>
                  <a:pt x="119" y="55"/>
                  <a:pt x="119" y="55"/>
                  <a:pt x="119" y="55"/>
                </a:cubicBezTo>
                <a:cubicBezTo>
                  <a:pt x="119" y="54"/>
                  <a:pt x="124" y="53"/>
                  <a:pt x="125" y="53"/>
                </a:cubicBezTo>
                <a:cubicBezTo>
                  <a:pt x="123" y="52"/>
                  <a:pt x="122" y="51"/>
                  <a:pt x="121" y="51"/>
                </a:cubicBezTo>
                <a:cubicBezTo>
                  <a:pt x="120" y="51"/>
                  <a:pt x="118" y="52"/>
                  <a:pt x="113" y="53"/>
                </a:cubicBezTo>
                <a:cubicBezTo>
                  <a:pt x="110" y="54"/>
                  <a:pt x="107" y="54"/>
                  <a:pt x="104" y="54"/>
                </a:cubicBezTo>
                <a:cubicBezTo>
                  <a:pt x="104" y="54"/>
                  <a:pt x="103" y="54"/>
                  <a:pt x="102" y="54"/>
                </a:cubicBezTo>
                <a:cubicBezTo>
                  <a:pt x="101" y="54"/>
                  <a:pt x="100" y="54"/>
                  <a:pt x="99" y="54"/>
                </a:cubicBezTo>
                <a:cubicBezTo>
                  <a:pt x="96" y="54"/>
                  <a:pt x="94" y="54"/>
                  <a:pt x="90" y="55"/>
                </a:cubicBezTo>
                <a:cubicBezTo>
                  <a:pt x="88" y="55"/>
                  <a:pt x="89" y="56"/>
                  <a:pt x="87" y="57"/>
                </a:cubicBezTo>
                <a:cubicBezTo>
                  <a:pt x="87" y="57"/>
                  <a:pt x="86" y="57"/>
                  <a:pt x="86" y="57"/>
                </a:cubicBezTo>
                <a:cubicBezTo>
                  <a:pt x="85" y="57"/>
                  <a:pt x="84" y="57"/>
                  <a:pt x="84" y="56"/>
                </a:cubicBezTo>
                <a:cubicBezTo>
                  <a:pt x="82" y="57"/>
                  <a:pt x="81" y="58"/>
                  <a:pt x="79" y="59"/>
                </a:cubicBezTo>
                <a:cubicBezTo>
                  <a:pt x="78" y="59"/>
                  <a:pt x="78" y="59"/>
                  <a:pt x="78" y="59"/>
                </a:cubicBezTo>
                <a:cubicBezTo>
                  <a:pt x="77" y="59"/>
                  <a:pt x="76" y="59"/>
                  <a:pt x="75" y="59"/>
                </a:cubicBezTo>
                <a:cubicBezTo>
                  <a:pt x="74" y="58"/>
                  <a:pt x="74" y="58"/>
                  <a:pt x="73" y="58"/>
                </a:cubicBezTo>
                <a:cubicBezTo>
                  <a:pt x="73" y="58"/>
                  <a:pt x="73" y="58"/>
                  <a:pt x="73" y="58"/>
                </a:cubicBezTo>
                <a:cubicBezTo>
                  <a:pt x="70" y="59"/>
                  <a:pt x="71" y="60"/>
                  <a:pt x="68" y="61"/>
                </a:cubicBezTo>
                <a:cubicBezTo>
                  <a:pt x="68" y="61"/>
                  <a:pt x="67" y="61"/>
                  <a:pt x="67" y="61"/>
                </a:cubicBezTo>
                <a:cubicBezTo>
                  <a:pt x="67" y="61"/>
                  <a:pt x="66" y="61"/>
                  <a:pt x="66" y="61"/>
                </a:cubicBezTo>
                <a:cubicBezTo>
                  <a:pt x="62" y="62"/>
                  <a:pt x="61" y="63"/>
                  <a:pt x="58" y="65"/>
                </a:cubicBezTo>
                <a:cubicBezTo>
                  <a:pt x="56" y="66"/>
                  <a:pt x="54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1" y="68"/>
                  <a:pt x="51" y="68"/>
                </a:cubicBezTo>
                <a:cubicBezTo>
                  <a:pt x="49" y="68"/>
                  <a:pt x="49" y="69"/>
                  <a:pt x="48" y="70"/>
                </a:cubicBezTo>
                <a:cubicBezTo>
                  <a:pt x="41" y="72"/>
                  <a:pt x="46" y="72"/>
                  <a:pt x="44" y="73"/>
                </a:cubicBezTo>
                <a:cubicBezTo>
                  <a:pt x="42" y="74"/>
                  <a:pt x="36" y="75"/>
                  <a:pt x="32" y="76"/>
                </a:cubicBezTo>
                <a:cubicBezTo>
                  <a:pt x="21" y="87"/>
                  <a:pt x="11" y="99"/>
                  <a:pt x="2" y="111"/>
                </a:cubicBezTo>
                <a:cubicBezTo>
                  <a:pt x="3" y="111"/>
                  <a:pt x="4" y="110"/>
                  <a:pt x="5" y="110"/>
                </a:cubicBezTo>
                <a:cubicBezTo>
                  <a:pt x="5" y="110"/>
                  <a:pt x="6" y="111"/>
                  <a:pt x="7" y="111"/>
                </a:cubicBezTo>
                <a:cubicBezTo>
                  <a:pt x="8" y="111"/>
                  <a:pt x="9" y="110"/>
                  <a:pt x="11" y="110"/>
                </a:cubicBezTo>
                <a:cubicBezTo>
                  <a:pt x="13" y="109"/>
                  <a:pt x="14" y="109"/>
                  <a:pt x="16" y="108"/>
                </a:cubicBezTo>
                <a:cubicBezTo>
                  <a:pt x="16" y="108"/>
                  <a:pt x="17" y="108"/>
                  <a:pt x="17" y="108"/>
                </a:cubicBezTo>
                <a:cubicBezTo>
                  <a:pt x="18" y="108"/>
                  <a:pt x="19" y="108"/>
                  <a:pt x="20" y="107"/>
                </a:cubicBezTo>
                <a:cubicBezTo>
                  <a:pt x="21" y="107"/>
                  <a:pt x="22" y="107"/>
                  <a:pt x="23" y="107"/>
                </a:cubicBezTo>
                <a:cubicBezTo>
                  <a:pt x="24" y="107"/>
                  <a:pt x="24" y="107"/>
                  <a:pt x="25" y="107"/>
                </a:cubicBezTo>
                <a:cubicBezTo>
                  <a:pt x="26" y="107"/>
                  <a:pt x="26" y="109"/>
                  <a:pt x="28" y="109"/>
                </a:cubicBezTo>
                <a:cubicBezTo>
                  <a:pt x="28" y="109"/>
                  <a:pt x="28" y="109"/>
                  <a:pt x="29" y="108"/>
                </a:cubicBezTo>
                <a:cubicBezTo>
                  <a:pt x="30" y="108"/>
                  <a:pt x="30" y="107"/>
                  <a:pt x="31" y="106"/>
                </a:cubicBezTo>
                <a:cubicBezTo>
                  <a:pt x="32" y="107"/>
                  <a:pt x="32" y="107"/>
                  <a:pt x="32" y="107"/>
                </a:cubicBezTo>
                <a:cubicBezTo>
                  <a:pt x="33" y="107"/>
                  <a:pt x="33" y="107"/>
                  <a:pt x="34" y="107"/>
                </a:cubicBezTo>
                <a:cubicBezTo>
                  <a:pt x="34" y="106"/>
                  <a:pt x="35" y="106"/>
                  <a:pt x="35" y="106"/>
                </a:cubicBezTo>
                <a:cubicBezTo>
                  <a:pt x="35" y="106"/>
                  <a:pt x="35" y="106"/>
                  <a:pt x="36" y="107"/>
                </a:cubicBezTo>
                <a:cubicBezTo>
                  <a:pt x="35" y="107"/>
                  <a:pt x="34" y="108"/>
                  <a:pt x="34" y="109"/>
                </a:cubicBezTo>
                <a:cubicBezTo>
                  <a:pt x="34" y="109"/>
                  <a:pt x="35" y="109"/>
                  <a:pt x="35" y="109"/>
                </a:cubicBezTo>
                <a:cubicBezTo>
                  <a:pt x="36" y="109"/>
                  <a:pt x="36" y="109"/>
                  <a:pt x="36" y="109"/>
                </a:cubicBezTo>
                <a:cubicBezTo>
                  <a:pt x="37" y="109"/>
                  <a:pt x="37" y="108"/>
                  <a:pt x="39" y="107"/>
                </a:cubicBezTo>
                <a:cubicBezTo>
                  <a:pt x="39" y="108"/>
                  <a:pt x="39" y="108"/>
                  <a:pt x="39" y="109"/>
                </a:cubicBezTo>
                <a:cubicBezTo>
                  <a:pt x="39" y="109"/>
                  <a:pt x="37" y="110"/>
                  <a:pt x="37" y="110"/>
                </a:cubicBezTo>
                <a:cubicBezTo>
                  <a:pt x="37" y="111"/>
                  <a:pt x="37" y="111"/>
                  <a:pt x="38" y="111"/>
                </a:cubicBezTo>
                <a:cubicBezTo>
                  <a:pt x="38" y="111"/>
                  <a:pt x="38" y="111"/>
                  <a:pt x="39" y="111"/>
                </a:cubicBezTo>
                <a:cubicBezTo>
                  <a:pt x="40" y="111"/>
                  <a:pt x="41" y="111"/>
                  <a:pt x="41" y="111"/>
                </a:cubicBezTo>
                <a:cubicBezTo>
                  <a:pt x="42" y="111"/>
                  <a:pt x="42" y="111"/>
                  <a:pt x="42" y="111"/>
                </a:cubicBezTo>
                <a:cubicBezTo>
                  <a:pt x="42" y="112"/>
                  <a:pt x="42" y="112"/>
                  <a:pt x="42" y="113"/>
                </a:cubicBezTo>
                <a:cubicBezTo>
                  <a:pt x="42" y="114"/>
                  <a:pt x="43" y="114"/>
                  <a:pt x="45" y="114"/>
                </a:cubicBezTo>
                <a:cubicBezTo>
                  <a:pt x="45" y="114"/>
                  <a:pt x="46" y="114"/>
                  <a:pt x="46" y="114"/>
                </a:cubicBezTo>
                <a:cubicBezTo>
                  <a:pt x="47" y="114"/>
                  <a:pt x="47" y="114"/>
                  <a:pt x="48" y="114"/>
                </a:cubicBezTo>
                <a:cubicBezTo>
                  <a:pt x="48" y="114"/>
                  <a:pt x="48" y="114"/>
                  <a:pt x="48" y="115"/>
                </a:cubicBezTo>
                <a:cubicBezTo>
                  <a:pt x="48" y="116"/>
                  <a:pt x="48" y="122"/>
                  <a:pt x="49" y="122"/>
                </a:cubicBezTo>
                <a:cubicBezTo>
                  <a:pt x="50" y="122"/>
                  <a:pt x="50" y="122"/>
                  <a:pt x="51" y="122"/>
                </a:cubicBezTo>
                <a:cubicBezTo>
                  <a:pt x="51" y="122"/>
                  <a:pt x="52" y="122"/>
                  <a:pt x="52" y="122"/>
                </a:cubicBezTo>
                <a:cubicBezTo>
                  <a:pt x="53" y="123"/>
                  <a:pt x="51" y="124"/>
                  <a:pt x="53" y="125"/>
                </a:cubicBezTo>
                <a:cubicBezTo>
                  <a:pt x="56" y="126"/>
                  <a:pt x="56" y="126"/>
                  <a:pt x="56" y="126"/>
                </a:cubicBezTo>
                <a:cubicBezTo>
                  <a:pt x="57" y="127"/>
                  <a:pt x="57" y="129"/>
                  <a:pt x="60" y="129"/>
                </a:cubicBezTo>
                <a:cubicBezTo>
                  <a:pt x="60" y="129"/>
                  <a:pt x="61" y="129"/>
                  <a:pt x="61" y="129"/>
                </a:cubicBezTo>
                <a:cubicBezTo>
                  <a:pt x="62" y="130"/>
                  <a:pt x="62" y="130"/>
                  <a:pt x="63" y="130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6" y="130"/>
                  <a:pt x="67" y="130"/>
                  <a:pt x="68" y="131"/>
                </a:cubicBezTo>
                <a:cubicBezTo>
                  <a:pt x="68" y="132"/>
                  <a:pt x="71" y="132"/>
                  <a:pt x="73" y="133"/>
                </a:cubicBezTo>
                <a:cubicBezTo>
                  <a:pt x="73" y="133"/>
                  <a:pt x="74" y="133"/>
                  <a:pt x="74" y="133"/>
                </a:cubicBezTo>
                <a:cubicBezTo>
                  <a:pt x="75" y="134"/>
                  <a:pt x="76" y="134"/>
                  <a:pt x="76" y="135"/>
                </a:cubicBezTo>
                <a:cubicBezTo>
                  <a:pt x="76" y="136"/>
                  <a:pt x="74" y="137"/>
                  <a:pt x="74" y="138"/>
                </a:cubicBezTo>
                <a:cubicBezTo>
                  <a:pt x="73" y="137"/>
                  <a:pt x="72" y="137"/>
                  <a:pt x="71" y="137"/>
                </a:cubicBezTo>
                <a:cubicBezTo>
                  <a:pt x="71" y="137"/>
                  <a:pt x="70" y="137"/>
                  <a:pt x="70" y="137"/>
                </a:cubicBezTo>
                <a:cubicBezTo>
                  <a:pt x="69" y="137"/>
                  <a:pt x="67" y="138"/>
                  <a:pt x="67" y="138"/>
                </a:cubicBezTo>
                <a:cubicBezTo>
                  <a:pt x="67" y="140"/>
                  <a:pt x="70" y="141"/>
                  <a:pt x="70" y="143"/>
                </a:cubicBezTo>
                <a:cubicBezTo>
                  <a:pt x="70" y="146"/>
                  <a:pt x="65" y="161"/>
                  <a:pt x="66" y="164"/>
                </a:cubicBezTo>
                <a:cubicBezTo>
                  <a:pt x="67" y="168"/>
                  <a:pt x="66" y="170"/>
                  <a:pt x="68" y="173"/>
                </a:cubicBezTo>
                <a:cubicBezTo>
                  <a:pt x="67" y="174"/>
                  <a:pt x="65" y="175"/>
                  <a:pt x="66" y="176"/>
                </a:cubicBezTo>
                <a:cubicBezTo>
                  <a:pt x="68" y="180"/>
                  <a:pt x="71" y="187"/>
                  <a:pt x="74" y="187"/>
                </a:cubicBezTo>
                <a:cubicBezTo>
                  <a:pt x="73" y="193"/>
                  <a:pt x="76" y="191"/>
                  <a:pt x="78" y="196"/>
                </a:cubicBezTo>
                <a:cubicBezTo>
                  <a:pt x="78" y="197"/>
                  <a:pt x="78" y="199"/>
                  <a:pt x="79" y="200"/>
                </a:cubicBezTo>
                <a:cubicBezTo>
                  <a:pt x="85" y="201"/>
                  <a:pt x="93" y="204"/>
                  <a:pt x="95" y="209"/>
                </a:cubicBezTo>
                <a:cubicBezTo>
                  <a:pt x="95" y="209"/>
                  <a:pt x="95" y="209"/>
                  <a:pt x="95" y="209"/>
                </a:cubicBezTo>
                <a:cubicBezTo>
                  <a:pt x="95" y="210"/>
                  <a:pt x="95" y="210"/>
                  <a:pt x="95" y="210"/>
                </a:cubicBezTo>
                <a:cubicBezTo>
                  <a:pt x="96" y="214"/>
                  <a:pt x="97" y="215"/>
                  <a:pt x="98" y="218"/>
                </a:cubicBezTo>
                <a:cubicBezTo>
                  <a:pt x="99" y="220"/>
                  <a:pt x="99" y="224"/>
                  <a:pt x="101" y="225"/>
                </a:cubicBezTo>
                <a:cubicBezTo>
                  <a:pt x="104" y="227"/>
                  <a:pt x="107" y="231"/>
                  <a:pt x="109" y="234"/>
                </a:cubicBezTo>
                <a:cubicBezTo>
                  <a:pt x="110" y="235"/>
                  <a:pt x="108" y="236"/>
                  <a:pt x="107" y="236"/>
                </a:cubicBezTo>
                <a:cubicBezTo>
                  <a:pt x="106" y="236"/>
                  <a:pt x="106" y="236"/>
                  <a:pt x="106" y="236"/>
                </a:cubicBezTo>
                <a:cubicBezTo>
                  <a:pt x="107" y="238"/>
                  <a:pt x="111" y="237"/>
                  <a:pt x="113" y="240"/>
                </a:cubicBezTo>
                <a:cubicBezTo>
                  <a:pt x="115" y="241"/>
                  <a:pt x="116" y="243"/>
                  <a:pt x="118" y="245"/>
                </a:cubicBezTo>
                <a:cubicBezTo>
                  <a:pt x="118" y="246"/>
                  <a:pt x="118" y="248"/>
                  <a:pt x="118" y="249"/>
                </a:cubicBezTo>
                <a:cubicBezTo>
                  <a:pt x="119" y="250"/>
                  <a:pt x="119" y="250"/>
                  <a:pt x="120" y="251"/>
                </a:cubicBezTo>
                <a:cubicBezTo>
                  <a:pt x="122" y="252"/>
                  <a:pt x="123" y="256"/>
                  <a:pt x="127" y="256"/>
                </a:cubicBezTo>
                <a:cubicBezTo>
                  <a:pt x="127" y="257"/>
                  <a:pt x="129" y="260"/>
                  <a:pt x="130" y="260"/>
                </a:cubicBezTo>
                <a:cubicBezTo>
                  <a:pt x="130" y="260"/>
                  <a:pt x="131" y="258"/>
                  <a:pt x="131" y="257"/>
                </a:cubicBezTo>
                <a:cubicBezTo>
                  <a:pt x="131" y="256"/>
                  <a:pt x="129" y="254"/>
                  <a:pt x="128" y="254"/>
                </a:cubicBezTo>
                <a:cubicBezTo>
                  <a:pt x="128" y="254"/>
                  <a:pt x="128" y="254"/>
                  <a:pt x="127" y="254"/>
                </a:cubicBezTo>
                <a:cubicBezTo>
                  <a:pt x="124" y="252"/>
                  <a:pt x="123" y="248"/>
                  <a:pt x="122" y="244"/>
                </a:cubicBezTo>
                <a:cubicBezTo>
                  <a:pt x="121" y="240"/>
                  <a:pt x="117" y="239"/>
                  <a:pt x="116" y="235"/>
                </a:cubicBezTo>
                <a:cubicBezTo>
                  <a:pt x="115" y="232"/>
                  <a:pt x="115" y="230"/>
                  <a:pt x="113" y="228"/>
                </a:cubicBezTo>
                <a:cubicBezTo>
                  <a:pt x="111" y="226"/>
                  <a:pt x="109" y="226"/>
                  <a:pt x="108" y="224"/>
                </a:cubicBezTo>
                <a:cubicBezTo>
                  <a:pt x="106" y="221"/>
                  <a:pt x="105" y="219"/>
                  <a:pt x="105" y="216"/>
                </a:cubicBezTo>
                <a:cubicBezTo>
                  <a:pt x="105" y="215"/>
                  <a:pt x="105" y="214"/>
                  <a:pt x="105" y="213"/>
                </a:cubicBezTo>
                <a:cubicBezTo>
                  <a:pt x="107" y="215"/>
                  <a:pt x="110" y="215"/>
                  <a:pt x="113" y="216"/>
                </a:cubicBezTo>
                <a:cubicBezTo>
                  <a:pt x="114" y="217"/>
                  <a:pt x="114" y="221"/>
                  <a:pt x="116" y="222"/>
                </a:cubicBezTo>
                <a:cubicBezTo>
                  <a:pt x="117" y="223"/>
                  <a:pt x="116" y="226"/>
                  <a:pt x="118" y="228"/>
                </a:cubicBezTo>
                <a:cubicBezTo>
                  <a:pt x="120" y="230"/>
                  <a:pt x="121" y="231"/>
                  <a:pt x="124" y="234"/>
                </a:cubicBezTo>
                <a:cubicBezTo>
                  <a:pt x="124" y="233"/>
                  <a:pt x="124" y="233"/>
                  <a:pt x="124" y="233"/>
                </a:cubicBezTo>
                <a:cubicBezTo>
                  <a:pt x="124" y="233"/>
                  <a:pt x="125" y="233"/>
                  <a:pt x="126" y="233"/>
                </a:cubicBezTo>
                <a:cubicBezTo>
                  <a:pt x="126" y="238"/>
                  <a:pt x="131" y="238"/>
                  <a:pt x="133" y="241"/>
                </a:cubicBezTo>
                <a:cubicBezTo>
                  <a:pt x="133" y="243"/>
                  <a:pt x="132" y="244"/>
                  <a:pt x="134" y="246"/>
                </a:cubicBezTo>
                <a:cubicBezTo>
                  <a:pt x="135" y="247"/>
                  <a:pt x="138" y="248"/>
                  <a:pt x="140" y="250"/>
                </a:cubicBezTo>
                <a:cubicBezTo>
                  <a:pt x="144" y="253"/>
                  <a:pt x="148" y="259"/>
                  <a:pt x="150" y="265"/>
                </a:cubicBezTo>
                <a:cubicBezTo>
                  <a:pt x="150" y="266"/>
                  <a:pt x="152" y="267"/>
                  <a:pt x="152" y="269"/>
                </a:cubicBezTo>
                <a:cubicBezTo>
                  <a:pt x="152" y="271"/>
                  <a:pt x="150" y="272"/>
                  <a:pt x="150" y="274"/>
                </a:cubicBezTo>
                <a:cubicBezTo>
                  <a:pt x="150" y="275"/>
                  <a:pt x="151" y="278"/>
                  <a:pt x="153" y="278"/>
                </a:cubicBezTo>
                <a:cubicBezTo>
                  <a:pt x="153" y="278"/>
                  <a:pt x="153" y="278"/>
                  <a:pt x="153" y="278"/>
                </a:cubicBezTo>
                <a:cubicBezTo>
                  <a:pt x="154" y="280"/>
                  <a:pt x="159" y="281"/>
                  <a:pt x="161" y="283"/>
                </a:cubicBezTo>
                <a:cubicBezTo>
                  <a:pt x="162" y="283"/>
                  <a:pt x="163" y="284"/>
                  <a:pt x="163" y="284"/>
                </a:cubicBezTo>
                <a:cubicBezTo>
                  <a:pt x="166" y="285"/>
                  <a:pt x="167" y="285"/>
                  <a:pt x="169" y="286"/>
                </a:cubicBezTo>
                <a:cubicBezTo>
                  <a:pt x="172" y="287"/>
                  <a:pt x="173" y="289"/>
                  <a:pt x="175" y="290"/>
                </a:cubicBezTo>
                <a:cubicBezTo>
                  <a:pt x="176" y="290"/>
                  <a:pt x="176" y="290"/>
                  <a:pt x="177" y="290"/>
                </a:cubicBezTo>
                <a:cubicBezTo>
                  <a:pt x="177" y="290"/>
                  <a:pt x="178" y="290"/>
                  <a:pt x="178" y="290"/>
                </a:cubicBezTo>
                <a:cubicBezTo>
                  <a:pt x="178" y="290"/>
                  <a:pt x="179" y="290"/>
                  <a:pt x="179" y="290"/>
                </a:cubicBezTo>
                <a:cubicBezTo>
                  <a:pt x="180" y="290"/>
                  <a:pt x="180" y="290"/>
                  <a:pt x="181" y="290"/>
                </a:cubicBezTo>
                <a:cubicBezTo>
                  <a:pt x="183" y="291"/>
                  <a:pt x="189" y="295"/>
                  <a:pt x="191" y="296"/>
                </a:cubicBezTo>
                <a:cubicBezTo>
                  <a:pt x="192" y="296"/>
                  <a:pt x="193" y="295"/>
                  <a:pt x="193" y="295"/>
                </a:cubicBezTo>
                <a:cubicBezTo>
                  <a:pt x="194" y="295"/>
                  <a:pt x="195" y="296"/>
                  <a:pt x="196" y="296"/>
                </a:cubicBezTo>
                <a:cubicBezTo>
                  <a:pt x="196" y="296"/>
                  <a:pt x="198" y="297"/>
                  <a:pt x="200" y="297"/>
                </a:cubicBezTo>
                <a:cubicBezTo>
                  <a:pt x="203" y="297"/>
                  <a:pt x="203" y="294"/>
                  <a:pt x="207" y="294"/>
                </a:cubicBezTo>
                <a:cubicBezTo>
                  <a:pt x="208" y="294"/>
                  <a:pt x="210" y="294"/>
                  <a:pt x="211" y="295"/>
                </a:cubicBezTo>
                <a:cubicBezTo>
                  <a:pt x="212" y="295"/>
                  <a:pt x="212" y="295"/>
                  <a:pt x="212" y="295"/>
                </a:cubicBezTo>
                <a:cubicBezTo>
                  <a:pt x="218" y="298"/>
                  <a:pt x="219" y="305"/>
                  <a:pt x="225" y="308"/>
                </a:cubicBezTo>
                <a:cubicBezTo>
                  <a:pt x="229" y="310"/>
                  <a:pt x="232" y="309"/>
                  <a:pt x="235" y="310"/>
                </a:cubicBezTo>
                <a:cubicBezTo>
                  <a:pt x="238" y="311"/>
                  <a:pt x="240" y="313"/>
                  <a:pt x="244" y="313"/>
                </a:cubicBezTo>
                <a:cubicBezTo>
                  <a:pt x="245" y="313"/>
                  <a:pt x="246" y="312"/>
                  <a:pt x="247" y="312"/>
                </a:cubicBezTo>
                <a:cubicBezTo>
                  <a:pt x="248" y="312"/>
                  <a:pt x="248" y="312"/>
                  <a:pt x="248" y="312"/>
                </a:cubicBezTo>
                <a:cubicBezTo>
                  <a:pt x="250" y="317"/>
                  <a:pt x="253" y="318"/>
                  <a:pt x="256" y="321"/>
                </a:cubicBezTo>
                <a:cubicBezTo>
                  <a:pt x="257" y="322"/>
                  <a:pt x="258" y="322"/>
                  <a:pt x="259" y="324"/>
                </a:cubicBezTo>
                <a:cubicBezTo>
                  <a:pt x="260" y="327"/>
                  <a:pt x="258" y="329"/>
                  <a:pt x="261" y="331"/>
                </a:cubicBezTo>
                <a:cubicBezTo>
                  <a:pt x="261" y="331"/>
                  <a:pt x="261" y="331"/>
                  <a:pt x="261" y="331"/>
                </a:cubicBezTo>
                <a:cubicBezTo>
                  <a:pt x="261" y="331"/>
                  <a:pt x="261" y="331"/>
                  <a:pt x="262" y="331"/>
                </a:cubicBezTo>
                <a:cubicBezTo>
                  <a:pt x="262" y="331"/>
                  <a:pt x="262" y="331"/>
                  <a:pt x="262" y="331"/>
                </a:cubicBezTo>
                <a:cubicBezTo>
                  <a:pt x="262" y="331"/>
                  <a:pt x="262" y="331"/>
                  <a:pt x="262" y="331"/>
                </a:cubicBezTo>
                <a:cubicBezTo>
                  <a:pt x="262" y="331"/>
                  <a:pt x="262" y="330"/>
                  <a:pt x="262" y="329"/>
                </a:cubicBezTo>
                <a:cubicBezTo>
                  <a:pt x="262" y="329"/>
                  <a:pt x="262" y="329"/>
                  <a:pt x="262" y="329"/>
                </a:cubicBezTo>
                <a:cubicBezTo>
                  <a:pt x="263" y="329"/>
                  <a:pt x="269" y="333"/>
                  <a:pt x="270" y="334"/>
                </a:cubicBezTo>
                <a:cubicBezTo>
                  <a:pt x="270" y="335"/>
                  <a:pt x="270" y="337"/>
                  <a:pt x="273" y="338"/>
                </a:cubicBezTo>
                <a:cubicBezTo>
                  <a:pt x="274" y="339"/>
                  <a:pt x="274" y="339"/>
                  <a:pt x="274" y="339"/>
                </a:cubicBezTo>
                <a:cubicBezTo>
                  <a:pt x="275" y="339"/>
                  <a:pt x="276" y="338"/>
                  <a:pt x="278" y="338"/>
                </a:cubicBezTo>
                <a:cubicBezTo>
                  <a:pt x="279" y="338"/>
                  <a:pt x="280" y="339"/>
                  <a:pt x="280" y="339"/>
                </a:cubicBezTo>
                <a:cubicBezTo>
                  <a:pt x="282" y="340"/>
                  <a:pt x="283" y="344"/>
                  <a:pt x="287" y="344"/>
                </a:cubicBezTo>
                <a:cubicBezTo>
                  <a:pt x="287" y="344"/>
                  <a:pt x="287" y="344"/>
                  <a:pt x="287" y="344"/>
                </a:cubicBezTo>
                <a:cubicBezTo>
                  <a:pt x="288" y="344"/>
                  <a:pt x="289" y="343"/>
                  <a:pt x="290" y="341"/>
                </a:cubicBezTo>
                <a:cubicBezTo>
                  <a:pt x="289" y="341"/>
                  <a:pt x="288" y="340"/>
                  <a:pt x="288" y="339"/>
                </a:cubicBezTo>
                <a:cubicBezTo>
                  <a:pt x="288" y="339"/>
                  <a:pt x="293" y="335"/>
                  <a:pt x="295" y="335"/>
                </a:cubicBezTo>
                <a:cubicBezTo>
                  <a:pt x="297" y="335"/>
                  <a:pt x="296" y="339"/>
                  <a:pt x="298" y="340"/>
                </a:cubicBezTo>
                <a:cubicBezTo>
                  <a:pt x="297" y="340"/>
                  <a:pt x="297" y="341"/>
                  <a:pt x="296" y="342"/>
                </a:cubicBezTo>
                <a:cubicBezTo>
                  <a:pt x="296" y="342"/>
                  <a:pt x="298" y="343"/>
                  <a:pt x="299" y="343"/>
                </a:cubicBezTo>
                <a:cubicBezTo>
                  <a:pt x="299" y="343"/>
                  <a:pt x="299" y="343"/>
                  <a:pt x="299" y="343"/>
                </a:cubicBezTo>
                <a:cubicBezTo>
                  <a:pt x="299" y="344"/>
                  <a:pt x="299" y="344"/>
                  <a:pt x="299" y="344"/>
                </a:cubicBezTo>
                <a:cubicBezTo>
                  <a:pt x="299" y="347"/>
                  <a:pt x="302" y="346"/>
                  <a:pt x="302" y="350"/>
                </a:cubicBezTo>
                <a:cubicBezTo>
                  <a:pt x="302" y="352"/>
                  <a:pt x="301" y="353"/>
                  <a:pt x="301" y="355"/>
                </a:cubicBezTo>
                <a:cubicBezTo>
                  <a:pt x="301" y="356"/>
                  <a:pt x="302" y="357"/>
                  <a:pt x="302" y="358"/>
                </a:cubicBezTo>
                <a:cubicBezTo>
                  <a:pt x="302" y="359"/>
                  <a:pt x="302" y="359"/>
                  <a:pt x="302" y="359"/>
                </a:cubicBezTo>
                <a:cubicBezTo>
                  <a:pt x="302" y="360"/>
                  <a:pt x="302" y="360"/>
                  <a:pt x="301" y="361"/>
                </a:cubicBezTo>
                <a:cubicBezTo>
                  <a:pt x="301" y="361"/>
                  <a:pt x="303" y="362"/>
                  <a:pt x="303" y="362"/>
                </a:cubicBezTo>
                <a:cubicBezTo>
                  <a:pt x="302" y="367"/>
                  <a:pt x="297" y="366"/>
                  <a:pt x="295" y="370"/>
                </a:cubicBezTo>
                <a:cubicBezTo>
                  <a:pt x="294" y="373"/>
                  <a:pt x="292" y="377"/>
                  <a:pt x="287" y="377"/>
                </a:cubicBezTo>
                <a:cubicBezTo>
                  <a:pt x="288" y="385"/>
                  <a:pt x="285" y="388"/>
                  <a:pt x="285" y="392"/>
                </a:cubicBezTo>
                <a:cubicBezTo>
                  <a:pt x="285" y="394"/>
                  <a:pt x="285" y="398"/>
                  <a:pt x="288" y="398"/>
                </a:cubicBezTo>
                <a:cubicBezTo>
                  <a:pt x="288" y="398"/>
                  <a:pt x="289" y="397"/>
                  <a:pt x="289" y="397"/>
                </a:cubicBezTo>
                <a:cubicBezTo>
                  <a:pt x="290" y="397"/>
                  <a:pt x="290" y="397"/>
                  <a:pt x="291" y="398"/>
                </a:cubicBezTo>
                <a:cubicBezTo>
                  <a:pt x="290" y="400"/>
                  <a:pt x="287" y="401"/>
                  <a:pt x="285" y="404"/>
                </a:cubicBezTo>
                <a:cubicBezTo>
                  <a:pt x="284" y="404"/>
                  <a:pt x="283" y="407"/>
                  <a:pt x="283" y="409"/>
                </a:cubicBezTo>
                <a:cubicBezTo>
                  <a:pt x="283" y="412"/>
                  <a:pt x="285" y="415"/>
                  <a:pt x="287" y="417"/>
                </a:cubicBezTo>
                <a:cubicBezTo>
                  <a:pt x="288" y="417"/>
                  <a:pt x="289" y="417"/>
                  <a:pt x="290" y="418"/>
                </a:cubicBezTo>
                <a:cubicBezTo>
                  <a:pt x="290" y="419"/>
                  <a:pt x="291" y="421"/>
                  <a:pt x="292" y="422"/>
                </a:cubicBezTo>
                <a:cubicBezTo>
                  <a:pt x="293" y="423"/>
                  <a:pt x="294" y="423"/>
                  <a:pt x="295" y="424"/>
                </a:cubicBezTo>
                <a:cubicBezTo>
                  <a:pt x="296" y="427"/>
                  <a:pt x="297" y="429"/>
                  <a:pt x="299" y="432"/>
                </a:cubicBezTo>
                <a:cubicBezTo>
                  <a:pt x="300" y="436"/>
                  <a:pt x="301" y="439"/>
                  <a:pt x="302" y="443"/>
                </a:cubicBezTo>
                <a:cubicBezTo>
                  <a:pt x="303" y="445"/>
                  <a:pt x="305" y="446"/>
                  <a:pt x="305" y="449"/>
                </a:cubicBezTo>
                <a:cubicBezTo>
                  <a:pt x="305" y="451"/>
                  <a:pt x="305" y="452"/>
                  <a:pt x="306" y="453"/>
                </a:cubicBezTo>
                <a:cubicBezTo>
                  <a:pt x="309" y="456"/>
                  <a:pt x="311" y="458"/>
                  <a:pt x="317" y="459"/>
                </a:cubicBezTo>
                <a:cubicBezTo>
                  <a:pt x="319" y="460"/>
                  <a:pt x="320" y="460"/>
                  <a:pt x="322" y="462"/>
                </a:cubicBezTo>
                <a:cubicBezTo>
                  <a:pt x="324" y="463"/>
                  <a:pt x="326" y="463"/>
                  <a:pt x="329" y="464"/>
                </a:cubicBezTo>
                <a:cubicBezTo>
                  <a:pt x="332" y="465"/>
                  <a:pt x="334" y="467"/>
                  <a:pt x="336" y="471"/>
                </a:cubicBezTo>
                <a:cubicBezTo>
                  <a:pt x="336" y="472"/>
                  <a:pt x="337" y="481"/>
                  <a:pt x="336" y="482"/>
                </a:cubicBezTo>
                <a:cubicBezTo>
                  <a:pt x="336" y="484"/>
                  <a:pt x="335" y="488"/>
                  <a:pt x="334" y="490"/>
                </a:cubicBezTo>
                <a:cubicBezTo>
                  <a:pt x="334" y="492"/>
                  <a:pt x="334" y="494"/>
                  <a:pt x="334" y="496"/>
                </a:cubicBezTo>
                <a:cubicBezTo>
                  <a:pt x="333" y="497"/>
                  <a:pt x="332" y="500"/>
                  <a:pt x="332" y="501"/>
                </a:cubicBezTo>
                <a:cubicBezTo>
                  <a:pt x="332" y="501"/>
                  <a:pt x="332" y="502"/>
                  <a:pt x="332" y="502"/>
                </a:cubicBezTo>
                <a:cubicBezTo>
                  <a:pt x="332" y="506"/>
                  <a:pt x="329" y="509"/>
                  <a:pt x="328" y="514"/>
                </a:cubicBezTo>
                <a:cubicBezTo>
                  <a:pt x="328" y="516"/>
                  <a:pt x="326" y="518"/>
                  <a:pt x="327" y="520"/>
                </a:cubicBezTo>
                <a:cubicBezTo>
                  <a:pt x="327" y="523"/>
                  <a:pt x="327" y="526"/>
                  <a:pt x="326" y="529"/>
                </a:cubicBezTo>
                <a:cubicBezTo>
                  <a:pt x="325" y="532"/>
                  <a:pt x="325" y="534"/>
                  <a:pt x="323" y="537"/>
                </a:cubicBezTo>
                <a:cubicBezTo>
                  <a:pt x="323" y="537"/>
                  <a:pt x="322" y="537"/>
                  <a:pt x="322" y="538"/>
                </a:cubicBezTo>
                <a:cubicBezTo>
                  <a:pt x="321" y="539"/>
                  <a:pt x="320" y="540"/>
                  <a:pt x="320" y="541"/>
                </a:cubicBezTo>
                <a:cubicBezTo>
                  <a:pt x="318" y="543"/>
                  <a:pt x="316" y="545"/>
                  <a:pt x="315" y="548"/>
                </a:cubicBezTo>
                <a:cubicBezTo>
                  <a:pt x="315" y="549"/>
                  <a:pt x="315" y="551"/>
                  <a:pt x="316" y="551"/>
                </a:cubicBezTo>
                <a:cubicBezTo>
                  <a:pt x="316" y="551"/>
                  <a:pt x="317" y="552"/>
                  <a:pt x="317" y="552"/>
                </a:cubicBezTo>
                <a:cubicBezTo>
                  <a:pt x="316" y="553"/>
                  <a:pt x="316" y="553"/>
                  <a:pt x="315" y="553"/>
                </a:cubicBezTo>
                <a:cubicBezTo>
                  <a:pt x="314" y="555"/>
                  <a:pt x="313" y="556"/>
                  <a:pt x="313" y="558"/>
                </a:cubicBezTo>
                <a:cubicBezTo>
                  <a:pt x="313" y="559"/>
                  <a:pt x="312" y="562"/>
                  <a:pt x="313" y="562"/>
                </a:cubicBezTo>
                <a:cubicBezTo>
                  <a:pt x="314" y="561"/>
                  <a:pt x="315" y="561"/>
                  <a:pt x="316" y="560"/>
                </a:cubicBezTo>
                <a:cubicBezTo>
                  <a:pt x="316" y="560"/>
                  <a:pt x="317" y="560"/>
                  <a:pt x="317" y="560"/>
                </a:cubicBezTo>
                <a:cubicBezTo>
                  <a:pt x="317" y="561"/>
                  <a:pt x="317" y="561"/>
                  <a:pt x="317" y="562"/>
                </a:cubicBezTo>
                <a:cubicBezTo>
                  <a:pt x="314" y="566"/>
                  <a:pt x="312" y="570"/>
                  <a:pt x="309" y="574"/>
                </a:cubicBezTo>
                <a:cubicBezTo>
                  <a:pt x="309" y="574"/>
                  <a:pt x="309" y="574"/>
                  <a:pt x="309" y="574"/>
                </a:cubicBezTo>
                <a:cubicBezTo>
                  <a:pt x="308" y="574"/>
                  <a:pt x="308" y="574"/>
                  <a:pt x="308" y="573"/>
                </a:cubicBezTo>
                <a:cubicBezTo>
                  <a:pt x="307" y="573"/>
                  <a:pt x="307" y="573"/>
                  <a:pt x="306" y="573"/>
                </a:cubicBezTo>
                <a:cubicBezTo>
                  <a:pt x="306" y="573"/>
                  <a:pt x="306" y="573"/>
                  <a:pt x="305" y="573"/>
                </a:cubicBezTo>
                <a:cubicBezTo>
                  <a:pt x="305" y="573"/>
                  <a:pt x="304" y="573"/>
                  <a:pt x="304" y="574"/>
                </a:cubicBezTo>
                <a:cubicBezTo>
                  <a:pt x="304" y="574"/>
                  <a:pt x="304" y="574"/>
                  <a:pt x="304" y="574"/>
                </a:cubicBezTo>
                <a:cubicBezTo>
                  <a:pt x="303" y="574"/>
                  <a:pt x="304" y="574"/>
                  <a:pt x="304" y="574"/>
                </a:cubicBezTo>
                <a:cubicBezTo>
                  <a:pt x="304" y="576"/>
                  <a:pt x="305" y="576"/>
                  <a:pt x="305" y="577"/>
                </a:cubicBezTo>
                <a:cubicBezTo>
                  <a:pt x="305" y="579"/>
                  <a:pt x="302" y="579"/>
                  <a:pt x="301" y="580"/>
                </a:cubicBezTo>
                <a:cubicBezTo>
                  <a:pt x="301" y="581"/>
                  <a:pt x="303" y="583"/>
                  <a:pt x="303" y="585"/>
                </a:cubicBezTo>
                <a:cubicBezTo>
                  <a:pt x="303" y="585"/>
                  <a:pt x="303" y="585"/>
                  <a:pt x="303" y="586"/>
                </a:cubicBezTo>
                <a:cubicBezTo>
                  <a:pt x="303" y="587"/>
                  <a:pt x="307" y="587"/>
                  <a:pt x="307" y="588"/>
                </a:cubicBezTo>
                <a:cubicBezTo>
                  <a:pt x="306" y="589"/>
                  <a:pt x="306" y="589"/>
                  <a:pt x="305" y="589"/>
                </a:cubicBezTo>
                <a:cubicBezTo>
                  <a:pt x="306" y="589"/>
                  <a:pt x="306" y="589"/>
                  <a:pt x="306" y="589"/>
                </a:cubicBezTo>
                <a:cubicBezTo>
                  <a:pt x="306" y="590"/>
                  <a:pt x="304" y="590"/>
                  <a:pt x="303" y="591"/>
                </a:cubicBezTo>
                <a:cubicBezTo>
                  <a:pt x="304" y="591"/>
                  <a:pt x="304" y="591"/>
                  <a:pt x="305" y="591"/>
                </a:cubicBezTo>
                <a:cubicBezTo>
                  <a:pt x="306" y="592"/>
                  <a:pt x="307" y="592"/>
                  <a:pt x="309" y="592"/>
                </a:cubicBezTo>
                <a:cubicBezTo>
                  <a:pt x="310" y="592"/>
                  <a:pt x="311" y="592"/>
                  <a:pt x="312" y="592"/>
                </a:cubicBezTo>
                <a:cubicBezTo>
                  <a:pt x="312" y="592"/>
                  <a:pt x="312" y="593"/>
                  <a:pt x="312" y="593"/>
                </a:cubicBezTo>
                <a:cubicBezTo>
                  <a:pt x="312" y="593"/>
                  <a:pt x="313" y="593"/>
                  <a:pt x="313" y="593"/>
                </a:cubicBezTo>
                <a:cubicBezTo>
                  <a:pt x="314" y="592"/>
                  <a:pt x="315" y="592"/>
                  <a:pt x="316" y="592"/>
                </a:cubicBezTo>
                <a:cubicBezTo>
                  <a:pt x="316" y="593"/>
                  <a:pt x="316" y="593"/>
                  <a:pt x="317" y="593"/>
                </a:cubicBezTo>
                <a:cubicBezTo>
                  <a:pt x="318" y="593"/>
                  <a:pt x="320" y="593"/>
                  <a:pt x="321" y="593"/>
                </a:cubicBezTo>
                <a:cubicBezTo>
                  <a:pt x="323" y="593"/>
                  <a:pt x="322" y="594"/>
                  <a:pt x="323" y="594"/>
                </a:cubicBezTo>
                <a:cubicBezTo>
                  <a:pt x="328" y="593"/>
                  <a:pt x="332" y="591"/>
                  <a:pt x="337" y="590"/>
                </a:cubicBezTo>
                <a:cubicBezTo>
                  <a:pt x="335" y="590"/>
                  <a:pt x="333" y="590"/>
                  <a:pt x="331" y="589"/>
                </a:cubicBezTo>
                <a:cubicBezTo>
                  <a:pt x="329" y="589"/>
                  <a:pt x="330" y="586"/>
                  <a:pt x="328" y="586"/>
                </a:cubicBezTo>
                <a:cubicBezTo>
                  <a:pt x="328" y="586"/>
                  <a:pt x="328" y="586"/>
                  <a:pt x="328" y="586"/>
                </a:cubicBezTo>
                <a:cubicBezTo>
                  <a:pt x="327" y="586"/>
                  <a:pt x="326" y="586"/>
                  <a:pt x="326" y="585"/>
                </a:cubicBezTo>
                <a:cubicBezTo>
                  <a:pt x="327" y="583"/>
                  <a:pt x="327" y="583"/>
                  <a:pt x="329" y="582"/>
                </a:cubicBezTo>
                <a:cubicBezTo>
                  <a:pt x="331" y="581"/>
                  <a:pt x="333" y="581"/>
                  <a:pt x="334" y="580"/>
                </a:cubicBezTo>
                <a:cubicBezTo>
                  <a:pt x="335" y="579"/>
                  <a:pt x="335" y="578"/>
                  <a:pt x="337" y="577"/>
                </a:cubicBezTo>
                <a:cubicBezTo>
                  <a:pt x="339" y="576"/>
                  <a:pt x="343" y="575"/>
                  <a:pt x="343" y="573"/>
                </a:cubicBezTo>
                <a:cubicBezTo>
                  <a:pt x="343" y="571"/>
                  <a:pt x="337" y="573"/>
                  <a:pt x="337" y="570"/>
                </a:cubicBezTo>
                <a:cubicBezTo>
                  <a:pt x="338" y="569"/>
                  <a:pt x="340" y="567"/>
                  <a:pt x="342" y="567"/>
                </a:cubicBezTo>
                <a:cubicBezTo>
                  <a:pt x="342" y="567"/>
                  <a:pt x="343" y="567"/>
                  <a:pt x="343" y="567"/>
                </a:cubicBezTo>
                <a:cubicBezTo>
                  <a:pt x="343" y="567"/>
                  <a:pt x="344" y="567"/>
                  <a:pt x="345" y="567"/>
                </a:cubicBezTo>
                <a:cubicBezTo>
                  <a:pt x="345" y="567"/>
                  <a:pt x="346" y="567"/>
                  <a:pt x="347" y="567"/>
                </a:cubicBezTo>
                <a:cubicBezTo>
                  <a:pt x="348" y="567"/>
                  <a:pt x="348" y="567"/>
                  <a:pt x="348" y="567"/>
                </a:cubicBezTo>
                <a:cubicBezTo>
                  <a:pt x="350" y="565"/>
                  <a:pt x="350" y="563"/>
                  <a:pt x="353" y="561"/>
                </a:cubicBezTo>
                <a:cubicBezTo>
                  <a:pt x="352" y="561"/>
                  <a:pt x="352" y="561"/>
                  <a:pt x="352" y="560"/>
                </a:cubicBezTo>
                <a:cubicBezTo>
                  <a:pt x="352" y="560"/>
                  <a:pt x="352" y="560"/>
                  <a:pt x="352" y="560"/>
                </a:cubicBezTo>
                <a:cubicBezTo>
                  <a:pt x="353" y="560"/>
                  <a:pt x="353" y="560"/>
                  <a:pt x="353" y="560"/>
                </a:cubicBezTo>
                <a:cubicBezTo>
                  <a:pt x="354" y="560"/>
                  <a:pt x="354" y="560"/>
                  <a:pt x="355" y="560"/>
                </a:cubicBezTo>
                <a:cubicBezTo>
                  <a:pt x="355" y="560"/>
                  <a:pt x="355" y="560"/>
                  <a:pt x="355" y="560"/>
                </a:cubicBezTo>
                <a:cubicBezTo>
                  <a:pt x="356" y="560"/>
                  <a:pt x="357" y="559"/>
                  <a:pt x="357" y="559"/>
                </a:cubicBezTo>
                <a:cubicBezTo>
                  <a:pt x="357" y="558"/>
                  <a:pt x="357" y="558"/>
                  <a:pt x="356" y="558"/>
                </a:cubicBezTo>
                <a:cubicBezTo>
                  <a:pt x="356" y="558"/>
                  <a:pt x="355" y="559"/>
                  <a:pt x="354" y="559"/>
                </a:cubicBezTo>
                <a:cubicBezTo>
                  <a:pt x="354" y="559"/>
                  <a:pt x="354" y="559"/>
                  <a:pt x="354" y="559"/>
                </a:cubicBezTo>
                <a:cubicBezTo>
                  <a:pt x="352" y="559"/>
                  <a:pt x="351" y="557"/>
                  <a:pt x="351" y="556"/>
                </a:cubicBezTo>
                <a:cubicBezTo>
                  <a:pt x="351" y="555"/>
                  <a:pt x="352" y="554"/>
                  <a:pt x="353" y="554"/>
                </a:cubicBezTo>
                <a:cubicBezTo>
                  <a:pt x="354" y="554"/>
                  <a:pt x="354" y="554"/>
                  <a:pt x="355" y="554"/>
                </a:cubicBezTo>
                <a:cubicBezTo>
                  <a:pt x="355" y="554"/>
                  <a:pt x="356" y="554"/>
                  <a:pt x="357" y="554"/>
                </a:cubicBezTo>
                <a:cubicBezTo>
                  <a:pt x="357" y="554"/>
                  <a:pt x="358" y="555"/>
                  <a:pt x="358" y="555"/>
                </a:cubicBezTo>
                <a:cubicBezTo>
                  <a:pt x="359" y="555"/>
                  <a:pt x="359" y="555"/>
                  <a:pt x="360" y="554"/>
                </a:cubicBezTo>
                <a:cubicBezTo>
                  <a:pt x="361" y="554"/>
                  <a:pt x="363" y="553"/>
                  <a:pt x="363" y="553"/>
                </a:cubicBezTo>
                <a:cubicBezTo>
                  <a:pt x="363" y="552"/>
                  <a:pt x="364" y="552"/>
                  <a:pt x="364" y="552"/>
                </a:cubicBezTo>
                <a:cubicBezTo>
                  <a:pt x="365" y="550"/>
                  <a:pt x="363" y="549"/>
                  <a:pt x="365" y="548"/>
                </a:cubicBezTo>
                <a:cubicBezTo>
                  <a:pt x="367" y="546"/>
                  <a:pt x="372" y="547"/>
                  <a:pt x="374" y="546"/>
                </a:cubicBezTo>
                <a:cubicBezTo>
                  <a:pt x="378" y="544"/>
                  <a:pt x="381" y="544"/>
                  <a:pt x="384" y="542"/>
                </a:cubicBezTo>
                <a:cubicBezTo>
                  <a:pt x="385" y="541"/>
                  <a:pt x="387" y="540"/>
                  <a:pt x="388" y="538"/>
                </a:cubicBezTo>
                <a:cubicBezTo>
                  <a:pt x="389" y="538"/>
                  <a:pt x="389" y="537"/>
                  <a:pt x="390" y="536"/>
                </a:cubicBezTo>
                <a:cubicBezTo>
                  <a:pt x="390" y="534"/>
                  <a:pt x="388" y="535"/>
                  <a:pt x="387" y="534"/>
                </a:cubicBezTo>
                <a:cubicBezTo>
                  <a:pt x="387" y="532"/>
                  <a:pt x="387" y="531"/>
                  <a:pt x="386" y="531"/>
                </a:cubicBezTo>
                <a:cubicBezTo>
                  <a:pt x="386" y="530"/>
                  <a:pt x="384" y="530"/>
                  <a:pt x="384" y="529"/>
                </a:cubicBezTo>
                <a:cubicBezTo>
                  <a:pt x="384" y="529"/>
                  <a:pt x="385" y="529"/>
                  <a:pt x="385" y="529"/>
                </a:cubicBezTo>
                <a:cubicBezTo>
                  <a:pt x="386" y="529"/>
                  <a:pt x="386" y="528"/>
                  <a:pt x="386" y="528"/>
                </a:cubicBezTo>
                <a:cubicBezTo>
                  <a:pt x="387" y="528"/>
                  <a:pt x="388" y="529"/>
                  <a:pt x="388" y="529"/>
                </a:cubicBezTo>
                <a:cubicBezTo>
                  <a:pt x="389" y="529"/>
                  <a:pt x="390" y="529"/>
                  <a:pt x="390" y="529"/>
                </a:cubicBezTo>
                <a:cubicBezTo>
                  <a:pt x="391" y="529"/>
                  <a:pt x="391" y="529"/>
                  <a:pt x="391" y="529"/>
                </a:cubicBezTo>
                <a:cubicBezTo>
                  <a:pt x="391" y="529"/>
                  <a:pt x="392" y="529"/>
                  <a:pt x="392" y="529"/>
                </a:cubicBezTo>
                <a:cubicBezTo>
                  <a:pt x="392" y="529"/>
                  <a:pt x="393" y="529"/>
                  <a:pt x="393" y="529"/>
                </a:cubicBezTo>
                <a:cubicBezTo>
                  <a:pt x="394" y="529"/>
                  <a:pt x="395" y="529"/>
                  <a:pt x="395" y="529"/>
                </a:cubicBezTo>
                <a:cubicBezTo>
                  <a:pt x="396" y="529"/>
                  <a:pt x="397" y="529"/>
                  <a:pt x="398" y="529"/>
                </a:cubicBezTo>
                <a:cubicBezTo>
                  <a:pt x="404" y="527"/>
                  <a:pt x="407" y="522"/>
                  <a:pt x="410" y="518"/>
                </a:cubicBezTo>
                <a:cubicBezTo>
                  <a:pt x="413" y="515"/>
                  <a:pt x="417" y="512"/>
                  <a:pt x="420" y="508"/>
                </a:cubicBezTo>
                <a:cubicBezTo>
                  <a:pt x="421" y="507"/>
                  <a:pt x="421" y="507"/>
                  <a:pt x="421" y="507"/>
                </a:cubicBezTo>
                <a:cubicBezTo>
                  <a:pt x="421" y="507"/>
                  <a:pt x="421" y="507"/>
                  <a:pt x="421" y="507"/>
                </a:cubicBezTo>
                <a:cubicBezTo>
                  <a:pt x="421" y="508"/>
                  <a:pt x="421" y="508"/>
                  <a:pt x="421" y="508"/>
                </a:cubicBezTo>
                <a:cubicBezTo>
                  <a:pt x="421" y="508"/>
                  <a:pt x="421" y="508"/>
                  <a:pt x="422" y="507"/>
                </a:cubicBezTo>
                <a:cubicBezTo>
                  <a:pt x="422" y="507"/>
                  <a:pt x="422" y="507"/>
                  <a:pt x="422" y="507"/>
                </a:cubicBezTo>
                <a:cubicBezTo>
                  <a:pt x="424" y="504"/>
                  <a:pt x="426" y="502"/>
                  <a:pt x="429" y="500"/>
                </a:cubicBezTo>
                <a:cubicBezTo>
                  <a:pt x="429" y="497"/>
                  <a:pt x="430" y="494"/>
                  <a:pt x="430" y="491"/>
                </a:cubicBezTo>
                <a:cubicBezTo>
                  <a:pt x="430" y="490"/>
                  <a:pt x="430" y="490"/>
                  <a:pt x="430" y="490"/>
                </a:cubicBezTo>
                <a:cubicBezTo>
                  <a:pt x="430" y="490"/>
                  <a:pt x="430" y="490"/>
                  <a:pt x="430" y="490"/>
                </a:cubicBezTo>
                <a:cubicBezTo>
                  <a:pt x="430" y="490"/>
                  <a:pt x="430" y="490"/>
                  <a:pt x="431" y="490"/>
                </a:cubicBezTo>
                <a:cubicBezTo>
                  <a:pt x="431" y="490"/>
                  <a:pt x="431" y="490"/>
                  <a:pt x="432" y="489"/>
                </a:cubicBezTo>
                <a:cubicBezTo>
                  <a:pt x="433" y="488"/>
                  <a:pt x="435" y="487"/>
                  <a:pt x="436" y="486"/>
                </a:cubicBezTo>
                <a:cubicBezTo>
                  <a:pt x="440" y="481"/>
                  <a:pt x="443" y="482"/>
                  <a:pt x="446" y="479"/>
                </a:cubicBezTo>
                <a:cubicBezTo>
                  <a:pt x="447" y="478"/>
                  <a:pt x="447" y="478"/>
                  <a:pt x="448" y="477"/>
                </a:cubicBezTo>
                <a:cubicBezTo>
                  <a:pt x="450" y="476"/>
                  <a:pt x="452" y="476"/>
                  <a:pt x="455" y="475"/>
                </a:cubicBezTo>
                <a:cubicBezTo>
                  <a:pt x="457" y="475"/>
                  <a:pt x="460" y="472"/>
                  <a:pt x="461" y="470"/>
                </a:cubicBezTo>
                <a:cubicBezTo>
                  <a:pt x="461" y="470"/>
                  <a:pt x="461" y="468"/>
                  <a:pt x="462" y="468"/>
                </a:cubicBezTo>
                <a:cubicBezTo>
                  <a:pt x="464" y="464"/>
                  <a:pt x="465" y="463"/>
                  <a:pt x="468" y="460"/>
                </a:cubicBezTo>
                <a:cubicBezTo>
                  <a:pt x="468" y="459"/>
                  <a:pt x="469" y="456"/>
                  <a:pt x="469" y="455"/>
                </a:cubicBezTo>
                <a:cubicBezTo>
                  <a:pt x="470" y="454"/>
                  <a:pt x="471" y="453"/>
                  <a:pt x="472" y="452"/>
                </a:cubicBezTo>
                <a:cubicBezTo>
                  <a:pt x="472" y="451"/>
                  <a:pt x="472" y="451"/>
                  <a:pt x="472" y="450"/>
                </a:cubicBezTo>
                <a:cubicBezTo>
                  <a:pt x="473" y="448"/>
                  <a:pt x="475" y="441"/>
                  <a:pt x="475" y="439"/>
                </a:cubicBezTo>
                <a:cubicBezTo>
                  <a:pt x="476" y="436"/>
                  <a:pt x="474" y="435"/>
                  <a:pt x="476" y="432"/>
                </a:cubicBezTo>
                <a:cubicBezTo>
                  <a:pt x="477" y="431"/>
                  <a:pt x="479" y="430"/>
                  <a:pt x="480" y="428"/>
                </a:cubicBezTo>
                <a:cubicBezTo>
                  <a:pt x="482" y="426"/>
                  <a:pt x="482" y="426"/>
                  <a:pt x="483" y="424"/>
                </a:cubicBezTo>
                <a:cubicBezTo>
                  <a:pt x="487" y="418"/>
                  <a:pt x="493" y="412"/>
                  <a:pt x="494" y="401"/>
                </a:cubicBezTo>
                <a:cubicBezTo>
                  <a:pt x="495" y="398"/>
                  <a:pt x="495" y="395"/>
                  <a:pt x="492" y="395"/>
                </a:cubicBezTo>
                <a:cubicBezTo>
                  <a:pt x="492" y="395"/>
                  <a:pt x="492" y="395"/>
                  <a:pt x="492" y="395"/>
                </a:cubicBezTo>
                <a:cubicBezTo>
                  <a:pt x="491" y="395"/>
                  <a:pt x="491" y="395"/>
                  <a:pt x="490" y="395"/>
                </a:cubicBezTo>
                <a:cubicBezTo>
                  <a:pt x="490" y="395"/>
                  <a:pt x="489" y="395"/>
                  <a:pt x="488" y="395"/>
                </a:cubicBezTo>
                <a:cubicBezTo>
                  <a:pt x="488" y="395"/>
                  <a:pt x="488" y="395"/>
                  <a:pt x="488" y="395"/>
                </a:cubicBezTo>
                <a:cubicBezTo>
                  <a:pt x="486" y="395"/>
                  <a:pt x="483" y="391"/>
                  <a:pt x="482" y="389"/>
                </a:cubicBezTo>
                <a:cubicBezTo>
                  <a:pt x="480" y="388"/>
                  <a:pt x="478" y="388"/>
                  <a:pt x="476" y="388"/>
                </a:cubicBezTo>
                <a:cubicBezTo>
                  <a:pt x="474" y="388"/>
                  <a:pt x="472" y="389"/>
                  <a:pt x="471" y="389"/>
                </a:cubicBezTo>
                <a:cubicBezTo>
                  <a:pt x="470" y="389"/>
                  <a:pt x="470" y="389"/>
                  <a:pt x="470" y="389"/>
                </a:cubicBezTo>
                <a:cubicBezTo>
                  <a:pt x="469" y="389"/>
                  <a:pt x="468" y="389"/>
                  <a:pt x="468" y="388"/>
                </a:cubicBezTo>
                <a:cubicBezTo>
                  <a:pt x="467" y="388"/>
                  <a:pt x="466" y="387"/>
                  <a:pt x="465" y="387"/>
                </a:cubicBezTo>
                <a:cubicBezTo>
                  <a:pt x="465" y="387"/>
                  <a:pt x="465" y="387"/>
                  <a:pt x="465" y="387"/>
                </a:cubicBezTo>
                <a:cubicBezTo>
                  <a:pt x="463" y="387"/>
                  <a:pt x="463" y="388"/>
                  <a:pt x="462" y="389"/>
                </a:cubicBezTo>
                <a:cubicBezTo>
                  <a:pt x="461" y="389"/>
                  <a:pt x="461" y="389"/>
                  <a:pt x="461" y="389"/>
                </a:cubicBezTo>
                <a:cubicBezTo>
                  <a:pt x="461" y="388"/>
                  <a:pt x="461" y="387"/>
                  <a:pt x="461" y="385"/>
                </a:cubicBezTo>
                <a:cubicBezTo>
                  <a:pt x="460" y="384"/>
                  <a:pt x="459" y="385"/>
                  <a:pt x="458" y="384"/>
                </a:cubicBezTo>
                <a:cubicBezTo>
                  <a:pt x="456" y="383"/>
                  <a:pt x="452" y="381"/>
                  <a:pt x="449" y="381"/>
                </a:cubicBezTo>
                <a:cubicBezTo>
                  <a:pt x="449" y="381"/>
                  <a:pt x="449" y="381"/>
                  <a:pt x="449" y="381"/>
                </a:cubicBezTo>
                <a:cubicBezTo>
                  <a:pt x="446" y="381"/>
                  <a:pt x="444" y="384"/>
                  <a:pt x="442" y="387"/>
                </a:cubicBezTo>
                <a:cubicBezTo>
                  <a:pt x="442" y="388"/>
                  <a:pt x="441" y="389"/>
                  <a:pt x="441" y="389"/>
                </a:cubicBezTo>
                <a:cubicBezTo>
                  <a:pt x="441" y="389"/>
                  <a:pt x="441" y="389"/>
                  <a:pt x="441" y="389"/>
                </a:cubicBezTo>
                <a:cubicBezTo>
                  <a:pt x="440" y="389"/>
                  <a:pt x="440" y="388"/>
                  <a:pt x="440" y="387"/>
                </a:cubicBezTo>
                <a:cubicBezTo>
                  <a:pt x="440" y="387"/>
                  <a:pt x="440" y="387"/>
                  <a:pt x="440" y="387"/>
                </a:cubicBezTo>
                <a:cubicBezTo>
                  <a:pt x="439" y="387"/>
                  <a:pt x="438" y="388"/>
                  <a:pt x="436" y="388"/>
                </a:cubicBezTo>
                <a:cubicBezTo>
                  <a:pt x="436" y="386"/>
                  <a:pt x="435" y="385"/>
                  <a:pt x="434" y="384"/>
                </a:cubicBezTo>
                <a:cubicBezTo>
                  <a:pt x="433" y="384"/>
                  <a:pt x="432" y="384"/>
                  <a:pt x="432" y="383"/>
                </a:cubicBezTo>
                <a:cubicBezTo>
                  <a:pt x="432" y="378"/>
                  <a:pt x="438" y="372"/>
                  <a:pt x="440" y="368"/>
                </a:cubicBezTo>
                <a:cubicBezTo>
                  <a:pt x="440" y="367"/>
                  <a:pt x="438" y="367"/>
                  <a:pt x="438" y="365"/>
                </a:cubicBezTo>
                <a:cubicBezTo>
                  <a:pt x="437" y="363"/>
                  <a:pt x="435" y="358"/>
                  <a:pt x="435" y="356"/>
                </a:cubicBezTo>
                <a:cubicBezTo>
                  <a:pt x="433" y="356"/>
                  <a:pt x="430" y="351"/>
                  <a:pt x="427" y="351"/>
                </a:cubicBezTo>
                <a:cubicBezTo>
                  <a:pt x="426" y="351"/>
                  <a:pt x="426" y="351"/>
                  <a:pt x="426" y="351"/>
                </a:cubicBezTo>
                <a:cubicBezTo>
                  <a:pt x="426" y="351"/>
                  <a:pt x="426" y="351"/>
                  <a:pt x="426" y="351"/>
                </a:cubicBezTo>
                <a:cubicBezTo>
                  <a:pt x="426" y="351"/>
                  <a:pt x="426" y="351"/>
                  <a:pt x="426" y="351"/>
                </a:cubicBezTo>
                <a:cubicBezTo>
                  <a:pt x="424" y="351"/>
                  <a:pt x="422" y="349"/>
                  <a:pt x="421" y="349"/>
                </a:cubicBezTo>
                <a:cubicBezTo>
                  <a:pt x="420" y="349"/>
                  <a:pt x="418" y="349"/>
                  <a:pt x="417" y="349"/>
                </a:cubicBezTo>
                <a:cubicBezTo>
                  <a:pt x="412" y="349"/>
                  <a:pt x="405" y="349"/>
                  <a:pt x="404" y="345"/>
                </a:cubicBezTo>
                <a:cubicBezTo>
                  <a:pt x="404" y="345"/>
                  <a:pt x="404" y="345"/>
                  <a:pt x="404" y="345"/>
                </a:cubicBezTo>
                <a:cubicBezTo>
                  <a:pt x="403" y="345"/>
                  <a:pt x="402" y="344"/>
                  <a:pt x="401" y="344"/>
                </a:cubicBezTo>
                <a:cubicBezTo>
                  <a:pt x="399" y="340"/>
                  <a:pt x="398" y="340"/>
                  <a:pt x="395" y="337"/>
                </a:cubicBezTo>
                <a:cubicBezTo>
                  <a:pt x="393" y="337"/>
                  <a:pt x="392" y="337"/>
                  <a:pt x="390" y="337"/>
                </a:cubicBezTo>
                <a:cubicBezTo>
                  <a:pt x="389" y="335"/>
                  <a:pt x="390" y="332"/>
                  <a:pt x="388" y="332"/>
                </a:cubicBezTo>
                <a:cubicBezTo>
                  <a:pt x="385" y="331"/>
                  <a:pt x="381" y="330"/>
                  <a:pt x="380" y="328"/>
                </a:cubicBezTo>
                <a:cubicBezTo>
                  <a:pt x="380" y="327"/>
                  <a:pt x="380" y="327"/>
                  <a:pt x="380" y="327"/>
                </a:cubicBezTo>
                <a:cubicBezTo>
                  <a:pt x="380" y="327"/>
                  <a:pt x="380" y="327"/>
                  <a:pt x="381" y="327"/>
                </a:cubicBezTo>
                <a:cubicBezTo>
                  <a:pt x="381" y="327"/>
                  <a:pt x="382" y="327"/>
                  <a:pt x="383" y="326"/>
                </a:cubicBezTo>
                <a:cubicBezTo>
                  <a:pt x="383" y="326"/>
                  <a:pt x="380" y="326"/>
                  <a:pt x="378" y="326"/>
                </a:cubicBezTo>
                <a:cubicBezTo>
                  <a:pt x="378" y="326"/>
                  <a:pt x="378" y="326"/>
                  <a:pt x="378" y="326"/>
                </a:cubicBezTo>
                <a:cubicBezTo>
                  <a:pt x="377" y="326"/>
                  <a:pt x="374" y="326"/>
                  <a:pt x="373" y="327"/>
                </a:cubicBezTo>
                <a:cubicBezTo>
                  <a:pt x="372" y="329"/>
                  <a:pt x="370" y="329"/>
                  <a:pt x="368" y="329"/>
                </a:cubicBezTo>
                <a:cubicBezTo>
                  <a:pt x="367" y="329"/>
                  <a:pt x="364" y="329"/>
                  <a:pt x="364" y="327"/>
                </a:cubicBezTo>
                <a:cubicBezTo>
                  <a:pt x="361" y="328"/>
                  <a:pt x="358" y="328"/>
                  <a:pt x="354" y="328"/>
                </a:cubicBezTo>
                <a:cubicBezTo>
                  <a:pt x="353" y="328"/>
                  <a:pt x="352" y="326"/>
                  <a:pt x="352" y="325"/>
                </a:cubicBezTo>
                <a:cubicBezTo>
                  <a:pt x="349" y="324"/>
                  <a:pt x="345" y="323"/>
                  <a:pt x="344" y="320"/>
                </a:cubicBezTo>
                <a:cubicBezTo>
                  <a:pt x="344" y="320"/>
                  <a:pt x="343" y="320"/>
                  <a:pt x="342" y="320"/>
                </a:cubicBezTo>
                <a:cubicBezTo>
                  <a:pt x="342" y="320"/>
                  <a:pt x="341" y="320"/>
                  <a:pt x="341" y="320"/>
                </a:cubicBezTo>
                <a:cubicBezTo>
                  <a:pt x="341" y="322"/>
                  <a:pt x="344" y="322"/>
                  <a:pt x="345" y="324"/>
                </a:cubicBezTo>
                <a:cubicBezTo>
                  <a:pt x="344" y="324"/>
                  <a:pt x="343" y="324"/>
                  <a:pt x="342" y="324"/>
                </a:cubicBezTo>
                <a:cubicBezTo>
                  <a:pt x="342" y="324"/>
                  <a:pt x="341" y="324"/>
                  <a:pt x="340" y="324"/>
                </a:cubicBezTo>
                <a:cubicBezTo>
                  <a:pt x="339" y="325"/>
                  <a:pt x="336" y="324"/>
                  <a:pt x="336" y="327"/>
                </a:cubicBezTo>
                <a:cubicBezTo>
                  <a:pt x="335" y="329"/>
                  <a:pt x="338" y="330"/>
                  <a:pt x="338" y="332"/>
                </a:cubicBezTo>
                <a:cubicBezTo>
                  <a:pt x="338" y="333"/>
                  <a:pt x="337" y="335"/>
                  <a:pt x="336" y="335"/>
                </a:cubicBezTo>
                <a:cubicBezTo>
                  <a:pt x="334" y="335"/>
                  <a:pt x="333" y="332"/>
                  <a:pt x="333" y="330"/>
                </a:cubicBezTo>
                <a:cubicBezTo>
                  <a:pt x="333" y="329"/>
                  <a:pt x="334" y="325"/>
                  <a:pt x="335" y="323"/>
                </a:cubicBezTo>
                <a:cubicBezTo>
                  <a:pt x="335" y="323"/>
                  <a:pt x="337" y="322"/>
                  <a:pt x="337" y="321"/>
                </a:cubicBezTo>
                <a:cubicBezTo>
                  <a:pt x="337" y="321"/>
                  <a:pt x="336" y="319"/>
                  <a:pt x="335" y="319"/>
                </a:cubicBezTo>
                <a:cubicBezTo>
                  <a:pt x="333" y="319"/>
                  <a:pt x="332" y="321"/>
                  <a:pt x="329" y="322"/>
                </a:cubicBezTo>
                <a:cubicBezTo>
                  <a:pt x="325" y="323"/>
                  <a:pt x="322" y="324"/>
                  <a:pt x="317" y="326"/>
                </a:cubicBezTo>
                <a:cubicBezTo>
                  <a:pt x="315" y="326"/>
                  <a:pt x="313" y="327"/>
                  <a:pt x="312" y="330"/>
                </a:cubicBezTo>
                <a:cubicBezTo>
                  <a:pt x="312" y="331"/>
                  <a:pt x="311" y="333"/>
                  <a:pt x="310" y="334"/>
                </a:cubicBezTo>
                <a:cubicBezTo>
                  <a:pt x="309" y="334"/>
                  <a:pt x="307" y="335"/>
                  <a:pt x="307" y="337"/>
                </a:cubicBezTo>
                <a:cubicBezTo>
                  <a:pt x="306" y="338"/>
                  <a:pt x="306" y="338"/>
                  <a:pt x="306" y="338"/>
                </a:cubicBezTo>
                <a:cubicBezTo>
                  <a:pt x="306" y="339"/>
                  <a:pt x="306" y="339"/>
                  <a:pt x="306" y="339"/>
                </a:cubicBezTo>
                <a:cubicBezTo>
                  <a:pt x="305" y="339"/>
                  <a:pt x="305" y="339"/>
                  <a:pt x="305" y="339"/>
                </a:cubicBezTo>
                <a:cubicBezTo>
                  <a:pt x="305" y="339"/>
                  <a:pt x="304" y="339"/>
                  <a:pt x="304" y="339"/>
                </a:cubicBezTo>
                <a:cubicBezTo>
                  <a:pt x="303" y="339"/>
                  <a:pt x="303" y="340"/>
                  <a:pt x="302" y="340"/>
                </a:cubicBezTo>
                <a:cubicBezTo>
                  <a:pt x="303" y="339"/>
                  <a:pt x="303" y="339"/>
                  <a:pt x="303" y="339"/>
                </a:cubicBezTo>
                <a:cubicBezTo>
                  <a:pt x="300" y="337"/>
                  <a:pt x="300" y="332"/>
                  <a:pt x="295" y="331"/>
                </a:cubicBezTo>
                <a:cubicBezTo>
                  <a:pt x="290" y="331"/>
                  <a:pt x="288" y="335"/>
                  <a:pt x="282" y="335"/>
                </a:cubicBezTo>
                <a:cubicBezTo>
                  <a:pt x="279" y="335"/>
                  <a:pt x="279" y="332"/>
                  <a:pt x="277" y="331"/>
                </a:cubicBezTo>
                <a:cubicBezTo>
                  <a:pt x="274" y="329"/>
                  <a:pt x="270" y="328"/>
                  <a:pt x="270" y="324"/>
                </a:cubicBezTo>
                <a:cubicBezTo>
                  <a:pt x="270" y="320"/>
                  <a:pt x="270" y="317"/>
                  <a:pt x="270" y="313"/>
                </a:cubicBezTo>
                <a:cubicBezTo>
                  <a:pt x="271" y="311"/>
                  <a:pt x="271" y="304"/>
                  <a:pt x="271" y="303"/>
                </a:cubicBezTo>
                <a:cubicBezTo>
                  <a:pt x="271" y="302"/>
                  <a:pt x="271" y="301"/>
                  <a:pt x="271" y="300"/>
                </a:cubicBezTo>
                <a:cubicBezTo>
                  <a:pt x="268" y="299"/>
                  <a:pt x="267" y="297"/>
                  <a:pt x="262" y="296"/>
                </a:cubicBezTo>
                <a:cubicBezTo>
                  <a:pt x="255" y="296"/>
                  <a:pt x="250" y="298"/>
                  <a:pt x="243" y="298"/>
                </a:cubicBezTo>
                <a:cubicBezTo>
                  <a:pt x="243" y="298"/>
                  <a:pt x="243" y="298"/>
                  <a:pt x="243" y="298"/>
                </a:cubicBezTo>
                <a:cubicBezTo>
                  <a:pt x="242" y="298"/>
                  <a:pt x="241" y="297"/>
                  <a:pt x="241" y="296"/>
                </a:cubicBezTo>
                <a:cubicBezTo>
                  <a:pt x="241" y="295"/>
                  <a:pt x="241" y="295"/>
                  <a:pt x="241" y="295"/>
                </a:cubicBezTo>
                <a:cubicBezTo>
                  <a:pt x="242" y="294"/>
                  <a:pt x="245" y="293"/>
                  <a:pt x="245" y="291"/>
                </a:cubicBezTo>
                <a:cubicBezTo>
                  <a:pt x="244" y="288"/>
                  <a:pt x="245" y="285"/>
                  <a:pt x="245" y="283"/>
                </a:cubicBezTo>
                <a:cubicBezTo>
                  <a:pt x="245" y="283"/>
                  <a:pt x="245" y="283"/>
                  <a:pt x="245" y="283"/>
                </a:cubicBezTo>
                <a:cubicBezTo>
                  <a:pt x="245" y="283"/>
                  <a:pt x="246" y="283"/>
                  <a:pt x="246" y="283"/>
                </a:cubicBezTo>
                <a:cubicBezTo>
                  <a:pt x="246" y="284"/>
                  <a:pt x="246" y="284"/>
                  <a:pt x="246" y="284"/>
                </a:cubicBezTo>
                <a:cubicBezTo>
                  <a:pt x="247" y="282"/>
                  <a:pt x="248" y="281"/>
                  <a:pt x="248" y="278"/>
                </a:cubicBezTo>
                <a:cubicBezTo>
                  <a:pt x="248" y="275"/>
                  <a:pt x="252" y="271"/>
                  <a:pt x="252" y="269"/>
                </a:cubicBezTo>
                <a:cubicBezTo>
                  <a:pt x="252" y="269"/>
                  <a:pt x="252" y="268"/>
                  <a:pt x="252" y="267"/>
                </a:cubicBezTo>
                <a:cubicBezTo>
                  <a:pt x="251" y="267"/>
                  <a:pt x="248" y="267"/>
                  <a:pt x="247" y="267"/>
                </a:cubicBezTo>
                <a:cubicBezTo>
                  <a:pt x="247" y="267"/>
                  <a:pt x="246" y="266"/>
                  <a:pt x="244" y="266"/>
                </a:cubicBezTo>
                <a:cubicBezTo>
                  <a:pt x="244" y="266"/>
                  <a:pt x="244" y="266"/>
                  <a:pt x="243" y="266"/>
                </a:cubicBezTo>
                <a:cubicBezTo>
                  <a:pt x="243" y="266"/>
                  <a:pt x="243" y="266"/>
                  <a:pt x="242" y="266"/>
                </a:cubicBezTo>
                <a:cubicBezTo>
                  <a:pt x="237" y="266"/>
                  <a:pt x="231" y="267"/>
                  <a:pt x="231" y="272"/>
                </a:cubicBezTo>
                <a:cubicBezTo>
                  <a:pt x="231" y="274"/>
                  <a:pt x="228" y="277"/>
                  <a:pt x="227" y="279"/>
                </a:cubicBezTo>
                <a:cubicBezTo>
                  <a:pt x="227" y="279"/>
                  <a:pt x="226" y="281"/>
                  <a:pt x="224" y="281"/>
                </a:cubicBezTo>
                <a:cubicBezTo>
                  <a:pt x="224" y="281"/>
                  <a:pt x="223" y="280"/>
                  <a:pt x="221" y="280"/>
                </a:cubicBezTo>
                <a:cubicBezTo>
                  <a:pt x="217" y="280"/>
                  <a:pt x="214" y="283"/>
                  <a:pt x="210" y="283"/>
                </a:cubicBezTo>
                <a:cubicBezTo>
                  <a:pt x="209" y="283"/>
                  <a:pt x="208" y="281"/>
                  <a:pt x="207" y="281"/>
                </a:cubicBezTo>
                <a:cubicBezTo>
                  <a:pt x="202" y="279"/>
                  <a:pt x="202" y="276"/>
                  <a:pt x="198" y="273"/>
                </a:cubicBezTo>
                <a:cubicBezTo>
                  <a:pt x="197" y="272"/>
                  <a:pt x="194" y="270"/>
                  <a:pt x="194" y="268"/>
                </a:cubicBezTo>
                <a:cubicBezTo>
                  <a:pt x="193" y="266"/>
                  <a:pt x="194" y="266"/>
                  <a:pt x="193" y="264"/>
                </a:cubicBezTo>
                <a:cubicBezTo>
                  <a:pt x="193" y="263"/>
                  <a:pt x="191" y="262"/>
                  <a:pt x="192" y="260"/>
                </a:cubicBezTo>
                <a:cubicBezTo>
                  <a:pt x="192" y="257"/>
                  <a:pt x="192" y="254"/>
                  <a:pt x="192" y="251"/>
                </a:cubicBezTo>
                <a:cubicBezTo>
                  <a:pt x="192" y="248"/>
                  <a:pt x="194" y="247"/>
                  <a:pt x="194" y="244"/>
                </a:cubicBezTo>
                <a:cubicBezTo>
                  <a:pt x="194" y="243"/>
                  <a:pt x="193" y="242"/>
                  <a:pt x="193" y="241"/>
                </a:cubicBezTo>
                <a:cubicBezTo>
                  <a:pt x="193" y="240"/>
                  <a:pt x="193" y="240"/>
                  <a:pt x="193" y="240"/>
                </a:cubicBezTo>
                <a:cubicBezTo>
                  <a:pt x="193" y="240"/>
                  <a:pt x="193" y="240"/>
                  <a:pt x="193" y="240"/>
                </a:cubicBezTo>
                <a:cubicBezTo>
                  <a:pt x="193" y="240"/>
                  <a:pt x="192" y="239"/>
                  <a:pt x="192" y="239"/>
                </a:cubicBezTo>
                <a:cubicBezTo>
                  <a:pt x="193" y="234"/>
                  <a:pt x="195" y="229"/>
                  <a:pt x="199" y="227"/>
                </a:cubicBezTo>
                <a:cubicBezTo>
                  <a:pt x="200" y="227"/>
                  <a:pt x="200" y="227"/>
                  <a:pt x="201" y="227"/>
                </a:cubicBezTo>
                <a:cubicBezTo>
                  <a:pt x="201" y="227"/>
                  <a:pt x="201" y="227"/>
                  <a:pt x="202" y="227"/>
                </a:cubicBezTo>
                <a:cubicBezTo>
                  <a:pt x="202" y="227"/>
                  <a:pt x="202" y="227"/>
                  <a:pt x="202" y="227"/>
                </a:cubicBezTo>
                <a:cubicBezTo>
                  <a:pt x="203" y="227"/>
                  <a:pt x="204" y="227"/>
                  <a:pt x="204" y="226"/>
                </a:cubicBezTo>
                <a:cubicBezTo>
                  <a:pt x="207" y="224"/>
                  <a:pt x="209" y="220"/>
                  <a:pt x="215" y="220"/>
                </a:cubicBezTo>
                <a:cubicBezTo>
                  <a:pt x="217" y="220"/>
                  <a:pt x="218" y="222"/>
                  <a:pt x="220" y="222"/>
                </a:cubicBezTo>
                <a:cubicBezTo>
                  <a:pt x="220" y="222"/>
                  <a:pt x="220" y="222"/>
                  <a:pt x="220" y="222"/>
                </a:cubicBezTo>
                <a:cubicBezTo>
                  <a:pt x="221" y="222"/>
                  <a:pt x="222" y="220"/>
                  <a:pt x="223" y="220"/>
                </a:cubicBezTo>
                <a:cubicBezTo>
                  <a:pt x="226" y="220"/>
                  <a:pt x="230" y="224"/>
                  <a:pt x="234" y="224"/>
                </a:cubicBezTo>
                <a:cubicBezTo>
                  <a:pt x="235" y="224"/>
                  <a:pt x="236" y="224"/>
                  <a:pt x="237" y="224"/>
                </a:cubicBezTo>
                <a:cubicBezTo>
                  <a:pt x="235" y="222"/>
                  <a:pt x="236" y="221"/>
                  <a:pt x="237" y="218"/>
                </a:cubicBezTo>
                <a:cubicBezTo>
                  <a:pt x="236" y="218"/>
                  <a:pt x="236" y="218"/>
                  <a:pt x="236" y="218"/>
                </a:cubicBezTo>
                <a:cubicBezTo>
                  <a:pt x="235" y="218"/>
                  <a:pt x="235" y="218"/>
                  <a:pt x="234" y="218"/>
                </a:cubicBezTo>
                <a:cubicBezTo>
                  <a:pt x="237" y="217"/>
                  <a:pt x="241" y="217"/>
                  <a:pt x="244" y="217"/>
                </a:cubicBezTo>
                <a:cubicBezTo>
                  <a:pt x="244" y="217"/>
                  <a:pt x="245" y="218"/>
                  <a:pt x="246" y="218"/>
                </a:cubicBezTo>
                <a:cubicBezTo>
                  <a:pt x="246" y="218"/>
                  <a:pt x="246" y="218"/>
                  <a:pt x="246" y="218"/>
                </a:cubicBezTo>
                <a:cubicBezTo>
                  <a:pt x="246" y="218"/>
                  <a:pt x="246" y="218"/>
                  <a:pt x="246" y="218"/>
                </a:cubicBezTo>
                <a:cubicBezTo>
                  <a:pt x="246" y="218"/>
                  <a:pt x="247" y="218"/>
                  <a:pt x="248" y="217"/>
                </a:cubicBezTo>
                <a:cubicBezTo>
                  <a:pt x="248" y="217"/>
                  <a:pt x="249" y="217"/>
                  <a:pt x="250" y="217"/>
                </a:cubicBezTo>
                <a:cubicBezTo>
                  <a:pt x="250" y="217"/>
                  <a:pt x="251" y="217"/>
                  <a:pt x="251" y="217"/>
                </a:cubicBezTo>
                <a:cubicBezTo>
                  <a:pt x="253" y="217"/>
                  <a:pt x="255" y="218"/>
                  <a:pt x="256" y="219"/>
                </a:cubicBezTo>
                <a:cubicBezTo>
                  <a:pt x="258" y="220"/>
                  <a:pt x="259" y="221"/>
                  <a:pt x="261" y="221"/>
                </a:cubicBezTo>
                <a:cubicBezTo>
                  <a:pt x="261" y="221"/>
                  <a:pt x="261" y="221"/>
                  <a:pt x="261" y="221"/>
                </a:cubicBezTo>
                <a:cubicBezTo>
                  <a:pt x="262" y="221"/>
                  <a:pt x="263" y="218"/>
                  <a:pt x="265" y="218"/>
                </a:cubicBezTo>
                <a:cubicBezTo>
                  <a:pt x="274" y="219"/>
                  <a:pt x="271" y="229"/>
                  <a:pt x="274" y="235"/>
                </a:cubicBezTo>
                <a:cubicBezTo>
                  <a:pt x="276" y="237"/>
                  <a:pt x="278" y="238"/>
                  <a:pt x="280" y="241"/>
                </a:cubicBezTo>
                <a:cubicBezTo>
                  <a:pt x="281" y="243"/>
                  <a:pt x="281" y="245"/>
                  <a:pt x="284" y="245"/>
                </a:cubicBezTo>
                <a:cubicBezTo>
                  <a:pt x="287" y="245"/>
                  <a:pt x="288" y="242"/>
                  <a:pt x="288" y="239"/>
                </a:cubicBezTo>
                <a:cubicBezTo>
                  <a:pt x="288" y="235"/>
                  <a:pt x="287" y="234"/>
                  <a:pt x="286" y="232"/>
                </a:cubicBezTo>
                <a:cubicBezTo>
                  <a:pt x="286" y="231"/>
                  <a:pt x="286" y="231"/>
                  <a:pt x="286" y="231"/>
                </a:cubicBezTo>
                <a:cubicBezTo>
                  <a:pt x="286" y="225"/>
                  <a:pt x="281" y="223"/>
                  <a:pt x="280" y="218"/>
                </a:cubicBezTo>
                <a:cubicBezTo>
                  <a:pt x="281" y="205"/>
                  <a:pt x="290" y="204"/>
                  <a:pt x="299" y="200"/>
                </a:cubicBezTo>
                <a:cubicBezTo>
                  <a:pt x="298" y="200"/>
                  <a:pt x="298" y="200"/>
                  <a:pt x="298" y="200"/>
                </a:cubicBezTo>
                <a:cubicBezTo>
                  <a:pt x="299" y="199"/>
                  <a:pt x="299" y="198"/>
                  <a:pt x="301" y="198"/>
                </a:cubicBezTo>
                <a:cubicBezTo>
                  <a:pt x="303" y="197"/>
                  <a:pt x="304" y="196"/>
                  <a:pt x="306" y="196"/>
                </a:cubicBezTo>
                <a:cubicBezTo>
                  <a:pt x="307" y="196"/>
                  <a:pt x="308" y="194"/>
                  <a:pt x="308" y="194"/>
                </a:cubicBezTo>
                <a:cubicBezTo>
                  <a:pt x="308" y="194"/>
                  <a:pt x="307" y="193"/>
                  <a:pt x="306" y="193"/>
                </a:cubicBezTo>
                <a:cubicBezTo>
                  <a:pt x="306" y="191"/>
                  <a:pt x="306" y="191"/>
                  <a:pt x="306" y="191"/>
                </a:cubicBezTo>
                <a:cubicBezTo>
                  <a:pt x="306" y="191"/>
                  <a:pt x="306" y="191"/>
                  <a:pt x="307" y="191"/>
                </a:cubicBezTo>
                <a:cubicBezTo>
                  <a:pt x="308" y="191"/>
                  <a:pt x="309" y="191"/>
                  <a:pt x="309" y="190"/>
                </a:cubicBezTo>
                <a:cubicBezTo>
                  <a:pt x="308" y="190"/>
                  <a:pt x="307" y="189"/>
                  <a:pt x="306" y="188"/>
                </a:cubicBezTo>
                <a:cubicBezTo>
                  <a:pt x="306" y="188"/>
                  <a:pt x="306" y="188"/>
                  <a:pt x="306" y="188"/>
                </a:cubicBezTo>
                <a:cubicBezTo>
                  <a:pt x="307" y="188"/>
                  <a:pt x="309" y="188"/>
                  <a:pt x="309" y="186"/>
                </a:cubicBezTo>
                <a:cubicBezTo>
                  <a:pt x="309" y="186"/>
                  <a:pt x="309" y="185"/>
                  <a:pt x="309" y="185"/>
                </a:cubicBezTo>
                <a:cubicBezTo>
                  <a:pt x="307" y="185"/>
                  <a:pt x="307" y="185"/>
                  <a:pt x="307" y="185"/>
                </a:cubicBezTo>
                <a:cubicBezTo>
                  <a:pt x="307" y="184"/>
                  <a:pt x="307" y="184"/>
                  <a:pt x="307" y="182"/>
                </a:cubicBezTo>
                <a:cubicBezTo>
                  <a:pt x="307" y="180"/>
                  <a:pt x="306" y="177"/>
                  <a:pt x="306" y="176"/>
                </a:cubicBezTo>
                <a:cubicBezTo>
                  <a:pt x="306" y="176"/>
                  <a:pt x="306" y="175"/>
                  <a:pt x="306" y="174"/>
                </a:cubicBezTo>
                <a:cubicBezTo>
                  <a:pt x="307" y="176"/>
                  <a:pt x="309" y="178"/>
                  <a:pt x="309" y="180"/>
                </a:cubicBezTo>
                <a:cubicBezTo>
                  <a:pt x="309" y="180"/>
                  <a:pt x="309" y="181"/>
                  <a:pt x="309" y="181"/>
                </a:cubicBezTo>
                <a:cubicBezTo>
                  <a:pt x="309" y="182"/>
                  <a:pt x="309" y="182"/>
                  <a:pt x="309" y="182"/>
                </a:cubicBezTo>
                <a:cubicBezTo>
                  <a:pt x="310" y="182"/>
                  <a:pt x="313" y="177"/>
                  <a:pt x="314" y="176"/>
                </a:cubicBezTo>
                <a:cubicBezTo>
                  <a:pt x="313" y="175"/>
                  <a:pt x="312" y="174"/>
                  <a:pt x="312" y="173"/>
                </a:cubicBezTo>
                <a:cubicBezTo>
                  <a:pt x="313" y="172"/>
                  <a:pt x="313" y="172"/>
                  <a:pt x="313" y="172"/>
                </a:cubicBezTo>
                <a:cubicBezTo>
                  <a:pt x="313" y="172"/>
                  <a:pt x="314" y="173"/>
                  <a:pt x="314" y="173"/>
                </a:cubicBezTo>
                <a:cubicBezTo>
                  <a:pt x="315" y="173"/>
                  <a:pt x="319" y="168"/>
                  <a:pt x="319" y="166"/>
                </a:cubicBezTo>
                <a:cubicBezTo>
                  <a:pt x="319" y="166"/>
                  <a:pt x="317" y="165"/>
                  <a:pt x="317" y="164"/>
                </a:cubicBezTo>
                <a:cubicBezTo>
                  <a:pt x="317" y="164"/>
                  <a:pt x="318" y="164"/>
                  <a:pt x="318" y="163"/>
                </a:cubicBezTo>
                <a:cubicBezTo>
                  <a:pt x="319" y="163"/>
                  <a:pt x="320" y="163"/>
                  <a:pt x="320" y="164"/>
                </a:cubicBezTo>
                <a:cubicBezTo>
                  <a:pt x="323" y="163"/>
                  <a:pt x="324" y="164"/>
                  <a:pt x="327" y="163"/>
                </a:cubicBezTo>
                <a:cubicBezTo>
                  <a:pt x="327" y="163"/>
                  <a:pt x="326" y="163"/>
                  <a:pt x="326" y="163"/>
                </a:cubicBezTo>
                <a:cubicBezTo>
                  <a:pt x="325" y="163"/>
                  <a:pt x="325" y="163"/>
                  <a:pt x="324" y="163"/>
                </a:cubicBezTo>
                <a:cubicBezTo>
                  <a:pt x="324" y="163"/>
                  <a:pt x="323" y="163"/>
                  <a:pt x="323" y="163"/>
                </a:cubicBezTo>
                <a:cubicBezTo>
                  <a:pt x="323" y="163"/>
                  <a:pt x="323" y="163"/>
                  <a:pt x="322" y="163"/>
                </a:cubicBezTo>
                <a:cubicBezTo>
                  <a:pt x="322" y="163"/>
                  <a:pt x="321" y="163"/>
                  <a:pt x="321" y="163"/>
                </a:cubicBezTo>
                <a:cubicBezTo>
                  <a:pt x="321" y="163"/>
                  <a:pt x="321" y="163"/>
                  <a:pt x="321" y="163"/>
                </a:cubicBezTo>
                <a:cubicBezTo>
                  <a:pt x="324" y="161"/>
                  <a:pt x="330" y="162"/>
                  <a:pt x="334" y="160"/>
                </a:cubicBezTo>
                <a:cubicBezTo>
                  <a:pt x="334" y="160"/>
                  <a:pt x="335" y="160"/>
                  <a:pt x="336" y="160"/>
                </a:cubicBezTo>
                <a:cubicBezTo>
                  <a:pt x="337" y="160"/>
                  <a:pt x="339" y="160"/>
                  <a:pt x="340" y="160"/>
                </a:cubicBezTo>
                <a:cubicBezTo>
                  <a:pt x="340" y="158"/>
                  <a:pt x="340" y="158"/>
                  <a:pt x="340" y="158"/>
                </a:cubicBezTo>
                <a:cubicBezTo>
                  <a:pt x="338" y="159"/>
                  <a:pt x="338" y="159"/>
                  <a:pt x="338" y="159"/>
                </a:cubicBezTo>
                <a:cubicBezTo>
                  <a:pt x="337" y="159"/>
                  <a:pt x="336" y="157"/>
                  <a:pt x="336" y="156"/>
                </a:cubicBezTo>
                <a:cubicBezTo>
                  <a:pt x="336" y="156"/>
                  <a:pt x="335" y="155"/>
                  <a:pt x="335" y="155"/>
                </a:cubicBezTo>
                <a:cubicBezTo>
                  <a:pt x="335" y="149"/>
                  <a:pt x="341" y="151"/>
                  <a:pt x="344" y="149"/>
                </a:cubicBezTo>
                <a:cubicBezTo>
                  <a:pt x="346" y="148"/>
                  <a:pt x="346" y="148"/>
                  <a:pt x="348" y="148"/>
                </a:cubicBezTo>
                <a:cubicBezTo>
                  <a:pt x="348" y="148"/>
                  <a:pt x="348" y="148"/>
                  <a:pt x="348" y="148"/>
                </a:cubicBezTo>
                <a:cubicBezTo>
                  <a:pt x="349" y="148"/>
                  <a:pt x="349" y="148"/>
                  <a:pt x="349" y="148"/>
                </a:cubicBezTo>
                <a:cubicBezTo>
                  <a:pt x="351" y="148"/>
                  <a:pt x="353" y="147"/>
                  <a:pt x="354" y="146"/>
                </a:cubicBezTo>
                <a:cubicBezTo>
                  <a:pt x="353" y="144"/>
                  <a:pt x="353" y="144"/>
                  <a:pt x="353" y="144"/>
                </a:cubicBezTo>
                <a:cubicBezTo>
                  <a:pt x="353" y="144"/>
                  <a:pt x="353" y="144"/>
                  <a:pt x="353" y="144"/>
                </a:cubicBezTo>
                <a:cubicBezTo>
                  <a:pt x="353" y="143"/>
                  <a:pt x="353" y="143"/>
                  <a:pt x="353" y="143"/>
                </a:cubicBezTo>
                <a:cubicBezTo>
                  <a:pt x="353" y="144"/>
                  <a:pt x="354" y="144"/>
                  <a:pt x="355" y="144"/>
                </a:cubicBezTo>
                <a:cubicBezTo>
                  <a:pt x="355" y="144"/>
                  <a:pt x="358" y="144"/>
                  <a:pt x="360" y="144"/>
                </a:cubicBezTo>
                <a:cubicBezTo>
                  <a:pt x="360" y="144"/>
                  <a:pt x="361" y="144"/>
                  <a:pt x="362" y="144"/>
                </a:cubicBezTo>
                <a:cubicBezTo>
                  <a:pt x="363" y="143"/>
                  <a:pt x="363" y="141"/>
                  <a:pt x="365" y="141"/>
                </a:cubicBezTo>
                <a:cubicBezTo>
                  <a:pt x="366" y="141"/>
                  <a:pt x="366" y="141"/>
                  <a:pt x="366" y="141"/>
                </a:cubicBezTo>
                <a:cubicBezTo>
                  <a:pt x="366" y="143"/>
                  <a:pt x="366" y="143"/>
                  <a:pt x="368" y="143"/>
                </a:cubicBezTo>
                <a:cubicBezTo>
                  <a:pt x="368" y="143"/>
                  <a:pt x="368" y="143"/>
                  <a:pt x="368" y="143"/>
                </a:cubicBezTo>
                <a:cubicBezTo>
                  <a:pt x="364" y="143"/>
                  <a:pt x="358" y="146"/>
                  <a:pt x="359" y="149"/>
                </a:cubicBezTo>
                <a:cubicBezTo>
                  <a:pt x="359" y="150"/>
                  <a:pt x="361" y="153"/>
                  <a:pt x="362" y="153"/>
                </a:cubicBezTo>
                <a:cubicBezTo>
                  <a:pt x="363" y="153"/>
                  <a:pt x="367" y="149"/>
                  <a:pt x="370" y="148"/>
                </a:cubicBezTo>
                <a:cubicBezTo>
                  <a:pt x="371" y="148"/>
                  <a:pt x="382" y="145"/>
                  <a:pt x="382" y="144"/>
                </a:cubicBezTo>
                <a:cubicBezTo>
                  <a:pt x="382" y="142"/>
                  <a:pt x="378" y="142"/>
                  <a:pt x="377" y="142"/>
                </a:cubicBezTo>
                <a:cubicBezTo>
                  <a:pt x="372" y="141"/>
                  <a:pt x="364" y="137"/>
                  <a:pt x="363" y="133"/>
                </a:cubicBezTo>
                <a:cubicBezTo>
                  <a:pt x="362" y="133"/>
                  <a:pt x="361" y="132"/>
                  <a:pt x="359" y="132"/>
                </a:cubicBezTo>
                <a:cubicBezTo>
                  <a:pt x="360" y="131"/>
                  <a:pt x="366" y="131"/>
                  <a:pt x="366" y="128"/>
                </a:cubicBezTo>
                <a:cubicBezTo>
                  <a:pt x="366" y="125"/>
                  <a:pt x="361" y="125"/>
                  <a:pt x="357" y="125"/>
                </a:cubicBezTo>
                <a:cubicBezTo>
                  <a:pt x="357" y="125"/>
                  <a:pt x="356" y="125"/>
                  <a:pt x="356" y="125"/>
                </a:cubicBezTo>
                <a:cubicBezTo>
                  <a:pt x="349" y="125"/>
                  <a:pt x="346" y="129"/>
                  <a:pt x="341" y="129"/>
                </a:cubicBezTo>
                <a:cubicBezTo>
                  <a:pt x="343" y="125"/>
                  <a:pt x="347" y="127"/>
                  <a:pt x="350" y="124"/>
                </a:cubicBezTo>
                <a:cubicBezTo>
                  <a:pt x="353" y="122"/>
                  <a:pt x="351" y="121"/>
                  <a:pt x="354" y="120"/>
                </a:cubicBezTo>
                <a:cubicBezTo>
                  <a:pt x="356" y="119"/>
                  <a:pt x="358" y="119"/>
                  <a:pt x="360" y="119"/>
                </a:cubicBezTo>
                <a:cubicBezTo>
                  <a:pt x="363" y="119"/>
                  <a:pt x="366" y="120"/>
                  <a:pt x="371" y="120"/>
                </a:cubicBezTo>
                <a:cubicBezTo>
                  <a:pt x="376" y="121"/>
                  <a:pt x="381" y="122"/>
                  <a:pt x="384" y="122"/>
                </a:cubicBezTo>
                <a:cubicBezTo>
                  <a:pt x="387" y="122"/>
                  <a:pt x="389" y="122"/>
                  <a:pt x="391" y="120"/>
                </a:cubicBezTo>
                <a:cubicBezTo>
                  <a:pt x="393" y="118"/>
                  <a:pt x="405" y="119"/>
                  <a:pt x="404" y="116"/>
                </a:cubicBezTo>
                <a:cubicBezTo>
                  <a:pt x="404" y="113"/>
                  <a:pt x="403" y="112"/>
                  <a:pt x="401" y="111"/>
                </a:cubicBezTo>
                <a:cubicBezTo>
                  <a:pt x="400" y="110"/>
                  <a:pt x="402" y="110"/>
                  <a:pt x="400" y="109"/>
                </a:cubicBezTo>
                <a:cubicBezTo>
                  <a:pt x="400" y="108"/>
                  <a:pt x="399" y="108"/>
                  <a:pt x="399" y="108"/>
                </a:cubicBezTo>
                <a:cubicBezTo>
                  <a:pt x="397" y="108"/>
                  <a:pt x="391" y="109"/>
                  <a:pt x="387" y="109"/>
                </a:cubicBezTo>
                <a:cubicBezTo>
                  <a:pt x="386" y="109"/>
                  <a:pt x="386" y="109"/>
                  <a:pt x="385" y="109"/>
                </a:cubicBezTo>
                <a:cubicBezTo>
                  <a:pt x="385" y="109"/>
                  <a:pt x="385" y="109"/>
                  <a:pt x="385" y="109"/>
                </a:cubicBezTo>
                <a:cubicBezTo>
                  <a:pt x="384" y="109"/>
                  <a:pt x="383" y="108"/>
                  <a:pt x="383" y="108"/>
                </a:cubicBezTo>
                <a:cubicBezTo>
                  <a:pt x="386" y="107"/>
                  <a:pt x="395" y="108"/>
                  <a:pt x="396" y="106"/>
                </a:cubicBezTo>
                <a:cubicBezTo>
                  <a:pt x="396" y="105"/>
                  <a:pt x="394" y="105"/>
                  <a:pt x="394" y="105"/>
                </a:cubicBezTo>
                <a:cubicBezTo>
                  <a:pt x="390" y="104"/>
                  <a:pt x="382" y="102"/>
                  <a:pt x="382" y="99"/>
                </a:cubicBezTo>
                <a:cubicBezTo>
                  <a:pt x="382" y="98"/>
                  <a:pt x="382" y="98"/>
                  <a:pt x="382" y="98"/>
                </a:cubicBezTo>
                <a:cubicBezTo>
                  <a:pt x="378" y="98"/>
                  <a:pt x="376" y="96"/>
                  <a:pt x="374" y="95"/>
                </a:cubicBezTo>
                <a:cubicBezTo>
                  <a:pt x="374" y="95"/>
                  <a:pt x="376" y="95"/>
                  <a:pt x="376" y="94"/>
                </a:cubicBezTo>
                <a:cubicBezTo>
                  <a:pt x="376" y="93"/>
                  <a:pt x="374" y="91"/>
                  <a:pt x="374" y="91"/>
                </a:cubicBezTo>
                <a:cubicBezTo>
                  <a:pt x="373" y="90"/>
                  <a:pt x="367" y="88"/>
                  <a:pt x="368" y="86"/>
                </a:cubicBezTo>
                <a:cubicBezTo>
                  <a:pt x="370" y="84"/>
                  <a:pt x="363" y="83"/>
                  <a:pt x="362" y="80"/>
                </a:cubicBezTo>
                <a:cubicBezTo>
                  <a:pt x="362" y="80"/>
                  <a:pt x="360" y="79"/>
                  <a:pt x="359" y="78"/>
                </a:cubicBezTo>
                <a:cubicBezTo>
                  <a:pt x="358" y="79"/>
                  <a:pt x="355" y="79"/>
                  <a:pt x="356" y="81"/>
                </a:cubicBezTo>
                <a:cubicBezTo>
                  <a:pt x="357" y="83"/>
                  <a:pt x="354" y="83"/>
                  <a:pt x="351" y="84"/>
                </a:cubicBezTo>
                <a:cubicBezTo>
                  <a:pt x="349" y="84"/>
                  <a:pt x="348" y="86"/>
                  <a:pt x="346" y="86"/>
                </a:cubicBezTo>
                <a:cubicBezTo>
                  <a:pt x="346" y="86"/>
                  <a:pt x="346" y="86"/>
                  <a:pt x="346" y="86"/>
                </a:cubicBezTo>
                <a:cubicBezTo>
                  <a:pt x="343" y="86"/>
                  <a:pt x="340" y="82"/>
                  <a:pt x="338" y="82"/>
                </a:cubicBezTo>
                <a:cubicBezTo>
                  <a:pt x="335" y="82"/>
                  <a:pt x="336" y="77"/>
                  <a:pt x="336" y="75"/>
                </a:cubicBezTo>
                <a:cubicBezTo>
                  <a:pt x="335" y="72"/>
                  <a:pt x="326" y="73"/>
                  <a:pt x="326" y="70"/>
                </a:cubicBezTo>
                <a:cubicBezTo>
                  <a:pt x="321" y="69"/>
                  <a:pt x="321" y="67"/>
                  <a:pt x="316" y="67"/>
                </a:cubicBezTo>
                <a:cubicBezTo>
                  <a:pt x="315" y="67"/>
                  <a:pt x="314" y="67"/>
                  <a:pt x="313" y="67"/>
                </a:cubicBezTo>
                <a:cubicBezTo>
                  <a:pt x="308" y="66"/>
                  <a:pt x="305" y="65"/>
                  <a:pt x="300" y="64"/>
                </a:cubicBezTo>
                <a:cubicBezTo>
                  <a:pt x="300" y="64"/>
                  <a:pt x="299" y="64"/>
                  <a:pt x="299" y="64"/>
                </a:cubicBezTo>
                <a:cubicBezTo>
                  <a:pt x="297" y="64"/>
                  <a:pt x="295" y="65"/>
                  <a:pt x="295" y="67"/>
                </a:cubicBezTo>
                <a:cubicBezTo>
                  <a:pt x="295" y="68"/>
                  <a:pt x="301" y="69"/>
                  <a:pt x="295" y="71"/>
                </a:cubicBezTo>
                <a:cubicBezTo>
                  <a:pt x="293" y="72"/>
                  <a:pt x="299" y="74"/>
                  <a:pt x="299" y="76"/>
                </a:cubicBezTo>
                <a:cubicBezTo>
                  <a:pt x="300" y="79"/>
                  <a:pt x="295" y="79"/>
                  <a:pt x="293" y="79"/>
                </a:cubicBezTo>
                <a:cubicBezTo>
                  <a:pt x="295" y="82"/>
                  <a:pt x="300" y="82"/>
                  <a:pt x="302" y="84"/>
                </a:cubicBezTo>
                <a:cubicBezTo>
                  <a:pt x="304" y="86"/>
                  <a:pt x="303" y="89"/>
                  <a:pt x="303" y="92"/>
                </a:cubicBezTo>
                <a:cubicBezTo>
                  <a:pt x="303" y="94"/>
                  <a:pt x="292" y="98"/>
                  <a:pt x="289" y="99"/>
                </a:cubicBezTo>
                <a:cubicBezTo>
                  <a:pt x="295" y="101"/>
                  <a:pt x="293" y="106"/>
                  <a:pt x="295" y="109"/>
                </a:cubicBezTo>
                <a:cubicBezTo>
                  <a:pt x="295" y="109"/>
                  <a:pt x="293" y="111"/>
                  <a:pt x="293" y="113"/>
                </a:cubicBezTo>
                <a:cubicBezTo>
                  <a:pt x="292" y="113"/>
                  <a:pt x="290" y="113"/>
                  <a:pt x="289" y="113"/>
                </a:cubicBezTo>
                <a:cubicBezTo>
                  <a:pt x="288" y="113"/>
                  <a:pt x="288" y="113"/>
                  <a:pt x="287" y="112"/>
                </a:cubicBezTo>
                <a:cubicBezTo>
                  <a:pt x="282" y="110"/>
                  <a:pt x="276" y="106"/>
                  <a:pt x="275" y="103"/>
                </a:cubicBezTo>
                <a:cubicBezTo>
                  <a:pt x="275" y="100"/>
                  <a:pt x="275" y="97"/>
                  <a:pt x="270" y="95"/>
                </a:cubicBezTo>
                <a:cubicBezTo>
                  <a:pt x="266" y="94"/>
                  <a:pt x="263" y="94"/>
                  <a:pt x="259" y="93"/>
                </a:cubicBezTo>
                <a:cubicBezTo>
                  <a:pt x="252" y="91"/>
                  <a:pt x="245" y="89"/>
                  <a:pt x="237" y="87"/>
                </a:cubicBezTo>
                <a:cubicBezTo>
                  <a:pt x="236" y="87"/>
                  <a:pt x="231" y="86"/>
                  <a:pt x="229" y="86"/>
                </a:cubicBezTo>
                <a:cubicBezTo>
                  <a:pt x="226" y="86"/>
                  <a:pt x="225" y="87"/>
                  <a:pt x="222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0" y="80"/>
                  <a:pt x="216" y="80"/>
                </a:cubicBezTo>
                <a:cubicBezTo>
                  <a:pt x="214" y="80"/>
                  <a:pt x="213" y="81"/>
                  <a:pt x="211" y="81"/>
                </a:cubicBezTo>
                <a:cubicBezTo>
                  <a:pt x="212" y="80"/>
                  <a:pt x="211" y="79"/>
                  <a:pt x="211" y="77"/>
                </a:cubicBezTo>
                <a:cubicBezTo>
                  <a:pt x="212" y="73"/>
                  <a:pt x="214" y="69"/>
                  <a:pt x="218" y="67"/>
                </a:cubicBezTo>
                <a:cubicBezTo>
                  <a:pt x="220" y="66"/>
                  <a:pt x="223" y="63"/>
                  <a:pt x="224" y="62"/>
                </a:cubicBezTo>
                <a:cubicBezTo>
                  <a:pt x="225" y="62"/>
                  <a:pt x="225" y="62"/>
                  <a:pt x="225" y="62"/>
                </a:cubicBezTo>
                <a:cubicBezTo>
                  <a:pt x="226" y="62"/>
                  <a:pt x="227" y="62"/>
                  <a:pt x="227" y="63"/>
                </a:cubicBezTo>
                <a:cubicBezTo>
                  <a:pt x="228" y="63"/>
                  <a:pt x="228" y="63"/>
                  <a:pt x="229" y="63"/>
                </a:cubicBezTo>
                <a:cubicBezTo>
                  <a:pt x="230" y="63"/>
                  <a:pt x="230" y="62"/>
                  <a:pt x="230" y="62"/>
                </a:cubicBezTo>
                <a:cubicBezTo>
                  <a:pt x="230" y="60"/>
                  <a:pt x="223" y="60"/>
                  <a:pt x="221" y="60"/>
                </a:cubicBezTo>
                <a:cubicBezTo>
                  <a:pt x="221" y="60"/>
                  <a:pt x="221" y="60"/>
                  <a:pt x="221" y="60"/>
                </a:cubicBezTo>
                <a:cubicBezTo>
                  <a:pt x="221" y="60"/>
                  <a:pt x="221" y="60"/>
                  <a:pt x="221" y="59"/>
                </a:cubicBezTo>
                <a:cubicBezTo>
                  <a:pt x="221" y="59"/>
                  <a:pt x="221" y="59"/>
                  <a:pt x="222" y="59"/>
                </a:cubicBezTo>
                <a:cubicBezTo>
                  <a:pt x="224" y="59"/>
                  <a:pt x="226" y="59"/>
                  <a:pt x="231" y="60"/>
                </a:cubicBezTo>
                <a:cubicBezTo>
                  <a:pt x="232" y="60"/>
                  <a:pt x="232" y="60"/>
                  <a:pt x="232" y="60"/>
                </a:cubicBezTo>
                <a:cubicBezTo>
                  <a:pt x="235" y="60"/>
                  <a:pt x="233" y="58"/>
                  <a:pt x="235" y="58"/>
                </a:cubicBezTo>
                <a:cubicBezTo>
                  <a:pt x="236" y="58"/>
                  <a:pt x="236" y="58"/>
                  <a:pt x="237" y="58"/>
                </a:cubicBezTo>
                <a:cubicBezTo>
                  <a:pt x="238" y="58"/>
                  <a:pt x="238" y="58"/>
                  <a:pt x="239" y="58"/>
                </a:cubicBezTo>
                <a:cubicBezTo>
                  <a:pt x="243" y="58"/>
                  <a:pt x="245" y="56"/>
                  <a:pt x="248" y="55"/>
                </a:cubicBezTo>
                <a:cubicBezTo>
                  <a:pt x="248" y="54"/>
                  <a:pt x="248" y="54"/>
                  <a:pt x="248" y="54"/>
                </a:cubicBezTo>
                <a:cubicBezTo>
                  <a:pt x="242" y="53"/>
                  <a:pt x="236" y="53"/>
                  <a:pt x="234" y="51"/>
                </a:cubicBezTo>
                <a:cubicBezTo>
                  <a:pt x="234" y="51"/>
                  <a:pt x="235" y="51"/>
                  <a:pt x="236" y="51"/>
                </a:cubicBezTo>
                <a:cubicBezTo>
                  <a:pt x="236" y="51"/>
                  <a:pt x="237" y="51"/>
                  <a:pt x="237" y="51"/>
                </a:cubicBezTo>
                <a:cubicBezTo>
                  <a:pt x="239" y="51"/>
                  <a:pt x="241" y="53"/>
                  <a:pt x="245" y="53"/>
                </a:cubicBezTo>
                <a:cubicBezTo>
                  <a:pt x="247" y="53"/>
                  <a:pt x="253" y="52"/>
                  <a:pt x="254" y="51"/>
                </a:cubicBezTo>
                <a:cubicBezTo>
                  <a:pt x="254" y="50"/>
                  <a:pt x="253" y="49"/>
                  <a:pt x="253" y="49"/>
                </a:cubicBezTo>
                <a:cubicBezTo>
                  <a:pt x="256" y="49"/>
                  <a:pt x="258" y="50"/>
                  <a:pt x="260" y="50"/>
                </a:cubicBezTo>
                <a:cubicBezTo>
                  <a:pt x="260" y="50"/>
                  <a:pt x="260" y="50"/>
                  <a:pt x="261" y="50"/>
                </a:cubicBezTo>
                <a:cubicBezTo>
                  <a:pt x="262" y="50"/>
                  <a:pt x="262" y="50"/>
                  <a:pt x="263" y="50"/>
                </a:cubicBezTo>
                <a:cubicBezTo>
                  <a:pt x="264" y="50"/>
                  <a:pt x="264" y="50"/>
                  <a:pt x="265" y="50"/>
                </a:cubicBezTo>
                <a:cubicBezTo>
                  <a:pt x="265" y="50"/>
                  <a:pt x="265" y="50"/>
                  <a:pt x="266" y="50"/>
                </a:cubicBezTo>
                <a:cubicBezTo>
                  <a:pt x="265" y="50"/>
                  <a:pt x="265" y="49"/>
                  <a:pt x="266" y="49"/>
                </a:cubicBezTo>
                <a:cubicBezTo>
                  <a:pt x="266" y="49"/>
                  <a:pt x="267" y="50"/>
                  <a:pt x="268" y="50"/>
                </a:cubicBezTo>
                <a:cubicBezTo>
                  <a:pt x="268" y="50"/>
                  <a:pt x="268" y="50"/>
                  <a:pt x="268" y="50"/>
                </a:cubicBezTo>
                <a:cubicBezTo>
                  <a:pt x="271" y="50"/>
                  <a:pt x="277" y="47"/>
                  <a:pt x="277" y="46"/>
                </a:cubicBezTo>
                <a:cubicBezTo>
                  <a:pt x="277" y="46"/>
                  <a:pt x="274" y="45"/>
                  <a:pt x="274" y="44"/>
                </a:cubicBezTo>
                <a:cubicBezTo>
                  <a:pt x="274" y="44"/>
                  <a:pt x="271" y="43"/>
                  <a:pt x="276" y="41"/>
                </a:cubicBezTo>
                <a:cubicBezTo>
                  <a:pt x="277" y="41"/>
                  <a:pt x="276" y="41"/>
                  <a:pt x="276" y="39"/>
                </a:cubicBezTo>
                <a:cubicBezTo>
                  <a:pt x="274" y="39"/>
                  <a:pt x="273" y="39"/>
                  <a:pt x="272" y="38"/>
                </a:cubicBezTo>
                <a:cubicBezTo>
                  <a:pt x="276" y="39"/>
                  <a:pt x="279" y="39"/>
                  <a:pt x="282" y="39"/>
                </a:cubicBezTo>
                <a:cubicBezTo>
                  <a:pt x="282" y="39"/>
                  <a:pt x="281" y="40"/>
                  <a:pt x="283" y="40"/>
                </a:cubicBezTo>
                <a:cubicBezTo>
                  <a:pt x="283" y="40"/>
                  <a:pt x="283" y="40"/>
                  <a:pt x="283" y="40"/>
                </a:cubicBezTo>
                <a:cubicBezTo>
                  <a:pt x="286" y="40"/>
                  <a:pt x="289" y="38"/>
                  <a:pt x="291" y="38"/>
                </a:cubicBezTo>
                <a:cubicBezTo>
                  <a:pt x="293" y="39"/>
                  <a:pt x="302" y="42"/>
                  <a:pt x="303" y="43"/>
                </a:cubicBezTo>
                <a:cubicBezTo>
                  <a:pt x="303" y="43"/>
                  <a:pt x="303" y="43"/>
                  <a:pt x="302" y="43"/>
                </a:cubicBezTo>
                <a:cubicBezTo>
                  <a:pt x="301" y="43"/>
                  <a:pt x="299" y="43"/>
                  <a:pt x="299" y="43"/>
                </a:cubicBezTo>
                <a:cubicBezTo>
                  <a:pt x="299" y="43"/>
                  <a:pt x="300" y="44"/>
                  <a:pt x="301" y="44"/>
                </a:cubicBezTo>
                <a:cubicBezTo>
                  <a:pt x="303" y="44"/>
                  <a:pt x="304" y="44"/>
                  <a:pt x="305" y="44"/>
                </a:cubicBezTo>
                <a:cubicBezTo>
                  <a:pt x="305" y="44"/>
                  <a:pt x="306" y="44"/>
                  <a:pt x="306" y="44"/>
                </a:cubicBezTo>
                <a:cubicBezTo>
                  <a:pt x="309" y="44"/>
                  <a:pt x="320" y="48"/>
                  <a:pt x="320" y="50"/>
                </a:cubicBezTo>
                <a:cubicBezTo>
                  <a:pt x="320" y="51"/>
                  <a:pt x="317" y="52"/>
                  <a:pt x="316" y="53"/>
                </a:cubicBezTo>
                <a:cubicBezTo>
                  <a:pt x="316" y="53"/>
                  <a:pt x="315" y="53"/>
                  <a:pt x="315" y="53"/>
                </a:cubicBezTo>
                <a:cubicBezTo>
                  <a:pt x="315" y="53"/>
                  <a:pt x="315" y="53"/>
                  <a:pt x="314" y="53"/>
                </a:cubicBezTo>
                <a:cubicBezTo>
                  <a:pt x="314" y="53"/>
                  <a:pt x="314" y="53"/>
                  <a:pt x="313" y="53"/>
                </a:cubicBezTo>
                <a:cubicBezTo>
                  <a:pt x="312" y="53"/>
                  <a:pt x="312" y="53"/>
                  <a:pt x="312" y="53"/>
                </a:cubicBezTo>
                <a:cubicBezTo>
                  <a:pt x="312" y="54"/>
                  <a:pt x="314" y="55"/>
                  <a:pt x="315" y="55"/>
                </a:cubicBezTo>
                <a:cubicBezTo>
                  <a:pt x="313" y="55"/>
                  <a:pt x="310" y="55"/>
                  <a:pt x="308" y="55"/>
                </a:cubicBezTo>
                <a:cubicBezTo>
                  <a:pt x="308" y="55"/>
                  <a:pt x="308" y="55"/>
                  <a:pt x="307" y="55"/>
                </a:cubicBezTo>
                <a:cubicBezTo>
                  <a:pt x="305" y="55"/>
                  <a:pt x="303" y="55"/>
                  <a:pt x="300" y="55"/>
                </a:cubicBezTo>
                <a:cubicBezTo>
                  <a:pt x="300" y="55"/>
                  <a:pt x="300" y="55"/>
                  <a:pt x="299" y="55"/>
                </a:cubicBezTo>
                <a:cubicBezTo>
                  <a:pt x="297" y="55"/>
                  <a:pt x="293" y="56"/>
                  <a:pt x="293" y="56"/>
                </a:cubicBezTo>
                <a:cubicBezTo>
                  <a:pt x="294" y="57"/>
                  <a:pt x="299" y="59"/>
                  <a:pt x="301" y="59"/>
                </a:cubicBezTo>
                <a:cubicBezTo>
                  <a:pt x="301" y="59"/>
                  <a:pt x="301" y="59"/>
                  <a:pt x="301" y="59"/>
                </a:cubicBezTo>
                <a:cubicBezTo>
                  <a:pt x="302" y="59"/>
                  <a:pt x="303" y="59"/>
                  <a:pt x="304" y="59"/>
                </a:cubicBezTo>
                <a:cubicBezTo>
                  <a:pt x="304" y="58"/>
                  <a:pt x="305" y="58"/>
                  <a:pt x="306" y="58"/>
                </a:cubicBezTo>
                <a:cubicBezTo>
                  <a:pt x="307" y="58"/>
                  <a:pt x="307" y="59"/>
                  <a:pt x="309" y="59"/>
                </a:cubicBezTo>
                <a:cubicBezTo>
                  <a:pt x="309" y="59"/>
                  <a:pt x="309" y="59"/>
                  <a:pt x="309" y="59"/>
                </a:cubicBezTo>
                <a:cubicBezTo>
                  <a:pt x="310" y="59"/>
                  <a:pt x="311" y="58"/>
                  <a:pt x="312" y="58"/>
                </a:cubicBezTo>
                <a:cubicBezTo>
                  <a:pt x="317" y="60"/>
                  <a:pt x="320" y="61"/>
                  <a:pt x="325" y="63"/>
                </a:cubicBezTo>
                <a:cubicBezTo>
                  <a:pt x="323" y="65"/>
                  <a:pt x="333" y="66"/>
                  <a:pt x="337" y="67"/>
                </a:cubicBezTo>
                <a:cubicBezTo>
                  <a:pt x="341" y="68"/>
                  <a:pt x="344" y="68"/>
                  <a:pt x="349" y="70"/>
                </a:cubicBezTo>
                <a:cubicBezTo>
                  <a:pt x="349" y="70"/>
                  <a:pt x="350" y="71"/>
                  <a:pt x="351" y="71"/>
                </a:cubicBezTo>
                <a:cubicBezTo>
                  <a:pt x="351" y="71"/>
                  <a:pt x="351" y="71"/>
                  <a:pt x="351" y="71"/>
                </a:cubicBezTo>
                <a:cubicBezTo>
                  <a:pt x="351" y="71"/>
                  <a:pt x="352" y="71"/>
                  <a:pt x="352" y="70"/>
                </a:cubicBezTo>
                <a:cubicBezTo>
                  <a:pt x="352" y="68"/>
                  <a:pt x="343" y="66"/>
                  <a:pt x="340" y="64"/>
                </a:cubicBezTo>
                <a:cubicBezTo>
                  <a:pt x="340" y="64"/>
                  <a:pt x="341" y="64"/>
                  <a:pt x="342" y="64"/>
                </a:cubicBezTo>
                <a:cubicBezTo>
                  <a:pt x="344" y="65"/>
                  <a:pt x="355" y="68"/>
                  <a:pt x="358" y="69"/>
                </a:cubicBezTo>
                <a:cubicBezTo>
                  <a:pt x="358" y="68"/>
                  <a:pt x="360" y="67"/>
                  <a:pt x="360" y="66"/>
                </a:cubicBezTo>
                <a:cubicBezTo>
                  <a:pt x="359" y="65"/>
                  <a:pt x="357" y="65"/>
                  <a:pt x="356" y="64"/>
                </a:cubicBezTo>
                <a:cubicBezTo>
                  <a:pt x="356" y="64"/>
                  <a:pt x="356" y="63"/>
                  <a:pt x="356" y="63"/>
                </a:cubicBezTo>
                <a:cubicBezTo>
                  <a:pt x="356" y="63"/>
                  <a:pt x="356" y="63"/>
                  <a:pt x="356" y="63"/>
                </a:cubicBezTo>
                <a:cubicBezTo>
                  <a:pt x="355" y="63"/>
                  <a:pt x="354" y="62"/>
                  <a:pt x="354" y="62"/>
                </a:cubicBezTo>
                <a:cubicBezTo>
                  <a:pt x="353" y="61"/>
                  <a:pt x="352" y="62"/>
                  <a:pt x="349" y="61"/>
                </a:cubicBezTo>
                <a:cubicBezTo>
                  <a:pt x="348" y="61"/>
                  <a:pt x="346" y="59"/>
                  <a:pt x="345" y="58"/>
                </a:cubicBezTo>
                <a:cubicBezTo>
                  <a:pt x="344" y="58"/>
                  <a:pt x="344" y="58"/>
                  <a:pt x="343" y="58"/>
                </a:cubicBezTo>
                <a:cubicBezTo>
                  <a:pt x="343" y="57"/>
                  <a:pt x="343" y="57"/>
                  <a:pt x="343" y="57"/>
                </a:cubicBezTo>
                <a:cubicBezTo>
                  <a:pt x="343" y="57"/>
                  <a:pt x="344" y="57"/>
                  <a:pt x="345" y="57"/>
                </a:cubicBezTo>
                <a:cubicBezTo>
                  <a:pt x="345" y="57"/>
                  <a:pt x="345" y="57"/>
                  <a:pt x="345" y="57"/>
                </a:cubicBezTo>
                <a:cubicBezTo>
                  <a:pt x="345" y="56"/>
                  <a:pt x="345" y="56"/>
                  <a:pt x="345" y="56"/>
                </a:cubicBezTo>
                <a:cubicBezTo>
                  <a:pt x="344" y="56"/>
                  <a:pt x="343" y="56"/>
                  <a:pt x="342" y="56"/>
                </a:cubicBezTo>
                <a:cubicBezTo>
                  <a:pt x="342" y="56"/>
                  <a:pt x="344" y="55"/>
                  <a:pt x="345" y="55"/>
                </a:cubicBezTo>
                <a:cubicBezTo>
                  <a:pt x="345" y="55"/>
                  <a:pt x="345" y="55"/>
                  <a:pt x="345" y="55"/>
                </a:cubicBezTo>
                <a:cubicBezTo>
                  <a:pt x="353" y="56"/>
                  <a:pt x="354" y="61"/>
                  <a:pt x="362" y="62"/>
                </a:cubicBezTo>
                <a:cubicBezTo>
                  <a:pt x="362" y="62"/>
                  <a:pt x="362" y="62"/>
                  <a:pt x="362" y="62"/>
                </a:cubicBezTo>
                <a:cubicBezTo>
                  <a:pt x="363" y="62"/>
                  <a:pt x="363" y="61"/>
                  <a:pt x="363" y="60"/>
                </a:cubicBezTo>
                <a:cubicBezTo>
                  <a:pt x="364" y="60"/>
                  <a:pt x="365" y="60"/>
                  <a:pt x="365" y="60"/>
                </a:cubicBezTo>
                <a:cubicBezTo>
                  <a:pt x="366" y="60"/>
                  <a:pt x="367" y="60"/>
                  <a:pt x="367" y="60"/>
                </a:cubicBezTo>
                <a:cubicBezTo>
                  <a:pt x="366" y="59"/>
                  <a:pt x="366" y="59"/>
                  <a:pt x="366" y="59"/>
                </a:cubicBezTo>
                <a:cubicBezTo>
                  <a:pt x="367" y="59"/>
                  <a:pt x="368" y="59"/>
                  <a:pt x="369" y="59"/>
                </a:cubicBezTo>
                <a:cubicBezTo>
                  <a:pt x="370" y="59"/>
                  <a:pt x="371" y="59"/>
                  <a:pt x="371" y="59"/>
                </a:cubicBezTo>
                <a:cubicBezTo>
                  <a:pt x="371" y="57"/>
                  <a:pt x="369" y="57"/>
                  <a:pt x="366" y="56"/>
                </a:cubicBezTo>
                <a:cubicBezTo>
                  <a:pt x="366" y="56"/>
                  <a:pt x="364" y="56"/>
                  <a:pt x="364" y="56"/>
                </a:cubicBezTo>
                <a:cubicBezTo>
                  <a:pt x="363" y="55"/>
                  <a:pt x="362" y="55"/>
                  <a:pt x="362" y="55"/>
                </a:cubicBezTo>
                <a:cubicBezTo>
                  <a:pt x="361" y="55"/>
                  <a:pt x="361" y="55"/>
                  <a:pt x="361" y="55"/>
                </a:cubicBezTo>
                <a:cubicBezTo>
                  <a:pt x="361" y="55"/>
                  <a:pt x="361" y="55"/>
                  <a:pt x="360" y="55"/>
                </a:cubicBezTo>
                <a:cubicBezTo>
                  <a:pt x="360" y="55"/>
                  <a:pt x="359" y="55"/>
                  <a:pt x="358" y="55"/>
                </a:cubicBezTo>
                <a:cubicBezTo>
                  <a:pt x="356" y="54"/>
                  <a:pt x="355" y="53"/>
                  <a:pt x="354" y="52"/>
                </a:cubicBezTo>
                <a:cubicBezTo>
                  <a:pt x="351" y="51"/>
                  <a:pt x="347" y="50"/>
                  <a:pt x="346" y="48"/>
                </a:cubicBezTo>
                <a:cubicBezTo>
                  <a:pt x="346" y="48"/>
                  <a:pt x="346" y="48"/>
                  <a:pt x="346" y="48"/>
                </a:cubicBezTo>
                <a:cubicBezTo>
                  <a:pt x="344" y="48"/>
                  <a:pt x="343" y="48"/>
                  <a:pt x="342" y="47"/>
                </a:cubicBezTo>
                <a:cubicBezTo>
                  <a:pt x="343" y="46"/>
                  <a:pt x="344" y="47"/>
                  <a:pt x="347" y="47"/>
                </a:cubicBezTo>
                <a:cubicBezTo>
                  <a:pt x="346" y="46"/>
                  <a:pt x="345" y="46"/>
                  <a:pt x="344" y="46"/>
                </a:cubicBezTo>
                <a:cubicBezTo>
                  <a:pt x="342" y="45"/>
                  <a:pt x="341" y="45"/>
                  <a:pt x="339" y="45"/>
                </a:cubicBezTo>
                <a:cubicBezTo>
                  <a:pt x="340" y="45"/>
                  <a:pt x="341" y="45"/>
                  <a:pt x="341" y="45"/>
                </a:cubicBezTo>
                <a:cubicBezTo>
                  <a:pt x="342" y="45"/>
                  <a:pt x="344" y="45"/>
                  <a:pt x="345" y="45"/>
                </a:cubicBezTo>
                <a:cubicBezTo>
                  <a:pt x="343" y="44"/>
                  <a:pt x="342" y="43"/>
                  <a:pt x="340" y="43"/>
                </a:cubicBezTo>
                <a:cubicBezTo>
                  <a:pt x="339" y="42"/>
                  <a:pt x="338" y="42"/>
                  <a:pt x="337" y="42"/>
                </a:cubicBezTo>
                <a:cubicBezTo>
                  <a:pt x="337" y="42"/>
                  <a:pt x="337" y="42"/>
                  <a:pt x="337" y="41"/>
                </a:cubicBezTo>
                <a:cubicBezTo>
                  <a:pt x="333" y="40"/>
                  <a:pt x="330" y="39"/>
                  <a:pt x="326" y="38"/>
                </a:cubicBezTo>
                <a:cubicBezTo>
                  <a:pt x="326" y="37"/>
                  <a:pt x="322" y="37"/>
                  <a:pt x="320" y="36"/>
                </a:cubicBezTo>
                <a:cubicBezTo>
                  <a:pt x="320" y="36"/>
                  <a:pt x="320" y="36"/>
                  <a:pt x="320" y="36"/>
                </a:cubicBezTo>
                <a:cubicBezTo>
                  <a:pt x="319" y="36"/>
                  <a:pt x="318" y="36"/>
                  <a:pt x="316" y="36"/>
                </a:cubicBezTo>
                <a:cubicBezTo>
                  <a:pt x="311" y="36"/>
                  <a:pt x="310" y="33"/>
                  <a:pt x="306" y="32"/>
                </a:cubicBezTo>
                <a:cubicBezTo>
                  <a:pt x="304" y="31"/>
                  <a:pt x="297" y="31"/>
                  <a:pt x="294" y="30"/>
                </a:cubicBezTo>
                <a:cubicBezTo>
                  <a:pt x="294" y="30"/>
                  <a:pt x="294" y="30"/>
                  <a:pt x="293" y="30"/>
                </a:cubicBezTo>
                <a:cubicBezTo>
                  <a:pt x="292" y="30"/>
                  <a:pt x="291" y="31"/>
                  <a:pt x="291" y="31"/>
                </a:cubicBezTo>
                <a:cubicBezTo>
                  <a:pt x="290" y="31"/>
                  <a:pt x="289" y="32"/>
                  <a:pt x="288" y="32"/>
                </a:cubicBezTo>
                <a:cubicBezTo>
                  <a:pt x="288" y="32"/>
                  <a:pt x="288" y="32"/>
                  <a:pt x="287" y="32"/>
                </a:cubicBezTo>
                <a:cubicBezTo>
                  <a:pt x="286" y="32"/>
                  <a:pt x="286" y="31"/>
                  <a:pt x="284" y="31"/>
                </a:cubicBezTo>
                <a:cubicBezTo>
                  <a:pt x="283" y="31"/>
                  <a:pt x="283" y="31"/>
                  <a:pt x="283" y="31"/>
                </a:cubicBezTo>
                <a:cubicBezTo>
                  <a:pt x="282" y="31"/>
                  <a:pt x="281" y="31"/>
                  <a:pt x="280" y="31"/>
                </a:cubicBezTo>
                <a:cubicBezTo>
                  <a:pt x="280" y="31"/>
                  <a:pt x="280" y="30"/>
                  <a:pt x="280" y="30"/>
                </a:cubicBezTo>
                <a:cubicBezTo>
                  <a:pt x="280" y="29"/>
                  <a:pt x="278" y="26"/>
                  <a:pt x="274" y="26"/>
                </a:cubicBezTo>
                <a:cubicBezTo>
                  <a:pt x="273" y="26"/>
                  <a:pt x="272" y="26"/>
                  <a:pt x="270" y="26"/>
                </a:cubicBezTo>
                <a:cubicBezTo>
                  <a:pt x="264" y="26"/>
                  <a:pt x="256" y="27"/>
                  <a:pt x="256" y="29"/>
                </a:cubicBezTo>
                <a:cubicBezTo>
                  <a:pt x="256" y="30"/>
                  <a:pt x="258" y="30"/>
                  <a:pt x="258" y="31"/>
                </a:cubicBezTo>
                <a:cubicBezTo>
                  <a:pt x="258" y="31"/>
                  <a:pt x="256" y="32"/>
                  <a:pt x="255" y="32"/>
                </a:cubicBezTo>
                <a:cubicBezTo>
                  <a:pt x="253" y="32"/>
                  <a:pt x="253" y="31"/>
                  <a:pt x="253" y="31"/>
                </a:cubicBezTo>
                <a:cubicBezTo>
                  <a:pt x="253" y="31"/>
                  <a:pt x="253" y="30"/>
                  <a:pt x="253" y="30"/>
                </a:cubicBezTo>
                <a:cubicBezTo>
                  <a:pt x="252" y="30"/>
                  <a:pt x="252" y="29"/>
                  <a:pt x="252" y="29"/>
                </a:cubicBezTo>
                <a:cubicBezTo>
                  <a:pt x="252" y="27"/>
                  <a:pt x="257" y="27"/>
                  <a:pt x="259" y="26"/>
                </a:cubicBezTo>
                <a:cubicBezTo>
                  <a:pt x="253" y="25"/>
                  <a:pt x="253" y="25"/>
                  <a:pt x="253" y="25"/>
                </a:cubicBezTo>
                <a:cubicBezTo>
                  <a:pt x="248" y="25"/>
                  <a:pt x="244" y="26"/>
                  <a:pt x="240" y="27"/>
                </a:cubicBezTo>
                <a:cubicBezTo>
                  <a:pt x="240" y="28"/>
                  <a:pt x="240" y="29"/>
                  <a:pt x="239" y="29"/>
                </a:cubicBezTo>
                <a:cubicBezTo>
                  <a:pt x="236" y="30"/>
                  <a:pt x="236" y="30"/>
                  <a:pt x="236" y="32"/>
                </a:cubicBezTo>
                <a:cubicBezTo>
                  <a:pt x="236" y="33"/>
                  <a:pt x="238" y="34"/>
                  <a:pt x="238" y="34"/>
                </a:cubicBezTo>
                <a:cubicBezTo>
                  <a:pt x="238" y="34"/>
                  <a:pt x="246" y="34"/>
                  <a:pt x="247" y="34"/>
                </a:cubicBezTo>
                <a:cubicBezTo>
                  <a:pt x="247" y="35"/>
                  <a:pt x="247" y="35"/>
                  <a:pt x="247" y="35"/>
                </a:cubicBezTo>
                <a:cubicBezTo>
                  <a:pt x="245" y="35"/>
                  <a:pt x="243" y="35"/>
                  <a:pt x="242" y="35"/>
                </a:cubicBezTo>
                <a:cubicBezTo>
                  <a:pt x="241" y="35"/>
                  <a:pt x="240" y="35"/>
                  <a:pt x="240" y="35"/>
                </a:cubicBezTo>
                <a:cubicBezTo>
                  <a:pt x="240" y="36"/>
                  <a:pt x="242" y="36"/>
                  <a:pt x="243" y="37"/>
                </a:cubicBezTo>
                <a:cubicBezTo>
                  <a:pt x="245" y="37"/>
                  <a:pt x="246" y="37"/>
                  <a:pt x="247" y="37"/>
                </a:cubicBezTo>
                <a:cubicBezTo>
                  <a:pt x="248" y="37"/>
                  <a:pt x="249" y="37"/>
                  <a:pt x="249" y="37"/>
                </a:cubicBezTo>
                <a:cubicBezTo>
                  <a:pt x="250" y="37"/>
                  <a:pt x="251" y="37"/>
                  <a:pt x="251" y="37"/>
                </a:cubicBezTo>
                <a:cubicBezTo>
                  <a:pt x="252" y="37"/>
                  <a:pt x="255" y="38"/>
                  <a:pt x="256" y="38"/>
                </a:cubicBezTo>
                <a:cubicBezTo>
                  <a:pt x="257" y="38"/>
                  <a:pt x="257" y="38"/>
                  <a:pt x="257" y="38"/>
                </a:cubicBezTo>
                <a:cubicBezTo>
                  <a:pt x="257" y="39"/>
                  <a:pt x="260" y="39"/>
                  <a:pt x="260" y="40"/>
                </a:cubicBezTo>
                <a:cubicBezTo>
                  <a:pt x="259" y="41"/>
                  <a:pt x="256" y="41"/>
                  <a:pt x="255" y="42"/>
                </a:cubicBezTo>
                <a:cubicBezTo>
                  <a:pt x="254" y="43"/>
                  <a:pt x="254" y="44"/>
                  <a:pt x="251" y="46"/>
                </a:cubicBezTo>
                <a:cubicBezTo>
                  <a:pt x="250" y="47"/>
                  <a:pt x="249" y="47"/>
                  <a:pt x="248" y="47"/>
                </a:cubicBezTo>
                <a:cubicBezTo>
                  <a:pt x="246" y="47"/>
                  <a:pt x="244" y="46"/>
                  <a:pt x="244" y="45"/>
                </a:cubicBezTo>
                <a:cubicBezTo>
                  <a:pt x="244" y="44"/>
                  <a:pt x="247" y="44"/>
                  <a:pt x="247" y="43"/>
                </a:cubicBezTo>
                <a:cubicBezTo>
                  <a:pt x="247" y="42"/>
                  <a:pt x="242" y="40"/>
                  <a:pt x="241" y="40"/>
                </a:cubicBezTo>
                <a:cubicBezTo>
                  <a:pt x="236" y="40"/>
                  <a:pt x="239" y="44"/>
                  <a:pt x="234" y="44"/>
                </a:cubicBezTo>
                <a:cubicBezTo>
                  <a:pt x="234" y="42"/>
                  <a:pt x="234" y="42"/>
                  <a:pt x="230" y="41"/>
                </a:cubicBezTo>
                <a:cubicBezTo>
                  <a:pt x="231" y="41"/>
                  <a:pt x="231" y="40"/>
                  <a:pt x="232" y="40"/>
                </a:cubicBezTo>
                <a:cubicBezTo>
                  <a:pt x="229" y="39"/>
                  <a:pt x="226" y="40"/>
                  <a:pt x="224" y="39"/>
                </a:cubicBezTo>
                <a:cubicBezTo>
                  <a:pt x="225" y="39"/>
                  <a:pt x="228" y="38"/>
                  <a:pt x="228" y="37"/>
                </a:cubicBezTo>
                <a:cubicBezTo>
                  <a:pt x="228" y="36"/>
                  <a:pt x="223" y="36"/>
                  <a:pt x="223" y="35"/>
                </a:cubicBezTo>
                <a:cubicBezTo>
                  <a:pt x="223" y="33"/>
                  <a:pt x="221" y="32"/>
                  <a:pt x="217" y="31"/>
                </a:cubicBezTo>
                <a:cubicBezTo>
                  <a:pt x="218" y="31"/>
                  <a:pt x="219" y="31"/>
                  <a:pt x="219" y="30"/>
                </a:cubicBezTo>
                <a:cubicBezTo>
                  <a:pt x="219" y="30"/>
                  <a:pt x="218" y="30"/>
                  <a:pt x="217" y="30"/>
                </a:cubicBezTo>
                <a:cubicBezTo>
                  <a:pt x="218" y="29"/>
                  <a:pt x="218" y="29"/>
                  <a:pt x="218" y="29"/>
                </a:cubicBezTo>
                <a:cubicBezTo>
                  <a:pt x="219" y="29"/>
                  <a:pt x="219" y="29"/>
                  <a:pt x="219" y="29"/>
                </a:cubicBezTo>
                <a:cubicBezTo>
                  <a:pt x="220" y="29"/>
                  <a:pt x="220" y="29"/>
                  <a:pt x="221" y="29"/>
                </a:cubicBezTo>
                <a:cubicBezTo>
                  <a:pt x="221" y="29"/>
                  <a:pt x="221" y="29"/>
                  <a:pt x="222" y="29"/>
                </a:cubicBezTo>
                <a:cubicBezTo>
                  <a:pt x="227" y="29"/>
                  <a:pt x="229" y="28"/>
                  <a:pt x="231" y="27"/>
                </a:cubicBezTo>
                <a:cubicBezTo>
                  <a:pt x="234" y="26"/>
                  <a:pt x="234" y="26"/>
                  <a:pt x="234" y="26"/>
                </a:cubicBezTo>
                <a:cubicBezTo>
                  <a:pt x="234" y="25"/>
                  <a:pt x="234" y="25"/>
                  <a:pt x="234" y="25"/>
                </a:cubicBezTo>
                <a:cubicBezTo>
                  <a:pt x="233" y="25"/>
                  <a:pt x="232" y="25"/>
                  <a:pt x="232" y="25"/>
                </a:cubicBezTo>
                <a:cubicBezTo>
                  <a:pt x="230" y="25"/>
                  <a:pt x="228" y="25"/>
                  <a:pt x="226" y="25"/>
                </a:cubicBezTo>
                <a:cubicBezTo>
                  <a:pt x="224" y="25"/>
                  <a:pt x="222" y="25"/>
                  <a:pt x="220" y="25"/>
                </a:cubicBezTo>
                <a:moveTo>
                  <a:pt x="131" y="24"/>
                </a:moveTo>
                <a:cubicBezTo>
                  <a:pt x="130" y="24"/>
                  <a:pt x="129" y="24"/>
                  <a:pt x="129" y="25"/>
                </a:cubicBezTo>
                <a:cubicBezTo>
                  <a:pt x="129" y="25"/>
                  <a:pt x="129" y="25"/>
                  <a:pt x="130" y="25"/>
                </a:cubicBezTo>
                <a:cubicBezTo>
                  <a:pt x="130" y="25"/>
                  <a:pt x="131" y="25"/>
                  <a:pt x="131" y="25"/>
                </a:cubicBezTo>
                <a:cubicBezTo>
                  <a:pt x="132" y="25"/>
                  <a:pt x="133" y="24"/>
                  <a:pt x="133" y="24"/>
                </a:cubicBezTo>
                <a:cubicBezTo>
                  <a:pt x="133" y="24"/>
                  <a:pt x="133" y="24"/>
                  <a:pt x="133" y="24"/>
                </a:cubicBezTo>
                <a:cubicBezTo>
                  <a:pt x="133" y="24"/>
                  <a:pt x="132" y="24"/>
                  <a:pt x="132" y="24"/>
                </a:cubicBezTo>
                <a:cubicBezTo>
                  <a:pt x="132" y="24"/>
                  <a:pt x="131" y="24"/>
                  <a:pt x="131" y="24"/>
                </a:cubicBezTo>
                <a:moveTo>
                  <a:pt x="173" y="24"/>
                </a:moveTo>
                <a:cubicBezTo>
                  <a:pt x="170" y="24"/>
                  <a:pt x="169" y="25"/>
                  <a:pt x="168" y="25"/>
                </a:cubicBezTo>
                <a:cubicBezTo>
                  <a:pt x="169" y="25"/>
                  <a:pt x="170" y="25"/>
                  <a:pt x="171" y="25"/>
                </a:cubicBezTo>
                <a:cubicBezTo>
                  <a:pt x="172" y="25"/>
                  <a:pt x="174" y="25"/>
                  <a:pt x="174" y="24"/>
                </a:cubicBezTo>
                <a:cubicBezTo>
                  <a:pt x="174" y="24"/>
                  <a:pt x="173" y="24"/>
                  <a:pt x="173" y="24"/>
                </a:cubicBezTo>
                <a:moveTo>
                  <a:pt x="125" y="31"/>
                </a:moveTo>
                <a:cubicBezTo>
                  <a:pt x="126" y="31"/>
                  <a:pt x="126" y="31"/>
                  <a:pt x="126" y="31"/>
                </a:cubicBezTo>
                <a:cubicBezTo>
                  <a:pt x="126" y="31"/>
                  <a:pt x="126" y="31"/>
                  <a:pt x="125" y="31"/>
                </a:cubicBezTo>
                <a:cubicBezTo>
                  <a:pt x="125" y="31"/>
                  <a:pt x="125" y="31"/>
                  <a:pt x="125" y="31"/>
                </a:cubicBezTo>
                <a:cubicBezTo>
                  <a:pt x="125" y="31"/>
                  <a:pt x="125" y="31"/>
                  <a:pt x="125" y="31"/>
                </a:cubicBezTo>
                <a:moveTo>
                  <a:pt x="155" y="22"/>
                </a:moveTo>
                <a:cubicBezTo>
                  <a:pt x="154" y="22"/>
                  <a:pt x="154" y="22"/>
                  <a:pt x="154" y="22"/>
                </a:cubicBezTo>
                <a:cubicBezTo>
                  <a:pt x="153" y="22"/>
                  <a:pt x="153" y="22"/>
                  <a:pt x="152" y="22"/>
                </a:cubicBezTo>
                <a:cubicBezTo>
                  <a:pt x="150" y="23"/>
                  <a:pt x="147" y="24"/>
                  <a:pt x="146" y="25"/>
                </a:cubicBezTo>
                <a:cubicBezTo>
                  <a:pt x="146" y="25"/>
                  <a:pt x="147" y="25"/>
                  <a:pt x="147" y="25"/>
                </a:cubicBezTo>
                <a:cubicBezTo>
                  <a:pt x="148" y="25"/>
                  <a:pt x="149" y="25"/>
                  <a:pt x="150" y="25"/>
                </a:cubicBezTo>
                <a:cubicBezTo>
                  <a:pt x="150" y="26"/>
                  <a:pt x="150" y="26"/>
                  <a:pt x="150" y="26"/>
                </a:cubicBezTo>
                <a:cubicBezTo>
                  <a:pt x="149" y="26"/>
                  <a:pt x="148" y="26"/>
                  <a:pt x="148" y="26"/>
                </a:cubicBezTo>
                <a:cubicBezTo>
                  <a:pt x="148" y="26"/>
                  <a:pt x="148" y="26"/>
                  <a:pt x="149" y="26"/>
                </a:cubicBezTo>
                <a:cubicBezTo>
                  <a:pt x="149" y="26"/>
                  <a:pt x="150" y="26"/>
                  <a:pt x="151" y="26"/>
                </a:cubicBezTo>
                <a:cubicBezTo>
                  <a:pt x="150" y="26"/>
                  <a:pt x="150" y="27"/>
                  <a:pt x="148" y="27"/>
                </a:cubicBezTo>
                <a:cubicBezTo>
                  <a:pt x="146" y="27"/>
                  <a:pt x="144" y="27"/>
                  <a:pt x="143" y="27"/>
                </a:cubicBezTo>
                <a:cubicBezTo>
                  <a:pt x="142" y="27"/>
                  <a:pt x="141" y="27"/>
                  <a:pt x="140" y="27"/>
                </a:cubicBezTo>
                <a:cubicBezTo>
                  <a:pt x="139" y="27"/>
                  <a:pt x="138" y="27"/>
                  <a:pt x="137" y="27"/>
                </a:cubicBezTo>
                <a:cubicBezTo>
                  <a:pt x="136" y="27"/>
                  <a:pt x="135" y="27"/>
                  <a:pt x="134" y="27"/>
                </a:cubicBezTo>
                <a:cubicBezTo>
                  <a:pt x="133" y="28"/>
                  <a:pt x="132" y="28"/>
                  <a:pt x="131" y="28"/>
                </a:cubicBezTo>
                <a:cubicBezTo>
                  <a:pt x="131" y="28"/>
                  <a:pt x="131" y="27"/>
                  <a:pt x="130" y="27"/>
                </a:cubicBezTo>
                <a:cubicBezTo>
                  <a:pt x="130" y="27"/>
                  <a:pt x="129" y="28"/>
                  <a:pt x="129" y="28"/>
                </a:cubicBezTo>
                <a:cubicBezTo>
                  <a:pt x="128" y="28"/>
                  <a:pt x="127" y="28"/>
                  <a:pt x="124" y="29"/>
                </a:cubicBezTo>
                <a:cubicBezTo>
                  <a:pt x="124" y="29"/>
                  <a:pt x="125" y="29"/>
                  <a:pt x="125" y="29"/>
                </a:cubicBezTo>
                <a:cubicBezTo>
                  <a:pt x="125" y="29"/>
                  <a:pt x="125" y="29"/>
                  <a:pt x="125" y="29"/>
                </a:cubicBezTo>
                <a:cubicBezTo>
                  <a:pt x="124" y="29"/>
                  <a:pt x="123" y="30"/>
                  <a:pt x="122" y="3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30"/>
                  <a:pt x="121" y="30"/>
                  <a:pt x="120" y="31"/>
                </a:cubicBezTo>
                <a:cubicBezTo>
                  <a:pt x="120" y="31"/>
                  <a:pt x="120" y="31"/>
                  <a:pt x="120" y="31"/>
                </a:cubicBezTo>
                <a:cubicBezTo>
                  <a:pt x="120" y="31"/>
                  <a:pt x="121" y="31"/>
                  <a:pt x="121" y="31"/>
                </a:cubicBezTo>
                <a:cubicBezTo>
                  <a:pt x="121" y="32"/>
                  <a:pt x="120" y="31"/>
                  <a:pt x="120" y="32"/>
                </a:cubicBezTo>
                <a:cubicBezTo>
                  <a:pt x="118" y="32"/>
                  <a:pt x="118" y="32"/>
                  <a:pt x="116" y="33"/>
                </a:cubicBezTo>
                <a:cubicBezTo>
                  <a:pt x="117" y="33"/>
                  <a:pt x="116" y="33"/>
                  <a:pt x="116" y="34"/>
                </a:cubicBezTo>
                <a:cubicBezTo>
                  <a:pt x="116" y="34"/>
                  <a:pt x="116" y="34"/>
                  <a:pt x="117" y="34"/>
                </a:cubicBezTo>
                <a:cubicBezTo>
                  <a:pt x="117" y="34"/>
                  <a:pt x="118" y="34"/>
                  <a:pt x="118" y="34"/>
                </a:cubicBezTo>
                <a:cubicBezTo>
                  <a:pt x="119" y="34"/>
                  <a:pt x="121" y="34"/>
                  <a:pt x="123" y="33"/>
                </a:cubicBezTo>
                <a:cubicBezTo>
                  <a:pt x="124" y="33"/>
                  <a:pt x="126" y="33"/>
                  <a:pt x="129" y="32"/>
                </a:cubicBezTo>
                <a:cubicBezTo>
                  <a:pt x="129" y="31"/>
                  <a:pt x="130" y="31"/>
                  <a:pt x="130" y="31"/>
                </a:cubicBezTo>
                <a:cubicBezTo>
                  <a:pt x="130" y="32"/>
                  <a:pt x="132" y="31"/>
                  <a:pt x="133" y="32"/>
                </a:cubicBezTo>
                <a:cubicBezTo>
                  <a:pt x="131" y="32"/>
                  <a:pt x="129" y="32"/>
                  <a:pt x="128" y="33"/>
                </a:cubicBezTo>
                <a:cubicBezTo>
                  <a:pt x="128" y="33"/>
                  <a:pt x="129" y="33"/>
                  <a:pt x="130" y="33"/>
                </a:cubicBezTo>
                <a:cubicBezTo>
                  <a:pt x="130" y="33"/>
                  <a:pt x="131" y="33"/>
                  <a:pt x="132" y="33"/>
                </a:cubicBezTo>
                <a:cubicBezTo>
                  <a:pt x="136" y="33"/>
                  <a:pt x="139" y="32"/>
                  <a:pt x="142" y="31"/>
                </a:cubicBezTo>
                <a:cubicBezTo>
                  <a:pt x="142" y="31"/>
                  <a:pt x="152" y="28"/>
                  <a:pt x="152" y="28"/>
                </a:cubicBezTo>
                <a:cubicBezTo>
                  <a:pt x="152" y="28"/>
                  <a:pt x="161" y="27"/>
                  <a:pt x="162" y="27"/>
                </a:cubicBezTo>
                <a:cubicBezTo>
                  <a:pt x="163" y="27"/>
                  <a:pt x="167" y="25"/>
                  <a:pt x="167" y="24"/>
                </a:cubicBezTo>
                <a:cubicBezTo>
                  <a:pt x="167" y="23"/>
                  <a:pt x="166" y="23"/>
                  <a:pt x="165" y="23"/>
                </a:cubicBezTo>
                <a:cubicBezTo>
                  <a:pt x="165" y="23"/>
                  <a:pt x="164" y="23"/>
                  <a:pt x="164" y="23"/>
                </a:cubicBezTo>
                <a:cubicBezTo>
                  <a:pt x="162" y="23"/>
                  <a:pt x="161" y="24"/>
                  <a:pt x="160" y="24"/>
                </a:cubicBezTo>
                <a:cubicBezTo>
                  <a:pt x="159" y="24"/>
                  <a:pt x="158" y="24"/>
                  <a:pt x="158" y="24"/>
                </a:cubicBezTo>
                <a:cubicBezTo>
                  <a:pt x="156" y="24"/>
                  <a:pt x="154" y="24"/>
                  <a:pt x="155" y="23"/>
                </a:cubicBezTo>
                <a:cubicBezTo>
                  <a:pt x="155" y="23"/>
                  <a:pt x="154" y="23"/>
                  <a:pt x="155" y="22"/>
                </a:cubicBezTo>
                <a:moveTo>
                  <a:pt x="150" y="20"/>
                </a:moveTo>
                <a:cubicBezTo>
                  <a:pt x="149" y="20"/>
                  <a:pt x="149" y="20"/>
                  <a:pt x="149" y="20"/>
                </a:cubicBezTo>
                <a:cubicBezTo>
                  <a:pt x="146" y="20"/>
                  <a:pt x="137" y="22"/>
                  <a:pt x="136" y="23"/>
                </a:cubicBezTo>
                <a:cubicBezTo>
                  <a:pt x="137" y="24"/>
                  <a:pt x="137" y="24"/>
                  <a:pt x="139" y="24"/>
                </a:cubicBezTo>
                <a:cubicBezTo>
                  <a:pt x="139" y="24"/>
                  <a:pt x="140" y="24"/>
                  <a:pt x="141" y="24"/>
                </a:cubicBezTo>
                <a:cubicBezTo>
                  <a:pt x="144" y="23"/>
                  <a:pt x="149" y="22"/>
                  <a:pt x="149" y="21"/>
                </a:cubicBezTo>
                <a:cubicBezTo>
                  <a:pt x="148" y="21"/>
                  <a:pt x="147" y="21"/>
                  <a:pt x="146" y="21"/>
                </a:cubicBezTo>
                <a:cubicBezTo>
                  <a:pt x="148" y="21"/>
                  <a:pt x="150" y="21"/>
                  <a:pt x="151" y="20"/>
                </a:cubicBezTo>
                <a:cubicBezTo>
                  <a:pt x="151" y="20"/>
                  <a:pt x="150" y="20"/>
                  <a:pt x="150" y="20"/>
                </a:cubicBezTo>
                <a:moveTo>
                  <a:pt x="215" y="20"/>
                </a:moveTo>
                <a:cubicBezTo>
                  <a:pt x="214" y="20"/>
                  <a:pt x="214" y="20"/>
                  <a:pt x="214" y="20"/>
                </a:cubicBezTo>
                <a:cubicBezTo>
                  <a:pt x="213" y="20"/>
                  <a:pt x="213" y="20"/>
                  <a:pt x="213" y="20"/>
                </a:cubicBezTo>
                <a:cubicBezTo>
                  <a:pt x="210" y="20"/>
                  <a:pt x="210" y="21"/>
                  <a:pt x="209" y="21"/>
                </a:cubicBezTo>
                <a:cubicBezTo>
                  <a:pt x="208" y="21"/>
                  <a:pt x="207" y="22"/>
                  <a:pt x="207" y="22"/>
                </a:cubicBezTo>
                <a:cubicBezTo>
                  <a:pt x="207" y="22"/>
                  <a:pt x="216" y="23"/>
                  <a:pt x="217" y="23"/>
                </a:cubicBezTo>
                <a:cubicBezTo>
                  <a:pt x="219" y="23"/>
                  <a:pt x="220" y="22"/>
                  <a:pt x="220" y="21"/>
                </a:cubicBezTo>
                <a:cubicBezTo>
                  <a:pt x="220" y="20"/>
                  <a:pt x="217" y="20"/>
                  <a:pt x="215" y="20"/>
                </a:cubicBezTo>
                <a:moveTo>
                  <a:pt x="151" y="18"/>
                </a:moveTo>
                <a:cubicBezTo>
                  <a:pt x="150" y="18"/>
                  <a:pt x="149" y="18"/>
                  <a:pt x="147" y="18"/>
                </a:cubicBezTo>
                <a:cubicBezTo>
                  <a:pt x="145" y="18"/>
                  <a:pt x="137" y="21"/>
                  <a:pt x="137" y="22"/>
                </a:cubicBezTo>
                <a:cubicBezTo>
                  <a:pt x="138" y="21"/>
                  <a:pt x="138" y="21"/>
                  <a:pt x="139" y="21"/>
                </a:cubicBezTo>
                <a:cubicBezTo>
                  <a:pt x="141" y="21"/>
                  <a:pt x="141" y="21"/>
                  <a:pt x="143" y="21"/>
                </a:cubicBezTo>
                <a:cubicBezTo>
                  <a:pt x="145" y="20"/>
                  <a:pt x="147" y="20"/>
                  <a:pt x="149" y="20"/>
                </a:cubicBezTo>
                <a:cubicBezTo>
                  <a:pt x="151" y="19"/>
                  <a:pt x="152" y="19"/>
                  <a:pt x="153" y="18"/>
                </a:cubicBezTo>
                <a:cubicBezTo>
                  <a:pt x="153" y="18"/>
                  <a:pt x="152" y="18"/>
                  <a:pt x="151" y="18"/>
                </a:cubicBezTo>
                <a:moveTo>
                  <a:pt x="200" y="18"/>
                </a:moveTo>
                <a:cubicBezTo>
                  <a:pt x="199" y="18"/>
                  <a:pt x="199" y="18"/>
                  <a:pt x="198" y="18"/>
                </a:cubicBezTo>
                <a:cubicBezTo>
                  <a:pt x="197" y="18"/>
                  <a:pt x="196" y="18"/>
                  <a:pt x="195" y="18"/>
                </a:cubicBezTo>
                <a:cubicBezTo>
                  <a:pt x="193" y="18"/>
                  <a:pt x="192" y="18"/>
                  <a:pt x="191" y="18"/>
                </a:cubicBezTo>
                <a:cubicBezTo>
                  <a:pt x="190" y="18"/>
                  <a:pt x="189" y="18"/>
                  <a:pt x="188" y="18"/>
                </a:cubicBezTo>
                <a:cubicBezTo>
                  <a:pt x="187" y="18"/>
                  <a:pt x="186" y="18"/>
                  <a:pt x="185" y="19"/>
                </a:cubicBezTo>
                <a:cubicBezTo>
                  <a:pt x="186" y="19"/>
                  <a:pt x="186" y="19"/>
                  <a:pt x="187" y="19"/>
                </a:cubicBezTo>
                <a:cubicBezTo>
                  <a:pt x="188" y="19"/>
                  <a:pt x="189" y="19"/>
                  <a:pt x="191" y="19"/>
                </a:cubicBezTo>
                <a:cubicBezTo>
                  <a:pt x="190" y="20"/>
                  <a:pt x="190" y="20"/>
                  <a:pt x="190" y="20"/>
                </a:cubicBezTo>
                <a:cubicBezTo>
                  <a:pt x="190" y="20"/>
                  <a:pt x="189" y="20"/>
                  <a:pt x="189" y="20"/>
                </a:cubicBezTo>
                <a:cubicBezTo>
                  <a:pt x="188" y="20"/>
                  <a:pt x="187" y="20"/>
                  <a:pt x="186" y="20"/>
                </a:cubicBezTo>
                <a:cubicBezTo>
                  <a:pt x="185" y="20"/>
                  <a:pt x="184" y="20"/>
                  <a:pt x="183" y="20"/>
                </a:cubicBezTo>
                <a:cubicBezTo>
                  <a:pt x="183" y="20"/>
                  <a:pt x="183" y="20"/>
                  <a:pt x="182" y="20"/>
                </a:cubicBezTo>
                <a:cubicBezTo>
                  <a:pt x="182" y="20"/>
                  <a:pt x="182" y="20"/>
                  <a:pt x="182" y="20"/>
                </a:cubicBezTo>
                <a:cubicBezTo>
                  <a:pt x="182" y="21"/>
                  <a:pt x="184" y="21"/>
                  <a:pt x="185" y="21"/>
                </a:cubicBezTo>
                <a:cubicBezTo>
                  <a:pt x="184" y="21"/>
                  <a:pt x="184" y="21"/>
                  <a:pt x="183" y="21"/>
                </a:cubicBezTo>
                <a:cubicBezTo>
                  <a:pt x="181" y="21"/>
                  <a:pt x="180" y="21"/>
                  <a:pt x="179" y="21"/>
                </a:cubicBezTo>
                <a:cubicBezTo>
                  <a:pt x="178" y="20"/>
                  <a:pt x="177" y="20"/>
                  <a:pt x="175" y="20"/>
                </a:cubicBezTo>
                <a:cubicBezTo>
                  <a:pt x="175" y="20"/>
                  <a:pt x="174" y="20"/>
                  <a:pt x="174" y="20"/>
                </a:cubicBezTo>
                <a:cubicBezTo>
                  <a:pt x="174" y="20"/>
                  <a:pt x="174" y="20"/>
                  <a:pt x="173" y="20"/>
                </a:cubicBezTo>
                <a:cubicBezTo>
                  <a:pt x="173" y="20"/>
                  <a:pt x="172" y="20"/>
                  <a:pt x="172" y="20"/>
                </a:cubicBezTo>
                <a:cubicBezTo>
                  <a:pt x="172" y="21"/>
                  <a:pt x="172" y="21"/>
                  <a:pt x="172" y="21"/>
                </a:cubicBezTo>
                <a:cubicBezTo>
                  <a:pt x="172" y="21"/>
                  <a:pt x="172" y="21"/>
                  <a:pt x="172" y="21"/>
                </a:cubicBezTo>
                <a:cubicBezTo>
                  <a:pt x="172" y="21"/>
                  <a:pt x="172" y="21"/>
                  <a:pt x="172" y="22"/>
                </a:cubicBezTo>
                <a:cubicBezTo>
                  <a:pt x="173" y="22"/>
                  <a:pt x="173" y="22"/>
                  <a:pt x="174" y="22"/>
                </a:cubicBezTo>
                <a:cubicBezTo>
                  <a:pt x="174" y="22"/>
                  <a:pt x="175" y="22"/>
                  <a:pt x="176" y="22"/>
                </a:cubicBezTo>
                <a:cubicBezTo>
                  <a:pt x="176" y="22"/>
                  <a:pt x="176" y="22"/>
                  <a:pt x="176" y="22"/>
                </a:cubicBezTo>
                <a:cubicBezTo>
                  <a:pt x="177" y="22"/>
                  <a:pt x="178" y="22"/>
                  <a:pt x="178" y="22"/>
                </a:cubicBezTo>
                <a:cubicBezTo>
                  <a:pt x="178" y="22"/>
                  <a:pt x="179" y="23"/>
                  <a:pt x="179" y="23"/>
                </a:cubicBezTo>
                <a:cubicBezTo>
                  <a:pt x="180" y="23"/>
                  <a:pt x="180" y="23"/>
                  <a:pt x="180" y="22"/>
                </a:cubicBezTo>
                <a:cubicBezTo>
                  <a:pt x="183" y="22"/>
                  <a:pt x="189" y="21"/>
                  <a:pt x="192" y="21"/>
                </a:cubicBezTo>
                <a:cubicBezTo>
                  <a:pt x="192" y="21"/>
                  <a:pt x="192" y="21"/>
                  <a:pt x="192" y="21"/>
                </a:cubicBezTo>
                <a:cubicBezTo>
                  <a:pt x="193" y="21"/>
                  <a:pt x="193" y="21"/>
                  <a:pt x="193" y="21"/>
                </a:cubicBezTo>
                <a:cubicBezTo>
                  <a:pt x="192" y="21"/>
                  <a:pt x="190" y="21"/>
                  <a:pt x="189" y="22"/>
                </a:cubicBezTo>
                <a:cubicBezTo>
                  <a:pt x="189" y="23"/>
                  <a:pt x="189" y="23"/>
                  <a:pt x="189" y="23"/>
                </a:cubicBezTo>
                <a:cubicBezTo>
                  <a:pt x="189" y="23"/>
                  <a:pt x="188" y="23"/>
                  <a:pt x="188" y="23"/>
                </a:cubicBezTo>
                <a:cubicBezTo>
                  <a:pt x="188" y="24"/>
                  <a:pt x="188" y="24"/>
                  <a:pt x="189" y="24"/>
                </a:cubicBezTo>
                <a:cubicBezTo>
                  <a:pt x="190" y="24"/>
                  <a:pt x="192" y="23"/>
                  <a:pt x="193" y="23"/>
                </a:cubicBezTo>
                <a:cubicBezTo>
                  <a:pt x="193" y="23"/>
                  <a:pt x="197" y="23"/>
                  <a:pt x="199" y="22"/>
                </a:cubicBezTo>
                <a:cubicBezTo>
                  <a:pt x="199" y="21"/>
                  <a:pt x="201" y="20"/>
                  <a:pt x="201" y="19"/>
                </a:cubicBezTo>
                <a:cubicBezTo>
                  <a:pt x="201" y="18"/>
                  <a:pt x="201" y="18"/>
                  <a:pt x="200" y="18"/>
                </a:cubicBezTo>
                <a:moveTo>
                  <a:pt x="167" y="17"/>
                </a:moveTo>
                <a:cubicBezTo>
                  <a:pt x="167" y="17"/>
                  <a:pt x="166" y="17"/>
                  <a:pt x="165" y="17"/>
                </a:cubicBezTo>
                <a:cubicBezTo>
                  <a:pt x="165" y="18"/>
                  <a:pt x="168" y="19"/>
                  <a:pt x="169" y="19"/>
                </a:cubicBezTo>
                <a:cubicBezTo>
                  <a:pt x="170" y="19"/>
                  <a:pt x="170" y="19"/>
                  <a:pt x="170" y="19"/>
                </a:cubicBezTo>
                <a:cubicBezTo>
                  <a:pt x="171" y="19"/>
                  <a:pt x="172" y="18"/>
                  <a:pt x="172" y="18"/>
                </a:cubicBezTo>
                <a:cubicBezTo>
                  <a:pt x="170" y="18"/>
                  <a:pt x="169" y="17"/>
                  <a:pt x="167" y="17"/>
                </a:cubicBezTo>
                <a:moveTo>
                  <a:pt x="184" y="16"/>
                </a:moveTo>
                <a:cubicBezTo>
                  <a:pt x="184" y="16"/>
                  <a:pt x="184" y="16"/>
                  <a:pt x="183" y="16"/>
                </a:cubicBezTo>
                <a:cubicBezTo>
                  <a:pt x="183" y="16"/>
                  <a:pt x="180" y="17"/>
                  <a:pt x="181" y="17"/>
                </a:cubicBezTo>
                <a:cubicBezTo>
                  <a:pt x="181" y="17"/>
                  <a:pt x="181" y="17"/>
                  <a:pt x="182" y="17"/>
                </a:cubicBezTo>
                <a:cubicBezTo>
                  <a:pt x="184" y="17"/>
                  <a:pt x="186" y="17"/>
                  <a:pt x="186" y="16"/>
                </a:cubicBezTo>
                <a:cubicBezTo>
                  <a:pt x="186" y="16"/>
                  <a:pt x="185" y="16"/>
                  <a:pt x="184" y="16"/>
                </a:cubicBezTo>
                <a:moveTo>
                  <a:pt x="213" y="15"/>
                </a:moveTo>
                <a:cubicBezTo>
                  <a:pt x="212" y="15"/>
                  <a:pt x="212" y="15"/>
                  <a:pt x="211" y="15"/>
                </a:cubicBezTo>
                <a:cubicBezTo>
                  <a:pt x="209" y="15"/>
                  <a:pt x="206" y="16"/>
                  <a:pt x="206" y="16"/>
                </a:cubicBezTo>
                <a:cubicBezTo>
                  <a:pt x="206" y="17"/>
                  <a:pt x="215" y="18"/>
                  <a:pt x="217" y="18"/>
                </a:cubicBezTo>
                <a:cubicBezTo>
                  <a:pt x="217" y="18"/>
                  <a:pt x="217" y="18"/>
                  <a:pt x="217" y="18"/>
                </a:cubicBezTo>
                <a:cubicBezTo>
                  <a:pt x="217" y="18"/>
                  <a:pt x="217" y="18"/>
                  <a:pt x="218" y="18"/>
                </a:cubicBezTo>
                <a:cubicBezTo>
                  <a:pt x="219" y="18"/>
                  <a:pt x="220" y="17"/>
                  <a:pt x="220" y="17"/>
                </a:cubicBezTo>
                <a:cubicBezTo>
                  <a:pt x="223" y="18"/>
                  <a:pt x="224" y="19"/>
                  <a:pt x="227" y="20"/>
                </a:cubicBezTo>
                <a:cubicBezTo>
                  <a:pt x="226" y="20"/>
                  <a:pt x="225" y="20"/>
                  <a:pt x="225" y="21"/>
                </a:cubicBezTo>
                <a:cubicBezTo>
                  <a:pt x="225" y="22"/>
                  <a:pt x="232" y="23"/>
                  <a:pt x="236" y="23"/>
                </a:cubicBezTo>
                <a:cubicBezTo>
                  <a:pt x="237" y="23"/>
                  <a:pt x="240" y="22"/>
                  <a:pt x="241" y="22"/>
                </a:cubicBezTo>
                <a:cubicBezTo>
                  <a:pt x="241" y="22"/>
                  <a:pt x="241" y="22"/>
                  <a:pt x="241" y="22"/>
                </a:cubicBezTo>
                <a:cubicBezTo>
                  <a:pt x="241" y="22"/>
                  <a:pt x="242" y="22"/>
                  <a:pt x="242" y="22"/>
                </a:cubicBezTo>
                <a:cubicBezTo>
                  <a:pt x="242" y="22"/>
                  <a:pt x="242" y="22"/>
                  <a:pt x="243" y="22"/>
                </a:cubicBezTo>
                <a:cubicBezTo>
                  <a:pt x="242" y="23"/>
                  <a:pt x="244" y="23"/>
                  <a:pt x="247" y="23"/>
                </a:cubicBezTo>
                <a:cubicBezTo>
                  <a:pt x="248" y="23"/>
                  <a:pt x="250" y="23"/>
                  <a:pt x="251" y="23"/>
                </a:cubicBezTo>
                <a:cubicBezTo>
                  <a:pt x="255" y="23"/>
                  <a:pt x="259" y="23"/>
                  <a:pt x="264" y="23"/>
                </a:cubicBezTo>
                <a:cubicBezTo>
                  <a:pt x="265" y="23"/>
                  <a:pt x="266" y="22"/>
                  <a:pt x="268" y="22"/>
                </a:cubicBezTo>
                <a:cubicBezTo>
                  <a:pt x="268" y="23"/>
                  <a:pt x="269" y="23"/>
                  <a:pt x="271" y="23"/>
                </a:cubicBezTo>
                <a:cubicBezTo>
                  <a:pt x="273" y="23"/>
                  <a:pt x="276" y="23"/>
                  <a:pt x="278" y="23"/>
                </a:cubicBezTo>
                <a:cubicBezTo>
                  <a:pt x="281" y="23"/>
                  <a:pt x="284" y="23"/>
                  <a:pt x="284" y="22"/>
                </a:cubicBezTo>
                <a:cubicBezTo>
                  <a:pt x="284" y="22"/>
                  <a:pt x="284" y="22"/>
                  <a:pt x="284" y="22"/>
                </a:cubicBezTo>
                <a:cubicBezTo>
                  <a:pt x="284" y="22"/>
                  <a:pt x="283" y="22"/>
                  <a:pt x="282" y="22"/>
                </a:cubicBezTo>
                <a:cubicBezTo>
                  <a:pt x="283" y="21"/>
                  <a:pt x="283" y="21"/>
                  <a:pt x="283" y="21"/>
                </a:cubicBezTo>
                <a:cubicBezTo>
                  <a:pt x="283" y="21"/>
                  <a:pt x="283" y="21"/>
                  <a:pt x="284" y="21"/>
                </a:cubicBezTo>
                <a:cubicBezTo>
                  <a:pt x="284" y="21"/>
                  <a:pt x="284" y="21"/>
                  <a:pt x="284" y="21"/>
                </a:cubicBezTo>
                <a:cubicBezTo>
                  <a:pt x="282" y="20"/>
                  <a:pt x="278" y="19"/>
                  <a:pt x="271" y="19"/>
                </a:cubicBezTo>
                <a:cubicBezTo>
                  <a:pt x="270" y="19"/>
                  <a:pt x="269" y="19"/>
                  <a:pt x="268" y="19"/>
                </a:cubicBezTo>
                <a:cubicBezTo>
                  <a:pt x="262" y="19"/>
                  <a:pt x="259" y="20"/>
                  <a:pt x="251" y="20"/>
                </a:cubicBezTo>
                <a:cubicBezTo>
                  <a:pt x="247" y="20"/>
                  <a:pt x="244" y="20"/>
                  <a:pt x="240" y="19"/>
                </a:cubicBezTo>
                <a:cubicBezTo>
                  <a:pt x="240" y="19"/>
                  <a:pt x="239" y="20"/>
                  <a:pt x="238" y="20"/>
                </a:cubicBezTo>
                <a:cubicBezTo>
                  <a:pt x="238" y="20"/>
                  <a:pt x="238" y="19"/>
                  <a:pt x="238" y="19"/>
                </a:cubicBezTo>
                <a:cubicBezTo>
                  <a:pt x="239" y="19"/>
                  <a:pt x="239" y="19"/>
                  <a:pt x="239" y="19"/>
                </a:cubicBezTo>
                <a:cubicBezTo>
                  <a:pt x="236" y="18"/>
                  <a:pt x="233" y="19"/>
                  <a:pt x="232" y="18"/>
                </a:cubicBezTo>
                <a:cubicBezTo>
                  <a:pt x="232" y="18"/>
                  <a:pt x="233" y="18"/>
                  <a:pt x="233" y="18"/>
                </a:cubicBezTo>
                <a:cubicBezTo>
                  <a:pt x="235" y="18"/>
                  <a:pt x="236" y="18"/>
                  <a:pt x="238" y="18"/>
                </a:cubicBezTo>
                <a:cubicBezTo>
                  <a:pt x="237" y="17"/>
                  <a:pt x="229" y="17"/>
                  <a:pt x="231" y="16"/>
                </a:cubicBezTo>
                <a:cubicBezTo>
                  <a:pt x="230" y="16"/>
                  <a:pt x="229" y="16"/>
                  <a:pt x="228" y="16"/>
                </a:cubicBezTo>
                <a:cubicBezTo>
                  <a:pt x="227" y="16"/>
                  <a:pt x="226" y="17"/>
                  <a:pt x="224" y="17"/>
                </a:cubicBezTo>
                <a:cubicBezTo>
                  <a:pt x="224" y="17"/>
                  <a:pt x="224" y="17"/>
                  <a:pt x="224" y="17"/>
                </a:cubicBezTo>
                <a:cubicBezTo>
                  <a:pt x="222" y="17"/>
                  <a:pt x="220" y="16"/>
                  <a:pt x="219" y="16"/>
                </a:cubicBezTo>
                <a:cubicBezTo>
                  <a:pt x="217" y="16"/>
                  <a:pt x="215" y="15"/>
                  <a:pt x="213" y="15"/>
                </a:cubicBezTo>
                <a:moveTo>
                  <a:pt x="221" y="14"/>
                </a:moveTo>
                <a:cubicBezTo>
                  <a:pt x="220" y="14"/>
                  <a:pt x="220" y="14"/>
                  <a:pt x="220" y="14"/>
                </a:cubicBezTo>
                <a:cubicBezTo>
                  <a:pt x="220" y="14"/>
                  <a:pt x="220" y="14"/>
                  <a:pt x="220" y="14"/>
                </a:cubicBezTo>
                <a:cubicBezTo>
                  <a:pt x="220" y="14"/>
                  <a:pt x="220" y="14"/>
                  <a:pt x="219" y="14"/>
                </a:cubicBezTo>
                <a:cubicBezTo>
                  <a:pt x="216" y="14"/>
                  <a:pt x="211" y="14"/>
                  <a:pt x="209" y="15"/>
                </a:cubicBezTo>
                <a:cubicBezTo>
                  <a:pt x="209" y="15"/>
                  <a:pt x="218" y="15"/>
                  <a:pt x="219" y="15"/>
                </a:cubicBezTo>
                <a:cubicBezTo>
                  <a:pt x="219" y="15"/>
                  <a:pt x="219" y="15"/>
                  <a:pt x="219" y="15"/>
                </a:cubicBezTo>
                <a:cubicBezTo>
                  <a:pt x="220" y="15"/>
                  <a:pt x="221" y="15"/>
                  <a:pt x="221" y="14"/>
                </a:cubicBezTo>
                <a:cubicBezTo>
                  <a:pt x="221" y="14"/>
                  <a:pt x="221" y="14"/>
                  <a:pt x="221" y="14"/>
                </a:cubicBezTo>
                <a:moveTo>
                  <a:pt x="337" y="13"/>
                </a:moveTo>
                <a:cubicBezTo>
                  <a:pt x="336" y="13"/>
                  <a:pt x="336" y="13"/>
                  <a:pt x="336" y="13"/>
                </a:cubicBezTo>
                <a:cubicBezTo>
                  <a:pt x="336" y="15"/>
                  <a:pt x="344" y="15"/>
                  <a:pt x="347" y="16"/>
                </a:cubicBezTo>
                <a:cubicBezTo>
                  <a:pt x="347" y="17"/>
                  <a:pt x="346" y="17"/>
                  <a:pt x="343" y="18"/>
                </a:cubicBezTo>
                <a:cubicBezTo>
                  <a:pt x="340" y="18"/>
                  <a:pt x="335" y="16"/>
                  <a:pt x="331" y="16"/>
                </a:cubicBezTo>
                <a:cubicBezTo>
                  <a:pt x="330" y="16"/>
                  <a:pt x="330" y="16"/>
                  <a:pt x="329" y="16"/>
                </a:cubicBezTo>
                <a:cubicBezTo>
                  <a:pt x="329" y="16"/>
                  <a:pt x="328" y="16"/>
                  <a:pt x="327" y="16"/>
                </a:cubicBezTo>
                <a:cubicBezTo>
                  <a:pt x="326" y="16"/>
                  <a:pt x="325" y="16"/>
                  <a:pt x="325" y="16"/>
                </a:cubicBezTo>
                <a:cubicBezTo>
                  <a:pt x="324" y="16"/>
                  <a:pt x="324" y="16"/>
                  <a:pt x="323" y="16"/>
                </a:cubicBezTo>
                <a:cubicBezTo>
                  <a:pt x="321" y="16"/>
                  <a:pt x="319" y="16"/>
                  <a:pt x="317" y="16"/>
                </a:cubicBezTo>
                <a:cubicBezTo>
                  <a:pt x="315" y="16"/>
                  <a:pt x="315" y="16"/>
                  <a:pt x="315" y="17"/>
                </a:cubicBezTo>
                <a:cubicBezTo>
                  <a:pt x="315" y="17"/>
                  <a:pt x="330" y="20"/>
                  <a:pt x="331" y="20"/>
                </a:cubicBezTo>
                <a:cubicBezTo>
                  <a:pt x="333" y="20"/>
                  <a:pt x="334" y="21"/>
                  <a:pt x="336" y="21"/>
                </a:cubicBezTo>
                <a:cubicBezTo>
                  <a:pt x="336" y="21"/>
                  <a:pt x="336" y="21"/>
                  <a:pt x="337" y="21"/>
                </a:cubicBezTo>
                <a:cubicBezTo>
                  <a:pt x="337" y="21"/>
                  <a:pt x="337" y="21"/>
                  <a:pt x="338" y="21"/>
                </a:cubicBezTo>
                <a:cubicBezTo>
                  <a:pt x="340" y="21"/>
                  <a:pt x="341" y="21"/>
                  <a:pt x="344" y="21"/>
                </a:cubicBezTo>
                <a:cubicBezTo>
                  <a:pt x="343" y="22"/>
                  <a:pt x="343" y="22"/>
                  <a:pt x="342" y="22"/>
                </a:cubicBezTo>
                <a:cubicBezTo>
                  <a:pt x="339" y="22"/>
                  <a:pt x="336" y="22"/>
                  <a:pt x="333" y="21"/>
                </a:cubicBezTo>
                <a:cubicBezTo>
                  <a:pt x="333" y="21"/>
                  <a:pt x="332" y="21"/>
                  <a:pt x="332" y="21"/>
                </a:cubicBezTo>
                <a:cubicBezTo>
                  <a:pt x="331" y="21"/>
                  <a:pt x="331" y="21"/>
                  <a:pt x="330" y="21"/>
                </a:cubicBezTo>
                <a:cubicBezTo>
                  <a:pt x="329" y="21"/>
                  <a:pt x="328" y="21"/>
                  <a:pt x="327" y="21"/>
                </a:cubicBezTo>
                <a:cubicBezTo>
                  <a:pt x="326" y="21"/>
                  <a:pt x="325" y="21"/>
                  <a:pt x="324" y="21"/>
                </a:cubicBezTo>
                <a:cubicBezTo>
                  <a:pt x="323" y="21"/>
                  <a:pt x="322" y="21"/>
                  <a:pt x="322" y="21"/>
                </a:cubicBezTo>
                <a:cubicBezTo>
                  <a:pt x="323" y="22"/>
                  <a:pt x="324" y="22"/>
                  <a:pt x="324" y="22"/>
                </a:cubicBezTo>
                <a:cubicBezTo>
                  <a:pt x="324" y="22"/>
                  <a:pt x="325" y="22"/>
                  <a:pt x="325" y="22"/>
                </a:cubicBezTo>
                <a:cubicBezTo>
                  <a:pt x="325" y="22"/>
                  <a:pt x="326" y="22"/>
                  <a:pt x="327" y="22"/>
                </a:cubicBezTo>
                <a:cubicBezTo>
                  <a:pt x="329" y="22"/>
                  <a:pt x="331" y="23"/>
                  <a:pt x="334" y="24"/>
                </a:cubicBezTo>
                <a:cubicBezTo>
                  <a:pt x="333" y="24"/>
                  <a:pt x="332" y="24"/>
                  <a:pt x="331" y="24"/>
                </a:cubicBezTo>
                <a:cubicBezTo>
                  <a:pt x="333" y="25"/>
                  <a:pt x="338" y="26"/>
                  <a:pt x="341" y="27"/>
                </a:cubicBezTo>
                <a:cubicBezTo>
                  <a:pt x="342" y="27"/>
                  <a:pt x="342" y="27"/>
                  <a:pt x="342" y="27"/>
                </a:cubicBezTo>
                <a:cubicBezTo>
                  <a:pt x="342" y="27"/>
                  <a:pt x="342" y="27"/>
                  <a:pt x="343" y="27"/>
                </a:cubicBezTo>
                <a:cubicBezTo>
                  <a:pt x="343" y="27"/>
                  <a:pt x="343" y="27"/>
                  <a:pt x="343" y="27"/>
                </a:cubicBezTo>
                <a:cubicBezTo>
                  <a:pt x="343" y="27"/>
                  <a:pt x="342" y="26"/>
                  <a:pt x="342" y="26"/>
                </a:cubicBezTo>
                <a:cubicBezTo>
                  <a:pt x="342" y="26"/>
                  <a:pt x="343" y="26"/>
                  <a:pt x="345" y="26"/>
                </a:cubicBezTo>
                <a:cubicBezTo>
                  <a:pt x="346" y="27"/>
                  <a:pt x="348" y="27"/>
                  <a:pt x="349" y="27"/>
                </a:cubicBezTo>
                <a:cubicBezTo>
                  <a:pt x="350" y="27"/>
                  <a:pt x="350" y="27"/>
                  <a:pt x="350" y="27"/>
                </a:cubicBezTo>
                <a:cubicBezTo>
                  <a:pt x="351" y="27"/>
                  <a:pt x="351" y="27"/>
                  <a:pt x="351" y="27"/>
                </a:cubicBezTo>
                <a:cubicBezTo>
                  <a:pt x="352" y="27"/>
                  <a:pt x="352" y="27"/>
                  <a:pt x="353" y="27"/>
                </a:cubicBezTo>
                <a:cubicBezTo>
                  <a:pt x="353" y="27"/>
                  <a:pt x="353" y="27"/>
                  <a:pt x="354" y="27"/>
                </a:cubicBezTo>
                <a:cubicBezTo>
                  <a:pt x="356" y="28"/>
                  <a:pt x="357" y="28"/>
                  <a:pt x="358" y="28"/>
                </a:cubicBezTo>
                <a:cubicBezTo>
                  <a:pt x="375" y="31"/>
                  <a:pt x="386" y="36"/>
                  <a:pt x="391" y="42"/>
                </a:cubicBezTo>
                <a:cubicBezTo>
                  <a:pt x="391" y="43"/>
                  <a:pt x="391" y="43"/>
                  <a:pt x="391" y="43"/>
                </a:cubicBezTo>
                <a:cubicBezTo>
                  <a:pt x="393" y="44"/>
                  <a:pt x="395" y="44"/>
                  <a:pt x="395" y="45"/>
                </a:cubicBezTo>
                <a:cubicBezTo>
                  <a:pt x="396" y="46"/>
                  <a:pt x="392" y="45"/>
                  <a:pt x="393" y="47"/>
                </a:cubicBezTo>
                <a:cubicBezTo>
                  <a:pt x="393" y="48"/>
                  <a:pt x="394" y="48"/>
                  <a:pt x="397" y="48"/>
                </a:cubicBezTo>
                <a:cubicBezTo>
                  <a:pt x="397" y="49"/>
                  <a:pt x="398" y="49"/>
                  <a:pt x="398" y="49"/>
                </a:cubicBezTo>
                <a:cubicBezTo>
                  <a:pt x="398" y="49"/>
                  <a:pt x="399" y="48"/>
                  <a:pt x="399" y="48"/>
                </a:cubicBezTo>
                <a:cubicBezTo>
                  <a:pt x="399" y="48"/>
                  <a:pt x="399" y="48"/>
                  <a:pt x="400" y="48"/>
                </a:cubicBezTo>
                <a:cubicBezTo>
                  <a:pt x="400" y="48"/>
                  <a:pt x="400" y="48"/>
                  <a:pt x="400" y="48"/>
                </a:cubicBezTo>
                <a:cubicBezTo>
                  <a:pt x="405" y="49"/>
                  <a:pt x="407" y="52"/>
                  <a:pt x="411" y="54"/>
                </a:cubicBezTo>
                <a:cubicBezTo>
                  <a:pt x="411" y="54"/>
                  <a:pt x="411" y="55"/>
                  <a:pt x="411" y="55"/>
                </a:cubicBezTo>
                <a:cubicBezTo>
                  <a:pt x="411" y="55"/>
                  <a:pt x="410" y="55"/>
                  <a:pt x="410" y="55"/>
                </a:cubicBezTo>
                <a:cubicBezTo>
                  <a:pt x="407" y="54"/>
                  <a:pt x="405" y="52"/>
                  <a:pt x="402" y="52"/>
                </a:cubicBezTo>
                <a:cubicBezTo>
                  <a:pt x="400" y="51"/>
                  <a:pt x="400" y="51"/>
                  <a:pt x="399" y="51"/>
                </a:cubicBezTo>
                <a:cubicBezTo>
                  <a:pt x="400" y="53"/>
                  <a:pt x="410" y="56"/>
                  <a:pt x="415" y="57"/>
                </a:cubicBezTo>
                <a:cubicBezTo>
                  <a:pt x="414" y="59"/>
                  <a:pt x="412" y="59"/>
                  <a:pt x="412" y="61"/>
                </a:cubicBezTo>
                <a:cubicBezTo>
                  <a:pt x="410" y="60"/>
                  <a:pt x="410" y="60"/>
                  <a:pt x="409" y="60"/>
                </a:cubicBezTo>
                <a:cubicBezTo>
                  <a:pt x="409" y="60"/>
                  <a:pt x="408" y="60"/>
                  <a:pt x="408" y="60"/>
                </a:cubicBezTo>
                <a:cubicBezTo>
                  <a:pt x="408" y="60"/>
                  <a:pt x="408" y="60"/>
                  <a:pt x="408" y="60"/>
                </a:cubicBezTo>
                <a:cubicBezTo>
                  <a:pt x="405" y="60"/>
                  <a:pt x="405" y="61"/>
                  <a:pt x="403" y="62"/>
                </a:cubicBezTo>
                <a:cubicBezTo>
                  <a:pt x="403" y="63"/>
                  <a:pt x="403" y="63"/>
                  <a:pt x="403" y="64"/>
                </a:cubicBezTo>
                <a:cubicBezTo>
                  <a:pt x="404" y="64"/>
                  <a:pt x="404" y="64"/>
                  <a:pt x="404" y="64"/>
                </a:cubicBezTo>
                <a:cubicBezTo>
                  <a:pt x="404" y="64"/>
                  <a:pt x="405" y="64"/>
                  <a:pt x="406" y="64"/>
                </a:cubicBezTo>
                <a:cubicBezTo>
                  <a:pt x="406" y="65"/>
                  <a:pt x="405" y="65"/>
                  <a:pt x="405" y="66"/>
                </a:cubicBezTo>
                <a:cubicBezTo>
                  <a:pt x="406" y="67"/>
                  <a:pt x="410" y="69"/>
                  <a:pt x="411" y="70"/>
                </a:cubicBezTo>
                <a:cubicBezTo>
                  <a:pt x="411" y="71"/>
                  <a:pt x="412" y="73"/>
                  <a:pt x="413" y="73"/>
                </a:cubicBezTo>
                <a:cubicBezTo>
                  <a:pt x="414" y="73"/>
                  <a:pt x="414" y="73"/>
                  <a:pt x="415" y="73"/>
                </a:cubicBezTo>
                <a:cubicBezTo>
                  <a:pt x="415" y="73"/>
                  <a:pt x="415" y="73"/>
                  <a:pt x="415" y="73"/>
                </a:cubicBezTo>
                <a:cubicBezTo>
                  <a:pt x="415" y="73"/>
                  <a:pt x="416" y="73"/>
                  <a:pt x="416" y="73"/>
                </a:cubicBezTo>
                <a:cubicBezTo>
                  <a:pt x="416" y="73"/>
                  <a:pt x="417" y="74"/>
                  <a:pt x="418" y="74"/>
                </a:cubicBezTo>
                <a:cubicBezTo>
                  <a:pt x="417" y="74"/>
                  <a:pt x="416" y="74"/>
                  <a:pt x="416" y="75"/>
                </a:cubicBezTo>
                <a:cubicBezTo>
                  <a:pt x="417" y="77"/>
                  <a:pt x="422" y="83"/>
                  <a:pt x="426" y="84"/>
                </a:cubicBezTo>
                <a:cubicBezTo>
                  <a:pt x="426" y="85"/>
                  <a:pt x="426" y="85"/>
                  <a:pt x="427" y="86"/>
                </a:cubicBezTo>
                <a:cubicBezTo>
                  <a:pt x="429" y="87"/>
                  <a:pt x="430" y="87"/>
                  <a:pt x="432" y="89"/>
                </a:cubicBezTo>
                <a:cubicBezTo>
                  <a:pt x="433" y="89"/>
                  <a:pt x="435" y="89"/>
                  <a:pt x="437" y="89"/>
                </a:cubicBezTo>
                <a:cubicBezTo>
                  <a:pt x="441" y="90"/>
                  <a:pt x="441" y="93"/>
                  <a:pt x="444" y="94"/>
                </a:cubicBezTo>
                <a:cubicBezTo>
                  <a:pt x="445" y="94"/>
                  <a:pt x="445" y="94"/>
                  <a:pt x="445" y="94"/>
                </a:cubicBezTo>
                <a:cubicBezTo>
                  <a:pt x="445" y="94"/>
                  <a:pt x="445" y="94"/>
                  <a:pt x="445" y="94"/>
                </a:cubicBezTo>
                <a:cubicBezTo>
                  <a:pt x="445" y="94"/>
                  <a:pt x="445" y="94"/>
                  <a:pt x="446" y="94"/>
                </a:cubicBezTo>
                <a:cubicBezTo>
                  <a:pt x="446" y="94"/>
                  <a:pt x="446" y="94"/>
                  <a:pt x="447" y="94"/>
                </a:cubicBezTo>
                <a:cubicBezTo>
                  <a:pt x="447" y="95"/>
                  <a:pt x="448" y="95"/>
                  <a:pt x="449" y="95"/>
                </a:cubicBezTo>
                <a:cubicBezTo>
                  <a:pt x="449" y="95"/>
                  <a:pt x="449" y="95"/>
                  <a:pt x="449" y="95"/>
                </a:cubicBezTo>
                <a:cubicBezTo>
                  <a:pt x="452" y="95"/>
                  <a:pt x="450" y="92"/>
                  <a:pt x="452" y="92"/>
                </a:cubicBezTo>
                <a:cubicBezTo>
                  <a:pt x="452" y="91"/>
                  <a:pt x="452" y="90"/>
                  <a:pt x="451" y="88"/>
                </a:cubicBezTo>
                <a:cubicBezTo>
                  <a:pt x="451" y="86"/>
                  <a:pt x="457" y="88"/>
                  <a:pt x="456" y="86"/>
                </a:cubicBezTo>
                <a:cubicBezTo>
                  <a:pt x="456" y="85"/>
                  <a:pt x="454" y="84"/>
                  <a:pt x="454" y="84"/>
                </a:cubicBezTo>
                <a:cubicBezTo>
                  <a:pt x="454" y="83"/>
                  <a:pt x="454" y="83"/>
                  <a:pt x="455" y="83"/>
                </a:cubicBezTo>
                <a:cubicBezTo>
                  <a:pt x="454" y="83"/>
                  <a:pt x="454" y="83"/>
                  <a:pt x="454" y="83"/>
                </a:cubicBezTo>
                <a:cubicBezTo>
                  <a:pt x="454" y="82"/>
                  <a:pt x="455" y="82"/>
                  <a:pt x="455" y="82"/>
                </a:cubicBezTo>
                <a:cubicBezTo>
                  <a:pt x="456" y="82"/>
                  <a:pt x="457" y="82"/>
                  <a:pt x="459" y="82"/>
                </a:cubicBezTo>
                <a:cubicBezTo>
                  <a:pt x="460" y="83"/>
                  <a:pt x="461" y="83"/>
                  <a:pt x="462" y="83"/>
                </a:cubicBezTo>
                <a:cubicBezTo>
                  <a:pt x="462" y="83"/>
                  <a:pt x="462" y="83"/>
                  <a:pt x="462" y="83"/>
                </a:cubicBezTo>
                <a:cubicBezTo>
                  <a:pt x="464" y="83"/>
                  <a:pt x="463" y="82"/>
                  <a:pt x="464" y="82"/>
                </a:cubicBezTo>
                <a:cubicBezTo>
                  <a:pt x="464" y="82"/>
                  <a:pt x="464" y="82"/>
                  <a:pt x="464" y="82"/>
                </a:cubicBezTo>
                <a:cubicBezTo>
                  <a:pt x="464" y="83"/>
                  <a:pt x="464" y="83"/>
                  <a:pt x="464" y="83"/>
                </a:cubicBezTo>
                <a:cubicBezTo>
                  <a:pt x="465" y="84"/>
                  <a:pt x="465" y="84"/>
                  <a:pt x="466" y="84"/>
                </a:cubicBezTo>
                <a:cubicBezTo>
                  <a:pt x="467" y="84"/>
                  <a:pt x="469" y="84"/>
                  <a:pt x="470" y="85"/>
                </a:cubicBezTo>
                <a:cubicBezTo>
                  <a:pt x="444" y="57"/>
                  <a:pt x="414" y="33"/>
                  <a:pt x="379" y="16"/>
                </a:cubicBezTo>
                <a:cubicBezTo>
                  <a:pt x="378" y="16"/>
                  <a:pt x="376" y="16"/>
                  <a:pt x="374" y="16"/>
                </a:cubicBezTo>
                <a:cubicBezTo>
                  <a:pt x="369" y="14"/>
                  <a:pt x="367" y="14"/>
                  <a:pt x="361" y="13"/>
                </a:cubicBezTo>
                <a:cubicBezTo>
                  <a:pt x="361" y="13"/>
                  <a:pt x="360" y="13"/>
                  <a:pt x="360" y="13"/>
                </a:cubicBezTo>
                <a:cubicBezTo>
                  <a:pt x="359" y="13"/>
                  <a:pt x="359" y="14"/>
                  <a:pt x="359" y="14"/>
                </a:cubicBezTo>
                <a:cubicBezTo>
                  <a:pt x="359" y="14"/>
                  <a:pt x="359" y="15"/>
                  <a:pt x="358" y="15"/>
                </a:cubicBezTo>
                <a:cubicBezTo>
                  <a:pt x="358" y="15"/>
                  <a:pt x="357" y="14"/>
                  <a:pt x="356" y="14"/>
                </a:cubicBezTo>
                <a:cubicBezTo>
                  <a:pt x="355" y="14"/>
                  <a:pt x="354" y="14"/>
                  <a:pt x="352" y="13"/>
                </a:cubicBezTo>
                <a:cubicBezTo>
                  <a:pt x="352" y="13"/>
                  <a:pt x="350" y="13"/>
                  <a:pt x="349" y="13"/>
                </a:cubicBezTo>
                <a:cubicBezTo>
                  <a:pt x="346" y="13"/>
                  <a:pt x="342" y="13"/>
                  <a:pt x="338" y="13"/>
                </a:cubicBezTo>
                <a:cubicBezTo>
                  <a:pt x="338" y="13"/>
                  <a:pt x="337" y="13"/>
                  <a:pt x="337" y="13"/>
                </a:cubicBezTo>
                <a:moveTo>
                  <a:pt x="183" y="12"/>
                </a:moveTo>
                <a:cubicBezTo>
                  <a:pt x="183" y="12"/>
                  <a:pt x="182" y="12"/>
                  <a:pt x="182" y="12"/>
                </a:cubicBezTo>
                <a:cubicBezTo>
                  <a:pt x="181" y="13"/>
                  <a:pt x="180" y="13"/>
                  <a:pt x="179" y="13"/>
                </a:cubicBezTo>
                <a:cubicBezTo>
                  <a:pt x="179" y="13"/>
                  <a:pt x="179" y="13"/>
                  <a:pt x="179" y="13"/>
                </a:cubicBezTo>
                <a:cubicBezTo>
                  <a:pt x="178" y="13"/>
                  <a:pt x="178" y="13"/>
                  <a:pt x="177" y="13"/>
                </a:cubicBezTo>
                <a:cubicBezTo>
                  <a:pt x="176" y="13"/>
                  <a:pt x="176" y="13"/>
                  <a:pt x="175" y="13"/>
                </a:cubicBezTo>
                <a:cubicBezTo>
                  <a:pt x="174" y="13"/>
                  <a:pt x="174" y="13"/>
                  <a:pt x="174" y="13"/>
                </a:cubicBezTo>
                <a:cubicBezTo>
                  <a:pt x="172" y="13"/>
                  <a:pt x="171" y="13"/>
                  <a:pt x="169" y="14"/>
                </a:cubicBezTo>
                <a:cubicBezTo>
                  <a:pt x="169" y="14"/>
                  <a:pt x="169" y="14"/>
                  <a:pt x="169" y="14"/>
                </a:cubicBezTo>
                <a:cubicBezTo>
                  <a:pt x="169" y="14"/>
                  <a:pt x="170" y="14"/>
                  <a:pt x="171" y="14"/>
                </a:cubicBezTo>
                <a:cubicBezTo>
                  <a:pt x="171" y="14"/>
                  <a:pt x="170" y="15"/>
                  <a:pt x="170" y="15"/>
                </a:cubicBezTo>
                <a:cubicBezTo>
                  <a:pt x="170" y="15"/>
                  <a:pt x="170" y="15"/>
                  <a:pt x="170" y="15"/>
                </a:cubicBezTo>
                <a:cubicBezTo>
                  <a:pt x="171" y="15"/>
                  <a:pt x="172" y="15"/>
                  <a:pt x="175" y="14"/>
                </a:cubicBezTo>
                <a:cubicBezTo>
                  <a:pt x="175" y="15"/>
                  <a:pt x="175" y="15"/>
                  <a:pt x="175" y="15"/>
                </a:cubicBezTo>
                <a:cubicBezTo>
                  <a:pt x="173" y="15"/>
                  <a:pt x="172" y="15"/>
                  <a:pt x="170" y="16"/>
                </a:cubicBezTo>
                <a:cubicBezTo>
                  <a:pt x="171" y="16"/>
                  <a:pt x="171" y="16"/>
                  <a:pt x="172" y="16"/>
                </a:cubicBezTo>
                <a:cubicBezTo>
                  <a:pt x="172" y="16"/>
                  <a:pt x="173" y="16"/>
                  <a:pt x="174" y="16"/>
                </a:cubicBezTo>
                <a:cubicBezTo>
                  <a:pt x="176" y="16"/>
                  <a:pt x="177" y="15"/>
                  <a:pt x="178" y="15"/>
                </a:cubicBezTo>
                <a:cubicBezTo>
                  <a:pt x="179" y="15"/>
                  <a:pt x="179" y="15"/>
                  <a:pt x="179" y="16"/>
                </a:cubicBezTo>
                <a:cubicBezTo>
                  <a:pt x="182" y="15"/>
                  <a:pt x="184" y="15"/>
                  <a:pt x="186" y="15"/>
                </a:cubicBezTo>
                <a:cubicBezTo>
                  <a:pt x="187" y="15"/>
                  <a:pt x="187" y="15"/>
                  <a:pt x="187" y="15"/>
                </a:cubicBezTo>
                <a:cubicBezTo>
                  <a:pt x="188" y="15"/>
                  <a:pt x="189" y="15"/>
                  <a:pt x="190" y="15"/>
                </a:cubicBezTo>
                <a:cubicBezTo>
                  <a:pt x="190" y="16"/>
                  <a:pt x="191" y="16"/>
                  <a:pt x="192" y="16"/>
                </a:cubicBezTo>
                <a:cubicBezTo>
                  <a:pt x="193" y="16"/>
                  <a:pt x="193" y="16"/>
                  <a:pt x="193" y="16"/>
                </a:cubicBezTo>
                <a:cubicBezTo>
                  <a:pt x="194" y="15"/>
                  <a:pt x="196" y="16"/>
                  <a:pt x="196" y="15"/>
                </a:cubicBezTo>
                <a:cubicBezTo>
                  <a:pt x="196" y="14"/>
                  <a:pt x="193" y="14"/>
                  <a:pt x="192" y="14"/>
                </a:cubicBezTo>
                <a:cubicBezTo>
                  <a:pt x="192" y="14"/>
                  <a:pt x="193" y="13"/>
                  <a:pt x="193" y="13"/>
                </a:cubicBezTo>
                <a:cubicBezTo>
                  <a:pt x="193" y="13"/>
                  <a:pt x="191" y="12"/>
                  <a:pt x="190" y="12"/>
                </a:cubicBezTo>
                <a:cubicBezTo>
                  <a:pt x="189" y="12"/>
                  <a:pt x="189" y="12"/>
                  <a:pt x="189" y="12"/>
                </a:cubicBezTo>
                <a:cubicBezTo>
                  <a:pt x="188" y="12"/>
                  <a:pt x="187" y="13"/>
                  <a:pt x="187" y="13"/>
                </a:cubicBezTo>
                <a:cubicBezTo>
                  <a:pt x="186" y="13"/>
                  <a:pt x="186" y="13"/>
                  <a:pt x="186" y="13"/>
                </a:cubicBezTo>
                <a:cubicBezTo>
                  <a:pt x="186" y="13"/>
                  <a:pt x="185" y="13"/>
                  <a:pt x="185" y="13"/>
                </a:cubicBezTo>
                <a:cubicBezTo>
                  <a:pt x="184" y="12"/>
                  <a:pt x="184" y="12"/>
                  <a:pt x="183" y="12"/>
                </a:cubicBezTo>
                <a:moveTo>
                  <a:pt x="204" y="11"/>
                </a:moveTo>
                <a:cubicBezTo>
                  <a:pt x="202" y="11"/>
                  <a:pt x="200" y="11"/>
                  <a:pt x="200" y="12"/>
                </a:cubicBezTo>
                <a:cubicBezTo>
                  <a:pt x="200" y="13"/>
                  <a:pt x="203" y="13"/>
                  <a:pt x="205" y="13"/>
                </a:cubicBezTo>
                <a:cubicBezTo>
                  <a:pt x="204" y="13"/>
                  <a:pt x="203" y="14"/>
                  <a:pt x="203" y="14"/>
                </a:cubicBezTo>
                <a:cubicBezTo>
                  <a:pt x="203" y="14"/>
                  <a:pt x="204" y="14"/>
                  <a:pt x="205" y="14"/>
                </a:cubicBezTo>
                <a:cubicBezTo>
                  <a:pt x="206" y="14"/>
                  <a:pt x="210" y="14"/>
                  <a:pt x="214" y="13"/>
                </a:cubicBezTo>
                <a:cubicBezTo>
                  <a:pt x="214" y="12"/>
                  <a:pt x="214" y="12"/>
                  <a:pt x="214" y="12"/>
                </a:cubicBezTo>
                <a:cubicBezTo>
                  <a:pt x="214" y="11"/>
                  <a:pt x="214" y="11"/>
                  <a:pt x="213" y="11"/>
                </a:cubicBezTo>
                <a:cubicBezTo>
                  <a:pt x="213" y="11"/>
                  <a:pt x="212" y="11"/>
                  <a:pt x="211" y="11"/>
                </a:cubicBezTo>
                <a:cubicBezTo>
                  <a:pt x="211" y="11"/>
                  <a:pt x="210" y="12"/>
                  <a:pt x="210" y="12"/>
                </a:cubicBezTo>
                <a:cubicBezTo>
                  <a:pt x="209" y="12"/>
                  <a:pt x="209" y="11"/>
                  <a:pt x="209" y="11"/>
                </a:cubicBezTo>
                <a:cubicBezTo>
                  <a:pt x="208" y="11"/>
                  <a:pt x="208" y="11"/>
                  <a:pt x="207" y="11"/>
                </a:cubicBezTo>
                <a:cubicBezTo>
                  <a:pt x="206" y="11"/>
                  <a:pt x="204" y="11"/>
                  <a:pt x="204" y="11"/>
                </a:cubicBezTo>
                <a:moveTo>
                  <a:pt x="201" y="7"/>
                </a:moveTo>
                <a:cubicBezTo>
                  <a:pt x="200" y="7"/>
                  <a:pt x="197" y="7"/>
                  <a:pt x="195" y="7"/>
                </a:cubicBezTo>
                <a:cubicBezTo>
                  <a:pt x="195" y="8"/>
                  <a:pt x="197" y="8"/>
                  <a:pt x="198" y="8"/>
                </a:cubicBezTo>
                <a:cubicBezTo>
                  <a:pt x="199" y="8"/>
                  <a:pt x="200" y="8"/>
                  <a:pt x="200" y="8"/>
                </a:cubicBezTo>
                <a:cubicBezTo>
                  <a:pt x="201" y="7"/>
                  <a:pt x="201" y="7"/>
                  <a:pt x="201" y="7"/>
                </a:cubicBezTo>
                <a:moveTo>
                  <a:pt x="223" y="4"/>
                </a:moveTo>
                <a:cubicBezTo>
                  <a:pt x="222" y="4"/>
                  <a:pt x="220" y="4"/>
                  <a:pt x="217" y="4"/>
                </a:cubicBezTo>
                <a:cubicBezTo>
                  <a:pt x="217" y="5"/>
                  <a:pt x="218" y="5"/>
                  <a:pt x="220" y="5"/>
                </a:cubicBezTo>
                <a:cubicBezTo>
                  <a:pt x="220" y="5"/>
                  <a:pt x="220" y="5"/>
                  <a:pt x="220" y="5"/>
                </a:cubicBezTo>
                <a:cubicBezTo>
                  <a:pt x="220" y="5"/>
                  <a:pt x="221" y="5"/>
                  <a:pt x="221" y="5"/>
                </a:cubicBezTo>
                <a:cubicBezTo>
                  <a:pt x="221" y="5"/>
                  <a:pt x="222" y="5"/>
                  <a:pt x="222" y="5"/>
                </a:cubicBezTo>
                <a:cubicBezTo>
                  <a:pt x="222" y="5"/>
                  <a:pt x="222" y="5"/>
                  <a:pt x="222" y="5"/>
                </a:cubicBezTo>
                <a:cubicBezTo>
                  <a:pt x="221" y="5"/>
                  <a:pt x="220" y="5"/>
                  <a:pt x="219" y="5"/>
                </a:cubicBezTo>
                <a:cubicBezTo>
                  <a:pt x="219" y="5"/>
                  <a:pt x="219" y="5"/>
                  <a:pt x="218" y="5"/>
                </a:cubicBezTo>
                <a:cubicBezTo>
                  <a:pt x="216" y="5"/>
                  <a:pt x="215" y="5"/>
                  <a:pt x="213" y="6"/>
                </a:cubicBezTo>
                <a:cubicBezTo>
                  <a:pt x="213" y="6"/>
                  <a:pt x="215" y="6"/>
                  <a:pt x="215" y="6"/>
                </a:cubicBezTo>
                <a:cubicBezTo>
                  <a:pt x="215" y="6"/>
                  <a:pt x="215" y="6"/>
                  <a:pt x="215" y="6"/>
                </a:cubicBezTo>
                <a:cubicBezTo>
                  <a:pt x="215" y="6"/>
                  <a:pt x="216" y="6"/>
                  <a:pt x="216" y="6"/>
                </a:cubicBezTo>
                <a:cubicBezTo>
                  <a:pt x="216" y="6"/>
                  <a:pt x="217" y="6"/>
                  <a:pt x="217" y="6"/>
                </a:cubicBezTo>
                <a:cubicBezTo>
                  <a:pt x="218" y="6"/>
                  <a:pt x="219" y="6"/>
                  <a:pt x="219" y="6"/>
                </a:cubicBezTo>
                <a:cubicBezTo>
                  <a:pt x="220" y="6"/>
                  <a:pt x="220" y="6"/>
                  <a:pt x="220" y="6"/>
                </a:cubicBezTo>
                <a:cubicBezTo>
                  <a:pt x="219" y="6"/>
                  <a:pt x="219" y="6"/>
                  <a:pt x="218" y="7"/>
                </a:cubicBezTo>
                <a:cubicBezTo>
                  <a:pt x="217" y="6"/>
                  <a:pt x="217" y="6"/>
                  <a:pt x="215" y="6"/>
                </a:cubicBezTo>
                <a:cubicBezTo>
                  <a:pt x="215" y="6"/>
                  <a:pt x="214" y="6"/>
                  <a:pt x="214" y="6"/>
                </a:cubicBezTo>
                <a:cubicBezTo>
                  <a:pt x="212" y="7"/>
                  <a:pt x="210" y="6"/>
                  <a:pt x="210" y="7"/>
                </a:cubicBezTo>
                <a:cubicBezTo>
                  <a:pt x="210" y="8"/>
                  <a:pt x="212" y="8"/>
                  <a:pt x="214" y="8"/>
                </a:cubicBezTo>
                <a:cubicBezTo>
                  <a:pt x="215" y="8"/>
                  <a:pt x="216" y="8"/>
                  <a:pt x="217" y="8"/>
                </a:cubicBezTo>
                <a:cubicBezTo>
                  <a:pt x="217" y="8"/>
                  <a:pt x="216" y="8"/>
                  <a:pt x="216" y="8"/>
                </a:cubicBezTo>
                <a:cubicBezTo>
                  <a:pt x="216" y="8"/>
                  <a:pt x="216" y="8"/>
                  <a:pt x="216" y="8"/>
                </a:cubicBezTo>
                <a:cubicBezTo>
                  <a:pt x="214" y="8"/>
                  <a:pt x="212" y="8"/>
                  <a:pt x="211" y="8"/>
                </a:cubicBezTo>
                <a:cubicBezTo>
                  <a:pt x="211" y="8"/>
                  <a:pt x="210" y="8"/>
                  <a:pt x="210" y="8"/>
                </a:cubicBezTo>
                <a:cubicBezTo>
                  <a:pt x="210" y="8"/>
                  <a:pt x="209" y="8"/>
                  <a:pt x="209" y="8"/>
                </a:cubicBezTo>
                <a:cubicBezTo>
                  <a:pt x="209" y="9"/>
                  <a:pt x="210" y="9"/>
                  <a:pt x="211" y="9"/>
                </a:cubicBezTo>
                <a:cubicBezTo>
                  <a:pt x="213" y="9"/>
                  <a:pt x="215" y="9"/>
                  <a:pt x="217" y="9"/>
                </a:cubicBezTo>
                <a:cubicBezTo>
                  <a:pt x="217" y="9"/>
                  <a:pt x="215" y="9"/>
                  <a:pt x="214" y="10"/>
                </a:cubicBezTo>
                <a:cubicBezTo>
                  <a:pt x="214" y="10"/>
                  <a:pt x="214" y="10"/>
                  <a:pt x="215" y="10"/>
                </a:cubicBezTo>
                <a:cubicBezTo>
                  <a:pt x="215" y="10"/>
                  <a:pt x="215" y="10"/>
                  <a:pt x="215" y="10"/>
                </a:cubicBezTo>
                <a:cubicBezTo>
                  <a:pt x="216" y="10"/>
                  <a:pt x="217" y="10"/>
                  <a:pt x="218" y="9"/>
                </a:cubicBezTo>
                <a:cubicBezTo>
                  <a:pt x="219" y="10"/>
                  <a:pt x="219" y="10"/>
                  <a:pt x="220" y="10"/>
                </a:cubicBezTo>
                <a:cubicBezTo>
                  <a:pt x="220" y="10"/>
                  <a:pt x="220" y="10"/>
                  <a:pt x="221" y="10"/>
                </a:cubicBezTo>
                <a:cubicBezTo>
                  <a:pt x="222" y="10"/>
                  <a:pt x="223" y="9"/>
                  <a:pt x="225" y="9"/>
                </a:cubicBezTo>
                <a:cubicBezTo>
                  <a:pt x="226" y="9"/>
                  <a:pt x="227" y="9"/>
                  <a:pt x="228" y="9"/>
                </a:cubicBezTo>
                <a:cubicBezTo>
                  <a:pt x="229" y="9"/>
                  <a:pt x="230" y="9"/>
                  <a:pt x="232" y="9"/>
                </a:cubicBezTo>
                <a:cubicBezTo>
                  <a:pt x="230" y="10"/>
                  <a:pt x="220" y="10"/>
                  <a:pt x="220" y="11"/>
                </a:cubicBezTo>
                <a:cubicBezTo>
                  <a:pt x="220" y="11"/>
                  <a:pt x="222" y="12"/>
                  <a:pt x="224" y="12"/>
                </a:cubicBezTo>
                <a:cubicBezTo>
                  <a:pt x="225" y="12"/>
                  <a:pt x="226" y="12"/>
                  <a:pt x="227" y="12"/>
                </a:cubicBezTo>
                <a:cubicBezTo>
                  <a:pt x="226" y="12"/>
                  <a:pt x="226" y="12"/>
                  <a:pt x="225" y="12"/>
                </a:cubicBezTo>
                <a:cubicBezTo>
                  <a:pt x="225" y="12"/>
                  <a:pt x="227" y="13"/>
                  <a:pt x="228" y="13"/>
                </a:cubicBezTo>
                <a:cubicBezTo>
                  <a:pt x="229" y="13"/>
                  <a:pt x="230" y="13"/>
                  <a:pt x="231" y="12"/>
                </a:cubicBezTo>
                <a:cubicBezTo>
                  <a:pt x="231" y="13"/>
                  <a:pt x="232" y="13"/>
                  <a:pt x="232" y="13"/>
                </a:cubicBezTo>
                <a:cubicBezTo>
                  <a:pt x="234" y="13"/>
                  <a:pt x="235" y="12"/>
                  <a:pt x="235" y="11"/>
                </a:cubicBezTo>
                <a:cubicBezTo>
                  <a:pt x="236" y="12"/>
                  <a:pt x="239" y="12"/>
                  <a:pt x="240" y="12"/>
                </a:cubicBezTo>
                <a:cubicBezTo>
                  <a:pt x="240" y="12"/>
                  <a:pt x="241" y="12"/>
                  <a:pt x="241" y="12"/>
                </a:cubicBezTo>
                <a:cubicBezTo>
                  <a:pt x="241" y="12"/>
                  <a:pt x="241" y="12"/>
                  <a:pt x="241" y="12"/>
                </a:cubicBezTo>
                <a:cubicBezTo>
                  <a:pt x="241" y="12"/>
                  <a:pt x="243" y="12"/>
                  <a:pt x="244" y="12"/>
                </a:cubicBezTo>
                <a:cubicBezTo>
                  <a:pt x="243" y="11"/>
                  <a:pt x="242" y="11"/>
                  <a:pt x="241" y="11"/>
                </a:cubicBezTo>
                <a:cubicBezTo>
                  <a:pt x="242" y="10"/>
                  <a:pt x="243" y="10"/>
                  <a:pt x="243" y="10"/>
                </a:cubicBezTo>
                <a:cubicBezTo>
                  <a:pt x="244" y="11"/>
                  <a:pt x="244" y="11"/>
                  <a:pt x="245" y="11"/>
                </a:cubicBezTo>
                <a:cubicBezTo>
                  <a:pt x="246" y="11"/>
                  <a:pt x="246" y="11"/>
                  <a:pt x="246" y="11"/>
                </a:cubicBezTo>
                <a:cubicBezTo>
                  <a:pt x="246" y="11"/>
                  <a:pt x="246" y="11"/>
                  <a:pt x="246" y="11"/>
                </a:cubicBezTo>
                <a:cubicBezTo>
                  <a:pt x="248" y="11"/>
                  <a:pt x="250" y="10"/>
                  <a:pt x="253" y="9"/>
                </a:cubicBezTo>
                <a:cubicBezTo>
                  <a:pt x="254" y="9"/>
                  <a:pt x="255" y="10"/>
                  <a:pt x="255" y="10"/>
                </a:cubicBezTo>
                <a:cubicBezTo>
                  <a:pt x="256" y="10"/>
                  <a:pt x="257" y="9"/>
                  <a:pt x="257" y="9"/>
                </a:cubicBezTo>
                <a:cubicBezTo>
                  <a:pt x="258" y="9"/>
                  <a:pt x="257" y="9"/>
                  <a:pt x="257" y="9"/>
                </a:cubicBezTo>
                <a:cubicBezTo>
                  <a:pt x="255" y="9"/>
                  <a:pt x="251" y="8"/>
                  <a:pt x="250" y="8"/>
                </a:cubicBezTo>
                <a:cubicBezTo>
                  <a:pt x="249" y="8"/>
                  <a:pt x="248" y="8"/>
                  <a:pt x="247" y="8"/>
                </a:cubicBezTo>
                <a:cubicBezTo>
                  <a:pt x="247" y="8"/>
                  <a:pt x="247" y="8"/>
                  <a:pt x="247" y="8"/>
                </a:cubicBezTo>
                <a:cubicBezTo>
                  <a:pt x="247" y="8"/>
                  <a:pt x="248" y="8"/>
                  <a:pt x="248" y="7"/>
                </a:cubicBezTo>
                <a:cubicBezTo>
                  <a:pt x="248" y="7"/>
                  <a:pt x="246" y="7"/>
                  <a:pt x="246" y="7"/>
                </a:cubicBezTo>
                <a:cubicBezTo>
                  <a:pt x="246" y="6"/>
                  <a:pt x="246" y="6"/>
                  <a:pt x="245" y="6"/>
                </a:cubicBezTo>
                <a:cubicBezTo>
                  <a:pt x="245" y="6"/>
                  <a:pt x="244" y="6"/>
                  <a:pt x="244" y="6"/>
                </a:cubicBezTo>
                <a:cubicBezTo>
                  <a:pt x="244" y="6"/>
                  <a:pt x="244" y="6"/>
                  <a:pt x="243" y="6"/>
                </a:cubicBezTo>
                <a:cubicBezTo>
                  <a:pt x="243" y="6"/>
                  <a:pt x="243" y="6"/>
                  <a:pt x="242" y="6"/>
                </a:cubicBezTo>
                <a:cubicBezTo>
                  <a:pt x="243" y="6"/>
                  <a:pt x="243" y="6"/>
                  <a:pt x="243" y="6"/>
                </a:cubicBezTo>
                <a:cubicBezTo>
                  <a:pt x="243" y="7"/>
                  <a:pt x="243" y="7"/>
                  <a:pt x="243" y="7"/>
                </a:cubicBezTo>
                <a:cubicBezTo>
                  <a:pt x="243" y="7"/>
                  <a:pt x="242" y="7"/>
                  <a:pt x="241" y="7"/>
                </a:cubicBezTo>
                <a:cubicBezTo>
                  <a:pt x="240" y="7"/>
                  <a:pt x="241" y="6"/>
                  <a:pt x="238" y="6"/>
                </a:cubicBezTo>
                <a:cubicBezTo>
                  <a:pt x="238" y="6"/>
                  <a:pt x="238" y="6"/>
                  <a:pt x="238" y="6"/>
                </a:cubicBezTo>
                <a:cubicBezTo>
                  <a:pt x="237" y="6"/>
                  <a:pt x="236" y="6"/>
                  <a:pt x="236" y="6"/>
                </a:cubicBezTo>
                <a:cubicBezTo>
                  <a:pt x="235" y="6"/>
                  <a:pt x="235" y="6"/>
                  <a:pt x="234" y="6"/>
                </a:cubicBezTo>
                <a:cubicBezTo>
                  <a:pt x="233" y="6"/>
                  <a:pt x="233" y="6"/>
                  <a:pt x="232" y="6"/>
                </a:cubicBezTo>
                <a:cubicBezTo>
                  <a:pt x="230" y="6"/>
                  <a:pt x="230" y="5"/>
                  <a:pt x="227" y="4"/>
                </a:cubicBezTo>
                <a:cubicBezTo>
                  <a:pt x="226" y="4"/>
                  <a:pt x="225" y="4"/>
                  <a:pt x="223" y="4"/>
                </a:cubicBezTo>
                <a:moveTo>
                  <a:pt x="279" y="0"/>
                </a:moveTo>
                <a:cubicBezTo>
                  <a:pt x="277" y="0"/>
                  <a:pt x="276" y="0"/>
                  <a:pt x="275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74" y="0"/>
                  <a:pt x="274" y="0"/>
                  <a:pt x="272" y="0"/>
                </a:cubicBezTo>
                <a:cubicBezTo>
                  <a:pt x="272" y="0"/>
                  <a:pt x="272" y="0"/>
                  <a:pt x="271" y="0"/>
                </a:cubicBezTo>
                <a:cubicBezTo>
                  <a:pt x="267" y="0"/>
                  <a:pt x="266" y="1"/>
                  <a:pt x="264" y="1"/>
                </a:cubicBezTo>
                <a:cubicBezTo>
                  <a:pt x="263" y="1"/>
                  <a:pt x="257" y="0"/>
                  <a:pt x="254" y="0"/>
                </a:cubicBezTo>
                <a:cubicBezTo>
                  <a:pt x="251" y="0"/>
                  <a:pt x="253" y="1"/>
                  <a:pt x="248" y="1"/>
                </a:cubicBezTo>
                <a:cubicBezTo>
                  <a:pt x="248" y="1"/>
                  <a:pt x="248" y="1"/>
                  <a:pt x="248" y="1"/>
                </a:cubicBezTo>
                <a:cubicBezTo>
                  <a:pt x="248" y="1"/>
                  <a:pt x="247" y="2"/>
                  <a:pt x="246" y="2"/>
                </a:cubicBezTo>
                <a:cubicBezTo>
                  <a:pt x="245" y="2"/>
                  <a:pt x="244" y="2"/>
                  <a:pt x="243" y="2"/>
                </a:cubicBezTo>
                <a:cubicBezTo>
                  <a:pt x="243" y="2"/>
                  <a:pt x="243" y="2"/>
                  <a:pt x="242" y="2"/>
                </a:cubicBezTo>
                <a:cubicBezTo>
                  <a:pt x="238" y="2"/>
                  <a:pt x="228" y="3"/>
                  <a:pt x="227" y="3"/>
                </a:cubicBezTo>
                <a:cubicBezTo>
                  <a:pt x="228" y="3"/>
                  <a:pt x="228" y="3"/>
                  <a:pt x="228" y="3"/>
                </a:cubicBezTo>
                <a:cubicBezTo>
                  <a:pt x="229" y="3"/>
                  <a:pt x="230" y="3"/>
                  <a:pt x="231" y="3"/>
                </a:cubicBezTo>
                <a:cubicBezTo>
                  <a:pt x="231" y="3"/>
                  <a:pt x="232" y="3"/>
                  <a:pt x="233" y="3"/>
                </a:cubicBezTo>
                <a:cubicBezTo>
                  <a:pt x="234" y="3"/>
                  <a:pt x="235" y="3"/>
                  <a:pt x="236" y="3"/>
                </a:cubicBezTo>
                <a:cubicBezTo>
                  <a:pt x="237" y="3"/>
                  <a:pt x="237" y="3"/>
                  <a:pt x="238" y="3"/>
                </a:cubicBezTo>
                <a:cubicBezTo>
                  <a:pt x="236" y="3"/>
                  <a:pt x="235" y="3"/>
                  <a:pt x="233" y="4"/>
                </a:cubicBezTo>
                <a:cubicBezTo>
                  <a:pt x="234" y="4"/>
                  <a:pt x="235" y="4"/>
                  <a:pt x="236" y="4"/>
                </a:cubicBezTo>
                <a:cubicBezTo>
                  <a:pt x="239" y="4"/>
                  <a:pt x="239" y="3"/>
                  <a:pt x="242" y="3"/>
                </a:cubicBezTo>
                <a:cubicBezTo>
                  <a:pt x="243" y="3"/>
                  <a:pt x="243" y="3"/>
                  <a:pt x="244" y="3"/>
                </a:cubicBezTo>
                <a:cubicBezTo>
                  <a:pt x="244" y="3"/>
                  <a:pt x="245" y="3"/>
                  <a:pt x="246" y="3"/>
                </a:cubicBezTo>
                <a:cubicBezTo>
                  <a:pt x="241" y="3"/>
                  <a:pt x="238" y="3"/>
                  <a:pt x="236" y="4"/>
                </a:cubicBezTo>
                <a:cubicBezTo>
                  <a:pt x="237" y="4"/>
                  <a:pt x="240" y="4"/>
                  <a:pt x="243" y="4"/>
                </a:cubicBezTo>
                <a:cubicBezTo>
                  <a:pt x="241" y="4"/>
                  <a:pt x="240" y="5"/>
                  <a:pt x="239" y="5"/>
                </a:cubicBezTo>
                <a:cubicBezTo>
                  <a:pt x="240" y="5"/>
                  <a:pt x="244" y="5"/>
                  <a:pt x="248" y="6"/>
                </a:cubicBezTo>
                <a:cubicBezTo>
                  <a:pt x="249" y="6"/>
                  <a:pt x="250" y="5"/>
                  <a:pt x="251" y="5"/>
                </a:cubicBezTo>
                <a:cubicBezTo>
                  <a:pt x="252" y="5"/>
                  <a:pt x="252" y="5"/>
                  <a:pt x="253" y="5"/>
                </a:cubicBezTo>
                <a:cubicBezTo>
                  <a:pt x="252" y="6"/>
                  <a:pt x="256" y="6"/>
                  <a:pt x="259" y="6"/>
                </a:cubicBezTo>
                <a:cubicBezTo>
                  <a:pt x="261" y="6"/>
                  <a:pt x="261" y="6"/>
                  <a:pt x="262" y="6"/>
                </a:cubicBezTo>
                <a:cubicBezTo>
                  <a:pt x="262" y="6"/>
                  <a:pt x="263" y="6"/>
                  <a:pt x="263" y="6"/>
                </a:cubicBezTo>
                <a:cubicBezTo>
                  <a:pt x="264" y="6"/>
                  <a:pt x="265" y="6"/>
                  <a:pt x="268" y="6"/>
                </a:cubicBezTo>
                <a:cubicBezTo>
                  <a:pt x="273" y="6"/>
                  <a:pt x="277" y="6"/>
                  <a:pt x="280" y="6"/>
                </a:cubicBezTo>
                <a:cubicBezTo>
                  <a:pt x="281" y="6"/>
                  <a:pt x="282" y="6"/>
                  <a:pt x="282" y="6"/>
                </a:cubicBezTo>
                <a:cubicBezTo>
                  <a:pt x="281" y="6"/>
                  <a:pt x="278" y="6"/>
                  <a:pt x="275" y="7"/>
                </a:cubicBezTo>
                <a:cubicBezTo>
                  <a:pt x="272" y="7"/>
                  <a:pt x="270" y="6"/>
                  <a:pt x="267" y="6"/>
                </a:cubicBezTo>
                <a:cubicBezTo>
                  <a:pt x="266" y="7"/>
                  <a:pt x="266" y="7"/>
                  <a:pt x="266" y="7"/>
                </a:cubicBezTo>
                <a:cubicBezTo>
                  <a:pt x="266" y="7"/>
                  <a:pt x="271" y="8"/>
                  <a:pt x="272" y="8"/>
                </a:cubicBezTo>
                <a:cubicBezTo>
                  <a:pt x="267" y="8"/>
                  <a:pt x="266" y="7"/>
                  <a:pt x="262" y="7"/>
                </a:cubicBezTo>
                <a:cubicBezTo>
                  <a:pt x="260" y="6"/>
                  <a:pt x="258" y="6"/>
                  <a:pt x="257" y="6"/>
                </a:cubicBezTo>
                <a:cubicBezTo>
                  <a:pt x="256" y="6"/>
                  <a:pt x="254" y="6"/>
                  <a:pt x="253" y="6"/>
                </a:cubicBezTo>
                <a:cubicBezTo>
                  <a:pt x="253" y="6"/>
                  <a:pt x="252" y="6"/>
                  <a:pt x="252" y="6"/>
                </a:cubicBezTo>
                <a:cubicBezTo>
                  <a:pt x="252" y="6"/>
                  <a:pt x="251" y="6"/>
                  <a:pt x="251" y="6"/>
                </a:cubicBezTo>
                <a:cubicBezTo>
                  <a:pt x="252" y="7"/>
                  <a:pt x="252" y="7"/>
                  <a:pt x="253" y="7"/>
                </a:cubicBezTo>
                <a:cubicBezTo>
                  <a:pt x="252" y="7"/>
                  <a:pt x="251" y="7"/>
                  <a:pt x="251" y="7"/>
                </a:cubicBezTo>
                <a:cubicBezTo>
                  <a:pt x="250" y="7"/>
                  <a:pt x="250" y="7"/>
                  <a:pt x="250" y="7"/>
                </a:cubicBezTo>
                <a:cubicBezTo>
                  <a:pt x="250" y="8"/>
                  <a:pt x="260" y="8"/>
                  <a:pt x="260" y="9"/>
                </a:cubicBezTo>
                <a:cubicBezTo>
                  <a:pt x="260" y="10"/>
                  <a:pt x="259" y="10"/>
                  <a:pt x="257" y="10"/>
                </a:cubicBezTo>
                <a:cubicBezTo>
                  <a:pt x="257" y="10"/>
                  <a:pt x="256" y="10"/>
                  <a:pt x="255" y="10"/>
                </a:cubicBezTo>
                <a:cubicBezTo>
                  <a:pt x="255" y="10"/>
                  <a:pt x="254" y="10"/>
                  <a:pt x="253" y="10"/>
                </a:cubicBezTo>
                <a:cubicBezTo>
                  <a:pt x="253" y="10"/>
                  <a:pt x="252" y="10"/>
                  <a:pt x="252" y="10"/>
                </a:cubicBezTo>
                <a:cubicBezTo>
                  <a:pt x="249" y="11"/>
                  <a:pt x="248" y="11"/>
                  <a:pt x="247" y="12"/>
                </a:cubicBezTo>
                <a:cubicBezTo>
                  <a:pt x="247" y="12"/>
                  <a:pt x="247" y="12"/>
                  <a:pt x="247" y="12"/>
                </a:cubicBezTo>
                <a:cubicBezTo>
                  <a:pt x="247" y="12"/>
                  <a:pt x="248" y="12"/>
                  <a:pt x="248" y="12"/>
                </a:cubicBezTo>
                <a:cubicBezTo>
                  <a:pt x="249" y="12"/>
                  <a:pt x="249" y="12"/>
                  <a:pt x="249" y="12"/>
                </a:cubicBezTo>
                <a:cubicBezTo>
                  <a:pt x="250" y="12"/>
                  <a:pt x="250" y="12"/>
                  <a:pt x="251" y="12"/>
                </a:cubicBezTo>
                <a:cubicBezTo>
                  <a:pt x="251" y="12"/>
                  <a:pt x="252" y="12"/>
                  <a:pt x="253" y="12"/>
                </a:cubicBezTo>
                <a:cubicBezTo>
                  <a:pt x="253" y="14"/>
                  <a:pt x="258" y="14"/>
                  <a:pt x="260" y="14"/>
                </a:cubicBezTo>
                <a:cubicBezTo>
                  <a:pt x="260" y="14"/>
                  <a:pt x="258" y="14"/>
                  <a:pt x="258" y="14"/>
                </a:cubicBezTo>
                <a:cubicBezTo>
                  <a:pt x="255" y="14"/>
                  <a:pt x="253" y="13"/>
                  <a:pt x="248" y="13"/>
                </a:cubicBezTo>
                <a:cubicBezTo>
                  <a:pt x="248" y="13"/>
                  <a:pt x="248" y="13"/>
                  <a:pt x="248" y="13"/>
                </a:cubicBezTo>
                <a:cubicBezTo>
                  <a:pt x="247" y="13"/>
                  <a:pt x="247" y="13"/>
                  <a:pt x="247" y="13"/>
                </a:cubicBezTo>
                <a:cubicBezTo>
                  <a:pt x="247" y="13"/>
                  <a:pt x="246" y="13"/>
                  <a:pt x="246" y="13"/>
                </a:cubicBezTo>
                <a:cubicBezTo>
                  <a:pt x="246" y="13"/>
                  <a:pt x="245" y="13"/>
                  <a:pt x="245" y="13"/>
                </a:cubicBezTo>
                <a:cubicBezTo>
                  <a:pt x="244" y="13"/>
                  <a:pt x="244" y="13"/>
                  <a:pt x="243" y="14"/>
                </a:cubicBezTo>
                <a:cubicBezTo>
                  <a:pt x="244" y="15"/>
                  <a:pt x="247" y="14"/>
                  <a:pt x="249" y="15"/>
                </a:cubicBezTo>
                <a:cubicBezTo>
                  <a:pt x="245" y="16"/>
                  <a:pt x="237" y="15"/>
                  <a:pt x="237" y="17"/>
                </a:cubicBezTo>
                <a:cubicBezTo>
                  <a:pt x="237" y="17"/>
                  <a:pt x="237" y="17"/>
                  <a:pt x="238" y="17"/>
                </a:cubicBezTo>
                <a:cubicBezTo>
                  <a:pt x="238" y="17"/>
                  <a:pt x="238" y="17"/>
                  <a:pt x="239" y="17"/>
                </a:cubicBezTo>
                <a:cubicBezTo>
                  <a:pt x="239" y="17"/>
                  <a:pt x="240" y="17"/>
                  <a:pt x="241" y="17"/>
                </a:cubicBezTo>
                <a:cubicBezTo>
                  <a:pt x="246" y="17"/>
                  <a:pt x="250" y="17"/>
                  <a:pt x="256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7" y="18"/>
                  <a:pt x="258" y="17"/>
                  <a:pt x="259" y="17"/>
                </a:cubicBezTo>
                <a:cubicBezTo>
                  <a:pt x="259" y="17"/>
                  <a:pt x="260" y="17"/>
                  <a:pt x="261" y="17"/>
                </a:cubicBezTo>
                <a:cubicBezTo>
                  <a:pt x="265" y="17"/>
                  <a:pt x="269" y="17"/>
                  <a:pt x="273" y="17"/>
                </a:cubicBezTo>
                <a:cubicBezTo>
                  <a:pt x="276" y="18"/>
                  <a:pt x="275" y="18"/>
                  <a:pt x="278" y="18"/>
                </a:cubicBezTo>
                <a:cubicBezTo>
                  <a:pt x="279" y="18"/>
                  <a:pt x="281" y="19"/>
                  <a:pt x="283" y="19"/>
                </a:cubicBezTo>
                <a:cubicBezTo>
                  <a:pt x="287" y="19"/>
                  <a:pt x="291" y="18"/>
                  <a:pt x="291" y="17"/>
                </a:cubicBezTo>
                <a:cubicBezTo>
                  <a:pt x="291" y="17"/>
                  <a:pt x="289" y="17"/>
                  <a:pt x="289" y="17"/>
                </a:cubicBezTo>
                <a:cubicBezTo>
                  <a:pt x="288" y="17"/>
                  <a:pt x="286" y="17"/>
                  <a:pt x="285" y="17"/>
                </a:cubicBezTo>
                <a:cubicBezTo>
                  <a:pt x="285" y="15"/>
                  <a:pt x="291" y="17"/>
                  <a:pt x="291" y="15"/>
                </a:cubicBezTo>
                <a:cubicBezTo>
                  <a:pt x="291" y="15"/>
                  <a:pt x="290" y="15"/>
                  <a:pt x="290" y="14"/>
                </a:cubicBezTo>
                <a:cubicBezTo>
                  <a:pt x="293" y="15"/>
                  <a:pt x="295" y="15"/>
                  <a:pt x="298" y="15"/>
                </a:cubicBezTo>
                <a:cubicBezTo>
                  <a:pt x="301" y="15"/>
                  <a:pt x="302" y="13"/>
                  <a:pt x="305" y="13"/>
                </a:cubicBezTo>
                <a:cubicBezTo>
                  <a:pt x="304" y="13"/>
                  <a:pt x="302" y="12"/>
                  <a:pt x="300" y="12"/>
                </a:cubicBezTo>
                <a:cubicBezTo>
                  <a:pt x="302" y="12"/>
                  <a:pt x="303" y="12"/>
                  <a:pt x="304" y="12"/>
                </a:cubicBezTo>
                <a:cubicBezTo>
                  <a:pt x="305" y="12"/>
                  <a:pt x="305" y="12"/>
                  <a:pt x="305" y="12"/>
                </a:cubicBezTo>
                <a:cubicBezTo>
                  <a:pt x="303" y="11"/>
                  <a:pt x="302" y="11"/>
                  <a:pt x="300" y="11"/>
                </a:cubicBezTo>
                <a:cubicBezTo>
                  <a:pt x="301" y="11"/>
                  <a:pt x="303" y="11"/>
                  <a:pt x="304" y="11"/>
                </a:cubicBezTo>
                <a:cubicBezTo>
                  <a:pt x="306" y="11"/>
                  <a:pt x="308" y="11"/>
                  <a:pt x="310" y="11"/>
                </a:cubicBezTo>
                <a:cubicBezTo>
                  <a:pt x="312" y="11"/>
                  <a:pt x="315" y="12"/>
                  <a:pt x="317" y="12"/>
                </a:cubicBezTo>
                <a:cubicBezTo>
                  <a:pt x="318" y="12"/>
                  <a:pt x="318" y="12"/>
                  <a:pt x="318" y="12"/>
                </a:cubicBezTo>
                <a:cubicBezTo>
                  <a:pt x="322" y="11"/>
                  <a:pt x="325" y="11"/>
                  <a:pt x="330" y="11"/>
                </a:cubicBezTo>
                <a:cubicBezTo>
                  <a:pt x="331" y="11"/>
                  <a:pt x="331" y="11"/>
                  <a:pt x="332" y="11"/>
                </a:cubicBezTo>
                <a:cubicBezTo>
                  <a:pt x="336" y="11"/>
                  <a:pt x="342" y="11"/>
                  <a:pt x="345" y="11"/>
                </a:cubicBezTo>
                <a:cubicBezTo>
                  <a:pt x="346" y="11"/>
                  <a:pt x="347" y="11"/>
                  <a:pt x="348" y="11"/>
                </a:cubicBezTo>
                <a:cubicBezTo>
                  <a:pt x="344" y="11"/>
                  <a:pt x="339" y="10"/>
                  <a:pt x="337" y="9"/>
                </a:cubicBezTo>
                <a:cubicBezTo>
                  <a:pt x="345" y="9"/>
                  <a:pt x="352" y="11"/>
                  <a:pt x="357" y="11"/>
                </a:cubicBezTo>
                <a:cubicBezTo>
                  <a:pt x="357" y="11"/>
                  <a:pt x="357" y="11"/>
                  <a:pt x="357" y="11"/>
                </a:cubicBezTo>
                <a:cubicBezTo>
                  <a:pt x="358" y="11"/>
                  <a:pt x="358" y="12"/>
                  <a:pt x="359" y="12"/>
                </a:cubicBezTo>
                <a:cubicBezTo>
                  <a:pt x="359" y="12"/>
                  <a:pt x="360" y="12"/>
                  <a:pt x="360" y="12"/>
                </a:cubicBezTo>
                <a:cubicBezTo>
                  <a:pt x="360" y="12"/>
                  <a:pt x="361" y="12"/>
                  <a:pt x="360" y="12"/>
                </a:cubicBezTo>
                <a:cubicBezTo>
                  <a:pt x="360" y="11"/>
                  <a:pt x="353" y="10"/>
                  <a:pt x="351" y="9"/>
                </a:cubicBezTo>
                <a:cubicBezTo>
                  <a:pt x="350" y="9"/>
                  <a:pt x="350" y="8"/>
                  <a:pt x="348" y="8"/>
                </a:cubicBezTo>
                <a:cubicBezTo>
                  <a:pt x="348" y="7"/>
                  <a:pt x="347" y="7"/>
                  <a:pt x="346" y="7"/>
                </a:cubicBezTo>
                <a:cubicBezTo>
                  <a:pt x="342" y="7"/>
                  <a:pt x="338" y="6"/>
                  <a:pt x="334" y="6"/>
                </a:cubicBezTo>
                <a:cubicBezTo>
                  <a:pt x="335" y="6"/>
                  <a:pt x="335" y="6"/>
                  <a:pt x="335" y="6"/>
                </a:cubicBezTo>
                <a:cubicBezTo>
                  <a:pt x="336" y="6"/>
                  <a:pt x="336" y="6"/>
                  <a:pt x="336" y="6"/>
                </a:cubicBezTo>
                <a:cubicBezTo>
                  <a:pt x="336" y="6"/>
                  <a:pt x="337" y="6"/>
                  <a:pt x="337" y="6"/>
                </a:cubicBezTo>
                <a:cubicBezTo>
                  <a:pt x="334" y="5"/>
                  <a:pt x="321" y="3"/>
                  <a:pt x="317" y="3"/>
                </a:cubicBezTo>
                <a:cubicBezTo>
                  <a:pt x="316" y="2"/>
                  <a:pt x="315" y="2"/>
                  <a:pt x="313" y="2"/>
                </a:cubicBezTo>
                <a:cubicBezTo>
                  <a:pt x="312" y="2"/>
                  <a:pt x="311" y="2"/>
                  <a:pt x="309" y="2"/>
                </a:cubicBezTo>
                <a:cubicBezTo>
                  <a:pt x="308" y="1"/>
                  <a:pt x="308" y="1"/>
                  <a:pt x="308" y="1"/>
                </a:cubicBezTo>
                <a:cubicBezTo>
                  <a:pt x="307" y="1"/>
                  <a:pt x="307" y="2"/>
                  <a:pt x="306" y="2"/>
                </a:cubicBezTo>
                <a:cubicBezTo>
                  <a:pt x="306" y="2"/>
                  <a:pt x="306" y="2"/>
                  <a:pt x="305" y="2"/>
                </a:cubicBezTo>
                <a:cubicBezTo>
                  <a:pt x="305" y="2"/>
                  <a:pt x="304" y="2"/>
                  <a:pt x="304" y="2"/>
                </a:cubicBezTo>
                <a:cubicBezTo>
                  <a:pt x="302" y="2"/>
                  <a:pt x="301" y="1"/>
                  <a:pt x="298" y="1"/>
                </a:cubicBezTo>
                <a:cubicBezTo>
                  <a:pt x="298" y="1"/>
                  <a:pt x="297" y="1"/>
                  <a:pt x="297" y="1"/>
                </a:cubicBezTo>
                <a:cubicBezTo>
                  <a:pt x="297" y="1"/>
                  <a:pt x="296" y="1"/>
                  <a:pt x="296" y="1"/>
                </a:cubicBezTo>
                <a:cubicBezTo>
                  <a:pt x="290" y="1"/>
                  <a:pt x="285" y="0"/>
                  <a:pt x="279" y="0"/>
                </a:cubicBezTo>
              </a:path>
            </a:pathLst>
          </a:custGeom>
          <a:solidFill>
            <a:srgbClr val="739D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32"/>
          <p:cNvSpPr>
            <a:spLocks noEditPoints="1"/>
          </p:cNvSpPr>
          <p:nvPr/>
        </p:nvSpPr>
        <p:spPr bwMode="auto">
          <a:xfrm>
            <a:off x="453466" y="2739879"/>
            <a:ext cx="2095500" cy="2514600"/>
          </a:xfrm>
          <a:custGeom>
            <a:avLst/>
            <a:gdLst>
              <a:gd name="T0" fmla="*/ 131 w 495"/>
              <a:gd name="T1" fmla="*/ 27 h 594"/>
              <a:gd name="T2" fmla="*/ 123 w 495"/>
              <a:gd name="T3" fmla="*/ 33 h 594"/>
              <a:gd name="T4" fmla="*/ 98 w 495"/>
              <a:gd name="T5" fmla="*/ 37 h 594"/>
              <a:gd name="T6" fmla="*/ 109 w 495"/>
              <a:gd name="T7" fmla="*/ 38 h 594"/>
              <a:gd name="T8" fmla="*/ 285 w 495"/>
              <a:gd name="T9" fmla="*/ 21 h 594"/>
              <a:gd name="T10" fmla="*/ 166 w 495"/>
              <a:gd name="T11" fmla="*/ 17 h 594"/>
              <a:gd name="T12" fmla="*/ 210 w 495"/>
              <a:gd name="T13" fmla="*/ 43 h 594"/>
              <a:gd name="T14" fmla="*/ 344 w 495"/>
              <a:gd name="T15" fmla="*/ 21 h 594"/>
              <a:gd name="T16" fmla="*/ 410 w 495"/>
              <a:gd name="T17" fmla="*/ 55 h 594"/>
              <a:gd name="T18" fmla="*/ 452 w 495"/>
              <a:gd name="T19" fmla="*/ 88 h 594"/>
              <a:gd name="T20" fmla="*/ 362 w 495"/>
              <a:gd name="T21" fmla="*/ 13 h 594"/>
              <a:gd name="T22" fmla="*/ 144 w 495"/>
              <a:gd name="T23" fmla="*/ 37 h 594"/>
              <a:gd name="T24" fmla="*/ 177 w 495"/>
              <a:gd name="T25" fmla="*/ 42 h 594"/>
              <a:gd name="T26" fmla="*/ 402 w 495"/>
              <a:gd name="T27" fmla="*/ 126 h 594"/>
              <a:gd name="T28" fmla="*/ 239 w 495"/>
              <a:gd name="T29" fmla="*/ 5 h 594"/>
              <a:gd name="T30" fmla="*/ 251 w 495"/>
              <a:gd name="T31" fmla="*/ 12 h 594"/>
              <a:gd name="T32" fmla="*/ 300 w 495"/>
              <a:gd name="T33" fmla="*/ 11 h 594"/>
              <a:gd name="T34" fmla="*/ 254 w 495"/>
              <a:gd name="T35" fmla="*/ 0 h 594"/>
              <a:gd name="T36" fmla="*/ 221 w 495"/>
              <a:gd name="T37" fmla="*/ 10 h 594"/>
              <a:gd name="T38" fmla="*/ 243 w 495"/>
              <a:gd name="T39" fmla="*/ 6 h 594"/>
              <a:gd name="T40" fmla="*/ 172 w 495"/>
              <a:gd name="T41" fmla="*/ 21 h 594"/>
              <a:gd name="T42" fmla="*/ 174 w 495"/>
              <a:gd name="T43" fmla="*/ 20 h 594"/>
              <a:gd name="T44" fmla="*/ 209 w 495"/>
              <a:gd name="T45" fmla="*/ 15 h 594"/>
              <a:gd name="T46" fmla="*/ 378 w 495"/>
              <a:gd name="T47" fmla="*/ 140 h 594"/>
              <a:gd name="T48" fmla="*/ 289 w 495"/>
              <a:gd name="T49" fmla="*/ 65 h 594"/>
              <a:gd name="T50" fmla="*/ 321 w 495"/>
              <a:gd name="T51" fmla="*/ 281 h 594"/>
              <a:gd name="T52" fmla="*/ 324 w 495"/>
              <a:gd name="T53" fmla="*/ 268 h 594"/>
              <a:gd name="T54" fmla="*/ 264 w 495"/>
              <a:gd name="T55" fmla="*/ 264 h 594"/>
              <a:gd name="T56" fmla="*/ 369 w 495"/>
              <a:gd name="T57" fmla="*/ 579 h 594"/>
              <a:gd name="T58" fmla="*/ 54 w 495"/>
              <a:gd name="T59" fmla="*/ 132 h 594"/>
              <a:gd name="T60" fmla="*/ 41 w 495"/>
              <a:gd name="T61" fmla="*/ 124 h 594"/>
              <a:gd name="T62" fmla="*/ 448 w 495"/>
              <a:gd name="T63" fmla="*/ 477 h 594"/>
              <a:gd name="T64" fmla="*/ 360 w 495"/>
              <a:gd name="T65" fmla="*/ 554 h 594"/>
              <a:gd name="T66" fmla="*/ 329 w 495"/>
              <a:gd name="T67" fmla="*/ 593 h 594"/>
              <a:gd name="T68" fmla="*/ 314 w 495"/>
              <a:gd name="T69" fmla="*/ 562 h 594"/>
              <a:gd name="T70" fmla="*/ 302 w 495"/>
              <a:gd name="T71" fmla="*/ 443 h 594"/>
              <a:gd name="T72" fmla="*/ 298 w 495"/>
              <a:gd name="T73" fmla="*/ 340 h 594"/>
              <a:gd name="T74" fmla="*/ 196 w 495"/>
              <a:gd name="T75" fmla="*/ 296 h 594"/>
              <a:gd name="T76" fmla="*/ 116 w 495"/>
              <a:gd name="T77" fmla="*/ 235 h 594"/>
              <a:gd name="T78" fmla="*/ 70 w 495"/>
              <a:gd name="T79" fmla="*/ 143 h 594"/>
              <a:gd name="T80" fmla="*/ 34 w 495"/>
              <a:gd name="T81" fmla="*/ 109 h 594"/>
              <a:gd name="T82" fmla="*/ 125 w 495"/>
              <a:gd name="T83" fmla="*/ 53 h 594"/>
              <a:gd name="T84" fmla="*/ 211 w 495"/>
              <a:gd name="T85" fmla="*/ 33 h 594"/>
              <a:gd name="T86" fmla="*/ 244 w 495"/>
              <a:gd name="T87" fmla="*/ 45 h 594"/>
              <a:gd name="T88" fmla="*/ 274 w 495"/>
              <a:gd name="T89" fmla="*/ 26 h 594"/>
              <a:gd name="T90" fmla="*/ 371 w 495"/>
              <a:gd name="T91" fmla="*/ 59 h 594"/>
              <a:gd name="T92" fmla="*/ 337 w 495"/>
              <a:gd name="T93" fmla="*/ 67 h 594"/>
              <a:gd name="T94" fmla="*/ 274 w 495"/>
              <a:gd name="T95" fmla="*/ 44 h 594"/>
              <a:gd name="T96" fmla="*/ 229 w 495"/>
              <a:gd name="T97" fmla="*/ 86 h 594"/>
              <a:gd name="T98" fmla="*/ 356 w 495"/>
              <a:gd name="T99" fmla="*/ 81 h 594"/>
              <a:gd name="T100" fmla="*/ 366 w 495"/>
              <a:gd name="T101" fmla="*/ 128 h 594"/>
              <a:gd name="T102" fmla="*/ 334 w 495"/>
              <a:gd name="T103" fmla="*/ 160 h 594"/>
              <a:gd name="T104" fmla="*/ 306 w 495"/>
              <a:gd name="T105" fmla="*/ 191 h 594"/>
              <a:gd name="T106" fmla="*/ 221 w 495"/>
              <a:gd name="T107" fmla="*/ 222 h 594"/>
              <a:gd name="T108" fmla="*/ 252 w 495"/>
              <a:gd name="T109" fmla="*/ 269 h 594"/>
              <a:gd name="T110" fmla="*/ 310 w 495"/>
              <a:gd name="T111" fmla="*/ 334 h 594"/>
              <a:gd name="T112" fmla="*/ 380 w 495"/>
              <a:gd name="T113" fmla="*/ 328 h 594"/>
              <a:gd name="T114" fmla="*/ 461 w 495"/>
              <a:gd name="T115" fmla="*/ 389 h 594"/>
              <a:gd name="T116" fmla="*/ 290 w 495"/>
              <a:gd name="T117" fmla="*/ 153 h 594"/>
              <a:gd name="T118" fmla="*/ 247 w 495"/>
              <a:gd name="T119" fmla="*/ 131 h 594"/>
              <a:gd name="T120" fmla="*/ 262 w 495"/>
              <a:gd name="T121" fmla="*/ 131 h 594"/>
              <a:gd name="T122" fmla="*/ 262 w 495"/>
              <a:gd name="T123" fmla="*/ 54 h 594"/>
              <a:gd name="T124" fmla="*/ 313 w 495"/>
              <a:gd name="T125" fmla="*/ 565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95" h="594">
                <a:moveTo>
                  <a:pt x="110" y="34"/>
                </a:moveTo>
                <a:cubicBezTo>
                  <a:pt x="110" y="35"/>
                  <a:pt x="111" y="35"/>
                  <a:pt x="112" y="35"/>
                </a:cubicBezTo>
                <a:cubicBezTo>
                  <a:pt x="114" y="34"/>
                  <a:pt x="116" y="33"/>
                  <a:pt x="117" y="32"/>
                </a:cubicBezTo>
                <a:cubicBezTo>
                  <a:pt x="115" y="32"/>
                  <a:pt x="110" y="34"/>
                  <a:pt x="110" y="34"/>
                </a:cubicBezTo>
                <a:close/>
                <a:moveTo>
                  <a:pt x="141" y="24"/>
                </a:moveTo>
                <a:cubicBezTo>
                  <a:pt x="144" y="23"/>
                  <a:pt x="149" y="22"/>
                  <a:pt x="149" y="21"/>
                </a:cubicBezTo>
                <a:cubicBezTo>
                  <a:pt x="148" y="21"/>
                  <a:pt x="147" y="21"/>
                  <a:pt x="147" y="21"/>
                </a:cubicBezTo>
                <a:cubicBezTo>
                  <a:pt x="148" y="21"/>
                  <a:pt x="150" y="21"/>
                  <a:pt x="151" y="20"/>
                </a:cubicBezTo>
                <a:cubicBezTo>
                  <a:pt x="151" y="20"/>
                  <a:pt x="150" y="20"/>
                  <a:pt x="149" y="20"/>
                </a:cubicBezTo>
                <a:cubicBezTo>
                  <a:pt x="146" y="20"/>
                  <a:pt x="137" y="22"/>
                  <a:pt x="137" y="23"/>
                </a:cubicBezTo>
                <a:cubicBezTo>
                  <a:pt x="137" y="24"/>
                  <a:pt x="139" y="24"/>
                  <a:pt x="141" y="24"/>
                </a:cubicBezTo>
                <a:close/>
                <a:moveTo>
                  <a:pt x="143" y="21"/>
                </a:moveTo>
                <a:cubicBezTo>
                  <a:pt x="145" y="20"/>
                  <a:pt x="147" y="20"/>
                  <a:pt x="149" y="20"/>
                </a:cubicBezTo>
                <a:cubicBezTo>
                  <a:pt x="151" y="19"/>
                  <a:pt x="152" y="19"/>
                  <a:pt x="153" y="18"/>
                </a:cubicBezTo>
                <a:cubicBezTo>
                  <a:pt x="153" y="17"/>
                  <a:pt x="151" y="18"/>
                  <a:pt x="148" y="18"/>
                </a:cubicBezTo>
                <a:cubicBezTo>
                  <a:pt x="146" y="18"/>
                  <a:pt x="137" y="21"/>
                  <a:pt x="137" y="22"/>
                </a:cubicBezTo>
                <a:cubicBezTo>
                  <a:pt x="138" y="21"/>
                  <a:pt x="138" y="21"/>
                  <a:pt x="140" y="21"/>
                </a:cubicBezTo>
                <a:cubicBezTo>
                  <a:pt x="141" y="21"/>
                  <a:pt x="141" y="21"/>
                  <a:pt x="143" y="21"/>
                </a:cubicBezTo>
                <a:close/>
                <a:moveTo>
                  <a:pt x="131" y="27"/>
                </a:moveTo>
                <a:cubicBezTo>
                  <a:pt x="132" y="27"/>
                  <a:pt x="133" y="27"/>
                  <a:pt x="134" y="26"/>
                </a:cubicBezTo>
                <a:cubicBezTo>
                  <a:pt x="134" y="26"/>
                  <a:pt x="134" y="26"/>
                  <a:pt x="134" y="26"/>
                </a:cubicBezTo>
                <a:cubicBezTo>
                  <a:pt x="133" y="26"/>
                  <a:pt x="131" y="26"/>
                  <a:pt x="129" y="27"/>
                </a:cubicBezTo>
                <a:cubicBezTo>
                  <a:pt x="129" y="27"/>
                  <a:pt x="130" y="27"/>
                  <a:pt x="131" y="27"/>
                </a:cubicBezTo>
                <a:close/>
                <a:moveTo>
                  <a:pt x="131" y="28"/>
                </a:moveTo>
                <a:cubicBezTo>
                  <a:pt x="132" y="28"/>
                  <a:pt x="134" y="28"/>
                  <a:pt x="135" y="27"/>
                </a:cubicBezTo>
                <a:cubicBezTo>
                  <a:pt x="139" y="27"/>
                  <a:pt x="141" y="28"/>
                  <a:pt x="148" y="27"/>
                </a:cubicBezTo>
                <a:cubicBezTo>
                  <a:pt x="150" y="27"/>
                  <a:pt x="150" y="26"/>
                  <a:pt x="151" y="26"/>
                </a:cubicBezTo>
                <a:cubicBezTo>
                  <a:pt x="150" y="26"/>
                  <a:pt x="149" y="26"/>
                  <a:pt x="148" y="26"/>
                </a:cubicBezTo>
                <a:cubicBezTo>
                  <a:pt x="149" y="26"/>
                  <a:pt x="149" y="26"/>
                  <a:pt x="150" y="26"/>
                </a:cubicBezTo>
                <a:cubicBezTo>
                  <a:pt x="150" y="25"/>
                  <a:pt x="150" y="25"/>
                  <a:pt x="150" y="25"/>
                </a:cubicBezTo>
                <a:cubicBezTo>
                  <a:pt x="149" y="25"/>
                  <a:pt x="146" y="26"/>
                  <a:pt x="147" y="25"/>
                </a:cubicBezTo>
                <a:cubicBezTo>
                  <a:pt x="147" y="24"/>
                  <a:pt x="150" y="23"/>
                  <a:pt x="152" y="22"/>
                </a:cubicBezTo>
                <a:cubicBezTo>
                  <a:pt x="153" y="22"/>
                  <a:pt x="154" y="22"/>
                  <a:pt x="155" y="22"/>
                </a:cubicBezTo>
                <a:cubicBezTo>
                  <a:pt x="155" y="23"/>
                  <a:pt x="155" y="23"/>
                  <a:pt x="155" y="23"/>
                </a:cubicBezTo>
                <a:cubicBezTo>
                  <a:pt x="155" y="24"/>
                  <a:pt x="157" y="25"/>
                  <a:pt x="160" y="24"/>
                </a:cubicBezTo>
                <a:cubicBezTo>
                  <a:pt x="161" y="24"/>
                  <a:pt x="162" y="23"/>
                  <a:pt x="164" y="23"/>
                </a:cubicBezTo>
                <a:cubicBezTo>
                  <a:pt x="166" y="23"/>
                  <a:pt x="168" y="23"/>
                  <a:pt x="167" y="24"/>
                </a:cubicBezTo>
                <a:cubicBezTo>
                  <a:pt x="167" y="25"/>
                  <a:pt x="163" y="27"/>
                  <a:pt x="162" y="27"/>
                </a:cubicBezTo>
                <a:cubicBezTo>
                  <a:pt x="161" y="27"/>
                  <a:pt x="152" y="28"/>
                  <a:pt x="152" y="28"/>
                </a:cubicBezTo>
                <a:cubicBezTo>
                  <a:pt x="152" y="28"/>
                  <a:pt x="142" y="31"/>
                  <a:pt x="142" y="31"/>
                </a:cubicBezTo>
                <a:cubicBezTo>
                  <a:pt x="139" y="32"/>
                  <a:pt x="136" y="33"/>
                  <a:pt x="132" y="33"/>
                </a:cubicBezTo>
                <a:cubicBezTo>
                  <a:pt x="131" y="34"/>
                  <a:pt x="128" y="34"/>
                  <a:pt x="129" y="33"/>
                </a:cubicBezTo>
                <a:cubicBezTo>
                  <a:pt x="129" y="32"/>
                  <a:pt x="131" y="32"/>
                  <a:pt x="133" y="32"/>
                </a:cubicBezTo>
                <a:cubicBezTo>
                  <a:pt x="132" y="31"/>
                  <a:pt x="131" y="32"/>
                  <a:pt x="131" y="31"/>
                </a:cubicBezTo>
                <a:cubicBezTo>
                  <a:pt x="130" y="31"/>
                  <a:pt x="129" y="31"/>
                  <a:pt x="129" y="32"/>
                </a:cubicBezTo>
                <a:cubicBezTo>
                  <a:pt x="126" y="33"/>
                  <a:pt x="125" y="33"/>
                  <a:pt x="123" y="33"/>
                </a:cubicBezTo>
                <a:cubicBezTo>
                  <a:pt x="121" y="34"/>
                  <a:pt x="119" y="34"/>
                  <a:pt x="118" y="34"/>
                </a:cubicBezTo>
                <a:cubicBezTo>
                  <a:pt x="117" y="34"/>
                  <a:pt x="116" y="34"/>
                  <a:pt x="116" y="34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8" y="32"/>
                  <a:pt x="119" y="32"/>
                  <a:pt x="120" y="32"/>
                </a:cubicBezTo>
                <a:cubicBezTo>
                  <a:pt x="121" y="31"/>
                  <a:pt x="121" y="32"/>
                  <a:pt x="122" y="31"/>
                </a:cubicBezTo>
                <a:cubicBezTo>
                  <a:pt x="121" y="31"/>
                  <a:pt x="121" y="31"/>
                  <a:pt x="120" y="31"/>
                </a:cubicBezTo>
                <a:cubicBezTo>
                  <a:pt x="120" y="31"/>
                  <a:pt x="120" y="31"/>
                  <a:pt x="120" y="31"/>
                </a:cubicBezTo>
                <a:cubicBezTo>
                  <a:pt x="122" y="30"/>
                  <a:pt x="123" y="30"/>
                  <a:pt x="123" y="30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30"/>
                  <a:pt x="123" y="30"/>
                  <a:pt x="122" y="30"/>
                </a:cubicBezTo>
                <a:cubicBezTo>
                  <a:pt x="123" y="30"/>
                  <a:pt x="124" y="29"/>
                  <a:pt x="125" y="29"/>
                </a:cubicBezTo>
                <a:cubicBezTo>
                  <a:pt x="125" y="29"/>
                  <a:pt x="125" y="29"/>
                  <a:pt x="125" y="29"/>
                </a:cubicBezTo>
                <a:cubicBezTo>
                  <a:pt x="125" y="29"/>
                  <a:pt x="124" y="29"/>
                  <a:pt x="125" y="29"/>
                </a:cubicBezTo>
                <a:cubicBezTo>
                  <a:pt x="127" y="28"/>
                  <a:pt x="128" y="28"/>
                  <a:pt x="129" y="28"/>
                </a:cubicBezTo>
                <a:cubicBezTo>
                  <a:pt x="130" y="28"/>
                  <a:pt x="131" y="27"/>
                  <a:pt x="131" y="28"/>
                </a:cubicBezTo>
                <a:close/>
                <a:moveTo>
                  <a:pt x="126" y="31"/>
                </a:moveTo>
                <a:cubicBezTo>
                  <a:pt x="126" y="31"/>
                  <a:pt x="125" y="31"/>
                  <a:pt x="125" y="31"/>
                </a:cubicBezTo>
                <a:cubicBezTo>
                  <a:pt x="125" y="31"/>
                  <a:pt x="126" y="31"/>
                  <a:pt x="126" y="31"/>
                </a:cubicBezTo>
                <a:close/>
                <a:moveTo>
                  <a:pt x="131" y="25"/>
                </a:moveTo>
                <a:cubicBezTo>
                  <a:pt x="132" y="25"/>
                  <a:pt x="133" y="24"/>
                  <a:pt x="133" y="24"/>
                </a:cubicBezTo>
                <a:cubicBezTo>
                  <a:pt x="133" y="24"/>
                  <a:pt x="129" y="23"/>
                  <a:pt x="129" y="25"/>
                </a:cubicBezTo>
                <a:cubicBezTo>
                  <a:pt x="129" y="25"/>
                  <a:pt x="130" y="25"/>
                  <a:pt x="131" y="25"/>
                </a:cubicBezTo>
                <a:close/>
                <a:moveTo>
                  <a:pt x="98" y="37"/>
                </a:moveTo>
                <a:cubicBezTo>
                  <a:pt x="99" y="36"/>
                  <a:pt x="100" y="36"/>
                  <a:pt x="101" y="36"/>
                </a:cubicBezTo>
                <a:cubicBezTo>
                  <a:pt x="102" y="35"/>
                  <a:pt x="103" y="35"/>
                  <a:pt x="104" y="35"/>
                </a:cubicBezTo>
                <a:cubicBezTo>
                  <a:pt x="104" y="35"/>
                  <a:pt x="105" y="35"/>
                  <a:pt x="106" y="35"/>
                </a:cubicBezTo>
                <a:cubicBezTo>
                  <a:pt x="108" y="35"/>
                  <a:pt x="109" y="34"/>
                  <a:pt x="109" y="33"/>
                </a:cubicBezTo>
                <a:cubicBezTo>
                  <a:pt x="112" y="33"/>
                  <a:pt x="114" y="31"/>
                  <a:pt x="114" y="30"/>
                </a:cubicBezTo>
                <a:cubicBezTo>
                  <a:pt x="116" y="30"/>
                  <a:pt x="115" y="32"/>
                  <a:pt x="117" y="31"/>
                </a:cubicBezTo>
                <a:cubicBezTo>
                  <a:pt x="119" y="30"/>
                  <a:pt x="122" y="29"/>
                  <a:pt x="124" y="28"/>
                </a:cubicBezTo>
                <a:cubicBezTo>
                  <a:pt x="124" y="28"/>
                  <a:pt x="123" y="28"/>
                  <a:pt x="123" y="27"/>
                </a:cubicBezTo>
                <a:cubicBezTo>
                  <a:pt x="124" y="27"/>
                  <a:pt x="125" y="27"/>
                  <a:pt x="125" y="26"/>
                </a:cubicBezTo>
                <a:cubicBezTo>
                  <a:pt x="125" y="25"/>
                  <a:pt x="117" y="28"/>
                  <a:pt x="117" y="28"/>
                </a:cubicBezTo>
                <a:cubicBezTo>
                  <a:pt x="116" y="28"/>
                  <a:pt x="116" y="28"/>
                  <a:pt x="115" y="28"/>
                </a:cubicBezTo>
                <a:cubicBezTo>
                  <a:pt x="111" y="29"/>
                  <a:pt x="110" y="31"/>
                  <a:pt x="107" y="32"/>
                </a:cubicBezTo>
                <a:cubicBezTo>
                  <a:pt x="105" y="33"/>
                  <a:pt x="103" y="34"/>
                  <a:pt x="100" y="35"/>
                </a:cubicBezTo>
                <a:cubicBezTo>
                  <a:pt x="100" y="35"/>
                  <a:pt x="97" y="36"/>
                  <a:pt x="97" y="36"/>
                </a:cubicBezTo>
                <a:cubicBezTo>
                  <a:pt x="97" y="36"/>
                  <a:pt x="98" y="36"/>
                  <a:pt x="98" y="37"/>
                </a:cubicBezTo>
                <a:close/>
                <a:moveTo>
                  <a:pt x="88" y="51"/>
                </a:moveTo>
                <a:cubicBezTo>
                  <a:pt x="88" y="51"/>
                  <a:pt x="89" y="51"/>
                  <a:pt x="89" y="51"/>
                </a:cubicBezTo>
                <a:cubicBezTo>
                  <a:pt x="90" y="51"/>
                  <a:pt x="90" y="51"/>
                  <a:pt x="91" y="51"/>
                </a:cubicBezTo>
                <a:cubicBezTo>
                  <a:pt x="92" y="51"/>
                  <a:pt x="102" y="47"/>
                  <a:pt x="102" y="47"/>
                </a:cubicBezTo>
                <a:cubicBezTo>
                  <a:pt x="103" y="46"/>
                  <a:pt x="109" y="42"/>
                  <a:pt x="114" y="40"/>
                </a:cubicBezTo>
                <a:cubicBezTo>
                  <a:pt x="115" y="40"/>
                  <a:pt x="122" y="38"/>
                  <a:pt x="123" y="37"/>
                </a:cubicBezTo>
                <a:cubicBezTo>
                  <a:pt x="123" y="36"/>
                  <a:pt x="117" y="36"/>
                  <a:pt x="114" y="37"/>
                </a:cubicBezTo>
                <a:cubicBezTo>
                  <a:pt x="112" y="37"/>
                  <a:pt x="110" y="38"/>
                  <a:pt x="109" y="38"/>
                </a:cubicBezTo>
                <a:cubicBezTo>
                  <a:pt x="106" y="39"/>
                  <a:pt x="105" y="38"/>
                  <a:pt x="102" y="39"/>
                </a:cubicBezTo>
                <a:cubicBezTo>
                  <a:pt x="100" y="39"/>
                  <a:pt x="98" y="40"/>
                  <a:pt x="97" y="41"/>
                </a:cubicBezTo>
                <a:cubicBezTo>
                  <a:pt x="94" y="41"/>
                  <a:pt x="92" y="41"/>
                  <a:pt x="89" y="43"/>
                </a:cubicBezTo>
                <a:cubicBezTo>
                  <a:pt x="89" y="43"/>
                  <a:pt x="91" y="43"/>
                  <a:pt x="90" y="44"/>
                </a:cubicBezTo>
                <a:cubicBezTo>
                  <a:pt x="90" y="46"/>
                  <a:pt x="83" y="49"/>
                  <a:pt x="82" y="51"/>
                </a:cubicBezTo>
                <a:cubicBezTo>
                  <a:pt x="82" y="52"/>
                  <a:pt x="87" y="50"/>
                  <a:pt x="88" y="51"/>
                </a:cubicBezTo>
                <a:close/>
                <a:moveTo>
                  <a:pt x="288" y="30"/>
                </a:moveTo>
                <a:cubicBezTo>
                  <a:pt x="291" y="30"/>
                  <a:pt x="292" y="30"/>
                  <a:pt x="294" y="30"/>
                </a:cubicBezTo>
                <a:cubicBezTo>
                  <a:pt x="295" y="30"/>
                  <a:pt x="296" y="30"/>
                  <a:pt x="298" y="30"/>
                </a:cubicBezTo>
                <a:cubicBezTo>
                  <a:pt x="300" y="30"/>
                  <a:pt x="301" y="30"/>
                  <a:pt x="301" y="30"/>
                </a:cubicBezTo>
                <a:cubicBezTo>
                  <a:pt x="298" y="29"/>
                  <a:pt x="295" y="27"/>
                  <a:pt x="290" y="27"/>
                </a:cubicBezTo>
                <a:cubicBezTo>
                  <a:pt x="287" y="27"/>
                  <a:pt x="286" y="26"/>
                  <a:pt x="282" y="26"/>
                </a:cubicBezTo>
                <a:cubicBezTo>
                  <a:pt x="281" y="26"/>
                  <a:pt x="279" y="26"/>
                  <a:pt x="279" y="27"/>
                </a:cubicBezTo>
                <a:cubicBezTo>
                  <a:pt x="279" y="28"/>
                  <a:pt x="281" y="28"/>
                  <a:pt x="283" y="28"/>
                </a:cubicBezTo>
                <a:cubicBezTo>
                  <a:pt x="281" y="29"/>
                  <a:pt x="284" y="30"/>
                  <a:pt x="288" y="30"/>
                </a:cubicBezTo>
                <a:close/>
                <a:moveTo>
                  <a:pt x="251" y="23"/>
                </a:moveTo>
                <a:cubicBezTo>
                  <a:pt x="255" y="23"/>
                  <a:pt x="260" y="23"/>
                  <a:pt x="264" y="23"/>
                </a:cubicBezTo>
                <a:cubicBezTo>
                  <a:pt x="266" y="23"/>
                  <a:pt x="266" y="22"/>
                  <a:pt x="268" y="22"/>
                </a:cubicBezTo>
                <a:cubicBezTo>
                  <a:pt x="269" y="23"/>
                  <a:pt x="269" y="23"/>
                  <a:pt x="271" y="23"/>
                </a:cubicBezTo>
                <a:cubicBezTo>
                  <a:pt x="277" y="23"/>
                  <a:pt x="284" y="24"/>
                  <a:pt x="285" y="22"/>
                </a:cubicBezTo>
                <a:cubicBezTo>
                  <a:pt x="285" y="22"/>
                  <a:pt x="284" y="22"/>
                  <a:pt x="283" y="22"/>
                </a:cubicBezTo>
                <a:cubicBezTo>
                  <a:pt x="283" y="21"/>
                  <a:pt x="283" y="21"/>
                  <a:pt x="283" y="21"/>
                </a:cubicBezTo>
                <a:cubicBezTo>
                  <a:pt x="284" y="21"/>
                  <a:pt x="284" y="21"/>
                  <a:pt x="285" y="21"/>
                </a:cubicBezTo>
                <a:cubicBezTo>
                  <a:pt x="282" y="20"/>
                  <a:pt x="278" y="19"/>
                  <a:pt x="272" y="19"/>
                </a:cubicBezTo>
                <a:cubicBezTo>
                  <a:pt x="263" y="19"/>
                  <a:pt x="261" y="20"/>
                  <a:pt x="252" y="20"/>
                </a:cubicBezTo>
                <a:cubicBezTo>
                  <a:pt x="247" y="20"/>
                  <a:pt x="244" y="20"/>
                  <a:pt x="240" y="19"/>
                </a:cubicBezTo>
                <a:cubicBezTo>
                  <a:pt x="240" y="19"/>
                  <a:pt x="238" y="20"/>
                  <a:pt x="238" y="19"/>
                </a:cubicBezTo>
                <a:cubicBezTo>
                  <a:pt x="239" y="19"/>
                  <a:pt x="239" y="19"/>
                  <a:pt x="239" y="19"/>
                </a:cubicBezTo>
                <a:cubicBezTo>
                  <a:pt x="237" y="18"/>
                  <a:pt x="233" y="19"/>
                  <a:pt x="232" y="18"/>
                </a:cubicBezTo>
                <a:cubicBezTo>
                  <a:pt x="234" y="18"/>
                  <a:pt x="236" y="18"/>
                  <a:pt x="238" y="18"/>
                </a:cubicBezTo>
                <a:cubicBezTo>
                  <a:pt x="237" y="17"/>
                  <a:pt x="230" y="17"/>
                  <a:pt x="231" y="16"/>
                </a:cubicBezTo>
                <a:cubicBezTo>
                  <a:pt x="230" y="16"/>
                  <a:pt x="229" y="16"/>
                  <a:pt x="228" y="16"/>
                </a:cubicBezTo>
                <a:cubicBezTo>
                  <a:pt x="227" y="16"/>
                  <a:pt x="226" y="17"/>
                  <a:pt x="225" y="17"/>
                </a:cubicBezTo>
                <a:cubicBezTo>
                  <a:pt x="219" y="17"/>
                  <a:pt x="218" y="15"/>
                  <a:pt x="211" y="15"/>
                </a:cubicBezTo>
                <a:cubicBezTo>
                  <a:pt x="209" y="15"/>
                  <a:pt x="206" y="16"/>
                  <a:pt x="206" y="16"/>
                </a:cubicBezTo>
                <a:cubicBezTo>
                  <a:pt x="206" y="17"/>
                  <a:pt x="216" y="18"/>
                  <a:pt x="217" y="18"/>
                </a:cubicBezTo>
                <a:cubicBezTo>
                  <a:pt x="219" y="18"/>
                  <a:pt x="220" y="17"/>
                  <a:pt x="221" y="17"/>
                </a:cubicBezTo>
                <a:cubicBezTo>
                  <a:pt x="223" y="18"/>
                  <a:pt x="224" y="19"/>
                  <a:pt x="227" y="20"/>
                </a:cubicBezTo>
                <a:cubicBezTo>
                  <a:pt x="226" y="20"/>
                  <a:pt x="225" y="20"/>
                  <a:pt x="225" y="21"/>
                </a:cubicBezTo>
                <a:cubicBezTo>
                  <a:pt x="225" y="22"/>
                  <a:pt x="233" y="23"/>
                  <a:pt x="236" y="23"/>
                </a:cubicBezTo>
                <a:cubicBezTo>
                  <a:pt x="238" y="23"/>
                  <a:pt x="240" y="22"/>
                  <a:pt x="241" y="22"/>
                </a:cubicBezTo>
                <a:cubicBezTo>
                  <a:pt x="242" y="22"/>
                  <a:pt x="242" y="22"/>
                  <a:pt x="243" y="22"/>
                </a:cubicBezTo>
                <a:cubicBezTo>
                  <a:pt x="242" y="23"/>
                  <a:pt x="248" y="23"/>
                  <a:pt x="251" y="23"/>
                </a:cubicBezTo>
                <a:close/>
                <a:moveTo>
                  <a:pt x="170" y="19"/>
                </a:moveTo>
                <a:cubicBezTo>
                  <a:pt x="171" y="19"/>
                  <a:pt x="172" y="18"/>
                  <a:pt x="173" y="18"/>
                </a:cubicBezTo>
                <a:cubicBezTo>
                  <a:pt x="169" y="18"/>
                  <a:pt x="169" y="17"/>
                  <a:pt x="166" y="17"/>
                </a:cubicBezTo>
                <a:cubicBezTo>
                  <a:pt x="165" y="18"/>
                  <a:pt x="169" y="19"/>
                  <a:pt x="170" y="19"/>
                </a:cubicBezTo>
                <a:close/>
                <a:moveTo>
                  <a:pt x="207" y="30"/>
                </a:moveTo>
                <a:cubicBezTo>
                  <a:pt x="206" y="30"/>
                  <a:pt x="204" y="30"/>
                  <a:pt x="203" y="30"/>
                </a:cubicBezTo>
                <a:cubicBezTo>
                  <a:pt x="203" y="30"/>
                  <a:pt x="204" y="30"/>
                  <a:pt x="204" y="29"/>
                </a:cubicBezTo>
                <a:cubicBezTo>
                  <a:pt x="204" y="29"/>
                  <a:pt x="199" y="30"/>
                  <a:pt x="198" y="30"/>
                </a:cubicBezTo>
                <a:cubicBezTo>
                  <a:pt x="199" y="29"/>
                  <a:pt x="203" y="28"/>
                  <a:pt x="203" y="27"/>
                </a:cubicBezTo>
                <a:cubicBezTo>
                  <a:pt x="203" y="27"/>
                  <a:pt x="202" y="27"/>
                  <a:pt x="202" y="27"/>
                </a:cubicBezTo>
                <a:cubicBezTo>
                  <a:pt x="199" y="27"/>
                  <a:pt x="197" y="27"/>
                  <a:pt x="195" y="27"/>
                </a:cubicBezTo>
                <a:cubicBezTo>
                  <a:pt x="192" y="27"/>
                  <a:pt x="188" y="27"/>
                  <a:pt x="186" y="29"/>
                </a:cubicBezTo>
                <a:cubicBezTo>
                  <a:pt x="184" y="29"/>
                  <a:pt x="184" y="29"/>
                  <a:pt x="184" y="29"/>
                </a:cubicBezTo>
                <a:cubicBezTo>
                  <a:pt x="184" y="30"/>
                  <a:pt x="187" y="30"/>
                  <a:pt x="189" y="30"/>
                </a:cubicBezTo>
                <a:cubicBezTo>
                  <a:pt x="189" y="30"/>
                  <a:pt x="189" y="30"/>
                  <a:pt x="189" y="31"/>
                </a:cubicBezTo>
                <a:cubicBezTo>
                  <a:pt x="189" y="31"/>
                  <a:pt x="187" y="31"/>
                  <a:pt x="187" y="31"/>
                </a:cubicBezTo>
                <a:cubicBezTo>
                  <a:pt x="184" y="32"/>
                  <a:pt x="182" y="31"/>
                  <a:pt x="180" y="31"/>
                </a:cubicBezTo>
                <a:cubicBezTo>
                  <a:pt x="180" y="32"/>
                  <a:pt x="180" y="32"/>
                  <a:pt x="180" y="32"/>
                </a:cubicBezTo>
                <a:cubicBezTo>
                  <a:pt x="184" y="34"/>
                  <a:pt x="189" y="33"/>
                  <a:pt x="193" y="34"/>
                </a:cubicBezTo>
                <a:cubicBezTo>
                  <a:pt x="194" y="35"/>
                  <a:pt x="194" y="35"/>
                  <a:pt x="197" y="35"/>
                </a:cubicBezTo>
                <a:cubicBezTo>
                  <a:pt x="198" y="35"/>
                  <a:pt x="199" y="34"/>
                  <a:pt x="200" y="34"/>
                </a:cubicBezTo>
                <a:cubicBezTo>
                  <a:pt x="205" y="33"/>
                  <a:pt x="206" y="34"/>
                  <a:pt x="207" y="30"/>
                </a:cubicBezTo>
                <a:close/>
                <a:moveTo>
                  <a:pt x="195" y="42"/>
                </a:moveTo>
                <a:cubicBezTo>
                  <a:pt x="195" y="42"/>
                  <a:pt x="192" y="42"/>
                  <a:pt x="192" y="43"/>
                </a:cubicBezTo>
                <a:cubicBezTo>
                  <a:pt x="192" y="43"/>
                  <a:pt x="204" y="44"/>
                  <a:pt x="206" y="44"/>
                </a:cubicBezTo>
                <a:cubicBezTo>
                  <a:pt x="208" y="44"/>
                  <a:pt x="208" y="43"/>
                  <a:pt x="210" y="43"/>
                </a:cubicBezTo>
                <a:cubicBezTo>
                  <a:pt x="209" y="42"/>
                  <a:pt x="203" y="40"/>
                  <a:pt x="200" y="40"/>
                </a:cubicBezTo>
                <a:cubicBezTo>
                  <a:pt x="197" y="40"/>
                  <a:pt x="197" y="42"/>
                  <a:pt x="195" y="42"/>
                </a:cubicBezTo>
                <a:close/>
                <a:moveTo>
                  <a:pt x="444" y="378"/>
                </a:moveTo>
                <a:cubicBezTo>
                  <a:pt x="444" y="378"/>
                  <a:pt x="442" y="380"/>
                  <a:pt x="442" y="378"/>
                </a:cubicBezTo>
                <a:cubicBezTo>
                  <a:pt x="441" y="378"/>
                  <a:pt x="440" y="377"/>
                  <a:pt x="439" y="377"/>
                </a:cubicBezTo>
                <a:cubicBezTo>
                  <a:pt x="438" y="377"/>
                  <a:pt x="438" y="377"/>
                  <a:pt x="438" y="377"/>
                </a:cubicBezTo>
                <a:cubicBezTo>
                  <a:pt x="436" y="377"/>
                  <a:pt x="435" y="379"/>
                  <a:pt x="435" y="382"/>
                </a:cubicBezTo>
                <a:cubicBezTo>
                  <a:pt x="435" y="383"/>
                  <a:pt x="439" y="386"/>
                  <a:pt x="441" y="386"/>
                </a:cubicBezTo>
                <a:cubicBezTo>
                  <a:pt x="443" y="386"/>
                  <a:pt x="445" y="381"/>
                  <a:pt x="445" y="380"/>
                </a:cubicBezTo>
                <a:cubicBezTo>
                  <a:pt x="445" y="380"/>
                  <a:pt x="445" y="378"/>
                  <a:pt x="444" y="378"/>
                </a:cubicBezTo>
                <a:close/>
                <a:moveTo>
                  <a:pt x="356" y="14"/>
                </a:moveTo>
                <a:cubicBezTo>
                  <a:pt x="355" y="14"/>
                  <a:pt x="354" y="14"/>
                  <a:pt x="353" y="13"/>
                </a:cubicBezTo>
                <a:cubicBezTo>
                  <a:pt x="350" y="14"/>
                  <a:pt x="344" y="13"/>
                  <a:pt x="339" y="13"/>
                </a:cubicBezTo>
                <a:cubicBezTo>
                  <a:pt x="338" y="13"/>
                  <a:pt x="336" y="13"/>
                  <a:pt x="336" y="13"/>
                </a:cubicBezTo>
                <a:cubicBezTo>
                  <a:pt x="336" y="15"/>
                  <a:pt x="344" y="15"/>
                  <a:pt x="347" y="16"/>
                </a:cubicBezTo>
                <a:cubicBezTo>
                  <a:pt x="348" y="17"/>
                  <a:pt x="346" y="17"/>
                  <a:pt x="344" y="18"/>
                </a:cubicBezTo>
                <a:cubicBezTo>
                  <a:pt x="341" y="18"/>
                  <a:pt x="335" y="16"/>
                  <a:pt x="331" y="16"/>
                </a:cubicBezTo>
                <a:cubicBezTo>
                  <a:pt x="328" y="16"/>
                  <a:pt x="326" y="16"/>
                  <a:pt x="324" y="16"/>
                </a:cubicBezTo>
                <a:cubicBezTo>
                  <a:pt x="320" y="16"/>
                  <a:pt x="315" y="15"/>
                  <a:pt x="315" y="17"/>
                </a:cubicBezTo>
                <a:cubicBezTo>
                  <a:pt x="315" y="17"/>
                  <a:pt x="330" y="20"/>
                  <a:pt x="331" y="20"/>
                </a:cubicBezTo>
                <a:cubicBezTo>
                  <a:pt x="333" y="20"/>
                  <a:pt x="334" y="21"/>
                  <a:pt x="336" y="21"/>
                </a:cubicBezTo>
                <a:cubicBezTo>
                  <a:pt x="337" y="21"/>
                  <a:pt x="337" y="21"/>
                  <a:pt x="338" y="21"/>
                </a:cubicBezTo>
                <a:cubicBezTo>
                  <a:pt x="340" y="21"/>
                  <a:pt x="342" y="21"/>
                  <a:pt x="344" y="21"/>
                </a:cubicBezTo>
                <a:cubicBezTo>
                  <a:pt x="343" y="22"/>
                  <a:pt x="344" y="22"/>
                  <a:pt x="342" y="22"/>
                </a:cubicBezTo>
                <a:cubicBezTo>
                  <a:pt x="339" y="22"/>
                  <a:pt x="336" y="22"/>
                  <a:pt x="333" y="21"/>
                </a:cubicBezTo>
                <a:cubicBezTo>
                  <a:pt x="332" y="21"/>
                  <a:pt x="332" y="21"/>
                  <a:pt x="331" y="21"/>
                </a:cubicBezTo>
                <a:cubicBezTo>
                  <a:pt x="329" y="21"/>
                  <a:pt x="328" y="21"/>
                  <a:pt x="327" y="21"/>
                </a:cubicBezTo>
                <a:cubicBezTo>
                  <a:pt x="326" y="21"/>
                  <a:pt x="322" y="20"/>
                  <a:pt x="322" y="21"/>
                </a:cubicBezTo>
                <a:cubicBezTo>
                  <a:pt x="325" y="22"/>
                  <a:pt x="324" y="22"/>
                  <a:pt x="328" y="22"/>
                </a:cubicBezTo>
                <a:cubicBezTo>
                  <a:pt x="330" y="22"/>
                  <a:pt x="332" y="23"/>
                  <a:pt x="334" y="24"/>
                </a:cubicBezTo>
                <a:cubicBezTo>
                  <a:pt x="333" y="24"/>
                  <a:pt x="333" y="24"/>
                  <a:pt x="331" y="24"/>
                </a:cubicBezTo>
                <a:cubicBezTo>
                  <a:pt x="333" y="25"/>
                  <a:pt x="338" y="26"/>
                  <a:pt x="341" y="27"/>
                </a:cubicBezTo>
                <a:cubicBezTo>
                  <a:pt x="343" y="27"/>
                  <a:pt x="342" y="27"/>
                  <a:pt x="343" y="27"/>
                </a:cubicBezTo>
                <a:cubicBezTo>
                  <a:pt x="343" y="27"/>
                  <a:pt x="342" y="26"/>
                  <a:pt x="342" y="26"/>
                </a:cubicBezTo>
                <a:cubicBezTo>
                  <a:pt x="342" y="26"/>
                  <a:pt x="343" y="26"/>
                  <a:pt x="345" y="26"/>
                </a:cubicBezTo>
                <a:cubicBezTo>
                  <a:pt x="347" y="27"/>
                  <a:pt x="348" y="27"/>
                  <a:pt x="349" y="27"/>
                </a:cubicBezTo>
                <a:cubicBezTo>
                  <a:pt x="352" y="27"/>
                  <a:pt x="352" y="27"/>
                  <a:pt x="354" y="27"/>
                </a:cubicBezTo>
                <a:cubicBezTo>
                  <a:pt x="356" y="28"/>
                  <a:pt x="357" y="28"/>
                  <a:pt x="359" y="28"/>
                </a:cubicBezTo>
                <a:cubicBezTo>
                  <a:pt x="376" y="31"/>
                  <a:pt x="386" y="36"/>
                  <a:pt x="391" y="42"/>
                </a:cubicBezTo>
                <a:cubicBezTo>
                  <a:pt x="392" y="43"/>
                  <a:pt x="391" y="43"/>
                  <a:pt x="392" y="43"/>
                </a:cubicBezTo>
                <a:cubicBezTo>
                  <a:pt x="393" y="44"/>
                  <a:pt x="395" y="44"/>
                  <a:pt x="395" y="45"/>
                </a:cubicBezTo>
                <a:cubicBezTo>
                  <a:pt x="396" y="46"/>
                  <a:pt x="393" y="45"/>
                  <a:pt x="393" y="47"/>
                </a:cubicBezTo>
                <a:cubicBezTo>
                  <a:pt x="393" y="48"/>
                  <a:pt x="395" y="48"/>
                  <a:pt x="397" y="49"/>
                </a:cubicBezTo>
                <a:cubicBezTo>
                  <a:pt x="399" y="49"/>
                  <a:pt x="399" y="48"/>
                  <a:pt x="400" y="48"/>
                </a:cubicBezTo>
                <a:cubicBezTo>
                  <a:pt x="405" y="49"/>
                  <a:pt x="407" y="52"/>
                  <a:pt x="411" y="54"/>
                </a:cubicBezTo>
                <a:cubicBezTo>
                  <a:pt x="411" y="55"/>
                  <a:pt x="412" y="55"/>
                  <a:pt x="410" y="55"/>
                </a:cubicBezTo>
                <a:cubicBezTo>
                  <a:pt x="407" y="54"/>
                  <a:pt x="405" y="52"/>
                  <a:pt x="402" y="52"/>
                </a:cubicBezTo>
                <a:cubicBezTo>
                  <a:pt x="401" y="51"/>
                  <a:pt x="401" y="51"/>
                  <a:pt x="399" y="51"/>
                </a:cubicBezTo>
                <a:cubicBezTo>
                  <a:pt x="400" y="53"/>
                  <a:pt x="410" y="56"/>
                  <a:pt x="415" y="57"/>
                </a:cubicBezTo>
                <a:cubicBezTo>
                  <a:pt x="414" y="59"/>
                  <a:pt x="412" y="59"/>
                  <a:pt x="412" y="61"/>
                </a:cubicBezTo>
                <a:cubicBezTo>
                  <a:pt x="410" y="60"/>
                  <a:pt x="410" y="60"/>
                  <a:pt x="408" y="60"/>
                </a:cubicBezTo>
                <a:cubicBezTo>
                  <a:pt x="408" y="60"/>
                  <a:pt x="408" y="60"/>
                  <a:pt x="408" y="60"/>
                </a:cubicBezTo>
                <a:cubicBezTo>
                  <a:pt x="405" y="60"/>
                  <a:pt x="405" y="61"/>
                  <a:pt x="403" y="62"/>
                </a:cubicBezTo>
                <a:cubicBezTo>
                  <a:pt x="403" y="63"/>
                  <a:pt x="403" y="63"/>
                  <a:pt x="404" y="64"/>
                </a:cubicBezTo>
                <a:cubicBezTo>
                  <a:pt x="405" y="64"/>
                  <a:pt x="405" y="64"/>
                  <a:pt x="406" y="64"/>
                </a:cubicBezTo>
                <a:cubicBezTo>
                  <a:pt x="406" y="65"/>
                  <a:pt x="405" y="65"/>
                  <a:pt x="405" y="66"/>
                </a:cubicBezTo>
                <a:cubicBezTo>
                  <a:pt x="406" y="67"/>
                  <a:pt x="410" y="69"/>
                  <a:pt x="411" y="70"/>
                </a:cubicBezTo>
                <a:cubicBezTo>
                  <a:pt x="412" y="71"/>
                  <a:pt x="412" y="73"/>
                  <a:pt x="413" y="73"/>
                </a:cubicBezTo>
                <a:cubicBezTo>
                  <a:pt x="416" y="74"/>
                  <a:pt x="416" y="72"/>
                  <a:pt x="418" y="74"/>
                </a:cubicBezTo>
                <a:cubicBezTo>
                  <a:pt x="417" y="74"/>
                  <a:pt x="416" y="74"/>
                  <a:pt x="416" y="75"/>
                </a:cubicBezTo>
                <a:cubicBezTo>
                  <a:pt x="417" y="77"/>
                  <a:pt x="423" y="83"/>
                  <a:pt x="426" y="84"/>
                </a:cubicBezTo>
                <a:cubicBezTo>
                  <a:pt x="426" y="85"/>
                  <a:pt x="426" y="85"/>
                  <a:pt x="427" y="86"/>
                </a:cubicBezTo>
                <a:cubicBezTo>
                  <a:pt x="430" y="87"/>
                  <a:pt x="431" y="87"/>
                  <a:pt x="432" y="89"/>
                </a:cubicBezTo>
                <a:cubicBezTo>
                  <a:pt x="434" y="89"/>
                  <a:pt x="436" y="89"/>
                  <a:pt x="438" y="89"/>
                </a:cubicBezTo>
                <a:cubicBezTo>
                  <a:pt x="441" y="90"/>
                  <a:pt x="441" y="93"/>
                  <a:pt x="445" y="94"/>
                </a:cubicBezTo>
                <a:cubicBezTo>
                  <a:pt x="446" y="94"/>
                  <a:pt x="446" y="94"/>
                  <a:pt x="447" y="94"/>
                </a:cubicBezTo>
                <a:cubicBezTo>
                  <a:pt x="447" y="95"/>
                  <a:pt x="448" y="95"/>
                  <a:pt x="449" y="95"/>
                </a:cubicBezTo>
                <a:cubicBezTo>
                  <a:pt x="452" y="96"/>
                  <a:pt x="450" y="92"/>
                  <a:pt x="453" y="92"/>
                </a:cubicBezTo>
                <a:cubicBezTo>
                  <a:pt x="452" y="91"/>
                  <a:pt x="452" y="90"/>
                  <a:pt x="452" y="88"/>
                </a:cubicBezTo>
                <a:cubicBezTo>
                  <a:pt x="451" y="86"/>
                  <a:pt x="457" y="88"/>
                  <a:pt x="456" y="86"/>
                </a:cubicBezTo>
                <a:cubicBezTo>
                  <a:pt x="456" y="85"/>
                  <a:pt x="455" y="84"/>
                  <a:pt x="454" y="84"/>
                </a:cubicBezTo>
                <a:cubicBezTo>
                  <a:pt x="454" y="83"/>
                  <a:pt x="455" y="83"/>
                  <a:pt x="455" y="83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4" y="81"/>
                  <a:pt x="460" y="83"/>
                  <a:pt x="462" y="83"/>
                </a:cubicBezTo>
                <a:cubicBezTo>
                  <a:pt x="464" y="83"/>
                  <a:pt x="463" y="82"/>
                  <a:pt x="464" y="82"/>
                </a:cubicBezTo>
                <a:cubicBezTo>
                  <a:pt x="464" y="83"/>
                  <a:pt x="464" y="83"/>
                  <a:pt x="465" y="83"/>
                </a:cubicBezTo>
                <a:cubicBezTo>
                  <a:pt x="465" y="84"/>
                  <a:pt x="466" y="84"/>
                  <a:pt x="466" y="84"/>
                </a:cubicBezTo>
                <a:cubicBezTo>
                  <a:pt x="468" y="84"/>
                  <a:pt x="472" y="86"/>
                  <a:pt x="474" y="85"/>
                </a:cubicBezTo>
                <a:cubicBezTo>
                  <a:pt x="476" y="85"/>
                  <a:pt x="471" y="81"/>
                  <a:pt x="472" y="80"/>
                </a:cubicBezTo>
                <a:cubicBezTo>
                  <a:pt x="473" y="81"/>
                  <a:pt x="473" y="81"/>
                  <a:pt x="474" y="81"/>
                </a:cubicBezTo>
                <a:cubicBezTo>
                  <a:pt x="474" y="80"/>
                  <a:pt x="475" y="80"/>
                  <a:pt x="476" y="81"/>
                </a:cubicBezTo>
                <a:cubicBezTo>
                  <a:pt x="477" y="81"/>
                  <a:pt x="477" y="81"/>
                  <a:pt x="478" y="82"/>
                </a:cubicBezTo>
                <a:cubicBezTo>
                  <a:pt x="455" y="57"/>
                  <a:pt x="428" y="37"/>
                  <a:pt x="398" y="21"/>
                </a:cubicBezTo>
                <a:cubicBezTo>
                  <a:pt x="398" y="21"/>
                  <a:pt x="397" y="21"/>
                  <a:pt x="397" y="21"/>
                </a:cubicBezTo>
                <a:cubicBezTo>
                  <a:pt x="398" y="21"/>
                  <a:pt x="398" y="22"/>
                  <a:pt x="399" y="22"/>
                </a:cubicBezTo>
                <a:cubicBezTo>
                  <a:pt x="398" y="22"/>
                  <a:pt x="398" y="22"/>
                  <a:pt x="397" y="22"/>
                </a:cubicBezTo>
                <a:cubicBezTo>
                  <a:pt x="394" y="21"/>
                  <a:pt x="392" y="20"/>
                  <a:pt x="390" y="19"/>
                </a:cubicBezTo>
                <a:cubicBezTo>
                  <a:pt x="390" y="19"/>
                  <a:pt x="390" y="19"/>
                  <a:pt x="389" y="19"/>
                </a:cubicBezTo>
                <a:cubicBezTo>
                  <a:pt x="389" y="19"/>
                  <a:pt x="390" y="19"/>
                  <a:pt x="390" y="20"/>
                </a:cubicBezTo>
                <a:cubicBezTo>
                  <a:pt x="388" y="19"/>
                  <a:pt x="387" y="18"/>
                  <a:pt x="384" y="17"/>
                </a:cubicBezTo>
                <a:cubicBezTo>
                  <a:pt x="381" y="16"/>
                  <a:pt x="378" y="16"/>
                  <a:pt x="374" y="16"/>
                </a:cubicBezTo>
                <a:cubicBezTo>
                  <a:pt x="369" y="14"/>
                  <a:pt x="367" y="14"/>
                  <a:pt x="362" y="13"/>
                </a:cubicBezTo>
                <a:cubicBezTo>
                  <a:pt x="357" y="13"/>
                  <a:pt x="362" y="15"/>
                  <a:pt x="356" y="14"/>
                </a:cubicBezTo>
                <a:close/>
                <a:moveTo>
                  <a:pt x="409" y="57"/>
                </a:moveTo>
                <a:cubicBezTo>
                  <a:pt x="405" y="55"/>
                  <a:pt x="404" y="53"/>
                  <a:pt x="400" y="53"/>
                </a:cubicBezTo>
                <a:cubicBezTo>
                  <a:pt x="399" y="52"/>
                  <a:pt x="397" y="52"/>
                  <a:pt x="397" y="53"/>
                </a:cubicBezTo>
                <a:cubicBezTo>
                  <a:pt x="398" y="54"/>
                  <a:pt x="399" y="56"/>
                  <a:pt x="401" y="56"/>
                </a:cubicBezTo>
                <a:cubicBezTo>
                  <a:pt x="402" y="56"/>
                  <a:pt x="403" y="56"/>
                  <a:pt x="404" y="57"/>
                </a:cubicBezTo>
                <a:cubicBezTo>
                  <a:pt x="406" y="57"/>
                  <a:pt x="409" y="58"/>
                  <a:pt x="409" y="57"/>
                </a:cubicBezTo>
                <a:close/>
                <a:moveTo>
                  <a:pt x="179" y="41"/>
                </a:moveTo>
                <a:cubicBezTo>
                  <a:pt x="182" y="41"/>
                  <a:pt x="182" y="41"/>
                  <a:pt x="185" y="40"/>
                </a:cubicBezTo>
                <a:cubicBezTo>
                  <a:pt x="182" y="40"/>
                  <a:pt x="169" y="40"/>
                  <a:pt x="170" y="38"/>
                </a:cubicBezTo>
                <a:cubicBezTo>
                  <a:pt x="170" y="36"/>
                  <a:pt x="166" y="35"/>
                  <a:pt x="166" y="33"/>
                </a:cubicBezTo>
                <a:cubicBezTo>
                  <a:pt x="166" y="32"/>
                  <a:pt x="170" y="31"/>
                  <a:pt x="170" y="31"/>
                </a:cubicBezTo>
                <a:cubicBezTo>
                  <a:pt x="170" y="29"/>
                  <a:pt x="167" y="30"/>
                  <a:pt x="165" y="30"/>
                </a:cubicBezTo>
                <a:cubicBezTo>
                  <a:pt x="162" y="30"/>
                  <a:pt x="160" y="31"/>
                  <a:pt x="160" y="31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57" y="33"/>
                  <a:pt x="158" y="32"/>
                  <a:pt x="156" y="33"/>
                </a:cubicBezTo>
                <a:cubicBezTo>
                  <a:pt x="155" y="33"/>
                  <a:pt x="153" y="33"/>
                  <a:pt x="153" y="34"/>
                </a:cubicBezTo>
                <a:cubicBezTo>
                  <a:pt x="153" y="34"/>
                  <a:pt x="155" y="37"/>
                  <a:pt x="156" y="37"/>
                </a:cubicBezTo>
                <a:cubicBezTo>
                  <a:pt x="155" y="38"/>
                  <a:pt x="155" y="38"/>
                  <a:pt x="153" y="38"/>
                </a:cubicBezTo>
                <a:cubicBezTo>
                  <a:pt x="151" y="38"/>
                  <a:pt x="152" y="37"/>
                  <a:pt x="151" y="36"/>
                </a:cubicBezTo>
                <a:cubicBezTo>
                  <a:pt x="151" y="35"/>
                  <a:pt x="149" y="35"/>
                  <a:pt x="147" y="35"/>
                </a:cubicBezTo>
                <a:cubicBezTo>
                  <a:pt x="146" y="35"/>
                  <a:pt x="144" y="35"/>
                  <a:pt x="143" y="36"/>
                </a:cubicBezTo>
                <a:cubicBezTo>
                  <a:pt x="144" y="36"/>
                  <a:pt x="144" y="36"/>
                  <a:pt x="144" y="37"/>
                </a:cubicBezTo>
                <a:cubicBezTo>
                  <a:pt x="142" y="37"/>
                  <a:pt x="141" y="37"/>
                  <a:pt x="139" y="38"/>
                </a:cubicBezTo>
                <a:cubicBezTo>
                  <a:pt x="138" y="37"/>
                  <a:pt x="137" y="36"/>
                  <a:pt x="133" y="37"/>
                </a:cubicBezTo>
                <a:cubicBezTo>
                  <a:pt x="131" y="37"/>
                  <a:pt x="130" y="38"/>
                  <a:pt x="128" y="39"/>
                </a:cubicBezTo>
                <a:cubicBezTo>
                  <a:pt x="128" y="38"/>
                  <a:pt x="128" y="37"/>
                  <a:pt x="126" y="37"/>
                </a:cubicBezTo>
                <a:cubicBezTo>
                  <a:pt x="121" y="38"/>
                  <a:pt x="108" y="43"/>
                  <a:pt x="107" y="46"/>
                </a:cubicBezTo>
                <a:cubicBezTo>
                  <a:pt x="107" y="46"/>
                  <a:pt x="110" y="46"/>
                  <a:pt x="111" y="46"/>
                </a:cubicBezTo>
                <a:cubicBezTo>
                  <a:pt x="113" y="45"/>
                  <a:pt x="114" y="45"/>
                  <a:pt x="116" y="45"/>
                </a:cubicBezTo>
                <a:cubicBezTo>
                  <a:pt x="114" y="46"/>
                  <a:pt x="110" y="46"/>
                  <a:pt x="110" y="47"/>
                </a:cubicBezTo>
                <a:cubicBezTo>
                  <a:pt x="110" y="49"/>
                  <a:pt x="117" y="47"/>
                  <a:pt x="121" y="46"/>
                </a:cubicBezTo>
                <a:cubicBezTo>
                  <a:pt x="123" y="46"/>
                  <a:pt x="126" y="46"/>
                  <a:pt x="128" y="45"/>
                </a:cubicBezTo>
                <a:cubicBezTo>
                  <a:pt x="130" y="45"/>
                  <a:pt x="131" y="45"/>
                  <a:pt x="132" y="45"/>
                </a:cubicBezTo>
                <a:cubicBezTo>
                  <a:pt x="130" y="46"/>
                  <a:pt x="129" y="46"/>
                  <a:pt x="127" y="46"/>
                </a:cubicBezTo>
                <a:cubicBezTo>
                  <a:pt x="121" y="47"/>
                  <a:pt x="117" y="48"/>
                  <a:pt x="113" y="50"/>
                </a:cubicBezTo>
                <a:cubicBezTo>
                  <a:pt x="114" y="51"/>
                  <a:pt x="116" y="51"/>
                  <a:pt x="119" y="51"/>
                </a:cubicBezTo>
                <a:cubicBezTo>
                  <a:pt x="121" y="50"/>
                  <a:pt x="126" y="50"/>
                  <a:pt x="127" y="50"/>
                </a:cubicBezTo>
                <a:cubicBezTo>
                  <a:pt x="129" y="50"/>
                  <a:pt x="127" y="51"/>
                  <a:pt x="129" y="51"/>
                </a:cubicBezTo>
                <a:cubicBezTo>
                  <a:pt x="134" y="50"/>
                  <a:pt x="138" y="50"/>
                  <a:pt x="143" y="49"/>
                </a:cubicBezTo>
                <a:cubicBezTo>
                  <a:pt x="146" y="48"/>
                  <a:pt x="150" y="48"/>
                  <a:pt x="154" y="46"/>
                </a:cubicBezTo>
                <a:cubicBezTo>
                  <a:pt x="157" y="46"/>
                  <a:pt x="156" y="45"/>
                  <a:pt x="159" y="45"/>
                </a:cubicBezTo>
                <a:cubicBezTo>
                  <a:pt x="163" y="44"/>
                  <a:pt x="165" y="46"/>
                  <a:pt x="171" y="45"/>
                </a:cubicBezTo>
                <a:cubicBezTo>
                  <a:pt x="175" y="45"/>
                  <a:pt x="179" y="45"/>
                  <a:pt x="181" y="43"/>
                </a:cubicBezTo>
                <a:cubicBezTo>
                  <a:pt x="180" y="43"/>
                  <a:pt x="179" y="43"/>
                  <a:pt x="179" y="43"/>
                </a:cubicBezTo>
                <a:cubicBezTo>
                  <a:pt x="179" y="43"/>
                  <a:pt x="177" y="43"/>
                  <a:pt x="177" y="42"/>
                </a:cubicBezTo>
                <a:cubicBezTo>
                  <a:pt x="177" y="42"/>
                  <a:pt x="178" y="42"/>
                  <a:pt x="179" y="41"/>
                </a:cubicBezTo>
                <a:close/>
                <a:moveTo>
                  <a:pt x="409" y="139"/>
                </a:moveTo>
                <a:cubicBezTo>
                  <a:pt x="410" y="140"/>
                  <a:pt x="410" y="140"/>
                  <a:pt x="410" y="140"/>
                </a:cubicBezTo>
                <a:cubicBezTo>
                  <a:pt x="412" y="140"/>
                  <a:pt x="413" y="138"/>
                  <a:pt x="414" y="137"/>
                </a:cubicBezTo>
                <a:cubicBezTo>
                  <a:pt x="415" y="138"/>
                  <a:pt x="415" y="140"/>
                  <a:pt x="416" y="140"/>
                </a:cubicBezTo>
                <a:cubicBezTo>
                  <a:pt x="416" y="140"/>
                  <a:pt x="417" y="140"/>
                  <a:pt x="417" y="141"/>
                </a:cubicBezTo>
                <a:cubicBezTo>
                  <a:pt x="417" y="141"/>
                  <a:pt x="418" y="142"/>
                  <a:pt x="419" y="142"/>
                </a:cubicBezTo>
                <a:cubicBezTo>
                  <a:pt x="420" y="143"/>
                  <a:pt x="421" y="141"/>
                  <a:pt x="421" y="140"/>
                </a:cubicBezTo>
                <a:cubicBezTo>
                  <a:pt x="421" y="139"/>
                  <a:pt x="420" y="138"/>
                  <a:pt x="420" y="137"/>
                </a:cubicBezTo>
                <a:cubicBezTo>
                  <a:pt x="419" y="137"/>
                  <a:pt x="419" y="138"/>
                  <a:pt x="418" y="137"/>
                </a:cubicBezTo>
                <a:cubicBezTo>
                  <a:pt x="418" y="137"/>
                  <a:pt x="417" y="136"/>
                  <a:pt x="416" y="135"/>
                </a:cubicBezTo>
                <a:cubicBezTo>
                  <a:pt x="416" y="135"/>
                  <a:pt x="418" y="135"/>
                  <a:pt x="418" y="134"/>
                </a:cubicBezTo>
                <a:cubicBezTo>
                  <a:pt x="417" y="134"/>
                  <a:pt x="416" y="134"/>
                  <a:pt x="416" y="134"/>
                </a:cubicBezTo>
                <a:cubicBezTo>
                  <a:pt x="416" y="132"/>
                  <a:pt x="416" y="131"/>
                  <a:pt x="416" y="130"/>
                </a:cubicBezTo>
                <a:cubicBezTo>
                  <a:pt x="415" y="130"/>
                  <a:pt x="413" y="130"/>
                  <a:pt x="411" y="129"/>
                </a:cubicBezTo>
                <a:cubicBezTo>
                  <a:pt x="411" y="130"/>
                  <a:pt x="410" y="130"/>
                  <a:pt x="409" y="130"/>
                </a:cubicBezTo>
                <a:cubicBezTo>
                  <a:pt x="409" y="129"/>
                  <a:pt x="409" y="129"/>
                  <a:pt x="409" y="129"/>
                </a:cubicBezTo>
                <a:cubicBezTo>
                  <a:pt x="408" y="129"/>
                  <a:pt x="407" y="129"/>
                  <a:pt x="407" y="129"/>
                </a:cubicBezTo>
                <a:cubicBezTo>
                  <a:pt x="406" y="128"/>
                  <a:pt x="406" y="128"/>
                  <a:pt x="406" y="128"/>
                </a:cubicBezTo>
                <a:cubicBezTo>
                  <a:pt x="407" y="127"/>
                  <a:pt x="407" y="127"/>
                  <a:pt x="407" y="127"/>
                </a:cubicBezTo>
                <a:cubicBezTo>
                  <a:pt x="406" y="127"/>
                  <a:pt x="405" y="126"/>
                  <a:pt x="404" y="126"/>
                </a:cubicBezTo>
                <a:cubicBezTo>
                  <a:pt x="404" y="126"/>
                  <a:pt x="404" y="127"/>
                  <a:pt x="402" y="127"/>
                </a:cubicBezTo>
                <a:cubicBezTo>
                  <a:pt x="402" y="126"/>
                  <a:pt x="402" y="126"/>
                  <a:pt x="402" y="126"/>
                </a:cubicBezTo>
                <a:cubicBezTo>
                  <a:pt x="403" y="124"/>
                  <a:pt x="406" y="123"/>
                  <a:pt x="406" y="120"/>
                </a:cubicBezTo>
                <a:cubicBezTo>
                  <a:pt x="406" y="120"/>
                  <a:pt x="405" y="119"/>
                  <a:pt x="404" y="119"/>
                </a:cubicBezTo>
                <a:cubicBezTo>
                  <a:pt x="402" y="118"/>
                  <a:pt x="401" y="120"/>
                  <a:pt x="400" y="122"/>
                </a:cubicBezTo>
                <a:cubicBezTo>
                  <a:pt x="398" y="124"/>
                  <a:pt x="397" y="130"/>
                  <a:pt x="393" y="131"/>
                </a:cubicBezTo>
                <a:cubicBezTo>
                  <a:pt x="393" y="131"/>
                  <a:pt x="393" y="132"/>
                  <a:pt x="394" y="132"/>
                </a:cubicBezTo>
                <a:cubicBezTo>
                  <a:pt x="394" y="132"/>
                  <a:pt x="394" y="132"/>
                  <a:pt x="394" y="132"/>
                </a:cubicBezTo>
                <a:cubicBezTo>
                  <a:pt x="394" y="132"/>
                  <a:pt x="391" y="134"/>
                  <a:pt x="391" y="134"/>
                </a:cubicBezTo>
                <a:cubicBezTo>
                  <a:pt x="391" y="135"/>
                  <a:pt x="392" y="136"/>
                  <a:pt x="393" y="136"/>
                </a:cubicBezTo>
                <a:cubicBezTo>
                  <a:pt x="395" y="136"/>
                  <a:pt x="395" y="135"/>
                  <a:pt x="398" y="136"/>
                </a:cubicBezTo>
                <a:cubicBezTo>
                  <a:pt x="400" y="136"/>
                  <a:pt x="401" y="137"/>
                  <a:pt x="403" y="137"/>
                </a:cubicBezTo>
                <a:cubicBezTo>
                  <a:pt x="404" y="137"/>
                  <a:pt x="405" y="137"/>
                  <a:pt x="406" y="137"/>
                </a:cubicBezTo>
                <a:cubicBezTo>
                  <a:pt x="407" y="138"/>
                  <a:pt x="409" y="137"/>
                  <a:pt x="410" y="138"/>
                </a:cubicBezTo>
                <a:cubicBezTo>
                  <a:pt x="410" y="138"/>
                  <a:pt x="409" y="138"/>
                  <a:pt x="409" y="139"/>
                </a:cubicBezTo>
                <a:close/>
                <a:moveTo>
                  <a:pt x="231" y="3"/>
                </a:moveTo>
                <a:cubicBezTo>
                  <a:pt x="232" y="3"/>
                  <a:pt x="233" y="3"/>
                  <a:pt x="233" y="3"/>
                </a:cubicBezTo>
                <a:cubicBezTo>
                  <a:pt x="235" y="3"/>
                  <a:pt x="236" y="3"/>
                  <a:pt x="238" y="3"/>
                </a:cubicBezTo>
                <a:cubicBezTo>
                  <a:pt x="236" y="3"/>
                  <a:pt x="235" y="3"/>
                  <a:pt x="234" y="4"/>
                </a:cubicBezTo>
                <a:cubicBezTo>
                  <a:pt x="234" y="4"/>
                  <a:pt x="236" y="4"/>
                  <a:pt x="236" y="4"/>
                </a:cubicBezTo>
                <a:cubicBezTo>
                  <a:pt x="239" y="4"/>
                  <a:pt x="239" y="3"/>
                  <a:pt x="243" y="3"/>
                </a:cubicBezTo>
                <a:cubicBezTo>
                  <a:pt x="244" y="3"/>
                  <a:pt x="245" y="3"/>
                  <a:pt x="246" y="3"/>
                </a:cubicBezTo>
                <a:cubicBezTo>
                  <a:pt x="242" y="3"/>
                  <a:pt x="238" y="3"/>
                  <a:pt x="236" y="4"/>
                </a:cubicBezTo>
                <a:cubicBezTo>
                  <a:pt x="237" y="4"/>
                  <a:pt x="240" y="4"/>
                  <a:pt x="243" y="4"/>
                </a:cubicBezTo>
                <a:cubicBezTo>
                  <a:pt x="241" y="4"/>
                  <a:pt x="240" y="5"/>
                  <a:pt x="239" y="5"/>
                </a:cubicBezTo>
                <a:cubicBezTo>
                  <a:pt x="240" y="5"/>
                  <a:pt x="245" y="5"/>
                  <a:pt x="248" y="6"/>
                </a:cubicBezTo>
                <a:cubicBezTo>
                  <a:pt x="249" y="6"/>
                  <a:pt x="250" y="5"/>
                  <a:pt x="251" y="5"/>
                </a:cubicBezTo>
                <a:cubicBezTo>
                  <a:pt x="252" y="5"/>
                  <a:pt x="253" y="5"/>
                  <a:pt x="253" y="5"/>
                </a:cubicBezTo>
                <a:cubicBezTo>
                  <a:pt x="252" y="6"/>
                  <a:pt x="256" y="6"/>
                  <a:pt x="260" y="6"/>
                </a:cubicBezTo>
                <a:cubicBezTo>
                  <a:pt x="261" y="6"/>
                  <a:pt x="261" y="6"/>
                  <a:pt x="263" y="6"/>
                </a:cubicBezTo>
                <a:cubicBezTo>
                  <a:pt x="264" y="6"/>
                  <a:pt x="265" y="6"/>
                  <a:pt x="268" y="6"/>
                </a:cubicBezTo>
                <a:cubicBezTo>
                  <a:pt x="274" y="6"/>
                  <a:pt x="277" y="6"/>
                  <a:pt x="280" y="6"/>
                </a:cubicBezTo>
                <a:cubicBezTo>
                  <a:pt x="281" y="6"/>
                  <a:pt x="282" y="6"/>
                  <a:pt x="282" y="6"/>
                </a:cubicBezTo>
                <a:cubicBezTo>
                  <a:pt x="281" y="6"/>
                  <a:pt x="278" y="6"/>
                  <a:pt x="275" y="7"/>
                </a:cubicBezTo>
                <a:cubicBezTo>
                  <a:pt x="272" y="7"/>
                  <a:pt x="270" y="6"/>
                  <a:pt x="267" y="6"/>
                </a:cubicBezTo>
                <a:cubicBezTo>
                  <a:pt x="266" y="7"/>
                  <a:pt x="266" y="7"/>
                  <a:pt x="266" y="7"/>
                </a:cubicBezTo>
                <a:cubicBezTo>
                  <a:pt x="266" y="7"/>
                  <a:pt x="271" y="8"/>
                  <a:pt x="272" y="8"/>
                </a:cubicBezTo>
                <a:cubicBezTo>
                  <a:pt x="267" y="8"/>
                  <a:pt x="266" y="7"/>
                  <a:pt x="262" y="7"/>
                </a:cubicBezTo>
                <a:cubicBezTo>
                  <a:pt x="259" y="6"/>
                  <a:pt x="255" y="6"/>
                  <a:pt x="254" y="6"/>
                </a:cubicBezTo>
                <a:cubicBezTo>
                  <a:pt x="253" y="6"/>
                  <a:pt x="252" y="6"/>
                  <a:pt x="251" y="6"/>
                </a:cubicBezTo>
                <a:cubicBezTo>
                  <a:pt x="252" y="7"/>
                  <a:pt x="252" y="7"/>
                  <a:pt x="253" y="7"/>
                </a:cubicBezTo>
                <a:cubicBezTo>
                  <a:pt x="252" y="7"/>
                  <a:pt x="250" y="7"/>
                  <a:pt x="250" y="7"/>
                </a:cubicBezTo>
                <a:cubicBezTo>
                  <a:pt x="250" y="8"/>
                  <a:pt x="260" y="8"/>
                  <a:pt x="261" y="9"/>
                </a:cubicBezTo>
                <a:cubicBezTo>
                  <a:pt x="260" y="11"/>
                  <a:pt x="256" y="10"/>
                  <a:pt x="252" y="10"/>
                </a:cubicBezTo>
                <a:cubicBezTo>
                  <a:pt x="249" y="11"/>
                  <a:pt x="248" y="11"/>
                  <a:pt x="247" y="12"/>
                </a:cubicBezTo>
                <a:cubicBezTo>
                  <a:pt x="247" y="12"/>
                  <a:pt x="247" y="12"/>
                  <a:pt x="247" y="12"/>
                </a:cubicBezTo>
                <a:cubicBezTo>
                  <a:pt x="248" y="12"/>
                  <a:pt x="249" y="12"/>
                  <a:pt x="249" y="12"/>
                </a:cubicBezTo>
                <a:cubicBezTo>
                  <a:pt x="250" y="12"/>
                  <a:pt x="250" y="12"/>
                  <a:pt x="251" y="12"/>
                </a:cubicBezTo>
                <a:cubicBezTo>
                  <a:pt x="252" y="12"/>
                  <a:pt x="253" y="12"/>
                  <a:pt x="253" y="12"/>
                </a:cubicBezTo>
                <a:cubicBezTo>
                  <a:pt x="253" y="14"/>
                  <a:pt x="258" y="14"/>
                  <a:pt x="261" y="14"/>
                </a:cubicBezTo>
                <a:cubicBezTo>
                  <a:pt x="260" y="14"/>
                  <a:pt x="259" y="14"/>
                  <a:pt x="258" y="14"/>
                </a:cubicBezTo>
                <a:cubicBezTo>
                  <a:pt x="255" y="14"/>
                  <a:pt x="253" y="13"/>
                  <a:pt x="248" y="13"/>
                </a:cubicBezTo>
                <a:cubicBezTo>
                  <a:pt x="246" y="13"/>
                  <a:pt x="244" y="13"/>
                  <a:pt x="244" y="14"/>
                </a:cubicBezTo>
                <a:cubicBezTo>
                  <a:pt x="244" y="15"/>
                  <a:pt x="247" y="14"/>
                  <a:pt x="249" y="15"/>
                </a:cubicBezTo>
                <a:cubicBezTo>
                  <a:pt x="246" y="16"/>
                  <a:pt x="237" y="15"/>
                  <a:pt x="237" y="17"/>
                </a:cubicBezTo>
                <a:cubicBezTo>
                  <a:pt x="237" y="17"/>
                  <a:pt x="238" y="17"/>
                  <a:pt x="239" y="17"/>
                </a:cubicBezTo>
                <a:cubicBezTo>
                  <a:pt x="239" y="17"/>
                  <a:pt x="240" y="17"/>
                  <a:pt x="241" y="17"/>
                </a:cubicBezTo>
                <a:cubicBezTo>
                  <a:pt x="246" y="17"/>
                  <a:pt x="251" y="17"/>
                  <a:pt x="256" y="18"/>
                </a:cubicBezTo>
                <a:cubicBezTo>
                  <a:pt x="259" y="18"/>
                  <a:pt x="260" y="17"/>
                  <a:pt x="261" y="17"/>
                </a:cubicBezTo>
                <a:cubicBezTo>
                  <a:pt x="265" y="17"/>
                  <a:pt x="269" y="17"/>
                  <a:pt x="273" y="17"/>
                </a:cubicBezTo>
                <a:cubicBezTo>
                  <a:pt x="276" y="18"/>
                  <a:pt x="275" y="18"/>
                  <a:pt x="279" y="18"/>
                </a:cubicBezTo>
                <a:cubicBezTo>
                  <a:pt x="282" y="19"/>
                  <a:pt x="291" y="19"/>
                  <a:pt x="291" y="17"/>
                </a:cubicBezTo>
                <a:cubicBezTo>
                  <a:pt x="291" y="17"/>
                  <a:pt x="289" y="17"/>
                  <a:pt x="289" y="17"/>
                </a:cubicBezTo>
                <a:cubicBezTo>
                  <a:pt x="288" y="17"/>
                  <a:pt x="286" y="17"/>
                  <a:pt x="285" y="17"/>
                </a:cubicBezTo>
                <a:cubicBezTo>
                  <a:pt x="285" y="15"/>
                  <a:pt x="291" y="17"/>
                  <a:pt x="291" y="15"/>
                </a:cubicBezTo>
                <a:cubicBezTo>
                  <a:pt x="291" y="15"/>
                  <a:pt x="291" y="15"/>
                  <a:pt x="290" y="14"/>
                </a:cubicBezTo>
                <a:cubicBezTo>
                  <a:pt x="293" y="15"/>
                  <a:pt x="296" y="15"/>
                  <a:pt x="298" y="15"/>
                </a:cubicBezTo>
                <a:cubicBezTo>
                  <a:pt x="301" y="15"/>
                  <a:pt x="302" y="13"/>
                  <a:pt x="305" y="13"/>
                </a:cubicBezTo>
                <a:cubicBezTo>
                  <a:pt x="304" y="13"/>
                  <a:pt x="302" y="12"/>
                  <a:pt x="300" y="12"/>
                </a:cubicBezTo>
                <a:cubicBezTo>
                  <a:pt x="304" y="12"/>
                  <a:pt x="305" y="13"/>
                  <a:pt x="305" y="12"/>
                </a:cubicBezTo>
                <a:cubicBezTo>
                  <a:pt x="303" y="11"/>
                  <a:pt x="302" y="11"/>
                  <a:pt x="300" y="11"/>
                </a:cubicBezTo>
                <a:cubicBezTo>
                  <a:pt x="303" y="11"/>
                  <a:pt x="307" y="11"/>
                  <a:pt x="310" y="11"/>
                </a:cubicBezTo>
                <a:cubicBezTo>
                  <a:pt x="313" y="11"/>
                  <a:pt x="316" y="12"/>
                  <a:pt x="318" y="12"/>
                </a:cubicBezTo>
                <a:cubicBezTo>
                  <a:pt x="323" y="11"/>
                  <a:pt x="326" y="10"/>
                  <a:pt x="332" y="11"/>
                </a:cubicBezTo>
                <a:cubicBezTo>
                  <a:pt x="337" y="11"/>
                  <a:pt x="345" y="12"/>
                  <a:pt x="348" y="11"/>
                </a:cubicBezTo>
                <a:cubicBezTo>
                  <a:pt x="345" y="11"/>
                  <a:pt x="339" y="10"/>
                  <a:pt x="337" y="9"/>
                </a:cubicBezTo>
                <a:cubicBezTo>
                  <a:pt x="345" y="9"/>
                  <a:pt x="352" y="11"/>
                  <a:pt x="357" y="11"/>
                </a:cubicBezTo>
                <a:cubicBezTo>
                  <a:pt x="358" y="11"/>
                  <a:pt x="361" y="12"/>
                  <a:pt x="361" y="12"/>
                </a:cubicBezTo>
                <a:cubicBezTo>
                  <a:pt x="360" y="11"/>
                  <a:pt x="353" y="10"/>
                  <a:pt x="351" y="9"/>
                </a:cubicBezTo>
                <a:cubicBezTo>
                  <a:pt x="350" y="9"/>
                  <a:pt x="350" y="8"/>
                  <a:pt x="349" y="8"/>
                </a:cubicBezTo>
                <a:cubicBezTo>
                  <a:pt x="348" y="8"/>
                  <a:pt x="347" y="7"/>
                  <a:pt x="346" y="7"/>
                </a:cubicBezTo>
                <a:cubicBezTo>
                  <a:pt x="342" y="7"/>
                  <a:pt x="338" y="6"/>
                  <a:pt x="335" y="6"/>
                </a:cubicBezTo>
                <a:cubicBezTo>
                  <a:pt x="336" y="6"/>
                  <a:pt x="336" y="6"/>
                  <a:pt x="337" y="6"/>
                </a:cubicBezTo>
                <a:cubicBezTo>
                  <a:pt x="334" y="5"/>
                  <a:pt x="321" y="3"/>
                  <a:pt x="318" y="3"/>
                </a:cubicBezTo>
                <a:cubicBezTo>
                  <a:pt x="316" y="2"/>
                  <a:pt x="315" y="2"/>
                  <a:pt x="313" y="2"/>
                </a:cubicBezTo>
                <a:cubicBezTo>
                  <a:pt x="312" y="2"/>
                  <a:pt x="311" y="2"/>
                  <a:pt x="309" y="2"/>
                </a:cubicBezTo>
                <a:cubicBezTo>
                  <a:pt x="307" y="1"/>
                  <a:pt x="306" y="2"/>
                  <a:pt x="304" y="2"/>
                </a:cubicBezTo>
                <a:cubicBezTo>
                  <a:pt x="302" y="2"/>
                  <a:pt x="301" y="1"/>
                  <a:pt x="298" y="1"/>
                </a:cubicBezTo>
                <a:cubicBezTo>
                  <a:pt x="298" y="1"/>
                  <a:pt x="297" y="1"/>
                  <a:pt x="297" y="1"/>
                </a:cubicBezTo>
                <a:cubicBezTo>
                  <a:pt x="291" y="1"/>
                  <a:pt x="285" y="0"/>
                  <a:pt x="279" y="0"/>
                </a:cubicBezTo>
                <a:cubicBezTo>
                  <a:pt x="277" y="0"/>
                  <a:pt x="276" y="0"/>
                  <a:pt x="275" y="0"/>
                </a:cubicBezTo>
                <a:cubicBezTo>
                  <a:pt x="273" y="0"/>
                  <a:pt x="275" y="0"/>
                  <a:pt x="272" y="0"/>
                </a:cubicBezTo>
                <a:cubicBezTo>
                  <a:pt x="268" y="0"/>
                  <a:pt x="266" y="1"/>
                  <a:pt x="265" y="1"/>
                </a:cubicBezTo>
                <a:cubicBezTo>
                  <a:pt x="263" y="1"/>
                  <a:pt x="257" y="0"/>
                  <a:pt x="254" y="0"/>
                </a:cubicBezTo>
                <a:cubicBezTo>
                  <a:pt x="251" y="0"/>
                  <a:pt x="253" y="1"/>
                  <a:pt x="248" y="1"/>
                </a:cubicBezTo>
                <a:cubicBezTo>
                  <a:pt x="248" y="1"/>
                  <a:pt x="247" y="2"/>
                  <a:pt x="247" y="2"/>
                </a:cubicBezTo>
                <a:cubicBezTo>
                  <a:pt x="246" y="2"/>
                  <a:pt x="244" y="2"/>
                  <a:pt x="243" y="2"/>
                </a:cubicBezTo>
                <a:cubicBezTo>
                  <a:pt x="239" y="1"/>
                  <a:pt x="229" y="2"/>
                  <a:pt x="227" y="3"/>
                </a:cubicBezTo>
                <a:cubicBezTo>
                  <a:pt x="229" y="3"/>
                  <a:pt x="230" y="3"/>
                  <a:pt x="231" y="3"/>
                </a:cubicBezTo>
                <a:close/>
                <a:moveTo>
                  <a:pt x="200" y="12"/>
                </a:moveTo>
                <a:cubicBezTo>
                  <a:pt x="200" y="13"/>
                  <a:pt x="203" y="13"/>
                  <a:pt x="205" y="13"/>
                </a:cubicBezTo>
                <a:cubicBezTo>
                  <a:pt x="205" y="13"/>
                  <a:pt x="203" y="14"/>
                  <a:pt x="203" y="14"/>
                </a:cubicBezTo>
                <a:cubicBezTo>
                  <a:pt x="203" y="15"/>
                  <a:pt x="209" y="14"/>
                  <a:pt x="214" y="13"/>
                </a:cubicBezTo>
                <a:cubicBezTo>
                  <a:pt x="214" y="12"/>
                  <a:pt x="214" y="12"/>
                  <a:pt x="214" y="12"/>
                </a:cubicBezTo>
                <a:cubicBezTo>
                  <a:pt x="214" y="10"/>
                  <a:pt x="209" y="12"/>
                  <a:pt x="209" y="11"/>
                </a:cubicBezTo>
                <a:cubicBezTo>
                  <a:pt x="207" y="11"/>
                  <a:pt x="204" y="11"/>
                  <a:pt x="204" y="11"/>
                </a:cubicBezTo>
                <a:cubicBezTo>
                  <a:pt x="202" y="11"/>
                  <a:pt x="200" y="11"/>
                  <a:pt x="200" y="12"/>
                </a:cubicBezTo>
                <a:close/>
                <a:moveTo>
                  <a:pt x="198" y="8"/>
                </a:moveTo>
                <a:cubicBezTo>
                  <a:pt x="199" y="8"/>
                  <a:pt x="200" y="8"/>
                  <a:pt x="201" y="8"/>
                </a:cubicBezTo>
                <a:cubicBezTo>
                  <a:pt x="201" y="7"/>
                  <a:pt x="201" y="7"/>
                  <a:pt x="201" y="7"/>
                </a:cubicBezTo>
                <a:cubicBezTo>
                  <a:pt x="200" y="7"/>
                  <a:pt x="197" y="7"/>
                  <a:pt x="195" y="7"/>
                </a:cubicBezTo>
                <a:cubicBezTo>
                  <a:pt x="195" y="8"/>
                  <a:pt x="197" y="8"/>
                  <a:pt x="198" y="8"/>
                </a:cubicBezTo>
                <a:close/>
                <a:moveTo>
                  <a:pt x="218" y="9"/>
                </a:moveTo>
                <a:cubicBezTo>
                  <a:pt x="217" y="9"/>
                  <a:pt x="216" y="9"/>
                  <a:pt x="214" y="10"/>
                </a:cubicBezTo>
                <a:cubicBezTo>
                  <a:pt x="214" y="10"/>
                  <a:pt x="214" y="10"/>
                  <a:pt x="215" y="10"/>
                </a:cubicBezTo>
                <a:cubicBezTo>
                  <a:pt x="216" y="10"/>
                  <a:pt x="217" y="10"/>
                  <a:pt x="219" y="9"/>
                </a:cubicBezTo>
                <a:cubicBezTo>
                  <a:pt x="219" y="10"/>
                  <a:pt x="219" y="10"/>
                  <a:pt x="221" y="10"/>
                </a:cubicBezTo>
                <a:cubicBezTo>
                  <a:pt x="223" y="10"/>
                  <a:pt x="223" y="9"/>
                  <a:pt x="226" y="9"/>
                </a:cubicBezTo>
                <a:cubicBezTo>
                  <a:pt x="228" y="9"/>
                  <a:pt x="230" y="9"/>
                  <a:pt x="232" y="9"/>
                </a:cubicBezTo>
                <a:cubicBezTo>
                  <a:pt x="230" y="10"/>
                  <a:pt x="220" y="10"/>
                  <a:pt x="220" y="11"/>
                </a:cubicBezTo>
                <a:cubicBezTo>
                  <a:pt x="220" y="12"/>
                  <a:pt x="224" y="12"/>
                  <a:pt x="227" y="12"/>
                </a:cubicBezTo>
                <a:cubicBezTo>
                  <a:pt x="227" y="12"/>
                  <a:pt x="226" y="12"/>
                  <a:pt x="225" y="12"/>
                </a:cubicBezTo>
                <a:cubicBezTo>
                  <a:pt x="225" y="13"/>
                  <a:pt x="229" y="13"/>
                  <a:pt x="231" y="13"/>
                </a:cubicBezTo>
                <a:cubicBezTo>
                  <a:pt x="234" y="13"/>
                  <a:pt x="235" y="13"/>
                  <a:pt x="235" y="11"/>
                </a:cubicBezTo>
                <a:cubicBezTo>
                  <a:pt x="237" y="12"/>
                  <a:pt x="239" y="12"/>
                  <a:pt x="241" y="12"/>
                </a:cubicBezTo>
                <a:cubicBezTo>
                  <a:pt x="241" y="12"/>
                  <a:pt x="241" y="12"/>
                  <a:pt x="241" y="12"/>
                </a:cubicBezTo>
                <a:cubicBezTo>
                  <a:pt x="242" y="12"/>
                  <a:pt x="243" y="12"/>
                  <a:pt x="244" y="12"/>
                </a:cubicBezTo>
                <a:cubicBezTo>
                  <a:pt x="243" y="11"/>
                  <a:pt x="243" y="11"/>
                  <a:pt x="242" y="11"/>
                </a:cubicBezTo>
                <a:cubicBezTo>
                  <a:pt x="242" y="10"/>
                  <a:pt x="243" y="10"/>
                  <a:pt x="244" y="10"/>
                </a:cubicBezTo>
                <a:cubicBezTo>
                  <a:pt x="244" y="11"/>
                  <a:pt x="244" y="11"/>
                  <a:pt x="246" y="11"/>
                </a:cubicBezTo>
                <a:cubicBezTo>
                  <a:pt x="248" y="11"/>
                  <a:pt x="250" y="9"/>
                  <a:pt x="254" y="9"/>
                </a:cubicBezTo>
                <a:cubicBezTo>
                  <a:pt x="255" y="9"/>
                  <a:pt x="257" y="10"/>
                  <a:pt x="257" y="9"/>
                </a:cubicBezTo>
                <a:cubicBezTo>
                  <a:pt x="258" y="9"/>
                  <a:pt x="257" y="9"/>
                  <a:pt x="257" y="9"/>
                </a:cubicBezTo>
                <a:cubicBezTo>
                  <a:pt x="255" y="9"/>
                  <a:pt x="251" y="8"/>
                  <a:pt x="250" y="8"/>
                </a:cubicBezTo>
                <a:cubicBezTo>
                  <a:pt x="249" y="8"/>
                  <a:pt x="247" y="9"/>
                  <a:pt x="247" y="8"/>
                </a:cubicBezTo>
                <a:cubicBezTo>
                  <a:pt x="247" y="8"/>
                  <a:pt x="248" y="8"/>
                  <a:pt x="248" y="7"/>
                </a:cubicBezTo>
                <a:cubicBezTo>
                  <a:pt x="248" y="7"/>
                  <a:pt x="246" y="7"/>
                  <a:pt x="246" y="7"/>
                </a:cubicBezTo>
                <a:cubicBezTo>
                  <a:pt x="246" y="6"/>
                  <a:pt x="246" y="6"/>
                  <a:pt x="244" y="6"/>
                </a:cubicBezTo>
                <a:cubicBezTo>
                  <a:pt x="244" y="6"/>
                  <a:pt x="243" y="6"/>
                  <a:pt x="243" y="6"/>
                </a:cubicBezTo>
                <a:cubicBezTo>
                  <a:pt x="243" y="6"/>
                  <a:pt x="243" y="6"/>
                  <a:pt x="243" y="6"/>
                </a:cubicBezTo>
                <a:cubicBezTo>
                  <a:pt x="243" y="7"/>
                  <a:pt x="243" y="7"/>
                  <a:pt x="243" y="7"/>
                </a:cubicBezTo>
                <a:cubicBezTo>
                  <a:pt x="243" y="7"/>
                  <a:pt x="242" y="7"/>
                  <a:pt x="241" y="7"/>
                </a:cubicBezTo>
                <a:cubicBezTo>
                  <a:pt x="240" y="7"/>
                  <a:pt x="241" y="6"/>
                  <a:pt x="239" y="6"/>
                </a:cubicBezTo>
                <a:cubicBezTo>
                  <a:pt x="236" y="6"/>
                  <a:pt x="235" y="6"/>
                  <a:pt x="232" y="6"/>
                </a:cubicBezTo>
                <a:cubicBezTo>
                  <a:pt x="230" y="6"/>
                  <a:pt x="230" y="5"/>
                  <a:pt x="227" y="4"/>
                </a:cubicBezTo>
                <a:cubicBezTo>
                  <a:pt x="225" y="4"/>
                  <a:pt x="222" y="4"/>
                  <a:pt x="218" y="4"/>
                </a:cubicBezTo>
                <a:cubicBezTo>
                  <a:pt x="218" y="5"/>
                  <a:pt x="220" y="5"/>
                  <a:pt x="222" y="5"/>
                </a:cubicBezTo>
                <a:cubicBezTo>
                  <a:pt x="221" y="5"/>
                  <a:pt x="220" y="5"/>
                  <a:pt x="220" y="5"/>
                </a:cubicBezTo>
                <a:cubicBezTo>
                  <a:pt x="217" y="5"/>
                  <a:pt x="215" y="5"/>
                  <a:pt x="214" y="6"/>
                </a:cubicBezTo>
                <a:cubicBezTo>
                  <a:pt x="214" y="6"/>
                  <a:pt x="215" y="6"/>
                  <a:pt x="216" y="6"/>
                </a:cubicBezTo>
                <a:cubicBezTo>
                  <a:pt x="216" y="6"/>
                  <a:pt x="218" y="6"/>
                  <a:pt x="220" y="6"/>
                </a:cubicBezTo>
                <a:cubicBezTo>
                  <a:pt x="220" y="6"/>
                  <a:pt x="219" y="6"/>
                  <a:pt x="218" y="7"/>
                </a:cubicBezTo>
                <a:cubicBezTo>
                  <a:pt x="217" y="6"/>
                  <a:pt x="216" y="6"/>
                  <a:pt x="214" y="6"/>
                </a:cubicBezTo>
                <a:cubicBezTo>
                  <a:pt x="213" y="7"/>
                  <a:pt x="210" y="6"/>
                  <a:pt x="210" y="7"/>
                </a:cubicBezTo>
                <a:cubicBezTo>
                  <a:pt x="211" y="8"/>
                  <a:pt x="215" y="7"/>
                  <a:pt x="217" y="8"/>
                </a:cubicBezTo>
                <a:cubicBezTo>
                  <a:pt x="217" y="8"/>
                  <a:pt x="216" y="8"/>
                  <a:pt x="216" y="8"/>
                </a:cubicBezTo>
                <a:cubicBezTo>
                  <a:pt x="214" y="8"/>
                  <a:pt x="212" y="8"/>
                  <a:pt x="211" y="8"/>
                </a:cubicBezTo>
                <a:cubicBezTo>
                  <a:pt x="210" y="8"/>
                  <a:pt x="209" y="8"/>
                  <a:pt x="209" y="8"/>
                </a:cubicBezTo>
                <a:cubicBezTo>
                  <a:pt x="209" y="10"/>
                  <a:pt x="212" y="9"/>
                  <a:pt x="218" y="9"/>
                </a:cubicBezTo>
                <a:close/>
                <a:moveTo>
                  <a:pt x="174" y="20"/>
                </a:moveTo>
                <a:cubicBezTo>
                  <a:pt x="173" y="20"/>
                  <a:pt x="173" y="20"/>
                  <a:pt x="172" y="20"/>
                </a:cubicBezTo>
                <a:cubicBezTo>
                  <a:pt x="172" y="21"/>
                  <a:pt x="172" y="21"/>
                  <a:pt x="172" y="21"/>
                </a:cubicBezTo>
                <a:cubicBezTo>
                  <a:pt x="172" y="21"/>
                  <a:pt x="172" y="21"/>
                  <a:pt x="172" y="21"/>
                </a:cubicBezTo>
                <a:cubicBezTo>
                  <a:pt x="172" y="21"/>
                  <a:pt x="172" y="21"/>
                  <a:pt x="172" y="22"/>
                </a:cubicBezTo>
                <a:cubicBezTo>
                  <a:pt x="173" y="22"/>
                  <a:pt x="174" y="22"/>
                  <a:pt x="176" y="22"/>
                </a:cubicBezTo>
                <a:cubicBezTo>
                  <a:pt x="176" y="22"/>
                  <a:pt x="176" y="22"/>
                  <a:pt x="176" y="22"/>
                </a:cubicBezTo>
                <a:cubicBezTo>
                  <a:pt x="177" y="22"/>
                  <a:pt x="178" y="22"/>
                  <a:pt x="179" y="22"/>
                </a:cubicBezTo>
                <a:cubicBezTo>
                  <a:pt x="178" y="22"/>
                  <a:pt x="179" y="23"/>
                  <a:pt x="180" y="22"/>
                </a:cubicBezTo>
                <a:cubicBezTo>
                  <a:pt x="183" y="22"/>
                  <a:pt x="189" y="21"/>
                  <a:pt x="192" y="21"/>
                </a:cubicBezTo>
                <a:cubicBezTo>
                  <a:pt x="192" y="21"/>
                  <a:pt x="193" y="21"/>
                  <a:pt x="194" y="21"/>
                </a:cubicBezTo>
                <a:cubicBezTo>
                  <a:pt x="193" y="21"/>
                  <a:pt x="190" y="21"/>
                  <a:pt x="190" y="22"/>
                </a:cubicBezTo>
                <a:cubicBezTo>
                  <a:pt x="189" y="23"/>
                  <a:pt x="189" y="23"/>
                  <a:pt x="189" y="23"/>
                </a:cubicBezTo>
                <a:cubicBezTo>
                  <a:pt x="189" y="23"/>
                  <a:pt x="188" y="23"/>
                  <a:pt x="188" y="23"/>
                </a:cubicBezTo>
                <a:cubicBezTo>
                  <a:pt x="188" y="24"/>
                  <a:pt x="192" y="23"/>
                  <a:pt x="193" y="23"/>
                </a:cubicBezTo>
                <a:cubicBezTo>
                  <a:pt x="194" y="23"/>
                  <a:pt x="197" y="23"/>
                  <a:pt x="200" y="22"/>
                </a:cubicBezTo>
                <a:cubicBezTo>
                  <a:pt x="199" y="21"/>
                  <a:pt x="201" y="20"/>
                  <a:pt x="201" y="19"/>
                </a:cubicBezTo>
                <a:cubicBezTo>
                  <a:pt x="202" y="18"/>
                  <a:pt x="201" y="18"/>
                  <a:pt x="198" y="18"/>
                </a:cubicBezTo>
                <a:cubicBezTo>
                  <a:pt x="197" y="18"/>
                  <a:pt x="196" y="18"/>
                  <a:pt x="195" y="18"/>
                </a:cubicBezTo>
                <a:cubicBezTo>
                  <a:pt x="192" y="18"/>
                  <a:pt x="191" y="18"/>
                  <a:pt x="188" y="18"/>
                </a:cubicBezTo>
                <a:cubicBezTo>
                  <a:pt x="187" y="18"/>
                  <a:pt x="186" y="18"/>
                  <a:pt x="185" y="19"/>
                </a:cubicBezTo>
                <a:cubicBezTo>
                  <a:pt x="186" y="20"/>
                  <a:pt x="188" y="19"/>
                  <a:pt x="191" y="19"/>
                </a:cubicBezTo>
                <a:cubicBezTo>
                  <a:pt x="191" y="20"/>
                  <a:pt x="191" y="20"/>
                  <a:pt x="191" y="20"/>
                </a:cubicBezTo>
                <a:cubicBezTo>
                  <a:pt x="187" y="21"/>
                  <a:pt x="186" y="19"/>
                  <a:pt x="182" y="20"/>
                </a:cubicBezTo>
                <a:cubicBezTo>
                  <a:pt x="182" y="20"/>
                  <a:pt x="182" y="20"/>
                  <a:pt x="182" y="20"/>
                </a:cubicBezTo>
                <a:cubicBezTo>
                  <a:pt x="183" y="21"/>
                  <a:pt x="184" y="21"/>
                  <a:pt x="185" y="21"/>
                </a:cubicBezTo>
                <a:cubicBezTo>
                  <a:pt x="180" y="22"/>
                  <a:pt x="178" y="19"/>
                  <a:pt x="174" y="20"/>
                </a:cubicBezTo>
                <a:close/>
                <a:moveTo>
                  <a:pt x="171" y="14"/>
                </a:moveTo>
                <a:cubicBezTo>
                  <a:pt x="171" y="14"/>
                  <a:pt x="171" y="15"/>
                  <a:pt x="170" y="15"/>
                </a:cubicBezTo>
                <a:cubicBezTo>
                  <a:pt x="171" y="15"/>
                  <a:pt x="172" y="15"/>
                  <a:pt x="175" y="14"/>
                </a:cubicBezTo>
                <a:cubicBezTo>
                  <a:pt x="175" y="15"/>
                  <a:pt x="175" y="15"/>
                  <a:pt x="175" y="15"/>
                </a:cubicBezTo>
                <a:cubicBezTo>
                  <a:pt x="173" y="15"/>
                  <a:pt x="172" y="15"/>
                  <a:pt x="171" y="16"/>
                </a:cubicBezTo>
                <a:cubicBezTo>
                  <a:pt x="172" y="16"/>
                  <a:pt x="172" y="16"/>
                  <a:pt x="175" y="16"/>
                </a:cubicBezTo>
                <a:cubicBezTo>
                  <a:pt x="177" y="15"/>
                  <a:pt x="179" y="15"/>
                  <a:pt x="180" y="16"/>
                </a:cubicBezTo>
                <a:cubicBezTo>
                  <a:pt x="182" y="15"/>
                  <a:pt x="184" y="15"/>
                  <a:pt x="187" y="15"/>
                </a:cubicBezTo>
                <a:cubicBezTo>
                  <a:pt x="190" y="15"/>
                  <a:pt x="190" y="16"/>
                  <a:pt x="193" y="16"/>
                </a:cubicBezTo>
                <a:cubicBezTo>
                  <a:pt x="194" y="15"/>
                  <a:pt x="196" y="16"/>
                  <a:pt x="196" y="15"/>
                </a:cubicBezTo>
                <a:cubicBezTo>
                  <a:pt x="196" y="14"/>
                  <a:pt x="193" y="14"/>
                  <a:pt x="192" y="14"/>
                </a:cubicBezTo>
                <a:cubicBezTo>
                  <a:pt x="193" y="14"/>
                  <a:pt x="193" y="13"/>
                  <a:pt x="193" y="13"/>
                </a:cubicBezTo>
                <a:cubicBezTo>
                  <a:pt x="193" y="13"/>
                  <a:pt x="191" y="12"/>
                  <a:pt x="189" y="12"/>
                </a:cubicBezTo>
                <a:cubicBezTo>
                  <a:pt x="188" y="12"/>
                  <a:pt x="188" y="13"/>
                  <a:pt x="187" y="13"/>
                </a:cubicBezTo>
                <a:cubicBezTo>
                  <a:pt x="185" y="13"/>
                  <a:pt x="185" y="12"/>
                  <a:pt x="182" y="12"/>
                </a:cubicBezTo>
                <a:cubicBezTo>
                  <a:pt x="181" y="13"/>
                  <a:pt x="181" y="13"/>
                  <a:pt x="179" y="13"/>
                </a:cubicBezTo>
                <a:cubicBezTo>
                  <a:pt x="178" y="13"/>
                  <a:pt x="177" y="13"/>
                  <a:pt x="174" y="13"/>
                </a:cubicBezTo>
                <a:cubicBezTo>
                  <a:pt x="172" y="13"/>
                  <a:pt x="171" y="13"/>
                  <a:pt x="169" y="14"/>
                </a:cubicBezTo>
                <a:cubicBezTo>
                  <a:pt x="169" y="15"/>
                  <a:pt x="169" y="14"/>
                  <a:pt x="171" y="14"/>
                </a:cubicBezTo>
                <a:close/>
                <a:moveTo>
                  <a:pt x="221" y="14"/>
                </a:moveTo>
                <a:cubicBezTo>
                  <a:pt x="221" y="14"/>
                  <a:pt x="221" y="14"/>
                  <a:pt x="221" y="14"/>
                </a:cubicBezTo>
                <a:cubicBezTo>
                  <a:pt x="220" y="14"/>
                  <a:pt x="221" y="14"/>
                  <a:pt x="219" y="14"/>
                </a:cubicBezTo>
                <a:cubicBezTo>
                  <a:pt x="216" y="14"/>
                  <a:pt x="211" y="14"/>
                  <a:pt x="209" y="15"/>
                </a:cubicBezTo>
                <a:cubicBezTo>
                  <a:pt x="209" y="15"/>
                  <a:pt x="218" y="15"/>
                  <a:pt x="219" y="15"/>
                </a:cubicBezTo>
                <a:cubicBezTo>
                  <a:pt x="220" y="15"/>
                  <a:pt x="221" y="15"/>
                  <a:pt x="221" y="14"/>
                </a:cubicBezTo>
                <a:close/>
                <a:moveTo>
                  <a:pt x="187" y="16"/>
                </a:moveTo>
                <a:cubicBezTo>
                  <a:pt x="185" y="16"/>
                  <a:pt x="185" y="16"/>
                  <a:pt x="183" y="16"/>
                </a:cubicBezTo>
                <a:cubicBezTo>
                  <a:pt x="183" y="16"/>
                  <a:pt x="179" y="17"/>
                  <a:pt x="182" y="17"/>
                </a:cubicBezTo>
                <a:cubicBezTo>
                  <a:pt x="184" y="17"/>
                  <a:pt x="186" y="17"/>
                  <a:pt x="187" y="16"/>
                </a:cubicBezTo>
                <a:close/>
                <a:moveTo>
                  <a:pt x="171" y="25"/>
                </a:moveTo>
                <a:cubicBezTo>
                  <a:pt x="172" y="25"/>
                  <a:pt x="174" y="25"/>
                  <a:pt x="174" y="24"/>
                </a:cubicBezTo>
                <a:cubicBezTo>
                  <a:pt x="174" y="24"/>
                  <a:pt x="173" y="24"/>
                  <a:pt x="173" y="24"/>
                </a:cubicBezTo>
                <a:cubicBezTo>
                  <a:pt x="171" y="24"/>
                  <a:pt x="169" y="25"/>
                  <a:pt x="168" y="25"/>
                </a:cubicBezTo>
                <a:cubicBezTo>
                  <a:pt x="170" y="25"/>
                  <a:pt x="170" y="25"/>
                  <a:pt x="171" y="25"/>
                </a:cubicBezTo>
                <a:close/>
                <a:moveTo>
                  <a:pt x="220" y="21"/>
                </a:moveTo>
                <a:cubicBezTo>
                  <a:pt x="220" y="20"/>
                  <a:pt x="217" y="20"/>
                  <a:pt x="214" y="20"/>
                </a:cubicBezTo>
                <a:cubicBezTo>
                  <a:pt x="210" y="20"/>
                  <a:pt x="211" y="21"/>
                  <a:pt x="209" y="21"/>
                </a:cubicBezTo>
                <a:cubicBezTo>
                  <a:pt x="209" y="21"/>
                  <a:pt x="207" y="22"/>
                  <a:pt x="207" y="22"/>
                </a:cubicBezTo>
                <a:cubicBezTo>
                  <a:pt x="207" y="22"/>
                  <a:pt x="216" y="23"/>
                  <a:pt x="217" y="23"/>
                </a:cubicBezTo>
                <a:cubicBezTo>
                  <a:pt x="219" y="23"/>
                  <a:pt x="220" y="22"/>
                  <a:pt x="220" y="21"/>
                </a:cubicBezTo>
                <a:close/>
                <a:moveTo>
                  <a:pt x="378" y="139"/>
                </a:moveTo>
                <a:cubicBezTo>
                  <a:pt x="376" y="139"/>
                  <a:pt x="374" y="139"/>
                  <a:pt x="373" y="139"/>
                </a:cubicBezTo>
                <a:cubicBezTo>
                  <a:pt x="371" y="138"/>
                  <a:pt x="370" y="138"/>
                  <a:pt x="369" y="136"/>
                </a:cubicBezTo>
                <a:cubicBezTo>
                  <a:pt x="368" y="137"/>
                  <a:pt x="368" y="137"/>
                  <a:pt x="368" y="137"/>
                </a:cubicBezTo>
                <a:cubicBezTo>
                  <a:pt x="368" y="138"/>
                  <a:pt x="375" y="141"/>
                  <a:pt x="376" y="141"/>
                </a:cubicBezTo>
                <a:cubicBezTo>
                  <a:pt x="376" y="141"/>
                  <a:pt x="378" y="141"/>
                  <a:pt x="378" y="140"/>
                </a:cubicBezTo>
                <a:lnTo>
                  <a:pt x="378" y="139"/>
                </a:lnTo>
                <a:close/>
                <a:moveTo>
                  <a:pt x="387" y="139"/>
                </a:moveTo>
                <a:cubicBezTo>
                  <a:pt x="387" y="139"/>
                  <a:pt x="386" y="138"/>
                  <a:pt x="386" y="138"/>
                </a:cubicBezTo>
                <a:cubicBezTo>
                  <a:pt x="384" y="138"/>
                  <a:pt x="382" y="141"/>
                  <a:pt x="382" y="142"/>
                </a:cubicBezTo>
                <a:cubicBezTo>
                  <a:pt x="382" y="143"/>
                  <a:pt x="383" y="144"/>
                  <a:pt x="385" y="144"/>
                </a:cubicBezTo>
                <a:cubicBezTo>
                  <a:pt x="387" y="144"/>
                  <a:pt x="388" y="143"/>
                  <a:pt x="388" y="142"/>
                </a:cubicBezTo>
                <a:cubicBezTo>
                  <a:pt x="388" y="141"/>
                  <a:pt x="388" y="141"/>
                  <a:pt x="388" y="141"/>
                </a:cubicBezTo>
                <a:cubicBezTo>
                  <a:pt x="385" y="141"/>
                  <a:pt x="387" y="141"/>
                  <a:pt x="387" y="139"/>
                </a:cubicBezTo>
                <a:close/>
                <a:moveTo>
                  <a:pt x="366" y="123"/>
                </a:moveTo>
                <a:cubicBezTo>
                  <a:pt x="368" y="124"/>
                  <a:pt x="373" y="127"/>
                  <a:pt x="376" y="127"/>
                </a:cubicBezTo>
                <a:cubicBezTo>
                  <a:pt x="377" y="128"/>
                  <a:pt x="378" y="127"/>
                  <a:pt x="378" y="127"/>
                </a:cubicBezTo>
                <a:cubicBezTo>
                  <a:pt x="375" y="125"/>
                  <a:pt x="371" y="123"/>
                  <a:pt x="366" y="123"/>
                </a:cubicBezTo>
                <a:close/>
                <a:moveTo>
                  <a:pt x="0" y="115"/>
                </a:moveTo>
                <a:cubicBezTo>
                  <a:pt x="0" y="114"/>
                  <a:pt x="1" y="113"/>
                  <a:pt x="1" y="113"/>
                </a:cubicBezTo>
                <a:cubicBezTo>
                  <a:pt x="1" y="113"/>
                  <a:pt x="1" y="113"/>
                  <a:pt x="1" y="113"/>
                </a:cubicBezTo>
                <a:cubicBezTo>
                  <a:pt x="1" y="114"/>
                  <a:pt x="0" y="114"/>
                  <a:pt x="0" y="115"/>
                </a:cubicBezTo>
                <a:close/>
                <a:moveTo>
                  <a:pt x="389" y="323"/>
                </a:moveTo>
                <a:cubicBezTo>
                  <a:pt x="388" y="323"/>
                  <a:pt x="387" y="325"/>
                  <a:pt x="387" y="327"/>
                </a:cubicBezTo>
                <a:cubicBezTo>
                  <a:pt x="387" y="328"/>
                  <a:pt x="388" y="327"/>
                  <a:pt x="389" y="327"/>
                </a:cubicBezTo>
                <a:cubicBezTo>
                  <a:pt x="390" y="327"/>
                  <a:pt x="390" y="325"/>
                  <a:pt x="391" y="325"/>
                </a:cubicBezTo>
                <a:cubicBezTo>
                  <a:pt x="391" y="323"/>
                  <a:pt x="391" y="323"/>
                  <a:pt x="391" y="323"/>
                </a:cubicBezTo>
                <a:cubicBezTo>
                  <a:pt x="390" y="323"/>
                  <a:pt x="390" y="323"/>
                  <a:pt x="389" y="323"/>
                </a:cubicBezTo>
                <a:close/>
                <a:moveTo>
                  <a:pt x="289" y="65"/>
                </a:moveTo>
                <a:cubicBezTo>
                  <a:pt x="287" y="64"/>
                  <a:pt x="283" y="64"/>
                  <a:pt x="283" y="65"/>
                </a:cubicBezTo>
                <a:cubicBezTo>
                  <a:pt x="286" y="67"/>
                  <a:pt x="286" y="67"/>
                  <a:pt x="286" y="67"/>
                </a:cubicBezTo>
                <a:cubicBezTo>
                  <a:pt x="287" y="67"/>
                  <a:pt x="288" y="66"/>
                  <a:pt x="289" y="65"/>
                </a:cubicBezTo>
                <a:close/>
                <a:moveTo>
                  <a:pt x="321" y="281"/>
                </a:moveTo>
                <a:cubicBezTo>
                  <a:pt x="321" y="282"/>
                  <a:pt x="322" y="284"/>
                  <a:pt x="323" y="284"/>
                </a:cubicBezTo>
                <a:cubicBezTo>
                  <a:pt x="323" y="283"/>
                  <a:pt x="323" y="283"/>
                  <a:pt x="323" y="282"/>
                </a:cubicBezTo>
                <a:cubicBezTo>
                  <a:pt x="324" y="283"/>
                  <a:pt x="324" y="282"/>
                  <a:pt x="326" y="282"/>
                </a:cubicBezTo>
                <a:cubicBezTo>
                  <a:pt x="328" y="282"/>
                  <a:pt x="332" y="282"/>
                  <a:pt x="334" y="283"/>
                </a:cubicBezTo>
                <a:cubicBezTo>
                  <a:pt x="335" y="283"/>
                  <a:pt x="334" y="285"/>
                  <a:pt x="336" y="285"/>
                </a:cubicBezTo>
                <a:cubicBezTo>
                  <a:pt x="338" y="285"/>
                  <a:pt x="338" y="282"/>
                  <a:pt x="340" y="282"/>
                </a:cubicBezTo>
                <a:cubicBezTo>
                  <a:pt x="341" y="282"/>
                  <a:pt x="341" y="283"/>
                  <a:pt x="342" y="283"/>
                </a:cubicBezTo>
                <a:cubicBezTo>
                  <a:pt x="343" y="283"/>
                  <a:pt x="344" y="282"/>
                  <a:pt x="346" y="281"/>
                </a:cubicBezTo>
                <a:cubicBezTo>
                  <a:pt x="348" y="282"/>
                  <a:pt x="350" y="281"/>
                  <a:pt x="352" y="282"/>
                </a:cubicBezTo>
                <a:cubicBezTo>
                  <a:pt x="351" y="280"/>
                  <a:pt x="349" y="279"/>
                  <a:pt x="348" y="278"/>
                </a:cubicBezTo>
                <a:cubicBezTo>
                  <a:pt x="348" y="278"/>
                  <a:pt x="348" y="278"/>
                  <a:pt x="348" y="278"/>
                </a:cubicBezTo>
                <a:cubicBezTo>
                  <a:pt x="345" y="277"/>
                  <a:pt x="344" y="274"/>
                  <a:pt x="338" y="274"/>
                </a:cubicBezTo>
                <a:cubicBezTo>
                  <a:pt x="336" y="274"/>
                  <a:pt x="335" y="274"/>
                  <a:pt x="332" y="274"/>
                </a:cubicBezTo>
                <a:cubicBezTo>
                  <a:pt x="331" y="274"/>
                  <a:pt x="330" y="273"/>
                  <a:pt x="328" y="273"/>
                </a:cubicBezTo>
                <a:cubicBezTo>
                  <a:pt x="328" y="273"/>
                  <a:pt x="326" y="274"/>
                  <a:pt x="326" y="274"/>
                </a:cubicBezTo>
                <a:cubicBezTo>
                  <a:pt x="326" y="275"/>
                  <a:pt x="328" y="276"/>
                  <a:pt x="329" y="276"/>
                </a:cubicBezTo>
                <a:cubicBezTo>
                  <a:pt x="329" y="277"/>
                  <a:pt x="329" y="279"/>
                  <a:pt x="330" y="280"/>
                </a:cubicBezTo>
                <a:cubicBezTo>
                  <a:pt x="328" y="281"/>
                  <a:pt x="326" y="280"/>
                  <a:pt x="322" y="280"/>
                </a:cubicBezTo>
                <a:lnTo>
                  <a:pt x="321" y="281"/>
                </a:lnTo>
                <a:close/>
                <a:moveTo>
                  <a:pt x="292" y="41"/>
                </a:moveTo>
                <a:cubicBezTo>
                  <a:pt x="290" y="41"/>
                  <a:pt x="286" y="43"/>
                  <a:pt x="288" y="43"/>
                </a:cubicBezTo>
                <a:cubicBezTo>
                  <a:pt x="290" y="43"/>
                  <a:pt x="291" y="42"/>
                  <a:pt x="292" y="41"/>
                </a:cubicBezTo>
                <a:close/>
                <a:moveTo>
                  <a:pt x="298" y="236"/>
                </a:moveTo>
                <a:cubicBezTo>
                  <a:pt x="298" y="236"/>
                  <a:pt x="296" y="236"/>
                  <a:pt x="296" y="237"/>
                </a:cubicBezTo>
                <a:cubicBezTo>
                  <a:pt x="296" y="237"/>
                  <a:pt x="299" y="237"/>
                  <a:pt x="300" y="237"/>
                </a:cubicBezTo>
                <a:cubicBezTo>
                  <a:pt x="300" y="237"/>
                  <a:pt x="299" y="236"/>
                  <a:pt x="298" y="236"/>
                </a:cubicBezTo>
                <a:close/>
                <a:moveTo>
                  <a:pt x="264" y="51"/>
                </a:moveTo>
                <a:cubicBezTo>
                  <a:pt x="264" y="52"/>
                  <a:pt x="265" y="53"/>
                  <a:pt x="268" y="53"/>
                </a:cubicBezTo>
                <a:cubicBezTo>
                  <a:pt x="267" y="52"/>
                  <a:pt x="266" y="51"/>
                  <a:pt x="264" y="51"/>
                </a:cubicBezTo>
                <a:close/>
                <a:moveTo>
                  <a:pt x="298" y="246"/>
                </a:moveTo>
                <a:cubicBezTo>
                  <a:pt x="299" y="247"/>
                  <a:pt x="298" y="249"/>
                  <a:pt x="300" y="249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01" y="247"/>
                  <a:pt x="301" y="246"/>
                  <a:pt x="299" y="246"/>
                </a:cubicBezTo>
                <a:lnTo>
                  <a:pt x="298" y="246"/>
                </a:lnTo>
                <a:close/>
                <a:moveTo>
                  <a:pt x="304" y="238"/>
                </a:moveTo>
                <a:cubicBezTo>
                  <a:pt x="304" y="238"/>
                  <a:pt x="305" y="239"/>
                  <a:pt x="305" y="239"/>
                </a:cubicBezTo>
                <a:lnTo>
                  <a:pt x="304" y="238"/>
                </a:lnTo>
                <a:close/>
                <a:moveTo>
                  <a:pt x="327" y="266"/>
                </a:moveTo>
                <a:cubicBezTo>
                  <a:pt x="327" y="266"/>
                  <a:pt x="327" y="265"/>
                  <a:pt x="327" y="265"/>
                </a:cubicBezTo>
                <a:cubicBezTo>
                  <a:pt x="326" y="266"/>
                  <a:pt x="325" y="267"/>
                  <a:pt x="323" y="266"/>
                </a:cubicBezTo>
                <a:cubicBezTo>
                  <a:pt x="323" y="268"/>
                  <a:pt x="323" y="268"/>
                  <a:pt x="323" y="268"/>
                </a:cubicBezTo>
                <a:cubicBezTo>
                  <a:pt x="324" y="268"/>
                  <a:pt x="324" y="268"/>
                  <a:pt x="324" y="268"/>
                </a:cubicBezTo>
                <a:cubicBezTo>
                  <a:pt x="325" y="268"/>
                  <a:pt x="326" y="267"/>
                  <a:pt x="327" y="266"/>
                </a:cubicBezTo>
                <a:close/>
                <a:moveTo>
                  <a:pt x="300" y="282"/>
                </a:moveTo>
                <a:cubicBezTo>
                  <a:pt x="300" y="283"/>
                  <a:pt x="302" y="285"/>
                  <a:pt x="303" y="285"/>
                </a:cubicBezTo>
                <a:cubicBezTo>
                  <a:pt x="306" y="285"/>
                  <a:pt x="307" y="284"/>
                  <a:pt x="310" y="284"/>
                </a:cubicBezTo>
                <a:cubicBezTo>
                  <a:pt x="310" y="283"/>
                  <a:pt x="309" y="282"/>
                  <a:pt x="308" y="282"/>
                </a:cubicBezTo>
                <a:cubicBezTo>
                  <a:pt x="308" y="282"/>
                  <a:pt x="308" y="282"/>
                  <a:pt x="308" y="282"/>
                </a:cubicBezTo>
                <a:cubicBezTo>
                  <a:pt x="307" y="282"/>
                  <a:pt x="305" y="281"/>
                  <a:pt x="302" y="281"/>
                </a:cubicBezTo>
                <a:cubicBezTo>
                  <a:pt x="302" y="281"/>
                  <a:pt x="300" y="281"/>
                  <a:pt x="300" y="282"/>
                </a:cubicBezTo>
                <a:close/>
                <a:moveTo>
                  <a:pt x="272" y="265"/>
                </a:moveTo>
                <a:cubicBezTo>
                  <a:pt x="275" y="265"/>
                  <a:pt x="275" y="265"/>
                  <a:pt x="275" y="265"/>
                </a:cubicBezTo>
                <a:cubicBezTo>
                  <a:pt x="275" y="265"/>
                  <a:pt x="275" y="263"/>
                  <a:pt x="275" y="263"/>
                </a:cubicBezTo>
                <a:cubicBezTo>
                  <a:pt x="274" y="262"/>
                  <a:pt x="274" y="262"/>
                  <a:pt x="274" y="262"/>
                </a:cubicBezTo>
                <a:cubicBezTo>
                  <a:pt x="274" y="262"/>
                  <a:pt x="274" y="262"/>
                  <a:pt x="274" y="262"/>
                </a:cubicBezTo>
                <a:cubicBezTo>
                  <a:pt x="274" y="264"/>
                  <a:pt x="274" y="264"/>
                  <a:pt x="274" y="264"/>
                </a:cubicBezTo>
                <a:cubicBezTo>
                  <a:pt x="273" y="264"/>
                  <a:pt x="272" y="264"/>
                  <a:pt x="272" y="265"/>
                </a:cubicBezTo>
                <a:close/>
                <a:moveTo>
                  <a:pt x="320" y="272"/>
                </a:moveTo>
                <a:cubicBezTo>
                  <a:pt x="320" y="272"/>
                  <a:pt x="318" y="269"/>
                  <a:pt x="316" y="268"/>
                </a:cubicBezTo>
                <a:cubicBezTo>
                  <a:pt x="315" y="268"/>
                  <a:pt x="314" y="268"/>
                  <a:pt x="313" y="268"/>
                </a:cubicBezTo>
                <a:cubicBezTo>
                  <a:pt x="313" y="267"/>
                  <a:pt x="313" y="267"/>
                  <a:pt x="313" y="267"/>
                </a:cubicBezTo>
                <a:cubicBezTo>
                  <a:pt x="309" y="267"/>
                  <a:pt x="304" y="265"/>
                  <a:pt x="302" y="262"/>
                </a:cubicBezTo>
                <a:cubicBezTo>
                  <a:pt x="301" y="262"/>
                  <a:pt x="300" y="260"/>
                  <a:pt x="298" y="260"/>
                </a:cubicBezTo>
                <a:cubicBezTo>
                  <a:pt x="292" y="260"/>
                  <a:pt x="288" y="256"/>
                  <a:pt x="280" y="256"/>
                </a:cubicBezTo>
                <a:cubicBezTo>
                  <a:pt x="271" y="256"/>
                  <a:pt x="267" y="258"/>
                  <a:pt x="264" y="264"/>
                </a:cubicBezTo>
                <a:cubicBezTo>
                  <a:pt x="264" y="263"/>
                  <a:pt x="265" y="264"/>
                  <a:pt x="266" y="264"/>
                </a:cubicBezTo>
                <a:cubicBezTo>
                  <a:pt x="268" y="262"/>
                  <a:pt x="273" y="259"/>
                  <a:pt x="276" y="259"/>
                </a:cubicBezTo>
                <a:cubicBezTo>
                  <a:pt x="277" y="259"/>
                  <a:pt x="279" y="259"/>
                  <a:pt x="279" y="260"/>
                </a:cubicBezTo>
                <a:cubicBezTo>
                  <a:pt x="279" y="260"/>
                  <a:pt x="278" y="261"/>
                  <a:pt x="280" y="262"/>
                </a:cubicBezTo>
                <a:cubicBezTo>
                  <a:pt x="281" y="262"/>
                  <a:pt x="283" y="262"/>
                  <a:pt x="285" y="262"/>
                </a:cubicBezTo>
                <a:cubicBezTo>
                  <a:pt x="288" y="262"/>
                  <a:pt x="289" y="264"/>
                  <a:pt x="292" y="264"/>
                </a:cubicBezTo>
                <a:cubicBezTo>
                  <a:pt x="293" y="264"/>
                  <a:pt x="294" y="264"/>
                  <a:pt x="296" y="265"/>
                </a:cubicBezTo>
                <a:cubicBezTo>
                  <a:pt x="296" y="265"/>
                  <a:pt x="296" y="266"/>
                  <a:pt x="298" y="266"/>
                </a:cubicBezTo>
                <a:cubicBezTo>
                  <a:pt x="298" y="269"/>
                  <a:pt x="301" y="269"/>
                  <a:pt x="304" y="270"/>
                </a:cubicBezTo>
                <a:cubicBezTo>
                  <a:pt x="304" y="271"/>
                  <a:pt x="303" y="272"/>
                  <a:pt x="302" y="272"/>
                </a:cubicBezTo>
                <a:cubicBezTo>
                  <a:pt x="302" y="273"/>
                  <a:pt x="302" y="273"/>
                  <a:pt x="302" y="273"/>
                </a:cubicBezTo>
                <a:cubicBezTo>
                  <a:pt x="306" y="273"/>
                  <a:pt x="309" y="274"/>
                  <a:pt x="313" y="274"/>
                </a:cubicBezTo>
                <a:cubicBezTo>
                  <a:pt x="316" y="274"/>
                  <a:pt x="319" y="274"/>
                  <a:pt x="320" y="272"/>
                </a:cubicBezTo>
                <a:close/>
                <a:moveTo>
                  <a:pt x="359" y="282"/>
                </a:moveTo>
                <a:cubicBezTo>
                  <a:pt x="359" y="284"/>
                  <a:pt x="361" y="284"/>
                  <a:pt x="363" y="284"/>
                </a:cubicBezTo>
                <a:cubicBezTo>
                  <a:pt x="364" y="284"/>
                  <a:pt x="366" y="284"/>
                  <a:pt x="366" y="283"/>
                </a:cubicBezTo>
                <a:cubicBezTo>
                  <a:pt x="366" y="282"/>
                  <a:pt x="361" y="281"/>
                  <a:pt x="361" y="281"/>
                </a:cubicBezTo>
                <a:cubicBezTo>
                  <a:pt x="360" y="281"/>
                  <a:pt x="359" y="281"/>
                  <a:pt x="359" y="282"/>
                </a:cubicBezTo>
                <a:close/>
                <a:moveTo>
                  <a:pt x="368" y="578"/>
                </a:moveTo>
                <a:cubicBezTo>
                  <a:pt x="367" y="579"/>
                  <a:pt x="367" y="579"/>
                  <a:pt x="366" y="579"/>
                </a:cubicBezTo>
                <a:cubicBezTo>
                  <a:pt x="366" y="580"/>
                  <a:pt x="366" y="580"/>
                  <a:pt x="366" y="580"/>
                </a:cubicBezTo>
                <a:cubicBezTo>
                  <a:pt x="367" y="580"/>
                  <a:pt x="367" y="580"/>
                  <a:pt x="367" y="580"/>
                </a:cubicBezTo>
                <a:cubicBezTo>
                  <a:pt x="368" y="580"/>
                  <a:pt x="368" y="579"/>
                  <a:pt x="369" y="579"/>
                </a:cubicBezTo>
                <a:cubicBezTo>
                  <a:pt x="370" y="579"/>
                  <a:pt x="372" y="578"/>
                  <a:pt x="373" y="577"/>
                </a:cubicBezTo>
                <a:cubicBezTo>
                  <a:pt x="373" y="577"/>
                  <a:pt x="373" y="577"/>
                  <a:pt x="373" y="577"/>
                </a:cubicBezTo>
                <a:cubicBezTo>
                  <a:pt x="372" y="577"/>
                  <a:pt x="372" y="577"/>
                  <a:pt x="371" y="577"/>
                </a:cubicBezTo>
                <a:cubicBezTo>
                  <a:pt x="370" y="578"/>
                  <a:pt x="369" y="578"/>
                  <a:pt x="368" y="578"/>
                </a:cubicBezTo>
                <a:close/>
                <a:moveTo>
                  <a:pt x="368" y="578"/>
                </a:moveTo>
                <a:cubicBezTo>
                  <a:pt x="366" y="578"/>
                  <a:pt x="365" y="579"/>
                  <a:pt x="363" y="579"/>
                </a:cubicBezTo>
                <a:cubicBezTo>
                  <a:pt x="363" y="579"/>
                  <a:pt x="363" y="579"/>
                  <a:pt x="364" y="579"/>
                </a:cubicBezTo>
                <a:cubicBezTo>
                  <a:pt x="363" y="580"/>
                  <a:pt x="363" y="580"/>
                  <a:pt x="362" y="581"/>
                </a:cubicBezTo>
                <a:cubicBezTo>
                  <a:pt x="362" y="581"/>
                  <a:pt x="362" y="581"/>
                  <a:pt x="362" y="581"/>
                </a:cubicBezTo>
                <a:cubicBezTo>
                  <a:pt x="364" y="580"/>
                  <a:pt x="366" y="579"/>
                  <a:pt x="368" y="578"/>
                </a:cubicBezTo>
                <a:close/>
                <a:moveTo>
                  <a:pt x="364" y="133"/>
                </a:moveTo>
                <a:cubicBezTo>
                  <a:pt x="363" y="133"/>
                  <a:pt x="363" y="133"/>
                  <a:pt x="363" y="133"/>
                </a:cubicBezTo>
                <a:cubicBezTo>
                  <a:pt x="364" y="133"/>
                  <a:pt x="364" y="134"/>
                  <a:pt x="364" y="133"/>
                </a:cubicBezTo>
                <a:close/>
                <a:moveTo>
                  <a:pt x="59" y="135"/>
                </a:moveTo>
                <a:cubicBezTo>
                  <a:pt x="61" y="136"/>
                  <a:pt x="65" y="137"/>
                  <a:pt x="69" y="137"/>
                </a:cubicBezTo>
                <a:cubicBezTo>
                  <a:pt x="69" y="137"/>
                  <a:pt x="70" y="137"/>
                  <a:pt x="70" y="137"/>
                </a:cubicBezTo>
                <a:cubicBezTo>
                  <a:pt x="70" y="136"/>
                  <a:pt x="70" y="136"/>
                  <a:pt x="70" y="136"/>
                </a:cubicBezTo>
                <a:cubicBezTo>
                  <a:pt x="67" y="133"/>
                  <a:pt x="64" y="132"/>
                  <a:pt x="58" y="131"/>
                </a:cubicBezTo>
                <a:cubicBezTo>
                  <a:pt x="57" y="131"/>
                  <a:pt x="56" y="130"/>
                  <a:pt x="55" y="130"/>
                </a:cubicBezTo>
                <a:cubicBezTo>
                  <a:pt x="54" y="130"/>
                  <a:pt x="53" y="131"/>
                  <a:pt x="53" y="131"/>
                </a:cubicBezTo>
                <a:cubicBezTo>
                  <a:pt x="53" y="131"/>
                  <a:pt x="53" y="131"/>
                  <a:pt x="53" y="131"/>
                </a:cubicBezTo>
                <a:cubicBezTo>
                  <a:pt x="54" y="131"/>
                  <a:pt x="54" y="131"/>
                  <a:pt x="55" y="131"/>
                </a:cubicBezTo>
                <a:cubicBezTo>
                  <a:pt x="55" y="131"/>
                  <a:pt x="54" y="132"/>
                  <a:pt x="54" y="132"/>
                </a:cubicBezTo>
                <a:cubicBezTo>
                  <a:pt x="54" y="133"/>
                  <a:pt x="58" y="134"/>
                  <a:pt x="60" y="133"/>
                </a:cubicBezTo>
                <a:cubicBezTo>
                  <a:pt x="60" y="134"/>
                  <a:pt x="59" y="134"/>
                  <a:pt x="59" y="135"/>
                </a:cubicBezTo>
                <a:close/>
                <a:moveTo>
                  <a:pt x="363" y="133"/>
                </a:moveTo>
                <a:cubicBezTo>
                  <a:pt x="363" y="133"/>
                  <a:pt x="363" y="133"/>
                  <a:pt x="363" y="133"/>
                </a:cubicBezTo>
                <a:cubicBezTo>
                  <a:pt x="363" y="133"/>
                  <a:pt x="363" y="133"/>
                  <a:pt x="363" y="133"/>
                </a:cubicBezTo>
                <a:close/>
                <a:moveTo>
                  <a:pt x="33" y="111"/>
                </a:moveTo>
                <a:cubicBezTo>
                  <a:pt x="33" y="109"/>
                  <a:pt x="34" y="109"/>
                  <a:pt x="34" y="107"/>
                </a:cubicBezTo>
                <a:cubicBezTo>
                  <a:pt x="33" y="108"/>
                  <a:pt x="34" y="107"/>
                  <a:pt x="32" y="108"/>
                </a:cubicBezTo>
                <a:cubicBezTo>
                  <a:pt x="31" y="108"/>
                  <a:pt x="30" y="108"/>
                  <a:pt x="30" y="109"/>
                </a:cubicBezTo>
                <a:cubicBezTo>
                  <a:pt x="30" y="110"/>
                  <a:pt x="31" y="111"/>
                  <a:pt x="33" y="111"/>
                </a:cubicBezTo>
                <a:cubicBezTo>
                  <a:pt x="32" y="112"/>
                  <a:pt x="32" y="113"/>
                  <a:pt x="33" y="114"/>
                </a:cubicBezTo>
                <a:cubicBezTo>
                  <a:pt x="35" y="113"/>
                  <a:pt x="34" y="112"/>
                  <a:pt x="35" y="110"/>
                </a:cubicBezTo>
                <a:lnTo>
                  <a:pt x="33" y="111"/>
                </a:lnTo>
                <a:close/>
                <a:moveTo>
                  <a:pt x="41" y="125"/>
                </a:moveTo>
                <a:cubicBezTo>
                  <a:pt x="41" y="125"/>
                  <a:pt x="41" y="125"/>
                  <a:pt x="42" y="124"/>
                </a:cubicBezTo>
                <a:cubicBezTo>
                  <a:pt x="42" y="124"/>
                  <a:pt x="41" y="124"/>
                  <a:pt x="41" y="123"/>
                </a:cubicBezTo>
                <a:cubicBezTo>
                  <a:pt x="42" y="122"/>
                  <a:pt x="42" y="122"/>
                  <a:pt x="42" y="121"/>
                </a:cubicBezTo>
                <a:cubicBezTo>
                  <a:pt x="41" y="122"/>
                  <a:pt x="41" y="122"/>
                  <a:pt x="40" y="123"/>
                </a:cubicBezTo>
                <a:cubicBezTo>
                  <a:pt x="39" y="123"/>
                  <a:pt x="41" y="121"/>
                  <a:pt x="41" y="121"/>
                </a:cubicBezTo>
                <a:cubicBezTo>
                  <a:pt x="39" y="122"/>
                  <a:pt x="39" y="121"/>
                  <a:pt x="38" y="121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38" y="123"/>
                  <a:pt x="38" y="124"/>
                  <a:pt x="39" y="124"/>
                </a:cubicBezTo>
                <a:cubicBezTo>
                  <a:pt x="40" y="124"/>
                  <a:pt x="40" y="124"/>
                  <a:pt x="41" y="124"/>
                </a:cubicBezTo>
                <a:cubicBezTo>
                  <a:pt x="41" y="125"/>
                  <a:pt x="40" y="125"/>
                  <a:pt x="40" y="126"/>
                </a:cubicBezTo>
                <a:cubicBezTo>
                  <a:pt x="40" y="126"/>
                  <a:pt x="40" y="127"/>
                  <a:pt x="41" y="127"/>
                </a:cubicBezTo>
                <a:cubicBezTo>
                  <a:pt x="43" y="127"/>
                  <a:pt x="41" y="126"/>
                  <a:pt x="41" y="125"/>
                </a:cubicBezTo>
                <a:close/>
                <a:moveTo>
                  <a:pt x="40" y="112"/>
                </a:moveTo>
                <a:cubicBezTo>
                  <a:pt x="38" y="113"/>
                  <a:pt x="37" y="113"/>
                  <a:pt x="37" y="115"/>
                </a:cubicBezTo>
                <a:cubicBezTo>
                  <a:pt x="38" y="114"/>
                  <a:pt x="38" y="114"/>
                  <a:pt x="39" y="114"/>
                </a:cubicBezTo>
                <a:cubicBezTo>
                  <a:pt x="39" y="115"/>
                  <a:pt x="39" y="116"/>
                  <a:pt x="39" y="116"/>
                </a:cubicBezTo>
                <a:cubicBezTo>
                  <a:pt x="39" y="116"/>
                  <a:pt x="40" y="118"/>
                  <a:pt x="41" y="118"/>
                </a:cubicBezTo>
                <a:cubicBezTo>
                  <a:pt x="42" y="118"/>
                  <a:pt x="42" y="117"/>
                  <a:pt x="42" y="117"/>
                </a:cubicBezTo>
                <a:cubicBezTo>
                  <a:pt x="43" y="115"/>
                  <a:pt x="39" y="115"/>
                  <a:pt x="40" y="112"/>
                </a:cubicBezTo>
                <a:close/>
                <a:moveTo>
                  <a:pt x="495" y="401"/>
                </a:moveTo>
                <a:cubicBezTo>
                  <a:pt x="493" y="412"/>
                  <a:pt x="487" y="418"/>
                  <a:pt x="483" y="424"/>
                </a:cubicBezTo>
                <a:cubicBezTo>
                  <a:pt x="482" y="426"/>
                  <a:pt x="482" y="426"/>
                  <a:pt x="481" y="428"/>
                </a:cubicBezTo>
                <a:cubicBezTo>
                  <a:pt x="479" y="430"/>
                  <a:pt x="478" y="431"/>
                  <a:pt x="476" y="432"/>
                </a:cubicBezTo>
                <a:cubicBezTo>
                  <a:pt x="474" y="435"/>
                  <a:pt x="476" y="436"/>
                  <a:pt x="476" y="439"/>
                </a:cubicBezTo>
                <a:cubicBezTo>
                  <a:pt x="475" y="441"/>
                  <a:pt x="473" y="448"/>
                  <a:pt x="473" y="450"/>
                </a:cubicBezTo>
                <a:cubicBezTo>
                  <a:pt x="473" y="451"/>
                  <a:pt x="472" y="451"/>
                  <a:pt x="472" y="452"/>
                </a:cubicBezTo>
                <a:cubicBezTo>
                  <a:pt x="471" y="453"/>
                  <a:pt x="470" y="454"/>
                  <a:pt x="470" y="455"/>
                </a:cubicBezTo>
                <a:cubicBezTo>
                  <a:pt x="469" y="456"/>
                  <a:pt x="468" y="459"/>
                  <a:pt x="468" y="460"/>
                </a:cubicBezTo>
                <a:cubicBezTo>
                  <a:pt x="466" y="463"/>
                  <a:pt x="465" y="464"/>
                  <a:pt x="462" y="467"/>
                </a:cubicBezTo>
                <a:cubicBezTo>
                  <a:pt x="462" y="468"/>
                  <a:pt x="461" y="470"/>
                  <a:pt x="461" y="470"/>
                </a:cubicBezTo>
                <a:cubicBezTo>
                  <a:pt x="460" y="472"/>
                  <a:pt x="457" y="475"/>
                  <a:pt x="455" y="475"/>
                </a:cubicBezTo>
                <a:cubicBezTo>
                  <a:pt x="452" y="476"/>
                  <a:pt x="450" y="476"/>
                  <a:pt x="448" y="477"/>
                </a:cubicBezTo>
                <a:cubicBezTo>
                  <a:pt x="447" y="478"/>
                  <a:pt x="447" y="478"/>
                  <a:pt x="447" y="479"/>
                </a:cubicBezTo>
                <a:cubicBezTo>
                  <a:pt x="443" y="482"/>
                  <a:pt x="440" y="481"/>
                  <a:pt x="437" y="486"/>
                </a:cubicBezTo>
                <a:cubicBezTo>
                  <a:pt x="435" y="487"/>
                  <a:pt x="433" y="488"/>
                  <a:pt x="432" y="489"/>
                </a:cubicBezTo>
                <a:cubicBezTo>
                  <a:pt x="430" y="491"/>
                  <a:pt x="431" y="488"/>
                  <a:pt x="430" y="491"/>
                </a:cubicBezTo>
                <a:cubicBezTo>
                  <a:pt x="430" y="494"/>
                  <a:pt x="429" y="497"/>
                  <a:pt x="429" y="500"/>
                </a:cubicBezTo>
                <a:cubicBezTo>
                  <a:pt x="426" y="502"/>
                  <a:pt x="424" y="504"/>
                  <a:pt x="422" y="507"/>
                </a:cubicBezTo>
                <a:cubicBezTo>
                  <a:pt x="422" y="507"/>
                  <a:pt x="422" y="507"/>
                  <a:pt x="422" y="507"/>
                </a:cubicBezTo>
                <a:cubicBezTo>
                  <a:pt x="421" y="509"/>
                  <a:pt x="422" y="506"/>
                  <a:pt x="420" y="508"/>
                </a:cubicBezTo>
                <a:cubicBezTo>
                  <a:pt x="417" y="512"/>
                  <a:pt x="413" y="515"/>
                  <a:pt x="410" y="518"/>
                </a:cubicBezTo>
                <a:cubicBezTo>
                  <a:pt x="407" y="522"/>
                  <a:pt x="404" y="527"/>
                  <a:pt x="398" y="529"/>
                </a:cubicBezTo>
                <a:cubicBezTo>
                  <a:pt x="395" y="529"/>
                  <a:pt x="392" y="529"/>
                  <a:pt x="391" y="529"/>
                </a:cubicBezTo>
                <a:cubicBezTo>
                  <a:pt x="389" y="529"/>
                  <a:pt x="388" y="528"/>
                  <a:pt x="386" y="529"/>
                </a:cubicBezTo>
                <a:cubicBezTo>
                  <a:pt x="385" y="529"/>
                  <a:pt x="384" y="529"/>
                  <a:pt x="384" y="529"/>
                </a:cubicBezTo>
                <a:cubicBezTo>
                  <a:pt x="384" y="530"/>
                  <a:pt x="386" y="530"/>
                  <a:pt x="387" y="531"/>
                </a:cubicBezTo>
                <a:cubicBezTo>
                  <a:pt x="387" y="531"/>
                  <a:pt x="387" y="532"/>
                  <a:pt x="388" y="534"/>
                </a:cubicBezTo>
                <a:cubicBezTo>
                  <a:pt x="388" y="535"/>
                  <a:pt x="390" y="534"/>
                  <a:pt x="390" y="536"/>
                </a:cubicBezTo>
                <a:cubicBezTo>
                  <a:pt x="390" y="537"/>
                  <a:pt x="389" y="538"/>
                  <a:pt x="388" y="538"/>
                </a:cubicBezTo>
                <a:cubicBezTo>
                  <a:pt x="387" y="540"/>
                  <a:pt x="385" y="541"/>
                  <a:pt x="384" y="542"/>
                </a:cubicBezTo>
                <a:cubicBezTo>
                  <a:pt x="381" y="544"/>
                  <a:pt x="378" y="544"/>
                  <a:pt x="374" y="546"/>
                </a:cubicBezTo>
                <a:cubicBezTo>
                  <a:pt x="372" y="547"/>
                  <a:pt x="367" y="546"/>
                  <a:pt x="366" y="548"/>
                </a:cubicBezTo>
                <a:cubicBezTo>
                  <a:pt x="363" y="549"/>
                  <a:pt x="365" y="550"/>
                  <a:pt x="364" y="552"/>
                </a:cubicBezTo>
                <a:cubicBezTo>
                  <a:pt x="364" y="552"/>
                  <a:pt x="364" y="552"/>
                  <a:pt x="364" y="553"/>
                </a:cubicBezTo>
                <a:cubicBezTo>
                  <a:pt x="363" y="553"/>
                  <a:pt x="361" y="554"/>
                  <a:pt x="360" y="554"/>
                </a:cubicBezTo>
                <a:cubicBezTo>
                  <a:pt x="357" y="555"/>
                  <a:pt x="357" y="554"/>
                  <a:pt x="353" y="554"/>
                </a:cubicBezTo>
                <a:cubicBezTo>
                  <a:pt x="352" y="554"/>
                  <a:pt x="352" y="555"/>
                  <a:pt x="352" y="556"/>
                </a:cubicBezTo>
                <a:cubicBezTo>
                  <a:pt x="351" y="557"/>
                  <a:pt x="353" y="559"/>
                  <a:pt x="354" y="559"/>
                </a:cubicBezTo>
                <a:cubicBezTo>
                  <a:pt x="355" y="559"/>
                  <a:pt x="356" y="558"/>
                  <a:pt x="356" y="558"/>
                </a:cubicBezTo>
                <a:cubicBezTo>
                  <a:pt x="357" y="558"/>
                  <a:pt x="358" y="558"/>
                  <a:pt x="357" y="559"/>
                </a:cubicBezTo>
                <a:cubicBezTo>
                  <a:pt x="357" y="559"/>
                  <a:pt x="356" y="560"/>
                  <a:pt x="356" y="560"/>
                </a:cubicBezTo>
                <a:cubicBezTo>
                  <a:pt x="354" y="560"/>
                  <a:pt x="353" y="559"/>
                  <a:pt x="352" y="560"/>
                </a:cubicBezTo>
                <a:cubicBezTo>
                  <a:pt x="352" y="561"/>
                  <a:pt x="353" y="561"/>
                  <a:pt x="353" y="561"/>
                </a:cubicBezTo>
                <a:cubicBezTo>
                  <a:pt x="350" y="563"/>
                  <a:pt x="350" y="565"/>
                  <a:pt x="349" y="567"/>
                </a:cubicBezTo>
                <a:cubicBezTo>
                  <a:pt x="348" y="568"/>
                  <a:pt x="343" y="567"/>
                  <a:pt x="343" y="567"/>
                </a:cubicBezTo>
                <a:cubicBezTo>
                  <a:pt x="340" y="567"/>
                  <a:pt x="338" y="569"/>
                  <a:pt x="337" y="570"/>
                </a:cubicBezTo>
                <a:cubicBezTo>
                  <a:pt x="337" y="573"/>
                  <a:pt x="344" y="571"/>
                  <a:pt x="343" y="573"/>
                </a:cubicBezTo>
                <a:cubicBezTo>
                  <a:pt x="343" y="575"/>
                  <a:pt x="339" y="576"/>
                  <a:pt x="337" y="577"/>
                </a:cubicBezTo>
                <a:cubicBezTo>
                  <a:pt x="335" y="578"/>
                  <a:pt x="336" y="579"/>
                  <a:pt x="335" y="580"/>
                </a:cubicBezTo>
                <a:cubicBezTo>
                  <a:pt x="333" y="581"/>
                  <a:pt x="331" y="581"/>
                  <a:pt x="330" y="582"/>
                </a:cubicBezTo>
                <a:cubicBezTo>
                  <a:pt x="328" y="583"/>
                  <a:pt x="327" y="583"/>
                  <a:pt x="326" y="585"/>
                </a:cubicBezTo>
                <a:cubicBezTo>
                  <a:pt x="326" y="586"/>
                  <a:pt x="327" y="586"/>
                  <a:pt x="328" y="586"/>
                </a:cubicBezTo>
                <a:cubicBezTo>
                  <a:pt x="331" y="586"/>
                  <a:pt x="330" y="589"/>
                  <a:pt x="331" y="589"/>
                </a:cubicBezTo>
                <a:cubicBezTo>
                  <a:pt x="334" y="590"/>
                  <a:pt x="338" y="590"/>
                  <a:pt x="341" y="590"/>
                </a:cubicBezTo>
                <a:cubicBezTo>
                  <a:pt x="341" y="590"/>
                  <a:pt x="340" y="590"/>
                  <a:pt x="339" y="591"/>
                </a:cubicBezTo>
                <a:cubicBezTo>
                  <a:pt x="337" y="591"/>
                  <a:pt x="333" y="592"/>
                  <a:pt x="332" y="593"/>
                </a:cubicBezTo>
                <a:cubicBezTo>
                  <a:pt x="331" y="593"/>
                  <a:pt x="331" y="593"/>
                  <a:pt x="330" y="593"/>
                </a:cubicBezTo>
                <a:cubicBezTo>
                  <a:pt x="330" y="593"/>
                  <a:pt x="329" y="593"/>
                  <a:pt x="329" y="593"/>
                </a:cubicBezTo>
                <a:cubicBezTo>
                  <a:pt x="328" y="593"/>
                  <a:pt x="326" y="594"/>
                  <a:pt x="325" y="594"/>
                </a:cubicBezTo>
                <a:cubicBezTo>
                  <a:pt x="322" y="594"/>
                  <a:pt x="323" y="593"/>
                  <a:pt x="321" y="593"/>
                </a:cubicBezTo>
                <a:cubicBezTo>
                  <a:pt x="319" y="593"/>
                  <a:pt x="315" y="594"/>
                  <a:pt x="316" y="592"/>
                </a:cubicBezTo>
                <a:cubicBezTo>
                  <a:pt x="315" y="592"/>
                  <a:pt x="314" y="592"/>
                  <a:pt x="313" y="593"/>
                </a:cubicBezTo>
                <a:cubicBezTo>
                  <a:pt x="312" y="593"/>
                  <a:pt x="312" y="593"/>
                  <a:pt x="312" y="592"/>
                </a:cubicBezTo>
                <a:cubicBezTo>
                  <a:pt x="308" y="592"/>
                  <a:pt x="307" y="592"/>
                  <a:pt x="305" y="591"/>
                </a:cubicBezTo>
                <a:cubicBezTo>
                  <a:pt x="304" y="591"/>
                  <a:pt x="304" y="591"/>
                  <a:pt x="304" y="591"/>
                </a:cubicBezTo>
                <a:cubicBezTo>
                  <a:pt x="304" y="590"/>
                  <a:pt x="306" y="590"/>
                  <a:pt x="307" y="589"/>
                </a:cubicBezTo>
                <a:cubicBezTo>
                  <a:pt x="306" y="589"/>
                  <a:pt x="306" y="589"/>
                  <a:pt x="306" y="589"/>
                </a:cubicBezTo>
                <a:cubicBezTo>
                  <a:pt x="306" y="589"/>
                  <a:pt x="307" y="589"/>
                  <a:pt x="307" y="588"/>
                </a:cubicBezTo>
                <a:cubicBezTo>
                  <a:pt x="307" y="587"/>
                  <a:pt x="303" y="587"/>
                  <a:pt x="303" y="586"/>
                </a:cubicBezTo>
                <a:cubicBezTo>
                  <a:pt x="303" y="585"/>
                  <a:pt x="303" y="585"/>
                  <a:pt x="303" y="585"/>
                </a:cubicBezTo>
                <a:cubicBezTo>
                  <a:pt x="304" y="583"/>
                  <a:pt x="302" y="581"/>
                  <a:pt x="302" y="580"/>
                </a:cubicBezTo>
                <a:cubicBezTo>
                  <a:pt x="302" y="579"/>
                  <a:pt x="305" y="579"/>
                  <a:pt x="306" y="577"/>
                </a:cubicBezTo>
                <a:cubicBezTo>
                  <a:pt x="306" y="576"/>
                  <a:pt x="304" y="576"/>
                  <a:pt x="304" y="574"/>
                </a:cubicBezTo>
                <a:cubicBezTo>
                  <a:pt x="304" y="574"/>
                  <a:pt x="304" y="574"/>
                  <a:pt x="304" y="574"/>
                </a:cubicBezTo>
                <a:cubicBezTo>
                  <a:pt x="304" y="574"/>
                  <a:pt x="304" y="574"/>
                  <a:pt x="304" y="574"/>
                </a:cubicBezTo>
                <a:cubicBezTo>
                  <a:pt x="304" y="573"/>
                  <a:pt x="305" y="573"/>
                  <a:pt x="306" y="573"/>
                </a:cubicBezTo>
                <a:cubicBezTo>
                  <a:pt x="308" y="573"/>
                  <a:pt x="307" y="574"/>
                  <a:pt x="309" y="574"/>
                </a:cubicBezTo>
                <a:cubicBezTo>
                  <a:pt x="312" y="570"/>
                  <a:pt x="315" y="566"/>
                  <a:pt x="317" y="562"/>
                </a:cubicBezTo>
                <a:cubicBezTo>
                  <a:pt x="317" y="561"/>
                  <a:pt x="318" y="561"/>
                  <a:pt x="318" y="560"/>
                </a:cubicBezTo>
                <a:cubicBezTo>
                  <a:pt x="317" y="560"/>
                  <a:pt x="317" y="560"/>
                  <a:pt x="316" y="560"/>
                </a:cubicBezTo>
                <a:cubicBezTo>
                  <a:pt x="315" y="561"/>
                  <a:pt x="315" y="561"/>
                  <a:pt x="314" y="562"/>
                </a:cubicBezTo>
                <a:cubicBezTo>
                  <a:pt x="312" y="562"/>
                  <a:pt x="313" y="559"/>
                  <a:pt x="313" y="558"/>
                </a:cubicBezTo>
                <a:cubicBezTo>
                  <a:pt x="313" y="556"/>
                  <a:pt x="314" y="555"/>
                  <a:pt x="315" y="553"/>
                </a:cubicBezTo>
                <a:cubicBezTo>
                  <a:pt x="316" y="553"/>
                  <a:pt x="317" y="553"/>
                  <a:pt x="317" y="553"/>
                </a:cubicBezTo>
                <a:cubicBezTo>
                  <a:pt x="317" y="552"/>
                  <a:pt x="316" y="551"/>
                  <a:pt x="316" y="551"/>
                </a:cubicBezTo>
                <a:cubicBezTo>
                  <a:pt x="315" y="551"/>
                  <a:pt x="315" y="549"/>
                  <a:pt x="315" y="548"/>
                </a:cubicBezTo>
                <a:cubicBezTo>
                  <a:pt x="316" y="545"/>
                  <a:pt x="318" y="543"/>
                  <a:pt x="320" y="541"/>
                </a:cubicBezTo>
                <a:cubicBezTo>
                  <a:pt x="321" y="540"/>
                  <a:pt x="321" y="539"/>
                  <a:pt x="322" y="538"/>
                </a:cubicBezTo>
                <a:cubicBezTo>
                  <a:pt x="323" y="537"/>
                  <a:pt x="323" y="537"/>
                  <a:pt x="324" y="537"/>
                </a:cubicBezTo>
                <a:cubicBezTo>
                  <a:pt x="325" y="534"/>
                  <a:pt x="325" y="532"/>
                  <a:pt x="327" y="529"/>
                </a:cubicBezTo>
                <a:cubicBezTo>
                  <a:pt x="327" y="526"/>
                  <a:pt x="327" y="523"/>
                  <a:pt x="327" y="520"/>
                </a:cubicBezTo>
                <a:cubicBezTo>
                  <a:pt x="326" y="518"/>
                  <a:pt x="329" y="516"/>
                  <a:pt x="329" y="514"/>
                </a:cubicBezTo>
                <a:cubicBezTo>
                  <a:pt x="329" y="509"/>
                  <a:pt x="332" y="506"/>
                  <a:pt x="332" y="502"/>
                </a:cubicBezTo>
                <a:cubicBezTo>
                  <a:pt x="332" y="502"/>
                  <a:pt x="333" y="501"/>
                  <a:pt x="332" y="501"/>
                </a:cubicBezTo>
                <a:cubicBezTo>
                  <a:pt x="333" y="500"/>
                  <a:pt x="334" y="497"/>
                  <a:pt x="334" y="496"/>
                </a:cubicBezTo>
                <a:cubicBezTo>
                  <a:pt x="334" y="494"/>
                  <a:pt x="334" y="492"/>
                  <a:pt x="335" y="490"/>
                </a:cubicBezTo>
                <a:cubicBezTo>
                  <a:pt x="335" y="488"/>
                  <a:pt x="336" y="484"/>
                  <a:pt x="337" y="482"/>
                </a:cubicBezTo>
                <a:cubicBezTo>
                  <a:pt x="337" y="481"/>
                  <a:pt x="336" y="472"/>
                  <a:pt x="336" y="471"/>
                </a:cubicBezTo>
                <a:cubicBezTo>
                  <a:pt x="335" y="467"/>
                  <a:pt x="332" y="465"/>
                  <a:pt x="329" y="464"/>
                </a:cubicBezTo>
                <a:cubicBezTo>
                  <a:pt x="326" y="463"/>
                  <a:pt x="324" y="463"/>
                  <a:pt x="322" y="462"/>
                </a:cubicBezTo>
                <a:cubicBezTo>
                  <a:pt x="320" y="460"/>
                  <a:pt x="319" y="460"/>
                  <a:pt x="317" y="459"/>
                </a:cubicBezTo>
                <a:cubicBezTo>
                  <a:pt x="312" y="458"/>
                  <a:pt x="309" y="456"/>
                  <a:pt x="306" y="453"/>
                </a:cubicBezTo>
                <a:cubicBezTo>
                  <a:pt x="305" y="452"/>
                  <a:pt x="306" y="451"/>
                  <a:pt x="306" y="449"/>
                </a:cubicBezTo>
                <a:cubicBezTo>
                  <a:pt x="306" y="446"/>
                  <a:pt x="303" y="445"/>
                  <a:pt x="302" y="443"/>
                </a:cubicBezTo>
                <a:cubicBezTo>
                  <a:pt x="301" y="439"/>
                  <a:pt x="300" y="436"/>
                  <a:pt x="299" y="432"/>
                </a:cubicBezTo>
                <a:cubicBezTo>
                  <a:pt x="297" y="429"/>
                  <a:pt x="296" y="427"/>
                  <a:pt x="295" y="424"/>
                </a:cubicBezTo>
                <a:cubicBezTo>
                  <a:pt x="294" y="423"/>
                  <a:pt x="293" y="423"/>
                  <a:pt x="292" y="422"/>
                </a:cubicBezTo>
                <a:cubicBezTo>
                  <a:pt x="291" y="421"/>
                  <a:pt x="291" y="419"/>
                  <a:pt x="290" y="418"/>
                </a:cubicBezTo>
                <a:cubicBezTo>
                  <a:pt x="290" y="417"/>
                  <a:pt x="288" y="417"/>
                  <a:pt x="287" y="417"/>
                </a:cubicBezTo>
                <a:cubicBezTo>
                  <a:pt x="285" y="415"/>
                  <a:pt x="283" y="412"/>
                  <a:pt x="283" y="409"/>
                </a:cubicBezTo>
                <a:cubicBezTo>
                  <a:pt x="283" y="407"/>
                  <a:pt x="284" y="404"/>
                  <a:pt x="285" y="404"/>
                </a:cubicBezTo>
                <a:cubicBezTo>
                  <a:pt x="287" y="401"/>
                  <a:pt x="290" y="400"/>
                  <a:pt x="291" y="398"/>
                </a:cubicBezTo>
                <a:cubicBezTo>
                  <a:pt x="289" y="397"/>
                  <a:pt x="289" y="398"/>
                  <a:pt x="288" y="398"/>
                </a:cubicBezTo>
                <a:cubicBezTo>
                  <a:pt x="285" y="398"/>
                  <a:pt x="285" y="394"/>
                  <a:pt x="285" y="392"/>
                </a:cubicBezTo>
                <a:cubicBezTo>
                  <a:pt x="285" y="388"/>
                  <a:pt x="288" y="385"/>
                  <a:pt x="287" y="377"/>
                </a:cubicBezTo>
                <a:cubicBezTo>
                  <a:pt x="292" y="377"/>
                  <a:pt x="294" y="373"/>
                  <a:pt x="295" y="370"/>
                </a:cubicBezTo>
                <a:cubicBezTo>
                  <a:pt x="298" y="366"/>
                  <a:pt x="302" y="367"/>
                  <a:pt x="304" y="362"/>
                </a:cubicBezTo>
                <a:cubicBezTo>
                  <a:pt x="303" y="362"/>
                  <a:pt x="302" y="361"/>
                  <a:pt x="302" y="361"/>
                </a:cubicBezTo>
                <a:cubicBezTo>
                  <a:pt x="302" y="360"/>
                  <a:pt x="302" y="360"/>
                  <a:pt x="302" y="359"/>
                </a:cubicBezTo>
                <a:cubicBezTo>
                  <a:pt x="302" y="358"/>
                  <a:pt x="302" y="358"/>
                  <a:pt x="302" y="358"/>
                </a:cubicBezTo>
                <a:cubicBezTo>
                  <a:pt x="302" y="357"/>
                  <a:pt x="301" y="356"/>
                  <a:pt x="301" y="355"/>
                </a:cubicBezTo>
                <a:cubicBezTo>
                  <a:pt x="301" y="353"/>
                  <a:pt x="302" y="352"/>
                  <a:pt x="302" y="350"/>
                </a:cubicBezTo>
                <a:cubicBezTo>
                  <a:pt x="302" y="346"/>
                  <a:pt x="299" y="347"/>
                  <a:pt x="299" y="344"/>
                </a:cubicBezTo>
                <a:cubicBezTo>
                  <a:pt x="299" y="343"/>
                  <a:pt x="299" y="343"/>
                  <a:pt x="299" y="343"/>
                </a:cubicBezTo>
                <a:cubicBezTo>
                  <a:pt x="299" y="343"/>
                  <a:pt x="299" y="343"/>
                  <a:pt x="299" y="343"/>
                </a:cubicBezTo>
                <a:cubicBezTo>
                  <a:pt x="299" y="343"/>
                  <a:pt x="297" y="342"/>
                  <a:pt x="297" y="342"/>
                </a:cubicBezTo>
                <a:cubicBezTo>
                  <a:pt x="297" y="341"/>
                  <a:pt x="298" y="340"/>
                  <a:pt x="298" y="340"/>
                </a:cubicBezTo>
                <a:cubicBezTo>
                  <a:pt x="296" y="339"/>
                  <a:pt x="297" y="335"/>
                  <a:pt x="295" y="335"/>
                </a:cubicBezTo>
                <a:cubicBezTo>
                  <a:pt x="293" y="335"/>
                  <a:pt x="288" y="339"/>
                  <a:pt x="288" y="339"/>
                </a:cubicBezTo>
                <a:cubicBezTo>
                  <a:pt x="288" y="340"/>
                  <a:pt x="289" y="341"/>
                  <a:pt x="290" y="341"/>
                </a:cubicBezTo>
                <a:cubicBezTo>
                  <a:pt x="289" y="343"/>
                  <a:pt x="288" y="344"/>
                  <a:pt x="287" y="344"/>
                </a:cubicBezTo>
                <a:cubicBezTo>
                  <a:pt x="284" y="344"/>
                  <a:pt x="282" y="340"/>
                  <a:pt x="280" y="339"/>
                </a:cubicBezTo>
                <a:cubicBezTo>
                  <a:pt x="279" y="338"/>
                  <a:pt x="275" y="339"/>
                  <a:pt x="274" y="339"/>
                </a:cubicBezTo>
                <a:cubicBezTo>
                  <a:pt x="273" y="338"/>
                  <a:pt x="273" y="338"/>
                  <a:pt x="273" y="338"/>
                </a:cubicBezTo>
                <a:cubicBezTo>
                  <a:pt x="271" y="337"/>
                  <a:pt x="271" y="335"/>
                  <a:pt x="270" y="334"/>
                </a:cubicBezTo>
                <a:cubicBezTo>
                  <a:pt x="269" y="333"/>
                  <a:pt x="263" y="329"/>
                  <a:pt x="263" y="329"/>
                </a:cubicBezTo>
                <a:cubicBezTo>
                  <a:pt x="262" y="330"/>
                  <a:pt x="262" y="331"/>
                  <a:pt x="263" y="331"/>
                </a:cubicBezTo>
                <a:cubicBezTo>
                  <a:pt x="262" y="331"/>
                  <a:pt x="261" y="331"/>
                  <a:pt x="261" y="331"/>
                </a:cubicBezTo>
                <a:cubicBezTo>
                  <a:pt x="258" y="329"/>
                  <a:pt x="260" y="327"/>
                  <a:pt x="259" y="324"/>
                </a:cubicBezTo>
                <a:cubicBezTo>
                  <a:pt x="258" y="322"/>
                  <a:pt x="257" y="322"/>
                  <a:pt x="256" y="321"/>
                </a:cubicBezTo>
                <a:cubicBezTo>
                  <a:pt x="253" y="318"/>
                  <a:pt x="250" y="317"/>
                  <a:pt x="249" y="312"/>
                </a:cubicBezTo>
                <a:cubicBezTo>
                  <a:pt x="247" y="312"/>
                  <a:pt x="247" y="312"/>
                  <a:pt x="247" y="312"/>
                </a:cubicBezTo>
                <a:cubicBezTo>
                  <a:pt x="246" y="312"/>
                  <a:pt x="245" y="313"/>
                  <a:pt x="244" y="313"/>
                </a:cubicBezTo>
                <a:cubicBezTo>
                  <a:pt x="240" y="313"/>
                  <a:pt x="238" y="311"/>
                  <a:pt x="236" y="310"/>
                </a:cubicBezTo>
                <a:cubicBezTo>
                  <a:pt x="232" y="309"/>
                  <a:pt x="229" y="310"/>
                  <a:pt x="225" y="308"/>
                </a:cubicBezTo>
                <a:cubicBezTo>
                  <a:pt x="219" y="305"/>
                  <a:pt x="218" y="298"/>
                  <a:pt x="213" y="295"/>
                </a:cubicBezTo>
                <a:cubicBezTo>
                  <a:pt x="211" y="295"/>
                  <a:pt x="211" y="295"/>
                  <a:pt x="211" y="295"/>
                </a:cubicBezTo>
                <a:cubicBezTo>
                  <a:pt x="210" y="294"/>
                  <a:pt x="208" y="294"/>
                  <a:pt x="207" y="294"/>
                </a:cubicBezTo>
                <a:cubicBezTo>
                  <a:pt x="204" y="294"/>
                  <a:pt x="203" y="297"/>
                  <a:pt x="200" y="297"/>
                </a:cubicBezTo>
                <a:cubicBezTo>
                  <a:pt x="198" y="297"/>
                  <a:pt x="197" y="296"/>
                  <a:pt x="196" y="296"/>
                </a:cubicBezTo>
                <a:cubicBezTo>
                  <a:pt x="195" y="295"/>
                  <a:pt x="193" y="296"/>
                  <a:pt x="192" y="296"/>
                </a:cubicBezTo>
                <a:cubicBezTo>
                  <a:pt x="189" y="295"/>
                  <a:pt x="183" y="291"/>
                  <a:pt x="181" y="290"/>
                </a:cubicBezTo>
                <a:cubicBezTo>
                  <a:pt x="179" y="290"/>
                  <a:pt x="178" y="291"/>
                  <a:pt x="175" y="290"/>
                </a:cubicBezTo>
                <a:cubicBezTo>
                  <a:pt x="173" y="289"/>
                  <a:pt x="172" y="287"/>
                  <a:pt x="170" y="286"/>
                </a:cubicBezTo>
                <a:cubicBezTo>
                  <a:pt x="167" y="285"/>
                  <a:pt x="166" y="285"/>
                  <a:pt x="163" y="284"/>
                </a:cubicBezTo>
                <a:cubicBezTo>
                  <a:pt x="163" y="284"/>
                  <a:pt x="162" y="283"/>
                  <a:pt x="161" y="283"/>
                </a:cubicBezTo>
                <a:cubicBezTo>
                  <a:pt x="159" y="281"/>
                  <a:pt x="154" y="280"/>
                  <a:pt x="153" y="278"/>
                </a:cubicBezTo>
                <a:cubicBezTo>
                  <a:pt x="151" y="278"/>
                  <a:pt x="150" y="275"/>
                  <a:pt x="150" y="274"/>
                </a:cubicBezTo>
                <a:cubicBezTo>
                  <a:pt x="150" y="272"/>
                  <a:pt x="152" y="271"/>
                  <a:pt x="152" y="269"/>
                </a:cubicBezTo>
                <a:cubicBezTo>
                  <a:pt x="152" y="267"/>
                  <a:pt x="150" y="266"/>
                  <a:pt x="150" y="265"/>
                </a:cubicBezTo>
                <a:cubicBezTo>
                  <a:pt x="148" y="259"/>
                  <a:pt x="144" y="253"/>
                  <a:pt x="140" y="250"/>
                </a:cubicBezTo>
                <a:cubicBezTo>
                  <a:pt x="138" y="248"/>
                  <a:pt x="135" y="247"/>
                  <a:pt x="134" y="246"/>
                </a:cubicBezTo>
                <a:cubicBezTo>
                  <a:pt x="132" y="244"/>
                  <a:pt x="134" y="243"/>
                  <a:pt x="133" y="241"/>
                </a:cubicBezTo>
                <a:cubicBezTo>
                  <a:pt x="131" y="238"/>
                  <a:pt x="126" y="238"/>
                  <a:pt x="126" y="233"/>
                </a:cubicBezTo>
                <a:cubicBezTo>
                  <a:pt x="124" y="233"/>
                  <a:pt x="124" y="233"/>
                  <a:pt x="124" y="233"/>
                </a:cubicBezTo>
                <a:cubicBezTo>
                  <a:pt x="122" y="231"/>
                  <a:pt x="120" y="230"/>
                  <a:pt x="118" y="228"/>
                </a:cubicBezTo>
                <a:cubicBezTo>
                  <a:pt x="117" y="226"/>
                  <a:pt x="117" y="223"/>
                  <a:pt x="116" y="222"/>
                </a:cubicBezTo>
                <a:cubicBezTo>
                  <a:pt x="114" y="220"/>
                  <a:pt x="114" y="217"/>
                  <a:pt x="113" y="216"/>
                </a:cubicBezTo>
                <a:cubicBezTo>
                  <a:pt x="110" y="215"/>
                  <a:pt x="108" y="215"/>
                  <a:pt x="106" y="213"/>
                </a:cubicBezTo>
                <a:cubicBezTo>
                  <a:pt x="105" y="214"/>
                  <a:pt x="105" y="215"/>
                  <a:pt x="105" y="216"/>
                </a:cubicBezTo>
                <a:cubicBezTo>
                  <a:pt x="105" y="219"/>
                  <a:pt x="107" y="221"/>
                  <a:pt x="108" y="224"/>
                </a:cubicBezTo>
                <a:cubicBezTo>
                  <a:pt x="109" y="226"/>
                  <a:pt x="111" y="226"/>
                  <a:pt x="113" y="228"/>
                </a:cubicBezTo>
                <a:cubicBezTo>
                  <a:pt x="115" y="230"/>
                  <a:pt x="116" y="232"/>
                  <a:pt x="116" y="235"/>
                </a:cubicBezTo>
                <a:cubicBezTo>
                  <a:pt x="118" y="238"/>
                  <a:pt x="121" y="240"/>
                  <a:pt x="122" y="244"/>
                </a:cubicBezTo>
                <a:cubicBezTo>
                  <a:pt x="123" y="248"/>
                  <a:pt x="124" y="252"/>
                  <a:pt x="128" y="254"/>
                </a:cubicBezTo>
                <a:cubicBezTo>
                  <a:pt x="129" y="253"/>
                  <a:pt x="131" y="256"/>
                  <a:pt x="131" y="257"/>
                </a:cubicBezTo>
                <a:cubicBezTo>
                  <a:pt x="131" y="258"/>
                  <a:pt x="130" y="260"/>
                  <a:pt x="130" y="260"/>
                </a:cubicBezTo>
                <a:cubicBezTo>
                  <a:pt x="129" y="260"/>
                  <a:pt x="127" y="257"/>
                  <a:pt x="127" y="256"/>
                </a:cubicBezTo>
                <a:cubicBezTo>
                  <a:pt x="124" y="256"/>
                  <a:pt x="122" y="252"/>
                  <a:pt x="120" y="251"/>
                </a:cubicBezTo>
                <a:cubicBezTo>
                  <a:pt x="119" y="250"/>
                  <a:pt x="119" y="250"/>
                  <a:pt x="118" y="249"/>
                </a:cubicBezTo>
                <a:cubicBezTo>
                  <a:pt x="118" y="248"/>
                  <a:pt x="118" y="246"/>
                  <a:pt x="119" y="245"/>
                </a:cubicBezTo>
                <a:cubicBezTo>
                  <a:pt x="117" y="243"/>
                  <a:pt x="115" y="241"/>
                  <a:pt x="114" y="240"/>
                </a:cubicBezTo>
                <a:cubicBezTo>
                  <a:pt x="111" y="237"/>
                  <a:pt x="108" y="238"/>
                  <a:pt x="106" y="236"/>
                </a:cubicBezTo>
                <a:cubicBezTo>
                  <a:pt x="106" y="236"/>
                  <a:pt x="111" y="236"/>
                  <a:pt x="109" y="234"/>
                </a:cubicBezTo>
                <a:cubicBezTo>
                  <a:pt x="107" y="230"/>
                  <a:pt x="104" y="227"/>
                  <a:pt x="101" y="225"/>
                </a:cubicBezTo>
                <a:cubicBezTo>
                  <a:pt x="99" y="224"/>
                  <a:pt x="100" y="220"/>
                  <a:pt x="99" y="218"/>
                </a:cubicBezTo>
                <a:cubicBezTo>
                  <a:pt x="97" y="215"/>
                  <a:pt x="96" y="214"/>
                  <a:pt x="95" y="210"/>
                </a:cubicBezTo>
                <a:cubicBezTo>
                  <a:pt x="95" y="209"/>
                  <a:pt x="95" y="209"/>
                  <a:pt x="95" y="209"/>
                </a:cubicBezTo>
                <a:cubicBezTo>
                  <a:pt x="95" y="209"/>
                  <a:pt x="95" y="209"/>
                  <a:pt x="95" y="209"/>
                </a:cubicBezTo>
                <a:cubicBezTo>
                  <a:pt x="93" y="204"/>
                  <a:pt x="85" y="201"/>
                  <a:pt x="79" y="200"/>
                </a:cubicBezTo>
                <a:cubicBezTo>
                  <a:pt x="78" y="199"/>
                  <a:pt x="79" y="197"/>
                  <a:pt x="78" y="196"/>
                </a:cubicBezTo>
                <a:cubicBezTo>
                  <a:pt x="76" y="191"/>
                  <a:pt x="73" y="193"/>
                  <a:pt x="74" y="187"/>
                </a:cubicBezTo>
                <a:cubicBezTo>
                  <a:pt x="71" y="187"/>
                  <a:pt x="68" y="180"/>
                  <a:pt x="66" y="176"/>
                </a:cubicBezTo>
                <a:cubicBezTo>
                  <a:pt x="65" y="175"/>
                  <a:pt x="67" y="174"/>
                  <a:pt x="68" y="173"/>
                </a:cubicBezTo>
                <a:cubicBezTo>
                  <a:pt x="67" y="170"/>
                  <a:pt x="67" y="168"/>
                  <a:pt x="66" y="164"/>
                </a:cubicBezTo>
                <a:cubicBezTo>
                  <a:pt x="65" y="161"/>
                  <a:pt x="70" y="146"/>
                  <a:pt x="70" y="143"/>
                </a:cubicBezTo>
                <a:cubicBezTo>
                  <a:pt x="71" y="141"/>
                  <a:pt x="67" y="140"/>
                  <a:pt x="68" y="138"/>
                </a:cubicBezTo>
                <a:cubicBezTo>
                  <a:pt x="68" y="138"/>
                  <a:pt x="69" y="137"/>
                  <a:pt x="70" y="137"/>
                </a:cubicBezTo>
                <a:cubicBezTo>
                  <a:pt x="72" y="137"/>
                  <a:pt x="73" y="137"/>
                  <a:pt x="74" y="138"/>
                </a:cubicBezTo>
                <a:cubicBezTo>
                  <a:pt x="75" y="137"/>
                  <a:pt x="76" y="136"/>
                  <a:pt x="76" y="135"/>
                </a:cubicBezTo>
                <a:cubicBezTo>
                  <a:pt x="76" y="134"/>
                  <a:pt x="75" y="134"/>
                  <a:pt x="75" y="133"/>
                </a:cubicBezTo>
                <a:cubicBezTo>
                  <a:pt x="74" y="133"/>
                  <a:pt x="74" y="133"/>
                  <a:pt x="73" y="133"/>
                </a:cubicBezTo>
                <a:cubicBezTo>
                  <a:pt x="72" y="132"/>
                  <a:pt x="68" y="132"/>
                  <a:pt x="68" y="131"/>
                </a:cubicBezTo>
                <a:cubicBezTo>
                  <a:pt x="67" y="129"/>
                  <a:pt x="62" y="131"/>
                  <a:pt x="62" y="129"/>
                </a:cubicBezTo>
                <a:cubicBezTo>
                  <a:pt x="57" y="130"/>
                  <a:pt x="57" y="128"/>
                  <a:pt x="56" y="126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52" y="124"/>
                  <a:pt x="54" y="123"/>
                  <a:pt x="52" y="122"/>
                </a:cubicBezTo>
                <a:cubicBezTo>
                  <a:pt x="52" y="122"/>
                  <a:pt x="51" y="122"/>
                  <a:pt x="50" y="122"/>
                </a:cubicBezTo>
                <a:cubicBezTo>
                  <a:pt x="48" y="122"/>
                  <a:pt x="48" y="116"/>
                  <a:pt x="48" y="115"/>
                </a:cubicBezTo>
                <a:cubicBezTo>
                  <a:pt x="48" y="114"/>
                  <a:pt x="48" y="114"/>
                  <a:pt x="48" y="114"/>
                </a:cubicBezTo>
                <a:cubicBezTo>
                  <a:pt x="47" y="114"/>
                  <a:pt x="47" y="114"/>
                  <a:pt x="46" y="114"/>
                </a:cubicBezTo>
                <a:cubicBezTo>
                  <a:pt x="44" y="115"/>
                  <a:pt x="42" y="114"/>
                  <a:pt x="42" y="113"/>
                </a:cubicBezTo>
                <a:cubicBezTo>
                  <a:pt x="42" y="112"/>
                  <a:pt x="42" y="112"/>
                  <a:pt x="42" y="111"/>
                </a:cubicBezTo>
                <a:cubicBezTo>
                  <a:pt x="42" y="110"/>
                  <a:pt x="41" y="111"/>
                  <a:pt x="39" y="111"/>
                </a:cubicBezTo>
                <a:cubicBezTo>
                  <a:pt x="37" y="112"/>
                  <a:pt x="37" y="111"/>
                  <a:pt x="37" y="110"/>
                </a:cubicBezTo>
                <a:cubicBezTo>
                  <a:pt x="37" y="110"/>
                  <a:pt x="39" y="109"/>
                  <a:pt x="39" y="109"/>
                </a:cubicBezTo>
                <a:cubicBezTo>
                  <a:pt x="39" y="108"/>
                  <a:pt x="39" y="108"/>
                  <a:pt x="39" y="107"/>
                </a:cubicBezTo>
                <a:cubicBezTo>
                  <a:pt x="37" y="108"/>
                  <a:pt x="38" y="109"/>
                  <a:pt x="36" y="109"/>
                </a:cubicBezTo>
                <a:cubicBezTo>
                  <a:pt x="35" y="110"/>
                  <a:pt x="34" y="109"/>
                  <a:pt x="34" y="109"/>
                </a:cubicBezTo>
                <a:cubicBezTo>
                  <a:pt x="35" y="108"/>
                  <a:pt x="36" y="107"/>
                  <a:pt x="36" y="107"/>
                </a:cubicBezTo>
                <a:cubicBezTo>
                  <a:pt x="35" y="106"/>
                  <a:pt x="35" y="106"/>
                  <a:pt x="34" y="107"/>
                </a:cubicBezTo>
                <a:cubicBezTo>
                  <a:pt x="32" y="107"/>
                  <a:pt x="32" y="107"/>
                  <a:pt x="31" y="106"/>
                </a:cubicBezTo>
                <a:cubicBezTo>
                  <a:pt x="30" y="107"/>
                  <a:pt x="30" y="108"/>
                  <a:pt x="29" y="108"/>
                </a:cubicBezTo>
                <a:cubicBezTo>
                  <a:pt x="27" y="109"/>
                  <a:pt x="27" y="107"/>
                  <a:pt x="25" y="107"/>
                </a:cubicBezTo>
                <a:cubicBezTo>
                  <a:pt x="22" y="106"/>
                  <a:pt x="19" y="108"/>
                  <a:pt x="16" y="108"/>
                </a:cubicBezTo>
                <a:cubicBezTo>
                  <a:pt x="14" y="109"/>
                  <a:pt x="13" y="109"/>
                  <a:pt x="11" y="110"/>
                </a:cubicBezTo>
                <a:cubicBezTo>
                  <a:pt x="8" y="111"/>
                  <a:pt x="5" y="111"/>
                  <a:pt x="5" y="110"/>
                </a:cubicBezTo>
                <a:cubicBezTo>
                  <a:pt x="4" y="110"/>
                  <a:pt x="3" y="111"/>
                  <a:pt x="2" y="111"/>
                </a:cubicBezTo>
                <a:cubicBezTo>
                  <a:pt x="11" y="99"/>
                  <a:pt x="22" y="87"/>
                  <a:pt x="33" y="76"/>
                </a:cubicBezTo>
                <a:cubicBezTo>
                  <a:pt x="36" y="75"/>
                  <a:pt x="42" y="74"/>
                  <a:pt x="45" y="73"/>
                </a:cubicBezTo>
                <a:cubicBezTo>
                  <a:pt x="46" y="72"/>
                  <a:pt x="41" y="72"/>
                  <a:pt x="48" y="70"/>
                </a:cubicBezTo>
                <a:cubicBezTo>
                  <a:pt x="49" y="69"/>
                  <a:pt x="50" y="67"/>
                  <a:pt x="52" y="68"/>
                </a:cubicBezTo>
                <a:cubicBezTo>
                  <a:pt x="53" y="68"/>
                  <a:pt x="56" y="66"/>
                  <a:pt x="58" y="65"/>
                </a:cubicBezTo>
                <a:cubicBezTo>
                  <a:pt x="61" y="63"/>
                  <a:pt x="62" y="62"/>
                  <a:pt x="66" y="61"/>
                </a:cubicBezTo>
                <a:cubicBezTo>
                  <a:pt x="67" y="62"/>
                  <a:pt x="67" y="61"/>
                  <a:pt x="68" y="61"/>
                </a:cubicBezTo>
                <a:cubicBezTo>
                  <a:pt x="71" y="60"/>
                  <a:pt x="71" y="59"/>
                  <a:pt x="73" y="58"/>
                </a:cubicBezTo>
                <a:cubicBezTo>
                  <a:pt x="74" y="58"/>
                  <a:pt x="76" y="60"/>
                  <a:pt x="79" y="59"/>
                </a:cubicBezTo>
                <a:cubicBezTo>
                  <a:pt x="81" y="58"/>
                  <a:pt x="82" y="57"/>
                  <a:pt x="84" y="56"/>
                </a:cubicBezTo>
                <a:cubicBezTo>
                  <a:pt x="85" y="57"/>
                  <a:pt x="86" y="57"/>
                  <a:pt x="87" y="57"/>
                </a:cubicBezTo>
                <a:cubicBezTo>
                  <a:pt x="89" y="56"/>
                  <a:pt x="88" y="55"/>
                  <a:pt x="91" y="55"/>
                </a:cubicBezTo>
                <a:cubicBezTo>
                  <a:pt x="99" y="53"/>
                  <a:pt x="105" y="55"/>
                  <a:pt x="114" y="53"/>
                </a:cubicBezTo>
                <a:cubicBezTo>
                  <a:pt x="122" y="51"/>
                  <a:pt x="121" y="51"/>
                  <a:pt x="125" y="53"/>
                </a:cubicBezTo>
                <a:cubicBezTo>
                  <a:pt x="124" y="53"/>
                  <a:pt x="119" y="54"/>
                  <a:pt x="119" y="55"/>
                </a:cubicBezTo>
                <a:cubicBezTo>
                  <a:pt x="119" y="55"/>
                  <a:pt x="119" y="56"/>
                  <a:pt x="125" y="55"/>
                </a:cubicBezTo>
                <a:cubicBezTo>
                  <a:pt x="128" y="54"/>
                  <a:pt x="130" y="53"/>
                  <a:pt x="133" y="53"/>
                </a:cubicBezTo>
                <a:cubicBezTo>
                  <a:pt x="137" y="52"/>
                  <a:pt x="140" y="52"/>
                  <a:pt x="143" y="51"/>
                </a:cubicBezTo>
                <a:cubicBezTo>
                  <a:pt x="144" y="51"/>
                  <a:pt x="145" y="52"/>
                  <a:pt x="146" y="52"/>
                </a:cubicBezTo>
                <a:cubicBezTo>
                  <a:pt x="148" y="52"/>
                  <a:pt x="148" y="54"/>
                  <a:pt x="152" y="53"/>
                </a:cubicBezTo>
                <a:cubicBezTo>
                  <a:pt x="152" y="53"/>
                  <a:pt x="151" y="52"/>
                  <a:pt x="151" y="51"/>
                </a:cubicBezTo>
                <a:cubicBezTo>
                  <a:pt x="152" y="48"/>
                  <a:pt x="159" y="50"/>
                  <a:pt x="159" y="47"/>
                </a:cubicBezTo>
                <a:cubicBezTo>
                  <a:pt x="157" y="48"/>
                  <a:pt x="153" y="49"/>
                  <a:pt x="150" y="49"/>
                </a:cubicBezTo>
                <a:cubicBezTo>
                  <a:pt x="149" y="50"/>
                  <a:pt x="148" y="49"/>
                  <a:pt x="148" y="49"/>
                </a:cubicBezTo>
                <a:cubicBezTo>
                  <a:pt x="149" y="47"/>
                  <a:pt x="158" y="46"/>
                  <a:pt x="161" y="45"/>
                </a:cubicBezTo>
                <a:cubicBezTo>
                  <a:pt x="163" y="48"/>
                  <a:pt x="169" y="49"/>
                  <a:pt x="178" y="48"/>
                </a:cubicBezTo>
                <a:cubicBezTo>
                  <a:pt x="188" y="47"/>
                  <a:pt x="192" y="48"/>
                  <a:pt x="195" y="48"/>
                </a:cubicBezTo>
                <a:cubicBezTo>
                  <a:pt x="195" y="46"/>
                  <a:pt x="197" y="46"/>
                  <a:pt x="200" y="45"/>
                </a:cubicBezTo>
                <a:cubicBezTo>
                  <a:pt x="202" y="45"/>
                  <a:pt x="207" y="45"/>
                  <a:pt x="207" y="46"/>
                </a:cubicBezTo>
                <a:cubicBezTo>
                  <a:pt x="208" y="47"/>
                  <a:pt x="204" y="50"/>
                  <a:pt x="209" y="49"/>
                </a:cubicBezTo>
                <a:cubicBezTo>
                  <a:pt x="210" y="45"/>
                  <a:pt x="221" y="46"/>
                  <a:pt x="219" y="43"/>
                </a:cubicBezTo>
                <a:cubicBezTo>
                  <a:pt x="217" y="43"/>
                  <a:pt x="216" y="43"/>
                  <a:pt x="215" y="43"/>
                </a:cubicBezTo>
                <a:cubicBezTo>
                  <a:pt x="215" y="43"/>
                  <a:pt x="217" y="42"/>
                  <a:pt x="217" y="41"/>
                </a:cubicBezTo>
                <a:cubicBezTo>
                  <a:pt x="217" y="38"/>
                  <a:pt x="205" y="41"/>
                  <a:pt x="206" y="38"/>
                </a:cubicBezTo>
                <a:cubicBezTo>
                  <a:pt x="206" y="37"/>
                  <a:pt x="208" y="37"/>
                  <a:pt x="208" y="36"/>
                </a:cubicBezTo>
                <a:cubicBezTo>
                  <a:pt x="208" y="35"/>
                  <a:pt x="207" y="35"/>
                  <a:pt x="207" y="34"/>
                </a:cubicBezTo>
                <a:cubicBezTo>
                  <a:pt x="207" y="33"/>
                  <a:pt x="209" y="33"/>
                  <a:pt x="211" y="33"/>
                </a:cubicBezTo>
                <a:cubicBezTo>
                  <a:pt x="211" y="32"/>
                  <a:pt x="210" y="32"/>
                  <a:pt x="212" y="31"/>
                </a:cubicBezTo>
                <a:cubicBezTo>
                  <a:pt x="213" y="31"/>
                  <a:pt x="213" y="30"/>
                  <a:pt x="213" y="30"/>
                </a:cubicBezTo>
                <a:cubicBezTo>
                  <a:pt x="210" y="29"/>
                  <a:pt x="211" y="29"/>
                  <a:pt x="210" y="27"/>
                </a:cubicBezTo>
                <a:cubicBezTo>
                  <a:pt x="210" y="27"/>
                  <a:pt x="210" y="27"/>
                  <a:pt x="210" y="26"/>
                </a:cubicBezTo>
                <a:cubicBezTo>
                  <a:pt x="212" y="26"/>
                  <a:pt x="213" y="26"/>
                  <a:pt x="214" y="26"/>
                </a:cubicBezTo>
                <a:cubicBezTo>
                  <a:pt x="214" y="26"/>
                  <a:pt x="214" y="26"/>
                  <a:pt x="214" y="26"/>
                </a:cubicBezTo>
                <a:cubicBezTo>
                  <a:pt x="214" y="26"/>
                  <a:pt x="215" y="25"/>
                  <a:pt x="219" y="25"/>
                </a:cubicBezTo>
                <a:cubicBezTo>
                  <a:pt x="224" y="24"/>
                  <a:pt x="228" y="25"/>
                  <a:pt x="234" y="25"/>
                </a:cubicBezTo>
                <a:cubicBezTo>
                  <a:pt x="234" y="26"/>
                  <a:pt x="234" y="26"/>
                  <a:pt x="234" y="26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9" y="28"/>
                  <a:pt x="227" y="29"/>
                  <a:pt x="222" y="29"/>
                </a:cubicBezTo>
                <a:cubicBezTo>
                  <a:pt x="218" y="29"/>
                  <a:pt x="218" y="28"/>
                  <a:pt x="217" y="30"/>
                </a:cubicBezTo>
                <a:cubicBezTo>
                  <a:pt x="218" y="30"/>
                  <a:pt x="219" y="30"/>
                  <a:pt x="220" y="30"/>
                </a:cubicBezTo>
                <a:cubicBezTo>
                  <a:pt x="219" y="31"/>
                  <a:pt x="218" y="31"/>
                  <a:pt x="217" y="31"/>
                </a:cubicBezTo>
                <a:cubicBezTo>
                  <a:pt x="221" y="32"/>
                  <a:pt x="223" y="33"/>
                  <a:pt x="223" y="35"/>
                </a:cubicBezTo>
                <a:cubicBezTo>
                  <a:pt x="223" y="36"/>
                  <a:pt x="228" y="36"/>
                  <a:pt x="228" y="37"/>
                </a:cubicBezTo>
                <a:cubicBezTo>
                  <a:pt x="228" y="38"/>
                  <a:pt x="225" y="39"/>
                  <a:pt x="224" y="39"/>
                </a:cubicBezTo>
                <a:cubicBezTo>
                  <a:pt x="226" y="40"/>
                  <a:pt x="229" y="39"/>
                  <a:pt x="232" y="40"/>
                </a:cubicBezTo>
                <a:cubicBezTo>
                  <a:pt x="232" y="40"/>
                  <a:pt x="231" y="41"/>
                  <a:pt x="230" y="41"/>
                </a:cubicBezTo>
                <a:cubicBezTo>
                  <a:pt x="234" y="42"/>
                  <a:pt x="234" y="42"/>
                  <a:pt x="234" y="44"/>
                </a:cubicBezTo>
                <a:cubicBezTo>
                  <a:pt x="240" y="44"/>
                  <a:pt x="236" y="40"/>
                  <a:pt x="241" y="40"/>
                </a:cubicBezTo>
                <a:cubicBezTo>
                  <a:pt x="242" y="40"/>
                  <a:pt x="247" y="42"/>
                  <a:pt x="247" y="43"/>
                </a:cubicBezTo>
                <a:cubicBezTo>
                  <a:pt x="247" y="44"/>
                  <a:pt x="244" y="44"/>
                  <a:pt x="244" y="45"/>
                </a:cubicBezTo>
                <a:cubicBezTo>
                  <a:pt x="244" y="46"/>
                  <a:pt x="248" y="48"/>
                  <a:pt x="252" y="46"/>
                </a:cubicBezTo>
                <a:cubicBezTo>
                  <a:pt x="254" y="44"/>
                  <a:pt x="254" y="43"/>
                  <a:pt x="255" y="42"/>
                </a:cubicBezTo>
                <a:cubicBezTo>
                  <a:pt x="256" y="41"/>
                  <a:pt x="260" y="41"/>
                  <a:pt x="260" y="40"/>
                </a:cubicBezTo>
                <a:cubicBezTo>
                  <a:pt x="260" y="39"/>
                  <a:pt x="257" y="39"/>
                  <a:pt x="257" y="38"/>
                </a:cubicBezTo>
                <a:cubicBezTo>
                  <a:pt x="256" y="38"/>
                  <a:pt x="256" y="38"/>
                  <a:pt x="256" y="38"/>
                </a:cubicBezTo>
                <a:cubicBezTo>
                  <a:pt x="255" y="38"/>
                  <a:pt x="252" y="37"/>
                  <a:pt x="251" y="37"/>
                </a:cubicBezTo>
                <a:cubicBezTo>
                  <a:pt x="249" y="37"/>
                  <a:pt x="246" y="37"/>
                  <a:pt x="243" y="37"/>
                </a:cubicBezTo>
                <a:cubicBezTo>
                  <a:pt x="243" y="36"/>
                  <a:pt x="240" y="36"/>
                  <a:pt x="240" y="35"/>
                </a:cubicBezTo>
                <a:cubicBezTo>
                  <a:pt x="242" y="35"/>
                  <a:pt x="244" y="35"/>
                  <a:pt x="247" y="35"/>
                </a:cubicBezTo>
                <a:cubicBezTo>
                  <a:pt x="247" y="34"/>
                  <a:pt x="247" y="34"/>
                  <a:pt x="247" y="34"/>
                </a:cubicBezTo>
                <a:cubicBezTo>
                  <a:pt x="246" y="34"/>
                  <a:pt x="238" y="34"/>
                  <a:pt x="238" y="34"/>
                </a:cubicBezTo>
                <a:cubicBezTo>
                  <a:pt x="238" y="34"/>
                  <a:pt x="236" y="33"/>
                  <a:pt x="236" y="32"/>
                </a:cubicBezTo>
                <a:cubicBezTo>
                  <a:pt x="236" y="30"/>
                  <a:pt x="237" y="30"/>
                  <a:pt x="239" y="29"/>
                </a:cubicBezTo>
                <a:cubicBezTo>
                  <a:pt x="240" y="29"/>
                  <a:pt x="240" y="28"/>
                  <a:pt x="240" y="27"/>
                </a:cubicBezTo>
                <a:cubicBezTo>
                  <a:pt x="244" y="26"/>
                  <a:pt x="248" y="25"/>
                  <a:pt x="253" y="25"/>
                </a:cubicBezTo>
                <a:cubicBezTo>
                  <a:pt x="259" y="26"/>
                  <a:pt x="259" y="26"/>
                  <a:pt x="259" y="26"/>
                </a:cubicBezTo>
                <a:cubicBezTo>
                  <a:pt x="257" y="27"/>
                  <a:pt x="252" y="27"/>
                  <a:pt x="252" y="29"/>
                </a:cubicBezTo>
                <a:cubicBezTo>
                  <a:pt x="252" y="29"/>
                  <a:pt x="252" y="30"/>
                  <a:pt x="253" y="30"/>
                </a:cubicBezTo>
                <a:cubicBezTo>
                  <a:pt x="253" y="30"/>
                  <a:pt x="253" y="31"/>
                  <a:pt x="253" y="31"/>
                </a:cubicBezTo>
                <a:cubicBezTo>
                  <a:pt x="253" y="31"/>
                  <a:pt x="253" y="32"/>
                  <a:pt x="255" y="32"/>
                </a:cubicBezTo>
                <a:cubicBezTo>
                  <a:pt x="256" y="32"/>
                  <a:pt x="258" y="31"/>
                  <a:pt x="258" y="31"/>
                </a:cubicBezTo>
                <a:cubicBezTo>
                  <a:pt x="258" y="30"/>
                  <a:pt x="256" y="30"/>
                  <a:pt x="256" y="29"/>
                </a:cubicBezTo>
                <a:cubicBezTo>
                  <a:pt x="257" y="27"/>
                  <a:pt x="267" y="26"/>
                  <a:pt x="274" y="26"/>
                </a:cubicBezTo>
                <a:cubicBezTo>
                  <a:pt x="278" y="26"/>
                  <a:pt x="281" y="29"/>
                  <a:pt x="281" y="30"/>
                </a:cubicBezTo>
                <a:cubicBezTo>
                  <a:pt x="281" y="30"/>
                  <a:pt x="280" y="31"/>
                  <a:pt x="281" y="31"/>
                </a:cubicBezTo>
                <a:cubicBezTo>
                  <a:pt x="281" y="31"/>
                  <a:pt x="282" y="31"/>
                  <a:pt x="284" y="31"/>
                </a:cubicBezTo>
                <a:cubicBezTo>
                  <a:pt x="286" y="31"/>
                  <a:pt x="286" y="32"/>
                  <a:pt x="288" y="32"/>
                </a:cubicBezTo>
                <a:cubicBezTo>
                  <a:pt x="290" y="32"/>
                  <a:pt x="291" y="30"/>
                  <a:pt x="294" y="30"/>
                </a:cubicBezTo>
                <a:cubicBezTo>
                  <a:pt x="297" y="31"/>
                  <a:pt x="304" y="31"/>
                  <a:pt x="306" y="32"/>
                </a:cubicBezTo>
                <a:cubicBezTo>
                  <a:pt x="310" y="33"/>
                  <a:pt x="311" y="36"/>
                  <a:pt x="317" y="36"/>
                </a:cubicBezTo>
                <a:cubicBezTo>
                  <a:pt x="318" y="36"/>
                  <a:pt x="320" y="37"/>
                  <a:pt x="321" y="36"/>
                </a:cubicBezTo>
                <a:cubicBezTo>
                  <a:pt x="322" y="37"/>
                  <a:pt x="326" y="37"/>
                  <a:pt x="326" y="38"/>
                </a:cubicBezTo>
                <a:cubicBezTo>
                  <a:pt x="331" y="39"/>
                  <a:pt x="333" y="40"/>
                  <a:pt x="337" y="41"/>
                </a:cubicBezTo>
                <a:cubicBezTo>
                  <a:pt x="338" y="42"/>
                  <a:pt x="338" y="42"/>
                  <a:pt x="338" y="42"/>
                </a:cubicBezTo>
                <a:cubicBezTo>
                  <a:pt x="338" y="42"/>
                  <a:pt x="340" y="42"/>
                  <a:pt x="340" y="43"/>
                </a:cubicBezTo>
                <a:cubicBezTo>
                  <a:pt x="343" y="43"/>
                  <a:pt x="344" y="44"/>
                  <a:pt x="345" y="45"/>
                </a:cubicBezTo>
                <a:cubicBezTo>
                  <a:pt x="343" y="45"/>
                  <a:pt x="341" y="44"/>
                  <a:pt x="340" y="45"/>
                </a:cubicBezTo>
                <a:cubicBezTo>
                  <a:pt x="341" y="45"/>
                  <a:pt x="343" y="45"/>
                  <a:pt x="344" y="46"/>
                </a:cubicBezTo>
                <a:cubicBezTo>
                  <a:pt x="345" y="46"/>
                  <a:pt x="346" y="46"/>
                  <a:pt x="347" y="47"/>
                </a:cubicBezTo>
                <a:cubicBezTo>
                  <a:pt x="344" y="47"/>
                  <a:pt x="343" y="46"/>
                  <a:pt x="342" y="47"/>
                </a:cubicBezTo>
                <a:cubicBezTo>
                  <a:pt x="343" y="48"/>
                  <a:pt x="344" y="48"/>
                  <a:pt x="346" y="48"/>
                </a:cubicBezTo>
                <a:cubicBezTo>
                  <a:pt x="347" y="50"/>
                  <a:pt x="351" y="51"/>
                  <a:pt x="355" y="52"/>
                </a:cubicBezTo>
                <a:cubicBezTo>
                  <a:pt x="355" y="53"/>
                  <a:pt x="356" y="54"/>
                  <a:pt x="358" y="55"/>
                </a:cubicBezTo>
                <a:cubicBezTo>
                  <a:pt x="362" y="55"/>
                  <a:pt x="362" y="54"/>
                  <a:pt x="364" y="56"/>
                </a:cubicBezTo>
                <a:cubicBezTo>
                  <a:pt x="365" y="56"/>
                  <a:pt x="366" y="56"/>
                  <a:pt x="367" y="56"/>
                </a:cubicBezTo>
                <a:cubicBezTo>
                  <a:pt x="370" y="57"/>
                  <a:pt x="371" y="57"/>
                  <a:pt x="371" y="59"/>
                </a:cubicBezTo>
                <a:cubicBezTo>
                  <a:pt x="371" y="60"/>
                  <a:pt x="369" y="59"/>
                  <a:pt x="367" y="59"/>
                </a:cubicBezTo>
                <a:cubicBezTo>
                  <a:pt x="367" y="60"/>
                  <a:pt x="367" y="60"/>
                  <a:pt x="367" y="60"/>
                </a:cubicBezTo>
                <a:cubicBezTo>
                  <a:pt x="367" y="60"/>
                  <a:pt x="367" y="61"/>
                  <a:pt x="364" y="60"/>
                </a:cubicBezTo>
                <a:cubicBezTo>
                  <a:pt x="364" y="61"/>
                  <a:pt x="364" y="62"/>
                  <a:pt x="362" y="62"/>
                </a:cubicBezTo>
                <a:cubicBezTo>
                  <a:pt x="354" y="61"/>
                  <a:pt x="353" y="56"/>
                  <a:pt x="345" y="55"/>
                </a:cubicBezTo>
                <a:cubicBezTo>
                  <a:pt x="344" y="55"/>
                  <a:pt x="342" y="56"/>
                  <a:pt x="342" y="56"/>
                </a:cubicBezTo>
                <a:cubicBezTo>
                  <a:pt x="344" y="56"/>
                  <a:pt x="344" y="56"/>
                  <a:pt x="345" y="56"/>
                </a:cubicBezTo>
                <a:cubicBezTo>
                  <a:pt x="345" y="57"/>
                  <a:pt x="345" y="57"/>
                  <a:pt x="345" y="57"/>
                </a:cubicBezTo>
                <a:cubicBezTo>
                  <a:pt x="344" y="57"/>
                  <a:pt x="344" y="57"/>
                  <a:pt x="343" y="57"/>
                </a:cubicBezTo>
                <a:cubicBezTo>
                  <a:pt x="343" y="57"/>
                  <a:pt x="343" y="57"/>
                  <a:pt x="343" y="58"/>
                </a:cubicBezTo>
                <a:cubicBezTo>
                  <a:pt x="344" y="58"/>
                  <a:pt x="345" y="58"/>
                  <a:pt x="345" y="58"/>
                </a:cubicBezTo>
                <a:cubicBezTo>
                  <a:pt x="346" y="59"/>
                  <a:pt x="348" y="61"/>
                  <a:pt x="349" y="61"/>
                </a:cubicBezTo>
                <a:cubicBezTo>
                  <a:pt x="352" y="62"/>
                  <a:pt x="353" y="61"/>
                  <a:pt x="354" y="62"/>
                </a:cubicBezTo>
                <a:cubicBezTo>
                  <a:pt x="355" y="62"/>
                  <a:pt x="356" y="63"/>
                  <a:pt x="356" y="63"/>
                </a:cubicBezTo>
                <a:cubicBezTo>
                  <a:pt x="356" y="63"/>
                  <a:pt x="357" y="64"/>
                  <a:pt x="357" y="64"/>
                </a:cubicBezTo>
                <a:cubicBezTo>
                  <a:pt x="357" y="65"/>
                  <a:pt x="360" y="65"/>
                  <a:pt x="360" y="66"/>
                </a:cubicBezTo>
                <a:cubicBezTo>
                  <a:pt x="360" y="67"/>
                  <a:pt x="358" y="68"/>
                  <a:pt x="358" y="69"/>
                </a:cubicBezTo>
                <a:cubicBezTo>
                  <a:pt x="355" y="68"/>
                  <a:pt x="344" y="65"/>
                  <a:pt x="342" y="64"/>
                </a:cubicBezTo>
                <a:cubicBezTo>
                  <a:pt x="342" y="64"/>
                  <a:pt x="341" y="64"/>
                  <a:pt x="340" y="64"/>
                </a:cubicBezTo>
                <a:cubicBezTo>
                  <a:pt x="343" y="66"/>
                  <a:pt x="352" y="68"/>
                  <a:pt x="352" y="70"/>
                </a:cubicBezTo>
                <a:cubicBezTo>
                  <a:pt x="352" y="71"/>
                  <a:pt x="351" y="71"/>
                  <a:pt x="351" y="71"/>
                </a:cubicBezTo>
                <a:cubicBezTo>
                  <a:pt x="350" y="71"/>
                  <a:pt x="350" y="70"/>
                  <a:pt x="349" y="70"/>
                </a:cubicBezTo>
                <a:cubicBezTo>
                  <a:pt x="344" y="68"/>
                  <a:pt x="341" y="68"/>
                  <a:pt x="337" y="67"/>
                </a:cubicBezTo>
                <a:cubicBezTo>
                  <a:pt x="333" y="66"/>
                  <a:pt x="323" y="65"/>
                  <a:pt x="326" y="63"/>
                </a:cubicBezTo>
                <a:cubicBezTo>
                  <a:pt x="320" y="61"/>
                  <a:pt x="317" y="60"/>
                  <a:pt x="312" y="58"/>
                </a:cubicBezTo>
                <a:cubicBezTo>
                  <a:pt x="311" y="58"/>
                  <a:pt x="310" y="59"/>
                  <a:pt x="309" y="59"/>
                </a:cubicBezTo>
                <a:cubicBezTo>
                  <a:pt x="307" y="59"/>
                  <a:pt x="307" y="58"/>
                  <a:pt x="306" y="58"/>
                </a:cubicBezTo>
                <a:cubicBezTo>
                  <a:pt x="304" y="58"/>
                  <a:pt x="303" y="59"/>
                  <a:pt x="301" y="59"/>
                </a:cubicBezTo>
                <a:cubicBezTo>
                  <a:pt x="299" y="59"/>
                  <a:pt x="294" y="58"/>
                  <a:pt x="294" y="56"/>
                </a:cubicBezTo>
                <a:cubicBezTo>
                  <a:pt x="294" y="56"/>
                  <a:pt x="298" y="55"/>
                  <a:pt x="300" y="55"/>
                </a:cubicBezTo>
                <a:cubicBezTo>
                  <a:pt x="303" y="55"/>
                  <a:pt x="305" y="55"/>
                  <a:pt x="308" y="55"/>
                </a:cubicBezTo>
                <a:cubicBezTo>
                  <a:pt x="309" y="55"/>
                  <a:pt x="313" y="55"/>
                  <a:pt x="315" y="55"/>
                </a:cubicBezTo>
                <a:cubicBezTo>
                  <a:pt x="314" y="55"/>
                  <a:pt x="312" y="54"/>
                  <a:pt x="312" y="53"/>
                </a:cubicBezTo>
                <a:cubicBezTo>
                  <a:pt x="312" y="52"/>
                  <a:pt x="315" y="53"/>
                  <a:pt x="316" y="53"/>
                </a:cubicBezTo>
                <a:cubicBezTo>
                  <a:pt x="317" y="52"/>
                  <a:pt x="321" y="51"/>
                  <a:pt x="321" y="50"/>
                </a:cubicBezTo>
                <a:cubicBezTo>
                  <a:pt x="320" y="48"/>
                  <a:pt x="310" y="44"/>
                  <a:pt x="306" y="44"/>
                </a:cubicBezTo>
                <a:cubicBezTo>
                  <a:pt x="304" y="44"/>
                  <a:pt x="303" y="44"/>
                  <a:pt x="301" y="44"/>
                </a:cubicBezTo>
                <a:cubicBezTo>
                  <a:pt x="300" y="44"/>
                  <a:pt x="300" y="43"/>
                  <a:pt x="299" y="43"/>
                </a:cubicBezTo>
                <a:cubicBezTo>
                  <a:pt x="300" y="43"/>
                  <a:pt x="303" y="43"/>
                  <a:pt x="303" y="43"/>
                </a:cubicBezTo>
                <a:cubicBezTo>
                  <a:pt x="302" y="42"/>
                  <a:pt x="293" y="39"/>
                  <a:pt x="291" y="38"/>
                </a:cubicBezTo>
                <a:cubicBezTo>
                  <a:pt x="289" y="38"/>
                  <a:pt x="286" y="41"/>
                  <a:pt x="283" y="40"/>
                </a:cubicBezTo>
                <a:cubicBezTo>
                  <a:pt x="281" y="40"/>
                  <a:pt x="282" y="39"/>
                  <a:pt x="282" y="39"/>
                </a:cubicBezTo>
                <a:cubicBezTo>
                  <a:pt x="280" y="39"/>
                  <a:pt x="276" y="39"/>
                  <a:pt x="272" y="38"/>
                </a:cubicBezTo>
                <a:cubicBezTo>
                  <a:pt x="273" y="39"/>
                  <a:pt x="274" y="39"/>
                  <a:pt x="277" y="39"/>
                </a:cubicBezTo>
                <a:cubicBezTo>
                  <a:pt x="277" y="41"/>
                  <a:pt x="277" y="41"/>
                  <a:pt x="277" y="41"/>
                </a:cubicBezTo>
                <a:cubicBezTo>
                  <a:pt x="271" y="43"/>
                  <a:pt x="274" y="44"/>
                  <a:pt x="274" y="44"/>
                </a:cubicBezTo>
                <a:cubicBezTo>
                  <a:pt x="274" y="45"/>
                  <a:pt x="278" y="46"/>
                  <a:pt x="278" y="46"/>
                </a:cubicBezTo>
                <a:cubicBezTo>
                  <a:pt x="277" y="48"/>
                  <a:pt x="269" y="51"/>
                  <a:pt x="268" y="50"/>
                </a:cubicBezTo>
                <a:cubicBezTo>
                  <a:pt x="266" y="49"/>
                  <a:pt x="265" y="50"/>
                  <a:pt x="266" y="50"/>
                </a:cubicBezTo>
                <a:cubicBezTo>
                  <a:pt x="264" y="50"/>
                  <a:pt x="262" y="50"/>
                  <a:pt x="260" y="50"/>
                </a:cubicBezTo>
                <a:cubicBezTo>
                  <a:pt x="258" y="50"/>
                  <a:pt x="256" y="49"/>
                  <a:pt x="253" y="49"/>
                </a:cubicBezTo>
                <a:cubicBezTo>
                  <a:pt x="253" y="49"/>
                  <a:pt x="254" y="50"/>
                  <a:pt x="254" y="51"/>
                </a:cubicBezTo>
                <a:cubicBezTo>
                  <a:pt x="254" y="52"/>
                  <a:pt x="248" y="53"/>
                  <a:pt x="245" y="53"/>
                </a:cubicBezTo>
                <a:cubicBezTo>
                  <a:pt x="241" y="53"/>
                  <a:pt x="239" y="51"/>
                  <a:pt x="237" y="51"/>
                </a:cubicBezTo>
                <a:cubicBezTo>
                  <a:pt x="236" y="51"/>
                  <a:pt x="235" y="51"/>
                  <a:pt x="234" y="51"/>
                </a:cubicBezTo>
                <a:cubicBezTo>
                  <a:pt x="237" y="53"/>
                  <a:pt x="242" y="53"/>
                  <a:pt x="248" y="54"/>
                </a:cubicBezTo>
                <a:cubicBezTo>
                  <a:pt x="248" y="54"/>
                  <a:pt x="248" y="54"/>
                  <a:pt x="248" y="55"/>
                </a:cubicBezTo>
                <a:cubicBezTo>
                  <a:pt x="245" y="56"/>
                  <a:pt x="243" y="58"/>
                  <a:pt x="239" y="58"/>
                </a:cubicBezTo>
                <a:cubicBezTo>
                  <a:pt x="238" y="58"/>
                  <a:pt x="236" y="58"/>
                  <a:pt x="235" y="58"/>
                </a:cubicBezTo>
                <a:cubicBezTo>
                  <a:pt x="233" y="58"/>
                  <a:pt x="235" y="60"/>
                  <a:pt x="232" y="60"/>
                </a:cubicBezTo>
                <a:cubicBezTo>
                  <a:pt x="217" y="58"/>
                  <a:pt x="223" y="60"/>
                  <a:pt x="221" y="60"/>
                </a:cubicBezTo>
                <a:cubicBezTo>
                  <a:pt x="224" y="60"/>
                  <a:pt x="230" y="60"/>
                  <a:pt x="230" y="62"/>
                </a:cubicBezTo>
                <a:cubicBezTo>
                  <a:pt x="230" y="64"/>
                  <a:pt x="227" y="62"/>
                  <a:pt x="224" y="62"/>
                </a:cubicBezTo>
                <a:cubicBezTo>
                  <a:pt x="223" y="63"/>
                  <a:pt x="220" y="66"/>
                  <a:pt x="219" y="67"/>
                </a:cubicBezTo>
                <a:cubicBezTo>
                  <a:pt x="214" y="69"/>
                  <a:pt x="212" y="73"/>
                  <a:pt x="212" y="77"/>
                </a:cubicBezTo>
                <a:cubicBezTo>
                  <a:pt x="211" y="79"/>
                  <a:pt x="212" y="80"/>
                  <a:pt x="211" y="81"/>
                </a:cubicBezTo>
                <a:cubicBezTo>
                  <a:pt x="213" y="81"/>
                  <a:pt x="214" y="80"/>
                  <a:pt x="216" y="80"/>
                </a:cubicBezTo>
                <a:cubicBezTo>
                  <a:pt x="220" y="80"/>
                  <a:pt x="222" y="85"/>
                  <a:pt x="222" y="87"/>
                </a:cubicBezTo>
                <a:cubicBezTo>
                  <a:pt x="225" y="87"/>
                  <a:pt x="226" y="86"/>
                  <a:pt x="229" y="86"/>
                </a:cubicBezTo>
                <a:cubicBezTo>
                  <a:pt x="232" y="86"/>
                  <a:pt x="236" y="87"/>
                  <a:pt x="237" y="87"/>
                </a:cubicBezTo>
                <a:cubicBezTo>
                  <a:pt x="245" y="89"/>
                  <a:pt x="252" y="91"/>
                  <a:pt x="259" y="93"/>
                </a:cubicBezTo>
                <a:cubicBezTo>
                  <a:pt x="263" y="94"/>
                  <a:pt x="267" y="94"/>
                  <a:pt x="271" y="95"/>
                </a:cubicBezTo>
                <a:cubicBezTo>
                  <a:pt x="276" y="97"/>
                  <a:pt x="276" y="100"/>
                  <a:pt x="276" y="103"/>
                </a:cubicBezTo>
                <a:cubicBezTo>
                  <a:pt x="276" y="106"/>
                  <a:pt x="282" y="110"/>
                  <a:pt x="287" y="112"/>
                </a:cubicBezTo>
                <a:cubicBezTo>
                  <a:pt x="289" y="113"/>
                  <a:pt x="291" y="113"/>
                  <a:pt x="293" y="113"/>
                </a:cubicBezTo>
                <a:cubicBezTo>
                  <a:pt x="293" y="112"/>
                  <a:pt x="295" y="109"/>
                  <a:pt x="296" y="109"/>
                </a:cubicBezTo>
                <a:cubicBezTo>
                  <a:pt x="293" y="106"/>
                  <a:pt x="295" y="101"/>
                  <a:pt x="289" y="99"/>
                </a:cubicBezTo>
                <a:cubicBezTo>
                  <a:pt x="293" y="98"/>
                  <a:pt x="303" y="94"/>
                  <a:pt x="303" y="92"/>
                </a:cubicBezTo>
                <a:cubicBezTo>
                  <a:pt x="303" y="89"/>
                  <a:pt x="304" y="86"/>
                  <a:pt x="302" y="84"/>
                </a:cubicBezTo>
                <a:cubicBezTo>
                  <a:pt x="300" y="82"/>
                  <a:pt x="295" y="82"/>
                  <a:pt x="293" y="79"/>
                </a:cubicBezTo>
                <a:cubicBezTo>
                  <a:pt x="295" y="79"/>
                  <a:pt x="300" y="79"/>
                  <a:pt x="299" y="76"/>
                </a:cubicBezTo>
                <a:cubicBezTo>
                  <a:pt x="299" y="74"/>
                  <a:pt x="293" y="72"/>
                  <a:pt x="296" y="71"/>
                </a:cubicBezTo>
                <a:cubicBezTo>
                  <a:pt x="301" y="69"/>
                  <a:pt x="295" y="68"/>
                  <a:pt x="295" y="67"/>
                </a:cubicBezTo>
                <a:cubicBezTo>
                  <a:pt x="295" y="65"/>
                  <a:pt x="297" y="64"/>
                  <a:pt x="300" y="64"/>
                </a:cubicBezTo>
                <a:cubicBezTo>
                  <a:pt x="305" y="65"/>
                  <a:pt x="308" y="66"/>
                  <a:pt x="313" y="67"/>
                </a:cubicBezTo>
                <a:cubicBezTo>
                  <a:pt x="314" y="67"/>
                  <a:pt x="316" y="67"/>
                  <a:pt x="317" y="67"/>
                </a:cubicBezTo>
                <a:cubicBezTo>
                  <a:pt x="322" y="67"/>
                  <a:pt x="321" y="69"/>
                  <a:pt x="326" y="70"/>
                </a:cubicBezTo>
                <a:cubicBezTo>
                  <a:pt x="326" y="73"/>
                  <a:pt x="335" y="72"/>
                  <a:pt x="336" y="75"/>
                </a:cubicBezTo>
                <a:cubicBezTo>
                  <a:pt x="337" y="77"/>
                  <a:pt x="336" y="82"/>
                  <a:pt x="338" y="82"/>
                </a:cubicBezTo>
                <a:cubicBezTo>
                  <a:pt x="340" y="82"/>
                  <a:pt x="343" y="86"/>
                  <a:pt x="346" y="86"/>
                </a:cubicBezTo>
                <a:cubicBezTo>
                  <a:pt x="348" y="86"/>
                  <a:pt x="349" y="84"/>
                  <a:pt x="351" y="84"/>
                </a:cubicBezTo>
                <a:cubicBezTo>
                  <a:pt x="354" y="83"/>
                  <a:pt x="357" y="83"/>
                  <a:pt x="356" y="81"/>
                </a:cubicBezTo>
                <a:cubicBezTo>
                  <a:pt x="355" y="79"/>
                  <a:pt x="358" y="79"/>
                  <a:pt x="359" y="78"/>
                </a:cubicBezTo>
                <a:cubicBezTo>
                  <a:pt x="360" y="79"/>
                  <a:pt x="362" y="80"/>
                  <a:pt x="362" y="80"/>
                </a:cubicBezTo>
                <a:cubicBezTo>
                  <a:pt x="363" y="83"/>
                  <a:pt x="370" y="84"/>
                  <a:pt x="369" y="86"/>
                </a:cubicBezTo>
                <a:cubicBezTo>
                  <a:pt x="367" y="88"/>
                  <a:pt x="373" y="90"/>
                  <a:pt x="374" y="91"/>
                </a:cubicBezTo>
                <a:cubicBezTo>
                  <a:pt x="374" y="91"/>
                  <a:pt x="376" y="93"/>
                  <a:pt x="376" y="94"/>
                </a:cubicBezTo>
                <a:cubicBezTo>
                  <a:pt x="376" y="95"/>
                  <a:pt x="374" y="95"/>
                  <a:pt x="374" y="95"/>
                </a:cubicBezTo>
                <a:cubicBezTo>
                  <a:pt x="376" y="96"/>
                  <a:pt x="378" y="98"/>
                  <a:pt x="382" y="98"/>
                </a:cubicBezTo>
                <a:cubicBezTo>
                  <a:pt x="382" y="99"/>
                  <a:pt x="382" y="99"/>
                  <a:pt x="382" y="99"/>
                </a:cubicBezTo>
                <a:cubicBezTo>
                  <a:pt x="382" y="102"/>
                  <a:pt x="390" y="104"/>
                  <a:pt x="394" y="105"/>
                </a:cubicBezTo>
                <a:cubicBezTo>
                  <a:pt x="395" y="105"/>
                  <a:pt x="396" y="105"/>
                  <a:pt x="396" y="106"/>
                </a:cubicBezTo>
                <a:cubicBezTo>
                  <a:pt x="395" y="108"/>
                  <a:pt x="386" y="107"/>
                  <a:pt x="383" y="108"/>
                </a:cubicBezTo>
                <a:cubicBezTo>
                  <a:pt x="383" y="108"/>
                  <a:pt x="385" y="109"/>
                  <a:pt x="385" y="109"/>
                </a:cubicBezTo>
                <a:cubicBezTo>
                  <a:pt x="389" y="109"/>
                  <a:pt x="396" y="108"/>
                  <a:pt x="400" y="108"/>
                </a:cubicBezTo>
                <a:cubicBezTo>
                  <a:pt x="400" y="108"/>
                  <a:pt x="400" y="108"/>
                  <a:pt x="400" y="109"/>
                </a:cubicBezTo>
                <a:cubicBezTo>
                  <a:pt x="402" y="110"/>
                  <a:pt x="400" y="110"/>
                  <a:pt x="401" y="111"/>
                </a:cubicBezTo>
                <a:cubicBezTo>
                  <a:pt x="403" y="112"/>
                  <a:pt x="404" y="113"/>
                  <a:pt x="405" y="116"/>
                </a:cubicBezTo>
                <a:cubicBezTo>
                  <a:pt x="405" y="119"/>
                  <a:pt x="393" y="118"/>
                  <a:pt x="391" y="120"/>
                </a:cubicBezTo>
                <a:cubicBezTo>
                  <a:pt x="386" y="125"/>
                  <a:pt x="380" y="121"/>
                  <a:pt x="371" y="120"/>
                </a:cubicBezTo>
                <a:cubicBezTo>
                  <a:pt x="365" y="120"/>
                  <a:pt x="361" y="119"/>
                  <a:pt x="355" y="120"/>
                </a:cubicBezTo>
                <a:cubicBezTo>
                  <a:pt x="351" y="121"/>
                  <a:pt x="353" y="122"/>
                  <a:pt x="351" y="124"/>
                </a:cubicBezTo>
                <a:cubicBezTo>
                  <a:pt x="347" y="127"/>
                  <a:pt x="343" y="125"/>
                  <a:pt x="341" y="129"/>
                </a:cubicBezTo>
                <a:cubicBezTo>
                  <a:pt x="347" y="129"/>
                  <a:pt x="350" y="125"/>
                  <a:pt x="357" y="125"/>
                </a:cubicBezTo>
                <a:cubicBezTo>
                  <a:pt x="361" y="125"/>
                  <a:pt x="366" y="125"/>
                  <a:pt x="366" y="128"/>
                </a:cubicBezTo>
                <a:cubicBezTo>
                  <a:pt x="366" y="131"/>
                  <a:pt x="360" y="131"/>
                  <a:pt x="360" y="132"/>
                </a:cubicBezTo>
                <a:cubicBezTo>
                  <a:pt x="361" y="132"/>
                  <a:pt x="362" y="133"/>
                  <a:pt x="363" y="133"/>
                </a:cubicBezTo>
                <a:cubicBezTo>
                  <a:pt x="364" y="137"/>
                  <a:pt x="372" y="141"/>
                  <a:pt x="377" y="142"/>
                </a:cubicBezTo>
                <a:cubicBezTo>
                  <a:pt x="378" y="142"/>
                  <a:pt x="382" y="142"/>
                  <a:pt x="382" y="144"/>
                </a:cubicBezTo>
                <a:cubicBezTo>
                  <a:pt x="382" y="145"/>
                  <a:pt x="371" y="148"/>
                  <a:pt x="370" y="148"/>
                </a:cubicBezTo>
                <a:cubicBezTo>
                  <a:pt x="367" y="149"/>
                  <a:pt x="364" y="153"/>
                  <a:pt x="362" y="153"/>
                </a:cubicBezTo>
                <a:cubicBezTo>
                  <a:pt x="361" y="153"/>
                  <a:pt x="359" y="150"/>
                  <a:pt x="359" y="149"/>
                </a:cubicBezTo>
                <a:cubicBezTo>
                  <a:pt x="359" y="146"/>
                  <a:pt x="364" y="143"/>
                  <a:pt x="369" y="143"/>
                </a:cubicBezTo>
                <a:cubicBezTo>
                  <a:pt x="366" y="143"/>
                  <a:pt x="366" y="143"/>
                  <a:pt x="366" y="141"/>
                </a:cubicBezTo>
                <a:cubicBezTo>
                  <a:pt x="363" y="141"/>
                  <a:pt x="363" y="143"/>
                  <a:pt x="362" y="144"/>
                </a:cubicBezTo>
                <a:cubicBezTo>
                  <a:pt x="360" y="144"/>
                  <a:pt x="356" y="144"/>
                  <a:pt x="355" y="144"/>
                </a:cubicBezTo>
                <a:cubicBezTo>
                  <a:pt x="354" y="144"/>
                  <a:pt x="353" y="144"/>
                  <a:pt x="353" y="143"/>
                </a:cubicBezTo>
                <a:cubicBezTo>
                  <a:pt x="353" y="144"/>
                  <a:pt x="353" y="144"/>
                  <a:pt x="353" y="144"/>
                </a:cubicBezTo>
                <a:cubicBezTo>
                  <a:pt x="353" y="144"/>
                  <a:pt x="353" y="144"/>
                  <a:pt x="353" y="144"/>
                </a:cubicBezTo>
                <a:cubicBezTo>
                  <a:pt x="354" y="146"/>
                  <a:pt x="354" y="146"/>
                  <a:pt x="354" y="146"/>
                </a:cubicBezTo>
                <a:cubicBezTo>
                  <a:pt x="353" y="147"/>
                  <a:pt x="351" y="148"/>
                  <a:pt x="349" y="148"/>
                </a:cubicBezTo>
                <a:cubicBezTo>
                  <a:pt x="346" y="148"/>
                  <a:pt x="346" y="148"/>
                  <a:pt x="345" y="149"/>
                </a:cubicBezTo>
                <a:cubicBezTo>
                  <a:pt x="342" y="151"/>
                  <a:pt x="335" y="149"/>
                  <a:pt x="335" y="155"/>
                </a:cubicBezTo>
                <a:cubicBezTo>
                  <a:pt x="335" y="155"/>
                  <a:pt x="336" y="156"/>
                  <a:pt x="336" y="156"/>
                </a:cubicBezTo>
                <a:cubicBezTo>
                  <a:pt x="336" y="157"/>
                  <a:pt x="337" y="159"/>
                  <a:pt x="338" y="159"/>
                </a:cubicBezTo>
                <a:cubicBezTo>
                  <a:pt x="340" y="158"/>
                  <a:pt x="340" y="158"/>
                  <a:pt x="340" y="158"/>
                </a:cubicBezTo>
                <a:cubicBezTo>
                  <a:pt x="340" y="160"/>
                  <a:pt x="340" y="160"/>
                  <a:pt x="340" y="160"/>
                </a:cubicBezTo>
                <a:cubicBezTo>
                  <a:pt x="338" y="160"/>
                  <a:pt x="335" y="160"/>
                  <a:pt x="334" y="160"/>
                </a:cubicBezTo>
                <a:cubicBezTo>
                  <a:pt x="331" y="162"/>
                  <a:pt x="324" y="161"/>
                  <a:pt x="321" y="163"/>
                </a:cubicBezTo>
                <a:cubicBezTo>
                  <a:pt x="321" y="163"/>
                  <a:pt x="322" y="163"/>
                  <a:pt x="323" y="163"/>
                </a:cubicBezTo>
                <a:cubicBezTo>
                  <a:pt x="324" y="163"/>
                  <a:pt x="326" y="162"/>
                  <a:pt x="327" y="163"/>
                </a:cubicBezTo>
                <a:cubicBezTo>
                  <a:pt x="325" y="164"/>
                  <a:pt x="323" y="163"/>
                  <a:pt x="320" y="164"/>
                </a:cubicBezTo>
                <a:cubicBezTo>
                  <a:pt x="320" y="163"/>
                  <a:pt x="319" y="163"/>
                  <a:pt x="319" y="163"/>
                </a:cubicBezTo>
                <a:cubicBezTo>
                  <a:pt x="318" y="164"/>
                  <a:pt x="317" y="164"/>
                  <a:pt x="317" y="164"/>
                </a:cubicBezTo>
                <a:cubicBezTo>
                  <a:pt x="317" y="165"/>
                  <a:pt x="319" y="166"/>
                  <a:pt x="319" y="166"/>
                </a:cubicBezTo>
                <a:cubicBezTo>
                  <a:pt x="319" y="168"/>
                  <a:pt x="315" y="173"/>
                  <a:pt x="314" y="173"/>
                </a:cubicBezTo>
                <a:cubicBezTo>
                  <a:pt x="314" y="173"/>
                  <a:pt x="313" y="172"/>
                  <a:pt x="313" y="172"/>
                </a:cubicBezTo>
                <a:cubicBezTo>
                  <a:pt x="312" y="173"/>
                  <a:pt x="312" y="173"/>
                  <a:pt x="312" y="173"/>
                </a:cubicBezTo>
                <a:cubicBezTo>
                  <a:pt x="312" y="174"/>
                  <a:pt x="314" y="175"/>
                  <a:pt x="314" y="176"/>
                </a:cubicBezTo>
                <a:cubicBezTo>
                  <a:pt x="314" y="177"/>
                  <a:pt x="310" y="182"/>
                  <a:pt x="310" y="182"/>
                </a:cubicBezTo>
                <a:cubicBezTo>
                  <a:pt x="309" y="181"/>
                  <a:pt x="309" y="181"/>
                  <a:pt x="309" y="181"/>
                </a:cubicBezTo>
                <a:cubicBezTo>
                  <a:pt x="309" y="181"/>
                  <a:pt x="309" y="180"/>
                  <a:pt x="309" y="180"/>
                </a:cubicBezTo>
                <a:cubicBezTo>
                  <a:pt x="309" y="178"/>
                  <a:pt x="307" y="176"/>
                  <a:pt x="307" y="174"/>
                </a:cubicBezTo>
                <a:cubicBezTo>
                  <a:pt x="306" y="175"/>
                  <a:pt x="306" y="176"/>
                  <a:pt x="306" y="176"/>
                </a:cubicBezTo>
                <a:cubicBezTo>
                  <a:pt x="307" y="177"/>
                  <a:pt x="307" y="180"/>
                  <a:pt x="308" y="182"/>
                </a:cubicBezTo>
                <a:cubicBezTo>
                  <a:pt x="308" y="184"/>
                  <a:pt x="307" y="184"/>
                  <a:pt x="308" y="185"/>
                </a:cubicBezTo>
                <a:cubicBezTo>
                  <a:pt x="309" y="185"/>
                  <a:pt x="309" y="185"/>
                  <a:pt x="309" y="185"/>
                </a:cubicBezTo>
                <a:cubicBezTo>
                  <a:pt x="309" y="185"/>
                  <a:pt x="309" y="186"/>
                  <a:pt x="309" y="186"/>
                </a:cubicBezTo>
                <a:cubicBezTo>
                  <a:pt x="309" y="188"/>
                  <a:pt x="307" y="188"/>
                  <a:pt x="306" y="188"/>
                </a:cubicBezTo>
                <a:cubicBezTo>
                  <a:pt x="307" y="189"/>
                  <a:pt x="308" y="190"/>
                  <a:pt x="309" y="190"/>
                </a:cubicBezTo>
                <a:cubicBezTo>
                  <a:pt x="309" y="191"/>
                  <a:pt x="307" y="191"/>
                  <a:pt x="306" y="191"/>
                </a:cubicBezTo>
                <a:cubicBezTo>
                  <a:pt x="306" y="193"/>
                  <a:pt x="306" y="193"/>
                  <a:pt x="306" y="193"/>
                </a:cubicBezTo>
                <a:cubicBezTo>
                  <a:pt x="307" y="193"/>
                  <a:pt x="308" y="194"/>
                  <a:pt x="308" y="194"/>
                </a:cubicBezTo>
                <a:cubicBezTo>
                  <a:pt x="308" y="194"/>
                  <a:pt x="307" y="196"/>
                  <a:pt x="306" y="196"/>
                </a:cubicBezTo>
                <a:cubicBezTo>
                  <a:pt x="304" y="196"/>
                  <a:pt x="303" y="197"/>
                  <a:pt x="302" y="198"/>
                </a:cubicBezTo>
                <a:cubicBezTo>
                  <a:pt x="299" y="198"/>
                  <a:pt x="299" y="199"/>
                  <a:pt x="298" y="200"/>
                </a:cubicBezTo>
                <a:cubicBezTo>
                  <a:pt x="299" y="200"/>
                  <a:pt x="299" y="200"/>
                  <a:pt x="299" y="200"/>
                </a:cubicBezTo>
                <a:cubicBezTo>
                  <a:pt x="290" y="204"/>
                  <a:pt x="281" y="205"/>
                  <a:pt x="281" y="218"/>
                </a:cubicBezTo>
                <a:cubicBezTo>
                  <a:pt x="281" y="223"/>
                  <a:pt x="286" y="225"/>
                  <a:pt x="286" y="231"/>
                </a:cubicBezTo>
                <a:cubicBezTo>
                  <a:pt x="286" y="232"/>
                  <a:pt x="286" y="232"/>
                  <a:pt x="286" y="232"/>
                </a:cubicBezTo>
                <a:cubicBezTo>
                  <a:pt x="287" y="234"/>
                  <a:pt x="288" y="235"/>
                  <a:pt x="288" y="239"/>
                </a:cubicBezTo>
                <a:cubicBezTo>
                  <a:pt x="288" y="242"/>
                  <a:pt x="288" y="245"/>
                  <a:pt x="284" y="245"/>
                </a:cubicBezTo>
                <a:cubicBezTo>
                  <a:pt x="281" y="245"/>
                  <a:pt x="281" y="243"/>
                  <a:pt x="280" y="241"/>
                </a:cubicBezTo>
                <a:cubicBezTo>
                  <a:pt x="278" y="238"/>
                  <a:pt x="276" y="237"/>
                  <a:pt x="275" y="235"/>
                </a:cubicBezTo>
                <a:cubicBezTo>
                  <a:pt x="272" y="229"/>
                  <a:pt x="274" y="219"/>
                  <a:pt x="265" y="218"/>
                </a:cubicBezTo>
                <a:cubicBezTo>
                  <a:pt x="263" y="218"/>
                  <a:pt x="262" y="221"/>
                  <a:pt x="261" y="221"/>
                </a:cubicBezTo>
                <a:cubicBezTo>
                  <a:pt x="257" y="221"/>
                  <a:pt x="255" y="217"/>
                  <a:pt x="251" y="217"/>
                </a:cubicBezTo>
                <a:cubicBezTo>
                  <a:pt x="248" y="217"/>
                  <a:pt x="247" y="218"/>
                  <a:pt x="246" y="218"/>
                </a:cubicBezTo>
                <a:cubicBezTo>
                  <a:pt x="246" y="218"/>
                  <a:pt x="245" y="217"/>
                  <a:pt x="245" y="217"/>
                </a:cubicBezTo>
                <a:cubicBezTo>
                  <a:pt x="241" y="217"/>
                  <a:pt x="238" y="217"/>
                  <a:pt x="234" y="218"/>
                </a:cubicBezTo>
                <a:cubicBezTo>
                  <a:pt x="236" y="219"/>
                  <a:pt x="236" y="218"/>
                  <a:pt x="237" y="218"/>
                </a:cubicBezTo>
                <a:cubicBezTo>
                  <a:pt x="237" y="221"/>
                  <a:pt x="235" y="222"/>
                  <a:pt x="237" y="224"/>
                </a:cubicBezTo>
                <a:cubicBezTo>
                  <a:pt x="232" y="226"/>
                  <a:pt x="227" y="220"/>
                  <a:pt x="223" y="220"/>
                </a:cubicBezTo>
                <a:cubicBezTo>
                  <a:pt x="223" y="220"/>
                  <a:pt x="221" y="222"/>
                  <a:pt x="221" y="222"/>
                </a:cubicBezTo>
                <a:cubicBezTo>
                  <a:pt x="218" y="222"/>
                  <a:pt x="217" y="220"/>
                  <a:pt x="215" y="220"/>
                </a:cubicBezTo>
                <a:cubicBezTo>
                  <a:pt x="210" y="220"/>
                  <a:pt x="207" y="224"/>
                  <a:pt x="205" y="226"/>
                </a:cubicBezTo>
                <a:cubicBezTo>
                  <a:pt x="203" y="228"/>
                  <a:pt x="201" y="227"/>
                  <a:pt x="199" y="227"/>
                </a:cubicBezTo>
                <a:cubicBezTo>
                  <a:pt x="195" y="229"/>
                  <a:pt x="193" y="234"/>
                  <a:pt x="193" y="239"/>
                </a:cubicBezTo>
                <a:cubicBezTo>
                  <a:pt x="193" y="239"/>
                  <a:pt x="194" y="240"/>
                  <a:pt x="194" y="240"/>
                </a:cubicBezTo>
                <a:cubicBezTo>
                  <a:pt x="193" y="240"/>
                  <a:pt x="193" y="240"/>
                  <a:pt x="193" y="240"/>
                </a:cubicBezTo>
                <a:cubicBezTo>
                  <a:pt x="193" y="241"/>
                  <a:pt x="193" y="241"/>
                  <a:pt x="193" y="241"/>
                </a:cubicBezTo>
                <a:cubicBezTo>
                  <a:pt x="193" y="242"/>
                  <a:pt x="194" y="243"/>
                  <a:pt x="194" y="244"/>
                </a:cubicBezTo>
                <a:cubicBezTo>
                  <a:pt x="194" y="247"/>
                  <a:pt x="193" y="248"/>
                  <a:pt x="192" y="251"/>
                </a:cubicBezTo>
                <a:cubicBezTo>
                  <a:pt x="192" y="254"/>
                  <a:pt x="192" y="257"/>
                  <a:pt x="192" y="260"/>
                </a:cubicBezTo>
                <a:cubicBezTo>
                  <a:pt x="192" y="262"/>
                  <a:pt x="193" y="263"/>
                  <a:pt x="193" y="264"/>
                </a:cubicBezTo>
                <a:cubicBezTo>
                  <a:pt x="194" y="266"/>
                  <a:pt x="193" y="266"/>
                  <a:pt x="194" y="268"/>
                </a:cubicBezTo>
                <a:cubicBezTo>
                  <a:pt x="195" y="269"/>
                  <a:pt x="197" y="272"/>
                  <a:pt x="198" y="273"/>
                </a:cubicBezTo>
                <a:cubicBezTo>
                  <a:pt x="202" y="276"/>
                  <a:pt x="202" y="279"/>
                  <a:pt x="207" y="281"/>
                </a:cubicBezTo>
                <a:cubicBezTo>
                  <a:pt x="209" y="281"/>
                  <a:pt x="209" y="283"/>
                  <a:pt x="210" y="283"/>
                </a:cubicBezTo>
                <a:cubicBezTo>
                  <a:pt x="214" y="283"/>
                  <a:pt x="217" y="280"/>
                  <a:pt x="221" y="280"/>
                </a:cubicBezTo>
                <a:cubicBezTo>
                  <a:pt x="223" y="280"/>
                  <a:pt x="224" y="281"/>
                  <a:pt x="225" y="281"/>
                </a:cubicBezTo>
                <a:cubicBezTo>
                  <a:pt x="226" y="281"/>
                  <a:pt x="227" y="279"/>
                  <a:pt x="227" y="279"/>
                </a:cubicBezTo>
                <a:cubicBezTo>
                  <a:pt x="228" y="277"/>
                  <a:pt x="231" y="274"/>
                  <a:pt x="231" y="272"/>
                </a:cubicBezTo>
                <a:cubicBezTo>
                  <a:pt x="231" y="266"/>
                  <a:pt x="238" y="266"/>
                  <a:pt x="244" y="266"/>
                </a:cubicBezTo>
                <a:cubicBezTo>
                  <a:pt x="245" y="266"/>
                  <a:pt x="247" y="267"/>
                  <a:pt x="247" y="267"/>
                </a:cubicBezTo>
                <a:cubicBezTo>
                  <a:pt x="248" y="267"/>
                  <a:pt x="251" y="267"/>
                  <a:pt x="252" y="267"/>
                </a:cubicBezTo>
                <a:cubicBezTo>
                  <a:pt x="252" y="268"/>
                  <a:pt x="252" y="269"/>
                  <a:pt x="252" y="269"/>
                </a:cubicBezTo>
                <a:cubicBezTo>
                  <a:pt x="252" y="271"/>
                  <a:pt x="249" y="275"/>
                  <a:pt x="249" y="278"/>
                </a:cubicBezTo>
                <a:cubicBezTo>
                  <a:pt x="249" y="281"/>
                  <a:pt x="248" y="282"/>
                  <a:pt x="246" y="284"/>
                </a:cubicBezTo>
                <a:cubicBezTo>
                  <a:pt x="246" y="283"/>
                  <a:pt x="246" y="283"/>
                  <a:pt x="246" y="283"/>
                </a:cubicBezTo>
                <a:cubicBezTo>
                  <a:pt x="246" y="283"/>
                  <a:pt x="245" y="283"/>
                  <a:pt x="245" y="283"/>
                </a:cubicBezTo>
                <a:cubicBezTo>
                  <a:pt x="245" y="285"/>
                  <a:pt x="245" y="288"/>
                  <a:pt x="245" y="291"/>
                </a:cubicBezTo>
                <a:cubicBezTo>
                  <a:pt x="245" y="293"/>
                  <a:pt x="242" y="294"/>
                  <a:pt x="241" y="295"/>
                </a:cubicBezTo>
                <a:cubicBezTo>
                  <a:pt x="241" y="296"/>
                  <a:pt x="241" y="296"/>
                  <a:pt x="241" y="296"/>
                </a:cubicBezTo>
                <a:cubicBezTo>
                  <a:pt x="241" y="297"/>
                  <a:pt x="243" y="298"/>
                  <a:pt x="244" y="297"/>
                </a:cubicBezTo>
                <a:cubicBezTo>
                  <a:pt x="250" y="298"/>
                  <a:pt x="255" y="296"/>
                  <a:pt x="262" y="296"/>
                </a:cubicBezTo>
                <a:cubicBezTo>
                  <a:pt x="267" y="296"/>
                  <a:pt x="268" y="299"/>
                  <a:pt x="271" y="300"/>
                </a:cubicBezTo>
                <a:cubicBezTo>
                  <a:pt x="271" y="301"/>
                  <a:pt x="272" y="302"/>
                  <a:pt x="271" y="303"/>
                </a:cubicBezTo>
                <a:cubicBezTo>
                  <a:pt x="271" y="304"/>
                  <a:pt x="271" y="311"/>
                  <a:pt x="270" y="313"/>
                </a:cubicBezTo>
                <a:cubicBezTo>
                  <a:pt x="270" y="317"/>
                  <a:pt x="270" y="320"/>
                  <a:pt x="270" y="324"/>
                </a:cubicBezTo>
                <a:cubicBezTo>
                  <a:pt x="270" y="328"/>
                  <a:pt x="274" y="329"/>
                  <a:pt x="277" y="331"/>
                </a:cubicBezTo>
                <a:cubicBezTo>
                  <a:pt x="279" y="332"/>
                  <a:pt x="279" y="335"/>
                  <a:pt x="283" y="335"/>
                </a:cubicBezTo>
                <a:cubicBezTo>
                  <a:pt x="288" y="335"/>
                  <a:pt x="290" y="331"/>
                  <a:pt x="295" y="331"/>
                </a:cubicBezTo>
                <a:cubicBezTo>
                  <a:pt x="300" y="332"/>
                  <a:pt x="301" y="337"/>
                  <a:pt x="304" y="339"/>
                </a:cubicBezTo>
                <a:cubicBezTo>
                  <a:pt x="302" y="340"/>
                  <a:pt x="302" y="340"/>
                  <a:pt x="302" y="340"/>
                </a:cubicBezTo>
                <a:cubicBezTo>
                  <a:pt x="303" y="340"/>
                  <a:pt x="303" y="339"/>
                  <a:pt x="304" y="339"/>
                </a:cubicBezTo>
                <a:cubicBezTo>
                  <a:pt x="305" y="339"/>
                  <a:pt x="305" y="339"/>
                  <a:pt x="306" y="339"/>
                </a:cubicBezTo>
                <a:cubicBezTo>
                  <a:pt x="306" y="338"/>
                  <a:pt x="306" y="338"/>
                  <a:pt x="306" y="338"/>
                </a:cubicBezTo>
                <a:cubicBezTo>
                  <a:pt x="307" y="337"/>
                  <a:pt x="307" y="337"/>
                  <a:pt x="307" y="337"/>
                </a:cubicBezTo>
                <a:cubicBezTo>
                  <a:pt x="307" y="335"/>
                  <a:pt x="309" y="334"/>
                  <a:pt x="310" y="334"/>
                </a:cubicBezTo>
                <a:cubicBezTo>
                  <a:pt x="311" y="333"/>
                  <a:pt x="312" y="331"/>
                  <a:pt x="312" y="330"/>
                </a:cubicBezTo>
                <a:cubicBezTo>
                  <a:pt x="313" y="327"/>
                  <a:pt x="315" y="326"/>
                  <a:pt x="317" y="326"/>
                </a:cubicBezTo>
                <a:cubicBezTo>
                  <a:pt x="322" y="324"/>
                  <a:pt x="325" y="323"/>
                  <a:pt x="330" y="322"/>
                </a:cubicBezTo>
                <a:cubicBezTo>
                  <a:pt x="332" y="321"/>
                  <a:pt x="333" y="319"/>
                  <a:pt x="335" y="319"/>
                </a:cubicBezTo>
                <a:cubicBezTo>
                  <a:pt x="336" y="319"/>
                  <a:pt x="337" y="321"/>
                  <a:pt x="337" y="321"/>
                </a:cubicBezTo>
                <a:cubicBezTo>
                  <a:pt x="337" y="322"/>
                  <a:pt x="335" y="323"/>
                  <a:pt x="335" y="323"/>
                </a:cubicBezTo>
                <a:cubicBezTo>
                  <a:pt x="334" y="325"/>
                  <a:pt x="333" y="329"/>
                  <a:pt x="333" y="330"/>
                </a:cubicBezTo>
                <a:cubicBezTo>
                  <a:pt x="333" y="332"/>
                  <a:pt x="334" y="335"/>
                  <a:pt x="336" y="335"/>
                </a:cubicBezTo>
                <a:cubicBezTo>
                  <a:pt x="337" y="335"/>
                  <a:pt x="338" y="333"/>
                  <a:pt x="338" y="332"/>
                </a:cubicBezTo>
                <a:cubicBezTo>
                  <a:pt x="338" y="330"/>
                  <a:pt x="336" y="329"/>
                  <a:pt x="336" y="327"/>
                </a:cubicBezTo>
                <a:cubicBezTo>
                  <a:pt x="336" y="324"/>
                  <a:pt x="339" y="325"/>
                  <a:pt x="340" y="324"/>
                </a:cubicBezTo>
                <a:cubicBezTo>
                  <a:pt x="342" y="324"/>
                  <a:pt x="344" y="324"/>
                  <a:pt x="345" y="324"/>
                </a:cubicBezTo>
                <a:cubicBezTo>
                  <a:pt x="344" y="322"/>
                  <a:pt x="341" y="322"/>
                  <a:pt x="341" y="320"/>
                </a:cubicBezTo>
                <a:cubicBezTo>
                  <a:pt x="342" y="320"/>
                  <a:pt x="344" y="320"/>
                  <a:pt x="345" y="320"/>
                </a:cubicBezTo>
                <a:cubicBezTo>
                  <a:pt x="345" y="323"/>
                  <a:pt x="350" y="324"/>
                  <a:pt x="352" y="325"/>
                </a:cubicBezTo>
                <a:cubicBezTo>
                  <a:pt x="352" y="326"/>
                  <a:pt x="354" y="328"/>
                  <a:pt x="354" y="328"/>
                </a:cubicBezTo>
                <a:cubicBezTo>
                  <a:pt x="358" y="328"/>
                  <a:pt x="361" y="328"/>
                  <a:pt x="364" y="327"/>
                </a:cubicBezTo>
                <a:cubicBezTo>
                  <a:pt x="364" y="329"/>
                  <a:pt x="367" y="329"/>
                  <a:pt x="368" y="329"/>
                </a:cubicBezTo>
                <a:cubicBezTo>
                  <a:pt x="371" y="329"/>
                  <a:pt x="372" y="329"/>
                  <a:pt x="374" y="327"/>
                </a:cubicBezTo>
                <a:cubicBezTo>
                  <a:pt x="374" y="326"/>
                  <a:pt x="378" y="326"/>
                  <a:pt x="378" y="326"/>
                </a:cubicBezTo>
                <a:cubicBezTo>
                  <a:pt x="380" y="326"/>
                  <a:pt x="383" y="326"/>
                  <a:pt x="383" y="326"/>
                </a:cubicBezTo>
                <a:cubicBezTo>
                  <a:pt x="382" y="327"/>
                  <a:pt x="381" y="327"/>
                  <a:pt x="380" y="327"/>
                </a:cubicBezTo>
                <a:cubicBezTo>
                  <a:pt x="380" y="328"/>
                  <a:pt x="380" y="328"/>
                  <a:pt x="380" y="328"/>
                </a:cubicBezTo>
                <a:cubicBezTo>
                  <a:pt x="382" y="330"/>
                  <a:pt x="385" y="331"/>
                  <a:pt x="388" y="332"/>
                </a:cubicBezTo>
                <a:cubicBezTo>
                  <a:pt x="390" y="332"/>
                  <a:pt x="389" y="335"/>
                  <a:pt x="390" y="337"/>
                </a:cubicBezTo>
                <a:cubicBezTo>
                  <a:pt x="392" y="337"/>
                  <a:pt x="393" y="337"/>
                  <a:pt x="395" y="337"/>
                </a:cubicBezTo>
                <a:cubicBezTo>
                  <a:pt x="398" y="340"/>
                  <a:pt x="400" y="340"/>
                  <a:pt x="402" y="344"/>
                </a:cubicBezTo>
                <a:cubicBezTo>
                  <a:pt x="402" y="344"/>
                  <a:pt x="404" y="345"/>
                  <a:pt x="404" y="345"/>
                </a:cubicBezTo>
                <a:cubicBezTo>
                  <a:pt x="406" y="349"/>
                  <a:pt x="412" y="349"/>
                  <a:pt x="417" y="349"/>
                </a:cubicBezTo>
                <a:cubicBezTo>
                  <a:pt x="418" y="349"/>
                  <a:pt x="420" y="349"/>
                  <a:pt x="421" y="349"/>
                </a:cubicBezTo>
                <a:cubicBezTo>
                  <a:pt x="422" y="349"/>
                  <a:pt x="425" y="351"/>
                  <a:pt x="426" y="351"/>
                </a:cubicBezTo>
                <a:cubicBezTo>
                  <a:pt x="426" y="351"/>
                  <a:pt x="426" y="351"/>
                  <a:pt x="426" y="351"/>
                </a:cubicBezTo>
                <a:cubicBezTo>
                  <a:pt x="427" y="351"/>
                  <a:pt x="427" y="351"/>
                  <a:pt x="427" y="351"/>
                </a:cubicBezTo>
                <a:cubicBezTo>
                  <a:pt x="430" y="351"/>
                  <a:pt x="433" y="356"/>
                  <a:pt x="436" y="356"/>
                </a:cubicBezTo>
                <a:cubicBezTo>
                  <a:pt x="435" y="358"/>
                  <a:pt x="437" y="363"/>
                  <a:pt x="438" y="365"/>
                </a:cubicBezTo>
                <a:cubicBezTo>
                  <a:pt x="439" y="367"/>
                  <a:pt x="440" y="367"/>
                  <a:pt x="441" y="368"/>
                </a:cubicBezTo>
                <a:cubicBezTo>
                  <a:pt x="438" y="372"/>
                  <a:pt x="433" y="378"/>
                  <a:pt x="432" y="383"/>
                </a:cubicBezTo>
                <a:cubicBezTo>
                  <a:pt x="432" y="384"/>
                  <a:pt x="433" y="384"/>
                  <a:pt x="434" y="384"/>
                </a:cubicBezTo>
                <a:cubicBezTo>
                  <a:pt x="436" y="385"/>
                  <a:pt x="436" y="386"/>
                  <a:pt x="437" y="388"/>
                </a:cubicBezTo>
                <a:cubicBezTo>
                  <a:pt x="438" y="388"/>
                  <a:pt x="439" y="387"/>
                  <a:pt x="440" y="387"/>
                </a:cubicBezTo>
                <a:cubicBezTo>
                  <a:pt x="440" y="388"/>
                  <a:pt x="440" y="389"/>
                  <a:pt x="441" y="389"/>
                </a:cubicBezTo>
                <a:cubicBezTo>
                  <a:pt x="441" y="389"/>
                  <a:pt x="442" y="388"/>
                  <a:pt x="443" y="387"/>
                </a:cubicBezTo>
                <a:cubicBezTo>
                  <a:pt x="444" y="384"/>
                  <a:pt x="446" y="381"/>
                  <a:pt x="449" y="381"/>
                </a:cubicBezTo>
                <a:cubicBezTo>
                  <a:pt x="451" y="381"/>
                  <a:pt x="456" y="383"/>
                  <a:pt x="458" y="384"/>
                </a:cubicBezTo>
                <a:cubicBezTo>
                  <a:pt x="459" y="385"/>
                  <a:pt x="461" y="384"/>
                  <a:pt x="461" y="386"/>
                </a:cubicBezTo>
                <a:cubicBezTo>
                  <a:pt x="461" y="387"/>
                  <a:pt x="461" y="388"/>
                  <a:pt x="461" y="389"/>
                </a:cubicBezTo>
                <a:cubicBezTo>
                  <a:pt x="462" y="389"/>
                  <a:pt x="462" y="389"/>
                  <a:pt x="462" y="389"/>
                </a:cubicBezTo>
                <a:cubicBezTo>
                  <a:pt x="463" y="388"/>
                  <a:pt x="464" y="387"/>
                  <a:pt x="465" y="387"/>
                </a:cubicBezTo>
                <a:cubicBezTo>
                  <a:pt x="468" y="387"/>
                  <a:pt x="468" y="389"/>
                  <a:pt x="471" y="389"/>
                </a:cubicBezTo>
                <a:cubicBezTo>
                  <a:pt x="473" y="389"/>
                  <a:pt x="475" y="388"/>
                  <a:pt x="476" y="388"/>
                </a:cubicBezTo>
                <a:cubicBezTo>
                  <a:pt x="479" y="388"/>
                  <a:pt x="480" y="388"/>
                  <a:pt x="482" y="389"/>
                </a:cubicBezTo>
                <a:cubicBezTo>
                  <a:pt x="483" y="391"/>
                  <a:pt x="486" y="395"/>
                  <a:pt x="488" y="395"/>
                </a:cubicBezTo>
                <a:cubicBezTo>
                  <a:pt x="490" y="395"/>
                  <a:pt x="491" y="394"/>
                  <a:pt x="493" y="395"/>
                </a:cubicBezTo>
                <a:cubicBezTo>
                  <a:pt x="495" y="395"/>
                  <a:pt x="495" y="398"/>
                  <a:pt x="495" y="401"/>
                </a:cubicBezTo>
                <a:close/>
                <a:moveTo>
                  <a:pt x="353" y="143"/>
                </a:moveTo>
                <a:cubicBezTo>
                  <a:pt x="353" y="144"/>
                  <a:pt x="353" y="144"/>
                  <a:pt x="353" y="144"/>
                </a:cubicBezTo>
                <a:lnTo>
                  <a:pt x="353" y="143"/>
                </a:lnTo>
                <a:close/>
                <a:moveTo>
                  <a:pt x="352" y="141"/>
                </a:moveTo>
                <a:cubicBezTo>
                  <a:pt x="352" y="142"/>
                  <a:pt x="352" y="142"/>
                  <a:pt x="352" y="143"/>
                </a:cubicBezTo>
                <a:cubicBezTo>
                  <a:pt x="352" y="142"/>
                  <a:pt x="352" y="142"/>
                  <a:pt x="352" y="141"/>
                </a:cubicBezTo>
                <a:close/>
                <a:moveTo>
                  <a:pt x="351" y="138"/>
                </a:moveTo>
                <a:cubicBezTo>
                  <a:pt x="352" y="138"/>
                  <a:pt x="352" y="139"/>
                  <a:pt x="352" y="140"/>
                </a:cubicBezTo>
                <a:cubicBezTo>
                  <a:pt x="352" y="139"/>
                  <a:pt x="352" y="138"/>
                  <a:pt x="351" y="138"/>
                </a:cubicBezTo>
                <a:close/>
                <a:moveTo>
                  <a:pt x="290" y="151"/>
                </a:moveTo>
                <a:cubicBezTo>
                  <a:pt x="289" y="151"/>
                  <a:pt x="289" y="151"/>
                  <a:pt x="289" y="151"/>
                </a:cubicBezTo>
                <a:lnTo>
                  <a:pt x="290" y="151"/>
                </a:lnTo>
                <a:close/>
                <a:moveTo>
                  <a:pt x="290" y="153"/>
                </a:moveTo>
                <a:cubicBezTo>
                  <a:pt x="290" y="152"/>
                  <a:pt x="290" y="152"/>
                  <a:pt x="290" y="152"/>
                </a:cubicBezTo>
                <a:lnTo>
                  <a:pt x="290" y="153"/>
                </a:lnTo>
                <a:close/>
                <a:moveTo>
                  <a:pt x="288" y="149"/>
                </a:moveTo>
                <a:cubicBezTo>
                  <a:pt x="288" y="149"/>
                  <a:pt x="289" y="150"/>
                  <a:pt x="289" y="150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90" y="149"/>
                  <a:pt x="290" y="149"/>
                  <a:pt x="291" y="149"/>
                </a:cubicBezTo>
                <a:cubicBezTo>
                  <a:pt x="296" y="149"/>
                  <a:pt x="307" y="151"/>
                  <a:pt x="307" y="146"/>
                </a:cubicBezTo>
                <a:cubicBezTo>
                  <a:pt x="303" y="146"/>
                  <a:pt x="294" y="147"/>
                  <a:pt x="290" y="148"/>
                </a:cubicBezTo>
                <a:cubicBezTo>
                  <a:pt x="290" y="148"/>
                  <a:pt x="288" y="148"/>
                  <a:pt x="288" y="149"/>
                </a:cubicBezTo>
                <a:close/>
                <a:moveTo>
                  <a:pt x="283" y="153"/>
                </a:moveTo>
                <a:cubicBezTo>
                  <a:pt x="280" y="153"/>
                  <a:pt x="278" y="153"/>
                  <a:pt x="276" y="154"/>
                </a:cubicBezTo>
                <a:cubicBezTo>
                  <a:pt x="276" y="155"/>
                  <a:pt x="275" y="156"/>
                  <a:pt x="274" y="156"/>
                </a:cubicBezTo>
                <a:cubicBezTo>
                  <a:pt x="273" y="156"/>
                  <a:pt x="271" y="155"/>
                  <a:pt x="271" y="154"/>
                </a:cubicBezTo>
                <a:cubicBezTo>
                  <a:pt x="271" y="156"/>
                  <a:pt x="271" y="158"/>
                  <a:pt x="273" y="158"/>
                </a:cubicBezTo>
                <a:cubicBezTo>
                  <a:pt x="278" y="158"/>
                  <a:pt x="285" y="155"/>
                  <a:pt x="289" y="153"/>
                </a:cubicBezTo>
                <a:cubicBezTo>
                  <a:pt x="289" y="154"/>
                  <a:pt x="288" y="154"/>
                  <a:pt x="287" y="154"/>
                </a:cubicBezTo>
                <a:cubicBezTo>
                  <a:pt x="287" y="154"/>
                  <a:pt x="285" y="153"/>
                  <a:pt x="283" y="153"/>
                </a:cubicBezTo>
                <a:close/>
                <a:moveTo>
                  <a:pt x="224" y="132"/>
                </a:moveTo>
                <a:cubicBezTo>
                  <a:pt x="225" y="132"/>
                  <a:pt x="226" y="132"/>
                  <a:pt x="227" y="132"/>
                </a:cubicBezTo>
                <a:cubicBezTo>
                  <a:pt x="228" y="131"/>
                  <a:pt x="229" y="131"/>
                  <a:pt x="230" y="131"/>
                </a:cubicBezTo>
                <a:cubicBezTo>
                  <a:pt x="231" y="132"/>
                  <a:pt x="232" y="132"/>
                  <a:pt x="233" y="132"/>
                </a:cubicBezTo>
                <a:cubicBezTo>
                  <a:pt x="236" y="132"/>
                  <a:pt x="236" y="130"/>
                  <a:pt x="238" y="130"/>
                </a:cubicBezTo>
                <a:cubicBezTo>
                  <a:pt x="240" y="130"/>
                  <a:pt x="243" y="128"/>
                  <a:pt x="246" y="127"/>
                </a:cubicBezTo>
                <a:cubicBezTo>
                  <a:pt x="246" y="129"/>
                  <a:pt x="244" y="130"/>
                  <a:pt x="244" y="131"/>
                </a:cubicBezTo>
                <a:cubicBezTo>
                  <a:pt x="245" y="131"/>
                  <a:pt x="246" y="131"/>
                  <a:pt x="247" y="131"/>
                </a:cubicBezTo>
                <a:cubicBezTo>
                  <a:pt x="247" y="132"/>
                  <a:pt x="249" y="132"/>
                  <a:pt x="250" y="132"/>
                </a:cubicBezTo>
                <a:cubicBezTo>
                  <a:pt x="253" y="132"/>
                  <a:pt x="253" y="131"/>
                  <a:pt x="255" y="131"/>
                </a:cubicBezTo>
                <a:cubicBezTo>
                  <a:pt x="260" y="131"/>
                  <a:pt x="262" y="133"/>
                  <a:pt x="266" y="133"/>
                </a:cubicBezTo>
                <a:cubicBezTo>
                  <a:pt x="266" y="133"/>
                  <a:pt x="266" y="134"/>
                  <a:pt x="266" y="135"/>
                </a:cubicBezTo>
                <a:cubicBezTo>
                  <a:pt x="263" y="135"/>
                  <a:pt x="259" y="135"/>
                  <a:pt x="258" y="135"/>
                </a:cubicBezTo>
                <a:cubicBezTo>
                  <a:pt x="254" y="135"/>
                  <a:pt x="246" y="139"/>
                  <a:pt x="246" y="142"/>
                </a:cubicBezTo>
                <a:cubicBezTo>
                  <a:pt x="248" y="141"/>
                  <a:pt x="249" y="139"/>
                  <a:pt x="250" y="139"/>
                </a:cubicBezTo>
                <a:cubicBezTo>
                  <a:pt x="247" y="143"/>
                  <a:pt x="246" y="150"/>
                  <a:pt x="246" y="154"/>
                </a:cubicBezTo>
                <a:cubicBezTo>
                  <a:pt x="246" y="156"/>
                  <a:pt x="248" y="157"/>
                  <a:pt x="250" y="157"/>
                </a:cubicBezTo>
                <a:cubicBezTo>
                  <a:pt x="253" y="157"/>
                  <a:pt x="254" y="153"/>
                  <a:pt x="254" y="151"/>
                </a:cubicBezTo>
                <a:cubicBezTo>
                  <a:pt x="254" y="149"/>
                  <a:pt x="254" y="147"/>
                  <a:pt x="254" y="146"/>
                </a:cubicBezTo>
                <a:cubicBezTo>
                  <a:pt x="254" y="144"/>
                  <a:pt x="254" y="140"/>
                  <a:pt x="256" y="140"/>
                </a:cubicBezTo>
                <a:cubicBezTo>
                  <a:pt x="262" y="139"/>
                  <a:pt x="259" y="136"/>
                  <a:pt x="262" y="136"/>
                </a:cubicBezTo>
                <a:cubicBezTo>
                  <a:pt x="264" y="136"/>
                  <a:pt x="270" y="138"/>
                  <a:pt x="270" y="140"/>
                </a:cubicBezTo>
                <a:cubicBezTo>
                  <a:pt x="270" y="142"/>
                  <a:pt x="269" y="143"/>
                  <a:pt x="268" y="145"/>
                </a:cubicBezTo>
                <a:cubicBezTo>
                  <a:pt x="271" y="145"/>
                  <a:pt x="270" y="145"/>
                  <a:pt x="272" y="144"/>
                </a:cubicBezTo>
                <a:cubicBezTo>
                  <a:pt x="273" y="147"/>
                  <a:pt x="273" y="148"/>
                  <a:pt x="275" y="149"/>
                </a:cubicBezTo>
                <a:cubicBezTo>
                  <a:pt x="277" y="149"/>
                  <a:pt x="279" y="142"/>
                  <a:pt x="280" y="140"/>
                </a:cubicBezTo>
                <a:cubicBezTo>
                  <a:pt x="280" y="140"/>
                  <a:pt x="282" y="142"/>
                  <a:pt x="285" y="142"/>
                </a:cubicBezTo>
                <a:cubicBezTo>
                  <a:pt x="285" y="142"/>
                  <a:pt x="286" y="141"/>
                  <a:pt x="286" y="141"/>
                </a:cubicBezTo>
                <a:cubicBezTo>
                  <a:pt x="286" y="138"/>
                  <a:pt x="284" y="137"/>
                  <a:pt x="281" y="136"/>
                </a:cubicBezTo>
                <a:cubicBezTo>
                  <a:pt x="280" y="136"/>
                  <a:pt x="278" y="136"/>
                  <a:pt x="277" y="136"/>
                </a:cubicBezTo>
                <a:cubicBezTo>
                  <a:pt x="272" y="134"/>
                  <a:pt x="267" y="134"/>
                  <a:pt x="262" y="131"/>
                </a:cubicBezTo>
                <a:cubicBezTo>
                  <a:pt x="261" y="130"/>
                  <a:pt x="262" y="128"/>
                  <a:pt x="261" y="127"/>
                </a:cubicBezTo>
                <a:cubicBezTo>
                  <a:pt x="260" y="126"/>
                  <a:pt x="253" y="121"/>
                  <a:pt x="252" y="121"/>
                </a:cubicBezTo>
                <a:cubicBezTo>
                  <a:pt x="251" y="121"/>
                  <a:pt x="251" y="121"/>
                  <a:pt x="250" y="121"/>
                </a:cubicBezTo>
                <a:cubicBezTo>
                  <a:pt x="250" y="121"/>
                  <a:pt x="251" y="123"/>
                  <a:pt x="250" y="123"/>
                </a:cubicBezTo>
                <a:cubicBezTo>
                  <a:pt x="250" y="123"/>
                  <a:pt x="248" y="120"/>
                  <a:pt x="246" y="120"/>
                </a:cubicBezTo>
                <a:cubicBezTo>
                  <a:pt x="244" y="120"/>
                  <a:pt x="245" y="122"/>
                  <a:pt x="243" y="123"/>
                </a:cubicBezTo>
                <a:cubicBezTo>
                  <a:pt x="241" y="124"/>
                  <a:pt x="241" y="123"/>
                  <a:pt x="238" y="124"/>
                </a:cubicBezTo>
                <a:cubicBezTo>
                  <a:pt x="233" y="126"/>
                  <a:pt x="228" y="128"/>
                  <a:pt x="224" y="132"/>
                </a:cubicBezTo>
                <a:close/>
                <a:moveTo>
                  <a:pt x="283" y="106"/>
                </a:moveTo>
                <a:cubicBezTo>
                  <a:pt x="284" y="106"/>
                  <a:pt x="284" y="106"/>
                  <a:pt x="284" y="106"/>
                </a:cubicBezTo>
                <a:cubicBezTo>
                  <a:pt x="284" y="104"/>
                  <a:pt x="282" y="104"/>
                  <a:pt x="279" y="104"/>
                </a:cubicBezTo>
                <a:cubicBezTo>
                  <a:pt x="279" y="104"/>
                  <a:pt x="279" y="104"/>
                  <a:pt x="279" y="104"/>
                </a:cubicBezTo>
                <a:cubicBezTo>
                  <a:pt x="280" y="105"/>
                  <a:pt x="282" y="106"/>
                  <a:pt x="283" y="106"/>
                </a:cubicBezTo>
                <a:close/>
                <a:moveTo>
                  <a:pt x="315" y="48"/>
                </a:moveTo>
                <a:cubicBezTo>
                  <a:pt x="315" y="48"/>
                  <a:pt x="313" y="47"/>
                  <a:pt x="312" y="47"/>
                </a:cubicBezTo>
                <a:cubicBezTo>
                  <a:pt x="310" y="47"/>
                  <a:pt x="310" y="47"/>
                  <a:pt x="310" y="47"/>
                </a:cubicBezTo>
                <a:cubicBezTo>
                  <a:pt x="310" y="48"/>
                  <a:pt x="311" y="48"/>
                  <a:pt x="312" y="48"/>
                </a:cubicBezTo>
                <a:cubicBezTo>
                  <a:pt x="313" y="48"/>
                  <a:pt x="313" y="48"/>
                  <a:pt x="315" y="48"/>
                </a:cubicBezTo>
                <a:close/>
                <a:moveTo>
                  <a:pt x="284" y="59"/>
                </a:moveTo>
                <a:cubicBezTo>
                  <a:pt x="283" y="58"/>
                  <a:pt x="279" y="59"/>
                  <a:pt x="277" y="58"/>
                </a:cubicBezTo>
                <a:cubicBezTo>
                  <a:pt x="276" y="57"/>
                  <a:pt x="276" y="57"/>
                  <a:pt x="275" y="56"/>
                </a:cubicBezTo>
                <a:cubicBezTo>
                  <a:pt x="272" y="55"/>
                  <a:pt x="267" y="55"/>
                  <a:pt x="263" y="53"/>
                </a:cubicBezTo>
                <a:cubicBezTo>
                  <a:pt x="263" y="53"/>
                  <a:pt x="262" y="54"/>
                  <a:pt x="262" y="54"/>
                </a:cubicBezTo>
                <a:cubicBezTo>
                  <a:pt x="261" y="53"/>
                  <a:pt x="260" y="53"/>
                  <a:pt x="259" y="52"/>
                </a:cubicBezTo>
                <a:cubicBezTo>
                  <a:pt x="254" y="52"/>
                  <a:pt x="254" y="55"/>
                  <a:pt x="254" y="56"/>
                </a:cubicBezTo>
                <a:cubicBezTo>
                  <a:pt x="254" y="56"/>
                  <a:pt x="254" y="57"/>
                  <a:pt x="254" y="57"/>
                </a:cubicBezTo>
                <a:cubicBezTo>
                  <a:pt x="254" y="57"/>
                  <a:pt x="253" y="58"/>
                  <a:pt x="252" y="58"/>
                </a:cubicBezTo>
                <a:cubicBezTo>
                  <a:pt x="252" y="58"/>
                  <a:pt x="249" y="58"/>
                  <a:pt x="249" y="59"/>
                </a:cubicBezTo>
                <a:cubicBezTo>
                  <a:pt x="250" y="59"/>
                  <a:pt x="254" y="59"/>
                  <a:pt x="257" y="59"/>
                </a:cubicBezTo>
                <a:cubicBezTo>
                  <a:pt x="256" y="60"/>
                  <a:pt x="256" y="61"/>
                  <a:pt x="258" y="61"/>
                </a:cubicBezTo>
                <a:cubicBezTo>
                  <a:pt x="259" y="61"/>
                  <a:pt x="259" y="61"/>
                  <a:pt x="259" y="60"/>
                </a:cubicBezTo>
                <a:cubicBezTo>
                  <a:pt x="262" y="61"/>
                  <a:pt x="267" y="59"/>
                  <a:pt x="267" y="58"/>
                </a:cubicBezTo>
                <a:cubicBezTo>
                  <a:pt x="268" y="58"/>
                  <a:pt x="274" y="60"/>
                  <a:pt x="274" y="60"/>
                </a:cubicBezTo>
                <a:cubicBezTo>
                  <a:pt x="275" y="60"/>
                  <a:pt x="277" y="60"/>
                  <a:pt x="278" y="60"/>
                </a:cubicBezTo>
                <a:cubicBezTo>
                  <a:pt x="281" y="60"/>
                  <a:pt x="282" y="60"/>
                  <a:pt x="284" y="59"/>
                </a:cubicBezTo>
                <a:close/>
                <a:moveTo>
                  <a:pt x="267" y="63"/>
                </a:moveTo>
                <a:cubicBezTo>
                  <a:pt x="267" y="64"/>
                  <a:pt x="267" y="64"/>
                  <a:pt x="267" y="64"/>
                </a:cubicBezTo>
                <a:cubicBezTo>
                  <a:pt x="270" y="64"/>
                  <a:pt x="274" y="63"/>
                  <a:pt x="276" y="62"/>
                </a:cubicBezTo>
                <a:cubicBezTo>
                  <a:pt x="274" y="62"/>
                  <a:pt x="274" y="62"/>
                  <a:pt x="271" y="62"/>
                </a:cubicBezTo>
                <a:cubicBezTo>
                  <a:pt x="271" y="62"/>
                  <a:pt x="268" y="63"/>
                  <a:pt x="267" y="63"/>
                </a:cubicBezTo>
                <a:close/>
                <a:moveTo>
                  <a:pt x="308" y="48"/>
                </a:moveTo>
                <a:cubicBezTo>
                  <a:pt x="308" y="45"/>
                  <a:pt x="298" y="44"/>
                  <a:pt x="298" y="47"/>
                </a:cubicBezTo>
                <a:cubicBezTo>
                  <a:pt x="298" y="48"/>
                  <a:pt x="300" y="49"/>
                  <a:pt x="302" y="49"/>
                </a:cubicBezTo>
                <a:cubicBezTo>
                  <a:pt x="304" y="49"/>
                  <a:pt x="308" y="49"/>
                  <a:pt x="308" y="48"/>
                </a:cubicBezTo>
                <a:close/>
                <a:moveTo>
                  <a:pt x="313" y="567"/>
                </a:moveTo>
                <a:cubicBezTo>
                  <a:pt x="313" y="566"/>
                  <a:pt x="313" y="566"/>
                  <a:pt x="313" y="565"/>
                </a:cubicBezTo>
                <a:cubicBezTo>
                  <a:pt x="313" y="564"/>
                  <a:pt x="314" y="564"/>
                  <a:pt x="314" y="564"/>
                </a:cubicBezTo>
                <a:cubicBezTo>
                  <a:pt x="314" y="563"/>
                  <a:pt x="313" y="563"/>
                  <a:pt x="312" y="563"/>
                </a:cubicBezTo>
                <a:cubicBezTo>
                  <a:pt x="311" y="563"/>
                  <a:pt x="310" y="565"/>
                  <a:pt x="310" y="565"/>
                </a:cubicBezTo>
                <a:cubicBezTo>
                  <a:pt x="310" y="566"/>
                  <a:pt x="310" y="566"/>
                  <a:pt x="310" y="566"/>
                </a:cubicBezTo>
                <a:cubicBezTo>
                  <a:pt x="309" y="567"/>
                  <a:pt x="310" y="567"/>
                  <a:pt x="311" y="567"/>
                </a:cubicBezTo>
                <a:cubicBezTo>
                  <a:pt x="312" y="567"/>
                  <a:pt x="312" y="567"/>
                  <a:pt x="313" y="567"/>
                </a:cubicBezTo>
                <a:close/>
                <a:moveTo>
                  <a:pt x="297" y="61"/>
                </a:moveTo>
                <a:cubicBezTo>
                  <a:pt x="295" y="61"/>
                  <a:pt x="295" y="60"/>
                  <a:pt x="293" y="61"/>
                </a:cubicBezTo>
                <a:cubicBezTo>
                  <a:pt x="295" y="62"/>
                  <a:pt x="295" y="62"/>
                  <a:pt x="297" y="61"/>
                </a:cubicBezTo>
                <a:close/>
              </a:path>
            </a:pathLst>
          </a:custGeom>
          <a:solidFill>
            <a:srgbClr val="EEF3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6048949" y="3356215"/>
            <a:ext cx="2086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here</a:t>
            </a:r>
            <a:endParaRPr lang="en-US" altLang="zh-CN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048948" y="4216114"/>
            <a:ext cx="2086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here</a:t>
            </a:r>
            <a:endParaRPr lang="en-US" altLang="zh-CN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796136" y="5108993"/>
            <a:ext cx="2086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here</a:t>
            </a:r>
            <a:endParaRPr lang="en-US" altLang="zh-CN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175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/>
          <p:cNvSpPr>
            <a:spLocks noChangeAspect="1" noChangeArrowheads="1" noTextEdit="1"/>
          </p:cNvSpPr>
          <p:nvPr/>
        </p:nvSpPr>
        <p:spPr bwMode="auto">
          <a:xfrm>
            <a:off x="1331913" y="463550"/>
            <a:ext cx="3086100" cy="593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1221855" y="188640"/>
            <a:ext cx="381000" cy="427038"/>
          </a:xfrm>
          <a:custGeom>
            <a:avLst/>
            <a:gdLst>
              <a:gd name="T0" fmla="*/ 4 w 90"/>
              <a:gd name="T1" fmla="*/ 0 h 101"/>
              <a:gd name="T2" fmla="*/ 3 w 90"/>
              <a:gd name="T3" fmla="*/ 0 h 101"/>
              <a:gd name="T4" fmla="*/ 0 w 90"/>
              <a:gd name="T5" fmla="*/ 0 h 101"/>
              <a:gd name="T6" fmla="*/ 83 w 90"/>
              <a:gd name="T7" fmla="*/ 85 h 101"/>
              <a:gd name="T8" fmla="*/ 81 w 90"/>
              <a:gd name="T9" fmla="*/ 101 h 101"/>
              <a:gd name="T10" fmla="*/ 89 w 90"/>
              <a:gd name="T11" fmla="*/ 100 h 101"/>
              <a:gd name="T12" fmla="*/ 90 w 90"/>
              <a:gd name="T13" fmla="*/ 85 h 101"/>
              <a:gd name="T14" fmla="*/ 4 w 90"/>
              <a:gd name="T15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0" h="101">
                <a:moveTo>
                  <a:pt x="4" y="0"/>
                </a:moveTo>
                <a:cubicBezTo>
                  <a:pt x="4" y="0"/>
                  <a:pt x="4" y="0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45" y="2"/>
                  <a:pt x="82" y="39"/>
                  <a:pt x="83" y="85"/>
                </a:cubicBezTo>
                <a:cubicBezTo>
                  <a:pt x="83" y="91"/>
                  <a:pt x="82" y="96"/>
                  <a:pt x="81" y="101"/>
                </a:cubicBezTo>
                <a:cubicBezTo>
                  <a:pt x="84" y="101"/>
                  <a:pt x="86" y="100"/>
                  <a:pt x="89" y="100"/>
                </a:cubicBezTo>
                <a:cubicBezTo>
                  <a:pt x="89" y="95"/>
                  <a:pt x="90" y="90"/>
                  <a:pt x="90" y="85"/>
                </a:cubicBezTo>
                <a:cubicBezTo>
                  <a:pt x="89" y="38"/>
                  <a:pt x="51" y="0"/>
                  <a:pt x="4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907728" y="188640"/>
            <a:ext cx="728663" cy="727075"/>
          </a:xfrm>
          <a:custGeom>
            <a:avLst/>
            <a:gdLst>
              <a:gd name="T0" fmla="*/ 172 w 172"/>
              <a:gd name="T1" fmla="*/ 85 h 172"/>
              <a:gd name="T2" fmla="*/ 87 w 172"/>
              <a:gd name="T3" fmla="*/ 172 h 172"/>
              <a:gd name="T4" fmla="*/ 0 w 172"/>
              <a:gd name="T5" fmla="*/ 87 h 172"/>
              <a:gd name="T6" fmla="*/ 85 w 172"/>
              <a:gd name="T7" fmla="*/ 0 h 172"/>
              <a:gd name="T8" fmla="*/ 172 w 172"/>
              <a:gd name="T9" fmla="*/ 85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" h="172">
                <a:moveTo>
                  <a:pt x="172" y="85"/>
                </a:moveTo>
                <a:cubicBezTo>
                  <a:pt x="172" y="133"/>
                  <a:pt x="134" y="171"/>
                  <a:pt x="87" y="172"/>
                </a:cubicBezTo>
                <a:cubicBezTo>
                  <a:pt x="40" y="172"/>
                  <a:pt x="1" y="134"/>
                  <a:pt x="0" y="87"/>
                </a:cubicBezTo>
                <a:cubicBezTo>
                  <a:pt x="0" y="40"/>
                  <a:pt x="38" y="1"/>
                  <a:pt x="85" y="0"/>
                </a:cubicBezTo>
                <a:cubicBezTo>
                  <a:pt x="133" y="0"/>
                  <a:pt x="171" y="38"/>
                  <a:pt x="172" y="85"/>
                </a:cubicBezTo>
              </a:path>
            </a:pathLst>
          </a:custGeom>
          <a:solidFill>
            <a:srgbClr val="FDD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1628255" y="610915"/>
            <a:ext cx="584200" cy="482600"/>
          </a:xfrm>
          <a:custGeom>
            <a:avLst/>
            <a:gdLst>
              <a:gd name="T0" fmla="*/ 72 w 138"/>
              <a:gd name="T1" fmla="*/ 10 h 114"/>
              <a:gd name="T2" fmla="*/ 72 w 138"/>
              <a:gd name="T3" fmla="*/ 10 h 114"/>
              <a:gd name="T4" fmla="*/ 68 w 138"/>
              <a:gd name="T5" fmla="*/ 10 h 114"/>
              <a:gd name="T6" fmla="*/ 110 w 138"/>
              <a:gd name="T7" fmla="*/ 54 h 114"/>
              <a:gd name="T8" fmla="*/ 108 w 138"/>
              <a:gd name="T9" fmla="*/ 66 h 114"/>
              <a:gd name="T10" fmla="*/ 108 w 138"/>
              <a:gd name="T11" fmla="*/ 66 h 114"/>
              <a:gd name="T12" fmla="*/ 131 w 138"/>
              <a:gd name="T13" fmla="*/ 90 h 114"/>
              <a:gd name="T14" fmla="*/ 108 w 138"/>
              <a:gd name="T15" fmla="*/ 114 h 114"/>
              <a:gd name="T16" fmla="*/ 108 w 138"/>
              <a:gd name="T17" fmla="*/ 114 h 114"/>
              <a:gd name="T18" fmla="*/ 115 w 138"/>
              <a:gd name="T19" fmla="*/ 114 h 114"/>
              <a:gd name="T20" fmla="*/ 115 w 138"/>
              <a:gd name="T21" fmla="*/ 114 h 114"/>
              <a:gd name="T22" fmla="*/ 137 w 138"/>
              <a:gd name="T23" fmla="*/ 90 h 114"/>
              <a:gd name="T24" fmla="*/ 114 w 138"/>
              <a:gd name="T25" fmla="*/ 66 h 114"/>
              <a:gd name="T26" fmla="*/ 114 w 138"/>
              <a:gd name="T27" fmla="*/ 66 h 114"/>
              <a:gd name="T28" fmla="*/ 116 w 138"/>
              <a:gd name="T29" fmla="*/ 54 h 114"/>
              <a:gd name="T30" fmla="*/ 72 w 138"/>
              <a:gd name="T31" fmla="*/ 10 h 114"/>
              <a:gd name="T32" fmla="*/ 4 w 138"/>
              <a:gd name="T33" fmla="*/ 0 h 114"/>
              <a:gd name="T34" fmla="*/ 3 w 138"/>
              <a:gd name="T35" fmla="*/ 0 h 114"/>
              <a:gd name="T36" fmla="*/ 0 w 138"/>
              <a:gd name="T37" fmla="*/ 0 h 114"/>
              <a:gd name="T38" fmla="*/ 39 w 138"/>
              <a:gd name="T39" fmla="*/ 19 h 114"/>
              <a:gd name="T40" fmla="*/ 43 w 138"/>
              <a:gd name="T41" fmla="*/ 17 h 114"/>
              <a:gd name="T42" fmla="*/ 4 w 138"/>
              <a:gd name="T4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8" h="114">
                <a:moveTo>
                  <a:pt x="72" y="10"/>
                </a:moveTo>
                <a:cubicBezTo>
                  <a:pt x="72" y="10"/>
                  <a:pt x="72" y="10"/>
                  <a:pt x="72" y="10"/>
                </a:cubicBezTo>
                <a:cubicBezTo>
                  <a:pt x="71" y="10"/>
                  <a:pt x="70" y="10"/>
                  <a:pt x="68" y="10"/>
                </a:cubicBezTo>
                <a:cubicBezTo>
                  <a:pt x="91" y="12"/>
                  <a:pt x="109" y="31"/>
                  <a:pt x="110" y="54"/>
                </a:cubicBezTo>
                <a:cubicBezTo>
                  <a:pt x="110" y="58"/>
                  <a:pt x="109" y="62"/>
                  <a:pt x="108" y="66"/>
                </a:cubicBezTo>
                <a:cubicBezTo>
                  <a:pt x="108" y="66"/>
                  <a:pt x="108" y="66"/>
                  <a:pt x="108" y="66"/>
                </a:cubicBezTo>
                <a:cubicBezTo>
                  <a:pt x="121" y="67"/>
                  <a:pt x="131" y="77"/>
                  <a:pt x="131" y="90"/>
                </a:cubicBezTo>
                <a:cubicBezTo>
                  <a:pt x="131" y="103"/>
                  <a:pt x="121" y="113"/>
                  <a:pt x="108" y="114"/>
                </a:cubicBezTo>
                <a:cubicBezTo>
                  <a:pt x="108" y="114"/>
                  <a:pt x="108" y="114"/>
                  <a:pt x="108" y="114"/>
                </a:cubicBezTo>
                <a:cubicBezTo>
                  <a:pt x="115" y="114"/>
                  <a:pt x="115" y="114"/>
                  <a:pt x="115" y="114"/>
                </a:cubicBezTo>
                <a:cubicBezTo>
                  <a:pt x="115" y="114"/>
                  <a:pt x="115" y="114"/>
                  <a:pt x="115" y="114"/>
                </a:cubicBezTo>
                <a:cubicBezTo>
                  <a:pt x="128" y="113"/>
                  <a:pt x="138" y="103"/>
                  <a:pt x="137" y="90"/>
                </a:cubicBezTo>
                <a:cubicBezTo>
                  <a:pt x="137" y="77"/>
                  <a:pt x="127" y="66"/>
                  <a:pt x="114" y="66"/>
                </a:cubicBezTo>
                <a:cubicBezTo>
                  <a:pt x="114" y="66"/>
                  <a:pt x="114" y="66"/>
                  <a:pt x="114" y="66"/>
                </a:cubicBezTo>
                <a:cubicBezTo>
                  <a:pt x="116" y="62"/>
                  <a:pt x="116" y="58"/>
                  <a:pt x="116" y="54"/>
                </a:cubicBezTo>
                <a:cubicBezTo>
                  <a:pt x="116" y="30"/>
                  <a:pt x="96" y="10"/>
                  <a:pt x="72" y="10"/>
                </a:cubicBezTo>
                <a:moveTo>
                  <a:pt x="4" y="0"/>
                </a:moveTo>
                <a:cubicBezTo>
                  <a:pt x="4" y="0"/>
                  <a:pt x="3" y="0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16" y="1"/>
                  <a:pt x="29" y="8"/>
                  <a:pt x="39" y="19"/>
                </a:cubicBezTo>
                <a:cubicBezTo>
                  <a:pt x="40" y="18"/>
                  <a:pt x="41" y="17"/>
                  <a:pt x="43" y="17"/>
                </a:cubicBezTo>
                <a:cubicBezTo>
                  <a:pt x="33" y="6"/>
                  <a:pt x="19" y="0"/>
                  <a:pt x="4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386955" y="788715"/>
            <a:ext cx="9525" cy="0"/>
          </a:xfrm>
          <a:custGeom>
            <a:avLst/>
            <a:gdLst>
              <a:gd name="T0" fmla="*/ 2 w 2"/>
              <a:gd name="T1" fmla="*/ 0 w 2"/>
              <a:gd name="T2" fmla="*/ 2 w 2"/>
              <a:gd name="T3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</a:path>
            </a:pathLst>
          </a:custGeom>
          <a:solidFill>
            <a:srgbClr val="D3AD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1218680" y="610915"/>
            <a:ext cx="965200" cy="492125"/>
          </a:xfrm>
          <a:custGeom>
            <a:avLst/>
            <a:gdLst>
              <a:gd name="T0" fmla="*/ 228 w 228"/>
              <a:gd name="T1" fmla="*/ 90 h 116"/>
              <a:gd name="T2" fmla="*/ 205 w 228"/>
              <a:gd name="T3" fmla="*/ 66 h 116"/>
              <a:gd name="T4" fmla="*/ 205 w 228"/>
              <a:gd name="T5" fmla="*/ 66 h 116"/>
              <a:gd name="T6" fmla="*/ 207 w 228"/>
              <a:gd name="T7" fmla="*/ 54 h 116"/>
              <a:gd name="T8" fmla="*/ 162 w 228"/>
              <a:gd name="T9" fmla="*/ 10 h 116"/>
              <a:gd name="T10" fmla="*/ 136 w 228"/>
              <a:gd name="T11" fmla="*/ 19 h 116"/>
              <a:gd name="T12" fmla="*/ 94 w 228"/>
              <a:gd name="T13" fmla="*/ 0 h 116"/>
              <a:gd name="T14" fmla="*/ 42 w 228"/>
              <a:gd name="T15" fmla="*/ 42 h 116"/>
              <a:gd name="T16" fmla="*/ 36 w 228"/>
              <a:gd name="T17" fmla="*/ 42 h 116"/>
              <a:gd name="T18" fmla="*/ 0 w 228"/>
              <a:gd name="T19" fmla="*/ 79 h 116"/>
              <a:gd name="T20" fmla="*/ 37 w 228"/>
              <a:gd name="T21" fmla="*/ 116 h 116"/>
              <a:gd name="T22" fmla="*/ 37 w 228"/>
              <a:gd name="T23" fmla="*/ 116 h 116"/>
              <a:gd name="T24" fmla="*/ 205 w 228"/>
              <a:gd name="T25" fmla="*/ 114 h 116"/>
              <a:gd name="T26" fmla="*/ 205 w 228"/>
              <a:gd name="T27" fmla="*/ 114 h 116"/>
              <a:gd name="T28" fmla="*/ 228 w 228"/>
              <a:gd name="T29" fmla="*/ 9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8" h="116">
                <a:moveTo>
                  <a:pt x="228" y="90"/>
                </a:moveTo>
                <a:cubicBezTo>
                  <a:pt x="228" y="77"/>
                  <a:pt x="218" y="67"/>
                  <a:pt x="205" y="66"/>
                </a:cubicBezTo>
                <a:cubicBezTo>
                  <a:pt x="205" y="66"/>
                  <a:pt x="205" y="66"/>
                  <a:pt x="205" y="66"/>
                </a:cubicBezTo>
                <a:cubicBezTo>
                  <a:pt x="206" y="62"/>
                  <a:pt x="207" y="58"/>
                  <a:pt x="207" y="54"/>
                </a:cubicBezTo>
                <a:cubicBezTo>
                  <a:pt x="206" y="29"/>
                  <a:pt x="187" y="10"/>
                  <a:pt x="162" y="10"/>
                </a:cubicBezTo>
                <a:cubicBezTo>
                  <a:pt x="152" y="10"/>
                  <a:pt x="143" y="14"/>
                  <a:pt x="136" y="19"/>
                </a:cubicBezTo>
                <a:cubicBezTo>
                  <a:pt x="126" y="7"/>
                  <a:pt x="111" y="0"/>
                  <a:pt x="94" y="0"/>
                </a:cubicBezTo>
                <a:cubicBezTo>
                  <a:pt x="68" y="0"/>
                  <a:pt x="47" y="18"/>
                  <a:pt x="42" y="42"/>
                </a:cubicBezTo>
                <a:cubicBezTo>
                  <a:pt x="40" y="42"/>
                  <a:pt x="38" y="42"/>
                  <a:pt x="36" y="42"/>
                </a:cubicBezTo>
                <a:cubicBezTo>
                  <a:pt x="16" y="42"/>
                  <a:pt x="0" y="59"/>
                  <a:pt x="0" y="79"/>
                </a:cubicBezTo>
                <a:cubicBezTo>
                  <a:pt x="0" y="100"/>
                  <a:pt x="17" y="116"/>
                  <a:pt x="37" y="116"/>
                </a:cubicBezTo>
                <a:cubicBezTo>
                  <a:pt x="37" y="116"/>
                  <a:pt x="37" y="116"/>
                  <a:pt x="37" y="116"/>
                </a:cubicBezTo>
                <a:cubicBezTo>
                  <a:pt x="205" y="114"/>
                  <a:pt x="205" y="114"/>
                  <a:pt x="205" y="114"/>
                </a:cubicBezTo>
                <a:cubicBezTo>
                  <a:pt x="205" y="114"/>
                  <a:pt x="205" y="114"/>
                  <a:pt x="205" y="114"/>
                </a:cubicBezTo>
                <a:cubicBezTo>
                  <a:pt x="218" y="113"/>
                  <a:pt x="228" y="103"/>
                  <a:pt x="228" y="9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1094855" y="658540"/>
            <a:ext cx="276225" cy="134938"/>
          </a:xfrm>
          <a:custGeom>
            <a:avLst/>
            <a:gdLst>
              <a:gd name="T0" fmla="*/ 5 w 65"/>
              <a:gd name="T1" fmla="*/ 0 h 32"/>
              <a:gd name="T2" fmla="*/ 5 w 65"/>
              <a:gd name="T3" fmla="*/ 0 h 32"/>
              <a:gd name="T4" fmla="*/ 0 w 65"/>
              <a:gd name="T5" fmla="*/ 0 h 32"/>
              <a:gd name="T6" fmla="*/ 57 w 65"/>
              <a:gd name="T7" fmla="*/ 32 h 32"/>
              <a:gd name="T8" fmla="*/ 65 w 65"/>
              <a:gd name="T9" fmla="*/ 31 h 32"/>
              <a:gd name="T10" fmla="*/ 5 w 65"/>
              <a:gd name="T11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" h="32"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3" y="0"/>
                  <a:pt x="1" y="0"/>
                  <a:pt x="0" y="0"/>
                </a:cubicBezTo>
                <a:cubicBezTo>
                  <a:pt x="23" y="1"/>
                  <a:pt x="44" y="14"/>
                  <a:pt x="57" y="32"/>
                </a:cubicBezTo>
                <a:cubicBezTo>
                  <a:pt x="59" y="31"/>
                  <a:pt x="62" y="31"/>
                  <a:pt x="65" y="31"/>
                </a:cubicBezTo>
                <a:cubicBezTo>
                  <a:pt x="52" y="12"/>
                  <a:pt x="30" y="0"/>
                  <a:pt x="5" y="0"/>
                </a:cubicBezTo>
              </a:path>
            </a:pathLst>
          </a:custGeom>
          <a:solidFill>
            <a:srgbClr val="D3AD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1336155" y="788715"/>
            <a:ext cx="327025" cy="309563"/>
          </a:xfrm>
          <a:custGeom>
            <a:avLst/>
            <a:gdLst>
              <a:gd name="T0" fmla="*/ 27 w 77"/>
              <a:gd name="T1" fmla="*/ 24 h 73"/>
              <a:gd name="T2" fmla="*/ 27 w 77"/>
              <a:gd name="T3" fmla="*/ 24 h 73"/>
              <a:gd name="T4" fmla="*/ 22 w 77"/>
              <a:gd name="T5" fmla="*/ 25 h 73"/>
              <a:gd name="T6" fmla="*/ 68 w 77"/>
              <a:gd name="T7" fmla="*/ 73 h 73"/>
              <a:gd name="T8" fmla="*/ 77 w 77"/>
              <a:gd name="T9" fmla="*/ 73 h 73"/>
              <a:gd name="T10" fmla="*/ 27 w 77"/>
              <a:gd name="T11" fmla="*/ 24 h 73"/>
              <a:gd name="T12" fmla="*/ 8 w 77"/>
              <a:gd name="T13" fmla="*/ 0 h 73"/>
              <a:gd name="T14" fmla="*/ 0 w 77"/>
              <a:gd name="T15" fmla="*/ 1 h 73"/>
              <a:gd name="T16" fmla="*/ 10 w 77"/>
              <a:gd name="T17" fmla="*/ 25 h 73"/>
              <a:gd name="T18" fmla="*/ 17 w 77"/>
              <a:gd name="T19" fmla="*/ 24 h 73"/>
              <a:gd name="T20" fmla="*/ 18 w 77"/>
              <a:gd name="T21" fmla="*/ 24 h 73"/>
              <a:gd name="T22" fmla="*/ 19 w 77"/>
              <a:gd name="T23" fmla="*/ 24 h 73"/>
              <a:gd name="T24" fmla="*/ 8 w 77"/>
              <a:gd name="T25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" h="73">
                <a:moveTo>
                  <a:pt x="27" y="24"/>
                </a:moveTo>
                <a:cubicBezTo>
                  <a:pt x="27" y="24"/>
                  <a:pt x="27" y="24"/>
                  <a:pt x="27" y="24"/>
                </a:cubicBezTo>
                <a:cubicBezTo>
                  <a:pt x="25" y="24"/>
                  <a:pt x="23" y="24"/>
                  <a:pt x="22" y="25"/>
                </a:cubicBezTo>
                <a:cubicBezTo>
                  <a:pt x="47" y="27"/>
                  <a:pt x="67" y="48"/>
                  <a:pt x="68" y="73"/>
                </a:cubicBezTo>
                <a:cubicBezTo>
                  <a:pt x="77" y="73"/>
                  <a:pt x="77" y="73"/>
                  <a:pt x="77" y="73"/>
                </a:cubicBezTo>
                <a:cubicBezTo>
                  <a:pt x="77" y="46"/>
                  <a:pt x="54" y="24"/>
                  <a:pt x="27" y="24"/>
                </a:cubicBezTo>
                <a:moveTo>
                  <a:pt x="8" y="0"/>
                </a:moveTo>
                <a:cubicBezTo>
                  <a:pt x="5" y="0"/>
                  <a:pt x="2" y="0"/>
                  <a:pt x="0" y="1"/>
                </a:cubicBezTo>
                <a:cubicBezTo>
                  <a:pt x="4" y="8"/>
                  <a:pt x="8" y="16"/>
                  <a:pt x="10" y="25"/>
                </a:cubicBezTo>
                <a:cubicBezTo>
                  <a:pt x="12" y="25"/>
                  <a:pt x="15" y="24"/>
                  <a:pt x="17" y="24"/>
                </a:cubicBezTo>
                <a:cubicBezTo>
                  <a:pt x="17" y="24"/>
                  <a:pt x="17" y="24"/>
                  <a:pt x="18" y="24"/>
                </a:cubicBezTo>
                <a:cubicBezTo>
                  <a:pt x="18" y="24"/>
                  <a:pt x="19" y="24"/>
                  <a:pt x="19" y="24"/>
                </a:cubicBezTo>
                <a:cubicBezTo>
                  <a:pt x="17" y="16"/>
                  <a:pt x="13" y="7"/>
                  <a:pt x="8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395536" y="629047"/>
            <a:ext cx="1312863" cy="668338"/>
          </a:xfrm>
          <a:custGeom>
            <a:avLst/>
            <a:gdLst>
              <a:gd name="T0" fmla="*/ 0 w 310"/>
              <a:gd name="T1" fmla="*/ 125 h 158"/>
              <a:gd name="T2" fmla="*/ 31 w 310"/>
              <a:gd name="T3" fmla="*/ 92 h 158"/>
              <a:gd name="T4" fmla="*/ 31 w 310"/>
              <a:gd name="T5" fmla="*/ 92 h 158"/>
              <a:gd name="T6" fmla="*/ 28 w 310"/>
              <a:gd name="T7" fmla="*/ 76 h 158"/>
              <a:gd name="T8" fmla="*/ 87 w 310"/>
              <a:gd name="T9" fmla="*/ 16 h 158"/>
              <a:gd name="T10" fmla="*/ 123 w 310"/>
              <a:gd name="T11" fmla="*/ 27 h 158"/>
              <a:gd name="T12" fmla="*/ 180 w 310"/>
              <a:gd name="T13" fmla="*/ 0 h 158"/>
              <a:gd name="T14" fmla="*/ 252 w 310"/>
              <a:gd name="T15" fmla="*/ 56 h 158"/>
              <a:gd name="T16" fmla="*/ 259 w 310"/>
              <a:gd name="T17" fmla="*/ 55 h 158"/>
              <a:gd name="T18" fmla="*/ 310 w 310"/>
              <a:gd name="T19" fmla="*/ 105 h 158"/>
              <a:gd name="T20" fmla="*/ 260 w 310"/>
              <a:gd name="T21" fmla="*/ 156 h 158"/>
              <a:gd name="T22" fmla="*/ 260 w 310"/>
              <a:gd name="T23" fmla="*/ 156 h 158"/>
              <a:gd name="T24" fmla="*/ 31 w 310"/>
              <a:gd name="T25" fmla="*/ 158 h 158"/>
              <a:gd name="T26" fmla="*/ 31 w 310"/>
              <a:gd name="T27" fmla="*/ 158 h 158"/>
              <a:gd name="T28" fmla="*/ 0 w 310"/>
              <a:gd name="T29" fmla="*/ 125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10" h="158">
                <a:moveTo>
                  <a:pt x="0" y="125"/>
                </a:moveTo>
                <a:cubicBezTo>
                  <a:pt x="0" y="108"/>
                  <a:pt x="14" y="93"/>
                  <a:pt x="31" y="92"/>
                </a:cubicBezTo>
                <a:cubicBezTo>
                  <a:pt x="31" y="92"/>
                  <a:pt x="31" y="92"/>
                  <a:pt x="31" y="92"/>
                </a:cubicBezTo>
                <a:cubicBezTo>
                  <a:pt x="29" y="87"/>
                  <a:pt x="28" y="81"/>
                  <a:pt x="28" y="76"/>
                </a:cubicBezTo>
                <a:cubicBezTo>
                  <a:pt x="28" y="43"/>
                  <a:pt x="54" y="16"/>
                  <a:pt x="87" y="16"/>
                </a:cubicBezTo>
                <a:cubicBezTo>
                  <a:pt x="101" y="15"/>
                  <a:pt x="113" y="20"/>
                  <a:pt x="123" y="27"/>
                </a:cubicBezTo>
                <a:cubicBezTo>
                  <a:pt x="137" y="11"/>
                  <a:pt x="157" y="0"/>
                  <a:pt x="180" y="0"/>
                </a:cubicBezTo>
                <a:cubicBezTo>
                  <a:pt x="215" y="0"/>
                  <a:pt x="244" y="23"/>
                  <a:pt x="252" y="56"/>
                </a:cubicBezTo>
                <a:cubicBezTo>
                  <a:pt x="254" y="56"/>
                  <a:pt x="257" y="55"/>
                  <a:pt x="259" y="55"/>
                </a:cubicBezTo>
                <a:cubicBezTo>
                  <a:pt x="287" y="55"/>
                  <a:pt x="309" y="77"/>
                  <a:pt x="310" y="105"/>
                </a:cubicBezTo>
                <a:cubicBezTo>
                  <a:pt x="310" y="133"/>
                  <a:pt x="288" y="156"/>
                  <a:pt x="260" y="156"/>
                </a:cubicBezTo>
                <a:cubicBezTo>
                  <a:pt x="260" y="156"/>
                  <a:pt x="260" y="156"/>
                  <a:pt x="260" y="156"/>
                </a:cubicBezTo>
                <a:cubicBezTo>
                  <a:pt x="31" y="158"/>
                  <a:pt x="31" y="158"/>
                  <a:pt x="31" y="158"/>
                </a:cubicBezTo>
                <a:cubicBezTo>
                  <a:pt x="31" y="158"/>
                  <a:pt x="31" y="158"/>
                  <a:pt x="31" y="158"/>
                </a:cubicBezTo>
                <a:cubicBezTo>
                  <a:pt x="14" y="157"/>
                  <a:pt x="0" y="143"/>
                  <a:pt x="0" y="12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2" name="Group 22"/>
          <p:cNvGrpSpPr>
            <a:grpSpLocks/>
          </p:cNvGrpSpPr>
          <p:nvPr/>
        </p:nvGrpSpPr>
        <p:grpSpPr bwMode="auto">
          <a:xfrm>
            <a:off x="3912396" y="1412875"/>
            <a:ext cx="1265238" cy="1439863"/>
            <a:chOff x="0" y="0"/>
            <a:chExt cx="1040" cy="1183"/>
          </a:xfrm>
          <a:solidFill>
            <a:srgbClr val="92D050"/>
          </a:solidFill>
        </p:grpSpPr>
        <p:sp>
          <p:nvSpPr>
            <p:cNvPr id="33" name="Freeform 11" descr="浅色下对角线"/>
            <p:cNvSpPr>
              <a:spLocks/>
            </p:cNvSpPr>
            <p:nvPr/>
          </p:nvSpPr>
          <p:spPr bwMode="auto">
            <a:xfrm>
              <a:off x="0" y="0"/>
              <a:ext cx="1040" cy="1183"/>
            </a:xfrm>
            <a:custGeom>
              <a:avLst/>
              <a:gdLst>
                <a:gd name="T0" fmla="*/ 530 w 1040"/>
                <a:gd name="T1" fmla="*/ 0 h 1183"/>
                <a:gd name="T2" fmla="*/ 128 w 1040"/>
                <a:gd name="T3" fmla="*/ 371 h 1183"/>
                <a:gd name="T4" fmla="*/ 100 w 1040"/>
                <a:gd name="T5" fmla="*/ 411 h 1183"/>
                <a:gd name="T6" fmla="*/ 64 w 1040"/>
                <a:gd name="T7" fmla="*/ 463 h 1183"/>
                <a:gd name="T8" fmla="*/ 36 w 1040"/>
                <a:gd name="T9" fmla="*/ 523 h 1183"/>
                <a:gd name="T10" fmla="*/ 20 w 1040"/>
                <a:gd name="T11" fmla="*/ 571 h 1183"/>
                <a:gd name="T12" fmla="*/ 4 w 1040"/>
                <a:gd name="T13" fmla="*/ 635 h 1183"/>
                <a:gd name="T14" fmla="*/ 0 w 1040"/>
                <a:gd name="T15" fmla="*/ 703 h 1183"/>
                <a:gd name="T16" fmla="*/ 4 w 1040"/>
                <a:gd name="T17" fmla="*/ 767 h 1183"/>
                <a:gd name="T18" fmla="*/ 24 w 1040"/>
                <a:gd name="T19" fmla="*/ 839 h 1183"/>
                <a:gd name="T20" fmla="*/ 48 w 1040"/>
                <a:gd name="T21" fmla="*/ 895 h 1183"/>
                <a:gd name="T22" fmla="*/ 88 w 1040"/>
                <a:gd name="T23" fmla="*/ 963 h 1183"/>
                <a:gd name="T24" fmla="*/ 132 w 1040"/>
                <a:gd name="T25" fmla="*/ 1015 h 1183"/>
                <a:gd name="T26" fmla="*/ 188 w 1040"/>
                <a:gd name="T27" fmla="*/ 1067 h 1183"/>
                <a:gd name="T28" fmla="*/ 244 w 1040"/>
                <a:gd name="T29" fmla="*/ 1103 h 1183"/>
                <a:gd name="T30" fmla="*/ 296 w 1040"/>
                <a:gd name="T31" fmla="*/ 1131 h 1183"/>
                <a:gd name="T32" fmla="*/ 344 w 1040"/>
                <a:gd name="T33" fmla="*/ 1147 h 1183"/>
                <a:gd name="T34" fmla="*/ 404 w 1040"/>
                <a:gd name="T35" fmla="*/ 1167 h 1183"/>
                <a:gd name="T36" fmla="*/ 460 w 1040"/>
                <a:gd name="T37" fmla="*/ 1175 h 1183"/>
                <a:gd name="T38" fmla="*/ 524 w 1040"/>
                <a:gd name="T39" fmla="*/ 1183 h 1183"/>
                <a:gd name="T40" fmla="*/ 588 w 1040"/>
                <a:gd name="T41" fmla="*/ 1175 h 1183"/>
                <a:gd name="T42" fmla="*/ 624 w 1040"/>
                <a:gd name="T43" fmla="*/ 1167 h 1183"/>
                <a:gd name="T44" fmla="*/ 668 w 1040"/>
                <a:gd name="T45" fmla="*/ 1155 h 1183"/>
                <a:gd name="T46" fmla="*/ 704 w 1040"/>
                <a:gd name="T47" fmla="*/ 1147 h 1183"/>
                <a:gd name="T48" fmla="*/ 748 w 1040"/>
                <a:gd name="T49" fmla="*/ 1131 h 1183"/>
                <a:gd name="T50" fmla="*/ 800 w 1040"/>
                <a:gd name="T51" fmla="*/ 1107 h 1183"/>
                <a:gd name="T52" fmla="*/ 836 w 1040"/>
                <a:gd name="T53" fmla="*/ 1083 h 1183"/>
                <a:gd name="T54" fmla="*/ 876 w 1040"/>
                <a:gd name="T55" fmla="*/ 1047 h 1183"/>
                <a:gd name="T56" fmla="*/ 920 w 1040"/>
                <a:gd name="T57" fmla="*/ 1003 h 1183"/>
                <a:gd name="T58" fmla="*/ 952 w 1040"/>
                <a:gd name="T59" fmla="*/ 971 h 1183"/>
                <a:gd name="T60" fmla="*/ 980 w 1040"/>
                <a:gd name="T61" fmla="*/ 919 h 1183"/>
                <a:gd name="T62" fmla="*/ 1016 w 1040"/>
                <a:gd name="T63" fmla="*/ 847 h 1183"/>
                <a:gd name="T64" fmla="*/ 1036 w 1040"/>
                <a:gd name="T65" fmla="*/ 771 h 1183"/>
                <a:gd name="T66" fmla="*/ 1040 w 1040"/>
                <a:gd name="T67" fmla="*/ 723 h 1183"/>
                <a:gd name="T68" fmla="*/ 1040 w 1040"/>
                <a:gd name="T69" fmla="*/ 667 h 1183"/>
                <a:gd name="T70" fmla="*/ 1036 w 1040"/>
                <a:gd name="T71" fmla="*/ 623 h 1183"/>
                <a:gd name="T72" fmla="*/ 1024 w 1040"/>
                <a:gd name="T73" fmla="*/ 571 h 1183"/>
                <a:gd name="T74" fmla="*/ 1004 w 1040"/>
                <a:gd name="T75" fmla="*/ 519 h 1183"/>
                <a:gd name="T76" fmla="*/ 988 w 1040"/>
                <a:gd name="T77" fmla="*/ 479 h 1183"/>
                <a:gd name="T78" fmla="*/ 968 w 1040"/>
                <a:gd name="T79" fmla="*/ 435 h 1183"/>
                <a:gd name="T80" fmla="*/ 940 w 1040"/>
                <a:gd name="T81" fmla="*/ 407 h 1183"/>
                <a:gd name="T82" fmla="*/ 904 w 1040"/>
                <a:gd name="T83" fmla="*/ 371 h 1183"/>
                <a:gd name="T84" fmla="*/ 530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 w="101600" cmpd="sng">
              <a:solidFill>
                <a:srgbClr val="E6E6E6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12" descr="浅色上对角线"/>
            <p:cNvSpPr>
              <a:spLocks noChangeArrowheads="1"/>
            </p:cNvSpPr>
            <p:nvPr/>
          </p:nvSpPr>
          <p:spPr bwMode="auto">
            <a:xfrm>
              <a:off x="168" y="295"/>
              <a:ext cx="721" cy="821"/>
            </a:xfrm>
            <a:custGeom>
              <a:avLst/>
              <a:gdLst>
                <a:gd name="T0" fmla="*/ 367 w 1040"/>
                <a:gd name="T1" fmla="*/ 0 h 1183"/>
                <a:gd name="T2" fmla="*/ 89 w 1040"/>
                <a:gd name="T3" fmla="*/ 257 h 1183"/>
                <a:gd name="T4" fmla="*/ 69 w 1040"/>
                <a:gd name="T5" fmla="*/ 285 h 1183"/>
                <a:gd name="T6" fmla="*/ 44 w 1040"/>
                <a:gd name="T7" fmla="*/ 321 h 1183"/>
                <a:gd name="T8" fmla="*/ 25 w 1040"/>
                <a:gd name="T9" fmla="*/ 363 h 1183"/>
                <a:gd name="T10" fmla="*/ 14 w 1040"/>
                <a:gd name="T11" fmla="*/ 396 h 1183"/>
                <a:gd name="T12" fmla="*/ 3 w 1040"/>
                <a:gd name="T13" fmla="*/ 441 h 1183"/>
                <a:gd name="T14" fmla="*/ 0 w 1040"/>
                <a:gd name="T15" fmla="*/ 488 h 1183"/>
                <a:gd name="T16" fmla="*/ 3 w 1040"/>
                <a:gd name="T17" fmla="*/ 532 h 1183"/>
                <a:gd name="T18" fmla="*/ 17 w 1040"/>
                <a:gd name="T19" fmla="*/ 582 h 1183"/>
                <a:gd name="T20" fmla="*/ 33 w 1040"/>
                <a:gd name="T21" fmla="*/ 621 h 1183"/>
                <a:gd name="T22" fmla="*/ 61 w 1040"/>
                <a:gd name="T23" fmla="*/ 668 h 1183"/>
                <a:gd name="T24" fmla="*/ 92 w 1040"/>
                <a:gd name="T25" fmla="*/ 704 h 1183"/>
                <a:gd name="T26" fmla="*/ 130 w 1040"/>
                <a:gd name="T27" fmla="*/ 740 h 1183"/>
                <a:gd name="T28" fmla="*/ 169 w 1040"/>
                <a:gd name="T29" fmla="*/ 765 h 1183"/>
                <a:gd name="T30" fmla="*/ 205 w 1040"/>
                <a:gd name="T31" fmla="*/ 785 h 1183"/>
                <a:gd name="T32" fmla="*/ 238 w 1040"/>
                <a:gd name="T33" fmla="*/ 796 h 1183"/>
                <a:gd name="T34" fmla="*/ 280 w 1040"/>
                <a:gd name="T35" fmla="*/ 810 h 1183"/>
                <a:gd name="T36" fmla="*/ 319 w 1040"/>
                <a:gd name="T37" fmla="*/ 815 h 1183"/>
                <a:gd name="T38" fmla="*/ 363 w 1040"/>
                <a:gd name="T39" fmla="*/ 821 h 1183"/>
                <a:gd name="T40" fmla="*/ 408 w 1040"/>
                <a:gd name="T41" fmla="*/ 815 h 1183"/>
                <a:gd name="T42" fmla="*/ 433 w 1040"/>
                <a:gd name="T43" fmla="*/ 810 h 1183"/>
                <a:gd name="T44" fmla="*/ 463 w 1040"/>
                <a:gd name="T45" fmla="*/ 802 h 1183"/>
                <a:gd name="T46" fmla="*/ 488 w 1040"/>
                <a:gd name="T47" fmla="*/ 796 h 1183"/>
                <a:gd name="T48" fmla="*/ 519 w 1040"/>
                <a:gd name="T49" fmla="*/ 785 h 1183"/>
                <a:gd name="T50" fmla="*/ 555 w 1040"/>
                <a:gd name="T51" fmla="*/ 768 h 1183"/>
                <a:gd name="T52" fmla="*/ 580 w 1040"/>
                <a:gd name="T53" fmla="*/ 752 h 1183"/>
                <a:gd name="T54" fmla="*/ 607 w 1040"/>
                <a:gd name="T55" fmla="*/ 727 h 1183"/>
                <a:gd name="T56" fmla="*/ 638 w 1040"/>
                <a:gd name="T57" fmla="*/ 696 h 1183"/>
                <a:gd name="T58" fmla="*/ 660 w 1040"/>
                <a:gd name="T59" fmla="*/ 674 h 1183"/>
                <a:gd name="T60" fmla="*/ 679 w 1040"/>
                <a:gd name="T61" fmla="*/ 638 h 1183"/>
                <a:gd name="T62" fmla="*/ 704 w 1040"/>
                <a:gd name="T63" fmla="*/ 588 h 1183"/>
                <a:gd name="T64" fmla="*/ 718 w 1040"/>
                <a:gd name="T65" fmla="*/ 535 h 1183"/>
                <a:gd name="T66" fmla="*/ 721 w 1040"/>
                <a:gd name="T67" fmla="*/ 502 h 1183"/>
                <a:gd name="T68" fmla="*/ 721 w 1040"/>
                <a:gd name="T69" fmla="*/ 463 h 1183"/>
                <a:gd name="T70" fmla="*/ 718 w 1040"/>
                <a:gd name="T71" fmla="*/ 432 h 1183"/>
                <a:gd name="T72" fmla="*/ 710 w 1040"/>
                <a:gd name="T73" fmla="*/ 396 h 1183"/>
                <a:gd name="T74" fmla="*/ 696 w 1040"/>
                <a:gd name="T75" fmla="*/ 360 h 1183"/>
                <a:gd name="T76" fmla="*/ 685 w 1040"/>
                <a:gd name="T77" fmla="*/ 332 h 1183"/>
                <a:gd name="T78" fmla="*/ 671 w 1040"/>
                <a:gd name="T79" fmla="*/ 302 h 1183"/>
                <a:gd name="T80" fmla="*/ 652 w 1040"/>
                <a:gd name="T81" fmla="*/ 282 h 1183"/>
                <a:gd name="T82" fmla="*/ 627 w 1040"/>
                <a:gd name="T83" fmla="*/ 257 h 1183"/>
                <a:gd name="T84" fmla="*/ 367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13"/>
            <p:cNvSpPr>
              <a:spLocks noChangeArrowheads="1"/>
            </p:cNvSpPr>
            <p:nvPr/>
          </p:nvSpPr>
          <p:spPr bwMode="auto">
            <a:xfrm rot="10800000">
              <a:off x="290" y="535"/>
              <a:ext cx="479" cy="545"/>
            </a:xfrm>
            <a:custGeom>
              <a:avLst/>
              <a:gdLst>
                <a:gd name="T0" fmla="*/ 244 w 1040"/>
                <a:gd name="T1" fmla="*/ 0 h 1183"/>
                <a:gd name="T2" fmla="*/ 59 w 1040"/>
                <a:gd name="T3" fmla="*/ 171 h 1183"/>
                <a:gd name="T4" fmla="*/ 46 w 1040"/>
                <a:gd name="T5" fmla="*/ 189 h 1183"/>
                <a:gd name="T6" fmla="*/ 29 w 1040"/>
                <a:gd name="T7" fmla="*/ 213 h 1183"/>
                <a:gd name="T8" fmla="*/ 17 w 1040"/>
                <a:gd name="T9" fmla="*/ 241 h 1183"/>
                <a:gd name="T10" fmla="*/ 9 w 1040"/>
                <a:gd name="T11" fmla="*/ 263 h 1183"/>
                <a:gd name="T12" fmla="*/ 2 w 1040"/>
                <a:gd name="T13" fmla="*/ 293 h 1183"/>
                <a:gd name="T14" fmla="*/ 0 w 1040"/>
                <a:gd name="T15" fmla="*/ 324 h 1183"/>
                <a:gd name="T16" fmla="*/ 2 w 1040"/>
                <a:gd name="T17" fmla="*/ 353 h 1183"/>
                <a:gd name="T18" fmla="*/ 11 w 1040"/>
                <a:gd name="T19" fmla="*/ 387 h 1183"/>
                <a:gd name="T20" fmla="*/ 22 w 1040"/>
                <a:gd name="T21" fmla="*/ 412 h 1183"/>
                <a:gd name="T22" fmla="*/ 41 w 1040"/>
                <a:gd name="T23" fmla="*/ 444 h 1183"/>
                <a:gd name="T24" fmla="*/ 61 w 1040"/>
                <a:gd name="T25" fmla="*/ 468 h 1183"/>
                <a:gd name="T26" fmla="*/ 87 w 1040"/>
                <a:gd name="T27" fmla="*/ 492 h 1183"/>
                <a:gd name="T28" fmla="*/ 112 w 1040"/>
                <a:gd name="T29" fmla="*/ 508 h 1183"/>
                <a:gd name="T30" fmla="*/ 136 w 1040"/>
                <a:gd name="T31" fmla="*/ 521 h 1183"/>
                <a:gd name="T32" fmla="*/ 158 w 1040"/>
                <a:gd name="T33" fmla="*/ 528 h 1183"/>
                <a:gd name="T34" fmla="*/ 186 w 1040"/>
                <a:gd name="T35" fmla="*/ 538 h 1183"/>
                <a:gd name="T36" fmla="*/ 212 w 1040"/>
                <a:gd name="T37" fmla="*/ 541 h 1183"/>
                <a:gd name="T38" fmla="*/ 241 w 1040"/>
                <a:gd name="T39" fmla="*/ 545 h 1183"/>
                <a:gd name="T40" fmla="*/ 271 w 1040"/>
                <a:gd name="T41" fmla="*/ 541 h 1183"/>
                <a:gd name="T42" fmla="*/ 287 w 1040"/>
                <a:gd name="T43" fmla="*/ 538 h 1183"/>
                <a:gd name="T44" fmla="*/ 308 w 1040"/>
                <a:gd name="T45" fmla="*/ 532 h 1183"/>
                <a:gd name="T46" fmla="*/ 324 w 1040"/>
                <a:gd name="T47" fmla="*/ 528 h 1183"/>
                <a:gd name="T48" fmla="*/ 345 w 1040"/>
                <a:gd name="T49" fmla="*/ 521 h 1183"/>
                <a:gd name="T50" fmla="*/ 368 w 1040"/>
                <a:gd name="T51" fmla="*/ 510 h 1183"/>
                <a:gd name="T52" fmla="*/ 385 w 1040"/>
                <a:gd name="T53" fmla="*/ 499 h 1183"/>
                <a:gd name="T54" fmla="*/ 403 w 1040"/>
                <a:gd name="T55" fmla="*/ 482 h 1183"/>
                <a:gd name="T56" fmla="*/ 424 w 1040"/>
                <a:gd name="T57" fmla="*/ 462 h 1183"/>
                <a:gd name="T58" fmla="*/ 438 w 1040"/>
                <a:gd name="T59" fmla="*/ 447 h 1183"/>
                <a:gd name="T60" fmla="*/ 451 w 1040"/>
                <a:gd name="T61" fmla="*/ 423 h 1183"/>
                <a:gd name="T62" fmla="*/ 468 w 1040"/>
                <a:gd name="T63" fmla="*/ 390 h 1183"/>
                <a:gd name="T64" fmla="*/ 477 w 1040"/>
                <a:gd name="T65" fmla="*/ 355 h 1183"/>
                <a:gd name="T66" fmla="*/ 479 w 1040"/>
                <a:gd name="T67" fmla="*/ 333 h 1183"/>
                <a:gd name="T68" fmla="*/ 479 w 1040"/>
                <a:gd name="T69" fmla="*/ 307 h 1183"/>
                <a:gd name="T70" fmla="*/ 477 w 1040"/>
                <a:gd name="T71" fmla="*/ 287 h 1183"/>
                <a:gd name="T72" fmla="*/ 472 w 1040"/>
                <a:gd name="T73" fmla="*/ 263 h 1183"/>
                <a:gd name="T74" fmla="*/ 462 w 1040"/>
                <a:gd name="T75" fmla="*/ 239 h 1183"/>
                <a:gd name="T76" fmla="*/ 455 w 1040"/>
                <a:gd name="T77" fmla="*/ 221 h 1183"/>
                <a:gd name="T78" fmla="*/ 446 w 1040"/>
                <a:gd name="T79" fmla="*/ 200 h 1183"/>
                <a:gd name="T80" fmla="*/ 433 w 1040"/>
                <a:gd name="T81" fmla="*/ 188 h 1183"/>
                <a:gd name="T82" fmla="*/ 416 w 1040"/>
                <a:gd name="T83" fmla="*/ 171 h 1183"/>
                <a:gd name="T84" fmla="*/ 244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6" name="Group 30"/>
          <p:cNvGrpSpPr>
            <a:grpSpLocks/>
          </p:cNvGrpSpPr>
          <p:nvPr/>
        </p:nvGrpSpPr>
        <p:grpSpPr bwMode="auto">
          <a:xfrm rot="2700000">
            <a:off x="4756946" y="2871788"/>
            <a:ext cx="758825" cy="863600"/>
            <a:chOff x="0" y="0"/>
            <a:chExt cx="1040" cy="1183"/>
          </a:xfrm>
          <a:solidFill>
            <a:srgbClr val="92D050"/>
          </a:solidFill>
        </p:grpSpPr>
        <p:sp>
          <p:nvSpPr>
            <p:cNvPr id="37" name="Freeform 25" descr="浅色下对角线"/>
            <p:cNvSpPr>
              <a:spLocks/>
            </p:cNvSpPr>
            <p:nvPr/>
          </p:nvSpPr>
          <p:spPr bwMode="auto">
            <a:xfrm>
              <a:off x="0" y="0"/>
              <a:ext cx="1040" cy="1183"/>
            </a:xfrm>
            <a:custGeom>
              <a:avLst/>
              <a:gdLst>
                <a:gd name="T0" fmla="*/ 530 w 1040"/>
                <a:gd name="T1" fmla="*/ 0 h 1183"/>
                <a:gd name="T2" fmla="*/ 128 w 1040"/>
                <a:gd name="T3" fmla="*/ 371 h 1183"/>
                <a:gd name="T4" fmla="*/ 100 w 1040"/>
                <a:gd name="T5" fmla="*/ 411 h 1183"/>
                <a:gd name="T6" fmla="*/ 64 w 1040"/>
                <a:gd name="T7" fmla="*/ 463 h 1183"/>
                <a:gd name="T8" fmla="*/ 36 w 1040"/>
                <a:gd name="T9" fmla="*/ 523 h 1183"/>
                <a:gd name="T10" fmla="*/ 20 w 1040"/>
                <a:gd name="T11" fmla="*/ 571 h 1183"/>
                <a:gd name="T12" fmla="*/ 4 w 1040"/>
                <a:gd name="T13" fmla="*/ 635 h 1183"/>
                <a:gd name="T14" fmla="*/ 0 w 1040"/>
                <a:gd name="T15" fmla="*/ 703 h 1183"/>
                <a:gd name="T16" fmla="*/ 4 w 1040"/>
                <a:gd name="T17" fmla="*/ 767 h 1183"/>
                <a:gd name="T18" fmla="*/ 24 w 1040"/>
                <a:gd name="T19" fmla="*/ 839 h 1183"/>
                <a:gd name="T20" fmla="*/ 48 w 1040"/>
                <a:gd name="T21" fmla="*/ 895 h 1183"/>
                <a:gd name="T22" fmla="*/ 88 w 1040"/>
                <a:gd name="T23" fmla="*/ 963 h 1183"/>
                <a:gd name="T24" fmla="*/ 132 w 1040"/>
                <a:gd name="T25" fmla="*/ 1015 h 1183"/>
                <a:gd name="T26" fmla="*/ 188 w 1040"/>
                <a:gd name="T27" fmla="*/ 1067 h 1183"/>
                <a:gd name="T28" fmla="*/ 244 w 1040"/>
                <a:gd name="T29" fmla="*/ 1103 h 1183"/>
                <a:gd name="T30" fmla="*/ 296 w 1040"/>
                <a:gd name="T31" fmla="*/ 1131 h 1183"/>
                <a:gd name="T32" fmla="*/ 344 w 1040"/>
                <a:gd name="T33" fmla="*/ 1147 h 1183"/>
                <a:gd name="T34" fmla="*/ 404 w 1040"/>
                <a:gd name="T35" fmla="*/ 1167 h 1183"/>
                <a:gd name="T36" fmla="*/ 460 w 1040"/>
                <a:gd name="T37" fmla="*/ 1175 h 1183"/>
                <a:gd name="T38" fmla="*/ 524 w 1040"/>
                <a:gd name="T39" fmla="*/ 1183 h 1183"/>
                <a:gd name="T40" fmla="*/ 588 w 1040"/>
                <a:gd name="T41" fmla="*/ 1175 h 1183"/>
                <a:gd name="T42" fmla="*/ 624 w 1040"/>
                <a:gd name="T43" fmla="*/ 1167 h 1183"/>
                <a:gd name="T44" fmla="*/ 668 w 1040"/>
                <a:gd name="T45" fmla="*/ 1155 h 1183"/>
                <a:gd name="T46" fmla="*/ 704 w 1040"/>
                <a:gd name="T47" fmla="*/ 1147 h 1183"/>
                <a:gd name="T48" fmla="*/ 748 w 1040"/>
                <a:gd name="T49" fmla="*/ 1131 h 1183"/>
                <a:gd name="T50" fmla="*/ 800 w 1040"/>
                <a:gd name="T51" fmla="*/ 1107 h 1183"/>
                <a:gd name="T52" fmla="*/ 836 w 1040"/>
                <a:gd name="T53" fmla="*/ 1083 h 1183"/>
                <a:gd name="T54" fmla="*/ 876 w 1040"/>
                <a:gd name="T55" fmla="*/ 1047 h 1183"/>
                <a:gd name="T56" fmla="*/ 920 w 1040"/>
                <a:gd name="T57" fmla="*/ 1003 h 1183"/>
                <a:gd name="T58" fmla="*/ 952 w 1040"/>
                <a:gd name="T59" fmla="*/ 971 h 1183"/>
                <a:gd name="T60" fmla="*/ 980 w 1040"/>
                <a:gd name="T61" fmla="*/ 919 h 1183"/>
                <a:gd name="T62" fmla="*/ 1016 w 1040"/>
                <a:gd name="T63" fmla="*/ 847 h 1183"/>
                <a:gd name="T64" fmla="*/ 1036 w 1040"/>
                <a:gd name="T65" fmla="*/ 771 h 1183"/>
                <a:gd name="T66" fmla="*/ 1040 w 1040"/>
                <a:gd name="T67" fmla="*/ 723 h 1183"/>
                <a:gd name="T68" fmla="*/ 1040 w 1040"/>
                <a:gd name="T69" fmla="*/ 667 h 1183"/>
                <a:gd name="T70" fmla="*/ 1036 w 1040"/>
                <a:gd name="T71" fmla="*/ 623 h 1183"/>
                <a:gd name="T72" fmla="*/ 1024 w 1040"/>
                <a:gd name="T73" fmla="*/ 571 h 1183"/>
                <a:gd name="T74" fmla="*/ 1004 w 1040"/>
                <a:gd name="T75" fmla="*/ 519 h 1183"/>
                <a:gd name="T76" fmla="*/ 988 w 1040"/>
                <a:gd name="T77" fmla="*/ 479 h 1183"/>
                <a:gd name="T78" fmla="*/ 968 w 1040"/>
                <a:gd name="T79" fmla="*/ 435 h 1183"/>
                <a:gd name="T80" fmla="*/ 940 w 1040"/>
                <a:gd name="T81" fmla="*/ 407 h 1183"/>
                <a:gd name="T82" fmla="*/ 904 w 1040"/>
                <a:gd name="T83" fmla="*/ 371 h 1183"/>
                <a:gd name="T84" fmla="*/ 530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 w="50800" cmpd="sng">
              <a:solidFill>
                <a:srgbClr val="E6E6E6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87AB66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26" descr="浅色上对角线"/>
            <p:cNvSpPr>
              <a:spLocks noChangeArrowheads="1"/>
            </p:cNvSpPr>
            <p:nvPr/>
          </p:nvSpPr>
          <p:spPr bwMode="auto">
            <a:xfrm>
              <a:off x="168" y="295"/>
              <a:ext cx="721" cy="821"/>
            </a:xfrm>
            <a:custGeom>
              <a:avLst/>
              <a:gdLst>
                <a:gd name="T0" fmla="*/ 367 w 1040"/>
                <a:gd name="T1" fmla="*/ 0 h 1183"/>
                <a:gd name="T2" fmla="*/ 89 w 1040"/>
                <a:gd name="T3" fmla="*/ 257 h 1183"/>
                <a:gd name="T4" fmla="*/ 69 w 1040"/>
                <a:gd name="T5" fmla="*/ 285 h 1183"/>
                <a:gd name="T6" fmla="*/ 44 w 1040"/>
                <a:gd name="T7" fmla="*/ 321 h 1183"/>
                <a:gd name="T8" fmla="*/ 25 w 1040"/>
                <a:gd name="T9" fmla="*/ 363 h 1183"/>
                <a:gd name="T10" fmla="*/ 14 w 1040"/>
                <a:gd name="T11" fmla="*/ 396 h 1183"/>
                <a:gd name="T12" fmla="*/ 3 w 1040"/>
                <a:gd name="T13" fmla="*/ 441 h 1183"/>
                <a:gd name="T14" fmla="*/ 0 w 1040"/>
                <a:gd name="T15" fmla="*/ 488 h 1183"/>
                <a:gd name="T16" fmla="*/ 3 w 1040"/>
                <a:gd name="T17" fmla="*/ 532 h 1183"/>
                <a:gd name="T18" fmla="*/ 17 w 1040"/>
                <a:gd name="T19" fmla="*/ 582 h 1183"/>
                <a:gd name="T20" fmla="*/ 33 w 1040"/>
                <a:gd name="T21" fmla="*/ 621 h 1183"/>
                <a:gd name="T22" fmla="*/ 61 w 1040"/>
                <a:gd name="T23" fmla="*/ 668 h 1183"/>
                <a:gd name="T24" fmla="*/ 92 w 1040"/>
                <a:gd name="T25" fmla="*/ 704 h 1183"/>
                <a:gd name="T26" fmla="*/ 130 w 1040"/>
                <a:gd name="T27" fmla="*/ 740 h 1183"/>
                <a:gd name="T28" fmla="*/ 169 w 1040"/>
                <a:gd name="T29" fmla="*/ 765 h 1183"/>
                <a:gd name="T30" fmla="*/ 205 w 1040"/>
                <a:gd name="T31" fmla="*/ 785 h 1183"/>
                <a:gd name="T32" fmla="*/ 238 w 1040"/>
                <a:gd name="T33" fmla="*/ 796 h 1183"/>
                <a:gd name="T34" fmla="*/ 280 w 1040"/>
                <a:gd name="T35" fmla="*/ 810 h 1183"/>
                <a:gd name="T36" fmla="*/ 319 w 1040"/>
                <a:gd name="T37" fmla="*/ 815 h 1183"/>
                <a:gd name="T38" fmla="*/ 363 w 1040"/>
                <a:gd name="T39" fmla="*/ 821 h 1183"/>
                <a:gd name="T40" fmla="*/ 408 w 1040"/>
                <a:gd name="T41" fmla="*/ 815 h 1183"/>
                <a:gd name="T42" fmla="*/ 433 w 1040"/>
                <a:gd name="T43" fmla="*/ 810 h 1183"/>
                <a:gd name="T44" fmla="*/ 463 w 1040"/>
                <a:gd name="T45" fmla="*/ 802 h 1183"/>
                <a:gd name="T46" fmla="*/ 488 w 1040"/>
                <a:gd name="T47" fmla="*/ 796 h 1183"/>
                <a:gd name="T48" fmla="*/ 519 w 1040"/>
                <a:gd name="T49" fmla="*/ 785 h 1183"/>
                <a:gd name="T50" fmla="*/ 555 w 1040"/>
                <a:gd name="T51" fmla="*/ 768 h 1183"/>
                <a:gd name="T52" fmla="*/ 580 w 1040"/>
                <a:gd name="T53" fmla="*/ 752 h 1183"/>
                <a:gd name="T54" fmla="*/ 607 w 1040"/>
                <a:gd name="T55" fmla="*/ 727 h 1183"/>
                <a:gd name="T56" fmla="*/ 638 w 1040"/>
                <a:gd name="T57" fmla="*/ 696 h 1183"/>
                <a:gd name="T58" fmla="*/ 660 w 1040"/>
                <a:gd name="T59" fmla="*/ 674 h 1183"/>
                <a:gd name="T60" fmla="*/ 679 w 1040"/>
                <a:gd name="T61" fmla="*/ 638 h 1183"/>
                <a:gd name="T62" fmla="*/ 704 w 1040"/>
                <a:gd name="T63" fmla="*/ 588 h 1183"/>
                <a:gd name="T64" fmla="*/ 718 w 1040"/>
                <a:gd name="T65" fmla="*/ 535 h 1183"/>
                <a:gd name="T66" fmla="*/ 721 w 1040"/>
                <a:gd name="T67" fmla="*/ 502 h 1183"/>
                <a:gd name="T68" fmla="*/ 721 w 1040"/>
                <a:gd name="T69" fmla="*/ 463 h 1183"/>
                <a:gd name="T70" fmla="*/ 718 w 1040"/>
                <a:gd name="T71" fmla="*/ 432 h 1183"/>
                <a:gd name="T72" fmla="*/ 710 w 1040"/>
                <a:gd name="T73" fmla="*/ 396 h 1183"/>
                <a:gd name="T74" fmla="*/ 696 w 1040"/>
                <a:gd name="T75" fmla="*/ 360 h 1183"/>
                <a:gd name="T76" fmla="*/ 685 w 1040"/>
                <a:gd name="T77" fmla="*/ 332 h 1183"/>
                <a:gd name="T78" fmla="*/ 671 w 1040"/>
                <a:gd name="T79" fmla="*/ 302 h 1183"/>
                <a:gd name="T80" fmla="*/ 652 w 1040"/>
                <a:gd name="T81" fmla="*/ 282 h 1183"/>
                <a:gd name="T82" fmla="*/ 627 w 1040"/>
                <a:gd name="T83" fmla="*/ 257 h 1183"/>
                <a:gd name="T84" fmla="*/ 367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87AB66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Freeform 27"/>
            <p:cNvSpPr>
              <a:spLocks noChangeArrowheads="1"/>
            </p:cNvSpPr>
            <p:nvPr/>
          </p:nvSpPr>
          <p:spPr bwMode="auto">
            <a:xfrm rot="10800000">
              <a:off x="290" y="535"/>
              <a:ext cx="479" cy="545"/>
            </a:xfrm>
            <a:custGeom>
              <a:avLst/>
              <a:gdLst>
                <a:gd name="T0" fmla="*/ 244 w 1040"/>
                <a:gd name="T1" fmla="*/ 0 h 1183"/>
                <a:gd name="T2" fmla="*/ 59 w 1040"/>
                <a:gd name="T3" fmla="*/ 171 h 1183"/>
                <a:gd name="T4" fmla="*/ 46 w 1040"/>
                <a:gd name="T5" fmla="*/ 189 h 1183"/>
                <a:gd name="T6" fmla="*/ 29 w 1040"/>
                <a:gd name="T7" fmla="*/ 213 h 1183"/>
                <a:gd name="T8" fmla="*/ 17 w 1040"/>
                <a:gd name="T9" fmla="*/ 241 h 1183"/>
                <a:gd name="T10" fmla="*/ 9 w 1040"/>
                <a:gd name="T11" fmla="*/ 263 h 1183"/>
                <a:gd name="T12" fmla="*/ 2 w 1040"/>
                <a:gd name="T13" fmla="*/ 293 h 1183"/>
                <a:gd name="T14" fmla="*/ 0 w 1040"/>
                <a:gd name="T15" fmla="*/ 324 h 1183"/>
                <a:gd name="T16" fmla="*/ 2 w 1040"/>
                <a:gd name="T17" fmla="*/ 353 h 1183"/>
                <a:gd name="T18" fmla="*/ 11 w 1040"/>
                <a:gd name="T19" fmla="*/ 387 h 1183"/>
                <a:gd name="T20" fmla="*/ 22 w 1040"/>
                <a:gd name="T21" fmla="*/ 412 h 1183"/>
                <a:gd name="T22" fmla="*/ 41 w 1040"/>
                <a:gd name="T23" fmla="*/ 444 h 1183"/>
                <a:gd name="T24" fmla="*/ 61 w 1040"/>
                <a:gd name="T25" fmla="*/ 468 h 1183"/>
                <a:gd name="T26" fmla="*/ 87 w 1040"/>
                <a:gd name="T27" fmla="*/ 492 h 1183"/>
                <a:gd name="T28" fmla="*/ 112 w 1040"/>
                <a:gd name="T29" fmla="*/ 508 h 1183"/>
                <a:gd name="T30" fmla="*/ 136 w 1040"/>
                <a:gd name="T31" fmla="*/ 521 h 1183"/>
                <a:gd name="T32" fmla="*/ 158 w 1040"/>
                <a:gd name="T33" fmla="*/ 528 h 1183"/>
                <a:gd name="T34" fmla="*/ 186 w 1040"/>
                <a:gd name="T35" fmla="*/ 538 h 1183"/>
                <a:gd name="T36" fmla="*/ 212 w 1040"/>
                <a:gd name="T37" fmla="*/ 541 h 1183"/>
                <a:gd name="T38" fmla="*/ 241 w 1040"/>
                <a:gd name="T39" fmla="*/ 545 h 1183"/>
                <a:gd name="T40" fmla="*/ 271 w 1040"/>
                <a:gd name="T41" fmla="*/ 541 h 1183"/>
                <a:gd name="T42" fmla="*/ 287 w 1040"/>
                <a:gd name="T43" fmla="*/ 538 h 1183"/>
                <a:gd name="T44" fmla="*/ 308 w 1040"/>
                <a:gd name="T45" fmla="*/ 532 h 1183"/>
                <a:gd name="T46" fmla="*/ 324 w 1040"/>
                <a:gd name="T47" fmla="*/ 528 h 1183"/>
                <a:gd name="T48" fmla="*/ 345 w 1040"/>
                <a:gd name="T49" fmla="*/ 521 h 1183"/>
                <a:gd name="T50" fmla="*/ 368 w 1040"/>
                <a:gd name="T51" fmla="*/ 510 h 1183"/>
                <a:gd name="T52" fmla="*/ 385 w 1040"/>
                <a:gd name="T53" fmla="*/ 499 h 1183"/>
                <a:gd name="T54" fmla="*/ 403 w 1040"/>
                <a:gd name="T55" fmla="*/ 482 h 1183"/>
                <a:gd name="T56" fmla="*/ 424 w 1040"/>
                <a:gd name="T57" fmla="*/ 462 h 1183"/>
                <a:gd name="T58" fmla="*/ 438 w 1040"/>
                <a:gd name="T59" fmla="*/ 447 h 1183"/>
                <a:gd name="T60" fmla="*/ 451 w 1040"/>
                <a:gd name="T61" fmla="*/ 423 h 1183"/>
                <a:gd name="T62" fmla="*/ 468 w 1040"/>
                <a:gd name="T63" fmla="*/ 390 h 1183"/>
                <a:gd name="T64" fmla="*/ 477 w 1040"/>
                <a:gd name="T65" fmla="*/ 355 h 1183"/>
                <a:gd name="T66" fmla="*/ 479 w 1040"/>
                <a:gd name="T67" fmla="*/ 333 h 1183"/>
                <a:gd name="T68" fmla="*/ 479 w 1040"/>
                <a:gd name="T69" fmla="*/ 307 h 1183"/>
                <a:gd name="T70" fmla="*/ 477 w 1040"/>
                <a:gd name="T71" fmla="*/ 287 h 1183"/>
                <a:gd name="T72" fmla="*/ 472 w 1040"/>
                <a:gd name="T73" fmla="*/ 263 h 1183"/>
                <a:gd name="T74" fmla="*/ 462 w 1040"/>
                <a:gd name="T75" fmla="*/ 239 h 1183"/>
                <a:gd name="T76" fmla="*/ 455 w 1040"/>
                <a:gd name="T77" fmla="*/ 221 h 1183"/>
                <a:gd name="T78" fmla="*/ 446 w 1040"/>
                <a:gd name="T79" fmla="*/ 200 h 1183"/>
                <a:gd name="T80" fmla="*/ 433 w 1040"/>
                <a:gd name="T81" fmla="*/ 188 h 1183"/>
                <a:gd name="T82" fmla="*/ 416 w 1040"/>
                <a:gd name="T83" fmla="*/ 171 h 1183"/>
                <a:gd name="T84" fmla="*/ 244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87AB66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0" name="Group 34"/>
          <p:cNvGrpSpPr>
            <a:grpSpLocks/>
          </p:cNvGrpSpPr>
          <p:nvPr/>
        </p:nvGrpSpPr>
        <p:grpSpPr bwMode="auto">
          <a:xfrm rot="-8100000">
            <a:off x="4015583" y="3902076"/>
            <a:ext cx="455613" cy="519112"/>
            <a:chOff x="0" y="0"/>
            <a:chExt cx="1040" cy="1183"/>
          </a:xfrm>
          <a:solidFill>
            <a:srgbClr val="92D050"/>
          </a:solidFill>
        </p:grpSpPr>
        <p:sp>
          <p:nvSpPr>
            <p:cNvPr id="41" name="Freeform 29" descr="浅色下对角线"/>
            <p:cNvSpPr>
              <a:spLocks/>
            </p:cNvSpPr>
            <p:nvPr/>
          </p:nvSpPr>
          <p:spPr bwMode="auto">
            <a:xfrm>
              <a:off x="0" y="0"/>
              <a:ext cx="1040" cy="1183"/>
            </a:xfrm>
            <a:custGeom>
              <a:avLst/>
              <a:gdLst>
                <a:gd name="T0" fmla="*/ 530 w 1040"/>
                <a:gd name="T1" fmla="*/ 0 h 1183"/>
                <a:gd name="T2" fmla="*/ 128 w 1040"/>
                <a:gd name="T3" fmla="*/ 371 h 1183"/>
                <a:gd name="T4" fmla="*/ 100 w 1040"/>
                <a:gd name="T5" fmla="*/ 411 h 1183"/>
                <a:gd name="T6" fmla="*/ 64 w 1040"/>
                <a:gd name="T7" fmla="*/ 463 h 1183"/>
                <a:gd name="T8" fmla="*/ 36 w 1040"/>
                <a:gd name="T9" fmla="*/ 523 h 1183"/>
                <a:gd name="T10" fmla="*/ 20 w 1040"/>
                <a:gd name="T11" fmla="*/ 571 h 1183"/>
                <a:gd name="T12" fmla="*/ 4 w 1040"/>
                <a:gd name="T13" fmla="*/ 635 h 1183"/>
                <a:gd name="T14" fmla="*/ 0 w 1040"/>
                <a:gd name="T15" fmla="*/ 703 h 1183"/>
                <a:gd name="T16" fmla="*/ 4 w 1040"/>
                <a:gd name="T17" fmla="*/ 767 h 1183"/>
                <a:gd name="T18" fmla="*/ 24 w 1040"/>
                <a:gd name="T19" fmla="*/ 839 h 1183"/>
                <a:gd name="T20" fmla="*/ 48 w 1040"/>
                <a:gd name="T21" fmla="*/ 895 h 1183"/>
                <a:gd name="T22" fmla="*/ 88 w 1040"/>
                <a:gd name="T23" fmla="*/ 963 h 1183"/>
                <a:gd name="T24" fmla="*/ 132 w 1040"/>
                <a:gd name="T25" fmla="*/ 1015 h 1183"/>
                <a:gd name="T26" fmla="*/ 188 w 1040"/>
                <a:gd name="T27" fmla="*/ 1067 h 1183"/>
                <a:gd name="T28" fmla="*/ 244 w 1040"/>
                <a:gd name="T29" fmla="*/ 1103 h 1183"/>
                <a:gd name="T30" fmla="*/ 296 w 1040"/>
                <a:gd name="T31" fmla="*/ 1131 h 1183"/>
                <a:gd name="T32" fmla="*/ 344 w 1040"/>
                <a:gd name="T33" fmla="*/ 1147 h 1183"/>
                <a:gd name="T34" fmla="*/ 404 w 1040"/>
                <a:gd name="T35" fmla="*/ 1167 h 1183"/>
                <a:gd name="T36" fmla="*/ 460 w 1040"/>
                <a:gd name="T37" fmla="*/ 1175 h 1183"/>
                <a:gd name="T38" fmla="*/ 524 w 1040"/>
                <a:gd name="T39" fmla="*/ 1183 h 1183"/>
                <a:gd name="T40" fmla="*/ 588 w 1040"/>
                <a:gd name="T41" fmla="*/ 1175 h 1183"/>
                <a:gd name="T42" fmla="*/ 624 w 1040"/>
                <a:gd name="T43" fmla="*/ 1167 h 1183"/>
                <a:gd name="T44" fmla="*/ 668 w 1040"/>
                <a:gd name="T45" fmla="*/ 1155 h 1183"/>
                <a:gd name="T46" fmla="*/ 704 w 1040"/>
                <a:gd name="T47" fmla="*/ 1147 h 1183"/>
                <a:gd name="T48" fmla="*/ 748 w 1040"/>
                <a:gd name="T49" fmla="*/ 1131 h 1183"/>
                <a:gd name="T50" fmla="*/ 800 w 1040"/>
                <a:gd name="T51" fmla="*/ 1107 h 1183"/>
                <a:gd name="T52" fmla="*/ 836 w 1040"/>
                <a:gd name="T53" fmla="*/ 1083 h 1183"/>
                <a:gd name="T54" fmla="*/ 876 w 1040"/>
                <a:gd name="T55" fmla="*/ 1047 h 1183"/>
                <a:gd name="T56" fmla="*/ 920 w 1040"/>
                <a:gd name="T57" fmla="*/ 1003 h 1183"/>
                <a:gd name="T58" fmla="*/ 952 w 1040"/>
                <a:gd name="T59" fmla="*/ 971 h 1183"/>
                <a:gd name="T60" fmla="*/ 980 w 1040"/>
                <a:gd name="T61" fmla="*/ 919 h 1183"/>
                <a:gd name="T62" fmla="*/ 1016 w 1040"/>
                <a:gd name="T63" fmla="*/ 847 h 1183"/>
                <a:gd name="T64" fmla="*/ 1036 w 1040"/>
                <a:gd name="T65" fmla="*/ 771 h 1183"/>
                <a:gd name="T66" fmla="*/ 1040 w 1040"/>
                <a:gd name="T67" fmla="*/ 723 h 1183"/>
                <a:gd name="T68" fmla="*/ 1040 w 1040"/>
                <a:gd name="T69" fmla="*/ 667 h 1183"/>
                <a:gd name="T70" fmla="*/ 1036 w 1040"/>
                <a:gd name="T71" fmla="*/ 623 h 1183"/>
                <a:gd name="T72" fmla="*/ 1024 w 1040"/>
                <a:gd name="T73" fmla="*/ 571 h 1183"/>
                <a:gd name="T74" fmla="*/ 1004 w 1040"/>
                <a:gd name="T75" fmla="*/ 519 h 1183"/>
                <a:gd name="T76" fmla="*/ 988 w 1040"/>
                <a:gd name="T77" fmla="*/ 479 h 1183"/>
                <a:gd name="T78" fmla="*/ 968 w 1040"/>
                <a:gd name="T79" fmla="*/ 435 h 1183"/>
                <a:gd name="T80" fmla="*/ 940 w 1040"/>
                <a:gd name="T81" fmla="*/ 407 h 1183"/>
                <a:gd name="T82" fmla="*/ 904 w 1040"/>
                <a:gd name="T83" fmla="*/ 371 h 1183"/>
                <a:gd name="T84" fmla="*/ 530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 w="38100" cmpd="sng">
              <a:solidFill>
                <a:srgbClr val="E6E6E6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30" descr="浅色上对角线"/>
            <p:cNvSpPr>
              <a:spLocks noChangeArrowheads="1"/>
            </p:cNvSpPr>
            <p:nvPr/>
          </p:nvSpPr>
          <p:spPr bwMode="auto">
            <a:xfrm>
              <a:off x="168" y="295"/>
              <a:ext cx="721" cy="821"/>
            </a:xfrm>
            <a:custGeom>
              <a:avLst/>
              <a:gdLst>
                <a:gd name="T0" fmla="*/ 367 w 1040"/>
                <a:gd name="T1" fmla="*/ 0 h 1183"/>
                <a:gd name="T2" fmla="*/ 89 w 1040"/>
                <a:gd name="T3" fmla="*/ 257 h 1183"/>
                <a:gd name="T4" fmla="*/ 69 w 1040"/>
                <a:gd name="T5" fmla="*/ 285 h 1183"/>
                <a:gd name="T6" fmla="*/ 44 w 1040"/>
                <a:gd name="T7" fmla="*/ 321 h 1183"/>
                <a:gd name="T8" fmla="*/ 25 w 1040"/>
                <a:gd name="T9" fmla="*/ 363 h 1183"/>
                <a:gd name="T10" fmla="*/ 14 w 1040"/>
                <a:gd name="T11" fmla="*/ 396 h 1183"/>
                <a:gd name="T12" fmla="*/ 3 w 1040"/>
                <a:gd name="T13" fmla="*/ 441 h 1183"/>
                <a:gd name="T14" fmla="*/ 0 w 1040"/>
                <a:gd name="T15" fmla="*/ 488 h 1183"/>
                <a:gd name="T16" fmla="*/ 3 w 1040"/>
                <a:gd name="T17" fmla="*/ 532 h 1183"/>
                <a:gd name="T18" fmla="*/ 17 w 1040"/>
                <a:gd name="T19" fmla="*/ 582 h 1183"/>
                <a:gd name="T20" fmla="*/ 33 w 1040"/>
                <a:gd name="T21" fmla="*/ 621 h 1183"/>
                <a:gd name="T22" fmla="*/ 61 w 1040"/>
                <a:gd name="T23" fmla="*/ 668 h 1183"/>
                <a:gd name="T24" fmla="*/ 92 w 1040"/>
                <a:gd name="T25" fmla="*/ 704 h 1183"/>
                <a:gd name="T26" fmla="*/ 130 w 1040"/>
                <a:gd name="T27" fmla="*/ 740 h 1183"/>
                <a:gd name="T28" fmla="*/ 169 w 1040"/>
                <a:gd name="T29" fmla="*/ 765 h 1183"/>
                <a:gd name="T30" fmla="*/ 205 w 1040"/>
                <a:gd name="T31" fmla="*/ 785 h 1183"/>
                <a:gd name="T32" fmla="*/ 238 w 1040"/>
                <a:gd name="T33" fmla="*/ 796 h 1183"/>
                <a:gd name="T34" fmla="*/ 280 w 1040"/>
                <a:gd name="T35" fmla="*/ 810 h 1183"/>
                <a:gd name="T36" fmla="*/ 319 w 1040"/>
                <a:gd name="T37" fmla="*/ 815 h 1183"/>
                <a:gd name="T38" fmla="*/ 363 w 1040"/>
                <a:gd name="T39" fmla="*/ 821 h 1183"/>
                <a:gd name="T40" fmla="*/ 408 w 1040"/>
                <a:gd name="T41" fmla="*/ 815 h 1183"/>
                <a:gd name="T42" fmla="*/ 433 w 1040"/>
                <a:gd name="T43" fmla="*/ 810 h 1183"/>
                <a:gd name="T44" fmla="*/ 463 w 1040"/>
                <a:gd name="T45" fmla="*/ 802 h 1183"/>
                <a:gd name="T46" fmla="*/ 488 w 1040"/>
                <a:gd name="T47" fmla="*/ 796 h 1183"/>
                <a:gd name="T48" fmla="*/ 519 w 1040"/>
                <a:gd name="T49" fmla="*/ 785 h 1183"/>
                <a:gd name="T50" fmla="*/ 555 w 1040"/>
                <a:gd name="T51" fmla="*/ 768 h 1183"/>
                <a:gd name="T52" fmla="*/ 580 w 1040"/>
                <a:gd name="T53" fmla="*/ 752 h 1183"/>
                <a:gd name="T54" fmla="*/ 607 w 1040"/>
                <a:gd name="T55" fmla="*/ 727 h 1183"/>
                <a:gd name="T56" fmla="*/ 638 w 1040"/>
                <a:gd name="T57" fmla="*/ 696 h 1183"/>
                <a:gd name="T58" fmla="*/ 660 w 1040"/>
                <a:gd name="T59" fmla="*/ 674 h 1183"/>
                <a:gd name="T60" fmla="*/ 679 w 1040"/>
                <a:gd name="T61" fmla="*/ 638 h 1183"/>
                <a:gd name="T62" fmla="*/ 704 w 1040"/>
                <a:gd name="T63" fmla="*/ 588 h 1183"/>
                <a:gd name="T64" fmla="*/ 718 w 1040"/>
                <a:gd name="T65" fmla="*/ 535 h 1183"/>
                <a:gd name="T66" fmla="*/ 721 w 1040"/>
                <a:gd name="T67" fmla="*/ 502 h 1183"/>
                <a:gd name="T68" fmla="*/ 721 w 1040"/>
                <a:gd name="T69" fmla="*/ 463 h 1183"/>
                <a:gd name="T70" fmla="*/ 718 w 1040"/>
                <a:gd name="T71" fmla="*/ 432 h 1183"/>
                <a:gd name="T72" fmla="*/ 710 w 1040"/>
                <a:gd name="T73" fmla="*/ 396 h 1183"/>
                <a:gd name="T74" fmla="*/ 696 w 1040"/>
                <a:gd name="T75" fmla="*/ 360 h 1183"/>
                <a:gd name="T76" fmla="*/ 685 w 1040"/>
                <a:gd name="T77" fmla="*/ 332 h 1183"/>
                <a:gd name="T78" fmla="*/ 671 w 1040"/>
                <a:gd name="T79" fmla="*/ 302 h 1183"/>
                <a:gd name="T80" fmla="*/ 652 w 1040"/>
                <a:gd name="T81" fmla="*/ 282 h 1183"/>
                <a:gd name="T82" fmla="*/ 627 w 1040"/>
                <a:gd name="T83" fmla="*/ 257 h 1183"/>
                <a:gd name="T84" fmla="*/ 367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31"/>
            <p:cNvSpPr>
              <a:spLocks noChangeArrowheads="1"/>
            </p:cNvSpPr>
            <p:nvPr/>
          </p:nvSpPr>
          <p:spPr bwMode="auto">
            <a:xfrm rot="10800000">
              <a:off x="290" y="535"/>
              <a:ext cx="479" cy="545"/>
            </a:xfrm>
            <a:custGeom>
              <a:avLst/>
              <a:gdLst>
                <a:gd name="T0" fmla="*/ 244 w 1040"/>
                <a:gd name="T1" fmla="*/ 0 h 1183"/>
                <a:gd name="T2" fmla="*/ 59 w 1040"/>
                <a:gd name="T3" fmla="*/ 171 h 1183"/>
                <a:gd name="T4" fmla="*/ 46 w 1040"/>
                <a:gd name="T5" fmla="*/ 189 h 1183"/>
                <a:gd name="T6" fmla="*/ 29 w 1040"/>
                <a:gd name="T7" fmla="*/ 213 h 1183"/>
                <a:gd name="T8" fmla="*/ 17 w 1040"/>
                <a:gd name="T9" fmla="*/ 241 h 1183"/>
                <a:gd name="T10" fmla="*/ 9 w 1040"/>
                <a:gd name="T11" fmla="*/ 263 h 1183"/>
                <a:gd name="T12" fmla="*/ 2 w 1040"/>
                <a:gd name="T13" fmla="*/ 293 h 1183"/>
                <a:gd name="T14" fmla="*/ 0 w 1040"/>
                <a:gd name="T15" fmla="*/ 324 h 1183"/>
                <a:gd name="T16" fmla="*/ 2 w 1040"/>
                <a:gd name="T17" fmla="*/ 353 h 1183"/>
                <a:gd name="T18" fmla="*/ 11 w 1040"/>
                <a:gd name="T19" fmla="*/ 387 h 1183"/>
                <a:gd name="T20" fmla="*/ 22 w 1040"/>
                <a:gd name="T21" fmla="*/ 412 h 1183"/>
                <a:gd name="T22" fmla="*/ 41 w 1040"/>
                <a:gd name="T23" fmla="*/ 444 h 1183"/>
                <a:gd name="T24" fmla="*/ 61 w 1040"/>
                <a:gd name="T25" fmla="*/ 468 h 1183"/>
                <a:gd name="T26" fmla="*/ 87 w 1040"/>
                <a:gd name="T27" fmla="*/ 492 h 1183"/>
                <a:gd name="T28" fmla="*/ 112 w 1040"/>
                <a:gd name="T29" fmla="*/ 508 h 1183"/>
                <a:gd name="T30" fmla="*/ 136 w 1040"/>
                <a:gd name="T31" fmla="*/ 521 h 1183"/>
                <a:gd name="T32" fmla="*/ 158 w 1040"/>
                <a:gd name="T33" fmla="*/ 528 h 1183"/>
                <a:gd name="T34" fmla="*/ 186 w 1040"/>
                <a:gd name="T35" fmla="*/ 538 h 1183"/>
                <a:gd name="T36" fmla="*/ 212 w 1040"/>
                <a:gd name="T37" fmla="*/ 541 h 1183"/>
                <a:gd name="T38" fmla="*/ 241 w 1040"/>
                <a:gd name="T39" fmla="*/ 545 h 1183"/>
                <a:gd name="T40" fmla="*/ 271 w 1040"/>
                <a:gd name="T41" fmla="*/ 541 h 1183"/>
                <a:gd name="T42" fmla="*/ 287 w 1040"/>
                <a:gd name="T43" fmla="*/ 538 h 1183"/>
                <a:gd name="T44" fmla="*/ 308 w 1040"/>
                <a:gd name="T45" fmla="*/ 532 h 1183"/>
                <a:gd name="T46" fmla="*/ 324 w 1040"/>
                <a:gd name="T47" fmla="*/ 528 h 1183"/>
                <a:gd name="T48" fmla="*/ 345 w 1040"/>
                <a:gd name="T49" fmla="*/ 521 h 1183"/>
                <a:gd name="T50" fmla="*/ 368 w 1040"/>
                <a:gd name="T51" fmla="*/ 510 h 1183"/>
                <a:gd name="T52" fmla="*/ 385 w 1040"/>
                <a:gd name="T53" fmla="*/ 499 h 1183"/>
                <a:gd name="T54" fmla="*/ 403 w 1040"/>
                <a:gd name="T55" fmla="*/ 482 h 1183"/>
                <a:gd name="T56" fmla="*/ 424 w 1040"/>
                <a:gd name="T57" fmla="*/ 462 h 1183"/>
                <a:gd name="T58" fmla="*/ 438 w 1040"/>
                <a:gd name="T59" fmla="*/ 447 h 1183"/>
                <a:gd name="T60" fmla="*/ 451 w 1040"/>
                <a:gd name="T61" fmla="*/ 423 h 1183"/>
                <a:gd name="T62" fmla="*/ 468 w 1040"/>
                <a:gd name="T63" fmla="*/ 390 h 1183"/>
                <a:gd name="T64" fmla="*/ 477 w 1040"/>
                <a:gd name="T65" fmla="*/ 355 h 1183"/>
                <a:gd name="T66" fmla="*/ 479 w 1040"/>
                <a:gd name="T67" fmla="*/ 333 h 1183"/>
                <a:gd name="T68" fmla="*/ 479 w 1040"/>
                <a:gd name="T69" fmla="*/ 307 h 1183"/>
                <a:gd name="T70" fmla="*/ 477 w 1040"/>
                <a:gd name="T71" fmla="*/ 287 h 1183"/>
                <a:gd name="T72" fmla="*/ 472 w 1040"/>
                <a:gd name="T73" fmla="*/ 263 h 1183"/>
                <a:gd name="T74" fmla="*/ 462 w 1040"/>
                <a:gd name="T75" fmla="*/ 239 h 1183"/>
                <a:gd name="T76" fmla="*/ 455 w 1040"/>
                <a:gd name="T77" fmla="*/ 221 h 1183"/>
                <a:gd name="T78" fmla="*/ 446 w 1040"/>
                <a:gd name="T79" fmla="*/ 200 h 1183"/>
                <a:gd name="T80" fmla="*/ 433 w 1040"/>
                <a:gd name="T81" fmla="*/ 188 h 1183"/>
                <a:gd name="T82" fmla="*/ 416 w 1040"/>
                <a:gd name="T83" fmla="*/ 171 h 1183"/>
                <a:gd name="T84" fmla="*/ 244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4" name="Group 38"/>
          <p:cNvGrpSpPr>
            <a:grpSpLocks/>
          </p:cNvGrpSpPr>
          <p:nvPr/>
        </p:nvGrpSpPr>
        <p:grpSpPr bwMode="auto">
          <a:xfrm>
            <a:off x="5063334" y="3860800"/>
            <a:ext cx="885825" cy="1008063"/>
            <a:chOff x="0" y="0"/>
            <a:chExt cx="1040" cy="1183"/>
          </a:xfrm>
          <a:solidFill>
            <a:srgbClr val="92D050"/>
          </a:solidFill>
        </p:grpSpPr>
        <p:sp>
          <p:nvSpPr>
            <p:cNvPr id="45" name="Freeform 33" descr="浅色下对角线"/>
            <p:cNvSpPr>
              <a:spLocks/>
            </p:cNvSpPr>
            <p:nvPr/>
          </p:nvSpPr>
          <p:spPr bwMode="auto">
            <a:xfrm>
              <a:off x="0" y="0"/>
              <a:ext cx="1040" cy="1183"/>
            </a:xfrm>
            <a:custGeom>
              <a:avLst/>
              <a:gdLst>
                <a:gd name="T0" fmla="*/ 530 w 1040"/>
                <a:gd name="T1" fmla="*/ 0 h 1183"/>
                <a:gd name="T2" fmla="*/ 128 w 1040"/>
                <a:gd name="T3" fmla="*/ 371 h 1183"/>
                <a:gd name="T4" fmla="*/ 100 w 1040"/>
                <a:gd name="T5" fmla="*/ 411 h 1183"/>
                <a:gd name="T6" fmla="*/ 64 w 1040"/>
                <a:gd name="T7" fmla="*/ 463 h 1183"/>
                <a:gd name="T8" fmla="*/ 36 w 1040"/>
                <a:gd name="T9" fmla="*/ 523 h 1183"/>
                <a:gd name="T10" fmla="*/ 20 w 1040"/>
                <a:gd name="T11" fmla="*/ 571 h 1183"/>
                <a:gd name="T12" fmla="*/ 4 w 1040"/>
                <a:gd name="T13" fmla="*/ 635 h 1183"/>
                <a:gd name="T14" fmla="*/ 0 w 1040"/>
                <a:gd name="T15" fmla="*/ 703 h 1183"/>
                <a:gd name="T16" fmla="*/ 4 w 1040"/>
                <a:gd name="T17" fmla="*/ 767 h 1183"/>
                <a:gd name="T18" fmla="*/ 24 w 1040"/>
                <a:gd name="T19" fmla="*/ 839 h 1183"/>
                <a:gd name="T20" fmla="*/ 48 w 1040"/>
                <a:gd name="T21" fmla="*/ 895 h 1183"/>
                <a:gd name="T22" fmla="*/ 88 w 1040"/>
                <a:gd name="T23" fmla="*/ 963 h 1183"/>
                <a:gd name="T24" fmla="*/ 132 w 1040"/>
                <a:gd name="T25" fmla="*/ 1015 h 1183"/>
                <a:gd name="T26" fmla="*/ 188 w 1040"/>
                <a:gd name="T27" fmla="*/ 1067 h 1183"/>
                <a:gd name="T28" fmla="*/ 244 w 1040"/>
                <a:gd name="T29" fmla="*/ 1103 h 1183"/>
                <a:gd name="T30" fmla="*/ 296 w 1040"/>
                <a:gd name="T31" fmla="*/ 1131 h 1183"/>
                <a:gd name="T32" fmla="*/ 344 w 1040"/>
                <a:gd name="T33" fmla="*/ 1147 h 1183"/>
                <a:gd name="T34" fmla="*/ 404 w 1040"/>
                <a:gd name="T35" fmla="*/ 1167 h 1183"/>
                <a:gd name="T36" fmla="*/ 460 w 1040"/>
                <a:gd name="T37" fmla="*/ 1175 h 1183"/>
                <a:gd name="T38" fmla="*/ 524 w 1040"/>
                <a:gd name="T39" fmla="*/ 1183 h 1183"/>
                <a:gd name="T40" fmla="*/ 588 w 1040"/>
                <a:gd name="T41" fmla="*/ 1175 h 1183"/>
                <a:gd name="T42" fmla="*/ 624 w 1040"/>
                <a:gd name="T43" fmla="*/ 1167 h 1183"/>
                <a:gd name="T44" fmla="*/ 668 w 1040"/>
                <a:gd name="T45" fmla="*/ 1155 h 1183"/>
                <a:gd name="T46" fmla="*/ 704 w 1040"/>
                <a:gd name="T47" fmla="*/ 1147 h 1183"/>
                <a:gd name="T48" fmla="*/ 748 w 1040"/>
                <a:gd name="T49" fmla="*/ 1131 h 1183"/>
                <a:gd name="T50" fmla="*/ 800 w 1040"/>
                <a:gd name="T51" fmla="*/ 1107 h 1183"/>
                <a:gd name="T52" fmla="*/ 836 w 1040"/>
                <a:gd name="T53" fmla="*/ 1083 h 1183"/>
                <a:gd name="T54" fmla="*/ 876 w 1040"/>
                <a:gd name="T55" fmla="*/ 1047 h 1183"/>
                <a:gd name="T56" fmla="*/ 920 w 1040"/>
                <a:gd name="T57" fmla="*/ 1003 h 1183"/>
                <a:gd name="T58" fmla="*/ 952 w 1040"/>
                <a:gd name="T59" fmla="*/ 971 h 1183"/>
                <a:gd name="T60" fmla="*/ 980 w 1040"/>
                <a:gd name="T61" fmla="*/ 919 h 1183"/>
                <a:gd name="T62" fmla="*/ 1016 w 1040"/>
                <a:gd name="T63" fmla="*/ 847 h 1183"/>
                <a:gd name="T64" fmla="*/ 1036 w 1040"/>
                <a:gd name="T65" fmla="*/ 771 h 1183"/>
                <a:gd name="T66" fmla="*/ 1040 w 1040"/>
                <a:gd name="T67" fmla="*/ 723 h 1183"/>
                <a:gd name="T68" fmla="*/ 1040 w 1040"/>
                <a:gd name="T69" fmla="*/ 667 h 1183"/>
                <a:gd name="T70" fmla="*/ 1036 w 1040"/>
                <a:gd name="T71" fmla="*/ 623 h 1183"/>
                <a:gd name="T72" fmla="*/ 1024 w 1040"/>
                <a:gd name="T73" fmla="*/ 571 h 1183"/>
                <a:gd name="T74" fmla="*/ 1004 w 1040"/>
                <a:gd name="T75" fmla="*/ 519 h 1183"/>
                <a:gd name="T76" fmla="*/ 988 w 1040"/>
                <a:gd name="T77" fmla="*/ 479 h 1183"/>
                <a:gd name="T78" fmla="*/ 968 w 1040"/>
                <a:gd name="T79" fmla="*/ 435 h 1183"/>
                <a:gd name="T80" fmla="*/ 940 w 1040"/>
                <a:gd name="T81" fmla="*/ 407 h 1183"/>
                <a:gd name="T82" fmla="*/ 904 w 1040"/>
                <a:gd name="T83" fmla="*/ 371 h 1183"/>
                <a:gd name="T84" fmla="*/ 530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 w="76200" cmpd="sng">
              <a:solidFill>
                <a:srgbClr val="E6E6E6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D94D4D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34" descr="浅色上对角线"/>
            <p:cNvSpPr>
              <a:spLocks noChangeArrowheads="1"/>
            </p:cNvSpPr>
            <p:nvPr/>
          </p:nvSpPr>
          <p:spPr bwMode="auto">
            <a:xfrm>
              <a:off x="168" y="295"/>
              <a:ext cx="721" cy="821"/>
            </a:xfrm>
            <a:custGeom>
              <a:avLst/>
              <a:gdLst>
                <a:gd name="T0" fmla="*/ 367 w 1040"/>
                <a:gd name="T1" fmla="*/ 0 h 1183"/>
                <a:gd name="T2" fmla="*/ 89 w 1040"/>
                <a:gd name="T3" fmla="*/ 257 h 1183"/>
                <a:gd name="T4" fmla="*/ 69 w 1040"/>
                <a:gd name="T5" fmla="*/ 285 h 1183"/>
                <a:gd name="T6" fmla="*/ 44 w 1040"/>
                <a:gd name="T7" fmla="*/ 321 h 1183"/>
                <a:gd name="T8" fmla="*/ 25 w 1040"/>
                <a:gd name="T9" fmla="*/ 363 h 1183"/>
                <a:gd name="T10" fmla="*/ 14 w 1040"/>
                <a:gd name="T11" fmla="*/ 396 h 1183"/>
                <a:gd name="T12" fmla="*/ 3 w 1040"/>
                <a:gd name="T13" fmla="*/ 441 h 1183"/>
                <a:gd name="T14" fmla="*/ 0 w 1040"/>
                <a:gd name="T15" fmla="*/ 488 h 1183"/>
                <a:gd name="T16" fmla="*/ 3 w 1040"/>
                <a:gd name="T17" fmla="*/ 532 h 1183"/>
                <a:gd name="T18" fmla="*/ 17 w 1040"/>
                <a:gd name="T19" fmla="*/ 582 h 1183"/>
                <a:gd name="T20" fmla="*/ 33 w 1040"/>
                <a:gd name="T21" fmla="*/ 621 h 1183"/>
                <a:gd name="T22" fmla="*/ 61 w 1040"/>
                <a:gd name="T23" fmla="*/ 668 h 1183"/>
                <a:gd name="T24" fmla="*/ 92 w 1040"/>
                <a:gd name="T25" fmla="*/ 704 h 1183"/>
                <a:gd name="T26" fmla="*/ 130 w 1040"/>
                <a:gd name="T27" fmla="*/ 740 h 1183"/>
                <a:gd name="T28" fmla="*/ 169 w 1040"/>
                <a:gd name="T29" fmla="*/ 765 h 1183"/>
                <a:gd name="T30" fmla="*/ 205 w 1040"/>
                <a:gd name="T31" fmla="*/ 785 h 1183"/>
                <a:gd name="T32" fmla="*/ 238 w 1040"/>
                <a:gd name="T33" fmla="*/ 796 h 1183"/>
                <a:gd name="T34" fmla="*/ 280 w 1040"/>
                <a:gd name="T35" fmla="*/ 810 h 1183"/>
                <a:gd name="T36" fmla="*/ 319 w 1040"/>
                <a:gd name="T37" fmla="*/ 815 h 1183"/>
                <a:gd name="T38" fmla="*/ 363 w 1040"/>
                <a:gd name="T39" fmla="*/ 821 h 1183"/>
                <a:gd name="T40" fmla="*/ 408 w 1040"/>
                <a:gd name="T41" fmla="*/ 815 h 1183"/>
                <a:gd name="T42" fmla="*/ 433 w 1040"/>
                <a:gd name="T43" fmla="*/ 810 h 1183"/>
                <a:gd name="T44" fmla="*/ 463 w 1040"/>
                <a:gd name="T45" fmla="*/ 802 h 1183"/>
                <a:gd name="T46" fmla="*/ 488 w 1040"/>
                <a:gd name="T47" fmla="*/ 796 h 1183"/>
                <a:gd name="T48" fmla="*/ 519 w 1040"/>
                <a:gd name="T49" fmla="*/ 785 h 1183"/>
                <a:gd name="T50" fmla="*/ 555 w 1040"/>
                <a:gd name="T51" fmla="*/ 768 h 1183"/>
                <a:gd name="T52" fmla="*/ 580 w 1040"/>
                <a:gd name="T53" fmla="*/ 752 h 1183"/>
                <a:gd name="T54" fmla="*/ 607 w 1040"/>
                <a:gd name="T55" fmla="*/ 727 h 1183"/>
                <a:gd name="T56" fmla="*/ 638 w 1040"/>
                <a:gd name="T57" fmla="*/ 696 h 1183"/>
                <a:gd name="T58" fmla="*/ 660 w 1040"/>
                <a:gd name="T59" fmla="*/ 674 h 1183"/>
                <a:gd name="T60" fmla="*/ 679 w 1040"/>
                <a:gd name="T61" fmla="*/ 638 h 1183"/>
                <a:gd name="T62" fmla="*/ 704 w 1040"/>
                <a:gd name="T63" fmla="*/ 588 h 1183"/>
                <a:gd name="T64" fmla="*/ 718 w 1040"/>
                <a:gd name="T65" fmla="*/ 535 h 1183"/>
                <a:gd name="T66" fmla="*/ 721 w 1040"/>
                <a:gd name="T67" fmla="*/ 502 h 1183"/>
                <a:gd name="T68" fmla="*/ 721 w 1040"/>
                <a:gd name="T69" fmla="*/ 463 h 1183"/>
                <a:gd name="T70" fmla="*/ 718 w 1040"/>
                <a:gd name="T71" fmla="*/ 432 h 1183"/>
                <a:gd name="T72" fmla="*/ 710 w 1040"/>
                <a:gd name="T73" fmla="*/ 396 h 1183"/>
                <a:gd name="T74" fmla="*/ 696 w 1040"/>
                <a:gd name="T75" fmla="*/ 360 h 1183"/>
                <a:gd name="T76" fmla="*/ 685 w 1040"/>
                <a:gd name="T77" fmla="*/ 332 h 1183"/>
                <a:gd name="T78" fmla="*/ 671 w 1040"/>
                <a:gd name="T79" fmla="*/ 302 h 1183"/>
                <a:gd name="T80" fmla="*/ 652 w 1040"/>
                <a:gd name="T81" fmla="*/ 282 h 1183"/>
                <a:gd name="T82" fmla="*/ 627 w 1040"/>
                <a:gd name="T83" fmla="*/ 257 h 1183"/>
                <a:gd name="T84" fmla="*/ 367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D94D4D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35"/>
            <p:cNvSpPr>
              <a:spLocks noChangeArrowheads="1"/>
            </p:cNvSpPr>
            <p:nvPr/>
          </p:nvSpPr>
          <p:spPr bwMode="auto">
            <a:xfrm rot="10800000">
              <a:off x="290" y="535"/>
              <a:ext cx="479" cy="545"/>
            </a:xfrm>
            <a:custGeom>
              <a:avLst/>
              <a:gdLst>
                <a:gd name="T0" fmla="*/ 244 w 1040"/>
                <a:gd name="T1" fmla="*/ 0 h 1183"/>
                <a:gd name="T2" fmla="*/ 59 w 1040"/>
                <a:gd name="T3" fmla="*/ 171 h 1183"/>
                <a:gd name="T4" fmla="*/ 46 w 1040"/>
                <a:gd name="T5" fmla="*/ 189 h 1183"/>
                <a:gd name="T6" fmla="*/ 29 w 1040"/>
                <a:gd name="T7" fmla="*/ 213 h 1183"/>
                <a:gd name="T8" fmla="*/ 17 w 1040"/>
                <a:gd name="T9" fmla="*/ 241 h 1183"/>
                <a:gd name="T10" fmla="*/ 9 w 1040"/>
                <a:gd name="T11" fmla="*/ 263 h 1183"/>
                <a:gd name="T12" fmla="*/ 2 w 1040"/>
                <a:gd name="T13" fmla="*/ 293 h 1183"/>
                <a:gd name="T14" fmla="*/ 0 w 1040"/>
                <a:gd name="T15" fmla="*/ 324 h 1183"/>
                <a:gd name="T16" fmla="*/ 2 w 1040"/>
                <a:gd name="T17" fmla="*/ 353 h 1183"/>
                <a:gd name="T18" fmla="*/ 11 w 1040"/>
                <a:gd name="T19" fmla="*/ 387 h 1183"/>
                <a:gd name="T20" fmla="*/ 22 w 1040"/>
                <a:gd name="T21" fmla="*/ 412 h 1183"/>
                <a:gd name="T22" fmla="*/ 41 w 1040"/>
                <a:gd name="T23" fmla="*/ 444 h 1183"/>
                <a:gd name="T24" fmla="*/ 61 w 1040"/>
                <a:gd name="T25" fmla="*/ 468 h 1183"/>
                <a:gd name="T26" fmla="*/ 87 w 1040"/>
                <a:gd name="T27" fmla="*/ 492 h 1183"/>
                <a:gd name="T28" fmla="*/ 112 w 1040"/>
                <a:gd name="T29" fmla="*/ 508 h 1183"/>
                <a:gd name="T30" fmla="*/ 136 w 1040"/>
                <a:gd name="T31" fmla="*/ 521 h 1183"/>
                <a:gd name="T32" fmla="*/ 158 w 1040"/>
                <a:gd name="T33" fmla="*/ 528 h 1183"/>
                <a:gd name="T34" fmla="*/ 186 w 1040"/>
                <a:gd name="T35" fmla="*/ 538 h 1183"/>
                <a:gd name="T36" fmla="*/ 212 w 1040"/>
                <a:gd name="T37" fmla="*/ 541 h 1183"/>
                <a:gd name="T38" fmla="*/ 241 w 1040"/>
                <a:gd name="T39" fmla="*/ 545 h 1183"/>
                <a:gd name="T40" fmla="*/ 271 w 1040"/>
                <a:gd name="T41" fmla="*/ 541 h 1183"/>
                <a:gd name="T42" fmla="*/ 287 w 1040"/>
                <a:gd name="T43" fmla="*/ 538 h 1183"/>
                <a:gd name="T44" fmla="*/ 308 w 1040"/>
                <a:gd name="T45" fmla="*/ 532 h 1183"/>
                <a:gd name="T46" fmla="*/ 324 w 1040"/>
                <a:gd name="T47" fmla="*/ 528 h 1183"/>
                <a:gd name="T48" fmla="*/ 345 w 1040"/>
                <a:gd name="T49" fmla="*/ 521 h 1183"/>
                <a:gd name="T50" fmla="*/ 368 w 1040"/>
                <a:gd name="T51" fmla="*/ 510 h 1183"/>
                <a:gd name="T52" fmla="*/ 385 w 1040"/>
                <a:gd name="T53" fmla="*/ 499 h 1183"/>
                <a:gd name="T54" fmla="*/ 403 w 1040"/>
                <a:gd name="T55" fmla="*/ 482 h 1183"/>
                <a:gd name="T56" fmla="*/ 424 w 1040"/>
                <a:gd name="T57" fmla="*/ 462 h 1183"/>
                <a:gd name="T58" fmla="*/ 438 w 1040"/>
                <a:gd name="T59" fmla="*/ 447 h 1183"/>
                <a:gd name="T60" fmla="*/ 451 w 1040"/>
                <a:gd name="T61" fmla="*/ 423 h 1183"/>
                <a:gd name="T62" fmla="*/ 468 w 1040"/>
                <a:gd name="T63" fmla="*/ 390 h 1183"/>
                <a:gd name="T64" fmla="*/ 477 w 1040"/>
                <a:gd name="T65" fmla="*/ 355 h 1183"/>
                <a:gd name="T66" fmla="*/ 479 w 1040"/>
                <a:gd name="T67" fmla="*/ 333 h 1183"/>
                <a:gd name="T68" fmla="*/ 479 w 1040"/>
                <a:gd name="T69" fmla="*/ 307 h 1183"/>
                <a:gd name="T70" fmla="*/ 477 w 1040"/>
                <a:gd name="T71" fmla="*/ 287 h 1183"/>
                <a:gd name="T72" fmla="*/ 472 w 1040"/>
                <a:gd name="T73" fmla="*/ 263 h 1183"/>
                <a:gd name="T74" fmla="*/ 462 w 1040"/>
                <a:gd name="T75" fmla="*/ 239 h 1183"/>
                <a:gd name="T76" fmla="*/ 455 w 1040"/>
                <a:gd name="T77" fmla="*/ 221 h 1183"/>
                <a:gd name="T78" fmla="*/ 446 w 1040"/>
                <a:gd name="T79" fmla="*/ 200 h 1183"/>
                <a:gd name="T80" fmla="*/ 433 w 1040"/>
                <a:gd name="T81" fmla="*/ 188 h 1183"/>
                <a:gd name="T82" fmla="*/ 416 w 1040"/>
                <a:gd name="T83" fmla="*/ 171 h 1183"/>
                <a:gd name="T84" fmla="*/ 244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D94D4D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8" name="Group 42"/>
          <p:cNvGrpSpPr>
            <a:grpSpLocks/>
          </p:cNvGrpSpPr>
          <p:nvPr/>
        </p:nvGrpSpPr>
        <p:grpSpPr bwMode="auto">
          <a:xfrm>
            <a:off x="3336134" y="4221163"/>
            <a:ext cx="695325" cy="792162"/>
            <a:chOff x="0" y="0"/>
            <a:chExt cx="1040" cy="1183"/>
          </a:xfrm>
          <a:solidFill>
            <a:srgbClr val="92D050"/>
          </a:solidFill>
        </p:grpSpPr>
        <p:sp>
          <p:nvSpPr>
            <p:cNvPr id="49" name="Freeform 37" descr="浅色下对角线"/>
            <p:cNvSpPr>
              <a:spLocks/>
            </p:cNvSpPr>
            <p:nvPr/>
          </p:nvSpPr>
          <p:spPr bwMode="auto">
            <a:xfrm>
              <a:off x="0" y="0"/>
              <a:ext cx="1040" cy="1183"/>
            </a:xfrm>
            <a:custGeom>
              <a:avLst/>
              <a:gdLst>
                <a:gd name="T0" fmla="*/ 530 w 1040"/>
                <a:gd name="T1" fmla="*/ 0 h 1183"/>
                <a:gd name="T2" fmla="*/ 128 w 1040"/>
                <a:gd name="T3" fmla="*/ 371 h 1183"/>
                <a:gd name="T4" fmla="*/ 100 w 1040"/>
                <a:gd name="T5" fmla="*/ 411 h 1183"/>
                <a:gd name="T6" fmla="*/ 64 w 1040"/>
                <a:gd name="T7" fmla="*/ 463 h 1183"/>
                <a:gd name="T8" fmla="*/ 36 w 1040"/>
                <a:gd name="T9" fmla="*/ 523 h 1183"/>
                <a:gd name="T10" fmla="*/ 20 w 1040"/>
                <a:gd name="T11" fmla="*/ 571 h 1183"/>
                <a:gd name="T12" fmla="*/ 4 w 1040"/>
                <a:gd name="T13" fmla="*/ 635 h 1183"/>
                <a:gd name="T14" fmla="*/ 0 w 1040"/>
                <a:gd name="T15" fmla="*/ 703 h 1183"/>
                <a:gd name="T16" fmla="*/ 4 w 1040"/>
                <a:gd name="T17" fmla="*/ 767 h 1183"/>
                <a:gd name="T18" fmla="*/ 24 w 1040"/>
                <a:gd name="T19" fmla="*/ 839 h 1183"/>
                <a:gd name="T20" fmla="*/ 48 w 1040"/>
                <a:gd name="T21" fmla="*/ 895 h 1183"/>
                <a:gd name="T22" fmla="*/ 88 w 1040"/>
                <a:gd name="T23" fmla="*/ 963 h 1183"/>
                <a:gd name="T24" fmla="*/ 132 w 1040"/>
                <a:gd name="T25" fmla="*/ 1015 h 1183"/>
                <a:gd name="T26" fmla="*/ 188 w 1040"/>
                <a:gd name="T27" fmla="*/ 1067 h 1183"/>
                <a:gd name="T28" fmla="*/ 244 w 1040"/>
                <a:gd name="T29" fmla="*/ 1103 h 1183"/>
                <a:gd name="T30" fmla="*/ 296 w 1040"/>
                <a:gd name="T31" fmla="*/ 1131 h 1183"/>
                <a:gd name="T32" fmla="*/ 344 w 1040"/>
                <a:gd name="T33" fmla="*/ 1147 h 1183"/>
                <a:gd name="T34" fmla="*/ 404 w 1040"/>
                <a:gd name="T35" fmla="*/ 1167 h 1183"/>
                <a:gd name="T36" fmla="*/ 460 w 1040"/>
                <a:gd name="T37" fmla="*/ 1175 h 1183"/>
                <a:gd name="T38" fmla="*/ 524 w 1040"/>
                <a:gd name="T39" fmla="*/ 1183 h 1183"/>
                <a:gd name="T40" fmla="*/ 588 w 1040"/>
                <a:gd name="T41" fmla="*/ 1175 h 1183"/>
                <a:gd name="T42" fmla="*/ 624 w 1040"/>
                <a:gd name="T43" fmla="*/ 1167 h 1183"/>
                <a:gd name="T44" fmla="*/ 668 w 1040"/>
                <a:gd name="T45" fmla="*/ 1155 h 1183"/>
                <a:gd name="T46" fmla="*/ 704 w 1040"/>
                <a:gd name="T47" fmla="*/ 1147 h 1183"/>
                <a:gd name="T48" fmla="*/ 748 w 1040"/>
                <a:gd name="T49" fmla="*/ 1131 h 1183"/>
                <a:gd name="T50" fmla="*/ 800 w 1040"/>
                <a:gd name="T51" fmla="*/ 1107 h 1183"/>
                <a:gd name="T52" fmla="*/ 836 w 1040"/>
                <a:gd name="T53" fmla="*/ 1083 h 1183"/>
                <a:gd name="T54" fmla="*/ 876 w 1040"/>
                <a:gd name="T55" fmla="*/ 1047 h 1183"/>
                <a:gd name="T56" fmla="*/ 920 w 1040"/>
                <a:gd name="T57" fmla="*/ 1003 h 1183"/>
                <a:gd name="T58" fmla="*/ 952 w 1040"/>
                <a:gd name="T59" fmla="*/ 971 h 1183"/>
                <a:gd name="T60" fmla="*/ 980 w 1040"/>
                <a:gd name="T61" fmla="*/ 919 h 1183"/>
                <a:gd name="T62" fmla="*/ 1016 w 1040"/>
                <a:gd name="T63" fmla="*/ 847 h 1183"/>
                <a:gd name="T64" fmla="*/ 1036 w 1040"/>
                <a:gd name="T65" fmla="*/ 771 h 1183"/>
                <a:gd name="T66" fmla="*/ 1040 w 1040"/>
                <a:gd name="T67" fmla="*/ 723 h 1183"/>
                <a:gd name="T68" fmla="*/ 1040 w 1040"/>
                <a:gd name="T69" fmla="*/ 667 h 1183"/>
                <a:gd name="T70" fmla="*/ 1036 w 1040"/>
                <a:gd name="T71" fmla="*/ 623 h 1183"/>
                <a:gd name="T72" fmla="*/ 1024 w 1040"/>
                <a:gd name="T73" fmla="*/ 571 h 1183"/>
                <a:gd name="T74" fmla="*/ 1004 w 1040"/>
                <a:gd name="T75" fmla="*/ 519 h 1183"/>
                <a:gd name="T76" fmla="*/ 988 w 1040"/>
                <a:gd name="T77" fmla="*/ 479 h 1183"/>
                <a:gd name="T78" fmla="*/ 968 w 1040"/>
                <a:gd name="T79" fmla="*/ 435 h 1183"/>
                <a:gd name="T80" fmla="*/ 940 w 1040"/>
                <a:gd name="T81" fmla="*/ 407 h 1183"/>
                <a:gd name="T82" fmla="*/ 904 w 1040"/>
                <a:gd name="T83" fmla="*/ 371 h 1183"/>
                <a:gd name="T84" fmla="*/ 530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 w="50800" cmpd="sng">
              <a:solidFill>
                <a:srgbClr val="E6E6E6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38" descr="浅色上对角线"/>
            <p:cNvSpPr>
              <a:spLocks noChangeArrowheads="1"/>
            </p:cNvSpPr>
            <p:nvPr/>
          </p:nvSpPr>
          <p:spPr bwMode="auto">
            <a:xfrm>
              <a:off x="168" y="295"/>
              <a:ext cx="721" cy="821"/>
            </a:xfrm>
            <a:custGeom>
              <a:avLst/>
              <a:gdLst>
                <a:gd name="T0" fmla="*/ 367 w 1040"/>
                <a:gd name="T1" fmla="*/ 0 h 1183"/>
                <a:gd name="T2" fmla="*/ 89 w 1040"/>
                <a:gd name="T3" fmla="*/ 257 h 1183"/>
                <a:gd name="T4" fmla="*/ 69 w 1040"/>
                <a:gd name="T5" fmla="*/ 285 h 1183"/>
                <a:gd name="T6" fmla="*/ 44 w 1040"/>
                <a:gd name="T7" fmla="*/ 321 h 1183"/>
                <a:gd name="T8" fmla="*/ 25 w 1040"/>
                <a:gd name="T9" fmla="*/ 363 h 1183"/>
                <a:gd name="T10" fmla="*/ 14 w 1040"/>
                <a:gd name="T11" fmla="*/ 396 h 1183"/>
                <a:gd name="T12" fmla="*/ 3 w 1040"/>
                <a:gd name="T13" fmla="*/ 441 h 1183"/>
                <a:gd name="T14" fmla="*/ 0 w 1040"/>
                <a:gd name="T15" fmla="*/ 488 h 1183"/>
                <a:gd name="T16" fmla="*/ 3 w 1040"/>
                <a:gd name="T17" fmla="*/ 532 h 1183"/>
                <a:gd name="T18" fmla="*/ 17 w 1040"/>
                <a:gd name="T19" fmla="*/ 582 h 1183"/>
                <a:gd name="T20" fmla="*/ 33 w 1040"/>
                <a:gd name="T21" fmla="*/ 621 h 1183"/>
                <a:gd name="T22" fmla="*/ 61 w 1040"/>
                <a:gd name="T23" fmla="*/ 668 h 1183"/>
                <a:gd name="T24" fmla="*/ 92 w 1040"/>
                <a:gd name="T25" fmla="*/ 704 h 1183"/>
                <a:gd name="T26" fmla="*/ 130 w 1040"/>
                <a:gd name="T27" fmla="*/ 740 h 1183"/>
                <a:gd name="T28" fmla="*/ 169 w 1040"/>
                <a:gd name="T29" fmla="*/ 765 h 1183"/>
                <a:gd name="T30" fmla="*/ 205 w 1040"/>
                <a:gd name="T31" fmla="*/ 785 h 1183"/>
                <a:gd name="T32" fmla="*/ 238 w 1040"/>
                <a:gd name="T33" fmla="*/ 796 h 1183"/>
                <a:gd name="T34" fmla="*/ 280 w 1040"/>
                <a:gd name="T35" fmla="*/ 810 h 1183"/>
                <a:gd name="T36" fmla="*/ 319 w 1040"/>
                <a:gd name="T37" fmla="*/ 815 h 1183"/>
                <a:gd name="T38" fmla="*/ 363 w 1040"/>
                <a:gd name="T39" fmla="*/ 821 h 1183"/>
                <a:gd name="T40" fmla="*/ 408 w 1040"/>
                <a:gd name="T41" fmla="*/ 815 h 1183"/>
                <a:gd name="T42" fmla="*/ 433 w 1040"/>
                <a:gd name="T43" fmla="*/ 810 h 1183"/>
                <a:gd name="T44" fmla="*/ 463 w 1040"/>
                <a:gd name="T45" fmla="*/ 802 h 1183"/>
                <a:gd name="T46" fmla="*/ 488 w 1040"/>
                <a:gd name="T47" fmla="*/ 796 h 1183"/>
                <a:gd name="T48" fmla="*/ 519 w 1040"/>
                <a:gd name="T49" fmla="*/ 785 h 1183"/>
                <a:gd name="T50" fmla="*/ 555 w 1040"/>
                <a:gd name="T51" fmla="*/ 768 h 1183"/>
                <a:gd name="T52" fmla="*/ 580 w 1040"/>
                <a:gd name="T53" fmla="*/ 752 h 1183"/>
                <a:gd name="T54" fmla="*/ 607 w 1040"/>
                <a:gd name="T55" fmla="*/ 727 h 1183"/>
                <a:gd name="T56" fmla="*/ 638 w 1040"/>
                <a:gd name="T57" fmla="*/ 696 h 1183"/>
                <a:gd name="T58" fmla="*/ 660 w 1040"/>
                <a:gd name="T59" fmla="*/ 674 h 1183"/>
                <a:gd name="T60" fmla="*/ 679 w 1040"/>
                <a:gd name="T61" fmla="*/ 638 h 1183"/>
                <a:gd name="T62" fmla="*/ 704 w 1040"/>
                <a:gd name="T63" fmla="*/ 588 h 1183"/>
                <a:gd name="T64" fmla="*/ 718 w 1040"/>
                <a:gd name="T65" fmla="*/ 535 h 1183"/>
                <a:gd name="T66" fmla="*/ 721 w 1040"/>
                <a:gd name="T67" fmla="*/ 502 h 1183"/>
                <a:gd name="T68" fmla="*/ 721 w 1040"/>
                <a:gd name="T69" fmla="*/ 463 h 1183"/>
                <a:gd name="T70" fmla="*/ 718 w 1040"/>
                <a:gd name="T71" fmla="*/ 432 h 1183"/>
                <a:gd name="T72" fmla="*/ 710 w 1040"/>
                <a:gd name="T73" fmla="*/ 396 h 1183"/>
                <a:gd name="T74" fmla="*/ 696 w 1040"/>
                <a:gd name="T75" fmla="*/ 360 h 1183"/>
                <a:gd name="T76" fmla="*/ 685 w 1040"/>
                <a:gd name="T77" fmla="*/ 332 h 1183"/>
                <a:gd name="T78" fmla="*/ 671 w 1040"/>
                <a:gd name="T79" fmla="*/ 302 h 1183"/>
                <a:gd name="T80" fmla="*/ 652 w 1040"/>
                <a:gd name="T81" fmla="*/ 282 h 1183"/>
                <a:gd name="T82" fmla="*/ 627 w 1040"/>
                <a:gd name="T83" fmla="*/ 257 h 1183"/>
                <a:gd name="T84" fmla="*/ 367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39"/>
            <p:cNvSpPr>
              <a:spLocks noChangeArrowheads="1"/>
            </p:cNvSpPr>
            <p:nvPr/>
          </p:nvSpPr>
          <p:spPr bwMode="auto">
            <a:xfrm rot="10800000">
              <a:off x="290" y="535"/>
              <a:ext cx="479" cy="545"/>
            </a:xfrm>
            <a:custGeom>
              <a:avLst/>
              <a:gdLst>
                <a:gd name="T0" fmla="*/ 244 w 1040"/>
                <a:gd name="T1" fmla="*/ 0 h 1183"/>
                <a:gd name="T2" fmla="*/ 59 w 1040"/>
                <a:gd name="T3" fmla="*/ 171 h 1183"/>
                <a:gd name="T4" fmla="*/ 46 w 1040"/>
                <a:gd name="T5" fmla="*/ 189 h 1183"/>
                <a:gd name="T6" fmla="*/ 29 w 1040"/>
                <a:gd name="T7" fmla="*/ 213 h 1183"/>
                <a:gd name="T8" fmla="*/ 17 w 1040"/>
                <a:gd name="T9" fmla="*/ 241 h 1183"/>
                <a:gd name="T10" fmla="*/ 9 w 1040"/>
                <a:gd name="T11" fmla="*/ 263 h 1183"/>
                <a:gd name="T12" fmla="*/ 2 w 1040"/>
                <a:gd name="T13" fmla="*/ 293 h 1183"/>
                <a:gd name="T14" fmla="*/ 0 w 1040"/>
                <a:gd name="T15" fmla="*/ 324 h 1183"/>
                <a:gd name="T16" fmla="*/ 2 w 1040"/>
                <a:gd name="T17" fmla="*/ 353 h 1183"/>
                <a:gd name="T18" fmla="*/ 11 w 1040"/>
                <a:gd name="T19" fmla="*/ 387 h 1183"/>
                <a:gd name="T20" fmla="*/ 22 w 1040"/>
                <a:gd name="T21" fmla="*/ 412 h 1183"/>
                <a:gd name="T22" fmla="*/ 41 w 1040"/>
                <a:gd name="T23" fmla="*/ 444 h 1183"/>
                <a:gd name="T24" fmla="*/ 61 w 1040"/>
                <a:gd name="T25" fmla="*/ 468 h 1183"/>
                <a:gd name="T26" fmla="*/ 87 w 1040"/>
                <a:gd name="T27" fmla="*/ 492 h 1183"/>
                <a:gd name="T28" fmla="*/ 112 w 1040"/>
                <a:gd name="T29" fmla="*/ 508 h 1183"/>
                <a:gd name="T30" fmla="*/ 136 w 1040"/>
                <a:gd name="T31" fmla="*/ 521 h 1183"/>
                <a:gd name="T32" fmla="*/ 158 w 1040"/>
                <a:gd name="T33" fmla="*/ 528 h 1183"/>
                <a:gd name="T34" fmla="*/ 186 w 1040"/>
                <a:gd name="T35" fmla="*/ 538 h 1183"/>
                <a:gd name="T36" fmla="*/ 212 w 1040"/>
                <a:gd name="T37" fmla="*/ 541 h 1183"/>
                <a:gd name="T38" fmla="*/ 241 w 1040"/>
                <a:gd name="T39" fmla="*/ 545 h 1183"/>
                <a:gd name="T40" fmla="*/ 271 w 1040"/>
                <a:gd name="T41" fmla="*/ 541 h 1183"/>
                <a:gd name="T42" fmla="*/ 287 w 1040"/>
                <a:gd name="T43" fmla="*/ 538 h 1183"/>
                <a:gd name="T44" fmla="*/ 308 w 1040"/>
                <a:gd name="T45" fmla="*/ 532 h 1183"/>
                <a:gd name="T46" fmla="*/ 324 w 1040"/>
                <a:gd name="T47" fmla="*/ 528 h 1183"/>
                <a:gd name="T48" fmla="*/ 345 w 1040"/>
                <a:gd name="T49" fmla="*/ 521 h 1183"/>
                <a:gd name="T50" fmla="*/ 368 w 1040"/>
                <a:gd name="T51" fmla="*/ 510 h 1183"/>
                <a:gd name="T52" fmla="*/ 385 w 1040"/>
                <a:gd name="T53" fmla="*/ 499 h 1183"/>
                <a:gd name="T54" fmla="*/ 403 w 1040"/>
                <a:gd name="T55" fmla="*/ 482 h 1183"/>
                <a:gd name="T56" fmla="*/ 424 w 1040"/>
                <a:gd name="T57" fmla="*/ 462 h 1183"/>
                <a:gd name="T58" fmla="*/ 438 w 1040"/>
                <a:gd name="T59" fmla="*/ 447 h 1183"/>
                <a:gd name="T60" fmla="*/ 451 w 1040"/>
                <a:gd name="T61" fmla="*/ 423 h 1183"/>
                <a:gd name="T62" fmla="*/ 468 w 1040"/>
                <a:gd name="T63" fmla="*/ 390 h 1183"/>
                <a:gd name="T64" fmla="*/ 477 w 1040"/>
                <a:gd name="T65" fmla="*/ 355 h 1183"/>
                <a:gd name="T66" fmla="*/ 479 w 1040"/>
                <a:gd name="T67" fmla="*/ 333 h 1183"/>
                <a:gd name="T68" fmla="*/ 479 w 1040"/>
                <a:gd name="T69" fmla="*/ 307 h 1183"/>
                <a:gd name="T70" fmla="*/ 477 w 1040"/>
                <a:gd name="T71" fmla="*/ 287 h 1183"/>
                <a:gd name="T72" fmla="*/ 472 w 1040"/>
                <a:gd name="T73" fmla="*/ 263 h 1183"/>
                <a:gd name="T74" fmla="*/ 462 w 1040"/>
                <a:gd name="T75" fmla="*/ 239 h 1183"/>
                <a:gd name="T76" fmla="*/ 455 w 1040"/>
                <a:gd name="T77" fmla="*/ 221 h 1183"/>
                <a:gd name="T78" fmla="*/ 446 w 1040"/>
                <a:gd name="T79" fmla="*/ 200 h 1183"/>
                <a:gd name="T80" fmla="*/ 433 w 1040"/>
                <a:gd name="T81" fmla="*/ 188 h 1183"/>
                <a:gd name="T82" fmla="*/ 416 w 1040"/>
                <a:gd name="T83" fmla="*/ 171 h 1183"/>
                <a:gd name="T84" fmla="*/ 244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2" name="Group 46"/>
          <p:cNvGrpSpPr>
            <a:grpSpLocks/>
          </p:cNvGrpSpPr>
          <p:nvPr/>
        </p:nvGrpSpPr>
        <p:grpSpPr bwMode="auto">
          <a:xfrm>
            <a:off x="4775996" y="4724400"/>
            <a:ext cx="315913" cy="360363"/>
            <a:chOff x="0" y="0"/>
            <a:chExt cx="1040" cy="1183"/>
          </a:xfrm>
          <a:solidFill>
            <a:srgbClr val="92D050"/>
          </a:solidFill>
        </p:grpSpPr>
        <p:sp>
          <p:nvSpPr>
            <p:cNvPr id="53" name="Freeform 41" descr="浅色下对角线"/>
            <p:cNvSpPr>
              <a:spLocks/>
            </p:cNvSpPr>
            <p:nvPr/>
          </p:nvSpPr>
          <p:spPr bwMode="auto">
            <a:xfrm>
              <a:off x="0" y="0"/>
              <a:ext cx="1040" cy="1183"/>
            </a:xfrm>
            <a:custGeom>
              <a:avLst/>
              <a:gdLst>
                <a:gd name="T0" fmla="*/ 530 w 1040"/>
                <a:gd name="T1" fmla="*/ 0 h 1183"/>
                <a:gd name="T2" fmla="*/ 128 w 1040"/>
                <a:gd name="T3" fmla="*/ 371 h 1183"/>
                <a:gd name="T4" fmla="*/ 100 w 1040"/>
                <a:gd name="T5" fmla="*/ 411 h 1183"/>
                <a:gd name="T6" fmla="*/ 64 w 1040"/>
                <a:gd name="T7" fmla="*/ 463 h 1183"/>
                <a:gd name="T8" fmla="*/ 36 w 1040"/>
                <a:gd name="T9" fmla="*/ 523 h 1183"/>
                <a:gd name="T10" fmla="*/ 20 w 1040"/>
                <a:gd name="T11" fmla="*/ 571 h 1183"/>
                <a:gd name="T12" fmla="*/ 4 w 1040"/>
                <a:gd name="T13" fmla="*/ 635 h 1183"/>
                <a:gd name="T14" fmla="*/ 0 w 1040"/>
                <a:gd name="T15" fmla="*/ 703 h 1183"/>
                <a:gd name="T16" fmla="*/ 4 w 1040"/>
                <a:gd name="T17" fmla="*/ 767 h 1183"/>
                <a:gd name="T18" fmla="*/ 24 w 1040"/>
                <a:gd name="T19" fmla="*/ 839 h 1183"/>
                <a:gd name="T20" fmla="*/ 48 w 1040"/>
                <a:gd name="T21" fmla="*/ 895 h 1183"/>
                <a:gd name="T22" fmla="*/ 88 w 1040"/>
                <a:gd name="T23" fmla="*/ 963 h 1183"/>
                <a:gd name="T24" fmla="*/ 132 w 1040"/>
                <a:gd name="T25" fmla="*/ 1015 h 1183"/>
                <a:gd name="T26" fmla="*/ 188 w 1040"/>
                <a:gd name="T27" fmla="*/ 1067 h 1183"/>
                <a:gd name="T28" fmla="*/ 244 w 1040"/>
                <a:gd name="T29" fmla="*/ 1103 h 1183"/>
                <a:gd name="T30" fmla="*/ 296 w 1040"/>
                <a:gd name="T31" fmla="*/ 1131 h 1183"/>
                <a:gd name="T32" fmla="*/ 344 w 1040"/>
                <a:gd name="T33" fmla="*/ 1147 h 1183"/>
                <a:gd name="T34" fmla="*/ 404 w 1040"/>
                <a:gd name="T35" fmla="*/ 1167 h 1183"/>
                <a:gd name="T36" fmla="*/ 460 w 1040"/>
                <a:gd name="T37" fmla="*/ 1175 h 1183"/>
                <a:gd name="T38" fmla="*/ 524 w 1040"/>
                <a:gd name="T39" fmla="*/ 1183 h 1183"/>
                <a:gd name="T40" fmla="*/ 588 w 1040"/>
                <a:gd name="T41" fmla="*/ 1175 h 1183"/>
                <a:gd name="T42" fmla="*/ 624 w 1040"/>
                <a:gd name="T43" fmla="*/ 1167 h 1183"/>
                <a:gd name="T44" fmla="*/ 668 w 1040"/>
                <a:gd name="T45" fmla="*/ 1155 h 1183"/>
                <a:gd name="T46" fmla="*/ 704 w 1040"/>
                <a:gd name="T47" fmla="*/ 1147 h 1183"/>
                <a:gd name="T48" fmla="*/ 748 w 1040"/>
                <a:gd name="T49" fmla="*/ 1131 h 1183"/>
                <a:gd name="T50" fmla="*/ 800 w 1040"/>
                <a:gd name="T51" fmla="*/ 1107 h 1183"/>
                <a:gd name="T52" fmla="*/ 836 w 1040"/>
                <a:gd name="T53" fmla="*/ 1083 h 1183"/>
                <a:gd name="T54" fmla="*/ 876 w 1040"/>
                <a:gd name="T55" fmla="*/ 1047 h 1183"/>
                <a:gd name="T56" fmla="*/ 920 w 1040"/>
                <a:gd name="T57" fmla="*/ 1003 h 1183"/>
                <a:gd name="T58" fmla="*/ 952 w 1040"/>
                <a:gd name="T59" fmla="*/ 971 h 1183"/>
                <a:gd name="T60" fmla="*/ 980 w 1040"/>
                <a:gd name="T61" fmla="*/ 919 h 1183"/>
                <a:gd name="T62" fmla="*/ 1016 w 1040"/>
                <a:gd name="T63" fmla="*/ 847 h 1183"/>
                <a:gd name="T64" fmla="*/ 1036 w 1040"/>
                <a:gd name="T65" fmla="*/ 771 h 1183"/>
                <a:gd name="T66" fmla="*/ 1040 w 1040"/>
                <a:gd name="T67" fmla="*/ 723 h 1183"/>
                <a:gd name="T68" fmla="*/ 1040 w 1040"/>
                <a:gd name="T69" fmla="*/ 667 h 1183"/>
                <a:gd name="T70" fmla="*/ 1036 w 1040"/>
                <a:gd name="T71" fmla="*/ 623 h 1183"/>
                <a:gd name="T72" fmla="*/ 1024 w 1040"/>
                <a:gd name="T73" fmla="*/ 571 h 1183"/>
                <a:gd name="T74" fmla="*/ 1004 w 1040"/>
                <a:gd name="T75" fmla="*/ 519 h 1183"/>
                <a:gd name="T76" fmla="*/ 988 w 1040"/>
                <a:gd name="T77" fmla="*/ 479 h 1183"/>
                <a:gd name="T78" fmla="*/ 968 w 1040"/>
                <a:gd name="T79" fmla="*/ 435 h 1183"/>
                <a:gd name="T80" fmla="*/ 940 w 1040"/>
                <a:gd name="T81" fmla="*/ 407 h 1183"/>
                <a:gd name="T82" fmla="*/ 904 w 1040"/>
                <a:gd name="T83" fmla="*/ 371 h 1183"/>
                <a:gd name="T84" fmla="*/ 530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 w="38100" cmpd="sng">
              <a:solidFill>
                <a:srgbClr val="E6E6E6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42" descr="浅色上对角线"/>
            <p:cNvSpPr>
              <a:spLocks noChangeArrowheads="1"/>
            </p:cNvSpPr>
            <p:nvPr/>
          </p:nvSpPr>
          <p:spPr bwMode="auto">
            <a:xfrm>
              <a:off x="168" y="295"/>
              <a:ext cx="721" cy="821"/>
            </a:xfrm>
            <a:custGeom>
              <a:avLst/>
              <a:gdLst>
                <a:gd name="T0" fmla="*/ 367 w 1040"/>
                <a:gd name="T1" fmla="*/ 0 h 1183"/>
                <a:gd name="T2" fmla="*/ 89 w 1040"/>
                <a:gd name="T3" fmla="*/ 257 h 1183"/>
                <a:gd name="T4" fmla="*/ 69 w 1040"/>
                <a:gd name="T5" fmla="*/ 285 h 1183"/>
                <a:gd name="T6" fmla="*/ 44 w 1040"/>
                <a:gd name="T7" fmla="*/ 321 h 1183"/>
                <a:gd name="T8" fmla="*/ 25 w 1040"/>
                <a:gd name="T9" fmla="*/ 363 h 1183"/>
                <a:gd name="T10" fmla="*/ 14 w 1040"/>
                <a:gd name="T11" fmla="*/ 396 h 1183"/>
                <a:gd name="T12" fmla="*/ 3 w 1040"/>
                <a:gd name="T13" fmla="*/ 441 h 1183"/>
                <a:gd name="T14" fmla="*/ 0 w 1040"/>
                <a:gd name="T15" fmla="*/ 488 h 1183"/>
                <a:gd name="T16" fmla="*/ 3 w 1040"/>
                <a:gd name="T17" fmla="*/ 532 h 1183"/>
                <a:gd name="T18" fmla="*/ 17 w 1040"/>
                <a:gd name="T19" fmla="*/ 582 h 1183"/>
                <a:gd name="T20" fmla="*/ 33 w 1040"/>
                <a:gd name="T21" fmla="*/ 621 h 1183"/>
                <a:gd name="T22" fmla="*/ 61 w 1040"/>
                <a:gd name="T23" fmla="*/ 668 h 1183"/>
                <a:gd name="T24" fmla="*/ 92 w 1040"/>
                <a:gd name="T25" fmla="*/ 704 h 1183"/>
                <a:gd name="T26" fmla="*/ 130 w 1040"/>
                <a:gd name="T27" fmla="*/ 740 h 1183"/>
                <a:gd name="T28" fmla="*/ 169 w 1040"/>
                <a:gd name="T29" fmla="*/ 765 h 1183"/>
                <a:gd name="T30" fmla="*/ 205 w 1040"/>
                <a:gd name="T31" fmla="*/ 785 h 1183"/>
                <a:gd name="T32" fmla="*/ 238 w 1040"/>
                <a:gd name="T33" fmla="*/ 796 h 1183"/>
                <a:gd name="T34" fmla="*/ 280 w 1040"/>
                <a:gd name="T35" fmla="*/ 810 h 1183"/>
                <a:gd name="T36" fmla="*/ 319 w 1040"/>
                <a:gd name="T37" fmla="*/ 815 h 1183"/>
                <a:gd name="T38" fmla="*/ 363 w 1040"/>
                <a:gd name="T39" fmla="*/ 821 h 1183"/>
                <a:gd name="T40" fmla="*/ 408 w 1040"/>
                <a:gd name="T41" fmla="*/ 815 h 1183"/>
                <a:gd name="T42" fmla="*/ 433 w 1040"/>
                <a:gd name="T43" fmla="*/ 810 h 1183"/>
                <a:gd name="T44" fmla="*/ 463 w 1040"/>
                <a:gd name="T45" fmla="*/ 802 h 1183"/>
                <a:gd name="T46" fmla="*/ 488 w 1040"/>
                <a:gd name="T47" fmla="*/ 796 h 1183"/>
                <a:gd name="T48" fmla="*/ 519 w 1040"/>
                <a:gd name="T49" fmla="*/ 785 h 1183"/>
                <a:gd name="T50" fmla="*/ 555 w 1040"/>
                <a:gd name="T51" fmla="*/ 768 h 1183"/>
                <a:gd name="T52" fmla="*/ 580 w 1040"/>
                <a:gd name="T53" fmla="*/ 752 h 1183"/>
                <a:gd name="T54" fmla="*/ 607 w 1040"/>
                <a:gd name="T55" fmla="*/ 727 h 1183"/>
                <a:gd name="T56" fmla="*/ 638 w 1040"/>
                <a:gd name="T57" fmla="*/ 696 h 1183"/>
                <a:gd name="T58" fmla="*/ 660 w 1040"/>
                <a:gd name="T59" fmla="*/ 674 h 1183"/>
                <a:gd name="T60" fmla="*/ 679 w 1040"/>
                <a:gd name="T61" fmla="*/ 638 h 1183"/>
                <a:gd name="T62" fmla="*/ 704 w 1040"/>
                <a:gd name="T63" fmla="*/ 588 h 1183"/>
                <a:gd name="T64" fmla="*/ 718 w 1040"/>
                <a:gd name="T65" fmla="*/ 535 h 1183"/>
                <a:gd name="T66" fmla="*/ 721 w 1040"/>
                <a:gd name="T67" fmla="*/ 502 h 1183"/>
                <a:gd name="T68" fmla="*/ 721 w 1040"/>
                <a:gd name="T69" fmla="*/ 463 h 1183"/>
                <a:gd name="T70" fmla="*/ 718 w 1040"/>
                <a:gd name="T71" fmla="*/ 432 h 1183"/>
                <a:gd name="T72" fmla="*/ 710 w 1040"/>
                <a:gd name="T73" fmla="*/ 396 h 1183"/>
                <a:gd name="T74" fmla="*/ 696 w 1040"/>
                <a:gd name="T75" fmla="*/ 360 h 1183"/>
                <a:gd name="T76" fmla="*/ 685 w 1040"/>
                <a:gd name="T77" fmla="*/ 332 h 1183"/>
                <a:gd name="T78" fmla="*/ 671 w 1040"/>
                <a:gd name="T79" fmla="*/ 302 h 1183"/>
                <a:gd name="T80" fmla="*/ 652 w 1040"/>
                <a:gd name="T81" fmla="*/ 282 h 1183"/>
                <a:gd name="T82" fmla="*/ 627 w 1040"/>
                <a:gd name="T83" fmla="*/ 257 h 1183"/>
                <a:gd name="T84" fmla="*/ 367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43"/>
            <p:cNvSpPr>
              <a:spLocks noChangeArrowheads="1"/>
            </p:cNvSpPr>
            <p:nvPr/>
          </p:nvSpPr>
          <p:spPr bwMode="auto">
            <a:xfrm rot="10800000">
              <a:off x="290" y="535"/>
              <a:ext cx="479" cy="545"/>
            </a:xfrm>
            <a:custGeom>
              <a:avLst/>
              <a:gdLst>
                <a:gd name="T0" fmla="*/ 244 w 1040"/>
                <a:gd name="T1" fmla="*/ 0 h 1183"/>
                <a:gd name="T2" fmla="*/ 59 w 1040"/>
                <a:gd name="T3" fmla="*/ 171 h 1183"/>
                <a:gd name="T4" fmla="*/ 46 w 1040"/>
                <a:gd name="T5" fmla="*/ 189 h 1183"/>
                <a:gd name="T6" fmla="*/ 29 w 1040"/>
                <a:gd name="T7" fmla="*/ 213 h 1183"/>
                <a:gd name="T8" fmla="*/ 17 w 1040"/>
                <a:gd name="T9" fmla="*/ 241 h 1183"/>
                <a:gd name="T10" fmla="*/ 9 w 1040"/>
                <a:gd name="T11" fmla="*/ 263 h 1183"/>
                <a:gd name="T12" fmla="*/ 2 w 1040"/>
                <a:gd name="T13" fmla="*/ 293 h 1183"/>
                <a:gd name="T14" fmla="*/ 0 w 1040"/>
                <a:gd name="T15" fmla="*/ 324 h 1183"/>
                <a:gd name="T16" fmla="*/ 2 w 1040"/>
                <a:gd name="T17" fmla="*/ 353 h 1183"/>
                <a:gd name="T18" fmla="*/ 11 w 1040"/>
                <a:gd name="T19" fmla="*/ 387 h 1183"/>
                <a:gd name="T20" fmla="*/ 22 w 1040"/>
                <a:gd name="T21" fmla="*/ 412 h 1183"/>
                <a:gd name="T22" fmla="*/ 41 w 1040"/>
                <a:gd name="T23" fmla="*/ 444 h 1183"/>
                <a:gd name="T24" fmla="*/ 61 w 1040"/>
                <a:gd name="T25" fmla="*/ 468 h 1183"/>
                <a:gd name="T26" fmla="*/ 87 w 1040"/>
                <a:gd name="T27" fmla="*/ 492 h 1183"/>
                <a:gd name="T28" fmla="*/ 112 w 1040"/>
                <a:gd name="T29" fmla="*/ 508 h 1183"/>
                <a:gd name="T30" fmla="*/ 136 w 1040"/>
                <a:gd name="T31" fmla="*/ 521 h 1183"/>
                <a:gd name="T32" fmla="*/ 158 w 1040"/>
                <a:gd name="T33" fmla="*/ 528 h 1183"/>
                <a:gd name="T34" fmla="*/ 186 w 1040"/>
                <a:gd name="T35" fmla="*/ 538 h 1183"/>
                <a:gd name="T36" fmla="*/ 212 w 1040"/>
                <a:gd name="T37" fmla="*/ 541 h 1183"/>
                <a:gd name="T38" fmla="*/ 241 w 1040"/>
                <a:gd name="T39" fmla="*/ 545 h 1183"/>
                <a:gd name="T40" fmla="*/ 271 w 1040"/>
                <a:gd name="T41" fmla="*/ 541 h 1183"/>
                <a:gd name="T42" fmla="*/ 287 w 1040"/>
                <a:gd name="T43" fmla="*/ 538 h 1183"/>
                <a:gd name="T44" fmla="*/ 308 w 1040"/>
                <a:gd name="T45" fmla="*/ 532 h 1183"/>
                <a:gd name="T46" fmla="*/ 324 w 1040"/>
                <a:gd name="T47" fmla="*/ 528 h 1183"/>
                <a:gd name="T48" fmla="*/ 345 w 1040"/>
                <a:gd name="T49" fmla="*/ 521 h 1183"/>
                <a:gd name="T50" fmla="*/ 368 w 1040"/>
                <a:gd name="T51" fmla="*/ 510 h 1183"/>
                <a:gd name="T52" fmla="*/ 385 w 1040"/>
                <a:gd name="T53" fmla="*/ 499 h 1183"/>
                <a:gd name="T54" fmla="*/ 403 w 1040"/>
                <a:gd name="T55" fmla="*/ 482 h 1183"/>
                <a:gd name="T56" fmla="*/ 424 w 1040"/>
                <a:gd name="T57" fmla="*/ 462 h 1183"/>
                <a:gd name="T58" fmla="*/ 438 w 1040"/>
                <a:gd name="T59" fmla="*/ 447 h 1183"/>
                <a:gd name="T60" fmla="*/ 451 w 1040"/>
                <a:gd name="T61" fmla="*/ 423 h 1183"/>
                <a:gd name="T62" fmla="*/ 468 w 1040"/>
                <a:gd name="T63" fmla="*/ 390 h 1183"/>
                <a:gd name="T64" fmla="*/ 477 w 1040"/>
                <a:gd name="T65" fmla="*/ 355 h 1183"/>
                <a:gd name="T66" fmla="*/ 479 w 1040"/>
                <a:gd name="T67" fmla="*/ 333 h 1183"/>
                <a:gd name="T68" fmla="*/ 479 w 1040"/>
                <a:gd name="T69" fmla="*/ 307 h 1183"/>
                <a:gd name="T70" fmla="*/ 477 w 1040"/>
                <a:gd name="T71" fmla="*/ 287 h 1183"/>
                <a:gd name="T72" fmla="*/ 472 w 1040"/>
                <a:gd name="T73" fmla="*/ 263 h 1183"/>
                <a:gd name="T74" fmla="*/ 462 w 1040"/>
                <a:gd name="T75" fmla="*/ 239 h 1183"/>
                <a:gd name="T76" fmla="*/ 455 w 1040"/>
                <a:gd name="T77" fmla="*/ 221 h 1183"/>
                <a:gd name="T78" fmla="*/ 446 w 1040"/>
                <a:gd name="T79" fmla="*/ 200 h 1183"/>
                <a:gd name="T80" fmla="*/ 433 w 1040"/>
                <a:gd name="T81" fmla="*/ 188 h 1183"/>
                <a:gd name="T82" fmla="*/ 416 w 1040"/>
                <a:gd name="T83" fmla="*/ 171 h 1183"/>
                <a:gd name="T84" fmla="*/ 244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6" name="Group 50"/>
          <p:cNvGrpSpPr>
            <a:grpSpLocks/>
          </p:cNvGrpSpPr>
          <p:nvPr/>
        </p:nvGrpSpPr>
        <p:grpSpPr bwMode="auto">
          <a:xfrm>
            <a:off x="4055271" y="4797425"/>
            <a:ext cx="442913" cy="503238"/>
            <a:chOff x="0" y="0"/>
            <a:chExt cx="1040" cy="1183"/>
          </a:xfrm>
          <a:solidFill>
            <a:srgbClr val="92D050"/>
          </a:solidFill>
        </p:grpSpPr>
        <p:sp>
          <p:nvSpPr>
            <p:cNvPr id="57" name="Freeform 45" descr="浅色下对角线"/>
            <p:cNvSpPr>
              <a:spLocks/>
            </p:cNvSpPr>
            <p:nvPr/>
          </p:nvSpPr>
          <p:spPr bwMode="auto">
            <a:xfrm>
              <a:off x="0" y="0"/>
              <a:ext cx="1040" cy="1183"/>
            </a:xfrm>
            <a:custGeom>
              <a:avLst/>
              <a:gdLst>
                <a:gd name="T0" fmla="*/ 530 w 1040"/>
                <a:gd name="T1" fmla="*/ 0 h 1183"/>
                <a:gd name="T2" fmla="*/ 128 w 1040"/>
                <a:gd name="T3" fmla="*/ 371 h 1183"/>
                <a:gd name="T4" fmla="*/ 100 w 1040"/>
                <a:gd name="T5" fmla="*/ 411 h 1183"/>
                <a:gd name="T6" fmla="*/ 64 w 1040"/>
                <a:gd name="T7" fmla="*/ 463 h 1183"/>
                <a:gd name="T8" fmla="*/ 36 w 1040"/>
                <a:gd name="T9" fmla="*/ 523 h 1183"/>
                <a:gd name="T10" fmla="*/ 20 w 1040"/>
                <a:gd name="T11" fmla="*/ 571 h 1183"/>
                <a:gd name="T12" fmla="*/ 4 w 1040"/>
                <a:gd name="T13" fmla="*/ 635 h 1183"/>
                <a:gd name="T14" fmla="*/ 0 w 1040"/>
                <a:gd name="T15" fmla="*/ 703 h 1183"/>
                <a:gd name="T16" fmla="*/ 4 w 1040"/>
                <a:gd name="T17" fmla="*/ 767 h 1183"/>
                <a:gd name="T18" fmla="*/ 24 w 1040"/>
                <a:gd name="T19" fmla="*/ 839 h 1183"/>
                <a:gd name="T20" fmla="*/ 48 w 1040"/>
                <a:gd name="T21" fmla="*/ 895 h 1183"/>
                <a:gd name="T22" fmla="*/ 88 w 1040"/>
                <a:gd name="T23" fmla="*/ 963 h 1183"/>
                <a:gd name="T24" fmla="*/ 132 w 1040"/>
                <a:gd name="T25" fmla="*/ 1015 h 1183"/>
                <a:gd name="T26" fmla="*/ 188 w 1040"/>
                <a:gd name="T27" fmla="*/ 1067 h 1183"/>
                <a:gd name="T28" fmla="*/ 244 w 1040"/>
                <a:gd name="T29" fmla="*/ 1103 h 1183"/>
                <a:gd name="T30" fmla="*/ 296 w 1040"/>
                <a:gd name="T31" fmla="*/ 1131 h 1183"/>
                <a:gd name="T32" fmla="*/ 344 w 1040"/>
                <a:gd name="T33" fmla="*/ 1147 h 1183"/>
                <a:gd name="T34" fmla="*/ 404 w 1040"/>
                <a:gd name="T35" fmla="*/ 1167 h 1183"/>
                <a:gd name="T36" fmla="*/ 460 w 1040"/>
                <a:gd name="T37" fmla="*/ 1175 h 1183"/>
                <a:gd name="T38" fmla="*/ 524 w 1040"/>
                <a:gd name="T39" fmla="*/ 1183 h 1183"/>
                <a:gd name="T40" fmla="*/ 588 w 1040"/>
                <a:gd name="T41" fmla="*/ 1175 h 1183"/>
                <a:gd name="T42" fmla="*/ 624 w 1040"/>
                <a:gd name="T43" fmla="*/ 1167 h 1183"/>
                <a:gd name="T44" fmla="*/ 668 w 1040"/>
                <a:gd name="T45" fmla="*/ 1155 h 1183"/>
                <a:gd name="T46" fmla="*/ 704 w 1040"/>
                <a:gd name="T47" fmla="*/ 1147 h 1183"/>
                <a:gd name="T48" fmla="*/ 748 w 1040"/>
                <a:gd name="T49" fmla="*/ 1131 h 1183"/>
                <a:gd name="T50" fmla="*/ 800 w 1040"/>
                <a:gd name="T51" fmla="*/ 1107 h 1183"/>
                <a:gd name="T52" fmla="*/ 836 w 1040"/>
                <a:gd name="T53" fmla="*/ 1083 h 1183"/>
                <a:gd name="T54" fmla="*/ 876 w 1040"/>
                <a:gd name="T55" fmla="*/ 1047 h 1183"/>
                <a:gd name="T56" fmla="*/ 920 w 1040"/>
                <a:gd name="T57" fmla="*/ 1003 h 1183"/>
                <a:gd name="T58" fmla="*/ 952 w 1040"/>
                <a:gd name="T59" fmla="*/ 971 h 1183"/>
                <a:gd name="T60" fmla="*/ 980 w 1040"/>
                <a:gd name="T61" fmla="*/ 919 h 1183"/>
                <a:gd name="T62" fmla="*/ 1016 w 1040"/>
                <a:gd name="T63" fmla="*/ 847 h 1183"/>
                <a:gd name="T64" fmla="*/ 1036 w 1040"/>
                <a:gd name="T65" fmla="*/ 771 h 1183"/>
                <a:gd name="T66" fmla="*/ 1040 w 1040"/>
                <a:gd name="T67" fmla="*/ 723 h 1183"/>
                <a:gd name="T68" fmla="*/ 1040 w 1040"/>
                <a:gd name="T69" fmla="*/ 667 h 1183"/>
                <a:gd name="T70" fmla="*/ 1036 w 1040"/>
                <a:gd name="T71" fmla="*/ 623 h 1183"/>
                <a:gd name="T72" fmla="*/ 1024 w 1040"/>
                <a:gd name="T73" fmla="*/ 571 h 1183"/>
                <a:gd name="T74" fmla="*/ 1004 w 1040"/>
                <a:gd name="T75" fmla="*/ 519 h 1183"/>
                <a:gd name="T76" fmla="*/ 988 w 1040"/>
                <a:gd name="T77" fmla="*/ 479 h 1183"/>
                <a:gd name="T78" fmla="*/ 968 w 1040"/>
                <a:gd name="T79" fmla="*/ 435 h 1183"/>
                <a:gd name="T80" fmla="*/ 940 w 1040"/>
                <a:gd name="T81" fmla="*/ 407 h 1183"/>
                <a:gd name="T82" fmla="*/ 904 w 1040"/>
                <a:gd name="T83" fmla="*/ 371 h 1183"/>
                <a:gd name="T84" fmla="*/ 530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 w="25400" cmpd="sng">
              <a:solidFill>
                <a:srgbClr val="E6E6E6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46" descr="浅色上对角线"/>
            <p:cNvSpPr>
              <a:spLocks noChangeArrowheads="1"/>
            </p:cNvSpPr>
            <p:nvPr/>
          </p:nvSpPr>
          <p:spPr bwMode="auto">
            <a:xfrm>
              <a:off x="168" y="295"/>
              <a:ext cx="721" cy="821"/>
            </a:xfrm>
            <a:custGeom>
              <a:avLst/>
              <a:gdLst>
                <a:gd name="T0" fmla="*/ 367 w 1040"/>
                <a:gd name="T1" fmla="*/ 0 h 1183"/>
                <a:gd name="T2" fmla="*/ 89 w 1040"/>
                <a:gd name="T3" fmla="*/ 257 h 1183"/>
                <a:gd name="T4" fmla="*/ 69 w 1040"/>
                <a:gd name="T5" fmla="*/ 285 h 1183"/>
                <a:gd name="T6" fmla="*/ 44 w 1040"/>
                <a:gd name="T7" fmla="*/ 321 h 1183"/>
                <a:gd name="T8" fmla="*/ 25 w 1040"/>
                <a:gd name="T9" fmla="*/ 363 h 1183"/>
                <a:gd name="T10" fmla="*/ 14 w 1040"/>
                <a:gd name="T11" fmla="*/ 396 h 1183"/>
                <a:gd name="T12" fmla="*/ 3 w 1040"/>
                <a:gd name="T13" fmla="*/ 441 h 1183"/>
                <a:gd name="T14" fmla="*/ 0 w 1040"/>
                <a:gd name="T15" fmla="*/ 488 h 1183"/>
                <a:gd name="T16" fmla="*/ 3 w 1040"/>
                <a:gd name="T17" fmla="*/ 532 h 1183"/>
                <a:gd name="T18" fmla="*/ 17 w 1040"/>
                <a:gd name="T19" fmla="*/ 582 h 1183"/>
                <a:gd name="T20" fmla="*/ 33 w 1040"/>
                <a:gd name="T21" fmla="*/ 621 h 1183"/>
                <a:gd name="T22" fmla="*/ 61 w 1040"/>
                <a:gd name="T23" fmla="*/ 668 h 1183"/>
                <a:gd name="T24" fmla="*/ 92 w 1040"/>
                <a:gd name="T25" fmla="*/ 704 h 1183"/>
                <a:gd name="T26" fmla="*/ 130 w 1040"/>
                <a:gd name="T27" fmla="*/ 740 h 1183"/>
                <a:gd name="T28" fmla="*/ 169 w 1040"/>
                <a:gd name="T29" fmla="*/ 765 h 1183"/>
                <a:gd name="T30" fmla="*/ 205 w 1040"/>
                <a:gd name="T31" fmla="*/ 785 h 1183"/>
                <a:gd name="T32" fmla="*/ 238 w 1040"/>
                <a:gd name="T33" fmla="*/ 796 h 1183"/>
                <a:gd name="T34" fmla="*/ 280 w 1040"/>
                <a:gd name="T35" fmla="*/ 810 h 1183"/>
                <a:gd name="T36" fmla="*/ 319 w 1040"/>
                <a:gd name="T37" fmla="*/ 815 h 1183"/>
                <a:gd name="T38" fmla="*/ 363 w 1040"/>
                <a:gd name="T39" fmla="*/ 821 h 1183"/>
                <a:gd name="T40" fmla="*/ 408 w 1040"/>
                <a:gd name="T41" fmla="*/ 815 h 1183"/>
                <a:gd name="T42" fmla="*/ 433 w 1040"/>
                <a:gd name="T43" fmla="*/ 810 h 1183"/>
                <a:gd name="T44" fmla="*/ 463 w 1040"/>
                <a:gd name="T45" fmla="*/ 802 h 1183"/>
                <a:gd name="T46" fmla="*/ 488 w 1040"/>
                <a:gd name="T47" fmla="*/ 796 h 1183"/>
                <a:gd name="T48" fmla="*/ 519 w 1040"/>
                <a:gd name="T49" fmla="*/ 785 h 1183"/>
                <a:gd name="T50" fmla="*/ 555 w 1040"/>
                <a:gd name="T51" fmla="*/ 768 h 1183"/>
                <a:gd name="T52" fmla="*/ 580 w 1040"/>
                <a:gd name="T53" fmla="*/ 752 h 1183"/>
                <a:gd name="T54" fmla="*/ 607 w 1040"/>
                <a:gd name="T55" fmla="*/ 727 h 1183"/>
                <a:gd name="T56" fmla="*/ 638 w 1040"/>
                <a:gd name="T57" fmla="*/ 696 h 1183"/>
                <a:gd name="T58" fmla="*/ 660 w 1040"/>
                <a:gd name="T59" fmla="*/ 674 h 1183"/>
                <a:gd name="T60" fmla="*/ 679 w 1040"/>
                <a:gd name="T61" fmla="*/ 638 h 1183"/>
                <a:gd name="T62" fmla="*/ 704 w 1040"/>
                <a:gd name="T63" fmla="*/ 588 h 1183"/>
                <a:gd name="T64" fmla="*/ 718 w 1040"/>
                <a:gd name="T65" fmla="*/ 535 h 1183"/>
                <a:gd name="T66" fmla="*/ 721 w 1040"/>
                <a:gd name="T67" fmla="*/ 502 h 1183"/>
                <a:gd name="T68" fmla="*/ 721 w 1040"/>
                <a:gd name="T69" fmla="*/ 463 h 1183"/>
                <a:gd name="T70" fmla="*/ 718 w 1040"/>
                <a:gd name="T71" fmla="*/ 432 h 1183"/>
                <a:gd name="T72" fmla="*/ 710 w 1040"/>
                <a:gd name="T73" fmla="*/ 396 h 1183"/>
                <a:gd name="T74" fmla="*/ 696 w 1040"/>
                <a:gd name="T75" fmla="*/ 360 h 1183"/>
                <a:gd name="T76" fmla="*/ 685 w 1040"/>
                <a:gd name="T77" fmla="*/ 332 h 1183"/>
                <a:gd name="T78" fmla="*/ 671 w 1040"/>
                <a:gd name="T79" fmla="*/ 302 h 1183"/>
                <a:gd name="T80" fmla="*/ 652 w 1040"/>
                <a:gd name="T81" fmla="*/ 282 h 1183"/>
                <a:gd name="T82" fmla="*/ 627 w 1040"/>
                <a:gd name="T83" fmla="*/ 257 h 1183"/>
                <a:gd name="T84" fmla="*/ 367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47"/>
            <p:cNvSpPr>
              <a:spLocks noChangeArrowheads="1"/>
            </p:cNvSpPr>
            <p:nvPr/>
          </p:nvSpPr>
          <p:spPr bwMode="auto">
            <a:xfrm rot="10800000">
              <a:off x="290" y="535"/>
              <a:ext cx="479" cy="545"/>
            </a:xfrm>
            <a:custGeom>
              <a:avLst/>
              <a:gdLst>
                <a:gd name="T0" fmla="*/ 244 w 1040"/>
                <a:gd name="T1" fmla="*/ 0 h 1183"/>
                <a:gd name="T2" fmla="*/ 59 w 1040"/>
                <a:gd name="T3" fmla="*/ 171 h 1183"/>
                <a:gd name="T4" fmla="*/ 46 w 1040"/>
                <a:gd name="T5" fmla="*/ 189 h 1183"/>
                <a:gd name="T6" fmla="*/ 29 w 1040"/>
                <a:gd name="T7" fmla="*/ 213 h 1183"/>
                <a:gd name="T8" fmla="*/ 17 w 1040"/>
                <a:gd name="T9" fmla="*/ 241 h 1183"/>
                <a:gd name="T10" fmla="*/ 9 w 1040"/>
                <a:gd name="T11" fmla="*/ 263 h 1183"/>
                <a:gd name="T12" fmla="*/ 2 w 1040"/>
                <a:gd name="T13" fmla="*/ 293 h 1183"/>
                <a:gd name="T14" fmla="*/ 0 w 1040"/>
                <a:gd name="T15" fmla="*/ 324 h 1183"/>
                <a:gd name="T16" fmla="*/ 2 w 1040"/>
                <a:gd name="T17" fmla="*/ 353 h 1183"/>
                <a:gd name="T18" fmla="*/ 11 w 1040"/>
                <a:gd name="T19" fmla="*/ 387 h 1183"/>
                <a:gd name="T20" fmla="*/ 22 w 1040"/>
                <a:gd name="T21" fmla="*/ 412 h 1183"/>
                <a:gd name="T22" fmla="*/ 41 w 1040"/>
                <a:gd name="T23" fmla="*/ 444 h 1183"/>
                <a:gd name="T24" fmla="*/ 61 w 1040"/>
                <a:gd name="T25" fmla="*/ 468 h 1183"/>
                <a:gd name="T26" fmla="*/ 87 w 1040"/>
                <a:gd name="T27" fmla="*/ 492 h 1183"/>
                <a:gd name="T28" fmla="*/ 112 w 1040"/>
                <a:gd name="T29" fmla="*/ 508 h 1183"/>
                <a:gd name="T30" fmla="*/ 136 w 1040"/>
                <a:gd name="T31" fmla="*/ 521 h 1183"/>
                <a:gd name="T32" fmla="*/ 158 w 1040"/>
                <a:gd name="T33" fmla="*/ 528 h 1183"/>
                <a:gd name="T34" fmla="*/ 186 w 1040"/>
                <a:gd name="T35" fmla="*/ 538 h 1183"/>
                <a:gd name="T36" fmla="*/ 212 w 1040"/>
                <a:gd name="T37" fmla="*/ 541 h 1183"/>
                <a:gd name="T38" fmla="*/ 241 w 1040"/>
                <a:gd name="T39" fmla="*/ 545 h 1183"/>
                <a:gd name="T40" fmla="*/ 271 w 1040"/>
                <a:gd name="T41" fmla="*/ 541 h 1183"/>
                <a:gd name="T42" fmla="*/ 287 w 1040"/>
                <a:gd name="T43" fmla="*/ 538 h 1183"/>
                <a:gd name="T44" fmla="*/ 308 w 1040"/>
                <a:gd name="T45" fmla="*/ 532 h 1183"/>
                <a:gd name="T46" fmla="*/ 324 w 1040"/>
                <a:gd name="T47" fmla="*/ 528 h 1183"/>
                <a:gd name="T48" fmla="*/ 345 w 1040"/>
                <a:gd name="T49" fmla="*/ 521 h 1183"/>
                <a:gd name="T50" fmla="*/ 368 w 1040"/>
                <a:gd name="T51" fmla="*/ 510 h 1183"/>
                <a:gd name="T52" fmla="*/ 385 w 1040"/>
                <a:gd name="T53" fmla="*/ 499 h 1183"/>
                <a:gd name="T54" fmla="*/ 403 w 1040"/>
                <a:gd name="T55" fmla="*/ 482 h 1183"/>
                <a:gd name="T56" fmla="*/ 424 w 1040"/>
                <a:gd name="T57" fmla="*/ 462 h 1183"/>
                <a:gd name="T58" fmla="*/ 438 w 1040"/>
                <a:gd name="T59" fmla="*/ 447 h 1183"/>
                <a:gd name="T60" fmla="*/ 451 w 1040"/>
                <a:gd name="T61" fmla="*/ 423 h 1183"/>
                <a:gd name="T62" fmla="*/ 468 w 1040"/>
                <a:gd name="T63" fmla="*/ 390 h 1183"/>
                <a:gd name="T64" fmla="*/ 477 w 1040"/>
                <a:gd name="T65" fmla="*/ 355 h 1183"/>
                <a:gd name="T66" fmla="*/ 479 w 1040"/>
                <a:gd name="T67" fmla="*/ 333 h 1183"/>
                <a:gd name="T68" fmla="*/ 479 w 1040"/>
                <a:gd name="T69" fmla="*/ 307 h 1183"/>
                <a:gd name="T70" fmla="*/ 477 w 1040"/>
                <a:gd name="T71" fmla="*/ 287 h 1183"/>
                <a:gd name="T72" fmla="*/ 472 w 1040"/>
                <a:gd name="T73" fmla="*/ 263 h 1183"/>
                <a:gd name="T74" fmla="*/ 462 w 1040"/>
                <a:gd name="T75" fmla="*/ 239 h 1183"/>
                <a:gd name="T76" fmla="*/ 455 w 1040"/>
                <a:gd name="T77" fmla="*/ 221 h 1183"/>
                <a:gd name="T78" fmla="*/ 446 w 1040"/>
                <a:gd name="T79" fmla="*/ 200 h 1183"/>
                <a:gd name="T80" fmla="*/ 433 w 1040"/>
                <a:gd name="T81" fmla="*/ 188 h 1183"/>
                <a:gd name="T82" fmla="*/ 416 w 1040"/>
                <a:gd name="T83" fmla="*/ 171 h 1183"/>
                <a:gd name="T84" fmla="*/ 244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0" name="Group 54"/>
          <p:cNvGrpSpPr>
            <a:grpSpLocks/>
          </p:cNvGrpSpPr>
          <p:nvPr/>
        </p:nvGrpSpPr>
        <p:grpSpPr bwMode="auto">
          <a:xfrm rot="8100000">
            <a:off x="5207796" y="5157788"/>
            <a:ext cx="442913" cy="503237"/>
            <a:chOff x="0" y="0"/>
            <a:chExt cx="1040" cy="1183"/>
          </a:xfrm>
          <a:solidFill>
            <a:srgbClr val="92D050"/>
          </a:solidFill>
        </p:grpSpPr>
        <p:sp>
          <p:nvSpPr>
            <p:cNvPr id="61" name="Freeform 49" descr="浅色下对角线"/>
            <p:cNvSpPr>
              <a:spLocks/>
            </p:cNvSpPr>
            <p:nvPr/>
          </p:nvSpPr>
          <p:spPr bwMode="auto">
            <a:xfrm>
              <a:off x="0" y="0"/>
              <a:ext cx="1040" cy="1183"/>
            </a:xfrm>
            <a:custGeom>
              <a:avLst/>
              <a:gdLst>
                <a:gd name="T0" fmla="*/ 530 w 1040"/>
                <a:gd name="T1" fmla="*/ 0 h 1183"/>
                <a:gd name="T2" fmla="*/ 128 w 1040"/>
                <a:gd name="T3" fmla="*/ 371 h 1183"/>
                <a:gd name="T4" fmla="*/ 100 w 1040"/>
                <a:gd name="T5" fmla="*/ 411 h 1183"/>
                <a:gd name="T6" fmla="*/ 64 w 1040"/>
                <a:gd name="T7" fmla="*/ 463 h 1183"/>
                <a:gd name="T8" fmla="*/ 36 w 1040"/>
                <a:gd name="T9" fmla="*/ 523 h 1183"/>
                <a:gd name="T10" fmla="*/ 20 w 1040"/>
                <a:gd name="T11" fmla="*/ 571 h 1183"/>
                <a:gd name="T12" fmla="*/ 4 w 1040"/>
                <a:gd name="T13" fmla="*/ 635 h 1183"/>
                <a:gd name="T14" fmla="*/ 0 w 1040"/>
                <a:gd name="T15" fmla="*/ 703 h 1183"/>
                <a:gd name="T16" fmla="*/ 4 w 1040"/>
                <a:gd name="T17" fmla="*/ 767 h 1183"/>
                <a:gd name="T18" fmla="*/ 24 w 1040"/>
                <a:gd name="T19" fmla="*/ 839 h 1183"/>
                <a:gd name="T20" fmla="*/ 48 w 1040"/>
                <a:gd name="T21" fmla="*/ 895 h 1183"/>
                <a:gd name="T22" fmla="*/ 88 w 1040"/>
                <a:gd name="T23" fmla="*/ 963 h 1183"/>
                <a:gd name="T24" fmla="*/ 132 w 1040"/>
                <a:gd name="T25" fmla="*/ 1015 h 1183"/>
                <a:gd name="T26" fmla="*/ 188 w 1040"/>
                <a:gd name="T27" fmla="*/ 1067 h 1183"/>
                <a:gd name="T28" fmla="*/ 244 w 1040"/>
                <a:gd name="T29" fmla="*/ 1103 h 1183"/>
                <a:gd name="T30" fmla="*/ 296 w 1040"/>
                <a:gd name="T31" fmla="*/ 1131 h 1183"/>
                <a:gd name="T32" fmla="*/ 344 w 1040"/>
                <a:gd name="T33" fmla="*/ 1147 h 1183"/>
                <a:gd name="T34" fmla="*/ 404 w 1040"/>
                <a:gd name="T35" fmla="*/ 1167 h 1183"/>
                <a:gd name="T36" fmla="*/ 460 w 1040"/>
                <a:gd name="T37" fmla="*/ 1175 h 1183"/>
                <a:gd name="T38" fmla="*/ 524 w 1040"/>
                <a:gd name="T39" fmla="*/ 1183 h 1183"/>
                <a:gd name="T40" fmla="*/ 588 w 1040"/>
                <a:gd name="T41" fmla="*/ 1175 h 1183"/>
                <a:gd name="T42" fmla="*/ 624 w 1040"/>
                <a:gd name="T43" fmla="*/ 1167 h 1183"/>
                <a:gd name="T44" fmla="*/ 668 w 1040"/>
                <a:gd name="T45" fmla="*/ 1155 h 1183"/>
                <a:gd name="T46" fmla="*/ 704 w 1040"/>
                <a:gd name="T47" fmla="*/ 1147 h 1183"/>
                <a:gd name="T48" fmla="*/ 748 w 1040"/>
                <a:gd name="T49" fmla="*/ 1131 h 1183"/>
                <a:gd name="T50" fmla="*/ 800 w 1040"/>
                <a:gd name="T51" fmla="*/ 1107 h 1183"/>
                <a:gd name="T52" fmla="*/ 836 w 1040"/>
                <a:gd name="T53" fmla="*/ 1083 h 1183"/>
                <a:gd name="T54" fmla="*/ 876 w 1040"/>
                <a:gd name="T55" fmla="*/ 1047 h 1183"/>
                <a:gd name="T56" fmla="*/ 920 w 1040"/>
                <a:gd name="T57" fmla="*/ 1003 h 1183"/>
                <a:gd name="T58" fmla="*/ 952 w 1040"/>
                <a:gd name="T59" fmla="*/ 971 h 1183"/>
                <a:gd name="T60" fmla="*/ 980 w 1040"/>
                <a:gd name="T61" fmla="*/ 919 h 1183"/>
                <a:gd name="T62" fmla="*/ 1016 w 1040"/>
                <a:gd name="T63" fmla="*/ 847 h 1183"/>
                <a:gd name="T64" fmla="*/ 1036 w 1040"/>
                <a:gd name="T65" fmla="*/ 771 h 1183"/>
                <a:gd name="T66" fmla="*/ 1040 w 1040"/>
                <a:gd name="T67" fmla="*/ 723 h 1183"/>
                <a:gd name="T68" fmla="*/ 1040 w 1040"/>
                <a:gd name="T69" fmla="*/ 667 h 1183"/>
                <a:gd name="T70" fmla="*/ 1036 w 1040"/>
                <a:gd name="T71" fmla="*/ 623 h 1183"/>
                <a:gd name="T72" fmla="*/ 1024 w 1040"/>
                <a:gd name="T73" fmla="*/ 571 h 1183"/>
                <a:gd name="T74" fmla="*/ 1004 w 1040"/>
                <a:gd name="T75" fmla="*/ 519 h 1183"/>
                <a:gd name="T76" fmla="*/ 988 w 1040"/>
                <a:gd name="T77" fmla="*/ 479 h 1183"/>
                <a:gd name="T78" fmla="*/ 968 w 1040"/>
                <a:gd name="T79" fmla="*/ 435 h 1183"/>
                <a:gd name="T80" fmla="*/ 940 w 1040"/>
                <a:gd name="T81" fmla="*/ 407 h 1183"/>
                <a:gd name="T82" fmla="*/ 904 w 1040"/>
                <a:gd name="T83" fmla="*/ 371 h 1183"/>
                <a:gd name="T84" fmla="*/ 530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 w="50800" cmpd="sng">
              <a:solidFill>
                <a:srgbClr val="E6E6E6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Freeform 50" descr="浅色上对角线"/>
            <p:cNvSpPr>
              <a:spLocks noChangeArrowheads="1"/>
            </p:cNvSpPr>
            <p:nvPr/>
          </p:nvSpPr>
          <p:spPr bwMode="auto">
            <a:xfrm>
              <a:off x="168" y="295"/>
              <a:ext cx="721" cy="821"/>
            </a:xfrm>
            <a:custGeom>
              <a:avLst/>
              <a:gdLst>
                <a:gd name="T0" fmla="*/ 367 w 1040"/>
                <a:gd name="T1" fmla="*/ 0 h 1183"/>
                <a:gd name="T2" fmla="*/ 89 w 1040"/>
                <a:gd name="T3" fmla="*/ 257 h 1183"/>
                <a:gd name="T4" fmla="*/ 69 w 1040"/>
                <a:gd name="T5" fmla="*/ 285 h 1183"/>
                <a:gd name="T6" fmla="*/ 44 w 1040"/>
                <a:gd name="T7" fmla="*/ 321 h 1183"/>
                <a:gd name="T8" fmla="*/ 25 w 1040"/>
                <a:gd name="T9" fmla="*/ 363 h 1183"/>
                <a:gd name="T10" fmla="*/ 14 w 1040"/>
                <a:gd name="T11" fmla="*/ 396 h 1183"/>
                <a:gd name="T12" fmla="*/ 3 w 1040"/>
                <a:gd name="T13" fmla="*/ 441 h 1183"/>
                <a:gd name="T14" fmla="*/ 0 w 1040"/>
                <a:gd name="T15" fmla="*/ 488 h 1183"/>
                <a:gd name="T16" fmla="*/ 3 w 1040"/>
                <a:gd name="T17" fmla="*/ 532 h 1183"/>
                <a:gd name="T18" fmla="*/ 17 w 1040"/>
                <a:gd name="T19" fmla="*/ 582 h 1183"/>
                <a:gd name="T20" fmla="*/ 33 w 1040"/>
                <a:gd name="T21" fmla="*/ 621 h 1183"/>
                <a:gd name="T22" fmla="*/ 61 w 1040"/>
                <a:gd name="T23" fmla="*/ 668 h 1183"/>
                <a:gd name="T24" fmla="*/ 92 w 1040"/>
                <a:gd name="T25" fmla="*/ 704 h 1183"/>
                <a:gd name="T26" fmla="*/ 130 w 1040"/>
                <a:gd name="T27" fmla="*/ 740 h 1183"/>
                <a:gd name="T28" fmla="*/ 169 w 1040"/>
                <a:gd name="T29" fmla="*/ 765 h 1183"/>
                <a:gd name="T30" fmla="*/ 205 w 1040"/>
                <a:gd name="T31" fmla="*/ 785 h 1183"/>
                <a:gd name="T32" fmla="*/ 238 w 1040"/>
                <a:gd name="T33" fmla="*/ 796 h 1183"/>
                <a:gd name="T34" fmla="*/ 280 w 1040"/>
                <a:gd name="T35" fmla="*/ 810 h 1183"/>
                <a:gd name="T36" fmla="*/ 319 w 1040"/>
                <a:gd name="T37" fmla="*/ 815 h 1183"/>
                <a:gd name="T38" fmla="*/ 363 w 1040"/>
                <a:gd name="T39" fmla="*/ 821 h 1183"/>
                <a:gd name="T40" fmla="*/ 408 w 1040"/>
                <a:gd name="T41" fmla="*/ 815 h 1183"/>
                <a:gd name="T42" fmla="*/ 433 w 1040"/>
                <a:gd name="T43" fmla="*/ 810 h 1183"/>
                <a:gd name="T44" fmla="*/ 463 w 1040"/>
                <a:gd name="T45" fmla="*/ 802 h 1183"/>
                <a:gd name="T46" fmla="*/ 488 w 1040"/>
                <a:gd name="T47" fmla="*/ 796 h 1183"/>
                <a:gd name="T48" fmla="*/ 519 w 1040"/>
                <a:gd name="T49" fmla="*/ 785 h 1183"/>
                <a:gd name="T50" fmla="*/ 555 w 1040"/>
                <a:gd name="T51" fmla="*/ 768 h 1183"/>
                <a:gd name="T52" fmla="*/ 580 w 1040"/>
                <a:gd name="T53" fmla="*/ 752 h 1183"/>
                <a:gd name="T54" fmla="*/ 607 w 1040"/>
                <a:gd name="T55" fmla="*/ 727 h 1183"/>
                <a:gd name="T56" fmla="*/ 638 w 1040"/>
                <a:gd name="T57" fmla="*/ 696 h 1183"/>
                <a:gd name="T58" fmla="*/ 660 w 1040"/>
                <a:gd name="T59" fmla="*/ 674 h 1183"/>
                <a:gd name="T60" fmla="*/ 679 w 1040"/>
                <a:gd name="T61" fmla="*/ 638 h 1183"/>
                <a:gd name="T62" fmla="*/ 704 w 1040"/>
                <a:gd name="T63" fmla="*/ 588 h 1183"/>
                <a:gd name="T64" fmla="*/ 718 w 1040"/>
                <a:gd name="T65" fmla="*/ 535 h 1183"/>
                <a:gd name="T66" fmla="*/ 721 w 1040"/>
                <a:gd name="T67" fmla="*/ 502 h 1183"/>
                <a:gd name="T68" fmla="*/ 721 w 1040"/>
                <a:gd name="T69" fmla="*/ 463 h 1183"/>
                <a:gd name="T70" fmla="*/ 718 w 1040"/>
                <a:gd name="T71" fmla="*/ 432 h 1183"/>
                <a:gd name="T72" fmla="*/ 710 w 1040"/>
                <a:gd name="T73" fmla="*/ 396 h 1183"/>
                <a:gd name="T74" fmla="*/ 696 w 1040"/>
                <a:gd name="T75" fmla="*/ 360 h 1183"/>
                <a:gd name="T76" fmla="*/ 685 w 1040"/>
                <a:gd name="T77" fmla="*/ 332 h 1183"/>
                <a:gd name="T78" fmla="*/ 671 w 1040"/>
                <a:gd name="T79" fmla="*/ 302 h 1183"/>
                <a:gd name="T80" fmla="*/ 652 w 1040"/>
                <a:gd name="T81" fmla="*/ 282 h 1183"/>
                <a:gd name="T82" fmla="*/ 627 w 1040"/>
                <a:gd name="T83" fmla="*/ 257 h 1183"/>
                <a:gd name="T84" fmla="*/ 367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Freeform 51"/>
            <p:cNvSpPr>
              <a:spLocks noChangeArrowheads="1"/>
            </p:cNvSpPr>
            <p:nvPr/>
          </p:nvSpPr>
          <p:spPr bwMode="auto">
            <a:xfrm rot="10800000">
              <a:off x="290" y="535"/>
              <a:ext cx="479" cy="545"/>
            </a:xfrm>
            <a:custGeom>
              <a:avLst/>
              <a:gdLst>
                <a:gd name="T0" fmla="*/ 244 w 1040"/>
                <a:gd name="T1" fmla="*/ 0 h 1183"/>
                <a:gd name="T2" fmla="*/ 59 w 1040"/>
                <a:gd name="T3" fmla="*/ 171 h 1183"/>
                <a:gd name="T4" fmla="*/ 46 w 1040"/>
                <a:gd name="T5" fmla="*/ 189 h 1183"/>
                <a:gd name="T6" fmla="*/ 29 w 1040"/>
                <a:gd name="T7" fmla="*/ 213 h 1183"/>
                <a:gd name="T8" fmla="*/ 17 w 1040"/>
                <a:gd name="T9" fmla="*/ 241 h 1183"/>
                <a:gd name="T10" fmla="*/ 9 w 1040"/>
                <a:gd name="T11" fmla="*/ 263 h 1183"/>
                <a:gd name="T12" fmla="*/ 2 w 1040"/>
                <a:gd name="T13" fmla="*/ 293 h 1183"/>
                <a:gd name="T14" fmla="*/ 0 w 1040"/>
                <a:gd name="T15" fmla="*/ 324 h 1183"/>
                <a:gd name="T16" fmla="*/ 2 w 1040"/>
                <a:gd name="T17" fmla="*/ 353 h 1183"/>
                <a:gd name="T18" fmla="*/ 11 w 1040"/>
                <a:gd name="T19" fmla="*/ 387 h 1183"/>
                <a:gd name="T20" fmla="*/ 22 w 1040"/>
                <a:gd name="T21" fmla="*/ 412 h 1183"/>
                <a:gd name="T22" fmla="*/ 41 w 1040"/>
                <a:gd name="T23" fmla="*/ 444 h 1183"/>
                <a:gd name="T24" fmla="*/ 61 w 1040"/>
                <a:gd name="T25" fmla="*/ 468 h 1183"/>
                <a:gd name="T26" fmla="*/ 87 w 1040"/>
                <a:gd name="T27" fmla="*/ 492 h 1183"/>
                <a:gd name="T28" fmla="*/ 112 w 1040"/>
                <a:gd name="T29" fmla="*/ 508 h 1183"/>
                <a:gd name="T30" fmla="*/ 136 w 1040"/>
                <a:gd name="T31" fmla="*/ 521 h 1183"/>
                <a:gd name="T32" fmla="*/ 158 w 1040"/>
                <a:gd name="T33" fmla="*/ 528 h 1183"/>
                <a:gd name="T34" fmla="*/ 186 w 1040"/>
                <a:gd name="T35" fmla="*/ 538 h 1183"/>
                <a:gd name="T36" fmla="*/ 212 w 1040"/>
                <a:gd name="T37" fmla="*/ 541 h 1183"/>
                <a:gd name="T38" fmla="*/ 241 w 1040"/>
                <a:gd name="T39" fmla="*/ 545 h 1183"/>
                <a:gd name="T40" fmla="*/ 271 w 1040"/>
                <a:gd name="T41" fmla="*/ 541 h 1183"/>
                <a:gd name="T42" fmla="*/ 287 w 1040"/>
                <a:gd name="T43" fmla="*/ 538 h 1183"/>
                <a:gd name="T44" fmla="*/ 308 w 1040"/>
                <a:gd name="T45" fmla="*/ 532 h 1183"/>
                <a:gd name="T46" fmla="*/ 324 w 1040"/>
                <a:gd name="T47" fmla="*/ 528 h 1183"/>
                <a:gd name="T48" fmla="*/ 345 w 1040"/>
                <a:gd name="T49" fmla="*/ 521 h 1183"/>
                <a:gd name="T50" fmla="*/ 368 w 1040"/>
                <a:gd name="T51" fmla="*/ 510 h 1183"/>
                <a:gd name="T52" fmla="*/ 385 w 1040"/>
                <a:gd name="T53" fmla="*/ 499 h 1183"/>
                <a:gd name="T54" fmla="*/ 403 w 1040"/>
                <a:gd name="T55" fmla="*/ 482 h 1183"/>
                <a:gd name="T56" fmla="*/ 424 w 1040"/>
                <a:gd name="T57" fmla="*/ 462 h 1183"/>
                <a:gd name="T58" fmla="*/ 438 w 1040"/>
                <a:gd name="T59" fmla="*/ 447 h 1183"/>
                <a:gd name="T60" fmla="*/ 451 w 1040"/>
                <a:gd name="T61" fmla="*/ 423 h 1183"/>
                <a:gd name="T62" fmla="*/ 468 w 1040"/>
                <a:gd name="T63" fmla="*/ 390 h 1183"/>
                <a:gd name="T64" fmla="*/ 477 w 1040"/>
                <a:gd name="T65" fmla="*/ 355 h 1183"/>
                <a:gd name="T66" fmla="*/ 479 w 1040"/>
                <a:gd name="T67" fmla="*/ 333 h 1183"/>
                <a:gd name="T68" fmla="*/ 479 w 1040"/>
                <a:gd name="T69" fmla="*/ 307 h 1183"/>
                <a:gd name="T70" fmla="*/ 477 w 1040"/>
                <a:gd name="T71" fmla="*/ 287 h 1183"/>
                <a:gd name="T72" fmla="*/ 472 w 1040"/>
                <a:gd name="T73" fmla="*/ 263 h 1183"/>
                <a:gd name="T74" fmla="*/ 462 w 1040"/>
                <a:gd name="T75" fmla="*/ 239 h 1183"/>
                <a:gd name="T76" fmla="*/ 455 w 1040"/>
                <a:gd name="T77" fmla="*/ 221 h 1183"/>
                <a:gd name="T78" fmla="*/ 446 w 1040"/>
                <a:gd name="T79" fmla="*/ 200 h 1183"/>
                <a:gd name="T80" fmla="*/ 433 w 1040"/>
                <a:gd name="T81" fmla="*/ 188 h 1183"/>
                <a:gd name="T82" fmla="*/ 416 w 1040"/>
                <a:gd name="T83" fmla="*/ 171 h 1183"/>
                <a:gd name="T84" fmla="*/ 244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4" name="Group 58"/>
          <p:cNvGrpSpPr>
            <a:grpSpLocks/>
          </p:cNvGrpSpPr>
          <p:nvPr/>
        </p:nvGrpSpPr>
        <p:grpSpPr bwMode="auto">
          <a:xfrm rot="-8100000">
            <a:off x="3585372" y="5483225"/>
            <a:ext cx="493712" cy="560387"/>
            <a:chOff x="0" y="0"/>
            <a:chExt cx="1040" cy="1183"/>
          </a:xfrm>
          <a:solidFill>
            <a:srgbClr val="92D050"/>
          </a:solidFill>
        </p:grpSpPr>
        <p:sp>
          <p:nvSpPr>
            <p:cNvPr id="65" name="Freeform 53" descr="浅色下对角线"/>
            <p:cNvSpPr>
              <a:spLocks/>
            </p:cNvSpPr>
            <p:nvPr/>
          </p:nvSpPr>
          <p:spPr bwMode="auto">
            <a:xfrm>
              <a:off x="0" y="0"/>
              <a:ext cx="1040" cy="1183"/>
            </a:xfrm>
            <a:custGeom>
              <a:avLst/>
              <a:gdLst>
                <a:gd name="T0" fmla="*/ 530 w 1040"/>
                <a:gd name="T1" fmla="*/ 0 h 1183"/>
                <a:gd name="T2" fmla="*/ 128 w 1040"/>
                <a:gd name="T3" fmla="*/ 371 h 1183"/>
                <a:gd name="T4" fmla="*/ 100 w 1040"/>
                <a:gd name="T5" fmla="*/ 411 h 1183"/>
                <a:gd name="T6" fmla="*/ 64 w 1040"/>
                <a:gd name="T7" fmla="*/ 463 h 1183"/>
                <a:gd name="T8" fmla="*/ 36 w 1040"/>
                <a:gd name="T9" fmla="*/ 523 h 1183"/>
                <a:gd name="T10" fmla="*/ 20 w 1040"/>
                <a:gd name="T11" fmla="*/ 571 h 1183"/>
                <a:gd name="T12" fmla="*/ 4 w 1040"/>
                <a:gd name="T13" fmla="*/ 635 h 1183"/>
                <a:gd name="T14" fmla="*/ 0 w 1040"/>
                <a:gd name="T15" fmla="*/ 703 h 1183"/>
                <a:gd name="T16" fmla="*/ 4 w 1040"/>
                <a:gd name="T17" fmla="*/ 767 h 1183"/>
                <a:gd name="T18" fmla="*/ 24 w 1040"/>
                <a:gd name="T19" fmla="*/ 839 h 1183"/>
                <a:gd name="T20" fmla="*/ 48 w 1040"/>
                <a:gd name="T21" fmla="*/ 895 h 1183"/>
                <a:gd name="T22" fmla="*/ 88 w 1040"/>
                <a:gd name="T23" fmla="*/ 963 h 1183"/>
                <a:gd name="T24" fmla="*/ 132 w 1040"/>
                <a:gd name="T25" fmla="*/ 1015 h 1183"/>
                <a:gd name="T26" fmla="*/ 188 w 1040"/>
                <a:gd name="T27" fmla="*/ 1067 h 1183"/>
                <a:gd name="T28" fmla="*/ 244 w 1040"/>
                <a:gd name="T29" fmla="*/ 1103 h 1183"/>
                <a:gd name="T30" fmla="*/ 296 w 1040"/>
                <a:gd name="T31" fmla="*/ 1131 h 1183"/>
                <a:gd name="T32" fmla="*/ 344 w 1040"/>
                <a:gd name="T33" fmla="*/ 1147 h 1183"/>
                <a:gd name="T34" fmla="*/ 404 w 1040"/>
                <a:gd name="T35" fmla="*/ 1167 h 1183"/>
                <a:gd name="T36" fmla="*/ 460 w 1040"/>
                <a:gd name="T37" fmla="*/ 1175 h 1183"/>
                <a:gd name="T38" fmla="*/ 524 w 1040"/>
                <a:gd name="T39" fmla="*/ 1183 h 1183"/>
                <a:gd name="T40" fmla="*/ 588 w 1040"/>
                <a:gd name="T41" fmla="*/ 1175 h 1183"/>
                <a:gd name="T42" fmla="*/ 624 w 1040"/>
                <a:gd name="T43" fmla="*/ 1167 h 1183"/>
                <a:gd name="T44" fmla="*/ 668 w 1040"/>
                <a:gd name="T45" fmla="*/ 1155 h 1183"/>
                <a:gd name="T46" fmla="*/ 704 w 1040"/>
                <a:gd name="T47" fmla="*/ 1147 h 1183"/>
                <a:gd name="T48" fmla="*/ 748 w 1040"/>
                <a:gd name="T49" fmla="*/ 1131 h 1183"/>
                <a:gd name="T50" fmla="*/ 800 w 1040"/>
                <a:gd name="T51" fmla="*/ 1107 h 1183"/>
                <a:gd name="T52" fmla="*/ 836 w 1040"/>
                <a:gd name="T53" fmla="*/ 1083 h 1183"/>
                <a:gd name="T54" fmla="*/ 876 w 1040"/>
                <a:gd name="T55" fmla="*/ 1047 h 1183"/>
                <a:gd name="T56" fmla="*/ 920 w 1040"/>
                <a:gd name="T57" fmla="*/ 1003 h 1183"/>
                <a:gd name="T58" fmla="*/ 952 w 1040"/>
                <a:gd name="T59" fmla="*/ 971 h 1183"/>
                <a:gd name="T60" fmla="*/ 980 w 1040"/>
                <a:gd name="T61" fmla="*/ 919 h 1183"/>
                <a:gd name="T62" fmla="*/ 1016 w 1040"/>
                <a:gd name="T63" fmla="*/ 847 h 1183"/>
                <a:gd name="T64" fmla="*/ 1036 w 1040"/>
                <a:gd name="T65" fmla="*/ 771 h 1183"/>
                <a:gd name="T66" fmla="*/ 1040 w 1040"/>
                <a:gd name="T67" fmla="*/ 723 h 1183"/>
                <a:gd name="T68" fmla="*/ 1040 w 1040"/>
                <a:gd name="T69" fmla="*/ 667 h 1183"/>
                <a:gd name="T70" fmla="*/ 1036 w 1040"/>
                <a:gd name="T71" fmla="*/ 623 h 1183"/>
                <a:gd name="T72" fmla="*/ 1024 w 1040"/>
                <a:gd name="T73" fmla="*/ 571 h 1183"/>
                <a:gd name="T74" fmla="*/ 1004 w 1040"/>
                <a:gd name="T75" fmla="*/ 519 h 1183"/>
                <a:gd name="T76" fmla="*/ 988 w 1040"/>
                <a:gd name="T77" fmla="*/ 479 h 1183"/>
                <a:gd name="T78" fmla="*/ 968 w 1040"/>
                <a:gd name="T79" fmla="*/ 435 h 1183"/>
                <a:gd name="T80" fmla="*/ 940 w 1040"/>
                <a:gd name="T81" fmla="*/ 407 h 1183"/>
                <a:gd name="T82" fmla="*/ 904 w 1040"/>
                <a:gd name="T83" fmla="*/ 371 h 1183"/>
                <a:gd name="T84" fmla="*/ 530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 w="50800" cmpd="sng">
              <a:solidFill>
                <a:srgbClr val="E6E6E6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Freeform 54" descr="浅色上对角线"/>
            <p:cNvSpPr>
              <a:spLocks noChangeArrowheads="1"/>
            </p:cNvSpPr>
            <p:nvPr/>
          </p:nvSpPr>
          <p:spPr bwMode="auto">
            <a:xfrm>
              <a:off x="168" y="295"/>
              <a:ext cx="721" cy="821"/>
            </a:xfrm>
            <a:custGeom>
              <a:avLst/>
              <a:gdLst>
                <a:gd name="T0" fmla="*/ 367 w 1040"/>
                <a:gd name="T1" fmla="*/ 0 h 1183"/>
                <a:gd name="T2" fmla="*/ 89 w 1040"/>
                <a:gd name="T3" fmla="*/ 257 h 1183"/>
                <a:gd name="T4" fmla="*/ 69 w 1040"/>
                <a:gd name="T5" fmla="*/ 285 h 1183"/>
                <a:gd name="T6" fmla="*/ 44 w 1040"/>
                <a:gd name="T7" fmla="*/ 321 h 1183"/>
                <a:gd name="T8" fmla="*/ 25 w 1040"/>
                <a:gd name="T9" fmla="*/ 363 h 1183"/>
                <a:gd name="T10" fmla="*/ 14 w 1040"/>
                <a:gd name="T11" fmla="*/ 396 h 1183"/>
                <a:gd name="T12" fmla="*/ 3 w 1040"/>
                <a:gd name="T13" fmla="*/ 441 h 1183"/>
                <a:gd name="T14" fmla="*/ 0 w 1040"/>
                <a:gd name="T15" fmla="*/ 488 h 1183"/>
                <a:gd name="T16" fmla="*/ 3 w 1040"/>
                <a:gd name="T17" fmla="*/ 532 h 1183"/>
                <a:gd name="T18" fmla="*/ 17 w 1040"/>
                <a:gd name="T19" fmla="*/ 582 h 1183"/>
                <a:gd name="T20" fmla="*/ 33 w 1040"/>
                <a:gd name="T21" fmla="*/ 621 h 1183"/>
                <a:gd name="T22" fmla="*/ 61 w 1040"/>
                <a:gd name="T23" fmla="*/ 668 h 1183"/>
                <a:gd name="T24" fmla="*/ 92 w 1040"/>
                <a:gd name="T25" fmla="*/ 704 h 1183"/>
                <a:gd name="T26" fmla="*/ 130 w 1040"/>
                <a:gd name="T27" fmla="*/ 740 h 1183"/>
                <a:gd name="T28" fmla="*/ 169 w 1040"/>
                <a:gd name="T29" fmla="*/ 765 h 1183"/>
                <a:gd name="T30" fmla="*/ 205 w 1040"/>
                <a:gd name="T31" fmla="*/ 785 h 1183"/>
                <a:gd name="T32" fmla="*/ 238 w 1040"/>
                <a:gd name="T33" fmla="*/ 796 h 1183"/>
                <a:gd name="T34" fmla="*/ 280 w 1040"/>
                <a:gd name="T35" fmla="*/ 810 h 1183"/>
                <a:gd name="T36" fmla="*/ 319 w 1040"/>
                <a:gd name="T37" fmla="*/ 815 h 1183"/>
                <a:gd name="T38" fmla="*/ 363 w 1040"/>
                <a:gd name="T39" fmla="*/ 821 h 1183"/>
                <a:gd name="T40" fmla="*/ 408 w 1040"/>
                <a:gd name="T41" fmla="*/ 815 h 1183"/>
                <a:gd name="T42" fmla="*/ 433 w 1040"/>
                <a:gd name="T43" fmla="*/ 810 h 1183"/>
                <a:gd name="T44" fmla="*/ 463 w 1040"/>
                <a:gd name="T45" fmla="*/ 802 h 1183"/>
                <a:gd name="T46" fmla="*/ 488 w 1040"/>
                <a:gd name="T47" fmla="*/ 796 h 1183"/>
                <a:gd name="T48" fmla="*/ 519 w 1040"/>
                <a:gd name="T49" fmla="*/ 785 h 1183"/>
                <a:gd name="T50" fmla="*/ 555 w 1040"/>
                <a:gd name="T51" fmla="*/ 768 h 1183"/>
                <a:gd name="T52" fmla="*/ 580 w 1040"/>
                <a:gd name="T53" fmla="*/ 752 h 1183"/>
                <a:gd name="T54" fmla="*/ 607 w 1040"/>
                <a:gd name="T55" fmla="*/ 727 h 1183"/>
                <a:gd name="T56" fmla="*/ 638 w 1040"/>
                <a:gd name="T57" fmla="*/ 696 h 1183"/>
                <a:gd name="T58" fmla="*/ 660 w 1040"/>
                <a:gd name="T59" fmla="*/ 674 h 1183"/>
                <a:gd name="T60" fmla="*/ 679 w 1040"/>
                <a:gd name="T61" fmla="*/ 638 h 1183"/>
                <a:gd name="T62" fmla="*/ 704 w 1040"/>
                <a:gd name="T63" fmla="*/ 588 h 1183"/>
                <a:gd name="T64" fmla="*/ 718 w 1040"/>
                <a:gd name="T65" fmla="*/ 535 h 1183"/>
                <a:gd name="T66" fmla="*/ 721 w 1040"/>
                <a:gd name="T67" fmla="*/ 502 h 1183"/>
                <a:gd name="T68" fmla="*/ 721 w 1040"/>
                <a:gd name="T69" fmla="*/ 463 h 1183"/>
                <a:gd name="T70" fmla="*/ 718 w 1040"/>
                <a:gd name="T71" fmla="*/ 432 h 1183"/>
                <a:gd name="T72" fmla="*/ 710 w 1040"/>
                <a:gd name="T73" fmla="*/ 396 h 1183"/>
                <a:gd name="T74" fmla="*/ 696 w 1040"/>
                <a:gd name="T75" fmla="*/ 360 h 1183"/>
                <a:gd name="T76" fmla="*/ 685 w 1040"/>
                <a:gd name="T77" fmla="*/ 332 h 1183"/>
                <a:gd name="T78" fmla="*/ 671 w 1040"/>
                <a:gd name="T79" fmla="*/ 302 h 1183"/>
                <a:gd name="T80" fmla="*/ 652 w 1040"/>
                <a:gd name="T81" fmla="*/ 282 h 1183"/>
                <a:gd name="T82" fmla="*/ 627 w 1040"/>
                <a:gd name="T83" fmla="*/ 257 h 1183"/>
                <a:gd name="T84" fmla="*/ 367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 55"/>
            <p:cNvSpPr>
              <a:spLocks noChangeArrowheads="1"/>
            </p:cNvSpPr>
            <p:nvPr/>
          </p:nvSpPr>
          <p:spPr bwMode="auto">
            <a:xfrm rot="10800000">
              <a:off x="290" y="535"/>
              <a:ext cx="479" cy="545"/>
            </a:xfrm>
            <a:custGeom>
              <a:avLst/>
              <a:gdLst>
                <a:gd name="T0" fmla="*/ 244 w 1040"/>
                <a:gd name="T1" fmla="*/ 0 h 1183"/>
                <a:gd name="T2" fmla="*/ 59 w 1040"/>
                <a:gd name="T3" fmla="*/ 171 h 1183"/>
                <a:gd name="T4" fmla="*/ 46 w 1040"/>
                <a:gd name="T5" fmla="*/ 189 h 1183"/>
                <a:gd name="T6" fmla="*/ 29 w 1040"/>
                <a:gd name="T7" fmla="*/ 213 h 1183"/>
                <a:gd name="T8" fmla="*/ 17 w 1040"/>
                <a:gd name="T9" fmla="*/ 241 h 1183"/>
                <a:gd name="T10" fmla="*/ 9 w 1040"/>
                <a:gd name="T11" fmla="*/ 263 h 1183"/>
                <a:gd name="T12" fmla="*/ 2 w 1040"/>
                <a:gd name="T13" fmla="*/ 293 h 1183"/>
                <a:gd name="T14" fmla="*/ 0 w 1040"/>
                <a:gd name="T15" fmla="*/ 324 h 1183"/>
                <a:gd name="T16" fmla="*/ 2 w 1040"/>
                <a:gd name="T17" fmla="*/ 353 h 1183"/>
                <a:gd name="T18" fmla="*/ 11 w 1040"/>
                <a:gd name="T19" fmla="*/ 387 h 1183"/>
                <a:gd name="T20" fmla="*/ 22 w 1040"/>
                <a:gd name="T21" fmla="*/ 412 h 1183"/>
                <a:gd name="T22" fmla="*/ 41 w 1040"/>
                <a:gd name="T23" fmla="*/ 444 h 1183"/>
                <a:gd name="T24" fmla="*/ 61 w 1040"/>
                <a:gd name="T25" fmla="*/ 468 h 1183"/>
                <a:gd name="T26" fmla="*/ 87 w 1040"/>
                <a:gd name="T27" fmla="*/ 492 h 1183"/>
                <a:gd name="T28" fmla="*/ 112 w 1040"/>
                <a:gd name="T29" fmla="*/ 508 h 1183"/>
                <a:gd name="T30" fmla="*/ 136 w 1040"/>
                <a:gd name="T31" fmla="*/ 521 h 1183"/>
                <a:gd name="T32" fmla="*/ 158 w 1040"/>
                <a:gd name="T33" fmla="*/ 528 h 1183"/>
                <a:gd name="T34" fmla="*/ 186 w 1040"/>
                <a:gd name="T35" fmla="*/ 538 h 1183"/>
                <a:gd name="T36" fmla="*/ 212 w 1040"/>
                <a:gd name="T37" fmla="*/ 541 h 1183"/>
                <a:gd name="T38" fmla="*/ 241 w 1040"/>
                <a:gd name="T39" fmla="*/ 545 h 1183"/>
                <a:gd name="T40" fmla="*/ 271 w 1040"/>
                <a:gd name="T41" fmla="*/ 541 h 1183"/>
                <a:gd name="T42" fmla="*/ 287 w 1040"/>
                <a:gd name="T43" fmla="*/ 538 h 1183"/>
                <a:gd name="T44" fmla="*/ 308 w 1040"/>
                <a:gd name="T45" fmla="*/ 532 h 1183"/>
                <a:gd name="T46" fmla="*/ 324 w 1040"/>
                <a:gd name="T47" fmla="*/ 528 h 1183"/>
                <a:gd name="T48" fmla="*/ 345 w 1040"/>
                <a:gd name="T49" fmla="*/ 521 h 1183"/>
                <a:gd name="T50" fmla="*/ 368 w 1040"/>
                <a:gd name="T51" fmla="*/ 510 h 1183"/>
                <a:gd name="T52" fmla="*/ 385 w 1040"/>
                <a:gd name="T53" fmla="*/ 499 h 1183"/>
                <a:gd name="T54" fmla="*/ 403 w 1040"/>
                <a:gd name="T55" fmla="*/ 482 h 1183"/>
                <a:gd name="T56" fmla="*/ 424 w 1040"/>
                <a:gd name="T57" fmla="*/ 462 h 1183"/>
                <a:gd name="T58" fmla="*/ 438 w 1040"/>
                <a:gd name="T59" fmla="*/ 447 h 1183"/>
                <a:gd name="T60" fmla="*/ 451 w 1040"/>
                <a:gd name="T61" fmla="*/ 423 h 1183"/>
                <a:gd name="T62" fmla="*/ 468 w 1040"/>
                <a:gd name="T63" fmla="*/ 390 h 1183"/>
                <a:gd name="T64" fmla="*/ 477 w 1040"/>
                <a:gd name="T65" fmla="*/ 355 h 1183"/>
                <a:gd name="T66" fmla="*/ 479 w 1040"/>
                <a:gd name="T67" fmla="*/ 333 h 1183"/>
                <a:gd name="T68" fmla="*/ 479 w 1040"/>
                <a:gd name="T69" fmla="*/ 307 h 1183"/>
                <a:gd name="T70" fmla="*/ 477 w 1040"/>
                <a:gd name="T71" fmla="*/ 287 h 1183"/>
                <a:gd name="T72" fmla="*/ 472 w 1040"/>
                <a:gd name="T73" fmla="*/ 263 h 1183"/>
                <a:gd name="T74" fmla="*/ 462 w 1040"/>
                <a:gd name="T75" fmla="*/ 239 h 1183"/>
                <a:gd name="T76" fmla="*/ 455 w 1040"/>
                <a:gd name="T77" fmla="*/ 221 h 1183"/>
                <a:gd name="T78" fmla="*/ 446 w 1040"/>
                <a:gd name="T79" fmla="*/ 200 h 1183"/>
                <a:gd name="T80" fmla="*/ 433 w 1040"/>
                <a:gd name="T81" fmla="*/ 188 h 1183"/>
                <a:gd name="T82" fmla="*/ 416 w 1040"/>
                <a:gd name="T83" fmla="*/ 171 h 1183"/>
                <a:gd name="T84" fmla="*/ 244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8" name="Line 84"/>
          <p:cNvSpPr>
            <a:spLocks noChangeShapeType="1"/>
          </p:cNvSpPr>
          <p:nvPr/>
        </p:nvSpPr>
        <p:spPr bwMode="auto">
          <a:xfrm>
            <a:off x="4560096" y="2708275"/>
            <a:ext cx="0" cy="4149725"/>
          </a:xfrm>
          <a:prstGeom prst="line">
            <a:avLst/>
          </a:prstGeom>
          <a:noFill/>
          <a:ln w="57150" cmpd="sng">
            <a:solidFill>
              <a:sysClr val="window" lastClr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9" name="Freeform 85"/>
          <p:cNvSpPr>
            <a:spLocks/>
          </p:cNvSpPr>
          <p:nvPr/>
        </p:nvSpPr>
        <p:spPr bwMode="auto">
          <a:xfrm>
            <a:off x="3667921" y="4903788"/>
            <a:ext cx="892175" cy="1046162"/>
          </a:xfrm>
          <a:custGeom>
            <a:avLst/>
            <a:gdLst>
              <a:gd name="T0" fmla="*/ 892175 w 544"/>
              <a:gd name="T1" fmla="*/ 1046162 h 635"/>
              <a:gd name="T2" fmla="*/ 0 w 544"/>
              <a:gd name="T3" fmla="*/ 149922 h 635"/>
              <a:gd name="T4" fmla="*/ 0 w 544"/>
              <a:gd name="T5" fmla="*/ 0 h 635"/>
              <a:gd name="T6" fmla="*/ 0 60000 65536"/>
              <a:gd name="T7" fmla="*/ 0 60000 65536"/>
              <a:gd name="T8" fmla="*/ 0 60000 65536"/>
              <a:gd name="T9" fmla="*/ 0 w 544"/>
              <a:gd name="T10" fmla="*/ 0 h 635"/>
              <a:gd name="T11" fmla="*/ 544 w 544"/>
              <a:gd name="T12" fmla="*/ 635 h 6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44" h="635">
                <a:moveTo>
                  <a:pt x="544" y="635"/>
                </a:moveTo>
                <a:lnTo>
                  <a:pt x="0" y="91"/>
                </a:lnTo>
                <a:lnTo>
                  <a:pt x="0" y="0"/>
                </a:lnTo>
              </a:path>
            </a:pathLst>
          </a:custGeom>
          <a:noFill/>
          <a:ln w="38100" cmpd="sng">
            <a:solidFill>
              <a:sysClr val="window" lastClr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0" name="Freeform 87"/>
          <p:cNvSpPr>
            <a:spLocks/>
          </p:cNvSpPr>
          <p:nvPr/>
        </p:nvSpPr>
        <p:spPr bwMode="auto">
          <a:xfrm>
            <a:off x="4560096" y="4724400"/>
            <a:ext cx="936625" cy="720725"/>
          </a:xfrm>
          <a:custGeom>
            <a:avLst/>
            <a:gdLst>
              <a:gd name="T0" fmla="*/ 0 w 590"/>
              <a:gd name="T1" fmla="*/ 720725 h 454"/>
              <a:gd name="T2" fmla="*/ 936625 w 590"/>
              <a:gd name="T3" fmla="*/ 217488 h 454"/>
              <a:gd name="T4" fmla="*/ 936625 w 590"/>
              <a:gd name="T5" fmla="*/ 0 h 454"/>
              <a:gd name="T6" fmla="*/ 0 60000 65536"/>
              <a:gd name="T7" fmla="*/ 0 60000 65536"/>
              <a:gd name="T8" fmla="*/ 0 60000 65536"/>
              <a:gd name="T9" fmla="*/ 0 w 590"/>
              <a:gd name="T10" fmla="*/ 0 h 454"/>
              <a:gd name="T11" fmla="*/ 590 w 590"/>
              <a:gd name="T12" fmla="*/ 454 h 4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90" h="454">
                <a:moveTo>
                  <a:pt x="0" y="454"/>
                </a:moveTo>
                <a:lnTo>
                  <a:pt x="590" y="137"/>
                </a:lnTo>
                <a:lnTo>
                  <a:pt x="590" y="0"/>
                </a:lnTo>
              </a:path>
            </a:pathLst>
          </a:custGeom>
          <a:noFill/>
          <a:ln w="38100" cmpd="sng">
            <a:solidFill>
              <a:sysClr val="window" lastClr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1" name="Line 89"/>
          <p:cNvSpPr>
            <a:spLocks noChangeShapeType="1"/>
          </p:cNvSpPr>
          <p:nvPr/>
        </p:nvSpPr>
        <p:spPr bwMode="auto">
          <a:xfrm>
            <a:off x="4090196" y="3597275"/>
            <a:ext cx="460375" cy="460375"/>
          </a:xfrm>
          <a:prstGeom prst="line">
            <a:avLst/>
          </a:prstGeom>
          <a:noFill/>
          <a:ln w="38100" cmpd="sng">
            <a:solidFill>
              <a:sysClr val="window" lastClr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2" name="Line 90"/>
          <p:cNvSpPr>
            <a:spLocks noChangeShapeType="1"/>
          </p:cNvSpPr>
          <p:nvPr/>
        </p:nvSpPr>
        <p:spPr bwMode="auto">
          <a:xfrm flipH="1">
            <a:off x="4550571" y="3529013"/>
            <a:ext cx="360363" cy="287337"/>
          </a:xfrm>
          <a:prstGeom prst="line">
            <a:avLst/>
          </a:prstGeom>
          <a:noFill/>
          <a:ln w="38100" cmpd="sng">
            <a:solidFill>
              <a:sysClr val="window" lastClr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3" name="Line 91"/>
          <p:cNvSpPr>
            <a:spLocks noChangeShapeType="1"/>
          </p:cNvSpPr>
          <p:nvPr/>
        </p:nvSpPr>
        <p:spPr bwMode="auto">
          <a:xfrm flipV="1">
            <a:off x="3974309" y="5483225"/>
            <a:ext cx="141287" cy="144463"/>
          </a:xfrm>
          <a:prstGeom prst="line">
            <a:avLst/>
          </a:prstGeom>
          <a:noFill/>
          <a:ln w="38100" cmpd="sng">
            <a:solidFill>
              <a:sysClr val="window" lastClr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4" name="Line 92"/>
          <p:cNvSpPr>
            <a:spLocks noChangeShapeType="1"/>
          </p:cNvSpPr>
          <p:nvPr/>
        </p:nvSpPr>
        <p:spPr bwMode="auto">
          <a:xfrm>
            <a:off x="4271171" y="5300663"/>
            <a:ext cx="0" cy="360362"/>
          </a:xfrm>
          <a:prstGeom prst="line">
            <a:avLst/>
          </a:prstGeom>
          <a:noFill/>
          <a:ln w="38100" cmpd="sng">
            <a:solidFill>
              <a:sysClr val="window" lastClr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5" name="Line 94"/>
          <p:cNvSpPr>
            <a:spLocks noChangeShapeType="1"/>
          </p:cNvSpPr>
          <p:nvPr/>
        </p:nvSpPr>
        <p:spPr bwMode="auto">
          <a:xfrm flipH="1" flipV="1">
            <a:off x="5177634" y="5135563"/>
            <a:ext cx="123825" cy="142875"/>
          </a:xfrm>
          <a:prstGeom prst="line">
            <a:avLst/>
          </a:prstGeom>
          <a:noFill/>
          <a:ln w="38100" cmpd="sng">
            <a:solidFill>
              <a:sysClr val="window" lastClr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6" name="Line 95"/>
          <p:cNvSpPr>
            <a:spLocks noChangeShapeType="1"/>
          </p:cNvSpPr>
          <p:nvPr/>
        </p:nvSpPr>
        <p:spPr bwMode="auto">
          <a:xfrm>
            <a:off x="4920459" y="5013325"/>
            <a:ext cx="38100" cy="263525"/>
          </a:xfrm>
          <a:prstGeom prst="line">
            <a:avLst/>
          </a:prstGeom>
          <a:noFill/>
          <a:ln w="38100" cmpd="sng">
            <a:solidFill>
              <a:sysClr val="window" lastClr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77" name="Group 26"/>
          <p:cNvGrpSpPr>
            <a:grpSpLocks/>
          </p:cNvGrpSpPr>
          <p:nvPr/>
        </p:nvGrpSpPr>
        <p:grpSpPr bwMode="auto">
          <a:xfrm rot="-2700000">
            <a:off x="3336134" y="2781300"/>
            <a:ext cx="949325" cy="1081088"/>
            <a:chOff x="0" y="0"/>
            <a:chExt cx="1040" cy="1183"/>
          </a:xfrm>
          <a:solidFill>
            <a:srgbClr val="92D050"/>
          </a:solidFill>
        </p:grpSpPr>
        <p:sp>
          <p:nvSpPr>
            <p:cNvPr id="78" name="Freeform 21" descr="浅色下对角线"/>
            <p:cNvSpPr>
              <a:spLocks/>
            </p:cNvSpPr>
            <p:nvPr/>
          </p:nvSpPr>
          <p:spPr bwMode="auto">
            <a:xfrm>
              <a:off x="0" y="0"/>
              <a:ext cx="1040" cy="1183"/>
            </a:xfrm>
            <a:custGeom>
              <a:avLst/>
              <a:gdLst>
                <a:gd name="T0" fmla="*/ 530 w 1040"/>
                <a:gd name="T1" fmla="*/ 0 h 1183"/>
                <a:gd name="T2" fmla="*/ 128 w 1040"/>
                <a:gd name="T3" fmla="*/ 371 h 1183"/>
                <a:gd name="T4" fmla="*/ 100 w 1040"/>
                <a:gd name="T5" fmla="*/ 411 h 1183"/>
                <a:gd name="T6" fmla="*/ 64 w 1040"/>
                <a:gd name="T7" fmla="*/ 463 h 1183"/>
                <a:gd name="T8" fmla="*/ 36 w 1040"/>
                <a:gd name="T9" fmla="*/ 523 h 1183"/>
                <a:gd name="T10" fmla="*/ 20 w 1040"/>
                <a:gd name="T11" fmla="*/ 571 h 1183"/>
                <a:gd name="T12" fmla="*/ 4 w 1040"/>
                <a:gd name="T13" fmla="*/ 635 h 1183"/>
                <a:gd name="T14" fmla="*/ 0 w 1040"/>
                <a:gd name="T15" fmla="*/ 703 h 1183"/>
                <a:gd name="T16" fmla="*/ 4 w 1040"/>
                <a:gd name="T17" fmla="*/ 767 h 1183"/>
                <a:gd name="T18" fmla="*/ 24 w 1040"/>
                <a:gd name="T19" fmla="*/ 839 h 1183"/>
                <a:gd name="T20" fmla="*/ 48 w 1040"/>
                <a:gd name="T21" fmla="*/ 895 h 1183"/>
                <a:gd name="T22" fmla="*/ 88 w 1040"/>
                <a:gd name="T23" fmla="*/ 963 h 1183"/>
                <a:gd name="T24" fmla="*/ 132 w 1040"/>
                <a:gd name="T25" fmla="*/ 1015 h 1183"/>
                <a:gd name="T26" fmla="*/ 188 w 1040"/>
                <a:gd name="T27" fmla="*/ 1067 h 1183"/>
                <a:gd name="T28" fmla="*/ 244 w 1040"/>
                <a:gd name="T29" fmla="*/ 1103 h 1183"/>
                <a:gd name="T30" fmla="*/ 296 w 1040"/>
                <a:gd name="T31" fmla="*/ 1131 h 1183"/>
                <a:gd name="T32" fmla="*/ 344 w 1040"/>
                <a:gd name="T33" fmla="*/ 1147 h 1183"/>
                <a:gd name="T34" fmla="*/ 404 w 1040"/>
                <a:gd name="T35" fmla="*/ 1167 h 1183"/>
                <a:gd name="T36" fmla="*/ 460 w 1040"/>
                <a:gd name="T37" fmla="*/ 1175 h 1183"/>
                <a:gd name="T38" fmla="*/ 524 w 1040"/>
                <a:gd name="T39" fmla="*/ 1183 h 1183"/>
                <a:gd name="T40" fmla="*/ 588 w 1040"/>
                <a:gd name="T41" fmla="*/ 1175 h 1183"/>
                <a:gd name="T42" fmla="*/ 624 w 1040"/>
                <a:gd name="T43" fmla="*/ 1167 h 1183"/>
                <a:gd name="T44" fmla="*/ 668 w 1040"/>
                <a:gd name="T45" fmla="*/ 1155 h 1183"/>
                <a:gd name="T46" fmla="*/ 704 w 1040"/>
                <a:gd name="T47" fmla="*/ 1147 h 1183"/>
                <a:gd name="T48" fmla="*/ 748 w 1040"/>
                <a:gd name="T49" fmla="*/ 1131 h 1183"/>
                <a:gd name="T50" fmla="*/ 800 w 1040"/>
                <a:gd name="T51" fmla="*/ 1107 h 1183"/>
                <a:gd name="T52" fmla="*/ 836 w 1040"/>
                <a:gd name="T53" fmla="*/ 1083 h 1183"/>
                <a:gd name="T54" fmla="*/ 876 w 1040"/>
                <a:gd name="T55" fmla="*/ 1047 h 1183"/>
                <a:gd name="T56" fmla="*/ 920 w 1040"/>
                <a:gd name="T57" fmla="*/ 1003 h 1183"/>
                <a:gd name="T58" fmla="*/ 952 w 1040"/>
                <a:gd name="T59" fmla="*/ 971 h 1183"/>
                <a:gd name="T60" fmla="*/ 980 w 1040"/>
                <a:gd name="T61" fmla="*/ 919 h 1183"/>
                <a:gd name="T62" fmla="*/ 1016 w 1040"/>
                <a:gd name="T63" fmla="*/ 847 h 1183"/>
                <a:gd name="T64" fmla="*/ 1036 w 1040"/>
                <a:gd name="T65" fmla="*/ 771 h 1183"/>
                <a:gd name="T66" fmla="*/ 1040 w 1040"/>
                <a:gd name="T67" fmla="*/ 723 h 1183"/>
                <a:gd name="T68" fmla="*/ 1040 w 1040"/>
                <a:gd name="T69" fmla="*/ 667 h 1183"/>
                <a:gd name="T70" fmla="*/ 1036 w 1040"/>
                <a:gd name="T71" fmla="*/ 623 h 1183"/>
                <a:gd name="T72" fmla="*/ 1024 w 1040"/>
                <a:gd name="T73" fmla="*/ 571 h 1183"/>
                <a:gd name="T74" fmla="*/ 1004 w 1040"/>
                <a:gd name="T75" fmla="*/ 519 h 1183"/>
                <a:gd name="T76" fmla="*/ 988 w 1040"/>
                <a:gd name="T77" fmla="*/ 479 h 1183"/>
                <a:gd name="T78" fmla="*/ 968 w 1040"/>
                <a:gd name="T79" fmla="*/ 435 h 1183"/>
                <a:gd name="T80" fmla="*/ 940 w 1040"/>
                <a:gd name="T81" fmla="*/ 407 h 1183"/>
                <a:gd name="T82" fmla="*/ 904 w 1040"/>
                <a:gd name="T83" fmla="*/ 371 h 1183"/>
                <a:gd name="T84" fmla="*/ 530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 w="63500" cmpd="sng">
              <a:solidFill>
                <a:srgbClr val="E6E6E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b="1"/>
            </a:p>
          </p:txBody>
        </p:sp>
        <p:sp>
          <p:nvSpPr>
            <p:cNvPr id="79" name="Freeform 22" descr="浅色上对角线"/>
            <p:cNvSpPr>
              <a:spLocks noChangeArrowheads="1"/>
            </p:cNvSpPr>
            <p:nvPr/>
          </p:nvSpPr>
          <p:spPr bwMode="auto">
            <a:xfrm>
              <a:off x="168" y="295"/>
              <a:ext cx="721" cy="821"/>
            </a:xfrm>
            <a:custGeom>
              <a:avLst/>
              <a:gdLst>
                <a:gd name="T0" fmla="*/ 367 w 1040"/>
                <a:gd name="T1" fmla="*/ 0 h 1183"/>
                <a:gd name="T2" fmla="*/ 89 w 1040"/>
                <a:gd name="T3" fmla="*/ 257 h 1183"/>
                <a:gd name="T4" fmla="*/ 69 w 1040"/>
                <a:gd name="T5" fmla="*/ 285 h 1183"/>
                <a:gd name="T6" fmla="*/ 44 w 1040"/>
                <a:gd name="T7" fmla="*/ 321 h 1183"/>
                <a:gd name="T8" fmla="*/ 25 w 1040"/>
                <a:gd name="T9" fmla="*/ 363 h 1183"/>
                <a:gd name="T10" fmla="*/ 14 w 1040"/>
                <a:gd name="T11" fmla="*/ 396 h 1183"/>
                <a:gd name="T12" fmla="*/ 3 w 1040"/>
                <a:gd name="T13" fmla="*/ 441 h 1183"/>
                <a:gd name="T14" fmla="*/ 0 w 1040"/>
                <a:gd name="T15" fmla="*/ 488 h 1183"/>
                <a:gd name="T16" fmla="*/ 3 w 1040"/>
                <a:gd name="T17" fmla="*/ 532 h 1183"/>
                <a:gd name="T18" fmla="*/ 17 w 1040"/>
                <a:gd name="T19" fmla="*/ 582 h 1183"/>
                <a:gd name="T20" fmla="*/ 33 w 1040"/>
                <a:gd name="T21" fmla="*/ 621 h 1183"/>
                <a:gd name="T22" fmla="*/ 61 w 1040"/>
                <a:gd name="T23" fmla="*/ 668 h 1183"/>
                <a:gd name="T24" fmla="*/ 92 w 1040"/>
                <a:gd name="T25" fmla="*/ 704 h 1183"/>
                <a:gd name="T26" fmla="*/ 130 w 1040"/>
                <a:gd name="T27" fmla="*/ 740 h 1183"/>
                <a:gd name="T28" fmla="*/ 169 w 1040"/>
                <a:gd name="T29" fmla="*/ 765 h 1183"/>
                <a:gd name="T30" fmla="*/ 205 w 1040"/>
                <a:gd name="T31" fmla="*/ 785 h 1183"/>
                <a:gd name="T32" fmla="*/ 238 w 1040"/>
                <a:gd name="T33" fmla="*/ 796 h 1183"/>
                <a:gd name="T34" fmla="*/ 280 w 1040"/>
                <a:gd name="T35" fmla="*/ 810 h 1183"/>
                <a:gd name="T36" fmla="*/ 319 w 1040"/>
                <a:gd name="T37" fmla="*/ 815 h 1183"/>
                <a:gd name="T38" fmla="*/ 363 w 1040"/>
                <a:gd name="T39" fmla="*/ 821 h 1183"/>
                <a:gd name="T40" fmla="*/ 408 w 1040"/>
                <a:gd name="T41" fmla="*/ 815 h 1183"/>
                <a:gd name="T42" fmla="*/ 433 w 1040"/>
                <a:gd name="T43" fmla="*/ 810 h 1183"/>
                <a:gd name="T44" fmla="*/ 463 w 1040"/>
                <a:gd name="T45" fmla="*/ 802 h 1183"/>
                <a:gd name="T46" fmla="*/ 488 w 1040"/>
                <a:gd name="T47" fmla="*/ 796 h 1183"/>
                <a:gd name="T48" fmla="*/ 519 w 1040"/>
                <a:gd name="T49" fmla="*/ 785 h 1183"/>
                <a:gd name="T50" fmla="*/ 555 w 1040"/>
                <a:gd name="T51" fmla="*/ 768 h 1183"/>
                <a:gd name="T52" fmla="*/ 580 w 1040"/>
                <a:gd name="T53" fmla="*/ 752 h 1183"/>
                <a:gd name="T54" fmla="*/ 607 w 1040"/>
                <a:gd name="T55" fmla="*/ 727 h 1183"/>
                <a:gd name="T56" fmla="*/ 638 w 1040"/>
                <a:gd name="T57" fmla="*/ 696 h 1183"/>
                <a:gd name="T58" fmla="*/ 660 w 1040"/>
                <a:gd name="T59" fmla="*/ 674 h 1183"/>
                <a:gd name="T60" fmla="*/ 679 w 1040"/>
                <a:gd name="T61" fmla="*/ 638 h 1183"/>
                <a:gd name="T62" fmla="*/ 704 w 1040"/>
                <a:gd name="T63" fmla="*/ 588 h 1183"/>
                <a:gd name="T64" fmla="*/ 718 w 1040"/>
                <a:gd name="T65" fmla="*/ 535 h 1183"/>
                <a:gd name="T66" fmla="*/ 721 w 1040"/>
                <a:gd name="T67" fmla="*/ 502 h 1183"/>
                <a:gd name="T68" fmla="*/ 721 w 1040"/>
                <a:gd name="T69" fmla="*/ 463 h 1183"/>
                <a:gd name="T70" fmla="*/ 718 w 1040"/>
                <a:gd name="T71" fmla="*/ 432 h 1183"/>
                <a:gd name="T72" fmla="*/ 710 w 1040"/>
                <a:gd name="T73" fmla="*/ 396 h 1183"/>
                <a:gd name="T74" fmla="*/ 696 w 1040"/>
                <a:gd name="T75" fmla="*/ 360 h 1183"/>
                <a:gd name="T76" fmla="*/ 685 w 1040"/>
                <a:gd name="T77" fmla="*/ 332 h 1183"/>
                <a:gd name="T78" fmla="*/ 671 w 1040"/>
                <a:gd name="T79" fmla="*/ 302 h 1183"/>
                <a:gd name="T80" fmla="*/ 652 w 1040"/>
                <a:gd name="T81" fmla="*/ 282 h 1183"/>
                <a:gd name="T82" fmla="*/ 627 w 1040"/>
                <a:gd name="T83" fmla="*/ 257 h 1183"/>
                <a:gd name="T84" fmla="*/ 367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b="1"/>
            </a:p>
          </p:txBody>
        </p:sp>
        <p:sp>
          <p:nvSpPr>
            <p:cNvPr id="80" name="Freeform 23"/>
            <p:cNvSpPr>
              <a:spLocks noChangeArrowheads="1"/>
            </p:cNvSpPr>
            <p:nvPr/>
          </p:nvSpPr>
          <p:spPr bwMode="auto">
            <a:xfrm rot="10800000">
              <a:off x="290" y="535"/>
              <a:ext cx="479" cy="545"/>
            </a:xfrm>
            <a:custGeom>
              <a:avLst/>
              <a:gdLst>
                <a:gd name="T0" fmla="*/ 244 w 1040"/>
                <a:gd name="T1" fmla="*/ 0 h 1183"/>
                <a:gd name="T2" fmla="*/ 59 w 1040"/>
                <a:gd name="T3" fmla="*/ 171 h 1183"/>
                <a:gd name="T4" fmla="*/ 46 w 1040"/>
                <a:gd name="T5" fmla="*/ 189 h 1183"/>
                <a:gd name="T6" fmla="*/ 29 w 1040"/>
                <a:gd name="T7" fmla="*/ 213 h 1183"/>
                <a:gd name="T8" fmla="*/ 17 w 1040"/>
                <a:gd name="T9" fmla="*/ 241 h 1183"/>
                <a:gd name="T10" fmla="*/ 9 w 1040"/>
                <a:gd name="T11" fmla="*/ 263 h 1183"/>
                <a:gd name="T12" fmla="*/ 2 w 1040"/>
                <a:gd name="T13" fmla="*/ 293 h 1183"/>
                <a:gd name="T14" fmla="*/ 0 w 1040"/>
                <a:gd name="T15" fmla="*/ 324 h 1183"/>
                <a:gd name="T16" fmla="*/ 2 w 1040"/>
                <a:gd name="T17" fmla="*/ 353 h 1183"/>
                <a:gd name="T18" fmla="*/ 11 w 1040"/>
                <a:gd name="T19" fmla="*/ 387 h 1183"/>
                <a:gd name="T20" fmla="*/ 22 w 1040"/>
                <a:gd name="T21" fmla="*/ 412 h 1183"/>
                <a:gd name="T22" fmla="*/ 41 w 1040"/>
                <a:gd name="T23" fmla="*/ 444 h 1183"/>
                <a:gd name="T24" fmla="*/ 61 w 1040"/>
                <a:gd name="T25" fmla="*/ 468 h 1183"/>
                <a:gd name="T26" fmla="*/ 87 w 1040"/>
                <a:gd name="T27" fmla="*/ 492 h 1183"/>
                <a:gd name="T28" fmla="*/ 112 w 1040"/>
                <a:gd name="T29" fmla="*/ 508 h 1183"/>
                <a:gd name="T30" fmla="*/ 136 w 1040"/>
                <a:gd name="T31" fmla="*/ 521 h 1183"/>
                <a:gd name="T32" fmla="*/ 158 w 1040"/>
                <a:gd name="T33" fmla="*/ 528 h 1183"/>
                <a:gd name="T34" fmla="*/ 186 w 1040"/>
                <a:gd name="T35" fmla="*/ 538 h 1183"/>
                <a:gd name="T36" fmla="*/ 212 w 1040"/>
                <a:gd name="T37" fmla="*/ 541 h 1183"/>
                <a:gd name="T38" fmla="*/ 241 w 1040"/>
                <a:gd name="T39" fmla="*/ 545 h 1183"/>
                <a:gd name="T40" fmla="*/ 271 w 1040"/>
                <a:gd name="T41" fmla="*/ 541 h 1183"/>
                <a:gd name="T42" fmla="*/ 287 w 1040"/>
                <a:gd name="T43" fmla="*/ 538 h 1183"/>
                <a:gd name="T44" fmla="*/ 308 w 1040"/>
                <a:gd name="T45" fmla="*/ 532 h 1183"/>
                <a:gd name="T46" fmla="*/ 324 w 1040"/>
                <a:gd name="T47" fmla="*/ 528 h 1183"/>
                <a:gd name="T48" fmla="*/ 345 w 1040"/>
                <a:gd name="T49" fmla="*/ 521 h 1183"/>
                <a:gd name="T50" fmla="*/ 368 w 1040"/>
                <a:gd name="T51" fmla="*/ 510 h 1183"/>
                <a:gd name="T52" fmla="*/ 385 w 1040"/>
                <a:gd name="T53" fmla="*/ 499 h 1183"/>
                <a:gd name="T54" fmla="*/ 403 w 1040"/>
                <a:gd name="T55" fmla="*/ 482 h 1183"/>
                <a:gd name="T56" fmla="*/ 424 w 1040"/>
                <a:gd name="T57" fmla="*/ 462 h 1183"/>
                <a:gd name="T58" fmla="*/ 438 w 1040"/>
                <a:gd name="T59" fmla="*/ 447 h 1183"/>
                <a:gd name="T60" fmla="*/ 451 w 1040"/>
                <a:gd name="T61" fmla="*/ 423 h 1183"/>
                <a:gd name="T62" fmla="*/ 468 w 1040"/>
                <a:gd name="T63" fmla="*/ 390 h 1183"/>
                <a:gd name="T64" fmla="*/ 477 w 1040"/>
                <a:gd name="T65" fmla="*/ 355 h 1183"/>
                <a:gd name="T66" fmla="*/ 479 w 1040"/>
                <a:gd name="T67" fmla="*/ 333 h 1183"/>
                <a:gd name="T68" fmla="*/ 479 w 1040"/>
                <a:gd name="T69" fmla="*/ 307 h 1183"/>
                <a:gd name="T70" fmla="*/ 477 w 1040"/>
                <a:gd name="T71" fmla="*/ 287 h 1183"/>
                <a:gd name="T72" fmla="*/ 472 w 1040"/>
                <a:gd name="T73" fmla="*/ 263 h 1183"/>
                <a:gd name="T74" fmla="*/ 462 w 1040"/>
                <a:gd name="T75" fmla="*/ 239 h 1183"/>
                <a:gd name="T76" fmla="*/ 455 w 1040"/>
                <a:gd name="T77" fmla="*/ 221 h 1183"/>
                <a:gd name="T78" fmla="*/ 446 w 1040"/>
                <a:gd name="T79" fmla="*/ 200 h 1183"/>
                <a:gd name="T80" fmla="*/ 433 w 1040"/>
                <a:gd name="T81" fmla="*/ 188 h 1183"/>
                <a:gd name="T82" fmla="*/ 416 w 1040"/>
                <a:gd name="T83" fmla="*/ 171 h 1183"/>
                <a:gd name="T84" fmla="*/ 244 w 1040"/>
                <a:gd name="T85" fmla="*/ 0 h 1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0"/>
                <a:gd name="T130" fmla="*/ 0 h 1183"/>
                <a:gd name="T131" fmla="*/ 1040 w 1040"/>
                <a:gd name="T132" fmla="*/ 1183 h 1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0" h="1183">
                  <a:moveTo>
                    <a:pt x="530" y="0"/>
                  </a:moveTo>
                  <a:lnTo>
                    <a:pt x="128" y="371"/>
                  </a:lnTo>
                  <a:lnTo>
                    <a:pt x="100" y="411"/>
                  </a:lnTo>
                  <a:lnTo>
                    <a:pt x="64" y="463"/>
                  </a:lnTo>
                  <a:lnTo>
                    <a:pt x="36" y="523"/>
                  </a:lnTo>
                  <a:lnTo>
                    <a:pt x="20" y="571"/>
                  </a:lnTo>
                  <a:lnTo>
                    <a:pt x="4" y="635"/>
                  </a:lnTo>
                  <a:lnTo>
                    <a:pt x="0" y="703"/>
                  </a:lnTo>
                  <a:lnTo>
                    <a:pt x="4" y="767"/>
                  </a:lnTo>
                  <a:lnTo>
                    <a:pt x="24" y="839"/>
                  </a:lnTo>
                  <a:lnTo>
                    <a:pt x="48" y="895"/>
                  </a:lnTo>
                  <a:lnTo>
                    <a:pt x="88" y="963"/>
                  </a:lnTo>
                  <a:lnTo>
                    <a:pt x="132" y="1015"/>
                  </a:lnTo>
                  <a:lnTo>
                    <a:pt x="188" y="1067"/>
                  </a:lnTo>
                  <a:lnTo>
                    <a:pt x="244" y="1103"/>
                  </a:lnTo>
                  <a:lnTo>
                    <a:pt x="296" y="1131"/>
                  </a:lnTo>
                  <a:lnTo>
                    <a:pt x="344" y="1147"/>
                  </a:lnTo>
                  <a:lnTo>
                    <a:pt x="404" y="1167"/>
                  </a:lnTo>
                  <a:lnTo>
                    <a:pt x="460" y="1175"/>
                  </a:lnTo>
                  <a:lnTo>
                    <a:pt x="524" y="1183"/>
                  </a:lnTo>
                  <a:lnTo>
                    <a:pt x="588" y="1175"/>
                  </a:lnTo>
                  <a:lnTo>
                    <a:pt x="624" y="1167"/>
                  </a:lnTo>
                  <a:lnTo>
                    <a:pt x="668" y="1155"/>
                  </a:lnTo>
                  <a:lnTo>
                    <a:pt x="704" y="1147"/>
                  </a:lnTo>
                  <a:lnTo>
                    <a:pt x="748" y="1131"/>
                  </a:lnTo>
                  <a:lnTo>
                    <a:pt x="800" y="1107"/>
                  </a:lnTo>
                  <a:lnTo>
                    <a:pt x="836" y="1083"/>
                  </a:lnTo>
                  <a:lnTo>
                    <a:pt x="876" y="1047"/>
                  </a:lnTo>
                  <a:lnTo>
                    <a:pt x="920" y="1003"/>
                  </a:lnTo>
                  <a:lnTo>
                    <a:pt x="952" y="971"/>
                  </a:lnTo>
                  <a:lnTo>
                    <a:pt x="980" y="919"/>
                  </a:lnTo>
                  <a:lnTo>
                    <a:pt x="1016" y="847"/>
                  </a:lnTo>
                  <a:lnTo>
                    <a:pt x="1036" y="771"/>
                  </a:lnTo>
                  <a:lnTo>
                    <a:pt x="1040" y="723"/>
                  </a:lnTo>
                  <a:lnTo>
                    <a:pt x="1040" y="667"/>
                  </a:lnTo>
                  <a:lnTo>
                    <a:pt x="1036" y="623"/>
                  </a:lnTo>
                  <a:lnTo>
                    <a:pt x="1024" y="571"/>
                  </a:lnTo>
                  <a:lnTo>
                    <a:pt x="1004" y="519"/>
                  </a:lnTo>
                  <a:lnTo>
                    <a:pt x="988" y="479"/>
                  </a:lnTo>
                  <a:lnTo>
                    <a:pt x="968" y="435"/>
                  </a:lnTo>
                  <a:lnTo>
                    <a:pt x="940" y="407"/>
                  </a:lnTo>
                  <a:cubicBezTo>
                    <a:pt x="907" y="370"/>
                    <a:pt x="924" y="371"/>
                    <a:pt x="904" y="371"/>
                  </a:cubicBezTo>
                  <a:lnTo>
                    <a:pt x="5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b="1"/>
            </a:p>
          </p:txBody>
        </p:sp>
      </p:grpSp>
      <p:sp>
        <p:nvSpPr>
          <p:cNvPr id="81" name="矩形 80"/>
          <p:cNvSpPr/>
          <p:nvPr/>
        </p:nvSpPr>
        <p:spPr>
          <a:xfrm>
            <a:off x="6697069" y="2564904"/>
            <a:ext cx="2086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here</a:t>
            </a:r>
            <a:endParaRPr lang="en-US" altLang="zh-CN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504904" y="5024940"/>
            <a:ext cx="2086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here</a:t>
            </a:r>
            <a:endParaRPr lang="en-US" altLang="zh-CN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3" name="肘形连接符 82"/>
          <p:cNvCxnSpPr/>
          <p:nvPr/>
        </p:nvCxnSpPr>
        <p:spPr>
          <a:xfrm flipV="1">
            <a:off x="5479790" y="2555987"/>
            <a:ext cx="2041571" cy="611386"/>
          </a:xfrm>
          <a:prstGeom prst="bentConnector4">
            <a:avLst>
              <a:gd name="adj1" fmla="val 39491"/>
              <a:gd name="adj2" fmla="val 137390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肘形连接符 83"/>
          <p:cNvCxnSpPr/>
          <p:nvPr/>
        </p:nvCxnSpPr>
        <p:spPr>
          <a:xfrm>
            <a:off x="5952227" y="4567113"/>
            <a:ext cx="1788173" cy="516997"/>
          </a:xfrm>
          <a:prstGeom prst="bentConnector2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肘形连接符 84"/>
          <p:cNvCxnSpPr/>
          <p:nvPr/>
        </p:nvCxnSpPr>
        <p:spPr>
          <a:xfrm rot="10800000" flipV="1">
            <a:off x="2295637" y="1724387"/>
            <a:ext cx="1844315" cy="160802"/>
          </a:xfrm>
          <a:prstGeom prst="bentConnector3">
            <a:avLst>
              <a:gd name="adj1" fmla="val 50000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肘形连接符 85"/>
          <p:cNvCxnSpPr/>
          <p:nvPr/>
        </p:nvCxnSpPr>
        <p:spPr>
          <a:xfrm rot="10800000" flipV="1">
            <a:off x="1475608" y="3374889"/>
            <a:ext cx="1863424" cy="1465271"/>
          </a:xfrm>
          <a:prstGeom prst="bentConnector2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矩形 86"/>
          <p:cNvSpPr/>
          <p:nvPr/>
        </p:nvSpPr>
        <p:spPr>
          <a:xfrm>
            <a:off x="301713" y="1592801"/>
            <a:ext cx="2086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here</a:t>
            </a:r>
            <a:endParaRPr lang="en-US" altLang="zh-CN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6697068" y="5134481"/>
            <a:ext cx="2086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here</a:t>
            </a:r>
            <a:endParaRPr lang="en-US" altLang="zh-CN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455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/>
          <p:cNvSpPr>
            <a:spLocks noChangeAspect="1" noChangeArrowheads="1" noTextEdit="1"/>
          </p:cNvSpPr>
          <p:nvPr/>
        </p:nvSpPr>
        <p:spPr bwMode="auto">
          <a:xfrm>
            <a:off x="1331913" y="463550"/>
            <a:ext cx="3086100" cy="593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79512" y="188640"/>
            <a:ext cx="1450380" cy="1483761"/>
            <a:chOff x="241300" y="262608"/>
            <a:chExt cx="2633663" cy="2628900"/>
          </a:xfrm>
        </p:grpSpPr>
        <p:sp>
          <p:nvSpPr>
            <p:cNvPr id="49" name="Freeform 27"/>
            <p:cNvSpPr>
              <a:spLocks noEditPoints="1"/>
            </p:cNvSpPr>
            <p:nvPr/>
          </p:nvSpPr>
          <p:spPr bwMode="auto">
            <a:xfrm>
              <a:off x="1484859" y="262608"/>
              <a:ext cx="1346200" cy="2628900"/>
            </a:xfrm>
            <a:custGeom>
              <a:avLst/>
              <a:gdLst>
                <a:gd name="T0" fmla="*/ 125 w 318"/>
                <a:gd name="T1" fmla="*/ 593 h 621"/>
                <a:gd name="T2" fmla="*/ 125 w 318"/>
                <a:gd name="T3" fmla="*/ 593 h 621"/>
                <a:gd name="T4" fmla="*/ 125 w 318"/>
                <a:gd name="T5" fmla="*/ 593 h 621"/>
                <a:gd name="T6" fmla="*/ 125 w 318"/>
                <a:gd name="T7" fmla="*/ 593 h 621"/>
                <a:gd name="T8" fmla="*/ 121 w 318"/>
                <a:gd name="T9" fmla="*/ 595 h 621"/>
                <a:gd name="T10" fmla="*/ 119 w 318"/>
                <a:gd name="T11" fmla="*/ 596 h 621"/>
                <a:gd name="T12" fmla="*/ 118 w 318"/>
                <a:gd name="T13" fmla="*/ 596 h 621"/>
                <a:gd name="T14" fmla="*/ 118 w 318"/>
                <a:gd name="T15" fmla="*/ 595 h 621"/>
                <a:gd name="T16" fmla="*/ 120 w 318"/>
                <a:gd name="T17" fmla="*/ 594 h 621"/>
                <a:gd name="T18" fmla="*/ 122 w 318"/>
                <a:gd name="T19" fmla="*/ 593 h 621"/>
                <a:gd name="T20" fmla="*/ 125 w 318"/>
                <a:gd name="T21" fmla="*/ 593 h 621"/>
                <a:gd name="T22" fmla="*/ 9 w 318"/>
                <a:gd name="T23" fmla="*/ 0 h 621"/>
                <a:gd name="T24" fmla="*/ 9 w 318"/>
                <a:gd name="T25" fmla="*/ 0 h 621"/>
                <a:gd name="T26" fmla="*/ 131 w 318"/>
                <a:gd name="T27" fmla="*/ 32 h 621"/>
                <a:gd name="T28" fmla="*/ 136 w 318"/>
                <a:gd name="T29" fmla="*/ 33 h 621"/>
                <a:gd name="T30" fmla="*/ 142 w 318"/>
                <a:gd name="T31" fmla="*/ 36 h 621"/>
                <a:gd name="T32" fmla="*/ 141 w 318"/>
                <a:gd name="T33" fmla="*/ 35 h 621"/>
                <a:gd name="T34" fmla="*/ 142 w 318"/>
                <a:gd name="T35" fmla="*/ 35 h 621"/>
                <a:gd name="T36" fmla="*/ 149 w 318"/>
                <a:gd name="T37" fmla="*/ 38 h 621"/>
                <a:gd name="T38" fmla="*/ 151 w 318"/>
                <a:gd name="T39" fmla="*/ 38 h 621"/>
                <a:gd name="T40" fmla="*/ 149 w 318"/>
                <a:gd name="T41" fmla="*/ 37 h 621"/>
                <a:gd name="T42" fmla="*/ 150 w 318"/>
                <a:gd name="T43" fmla="*/ 37 h 621"/>
                <a:gd name="T44" fmla="*/ 150 w 318"/>
                <a:gd name="T45" fmla="*/ 37 h 621"/>
                <a:gd name="T46" fmla="*/ 230 w 318"/>
                <a:gd name="T47" fmla="*/ 98 h 621"/>
                <a:gd name="T48" fmla="*/ 228 w 318"/>
                <a:gd name="T49" fmla="*/ 97 h 621"/>
                <a:gd name="T50" fmla="*/ 226 w 318"/>
                <a:gd name="T51" fmla="*/ 96 h 621"/>
                <a:gd name="T52" fmla="*/ 226 w 318"/>
                <a:gd name="T53" fmla="*/ 97 h 621"/>
                <a:gd name="T54" fmla="*/ 226 w 318"/>
                <a:gd name="T55" fmla="*/ 97 h 621"/>
                <a:gd name="T56" fmla="*/ 224 w 318"/>
                <a:gd name="T57" fmla="*/ 97 h 621"/>
                <a:gd name="T58" fmla="*/ 225 w 318"/>
                <a:gd name="T59" fmla="*/ 101 h 621"/>
                <a:gd name="T60" fmla="*/ 225 w 318"/>
                <a:gd name="T61" fmla="*/ 101 h 621"/>
                <a:gd name="T62" fmla="*/ 222 w 318"/>
                <a:gd name="T63" fmla="*/ 101 h 621"/>
                <a:gd name="T64" fmla="*/ 304 w 318"/>
                <a:gd name="T65" fmla="*/ 311 h 621"/>
                <a:gd name="T66" fmla="*/ 119 w 318"/>
                <a:gd name="T67" fmla="*/ 594 h 621"/>
                <a:gd name="T68" fmla="*/ 119 w 318"/>
                <a:gd name="T69" fmla="*/ 594 h 621"/>
                <a:gd name="T70" fmla="*/ 114 w 318"/>
                <a:gd name="T71" fmla="*/ 597 h 621"/>
                <a:gd name="T72" fmla="*/ 114 w 318"/>
                <a:gd name="T73" fmla="*/ 597 h 621"/>
                <a:gd name="T74" fmla="*/ 89 w 318"/>
                <a:gd name="T75" fmla="*/ 606 h 621"/>
                <a:gd name="T76" fmla="*/ 90 w 318"/>
                <a:gd name="T77" fmla="*/ 606 h 621"/>
                <a:gd name="T78" fmla="*/ 93 w 318"/>
                <a:gd name="T79" fmla="*/ 606 h 621"/>
                <a:gd name="T80" fmla="*/ 93 w 318"/>
                <a:gd name="T81" fmla="*/ 606 h 621"/>
                <a:gd name="T82" fmla="*/ 93 w 318"/>
                <a:gd name="T83" fmla="*/ 606 h 621"/>
                <a:gd name="T84" fmla="*/ 91 w 318"/>
                <a:gd name="T85" fmla="*/ 607 h 621"/>
                <a:gd name="T86" fmla="*/ 84 w 318"/>
                <a:gd name="T87" fmla="*/ 609 h 621"/>
                <a:gd name="T88" fmla="*/ 82 w 318"/>
                <a:gd name="T89" fmla="*/ 609 h 621"/>
                <a:gd name="T90" fmla="*/ 81 w 318"/>
                <a:gd name="T91" fmla="*/ 609 h 621"/>
                <a:gd name="T92" fmla="*/ 77 w 318"/>
                <a:gd name="T93" fmla="*/ 610 h 621"/>
                <a:gd name="T94" fmla="*/ 76 w 318"/>
                <a:gd name="T95" fmla="*/ 610 h 621"/>
                <a:gd name="T96" fmla="*/ 75 w 318"/>
                <a:gd name="T97" fmla="*/ 610 h 621"/>
                <a:gd name="T98" fmla="*/ 0 w 318"/>
                <a:gd name="T99" fmla="*/ 621 h 621"/>
                <a:gd name="T100" fmla="*/ 7 w 318"/>
                <a:gd name="T101" fmla="*/ 621 h 621"/>
                <a:gd name="T102" fmla="*/ 318 w 318"/>
                <a:gd name="T103" fmla="*/ 310 h 621"/>
                <a:gd name="T104" fmla="*/ 9 w 318"/>
                <a:gd name="T105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8" h="621">
                  <a:moveTo>
                    <a:pt x="125" y="593"/>
                  </a:moveTo>
                  <a:cubicBezTo>
                    <a:pt x="125" y="593"/>
                    <a:pt x="125" y="593"/>
                    <a:pt x="125" y="593"/>
                  </a:cubicBezTo>
                  <a:cubicBezTo>
                    <a:pt x="125" y="593"/>
                    <a:pt x="125" y="593"/>
                    <a:pt x="125" y="593"/>
                  </a:cubicBezTo>
                  <a:cubicBezTo>
                    <a:pt x="125" y="593"/>
                    <a:pt x="125" y="593"/>
                    <a:pt x="125" y="593"/>
                  </a:cubicBezTo>
                  <a:cubicBezTo>
                    <a:pt x="124" y="594"/>
                    <a:pt x="122" y="595"/>
                    <a:pt x="121" y="595"/>
                  </a:cubicBezTo>
                  <a:cubicBezTo>
                    <a:pt x="120" y="595"/>
                    <a:pt x="120" y="596"/>
                    <a:pt x="119" y="596"/>
                  </a:cubicBezTo>
                  <a:cubicBezTo>
                    <a:pt x="118" y="596"/>
                    <a:pt x="118" y="596"/>
                    <a:pt x="118" y="596"/>
                  </a:cubicBezTo>
                  <a:cubicBezTo>
                    <a:pt x="118" y="596"/>
                    <a:pt x="118" y="596"/>
                    <a:pt x="118" y="595"/>
                  </a:cubicBezTo>
                  <a:cubicBezTo>
                    <a:pt x="119" y="595"/>
                    <a:pt x="119" y="595"/>
                    <a:pt x="120" y="594"/>
                  </a:cubicBezTo>
                  <a:cubicBezTo>
                    <a:pt x="121" y="594"/>
                    <a:pt x="121" y="594"/>
                    <a:pt x="122" y="593"/>
                  </a:cubicBezTo>
                  <a:cubicBezTo>
                    <a:pt x="124" y="593"/>
                    <a:pt x="124" y="593"/>
                    <a:pt x="125" y="593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53" y="3"/>
                    <a:pt x="94" y="14"/>
                    <a:pt x="131" y="32"/>
                  </a:cubicBezTo>
                  <a:cubicBezTo>
                    <a:pt x="133" y="33"/>
                    <a:pt x="134" y="33"/>
                    <a:pt x="136" y="33"/>
                  </a:cubicBezTo>
                  <a:cubicBezTo>
                    <a:pt x="138" y="34"/>
                    <a:pt x="139" y="35"/>
                    <a:pt x="142" y="36"/>
                  </a:cubicBezTo>
                  <a:cubicBezTo>
                    <a:pt x="142" y="35"/>
                    <a:pt x="141" y="35"/>
                    <a:pt x="141" y="35"/>
                  </a:cubicBezTo>
                  <a:cubicBezTo>
                    <a:pt x="141" y="35"/>
                    <a:pt x="142" y="35"/>
                    <a:pt x="142" y="35"/>
                  </a:cubicBezTo>
                  <a:cubicBezTo>
                    <a:pt x="144" y="36"/>
                    <a:pt x="146" y="37"/>
                    <a:pt x="149" y="38"/>
                  </a:cubicBezTo>
                  <a:cubicBezTo>
                    <a:pt x="149" y="38"/>
                    <a:pt x="150" y="38"/>
                    <a:pt x="151" y="38"/>
                  </a:cubicBezTo>
                  <a:cubicBezTo>
                    <a:pt x="150" y="38"/>
                    <a:pt x="150" y="37"/>
                    <a:pt x="149" y="37"/>
                  </a:cubicBezTo>
                  <a:cubicBezTo>
                    <a:pt x="149" y="37"/>
                    <a:pt x="149" y="37"/>
                    <a:pt x="150" y="37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80" y="53"/>
                    <a:pt x="207" y="73"/>
                    <a:pt x="230" y="98"/>
                  </a:cubicBezTo>
                  <a:cubicBezTo>
                    <a:pt x="229" y="97"/>
                    <a:pt x="228" y="97"/>
                    <a:pt x="228" y="97"/>
                  </a:cubicBezTo>
                  <a:cubicBezTo>
                    <a:pt x="227" y="97"/>
                    <a:pt x="227" y="96"/>
                    <a:pt x="226" y="96"/>
                  </a:cubicBezTo>
                  <a:cubicBezTo>
                    <a:pt x="226" y="96"/>
                    <a:pt x="226" y="96"/>
                    <a:pt x="226" y="97"/>
                  </a:cubicBezTo>
                  <a:cubicBezTo>
                    <a:pt x="226" y="97"/>
                    <a:pt x="226" y="97"/>
                    <a:pt x="226" y="97"/>
                  </a:cubicBezTo>
                  <a:cubicBezTo>
                    <a:pt x="225" y="97"/>
                    <a:pt x="225" y="97"/>
                    <a:pt x="224" y="97"/>
                  </a:cubicBezTo>
                  <a:cubicBezTo>
                    <a:pt x="222" y="97"/>
                    <a:pt x="228" y="101"/>
                    <a:pt x="225" y="101"/>
                  </a:cubicBezTo>
                  <a:cubicBezTo>
                    <a:pt x="225" y="101"/>
                    <a:pt x="225" y="101"/>
                    <a:pt x="225" y="101"/>
                  </a:cubicBezTo>
                  <a:cubicBezTo>
                    <a:pt x="224" y="101"/>
                    <a:pt x="223" y="101"/>
                    <a:pt x="222" y="101"/>
                  </a:cubicBezTo>
                  <a:cubicBezTo>
                    <a:pt x="273" y="156"/>
                    <a:pt x="304" y="230"/>
                    <a:pt x="304" y="311"/>
                  </a:cubicBezTo>
                  <a:cubicBezTo>
                    <a:pt x="304" y="437"/>
                    <a:pt x="228" y="546"/>
                    <a:pt x="119" y="594"/>
                  </a:cubicBezTo>
                  <a:cubicBezTo>
                    <a:pt x="119" y="594"/>
                    <a:pt x="119" y="594"/>
                    <a:pt x="119" y="594"/>
                  </a:cubicBezTo>
                  <a:cubicBezTo>
                    <a:pt x="117" y="595"/>
                    <a:pt x="116" y="596"/>
                    <a:pt x="114" y="597"/>
                  </a:cubicBezTo>
                  <a:cubicBezTo>
                    <a:pt x="114" y="597"/>
                    <a:pt x="114" y="597"/>
                    <a:pt x="114" y="597"/>
                  </a:cubicBezTo>
                  <a:cubicBezTo>
                    <a:pt x="106" y="600"/>
                    <a:pt x="97" y="603"/>
                    <a:pt x="89" y="606"/>
                  </a:cubicBezTo>
                  <a:cubicBezTo>
                    <a:pt x="89" y="606"/>
                    <a:pt x="90" y="606"/>
                    <a:pt x="90" y="606"/>
                  </a:cubicBezTo>
                  <a:cubicBezTo>
                    <a:pt x="91" y="606"/>
                    <a:pt x="92" y="606"/>
                    <a:pt x="93" y="606"/>
                  </a:cubicBezTo>
                  <a:cubicBezTo>
                    <a:pt x="93" y="606"/>
                    <a:pt x="93" y="606"/>
                    <a:pt x="93" y="606"/>
                  </a:cubicBezTo>
                  <a:cubicBezTo>
                    <a:pt x="93" y="606"/>
                    <a:pt x="93" y="606"/>
                    <a:pt x="93" y="606"/>
                  </a:cubicBezTo>
                  <a:cubicBezTo>
                    <a:pt x="92" y="606"/>
                    <a:pt x="92" y="606"/>
                    <a:pt x="91" y="607"/>
                  </a:cubicBezTo>
                  <a:cubicBezTo>
                    <a:pt x="89" y="607"/>
                    <a:pt x="85" y="608"/>
                    <a:pt x="84" y="609"/>
                  </a:cubicBezTo>
                  <a:cubicBezTo>
                    <a:pt x="83" y="609"/>
                    <a:pt x="83" y="609"/>
                    <a:pt x="82" y="609"/>
                  </a:cubicBezTo>
                  <a:cubicBezTo>
                    <a:pt x="82" y="609"/>
                    <a:pt x="81" y="609"/>
                    <a:pt x="81" y="609"/>
                  </a:cubicBezTo>
                  <a:cubicBezTo>
                    <a:pt x="79" y="609"/>
                    <a:pt x="78" y="610"/>
                    <a:pt x="77" y="610"/>
                  </a:cubicBezTo>
                  <a:cubicBezTo>
                    <a:pt x="76" y="610"/>
                    <a:pt x="76" y="610"/>
                    <a:pt x="76" y="610"/>
                  </a:cubicBezTo>
                  <a:cubicBezTo>
                    <a:pt x="76" y="610"/>
                    <a:pt x="75" y="610"/>
                    <a:pt x="75" y="610"/>
                  </a:cubicBezTo>
                  <a:cubicBezTo>
                    <a:pt x="51" y="617"/>
                    <a:pt x="26" y="620"/>
                    <a:pt x="0" y="621"/>
                  </a:cubicBezTo>
                  <a:cubicBezTo>
                    <a:pt x="3" y="621"/>
                    <a:pt x="5" y="621"/>
                    <a:pt x="7" y="621"/>
                  </a:cubicBezTo>
                  <a:cubicBezTo>
                    <a:pt x="179" y="621"/>
                    <a:pt x="318" y="482"/>
                    <a:pt x="318" y="310"/>
                  </a:cubicBezTo>
                  <a:cubicBezTo>
                    <a:pt x="318" y="139"/>
                    <a:pt x="180" y="1"/>
                    <a:pt x="9" y="0"/>
                  </a:cubicBezTo>
                </a:path>
              </a:pathLst>
            </a:custGeom>
            <a:solidFill>
              <a:srgbClr val="A7A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Oval 29"/>
            <p:cNvSpPr>
              <a:spLocks noChangeArrowheads="1"/>
            </p:cNvSpPr>
            <p:nvPr/>
          </p:nvSpPr>
          <p:spPr bwMode="auto">
            <a:xfrm>
              <a:off x="241300" y="262608"/>
              <a:ext cx="2633663" cy="2628900"/>
            </a:xfrm>
            <a:prstGeom prst="ellipse">
              <a:avLst/>
            </a:prstGeom>
            <a:solidFill>
              <a:srgbClr val="87BA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30"/>
            <p:cNvSpPr>
              <a:spLocks noEditPoints="1"/>
            </p:cNvSpPr>
            <p:nvPr/>
          </p:nvSpPr>
          <p:spPr bwMode="auto">
            <a:xfrm>
              <a:off x="1802359" y="397546"/>
              <a:ext cx="657225" cy="2447925"/>
            </a:xfrm>
            <a:custGeom>
              <a:avLst/>
              <a:gdLst>
                <a:gd name="T0" fmla="*/ 14 w 155"/>
                <a:gd name="T1" fmla="*/ 574 h 578"/>
                <a:gd name="T2" fmla="*/ 0 w 155"/>
                <a:gd name="T3" fmla="*/ 578 h 578"/>
                <a:gd name="T4" fmla="*/ 1 w 155"/>
                <a:gd name="T5" fmla="*/ 578 h 578"/>
                <a:gd name="T6" fmla="*/ 2 w 155"/>
                <a:gd name="T7" fmla="*/ 578 h 578"/>
                <a:gd name="T8" fmla="*/ 6 w 155"/>
                <a:gd name="T9" fmla="*/ 577 h 578"/>
                <a:gd name="T10" fmla="*/ 7 w 155"/>
                <a:gd name="T11" fmla="*/ 577 h 578"/>
                <a:gd name="T12" fmla="*/ 9 w 155"/>
                <a:gd name="T13" fmla="*/ 577 h 578"/>
                <a:gd name="T14" fmla="*/ 16 w 155"/>
                <a:gd name="T15" fmla="*/ 575 h 578"/>
                <a:gd name="T16" fmla="*/ 18 w 155"/>
                <a:gd name="T17" fmla="*/ 574 h 578"/>
                <a:gd name="T18" fmla="*/ 15 w 155"/>
                <a:gd name="T19" fmla="*/ 574 h 578"/>
                <a:gd name="T20" fmla="*/ 14 w 155"/>
                <a:gd name="T21" fmla="*/ 574 h 578"/>
                <a:gd name="T22" fmla="*/ 44 w 155"/>
                <a:gd name="T23" fmla="*/ 562 h 578"/>
                <a:gd name="T24" fmla="*/ 39 w 155"/>
                <a:gd name="T25" fmla="*/ 565 h 578"/>
                <a:gd name="T26" fmla="*/ 39 w 155"/>
                <a:gd name="T27" fmla="*/ 565 h 578"/>
                <a:gd name="T28" fmla="*/ 44 w 155"/>
                <a:gd name="T29" fmla="*/ 562 h 578"/>
                <a:gd name="T30" fmla="*/ 44 w 155"/>
                <a:gd name="T31" fmla="*/ 562 h 578"/>
                <a:gd name="T32" fmla="*/ 50 w 155"/>
                <a:gd name="T33" fmla="*/ 561 h 578"/>
                <a:gd name="T34" fmla="*/ 47 w 155"/>
                <a:gd name="T35" fmla="*/ 561 h 578"/>
                <a:gd name="T36" fmla="*/ 45 w 155"/>
                <a:gd name="T37" fmla="*/ 562 h 578"/>
                <a:gd name="T38" fmla="*/ 43 w 155"/>
                <a:gd name="T39" fmla="*/ 563 h 578"/>
                <a:gd name="T40" fmla="*/ 43 w 155"/>
                <a:gd name="T41" fmla="*/ 564 h 578"/>
                <a:gd name="T42" fmla="*/ 44 w 155"/>
                <a:gd name="T43" fmla="*/ 564 h 578"/>
                <a:gd name="T44" fmla="*/ 46 w 155"/>
                <a:gd name="T45" fmla="*/ 563 h 578"/>
                <a:gd name="T46" fmla="*/ 50 w 155"/>
                <a:gd name="T47" fmla="*/ 561 h 578"/>
                <a:gd name="T48" fmla="*/ 50 w 155"/>
                <a:gd name="T49" fmla="*/ 561 h 578"/>
                <a:gd name="T50" fmla="*/ 56 w 155"/>
                <a:gd name="T51" fmla="*/ 0 h 578"/>
                <a:gd name="T52" fmla="*/ 147 w 155"/>
                <a:gd name="T53" fmla="*/ 69 h 578"/>
                <a:gd name="T54" fmla="*/ 150 w 155"/>
                <a:gd name="T55" fmla="*/ 69 h 578"/>
                <a:gd name="T56" fmla="*/ 150 w 155"/>
                <a:gd name="T57" fmla="*/ 69 h 578"/>
                <a:gd name="T58" fmla="*/ 149 w 155"/>
                <a:gd name="T59" fmla="*/ 65 h 578"/>
                <a:gd name="T60" fmla="*/ 151 w 155"/>
                <a:gd name="T61" fmla="*/ 65 h 578"/>
                <a:gd name="T62" fmla="*/ 151 w 155"/>
                <a:gd name="T63" fmla="*/ 65 h 578"/>
                <a:gd name="T64" fmla="*/ 151 w 155"/>
                <a:gd name="T65" fmla="*/ 64 h 578"/>
                <a:gd name="T66" fmla="*/ 153 w 155"/>
                <a:gd name="T67" fmla="*/ 65 h 578"/>
                <a:gd name="T68" fmla="*/ 155 w 155"/>
                <a:gd name="T69" fmla="*/ 66 h 578"/>
                <a:gd name="T70" fmla="*/ 75 w 155"/>
                <a:gd name="T71" fmla="*/ 5 h 578"/>
                <a:gd name="T72" fmla="*/ 75 w 155"/>
                <a:gd name="T73" fmla="*/ 5 h 578"/>
                <a:gd name="T74" fmla="*/ 74 w 155"/>
                <a:gd name="T75" fmla="*/ 5 h 578"/>
                <a:gd name="T76" fmla="*/ 76 w 155"/>
                <a:gd name="T77" fmla="*/ 6 h 578"/>
                <a:gd name="T78" fmla="*/ 74 w 155"/>
                <a:gd name="T79" fmla="*/ 6 h 578"/>
                <a:gd name="T80" fmla="*/ 67 w 155"/>
                <a:gd name="T81" fmla="*/ 3 h 578"/>
                <a:gd name="T82" fmla="*/ 66 w 155"/>
                <a:gd name="T83" fmla="*/ 3 h 578"/>
                <a:gd name="T84" fmla="*/ 67 w 155"/>
                <a:gd name="T85" fmla="*/ 4 h 578"/>
                <a:gd name="T86" fmla="*/ 61 w 155"/>
                <a:gd name="T87" fmla="*/ 1 h 578"/>
                <a:gd name="T88" fmla="*/ 56 w 155"/>
                <a:gd name="T89" fmla="*/ 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" h="578">
                  <a:moveTo>
                    <a:pt x="14" y="574"/>
                  </a:moveTo>
                  <a:cubicBezTo>
                    <a:pt x="9" y="575"/>
                    <a:pt x="5" y="577"/>
                    <a:pt x="0" y="578"/>
                  </a:cubicBezTo>
                  <a:cubicBezTo>
                    <a:pt x="0" y="578"/>
                    <a:pt x="1" y="578"/>
                    <a:pt x="1" y="578"/>
                  </a:cubicBezTo>
                  <a:cubicBezTo>
                    <a:pt x="1" y="578"/>
                    <a:pt x="1" y="578"/>
                    <a:pt x="2" y="578"/>
                  </a:cubicBezTo>
                  <a:cubicBezTo>
                    <a:pt x="3" y="578"/>
                    <a:pt x="4" y="577"/>
                    <a:pt x="6" y="577"/>
                  </a:cubicBezTo>
                  <a:cubicBezTo>
                    <a:pt x="6" y="577"/>
                    <a:pt x="7" y="577"/>
                    <a:pt x="7" y="577"/>
                  </a:cubicBezTo>
                  <a:cubicBezTo>
                    <a:pt x="8" y="577"/>
                    <a:pt x="8" y="577"/>
                    <a:pt x="9" y="577"/>
                  </a:cubicBezTo>
                  <a:cubicBezTo>
                    <a:pt x="10" y="576"/>
                    <a:pt x="14" y="575"/>
                    <a:pt x="16" y="575"/>
                  </a:cubicBezTo>
                  <a:cubicBezTo>
                    <a:pt x="17" y="574"/>
                    <a:pt x="17" y="574"/>
                    <a:pt x="18" y="574"/>
                  </a:cubicBezTo>
                  <a:cubicBezTo>
                    <a:pt x="17" y="574"/>
                    <a:pt x="16" y="574"/>
                    <a:pt x="15" y="574"/>
                  </a:cubicBezTo>
                  <a:cubicBezTo>
                    <a:pt x="15" y="574"/>
                    <a:pt x="14" y="574"/>
                    <a:pt x="14" y="574"/>
                  </a:cubicBezTo>
                  <a:moveTo>
                    <a:pt x="44" y="562"/>
                  </a:moveTo>
                  <a:cubicBezTo>
                    <a:pt x="43" y="563"/>
                    <a:pt x="41" y="564"/>
                    <a:pt x="39" y="565"/>
                  </a:cubicBezTo>
                  <a:cubicBezTo>
                    <a:pt x="39" y="565"/>
                    <a:pt x="39" y="565"/>
                    <a:pt x="39" y="565"/>
                  </a:cubicBezTo>
                  <a:cubicBezTo>
                    <a:pt x="41" y="564"/>
                    <a:pt x="42" y="563"/>
                    <a:pt x="44" y="562"/>
                  </a:cubicBezTo>
                  <a:cubicBezTo>
                    <a:pt x="44" y="562"/>
                    <a:pt x="44" y="562"/>
                    <a:pt x="44" y="562"/>
                  </a:cubicBezTo>
                  <a:moveTo>
                    <a:pt x="50" y="561"/>
                  </a:moveTo>
                  <a:cubicBezTo>
                    <a:pt x="49" y="561"/>
                    <a:pt x="49" y="561"/>
                    <a:pt x="47" y="561"/>
                  </a:cubicBezTo>
                  <a:cubicBezTo>
                    <a:pt x="46" y="562"/>
                    <a:pt x="46" y="562"/>
                    <a:pt x="45" y="562"/>
                  </a:cubicBezTo>
                  <a:cubicBezTo>
                    <a:pt x="44" y="563"/>
                    <a:pt x="44" y="563"/>
                    <a:pt x="43" y="563"/>
                  </a:cubicBezTo>
                  <a:cubicBezTo>
                    <a:pt x="43" y="564"/>
                    <a:pt x="43" y="564"/>
                    <a:pt x="43" y="564"/>
                  </a:cubicBezTo>
                  <a:cubicBezTo>
                    <a:pt x="44" y="564"/>
                    <a:pt x="44" y="564"/>
                    <a:pt x="44" y="564"/>
                  </a:cubicBezTo>
                  <a:cubicBezTo>
                    <a:pt x="45" y="564"/>
                    <a:pt x="45" y="563"/>
                    <a:pt x="46" y="563"/>
                  </a:cubicBezTo>
                  <a:cubicBezTo>
                    <a:pt x="47" y="563"/>
                    <a:pt x="49" y="562"/>
                    <a:pt x="50" y="561"/>
                  </a:cubicBezTo>
                  <a:cubicBezTo>
                    <a:pt x="50" y="561"/>
                    <a:pt x="50" y="561"/>
                    <a:pt x="50" y="561"/>
                  </a:cubicBezTo>
                  <a:moveTo>
                    <a:pt x="56" y="0"/>
                  </a:moveTo>
                  <a:cubicBezTo>
                    <a:pt x="91" y="17"/>
                    <a:pt x="121" y="41"/>
                    <a:pt x="147" y="69"/>
                  </a:cubicBezTo>
                  <a:cubicBezTo>
                    <a:pt x="148" y="69"/>
                    <a:pt x="149" y="69"/>
                    <a:pt x="150" y="69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3" y="69"/>
                    <a:pt x="147" y="65"/>
                    <a:pt x="149" y="65"/>
                  </a:cubicBezTo>
                  <a:cubicBezTo>
                    <a:pt x="150" y="65"/>
                    <a:pt x="150" y="65"/>
                    <a:pt x="151" y="65"/>
                  </a:cubicBezTo>
                  <a:cubicBezTo>
                    <a:pt x="151" y="65"/>
                    <a:pt x="151" y="65"/>
                    <a:pt x="151" y="65"/>
                  </a:cubicBezTo>
                  <a:cubicBezTo>
                    <a:pt x="151" y="64"/>
                    <a:pt x="151" y="64"/>
                    <a:pt x="151" y="64"/>
                  </a:cubicBezTo>
                  <a:cubicBezTo>
                    <a:pt x="152" y="64"/>
                    <a:pt x="152" y="65"/>
                    <a:pt x="153" y="65"/>
                  </a:cubicBezTo>
                  <a:cubicBezTo>
                    <a:pt x="153" y="65"/>
                    <a:pt x="154" y="65"/>
                    <a:pt x="155" y="66"/>
                  </a:cubicBezTo>
                  <a:cubicBezTo>
                    <a:pt x="132" y="41"/>
                    <a:pt x="105" y="21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5" y="5"/>
                    <a:pt x="75" y="6"/>
                    <a:pt x="76" y="6"/>
                  </a:cubicBezTo>
                  <a:cubicBezTo>
                    <a:pt x="75" y="6"/>
                    <a:pt x="74" y="6"/>
                    <a:pt x="74" y="6"/>
                  </a:cubicBezTo>
                  <a:cubicBezTo>
                    <a:pt x="71" y="5"/>
                    <a:pt x="69" y="4"/>
                    <a:pt x="67" y="3"/>
                  </a:cubicBezTo>
                  <a:cubicBezTo>
                    <a:pt x="67" y="3"/>
                    <a:pt x="66" y="3"/>
                    <a:pt x="66" y="3"/>
                  </a:cubicBezTo>
                  <a:cubicBezTo>
                    <a:pt x="66" y="3"/>
                    <a:pt x="67" y="3"/>
                    <a:pt x="67" y="4"/>
                  </a:cubicBezTo>
                  <a:cubicBezTo>
                    <a:pt x="64" y="3"/>
                    <a:pt x="63" y="2"/>
                    <a:pt x="61" y="1"/>
                  </a:cubicBezTo>
                  <a:cubicBezTo>
                    <a:pt x="59" y="1"/>
                    <a:pt x="58" y="1"/>
                    <a:pt x="56" y="0"/>
                  </a:cubicBezTo>
                </a:path>
              </a:pathLst>
            </a:custGeom>
            <a:solidFill>
              <a:srgbClr val="8A85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31"/>
            <p:cNvSpPr>
              <a:spLocks noEditPoints="1"/>
            </p:cNvSpPr>
            <p:nvPr/>
          </p:nvSpPr>
          <p:spPr bwMode="auto">
            <a:xfrm>
              <a:off x="435521" y="330871"/>
              <a:ext cx="2095500" cy="2514600"/>
            </a:xfrm>
            <a:custGeom>
              <a:avLst/>
              <a:gdLst>
                <a:gd name="T0" fmla="*/ 391 w 495"/>
                <a:gd name="T1" fmla="*/ 323 h 594"/>
                <a:gd name="T2" fmla="*/ 325 w 495"/>
                <a:gd name="T3" fmla="*/ 282 h 594"/>
                <a:gd name="T4" fmla="*/ 274 w 495"/>
                <a:gd name="T5" fmla="*/ 263 h 594"/>
                <a:gd name="T6" fmla="*/ 301 w 495"/>
                <a:gd name="T7" fmla="*/ 248 h 594"/>
                <a:gd name="T8" fmla="*/ 363 w 495"/>
                <a:gd name="T9" fmla="*/ 133 h 594"/>
                <a:gd name="T10" fmla="*/ 39 w 495"/>
                <a:gd name="T11" fmla="*/ 121 h 594"/>
                <a:gd name="T12" fmla="*/ 410 w 495"/>
                <a:gd name="T13" fmla="*/ 140 h 594"/>
                <a:gd name="T14" fmla="*/ 1 w 495"/>
                <a:gd name="T15" fmla="*/ 113 h 594"/>
                <a:gd name="T16" fmla="*/ 285 w 495"/>
                <a:gd name="T17" fmla="*/ 64 h 594"/>
                <a:gd name="T18" fmla="*/ 256 w 495"/>
                <a:gd name="T19" fmla="*/ 59 h 594"/>
                <a:gd name="T20" fmla="*/ 291 w 495"/>
                <a:gd name="T21" fmla="*/ 41 h 594"/>
                <a:gd name="T22" fmla="*/ 91 w 495"/>
                <a:gd name="T23" fmla="*/ 51 h 594"/>
                <a:gd name="T24" fmla="*/ 128 w 495"/>
                <a:gd name="T25" fmla="*/ 39 h 594"/>
                <a:gd name="T26" fmla="*/ 177 w 495"/>
                <a:gd name="T27" fmla="*/ 42 h 594"/>
                <a:gd name="T28" fmla="*/ 202 w 495"/>
                <a:gd name="T29" fmla="*/ 27 h 594"/>
                <a:gd name="T30" fmla="*/ 125 w 495"/>
                <a:gd name="T31" fmla="*/ 26 h 594"/>
                <a:gd name="T32" fmla="*/ 290 w 495"/>
                <a:gd name="T33" fmla="*/ 149 h 594"/>
                <a:gd name="T34" fmla="*/ 275 w 495"/>
                <a:gd name="T35" fmla="*/ 149 h 594"/>
                <a:gd name="T36" fmla="*/ 226 w 495"/>
                <a:gd name="T37" fmla="*/ 132 h 594"/>
                <a:gd name="T38" fmla="*/ 150 w 495"/>
                <a:gd name="T39" fmla="*/ 49 h 594"/>
                <a:gd name="T40" fmla="*/ 52 w 495"/>
                <a:gd name="T41" fmla="*/ 68 h 594"/>
                <a:gd name="T42" fmla="*/ 42 w 495"/>
                <a:gd name="T43" fmla="*/ 113 h 594"/>
                <a:gd name="T44" fmla="*/ 95 w 495"/>
                <a:gd name="T45" fmla="*/ 209 h 594"/>
                <a:gd name="T46" fmla="*/ 150 w 495"/>
                <a:gd name="T47" fmla="*/ 265 h 594"/>
                <a:gd name="T48" fmla="*/ 262 w 495"/>
                <a:gd name="T49" fmla="*/ 331 h 594"/>
                <a:gd name="T50" fmla="*/ 283 w 495"/>
                <a:gd name="T51" fmla="*/ 409 h 594"/>
                <a:gd name="T52" fmla="*/ 317 w 495"/>
                <a:gd name="T53" fmla="*/ 560 h 594"/>
                <a:gd name="T54" fmla="*/ 326 w 495"/>
                <a:gd name="T55" fmla="*/ 585 h 594"/>
                <a:gd name="T56" fmla="*/ 384 w 495"/>
                <a:gd name="T57" fmla="*/ 542 h 594"/>
                <a:gd name="T58" fmla="*/ 455 w 495"/>
                <a:gd name="T59" fmla="*/ 475 h 594"/>
                <a:gd name="T60" fmla="*/ 441 w 495"/>
                <a:gd name="T61" fmla="*/ 389 h 594"/>
                <a:gd name="T62" fmla="*/ 354 w 495"/>
                <a:gd name="T63" fmla="*/ 328 h 594"/>
                <a:gd name="T64" fmla="*/ 271 w 495"/>
                <a:gd name="T65" fmla="*/ 303 h 594"/>
                <a:gd name="T66" fmla="*/ 193 w 495"/>
                <a:gd name="T67" fmla="*/ 241 h 594"/>
                <a:gd name="T68" fmla="*/ 284 w 495"/>
                <a:gd name="T69" fmla="*/ 245 h 594"/>
                <a:gd name="T70" fmla="*/ 318 w 495"/>
                <a:gd name="T71" fmla="*/ 163 h 594"/>
                <a:gd name="T72" fmla="*/ 359 w 495"/>
                <a:gd name="T73" fmla="*/ 149 h 594"/>
                <a:gd name="T74" fmla="*/ 374 w 495"/>
                <a:gd name="T75" fmla="*/ 91 h 594"/>
                <a:gd name="T76" fmla="*/ 222 w 495"/>
                <a:gd name="T77" fmla="*/ 87 h 594"/>
                <a:gd name="T78" fmla="*/ 265 w 495"/>
                <a:gd name="T79" fmla="*/ 50 h 594"/>
                <a:gd name="T80" fmla="*/ 293 w 495"/>
                <a:gd name="T81" fmla="*/ 56 h 594"/>
                <a:gd name="T82" fmla="*/ 345 w 495"/>
                <a:gd name="T83" fmla="*/ 55 h 594"/>
                <a:gd name="T84" fmla="*/ 306 w 495"/>
                <a:gd name="T85" fmla="*/ 32 h 594"/>
                <a:gd name="T86" fmla="*/ 251 w 495"/>
                <a:gd name="T87" fmla="*/ 37 h 594"/>
                <a:gd name="T88" fmla="*/ 130 w 495"/>
                <a:gd name="T89" fmla="*/ 25 h 594"/>
                <a:gd name="T90" fmla="*/ 131 w 495"/>
                <a:gd name="T91" fmla="*/ 28 h 594"/>
                <a:gd name="T92" fmla="*/ 160 w 495"/>
                <a:gd name="T93" fmla="*/ 24 h 594"/>
                <a:gd name="T94" fmla="*/ 195 w 495"/>
                <a:gd name="T95" fmla="*/ 18 h 594"/>
                <a:gd name="T96" fmla="*/ 189 w 495"/>
                <a:gd name="T97" fmla="*/ 22 h 594"/>
                <a:gd name="T98" fmla="*/ 241 w 495"/>
                <a:gd name="T99" fmla="*/ 22 h 594"/>
                <a:gd name="T100" fmla="*/ 221 w 495"/>
                <a:gd name="T101" fmla="*/ 14 h 594"/>
                <a:gd name="T102" fmla="*/ 322 w 495"/>
                <a:gd name="T103" fmla="*/ 21 h 594"/>
                <a:gd name="T104" fmla="*/ 399 w 495"/>
                <a:gd name="T105" fmla="*/ 51 h 594"/>
                <a:gd name="T106" fmla="*/ 456 w 495"/>
                <a:gd name="T107" fmla="*/ 86 h 594"/>
                <a:gd name="T108" fmla="*/ 169 w 495"/>
                <a:gd name="T109" fmla="*/ 14 h 594"/>
                <a:gd name="T110" fmla="*/ 214 w 495"/>
                <a:gd name="T111" fmla="*/ 13 h 594"/>
                <a:gd name="T112" fmla="*/ 214 w 495"/>
                <a:gd name="T113" fmla="*/ 6 h 594"/>
                <a:gd name="T114" fmla="*/ 244 w 495"/>
                <a:gd name="T115" fmla="*/ 12 h 594"/>
                <a:gd name="T116" fmla="*/ 274 w 495"/>
                <a:gd name="T117" fmla="*/ 0 h 594"/>
                <a:gd name="T118" fmla="*/ 280 w 495"/>
                <a:gd name="T119" fmla="*/ 6 h 594"/>
                <a:gd name="T120" fmla="*/ 245 w 495"/>
                <a:gd name="T121" fmla="*/ 13 h 594"/>
                <a:gd name="T122" fmla="*/ 345 w 495"/>
                <a:gd name="T123" fmla="*/ 11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5" h="594">
                  <a:moveTo>
                    <a:pt x="368" y="578"/>
                  </a:moveTo>
                  <a:cubicBezTo>
                    <a:pt x="366" y="578"/>
                    <a:pt x="365" y="579"/>
                    <a:pt x="363" y="579"/>
                  </a:cubicBezTo>
                  <a:cubicBezTo>
                    <a:pt x="363" y="579"/>
                    <a:pt x="363" y="579"/>
                    <a:pt x="364" y="579"/>
                  </a:cubicBezTo>
                  <a:cubicBezTo>
                    <a:pt x="364" y="579"/>
                    <a:pt x="364" y="579"/>
                    <a:pt x="364" y="579"/>
                  </a:cubicBezTo>
                  <a:cubicBezTo>
                    <a:pt x="363" y="580"/>
                    <a:pt x="362" y="580"/>
                    <a:pt x="362" y="581"/>
                  </a:cubicBezTo>
                  <a:cubicBezTo>
                    <a:pt x="362" y="581"/>
                    <a:pt x="362" y="581"/>
                    <a:pt x="362" y="581"/>
                  </a:cubicBezTo>
                  <a:cubicBezTo>
                    <a:pt x="364" y="580"/>
                    <a:pt x="366" y="579"/>
                    <a:pt x="367" y="578"/>
                  </a:cubicBezTo>
                  <a:cubicBezTo>
                    <a:pt x="368" y="578"/>
                    <a:pt x="368" y="578"/>
                    <a:pt x="368" y="578"/>
                  </a:cubicBezTo>
                  <a:moveTo>
                    <a:pt x="312" y="563"/>
                  </a:moveTo>
                  <a:cubicBezTo>
                    <a:pt x="312" y="563"/>
                    <a:pt x="312" y="563"/>
                    <a:pt x="312" y="563"/>
                  </a:cubicBezTo>
                  <a:cubicBezTo>
                    <a:pt x="311" y="563"/>
                    <a:pt x="309" y="565"/>
                    <a:pt x="309" y="565"/>
                  </a:cubicBezTo>
                  <a:cubicBezTo>
                    <a:pt x="309" y="566"/>
                    <a:pt x="309" y="566"/>
                    <a:pt x="309" y="566"/>
                  </a:cubicBezTo>
                  <a:cubicBezTo>
                    <a:pt x="309" y="567"/>
                    <a:pt x="310" y="567"/>
                    <a:pt x="311" y="567"/>
                  </a:cubicBezTo>
                  <a:cubicBezTo>
                    <a:pt x="311" y="567"/>
                    <a:pt x="311" y="567"/>
                    <a:pt x="311" y="567"/>
                  </a:cubicBezTo>
                  <a:cubicBezTo>
                    <a:pt x="311" y="567"/>
                    <a:pt x="312" y="567"/>
                    <a:pt x="312" y="567"/>
                  </a:cubicBezTo>
                  <a:cubicBezTo>
                    <a:pt x="312" y="567"/>
                    <a:pt x="312" y="567"/>
                    <a:pt x="312" y="567"/>
                  </a:cubicBezTo>
                  <a:cubicBezTo>
                    <a:pt x="313" y="566"/>
                    <a:pt x="312" y="566"/>
                    <a:pt x="313" y="565"/>
                  </a:cubicBezTo>
                  <a:cubicBezTo>
                    <a:pt x="313" y="564"/>
                    <a:pt x="313" y="564"/>
                    <a:pt x="313" y="564"/>
                  </a:cubicBezTo>
                  <a:cubicBezTo>
                    <a:pt x="313" y="563"/>
                    <a:pt x="313" y="563"/>
                    <a:pt x="312" y="563"/>
                  </a:cubicBezTo>
                  <a:moveTo>
                    <a:pt x="439" y="377"/>
                  </a:moveTo>
                  <a:cubicBezTo>
                    <a:pt x="438" y="377"/>
                    <a:pt x="438" y="377"/>
                    <a:pt x="438" y="377"/>
                  </a:cubicBezTo>
                  <a:cubicBezTo>
                    <a:pt x="436" y="377"/>
                    <a:pt x="435" y="379"/>
                    <a:pt x="435" y="382"/>
                  </a:cubicBezTo>
                  <a:cubicBezTo>
                    <a:pt x="435" y="383"/>
                    <a:pt x="438" y="386"/>
                    <a:pt x="441" y="386"/>
                  </a:cubicBezTo>
                  <a:cubicBezTo>
                    <a:pt x="441" y="386"/>
                    <a:pt x="441" y="386"/>
                    <a:pt x="441" y="386"/>
                  </a:cubicBezTo>
                  <a:cubicBezTo>
                    <a:pt x="443" y="386"/>
                    <a:pt x="445" y="381"/>
                    <a:pt x="445" y="380"/>
                  </a:cubicBezTo>
                  <a:cubicBezTo>
                    <a:pt x="445" y="380"/>
                    <a:pt x="445" y="378"/>
                    <a:pt x="444" y="378"/>
                  </a:cubicBezTo>
                  <a:cubicBezTo>
                    <a:pt x="444" y="378"/>
                    <a:pt x="443" y="379"/>
                    <a:pt x="442" y="379"/>
                  </a:cubicBezTo>
                  <a:cubicBezTo>
                    <a:pt x="442" y="379"/>
                    <a:pt x="442" y="379"/>
                    <a:pt x="442" y="378"/>
                  </a:cubicBezTo>
                  <a:cubicBezTo>
                    <a:pt x="442" y="378"/>
                    <a:pt x="442" y="378"/>
                    <a:pt x="442" y="378"/>
                  </a:cubicBezTo>
                  <a:cubicBezTo>
                    <a:pt x="441" y="378"/>
                    <a:pt x="440" y="377"/>
                    <a:pt x="439" y="377"/>
                  </a:cubicBezTo>
                  <a:moveTo>
                    <a:pt x="391" y="323"/>
                  </a:moveTo>
                  <a:cubicBezTo>
                    <a:pt x="390" y="323"/>
                    <a:pt x="390" y="323"/>
                    <a:pt x="390" y="323"/>
                  </a:cubicBezTo>
                  <a:cubicBezTo>
                    <a:pt x="390" y="323"/>
                    <a:pt x="390" y="323"/>
                    <a:pt x="390" y="323"/>
                  </a:cubicBezTo>
                  <a:cubicBezTo>
                    <a:pt x="389" y="323"/>
                    <a:pt x="389" y="323"/>
                    <a:pt x="389" y="323"/>
                  </a:cubicBezTo>
                  <a:cubicBezTo>
                    <a:pt x="388" y="323"/>
                    <a:pt x="387" y="325"/>
                    <a:pt x="387" y="327"/>
                  </a:cubicBezTo>
                  <a:cubicBezTo>
                    <a:pt x="387" y="327"/>
                    <a:pt x="387" y="327"/>
                    <a:pt x="387" y="327"/>
                  </a:cubicBezTo>
                  <a:cubicBezTo>
                    <a:pt x="388" y="327"/>
                    <a:pt x="388" y="327"/>
                    <a:pt x="389" y="327"/>
                  </a:cubicBezTo>
                  <a:cubicBezTo>
                    <a:pt x="389" y="327"/>
                    <a:pt x="390" y="325"/>
                    <a:pt x="391" y="325"/>
                  </a:cubicBezTo>
                  <a:cubicBezTo>
                    <a:pt x="391" y="323"/>
                    <a:pt x="391" y="323"/>
                    <a:pt x="391" y="323"/>
                  </a:cubicBezTo>
                  <a:moveTo>
                    <a:pt x="302" y="281"/>
                  </a:moveTo>
                  <a:cubicBezTo>
                    <a:pt x="301" y="281"/>
                    <a:pt x="300" y="281"/>
                    <a:pt x="300" y="282"/>
                  </a:cubicBezTo>
                  <a:cubicBezTo>
                    <a:pt x="300" y="283"/>
                    <a:pt x="302" y="285"/>
                    <a:pt x="303" y="285"/>
                  </a:cubicBezTo>
                  <a:cubicBezTo>
                    <a:pt x="305" y="285"/>
                    <a:pt x="307" y="284"/>
                    <a:pt x="309" y="284"/>
                  </a:cubicBezTo>
                  <a:cubicBezTo>
                    <a:pt x="309" y="283"/>
                    <a:pt x="309" y="282"/>
                    <a:pt x="308" y="282"/>
                  </a:cubicBezTo>
                  <a:cubicBezTo>
                    <a:pt x="308" y="282"/>
                    <a:pt x="308" y="282"/>
                    <a:pt x="308" y="282"/>
                  </a:cubicBezTo>
                  <a:cubicBezTo>
                    <a:pt x="307" y="282"/>
                    <a:pt x="304" y="281"/>
                    <a:pt x="302" y="281"/>
                  </a:cubicBezTo>
                  <a:moveTo>
                    <a:pt x="361" y="281"/>
                  </a:moveTo>
                  <a:cubicBezTo>
                    <a:pt x="360" y="281"/>
                    <a:pt x="359" y="281"/>
                    <a:pt x="359" y="282"/>
                  </a:cubicBezTo>
                  <a:cubicBezTo>
                    <a:pt x="359" y="284"/>
                    <a:pt x="361" y="284"/>
                    <a:pt x="363" y="284"/>
                  </a:cubicBezTo>
                  <a:cubicBezTo>
                    <a:pt x="364" y="284"/>
                    <a:pt x="366" y="284"/>
                    <a:pt x="366" y="283"/>
                  </a:cubicBezTo>
                  <a:cubicBezTo>
                    <a:pt x="366" y="282"/>
                    <a:pt x="361" y="281"/>
                    <a:pt x="361" y="281"/>
                  </a:cubicBezTo>
                  <a:moveTo>
                    <a:pt x="328" y="273"/>
                  </a:moveTo>
                  <a:cubicBezTo>
                    <a:pt x="327" y="273"/>
                    <a:pt x="326" y="274"/>
                    <a:pt x="326" y="274"/>
                  </a:cubicBezTo>
                  <a:cubicBezTo>
                    <a:pt x="326" y="275"/>
                    <a:pt x="328" y="276"/>
                    <a:pt x="329" y="276"/>
                  </a:cubicBezTo>
                  <a:cubicBezTo>
                    <a:pt x="329" y="277"/>
                    <a:pt x="329" y="279"/>
                    <a:pt x="330" y="280"/>
                  </a:cubicBezTo>
                  <a:cubicBezTo>
                    <a:pt x="329" y="280"/>
                    <a:pt x="328" y="281"/>
                    <a:pt x="328" y="281"/>
                  </a:cubicBezTo>
                  <a:cubicBezTo>
                    <a:pt x="326" y="281"/>
                    <a:pt x="324" y="280"/>
                    <a:pt x="322" y="280"/>
                  </a:cubicBezTo>
                  <a:cubicBezTo>
                    <a:pt x="321" y="281"/>
                    <a:pt x="321" y="281"/>
                    <a:pt x="321" y="281"/>
                  </a:cubicBezTo>
                  <a:cubicBezTo>
                    <a:pt x="321" y="282"/>
                    <a:pt x="322" y="284"/>
                    <a:pt x="323" y="284"/>
                  </a:cubicBezTo>
                  <a:cubicBezTo>
                    <a:pt x="323" y="283"/>
                    <a:pt x="323" y="283"/>
                    <a:pt x="323" y="282"/>
                  </a:cubicBezTo>
                  <a:cubicBezTo>
                    <a:pt x="323" y="282"/>
                    <a:pt x="324" y="283"/>
                    <a:pt x="324" y="283"/>
                  </a:cubicBezTo>
                  <a:cubicBezTo>
                    <a:pt x="324" y="283"/>
                    <a:pt x="325" y="282"/>
                    <a:pt x="325" y="282"/>
                  </a:cubicBezTo>
                  <a:cubicBezTo>
                    <a:pt x="326" y="282"/>
                    <a:pt x="326" y="282"/>
                    <a:pt x="326" y="282"/>
                  </a:cubicBezTo>
                  <a:cubicBezTo>
                    <a:pt x="326" y="282"/>
                    <a:pt x="327" y="282"/>
                    <a:pt x="328" y="282"/>
                  </a:cubicBezTo>
                  <a:cubicBezTo>
                    <a:pt x="328" y="282"/>
                    <a:pt x="329" y="282"/>
                    <a:pt x="330" y="282"/>
                  </a:cubicBezTo>
                  <a:cubicBezTo>
                    <a:pt x="331" y="282"/>
                    <a:pt x="333" y="282"/>
                    <a:pt x="334" y="283"/>
                  </a:cubicBezTo>
                  <a:cubicBezTo>
                    <a:pt x="334" y="283"/>
                    <a:pt x="334" y="285"/>
                    <a:pt x="336" y="285"/>
                  </a:cubicBezTo>
                  <a:cubicBezTo>
                    <a:pt x="338" y="285"/>
                    <a:pt x="338" y="282"/>
                    <a:pt x="340" y="282"/>
                  </a:cubicBezTo>
                  <a:cubicBezTo>
                    <a:pt x="341" y="282"/>
                    <a:pt x="341" y="283"/>
                    <a:pt x="342" y="283"/>
                  </a:cubicBezTo>
                  <a:cubicBezTo>
                    <a:pt x="342" y="283"/>
                    <a:pt x="342" y="283"/>
                    <a:pt x="342" y="283"/>
                  </a:cubicBezTo>
                  <a:cubicBezTo>
                    <a:pt x="342" y="283"/>
                    <a:pt x="342" y="283"/>
                    <a:pt x="342" y="283"/>
                  </a:cubicBezTo>
                  <a:cubicBezTo>
                    <a:pt x="343" y="283"/>
                    <a:pt x="344" y="282"/>
                    <a:pt x="345" y="281"/>
                  </a:cubicBezTo>
                  <a:cubicBezTo>
                    <a:pt x="346" y="282"/>
                    <a:pt x="347" y="282"/>
                    <a:pt x="348" y="282"/>
                  </a:cubicBezTo>
                  <a:cubicBezTo>
                    <a:pt x="349" y="282"/>
                    <a:pt x="350" y="281"/>
                    <a:pt x="350" y="281"/>
                  </a:cubicBezTo>
                  <a:cubicBezTo>
                    <a:pt x="351" y="281"/>
                    <a:pt x="351" y="282"/>
                    <a:pt x="352" y="282"/>
                  </a:cubicBezTo>
                  <a:cubicBezTo>
                    <a:pt x="351" y="280"/>
                    <a:pt x="349" y="279"/>
                    <a:pt x="348" y="278"/>
                  </a:cubicBezTo>
                  <a:cubicBezTo>
                    <a:pt x="348" y="278"/>
                    <a:pt x="348" y="278"/>
                    <a:pt x="348" y="278"/>
                  </a:cubicBezTo>
                  <a:cubicBezTo>
                    <a:pt x="345" y="277"/>
                    <a:pt x="344" y="274"/>
                    <a:pt x="338" y="274"/>
                  </a:cubicBezTo>
                  <a:cubicBezTo>
                    <a:pt x="336" y="274"/>
                    <a:pt x="335" y="274"/>
                    <a:pt x="332" y="274"/>
                  </a:cubicBezTo>
                  <a:cubicBezTo>
                    <a:pt x="331" y="274"/>
                    <a:pt x="330" y="273"/>
                    <a:pt x="328" y="273"/>
                  </a:cubicBezTo>
                  <a:moveTo>
                    <a:pt x="327" y="265"/>
                  </a:moveTo>
                  <a:cubicBezTo>
                    <a:pt x="326" y="266"/>
                    <a:pt x="325" y="267"/>
                    <a:pt x="324" y="267"/>
                  </a:cubicBezTo>
                  <a:cubicBezTo>
                    <a:pt x="323" y="267"/>
                    <a:pt x="323" y="267"/>
                    <a:pt x="323" y="266"/>
                  </a:cubicBezTo>
                  <a:cubicBezTo>
                    <a:pt x="323" y="268"/>
                    <a:pt x="323" y="268"/>
                    <a:pt x="323" y="268"/>
                  </a:cubicBezTo>
                  <a:cubicBezTo>
                    <a:pt x="324" y="268"/>
                    <a:pt x="324" y="268"/>
                    <a:pt x="324" y="268"/>
                  </a:cubicBezTo>
                  <a:cubicBezTo>
                    <a:pt x="325" y="268"/>
                    <a:pt x="326" y="267"/>
                    <a:pt x="327" y="266"/>
                  </a:cubicBezTo>
                  <a:cubicBezTo>
                    <a:pt x="327" y="266"/>
                    <a:pt x="327" y="265"/>
                    <a:pt x="327" y="265"/>
                  </a:cubicBezTo>
                  <a:moveTo>
                    <a:pt x="274" y="262"/>
                  </a:moveTo>
                  <a:cubicBezTo>
                    <a:pt x="273" y="262"/>
                    <a:pt x="273" y="262"/>
                    <a:pt x="273" y="262"/>
                  </a:cubicBezTo>
                  <a:cubicBezTo>
                    <a:pt x="273" y="264"/>
                    <a:pt x="273" y="264"/>
                    <a:pt x="273" y="264"/>
                  </a:cubicBezTo>
                  <a:cubicBezTo>
                    <a:pt x="273" y="264"/>
                    <a:pt x="272" y="264"/>
                    <a:pt x="272" y="265"/>
                  </a:cubicBezTo>
                  <a:cubicBezTo>
                    <a:pt x="274" y="265"/>
                    <a:pt x="274" y="265"/>
                    <a:pt x="274" y="265"/>
                  </a:cubicBezTo>
                  <a:cubicBezTo>
                    <a:pt x="275" y="265"/>
                    <a:pt x="274" y="263"/>
                    <a:pt x="274" y="263"/>
                  </a:cubicBezTo>
                  <a:cubicBezTo>
                    <a:pt x="274" y="262"/>
                    <a:pt x="274" y="262"/>
                    <a:pt x="274" y="262"/>
                  </a:cubicBezTo>
                  <a:moveTo>
                    <a:pt x="280" y="256"/>
                  </a:moveTo>
                  <a:cubicBezTo>
                    <a:pt x="271" y="256"/>
                    <a:pt x="267" y="258"/>
                    <a:pt x="264" y="264"/>
                  </a:cubicBezTo>
                  <a:cubicBezTo>
                    <a:pt x="264" y="263"/>
                    <a:pt x="264" y="263"/>
                    <a:pt x="264" y="263"/>
                  </a:cubicBezTo>
                  <a:cubicBezTo>
                    <a:pt x="265" y="263"/>
                    <a:pt x="265" y="264"/>
                    <a:pt x="266" y="264"/>
                  </a:cubicBezTo>
                  <a:cubicBezTo>
                    <a:pt x="268" y="262"/>
                    <a:pt x="273" y="259"/>
                    <a:pt x="276" y="259"/>
                  </a:cubicBezTo>
                  <a:cubicBezTo>
                    <a:pt x="276" y="259"/>
                    <a:pt x="276" y="259"/>
                    <a:pt x="277" y="259"/>
                  </a:cubicBezTo>
                  <a:cubicBezTo>
                    <a:pt x="277" y="259"/>
                    <a:pt x="278" y="259"/>
                    <a:pt x="279" y="260"/>
                  </a:cubicBezTo>
                  <a:cubicBezTo>
                    <a:pt x="279" y="260"/>
                    <a:pt x="278" y="261"/>
                    <a:pt x="279" y="262"/>
                  </a:cubicBezTo>
                  <a:cubicBezTo>
                    <a:pt x="281" y="262"/>
                    <a:pt x="282" y="262"/>
                    <a:pt x="283" y="262"/>
                  </a:cubicBezTo>
                  <a:cubicBezTo>
                    <a:pt x="284" y="262"/>
                    <a:pt x="284" y="262"/>
                    <a:pt x="285" y="262"/>
                  </a:cubicBezTo>
                  <a:cubicBezTo>
                    <a:pt x="288" y="262"/>
                    <a:pt x="289" y="264"/>
                    <a:pt x="292" y="264"/>
                  </a:cubicBezTo>
                  <a:cubicBezTo>
                    <a:pt x="292" y="264"/>
                    <a:pt x="293" y="264"/>
                    <a:pt x="294" y="264"/>
                  </a:cubicBezTo>
                  <a:cubicBezTo>
                    <a:pt x="294" y="264"/>
                    <a:pt x="295" y="264"/>
                    <a:pt x="296" y="265"/>
                  </a:cubicBezTo>
                  <a:cubicBezTo>
                    <a:pt x="296" y="265"/>
                    <a:pt x="296" y="266"/>
                    <a:pt x="298" y="266"/>
                  </a:cubicBezTo>
                  <a:cubicBezTo>
                    <a:pt x="298" y="269"/>
                    <a:pt x="301" y="269"/>
                    <a:pt x="304" y="270"/>
                  </a:cubicBezTo>
                  <a:cubicBezTo>
                    <a:pt x="304" y="271"/>
                    <a:pt x="303" y="272"/>
                    <a:pt x="302" y="272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3"/>
                    <a:pt x="309" y="274"/>
                    <a:pt x="313" y="274"/>
                  </a:cubicBezTo>
                  <a:cubicBezTo>
                    <a:pt x="313" y="274"/>
                    <a:pt x="314" y="274"/>
                    <a:pt x="314" y="274"/>
                  </a:cubicBezTo>
                  <a:cubicBezTo>
                    <a:pt x="316" y="274"/>
                    <a:pt x="319" y="274"/>
                    <a:pt x="320" y="272"/>
                  </a:cubicBezTo>
                  <a:cubicBezTo>
                    <a:pt x="319" y="272"/>
                    <a:pt x="318" y="269"/>
                    <a:pt x="316" y="268"/>
                  </a:cubicBezTo>
                  <a:cubicBezTo>
                    <a:pt x="315" y="268"/>
                    <a:pt x="314" y="268"/>
                    <a:pt x="313" y="268"/>
                  </a:cubicBezTo>
                  <a:cubicBezTo>
                    <a:pt x="313" y="267"/>
                    <a:pt x="313" y="267"/>
                    <a:pt x="313" y="267"/>
                  </a:cubicBezTo>
                  <a:cubicBezTo>
                    <a:pt x="309" y="267"/>
                    <a:pt x="304" y="265"/>
                    <a:pt x="301" y="262"/>
                  </a:cubicBezTo>
                  <a:cubicBezTo>
                    <a:pt x="301" y="262"/>
                    <a:pt x="299" y="260"/>
                    <a:pt x="298" y="260"/>
                  </a:cubicBezTo>
                  <a:cubicBezTo>
                    <a:pt x="292" y="260"/>
                    <a:pt x="288" y="256"/>
                    <a:pt x="280" y="256"/>
                  </a:cubicBezTo>
                  <a:moveTo>
                    <a:pt x="299" y="246"/>
                  </a:moveTo>
                  <a:cubicBezTo>
                    <a:pt x="298" y="246"/>
                    <a:pt x="298" y="246"/>
                    <a:pt x="298" y="246"/>
                  </a:cubicBezTo>
                  <a:cubicBezTo>
                    <a:pt x="298" y="247"/>
                    <a:pt x="298" y="249"/>
                    <a:pt x="300" y="249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7"/>
                    <a:pt x="301" y="246"/>
                    <a:pt x="299" y="246"/>
                  </a:cubicBezTo>
                  <a:moveTo>
                    <a:pt x="304" y="238"/>
                  </a:moveTo>
                  <a:cubicBezTo>
                    <a:pt x="304" y="238"/>
                    <a:pt x="304" y="239"/>
                    <a:pt x="305" y="239"/>
                  </a:cubicBezTo>
                  <a:cubicBezTo>
                    <a:pt x="305" y="239"/>
                    <a:pt x="305" y="239"/>
                    <a:pt x="305" y="239"/>
                  </a:cubicBezTo>
                  <a:cubicBezTo>
                    <a:pt x="304" y="238"/>
                    <a:pt x="304" y="238"/>
                    <a:pt x="304" y="238"/>
                  </a:cubicBezTo>
                  <a:moveTo>
                    <a:pt x="298" y="236"/>
                  </a:moveTo>
                  <a:cubicBezTo>
                    <a:pt x="297" y="236"/>
                    <a:pt x="296" y="236"/>
                    <a:pt x="295" y="237"/>
                  </a:cubicBezTo>
                  <a:cubicBezTo>
                    <a:pt x="296" y="237"/>
                    <a:pt x="296" y="237"/>
                    <a:pt x="297" y="237"/>
                  </a:cubicBezTo>
                  <a:cubicBezTo>
                    <a:pt x="298" y="237"/>
                    <a:pt x="298" y="237"/>
                    <a:pt x="299" y="237"/>
                  </a:cubicBezTo>
                  <a:cubicBezTo>
                    <a:pt x="299" y="237"/>
                    <a:pt x="300" y="237"/>
                    <a:pt x="300" y="237"/>
                  </a:cubicBezTo>
                  <a:cubicBezTo>
                    <a:pt x="300" y="237"/>
                    <a:pt x="299" y="236"/>
                    <a:pt x="298" y="236"/>
                  </a:cubicBezTo>
                  <a:moveTo>
                    <a:pt x="385" y="138"/>
                  </a:moveTo>
                  <a:cubicBezTo>
                    <a:pt x="384" y="138"/>
                    <a:pt x="382" y="141"/>
                    <a:pt x="382" y="142"/>
                  </a:cubicBezTo>
                  <a:cubicBezTo>
                    <a:pt x="382" y="143"/>
                    <a:pt x="383" y="144"/>
                    <a:pt x="385" y="144"/>
                  </a:cubicBezTo>
                  <a:cubicBezTo>
                    <a:pt x="385" y="144"/>
                    <a:pt x="385" y="144"/>
                    <a:pt x="385" y="144"/>
                  </a:cubicBezTo>
                  <a:cubicBezTo>
                    <a:pt x="387" y="144"/>
                    <a:pt x="388" y="143"/>
                    <a:pt x="388" y="142"/>
                  </a:cubicBezTo>
                  <a:cubicBezTo>
                    <a:pt x="388" y="141"/>
                    <a:pt x="388" y="141"/>
                    <a:pt x="388" y="141"/>
                  </a:cubicBezTo>
                  <a:cubicBezTo>
                    <a:pt x="384" y="141"/>
                    <a:pt x="387" y="141"/>
                    <a:pt x="387" y="139"/>
                  </a:cubicBezTo>
                  <a:cubicBezTo>
                    <a:pt x="387" y="139"/>
                    <a:pt x="386" y="138"/>
                    <a:pt x="385" y="138"/>
                  </a:cubicBezTo>
                  <a:moveTo>
                    <a:pt x="369" y="136"/>
                  </a:moveTo>
                  <a:cubicBezTo>
                    <a:pt x="368" y="137"/>
                    <a:pt x="368" y="137"/>
                    <a:pt x="368" y="137"/>
                  </a:cubicBezTo>
                  <a:cubicBezTo>
                    <a:pt x="368" y="138"/>
                    <a:pt x="374" y="141"/>
                    <a:pt x="376" y="141"/>
                  </a:cubicBezTo>
                  <a:cubicBezTo>
                    <a:pt x="376" y="141"/>
                    <a:pt x="378" y="141"/>
                    <a:pt x="378" y="140"/>
                  </a:cubicBezTo>
                  <a:cubicBezTo>
                    <a:pt x="377" y="139"/>
                    <a:pt x="377" y="139"/>
                    <a:pt x="377" y="139"/>
                  </a:cubicBezTo>
                  <a:cubicBezTo>
                    <a:pt x="376" y="139"/>
                    <a:pt x="374" y="139"/>
                    <a:pt x="372" y="139"/>
                  </a:cubicBezTo>
                  <a:cubicBezTo>
                    <a:pt x="371" y="138"/>
                    <a:pt x="369" y="138"/>
                    <a:pt x="369" y="136"/>
                  </a:cubicBezTo>
                  <a:moveTo>
                    <a:pt x="363" y="133"/>
                  </a:moveTo>
                  <a:cubicBezTo>
                    <a:pt x="363" y="133"/>
                    <a:pt x="363" y="134"/>
                    <a:pt x="364" y="134"/>
                  </a:cubicBezTo>
                  <a:cubicBezTo>
                    <a:pt x="364" y="134"/>
                    <a:pt x="364" y="133"/>
                    <a:pt x="364" y="133"/>
                  </a:cubicBezTo>
                  <a:cubicBezTo>
                    <a:pt x="363" y="133"/>
                    <a:pt x="363" y="133"/>
                    <a:pt x="363" y="133"/>
                  </a:cubicBezTo>
                  <a:moveTo>
                    <a:pt x="363" y="133"/>
                  </a:moveTo>
                  <a:cubicBezTo>
                    <a:pt x="363" y="133"/>
                    <a:pt x="363" y="133"/>
                    <a:pt x="363" y="133"/>
                  </a:cubicBezTo>
                  <a:cubicBezTo>
                    <a:pt x="363" y="133"/>
                    <a:pt x="363" y="133"/>
                    <a:pt x="363" y="133"/>
                  </a:cubicBezTo>
                  <a:cubicBezTo>
                    <a:pt x="363" y="133"/>
                    <a:pt x="363" y="133"/>
                    <a:pt x="363" y="133"/>
                  </a:cubicBezTo>
                  <a:moveTo>
                    <a:pt x="55" y="130"/>
                  </a:moveTo>
                  <a:cubicBezTo>
                    <a:pt x="55" y="130"/>
                    <a:pt x="55" y="130"/>
                    <a:pt x="54" y="130"/>
                  </a:cubicBezTo>
                  <a:cubicBezTo>
                    <a:pt x="54" y="130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4" y="131"/>
                    <a:pt x="54" y="131"/>
                    <a:pt x="55" y="131"/>
                  </a:cubicBezTo>
                  <a:cubicBezTo>
                    <a:pt x="55" y="131"/>
                    <a:pt x="55" y="131"/>
                    <a:pt x="55" y="131"/>
                  </a:cubicBezTo>
                  <a:cubicBezTo>
                    <a:pt x="55" y="131"/>
                    <a:pt x="54" y="132"/>
                    <a:pt x="53" y="132"/>
                  </a:cubicBezTo>
                  <a:cubicBezTo>
                    <a:pt x="54" y="133"/>
                    <a:pt x="56" y="134"/>
                    <a:pt x="58" y="134"/>
                  </a:cubicBezTo>
                  <a:cubicBezTo>
                    <a:pt x="59" y="134"/>
                    <a:pt x="59" y="133"/>
                    <a:pt x="60" y="133"/>
                  </a:cubicBezTo>
                  <a:cubicBezTo>
                    <a:pt x="60" y="134"/>
                    <a:pt x="59" y="134"/>
                    <a:pt x="59" y="135"/>
                  </a:cubicBezTo>
                  <a:cubicBezTo>
                    <a:pt x="61" y="135"/>
                    <a:pt x="64" y="137"/>
                    <a:pt x="68" y="137"/>
                  </a:cubicBezTo>
                  <a:cubicBezTo>
                    <a:pt x="68" y="137"/>
                    <a:pt x="68" y="137"/>
                    <a:pt x="69" y="137"/>
                  </a:cubicBezTo>
                  <a:cubicBezTo>
                    <a:pt x="69" y="137"/>
                    <a:pt x="70" y="137"/>
                    <a:pt x="70" y="137"/>
                  </a:cubicBezTo>
                  <a:cubicBezTo>
                    <a:pt x="70" y="136"/>
                    <a:pt x="70" y="136"/>
                    <a:pt x="70" y="136"/>
                  </a:cubicBezTo>
                  <a:cubicBezTo>
                    <a:pt x="67" y="133"/>
                    <a:pt x="64" y="132"/>
                    <a:pt x="58" y="131"/>
                  </a:cubicBezTo>
                  <a:cubicBezTo>
                    <a:pt x="57" y="131"/>
                    <a:pt x="56" y="130"/>
                    <a:pt x="55" y="130"/>
                  </a:cubicBezTo>
                  <a:moveTo>
                    <a:pt x="367" y="123"/>
                  </a:moveTo>
                  <a:cubicBezTo>
                    <a:pt x="366" y="123"/>
                    <a:pt x="366" y="123"/>
                    <a:pt x="366" y="123"/>
                  </a:cubicBezTo>
                  <a:cubicBezTo>
                    <a:pt x="368" y="124"/>
                    <a:pt x="373" y="127"/>
                    <a:pt x="376" y="127"/>
                  </a:cubicBezTo>
                  <a:cubicBezTo>
                    <a:pt x="376" y="127"/>
                    <a:pt x="376" y="127"/>
                    <a:pt x="377" y="127"/>
                  </a:cubicBezTo>
                  <a:cubicBezTo>
                    <a:pt x="377" y="127"/>
                    <a:pt x="378" y="127"/>
                    <a:pt x="378" y="127"/>
                  </a:cubicBezTo>
                  <a:cubicBezTo>
                    <a:pt x="375" y="125"/>
                    <a:pt x="371" y="123"/>
                    <a:pt x="367" y="123"/>
                  </a:cubicBezTo>
                  <a:moveTo>
                    <a:pt x="41" y="121"/>
                  </a:moveTo>
                  <a:cubicBezTo>
                    <a:pt x="41" y="122"/>
                    <a:pt x="40" y="122"/>
                    <a:pt x="40" y="123"/>
                  </a:cubicBezTo>
                  <a:cubicBezTo>
                    <a:pt x="39" y="123"/>
                    <a:pt x="39" y="123"/>
                    <a:pt x="39" y="123"/>
                  </a:cubicBezTo>
                  <a:cubicBezTo>
                    <a:pt x="39" y="123"/>
                    <a:pt x="40" y="121"/>
                    <a:pt x="41" y="121"/>
                  </a:cubicBezTo>
                  <a:cubicBezTo>
                    <a:pt x="40" y="121"/>
                    <a:pt x="40" y="121"/>
                    <a:pt x="40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9" y="121"/>
                    <a:pt x="39" y="121"/>
                    <a:pt x="38" y="121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8" y="122"/>
                    <a:pt x="38" y="122"/>
                    <a:pt x="38" y="122"/>
                  </a:cubicBezTo>
                  <a:cubicBezTo>
                    <a:pt x="38" y="123"/>
                    <a:pt x="38" y="124"/>
                    <a:pt x="39" y="124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0" y="125"/>
                    <a:pt x="40" y="125"/>
                    <a:pt x="40" y="126"/>
                  </a:cubicBezTo>
                  <a:cubicBezTo>
                    <a:pt x="40" y="126"/>
                    <a:pt x="40" y="127"/>
                    <a:pt x="41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3" y="127"/>
                    <a:pt x="40" y="126"/>
                    <a:pt x="41" y="125"/>
                  </a:cubicBezTo>
                  <a:cubicBezTo>
                    <a:pt x="41" y="125"/>
                    <a:pt x="41" y="125"/>
                    <a:pt x="41" y="124"/>
                  </a:cubicBezTo>
                  <a:cubicBezTo>
                    <a:pt x="41" y="124"/>
                    <a:pt x="41" y="124"/>
                    <a:pt x="41" y="123"/>
                  </a:cubicBezTo>
                  <a:cubicBezTo>
                    <a:pt x="41" y="122"/>
                    <a:pt x="42" y="122"/>
                    <a:pt x="41" y="121"/>
                  </a:cubicBezTo>
                  <a:moveTo>
                    <a:pt x="404" y="119"/>
                  </a:moveTo>
                  <a:cubicBezTo>
                    <a:pt x="402" y="119"/>
                    <a:pt x="401" y="120"/>
                    <a:pt x="400" y="122"/>
                  </a:cubicBezTo>
                  <a:cubicBezTo>
                    <a:pt x="398" y="124"/>
                    <a:pt x="397" y="130"/>
                    <a:pt x="392" y="131"/>
                  </a:cubicBezTo>
                  <a:cubicBezTo>
                    <a:pt x="392" y="131"/>
                    <a:pt x="393" y="132"/>
                    <a:pt x="394" y="132"/>
                  </a:cubicBezTo>
                  <a:cubicBezTo>
                    <a:pt x="394" y="132"/>
                    <a:pt x="394" y="132"/>
                    <a:pt x="394" y="132"/>
                  </a:cubicBezTo>
                  <a:cubicBezTo>
                    <a:pt x="394" y="132"/>
                    <a:pt x="391" y="134"/>
                    <a:pt x="391" y="134"/>
                  </a:cubicBezTo>
                  <a:cubicBezTo>
                    <a:pt x="391" y="135"/>
                    <a:pt x="392" y="136"/>
                    <a:pt x="393" y="136"/>
                  </a:cubicBezTo>
                  <a:cubicBezTo>
                    <a:pt x="393" y="136"/>
                    <a:pt x="393" y="136"/>
                    <a:pt x="394" y="136"/>
                  </a:cubicBezTo>
                  <a:cubicBezTo>
                    <a:pt x="394" y="136"/>
                    <a:pt x="395" y="136"/>
                    <a:pt x="395" y="136"/>
                  </a:cubicBezTo>
                  <a:cubicBezTo>
                    <a:pt x="396" y="136"/>
                    <a:pt x="396" y="136"/>
                    <a:pt x="397" y="136"/>
                  </a:cubicBezTo>
                  <a:cubicBezTo>
                    <a:pt x="397" y="136"/>
                    <a:pt x="397" y="136"/>
                    <a:pt x="398" y="136"/>
                  </a:cubicBezTo>
                  <a:cubicBezTo>
                    <a:pt x="400" y="136"/>
                    <a:pt x="401" y="137"/>
                    <a:pt x="403" y="137"/>
                  </a:cubicBezTo>
                  <a:cubicBezTo>
                    <a:pt x="404" y="137"/>
                    <a:pt x="405" y="137"/>
                    <a:pt x="406" y="137"/>
                  </a:cubicBezTo>
                  <a:cubicBezTo>
                    <a:pt x="407" y="138"/>
                    <a:pt x="408" y="138"/>
                    <a:pt x="409" y="138"/>
                  </a:cubicBezTo>
                  <a:cubicBezTo>
                    <a:pt x="409" y="138"/>
                    <a:pt x="410" y="138"/>
                    <a:pt x="410" y="138"/>
                  </a:cubicBezTo>
                  <a:cubicBezTo>
                    <a:pt x="410" y="138"/>
                    <a:pt x="409" y="138"/>
                    <a:pt x="409" y="139"/>
                  </a:cubicBezTo>
                  <a:cubicBezTo>
                    <a:pt x="410" y="140"/>
                    <a:pt x="410" y="140"/>
                    <a:pt x="410" y="140"/>
                  </a:cubicBezTo>
                  <a:cubicBezTo>
                    <a:pt x="410" y="140"/>
                    <a:pt x="410" y="140"/>
                    <a:pt x="410" y="140"/>
                  </a:cubicBezTo>
                  <a:cubicBezTo>
                    <a:pt x="412" y="140"/>
                    <a:pt x="413" y="138"/>
                    <a:pt x="414" y="137"/>
                  </a:cubicBezTo>
                  <a:cubicBezTo>
                    <a:pt x="415" y="138"/>
                    <a:pt x="415" y="140"/>
                    <a:pt x="416" y="140"/>
                  </a:cubicBezTo>
                  <a:cubicBezTo>
                    <a:pt x="416" y="140"/>
                    <a:pt x="417" y="140"/>
                    <a:pt x="417" y="141"/>
                  </a:cubicBezTo>
                  <a:cubicBezTo>
                    <a:pt x="417" y="141"/>
                    <a:pt x="417" y="142"/>
                    <a:pt x="419" y="142"/>
                  </a:cubicBezTo>
                  <a:cubicBezTo>
                    <a:pt x="419" y="142"/>
                    <a:pt x="419" y="142"/>
                    <a:pt x="419" y="142"/>
                  </a:cubicBezTo>
                  <a:cubicBezTo>
                    <a:pt x="420" y="142"/>
                    <a:pt x="421" y="141"/>
                    <a:pt x="421" y="140"/>
                  </a:cubicBezTo>
                  <a:cubicBezTo>
                    <a:pt x="421" y="139"/>
                    <a:pt x="420" y="138"/>
                    <a:pt x="419" y="137"/>
                  </a:cubicBezTo>
                  <a:cubicBezTo>
                    <a:pt x="419" y="137"/>
                    <a:pt x="419" y="138"/>
                    <a:pt x="418" y="138"/>
                  </a:cubicBezTo>
                  <a:cubicBezTo>
                    <a:pt x="418" y="138"/>
                    <a:pt x="418" y="138"/>
                    <a:pt x="417" y="137"/>
                  </a:cubicBezTo>
                  <a:cubicBezTo>
                    <a:pt x="417" y="137"/>
                    <a:pt x="416" y="136"/>
                    <a:pt x="416" y="135"/>
                  </a:cubicBezTo>
                  <a:cubicBezTo>
                    <a:pt x="416" y="135"/>
                    <a:pt x="417" y="135"/>
                    <a:pt x="417" y="134"/>
                  </a:cubicBezTo>
                  <a:cubicBezTo>
                    <a:pt x="417" y="134"/>
                    <a:pt x="417" y="134"/>
                    <a:pt x="417" y="134"/>
                  </a:cubicBezTo>
                  <a:cubicBezTo>
                    <a:pt x="417" y="134"/>
                    <a:pt x="416" y="134"/>
                    <a:pt x="416" y="134"/>
                  </a:cubicBezTo>
                  <a:cubicBezTo>
                    <a:pt x="416" y="132"/>
                    <a:pt x="416" y="131"/>
                    <a:pt x="416" y="130"/>
                  </a:cubicBezTo>
                  <a:cubicBezTo>
                    <a:pt x="415" y="130"/>
                    <a:pt x="415" y="130"/>
                    <a:pt x="415" y="130"/>
                  </a:cubicBezTo>
                  <a:cubicBezTo>
                    <a:pt x="414" y="130"/>
                    <a:pt x="412" y="130"/>
                    <a:pt x="411" y="129"/>
                  </a:cubicBezTo>
                  <a:cubicBezTo>
                    <a:pt x="410" y="130"/>
                    <a:pt x="410" y="130"/>
                    <a:pt x="409" y="130"/>
                  </a:cubicBezTo>
                  <a:cubicBezTo>
                    <a:pt x="409" y="129"/>
                    <a:pt x="409" y="129"/>
                    <a:pt x="409" y="129"/>
                  </a:cubicBezTo>
                  <a:cubicBezTo>
                    <a:pt x="408" y="129"/>
                    <a:pt x="407" y="129"/>
                    <a:pt x="406" y="129"/>
                  </a:cubicBezTo>
                  <a:cubicBezTo>
                    <a:pt x="406" y="128"/>
                    <a:pt x="406" y="128"/>
                    <a:pt x="406" y="128"/>
                  </a:cubicBezTo>
                  <a:cubicBezTo>
                    <a:pt x="407" y="127"/>
                    <a:pt x="407" y="127"/>
                    <a:pt x="407" y="127"/>
                  </a:cubicBezTo>
                  <a:cubicBezTo>
                    <a:pt x="406" y="127"/>
                    <a:pt x="405" y="126"/>
                    <a:pt x="404" y="126"/>
                  </a:cubicBezTo>
                  <a:cubicBezTo>
                    <a:pt x="404" y="126"/>
                    <a:pt x="404" y="126"/>
                    <a:pt x="404" y="126"/>
                  </a:cubicBezTo>
                  <a:cubicBezTo>
                    <a:pt x="403" y="126"/>
                    <a:pt x="403" y="127"/>
                    <a:pt x="402" y="127"/>
                  </a:cubicBezTo>
                  <a:cubicBezTo>
                    <a:pt x="402" y="126"/>
                    <a:pt x="402" y="126"/>
                    <a:pt x="402" y="126"/>
                  </a:cubicBezTo>
                  <a:cubicBezTo>
                    <a:pt x="403" y="124"/>
                    <a:pt x="406" y="123"/>
                    <a:pt x="405" y="120"/>
                  </a:cubicBezTo>
                  <a:cubicBezTo>
                    <a:pt x="405" y="120"/>
                    <a:pt x="405" y="119"/>
                    <a:pt x="404" y="119"/>
                  </a:cubicBezTo>
                  <a:cubicBezTo>
                    <a:pt x="404" y="119"/>
                    <a:pt x="404" y="119"/>
                    <a:pt x="404" y="119"/>
                  </a:cubicBezTo>
                  <a:moveTo>
                    <a:pt x="1" y="113"/>
                  </a:moveTo>
                  <a:cubicBezTo>
                    <a:pt x="0" y="114"/>
                    <a:pt x="0" y="114"/>
                    <a:pt x="0" y="115"/>
                  </a:cubicBezTo>
                  <a:cubicBezTo>
                    <a:pt x="0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moveTo>
                    <a:pt x="40" y="112"/>
                  </a:moveTo>
                  <a:cubicBezTo>
                    <a:pt x="38" y="113"/>
                    <a:pt x="37" y="113"/>
                    <a:pt x="37" y="115"/>
                  </a:cubicBezTo>
                  <a:cubicBezTo>
                    <a:pt x="37" y="114"/>
                    <a:pt x="38" y="114"/>
                    <a:pt x="38" y="114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38" y="114"/>
                    <a:pt x="38" y="114"/>
                    <a:pt x="39" y="114"/>
                  </a:cubicBezTo>
                  <a:cubicBezTo>
                    <a:pt x="39" y="114"/>
                    <a:pt x="39" y="114"/>
                    <a:pt x="39" y="114"/>
                  </a:cubicBezTo>
                  <a:cubicBezTo>
                    <a:pt x="39" y="115"/>
                    <a:pt x="39" y="116"/>
                    <a:pt x="39" y="116"/>
                  </a:cubicBezTo>
                  <a:cubicBezTo>
                    <a:pt x="39" y="116"/>
                    <a:pt x="40" y="118"/>
                    <a:pt x="41" y="118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1" y="118"/>
                    <a:pt x="42" y="117"/>
                    <a:pt x="42" y="117"/>
                  </a:cubicBezTo>
                  <a:cubicBezTo>
                    <a:pt x="43" y="115"/>
                    <a:pt x="39" y="115"/>
                    <a:pt x="40" y="112"/>
                  </a:cubicBezTo>
                  <a:moveTo>
                    <a:pt x="34" y="107"/>
                  </a:moveTo>
                  <a:cubicBezTo>
                    <a:pt x="33" y="107"/>
                    <a:pt x="33" y="107"/>
                    <a:pt x="33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2" y="107"/>
                    <a:pt x="32" y="107"/>
                    <a:pt x="32" y="108"/>
                  </a:cubicBezTo>
                  <a:cubicBezTo>
                    <a:pt x="31" y="108"/>
                    <a:pt x="30" y="108"/>
                    <a:pt x="30" y="109"/>
                  </a:cubicBezTo>
                  <a:cubicBezTo>
                    <a:pt x="30" y="110"/>
                    <a:pt x="30" y="111"/>
                    <a:pt x="32" y="111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32" y="112"/>
                    <a:pt x="32" y="113"/>
                    <a:pt x="33" y="114"/>
                  </a:cubicBezTo>
                  <a:cubicBezTo>
                    <a:pt x="35" y="113"/>
                    <a:pt x="34" y="112"/>
                    <a:pt x="34" y="110"/>
                  </a:cubicBezTo>
                  <a:cubicBezTo>
                    <a:pt x="33" y="111"/>
                    <a:pt x="33" y="111"/>
                    <a:pt x="33" y="111"/>
                  </a:cubicBezTo>
                  <a:cubicBezTo>
                    <a:pt x="33" y="109"/>
                    <a:pt x="34" y="109"/>
                    <a:pt x="34" y="107"/>
                  </a:cubicBezTo>
                  <a:moveTo>
                    <a:pt x="279" y="104"/>
                  </a:moveTo>
                  <a:cubicBezTo>
                    <a:pt x="279" y="104"/>
                    <a:pt x="279" y="104"/>
                    <a:pt x="279" y="104"/>
                  </a:cubicBezTo>
                  <a:cubicBezTo>
                    <a:pt x="280" y="105"/>
                    <a:pt x="282" y="106"/>
                    <a:pt x="283" y="106"/>
                  </a:cubicBezTo>
                  <a:cubicBezTo>
                    <a:pt x="283" y="106"/>
                    <a:pt x="283" y="106"/>
                    <a:pt x="283" y="106"/>
                  </a:cubicBezTo>
                  <a:cubicBezTo>
                    <a:pt x="284" y="106"/>
                    <a:pt x="284" y="106"/>
                    <a:pt x="284" y="106"/>
                  </a:cubicBezTo>
                  <a:cubicBezTo>
                    <a:pt x="283" y="104"/>
                    <a:pt x="281" y="104"/>
                    <a:pt x="279" y="104"/>
                  </a:cubicBezTo>
                  <a:moveTo>
                    <a:pt x="285" y="64"/>
                  </a:moveTo>
                  <a:cubicBezTo>
                    <a:pt x="284" y="64"/>
                    <a:pt x="283" y="65"/>
                    <a:pt x="283" y="65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7" y="67"/>
                    <a:pt x="287" y="66"/>
                    <a:pt x="288" y="65"/>
                  </a:cubicBezTo>
                  <a:cubicBezTo>
                    <a:pt x="288" y="65"/>
                    <a:pt x="286" y="64"/>
                    <a:pt x="285" y="64"/>
                  </a:cubicBezTo>
                  <a:moveTo>
                    <a:pt x="271" y="62"/>
                  </a:moveTo>
                  <a:cubicBezTo>
                    <a:pt x="270" y="62"/>
                    <a:pt x="268" y="63"/>
                    <a:pt x="267" y="63"/>
                  </a:cubicBezTo>
                  <a:cubicBezTo>
                    <a:pt x="267" y="64"/>
                    <a:pt x="267" y="64"/>
                    <a:pt x="267" y="64"/>
                  </a:cubicBezTo>
                  <a:cubicBezTo>
                    <a:pt x="270" y="64"/>
                    <a:pt x="274" y="63"/>
                    <a:pt x="275" y="62"/>
                  </a:cubicBezTo>
                  <a:cubicBezTo>
                    <a:pt x="273" y="62"/>
                    <a:pt x="274" y="62"/>
                    <a:pt x="271" y="62"/>
                  </a:cubicBezTo>
                  <a:moveTo>
                    <a:pt x="294" y="61"/>
                  </a:moveTo>
                  <a:cubicBezTo>
                    <a:pt x="294" y="61"/>
                    <a:pt x="293" y="61"/>
                    <a:pt x="293" y="61"/>
                  </a:cubicBezTo>
                  <a:cubicBezTo>
                    <a:pt x="294" y="62"/>
                    <a:pt x="294" y="62"/>
                    <a:pt x="295" y="62"/>
                  </a:cubicBezTo>
                  <a:cubicBezTo>
                    <a:pt x="295" y="62"/>
                    <a:pt x="296" y="62"/>
                    <a:pt x="297" y="61"/>
                  </a:cubicBezTo>
                  <a:cubicBezTo>
                    <a:pt x="295" y="61"/>
                    <a:pt x="295" y="61"/>
                    <a:pt x="294" y="61"/>
                  </a:cubicBezTo>
                  <a:moveTo>
                    <a:pt x="398" y="52"/>
                  </a:moveTo>
                  <a:cubicBezTo>
                    <a:pt x="398" y="52"/>
                    <a:pt x="397" y="53"/>
                    <a:pt x="397" y="53"/>
                  </a:cubicBezTo>
                  <a:cubicBezTo>
                    <a:pt x="398" y="54"/>
                    <a:pt x="399" y="56"/>
                    <a:pt x="401" y="56"/>
                  </a:cubicBezTo>
                  <a:cubicBezTo>
                    <a:pt x="401" y="56"/>
                    <a:pt x="401" y="56"/>
                    <a:pt x="401" y="56"/>
                  </a:cubicBezTo>
                  <a:cubicBezTo>
                    <a:pt x="402" y="56"/>
                    <a:pt x="403" y="56"/>
                    <a:pt x="404" y="57"/>
                  </a:cubicBezTo>
                  <a:cubicBezTo>
                    <a:pt x="405" y="57"/>
                    <a:pt x="407" y="57"/>
                    <a:pt x="408" y="57"/>
                  </a:cubicBezTo>
                  <a:cubicBezTo>
                    <a:pt x="409" y="57"/>
                    <a:pt x="409" y="57"/>
                    <a:pt x="409" y="57"/>
                  </a:cubicBezTo>
                  <a:cubicBezTo>
                    <a:pt x="405" y="55"/>
                    <a:pt x="404" y="53"/>
                    <a:pt x="400" y="53"/>
                  </a:cubicBezTo>
                  <a:cubicBezTo>
                    <a:pt x="399" y="53"/>
                    <a:pt x="399" y="52"/>
                    <a:pt x="398" y="52"/>
                  </a:cubicBezTo>
                  <a:moveTo>
                    <a:pt x="259" y="52"/>
                  </a:moveTo>
                  <a:cubicBezTo>
                    <a:pt x="254" y="52"/>
                    <a:pt x="253" y="55"/>
                    <a:pt x="253" y="56"/>
                  </a:cubicBezTo>
                  <a:cubicBezTo>
                    <a:pt x="253" y="56"/>
                    <a:pt x="253" y="57"/>
                    <a:pt x="253" y="57"/>
                  </a:cubicBezTo>
                  <a:cubicBezTo>
                    <a:pt x="253" y="57"/>
                    <a:pt x="252" y="58"/>
                    <a:pt x="252" y="58"/>
                  </a:cubicBezTo>
                  <a:cubicBezTo>
                    <a:pt x="251" y="58"/>
                    <a:pt x="249" y="58"/>
                    <a:pt x="249" y="59"/>
                  </a:cubicBezTo>
                  <a:cubicBezTo>
                    <a:pt x="250" y="59"/>
                    <a:pt x="251" y="59"/>
                    <a:pt x="253" y="59"/>
                  </a:cubicBezTo>
                  <a:cubicBezTo>
                    <a:pt x="254" y="59"/>
                    <a:pt x="255" y="59"/>
                    <a:pt x="256" y="59"/>
                  </a:cubicBezTo>
                  <a:cubicBezTo>
                    <a:pt x="256" y="60"/>
                    <a:pt x="256" y="61"/>
                    <a:pt x="258" y="61"/>
                  </a:cubicBezTo>
                  <a:cubicBezTo>
                    <a:pt x="258" y="61"/>
                    <a:pt x="258" y="61"/>
                    <a:pt x="258" y="61"/>
                  </a:cubicBezTo>
                  <a:cubicBezTo>
                    <a:pt x="258" y="61"/>
                    <a:pt x="259" y="61"/>
                    <a:pt x="259" y="60"/>
                  </a:cubicBezTo>
                  <a:cubicBezTo>
                    <a:pt x="259" y="60"/>
                    <a:pt x="260" y="60"/>
                    <a:pt x="260" y="60"/>
                  </a:cubicBezTo>
                  <a:cubicBezTo>
                    <a:pt x="263" y="60"/>
                    <a:pt x="267" y="59"/>
                    <a:pt x="267" y="58"/>
                  </a:cubicBezTo>
                  <a:cubicBezTo>
                    <a:pt x="268" y="58"/>
                    <a:pt x="274" y="60"/>
                    <a:pt x="274" y="60"/>
                  </a:cubicBezTo>
                  <a:cubicBezTo>
                    <a:pt x="275" y="60"/>
                    <a:pt x="277" y="60"/>
                    <a:pt x="278" y="60"/>
                  </a:cubicBezTo>
                  <a:cubicBezTo>
                    <a:pt x="279" y="60"/>
                    <a:pt x="279" y="60"/>
                    <a:pt x="279" y="60"/>
                  </a:cubicBezTo>
                  <a:cubicBezTo>
                    <a:pt x="281" y="60"/>
                    <a:pt x="282" y="60"/>
                    <a:pt x="284" y="59"/>
                  </a:cubicBezTo>
                  <a:cubicBezTo>
                    <a:pt x="282" y="58"/>
                    <a:pt x="279" y="59"/>
                    <a:pt x="277" y="58"/>
                  </a:cubicBezTo>
                  <a:cubicBezTo>
                    <a:pt x="276" y="57"/>
                    <a:pt x="276" y="57"/>
                    <a:pt x="275" y="56"/>
                  </a:cubicBezTo>
                  <a:cubicBezTo>
                    <a:pt x="272" y="55"/>
                    <a:pt x="267" y="55"/>
                    <a:pt x="263" y="53"/>
                  </a:cubicBezTo>
                  <a:cubicBezTo>
                    <a:pt x="263" y="53"/>
                    <a:pt x="262" y="54"/>
                    <a:pt x="262" y="54"/>
                  </a:cubicBezTo>
                  <a:cubicBezTo>
                    <a:pt x="261" y="53"/>
                    <a:pt x="260" y="53"/>
                    <a:pt x="259" y="52"/>
                  </a:cubicBezTo>
                  <a:moveTo>
                    <a:pt x="265" y="51"/>
                  </a:moveTo>
                  <a:cubicBezTo>
                    <a:pt x="265" y="51"/>
                    <a:pt x="264" y="51"/>
                    <a:pt x="264" y="51"/>
                  </a:cubicBezTo>
                  <a:cubicBezTo>
                    <a:pt x="264" y="52"/>
                    <a:pt x="265" y="53"/>
                    <a:pt x="267" y="53"/>
                  </a:cubicBezTo>
                  <a:cubicBezTo>
                    <a:pt x="267" y="52"/>
                    <a:pt x="266" y="51"/>
                    <a:pt x="265" y="51"/>
                  </a:cubicBezTo>
                  <a:moveTo>
                    <a:pt x="312" y="47"/>
                  </a:moveTo>
                  <a:cubicBezTo>
                    <a:pt x="309" y="47"/>
                    <a:pt x="309" y="47"/>
                    <a:pt x="309" y="47"/>
                  </a:cubicBezTo>
                  <a:cubicBezTo>
                    <a:pt x="310" y="48"/>
                    <a:pt x="311" y="48"/>
                    <a:pt x="312" y="48"/>
                  </a:cubicBezTo>
                  <a:cubicBezTo>
                    <a:pt x="313" y="48"/>
                    <a:pt x="313" y="48"/>
                    <a:pt x="313" y="48"/>
                  </a:cubicBezTo>
                  <a:cubicBezTo>
                    <a:pt x="314" y="48"/>
                    <a:pt x="314" y="48"/>
                    <a:pt x="315" y="48"/>
                  </a:cubicBezTo>
                  <a:cubicBezTo>
                    <a:pt x="314" y="48"/>
                    <a:pt x="313" y="47"/>
                    <a:pt x="312" y="47"/>
                  </a:cubicBezTo>
                  <a:moveTo>
                    <a:pt x="301" y="46"/>
                  </a:moveTo>
                  <a:cubicBezTo>
                    <a:pt x="299" y="46"/>
                    <a:pt x="298" y="46"/>
                    <a:pt x="298" y="47"/>
                  </a:cubicBezTo>
                  <a:cubicBezTo>
                    <a:pt x="298" y="48"/>
                    <a:pt x="299" y="49"/>
                    <a:pt x="302" y="49"/>
                  </a:cubicBezTo>
                  <a:cubicBezTo>
                    <a:pt x="302" y="49"/>
                    <a:pt x="303" y="49"/>
                    <a:pt x="303" y="49"/>
                  </a:cubicBezTo>
                  <a:cubicBezTo>
                    <a:pt x="305" y="49"/>
                    <a:pt x="308" y="49"/>
                    <a:pt x="308" y="48"/>
                  </a:cubicBezTo>
                  <a:cubicBezTo>
                    <a:pt x="308" y="46"/>
                    <a:pt x="304" y="46"/>
                    <a:pt x="301" y="46"/>
                  </a:cubicBezTo>
                  <a:moveTo>
                    <a:pt x="291" y="41"/>
                  </a:moveTo>
                  <a:cubicBezTo>
                    <a:pt x="289" y="41"/>
                    <a:pt x="286" y="43"/>
                    <a:pt x="288" y="43"/>
                  </a:cubicBezTo>
                  <a:cubicBezTo>
                    <a:pt x="288" y="43"/>
                    <a:pt x="288" y="43"/>
                    <a:pt x="288" y="43"/>
                  </a:cubicBezTo>
                  <a:cubicBezTo>
                    <a:pt x="290" y="43"/>
                    <a:pt x="291" y="42"/>
                    <a:pt x="291" y="41"/>
                  </a:cubicBezTo>
                  <a:cubicBezTo>
                    <a:pt x="291" y="41"/>
                    <a:pt x="291" y="41"/>
                    <a:pt x="291" y="41"/>
                  </a:cubicBezTo>
                  <a:moveTo>
                    <a:pt x="200" y="40"/>
                  </a:moveTo>
                  <a:cubicBezTo>
                    <a:pt x="200" y="40"/>
                    <a:pt x="200" y="40"/>
                    <a:pt x="200" y="40"/>
                  </a:cubicBezTo>
                  <a:cubicBezTo>
                    <a:pt x="197" y="40"/>
                    <a:pt x="197" y="42"/>
                    <a:pt x="195" y="42"/>
                  </a:cubicBezTo>
                  <a:cubicBezTo>
                    <a:pt x="194" y="42"/>
                    <a:pt x="192" y="42"/>
                    <a:pt x="191" y="43"/>
                  </a:cubicBezTo>
                  <a:cubicBezTo>
                    <a:pt x="192" y="43"/>
                    <a:pt x="202" y="44"/>
                    <a:pt x="205" y="44"/>
                  </a:cubicBezTo>
                  <a:cubicBezTo>
                    <a:pt x="205" y="44"/>
                    <a:pt x="205" y="44"/>
                    <a:pt x="206" y="44"/>
                  </a:cubicBezTo>
                  <a:cubicBezTo>
                    <a:pt x="207" y="44"/>
                    <a:pt x="208" y="43"/>
                    <a:pt x="210" y="43"/>
                  </a:cubicBezTo>
                  <a:cubicBezTo>
                    <a:pt x="209" y="42"/>
                    <a:pt x="203" y="40"/>
                    <a:pt x="200" y="40"/>
                  </a:cubicBezTo>
                  <a:moveTo>
                    <a:pt x="119" y="36"/>
                  </a:moveTo>
                  <a:cubicBezTo>
                    <a:pt x="117" y="36"/>
                    <a:pt x="115" y="37"/>
                    <a:pt x="113" y="37"/>
                  </a:cubicBezTo>
                  <a:cubicBezTo>
                    <a:pt x="112" y="37"/>
                    <a:pt x="110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6" y="39"/>
                    <a:pt x="105" y="38"/>
                    <a:pt x="102" y="39"/>
                  </a:cubicBezTo>
                  <a:cubicBezTo>
                    <a:pt x="100" y="39"/>
                    <a:pt x="98" y="40"/>
                    <a:pt x="97" y="41"/>
                  </a:cubicBezTo>
                  <a:cubicBezTo>
                    <a:pt x="93" y="41"/>
                    <a:pt x="92" y="41"/>
                    <a:pt x="89" y="43"/>
                  </a:cubicBezTo>
                  <a:cubicBezTo>
                    <a:pt x="89" y="43"/>
                    <a:pt x="90" y="43"/>
                    <a:pt x="90" y="44"/>
                  </a:cubicBezTo>
                  <a:cubicBezTo>
                    <a:pt x="89" y="46"/>
                    <a:pt x="83" y="49"/>
                    <a:pt x="82" y="51"/>
                  </a:cubicBezTo>
                  <a:cubicBezTo>
                    <a:pt x="82" y="51"/>
                    <a:pt x="82" y="51"/>
                    <a:pt x="82" y="51"/>
                  </a:cubicBezTo>
                  <a:cubicBezTo>
                    <a:pt x="83" y="51"/>
                    <a:pt x="84" y="51"/>
                    <a:pt x="85" y="51"/>
                  </a:cubicBezTo>
                  <a:cubicBezTo>
                    <a:pt x="86" y="51"/>
                    <a:pt x="87" y="51"/>
                    <a:pt x="87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88" y="51"/>
                    <a:pt x="88" y="51"/>
                    <a:pt x="89" y="51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89" y="51"/>
                    <a:pt x="89" y="51"/>
                    <a:pt x="90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0" y="51"/>
                    <a:pt x="90" y="51"/>
                    <a:pt x="91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2" y="51"/>
                    <a:pt x="101" y="47"/>
                    <a:pt x="102" y="47"/>
                  </a:cubicBezTo>
                  <a:cubicBezTo>
                    <a:pt x="102" y="46"/>
                    <a:pt x="109" y="42"/>
                    <a:pt x="113" y="40"/>
                  </a:cubicBezTo>
                  <a:cubicBezTo>
                    <a:pt x="115" y="40"/>
                    <a:pt x="122" y="38"/>
                    <a:pt x="123" y="37"/>
                  </a:cubicBezTo>
                  <a:cubicBezTo>
                    <a:pt x="123" y="37"/>
                    <a:pt x="121" y="36"/>
                    <a:pt x="119" y="36"/>
                  </a:cubicBezTo>
                  <a:moveTo>
                    <a:pt x="116" y="32"/>
                  </a:moveTo>
                  <a:cubicBezTo>
                    <a:pt x="115" y="32"/>
                    <a:pt x="110" y="34"/>
                    <a:pt x="110" y="34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1" y="35"/>
                    <a:pt x="111" y="35"/>
                    <a:pt x="112" y="35"/>
                  </a:cubicBezTo>
                  <a:cubicBezTo>
                    <a:pt x="114" y="34"/>
                    <a:pt x="116" y="33"/>
                    <a:pt x="116" y="32"/>
                  </a:cubicBezTo>
                  <a:moveTo>
                    <a:pt x="168" y="30"/>
                  </a:moveTo>
                  <a:cubicBezTo>
                    <a:pt x="167" y="30"/>
                    <a:pt x="166" y="30"/>
                    <a:pt x="164" y="30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2" y="30"/>
                    <a:pt x="160" y="31"/>
                    <a:pt x="160" y="31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58" y="32"/>
                    <a:pt x="158" y="32"/>
                    <a:pt x="158" y="32"/>
                  </a:cubicBezTo>
                  <a:cubicBezTo>
                    <a:pt x="158" y="32"/>
                    <a:pt x="158" y="32"/>
                    <a:pt x="157" y="32"/>
                  </a:cubicBezTo>
                  <a:cubicBezTo>
                    <a:pt x="157" y="32"/>
                    <a:pt x="157" y="32"/>
                    <a:pt x="157" y="32"/>
                  </a:cubicBezTo>
                  <a:cubicBezTo>
                    <a:pt x="157" y="32"/>
                    <a:pt x="156" y="32"/>
                    <a:pt x="156" y="33"/>
                  </a:cubicBezTo>
                  <a:cubicBezTo>
                    <a:pt x="154" y="33"/>
                    <a:pt x="153" y="33"/>
                    <a:pt x="153" y="34"/>
                  </a:cubicBezTo>
                  <a:cubicBezTo>
                    <a:pt x="152" y="34"/>
                    <a:pt x="154" y="37"/>
                    <a:pt x="155" y="37"/>
                  </a:cubicBezTo>
                  <a:cubicBezTo>
                    <a:pt x="155" y="38"/>
                    <a:pt x="155" y="38"/>
                    <a:pt x="153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1" y="38"/>
                    <a:pt x="152" y="37"/>
                    <a:pt x="151" y="36"/>
                  </a:cubicBezTo>
                  <a:cubicBezTo>
                    <a:pt x="150" y="35"/>
                    <a:pt x="149" y="35"/>
                    <a:pt x="147" y="35"/>
                  </a:cubicBezTo>
                  <a:cubicBezTo>
                    <a:pt x="147" y="35"/>
                    <a:pt x="147" y="35"/>
                    <a:pt x="146" y="35"/>
                  </a:cubicBezTo>
                  <a:cubicBezTo>
                    <a:pt x="145" y="35"/>
                    <a:pt x="144" y="35"/>
                    <a:pt x="143" y="36"/>
                  </a:cubicBezTo>
                  <a:cubicBezTo>
                    <a:pt x="144" y="36"/>
                    <a:pt x="144" y="36"/>
                    <a:pt x="144" y="37"/>
                  </a:cubicBezTo>
                  <a:cubicBezTo>
                    <a:pt x="142" y="37"/>
                    <a:pt x="141" y="37"/>
                    <a:pt x="139" y="38"/>
                  </a:cubicBezTo>
                  <a:cubicBezTo>
                    <a:pt x="139" y="37"/>
                    <a:pt x="138" y="37"/>
                    <a:pt x="136" y="37"/>
                  </a:cubicBezTo>
                  <a:cubicBezTo>
                    <a:pt x="135" y="37"/>
                    <a:pt x="134" y="37"/>
                    <a:pt x="133" y="37"/>
                  </a:cubicBezTo>
                  <a:cubicBezTo>
                    <a:pt x="131" y="37"/>
                    <a:pt x="129" y="38"/>
                    <a:pt x="128" y="39"/>
                  </a:cubicBezTo>
                  <a:cubicBezTo>
                    <a:pt x="128" y="38"/>
                    <a:pt x="128" y="37"/>
                    <a:pt x="127" y="37"/>
                  </a:cubicBezTo>
                  <a:cubicBezTo>
                    <a:pt x="127" y="37"/>
                    <a:pt x="126" y="37"/>
                    <a:pt x="126" y="37"/>
                  </a:cubicBezTo>
                  <a:cubicBezTo>
                    <a:pt x="121" y="38"/>
                    <a:pt x="108" y="43"/>
                    <a:pt x="107" y="46"/>
                  </a:cubicBezTo>
                  <a:cubicBezTo>
                    <a:pt x="107" y="46"/>
                    <a:pt x="108" y="46"/>
                    <a:pt x="109" y="46"/>
                  </a:cubicBezTo>
                  <a:cubicBezTo>
                    <a:pt x="110" y="46"/>
                    <a:pt x="110" y="46"/>
                    <a:pt x="111" y="46"/>
                  </a:cubicBezTo>
                  <a:cubicBezTo>
                    <a:pt x="113" y="45"/>
                    <a:pt x="114" y="45"/>
                    <a:pt x="116" y="45"/>
                  </a:cubicBezTo>
                  <a:cubicBezTo>
                    <a:pt x="114" y="46"/>
                    <a:pt x="110" y="46"/>
                    <a:pt x="110" y="47"/>
                  </a:cubicBezTo>
                  <a:cubicBezTo>
                    <a:pt x="110" y="48"/>
                    <a:pt x="110" y="48"/>
                    <a:pt x="111" y="48"/>
                  </a:cubicBezTo>
                  <a:cubicBezTo>
                    <a:pt x="113" y="48"/>
                    <a:pt x="118" y="47"/>
                    <a:pt x="121" y="46"/>
                  </a:cubicBezTo>
                  <a:cubicBezTo>
                    <a:pt x="123" y="46"/>
                    <a:pt x="126" y="46"/>
                    <a:pt x="128" y="45"/>
                  </a:cubicBezTo>
                  <a:cubicBezTo>
                    <a:pt x="129" y="45"/>
                    <a:pt x="129" y="45"/>
                    <a:pt x="130" y="45"/>
                  </a:cubicBezTo>
                  <a:cubicBezTo>
                    <a:pt x="130" y="45"/>
                    <a:pt x="131" y="45"/>
                    <a:pt x="132" y="45"/>
                  </a:cubicBezTo>
                  <a:cubicBezTo>
                    <a:pt x="130" y="46"/>
                    <a:pt x="129" y="46"/>
                    <a:pt x="127" y="46"/>
                  </a:cubicBezTo>
                  <a:cubicBezTo>
                    <a:pt x="121" y="47"/>
                    <a:pt x="116" y="48"/>
                    <a:pt x="113" y="50"/>
                  </a:cubicBezTo>
                  <a:cubicBezTo>
                    <a:pt x="114" y="50"/>
                    <a:pt x="115" y="51"/>
                    <a:pt x="117" y="51"/>
                  </a:cubicBezTo>
                  <a:cubicBezTo>
                    <a:pt x="118" y="51"/>
                    <a:pt x="118" y="51"/>
                    <a:pt x="119" y="51"/>
                  </a:cubicBezTo>
                  <a:cubicBezTo>
                    <a:pt x="121" y="50"/>
                    <a:pt x="124" y="50"/>
                    <a:pt x="126" y="50"/>
                  </a:cubicBezTo>
                  <a:cubicBezTo>
                    <a:pt x="126" y="50"/>
                    <a:pt x="127" y="50"/>
                    <a:pt x="127" y="50"/>
                  </a:cubicBezTo>
                  <a:cubicBezTo>
                    <a:pt x="128" y="50"/>
                    <a:pt x="127" y="51"/>
                    <a:pt x="128" y="51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34" y="50"/>
                    <a:pt x="138" y="50"/>
                    <a:pt x="143" y="49"/>
                  </a:cubicBezTo>
                  <a:cubicBezTo>
                    <a:pt x="146" y="47"/>
                    <a:pt x="150" y="48"/>
                    <a:pt x="154" y="46"/>
                  </a:cubicBezTo>
                  <a:cubicBezTo>
                    <a:pt x="156" y="46"/>
                    <a:pt x="156" y="45"/>
                    <a:pt x="158" y="45"/>
                  </a:cubicBezTo>
                  <a:cubicBezTo>
                    <a:pt x="159" y="45"/>
                    <a:pt x="160" y="45"/>
                    <a:pt x="160" y="45"/>
                  </a:cubicBezTo>
                  <a:cubicBezTo>
                    <a:pt x="162" y="45"/>
                    <a:pt x="163" y="45"/>
                    <a:pt x="164" y="45"/>
                  </a:cubicBezTo>
                  <a:cubicBezTo>
                    <a:pt x="165" y="45"/>
                    <a:pt x="167" y="45"/>
                    <a:pt x="168" y="45"/>
                  </a:cubicBezTo>
                  <a:cubicBezTo>
                    <a:pt x="169" y="45"/>
                    <a:pt x="170" y="45"/>
                    <a:pt x="171" y="45"/>
                  </a:cubicBezTo>
                  <a:cubicBezTo>
                    <a:pt x="175" y="45"/>
                    <a:pt x="179" y="45"/>
                    <a:pt x="180" y="43"/>
                  </a:cubicBezTo>
                  <a:cubicBezTo>
                    <a:pt x="180" y="43"/>
                    <a:pt x="179" y="43"/>
                    <a:pt x="179" y="43"/>
                  </a:cubicBezTo>
                  <a:cubicBezTo>
                    <a:pt x="179" y="43"/>
                    <a:pt x="178" y="43"/>
                    <a:pt x="178" y="43"/>
                  </a:cubicBezTo>
                  <a:cubicBezTo>
                    <a:pt x="177" y="43"/>
                    <a:pt x="177" y="43"/>
                    <a:pt x="177" y="42"/>
                  </a:cubicBezTo>
                  <a:cubicBezTo>
                    <a:pt x="177" y="42"/>
                    <a:pt x="177" y="42"/>
                    <a:pt x="179" y="41"/>
                  </a:cubicBezTo>
                  <a:cubicBezTo>
                    <a:pt x="182" y="41"/>
                    <a:pt x="182" y="41"/>
                    <a:pt x="185" y="40"/>
                  </a:cubicBezTo>
                  <a:cubicBezTo>
                    <a:pt x="182" y="40"/>
                    <a:pt x="169" y="40"/>
                    <a:pt x="169" y="38"/>
                  </a:cubicBezTo>
                  <a:cubicBezTo>
                    <a:pt x="170" y="36"/>
                    <a:pt x="166" y="35"/>
                    <a:pt x="166" y="33"/>
                  </a:cubicBezTo>
                  <a:cubicBezTo>
                    <a:pt x="166" y="32"/>
                    <a:pt x="169" y="31"/>
                    <a:pt x="170" y="31"/>
                  </a:cubicBezTo>
                  <a:cubicBezTo>
                    <a:pt x="170" y="30"/>
                    <a:pt x="169" y="30"/>
                    <a:pt x="168" y="30"/>
                  </a:cubicBezTo>
                  <a:moveTo>
                    <a:pt x="202" y="27"/>
                  </a:moveTo>
                  <a:cubicBezTo>
                    <a:pt x="201" y="27"/>
                    <a:pt x="201" y="27"/>
                    <a:pt x="201" y="27"/>
                  </a:cubicBezTo>
                  <a:cubicBezTo>
                    <a:pt x="199" y="27"/>
                    <a:pt x="197" y="27"/>
                    <a:pt x="195" y="27"/>
                  </a:cubicBezTo>
                  <a:cubicBezTo>
                    <a:pt x="191" y="28"/>
                    <a:pt x="188" y="27"/>
                    <a:pt x="185" y="29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4" y="30"/>
                    <a:pt x="185" y="30"/>
                    <a:pt x="186" y="30"/>
                  </a:cubicBezTo>
                  <a:cubicBezTo>
                    <a:pt x="187" y="30"/>
                    <a:pt x="188" y="30"/>
                    <a:pt x="189" y="29"/>
                  </a:cubicBezTo>
                  <a:cubicBezTo>
                    <a:pt x="189" y="30"/>
                    <a:pt x="189" y="30"/>
                    <a:pt x="189" y="31"/>
                  </a:cubicBezTo>
                  <a:cubicBezTo>
                    <a:pt x="188" y="31"/>
                    <a:pt x="187" y="31"/>
                    <a:pt x="187" y="31"/>
                  </a:cubicBezTo>
                  <a:cubicBezTo>
                    <a:pt x="186" y="31"/>
                    <a:pt x="185" y="31"/>
                    <a:pt x="185" y="31"/>
                  </a:cubicBezTo>
                  <a:cubicBezTo>
                    <a:pt x="184" y="31"/>
                    <a:pt x="183" y="31"/>
                    <a:pt x="182" y="31"/>
                  </a:cubicBezTo>
                  <a:cubicBezTo>
                    <a:pt x="182" y="31"/>
                    <a:pt x="181" y="31"/>
                    <a:pt x="180" y="31"/>
                  </a:cubicBezTo>
                  <a:cubicBezTo>
                    <a:pt x="180" y="31"/>
                    <a:pt x="180" y="31"/>
                    <a:pt x="180" y="31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84" y="34"/>
                    <a:pt x="189" y="33"/>
                    <a:pt x="193" y="34"/>
                  </a:cubicBezTo>
                  <a:cubicBezTo>
                    <a:pt x="194" y="35"/>
                    <a:pt x="194" y="35"/>
                    <a:pt x="196" y="35"/>
                  </a:cubicBezTo>
                  <a:cubicBezTo>
                    <a:pt x="196" y="35"/>
                    <a:pt x="196" y="35"/>
                    <a:pt x="197" y="35"/>
                  </a:cubicBezTo>
                  <a:cubicBezTo>
                    <a:pt x="198" y="35"/>
                    <a:pt x="198" y="34"/>
                    <a:pt x="200" y="34"/>
                  </a:cubicBezTo>
                  <a:cubicBezTo>
                    <a:pt x="205" y="33"/>
                    <a:pt x="206" y="34"/>
                    <a:pt x="207" y="30"/>
                  </a:cubicBezTo>
                  <a:cubicBezTo>
                    <a:pt x="206" y="30"/>
                    <a:pt x="203" y="30"/>
                    <a:pt x="203" y="30"/>
                  </a:cubicBezTo>
                  <a:cubicBezTo>
                    <a:pt x="203" y="30"/>
                    <a:pt x="203" y="30"/>
                    <a:pt x="203" y="29"/>
                  </a:cubicBezTo>
                  <a:cubicBezTo>
                    <a:pt x="204" y="29"/>
                    <a:pt x="203" y="29"/>
                    <a:pt x="203" y="29"/>
                  </a:cubicBezTo>
                  <a:cubicBezTo>
                    <a:pt x="201" y="29"/>
                    <a:pt x="198" y="30"/>
                    <a:pt x="198" y="30"/>
                  </a:cubicBezTo>
                  <a:cubicBezTo>
                    <a:pt x="199" y="29"/>
                    <a:pt x="203" y="28"/>
                    <a:pt x="203" y="27"/>
                  </a:cubicBezTo>
                  <a:cubicBezTo>
                    <a:pt x="203" y="27"/>
                    <a:pt x="202" y="27"/>
                    <a:pt x="202" y="27"/>
                  </a:cubicBezTo>
                  <a:moveTo>
                    <a:pt x="282" y="26"/>
                  </a:moveTo>
                  <a:cubicBezTo>
                    <a:pt x="281" y="26"/>
                    <a:pt x="279" y="26"/>
                    <a:pt x="279" y="27"/>
                  </a:cubicBezTo>
                  <a:cubicBezTo>
                    <a:pt x="279" y="28"/>
                    <a:pt x="281" y="28"/>
                    <a:pt x="282" y="28"/>
                  </a:cubicBezTo>
                  <a:cubicBezTo>
                    <a:pt x="281" y="29"/>
                    <a:pt x="284" y="30"/>
                    <a:pt x="287" y="30"/>
                  </a:cubicBezTo>
                  <a:cubicBezTo>
                    <a:pt x="288" y="30"/>
                    <a:pt x="288" y="30"/>
                    <a:pt x="289" y="30"/>
                  </a:cubicBezTo>
                  <a:cubicBezTo>
                    <a:pt x="291" y="30"/>
                    <a:pt x="292" y="30"/>
                    <a:pt x="293" y="30"/>
                  </a:cubicBezTo>
                  <a:cubicBezTo>
                    <a:pt x="295" y="30"/>
                    <a:pt x="296" y="30"/>
                    <a:pt x="298" y="30"/>
                  </a:cubicBezTo>
                  <a:cubicBezTo>
                    <a:pt x="298" y="30"/>
                    <a:pt x="298" y="30"/>
                    <a:pt x="299" y="30"/>
                  </a:cubicBezTo>
                  <a:cubicBezTo>
                    <a:pt x="300" y="30"/>
                    <a:pt x="301" y="30"/>
                    <a:pt x="301" y="30"/>
                  </a:cubicBezTo>
                  <a:cubicBezTo>
                    <a:pt x="298" y="29"/>
                    <a:pt x="294" y="27"/>
                    <a:pt x="290" y="27"/>
                  </a:cubicBezTo>
                  <a:cubicBezTo>
                    <a:pt x="286" y="27"/>
                    <a:pt x="285" y="26"/>
                    <a:pt x="282" y="26"/>
                  </a:cubicBezTo>
                  <a:moveTo>
                    <a:pt x="124" y="26"/>
                  </a:moveTo>
                  <a:cubicBezTo>
                    <a:pt x="122" y="26"/>
                    <a:pt x="117" y="28"/>
                    <a:pt x="117" y="28"/>
                  </a:cubicBezTo>
                  <a:cubicBezTo>
                    <a:pt x="116" y="28"/>
                    <a:pt x="116" y="28"/>
                    <a:pt x="114" y="28"/>
                  </a:cubicBezTo>
                  <a:cubicBezTo>
                    <a:pt x="111" y="29"/>
                    <a:pt x="110" y="31"/>
                    <a:pt x="107" y="32"/>
                  </a:cubicBezTo>
                  <a:cubicBezTo>
                    <a:pt x="104" y="33"/>
                    <a:pt x="102" y="34"/>
                    <a:pt x="100" y="35"/>
                  </a:cubicBezTo>
                  <a:cubicBezTo>
                    <a:pt x="100" y="35"/>
                    <a:pt x="97" y="36"/>
                    <a:pt x="97" y="36"/>
                  </a:cubicBezTo>
                  <a:cubicBezTo>
                    <a:pt x="97" y="36"/>
                    <a:pt x="98" y="36"/>
                    <a:pt x="98" y="37"/>
                  </a:cubicBezTo>
                  <a:cubicBezTo>
                    <a:pt x="99" y="36"/>
                    <a:pt x="100" y="36"/>
                    <a:pt x="100" y="36"/>
                  </a:cubicBezTo>
                  <a:cubicBezTo>
                    <a:pt x="102" y="35"/>
                    <a:pt x="102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5"/>
                    <a:pt x="106" y="35"/>
                    <a:pt x="106" y="35"/>
                  </a:cubicBezTo>
                  <a:cubicBezTo>
                    <a:pt x="108" y="35"/>
                    <a:pt x="109" y="34"/>
                    <a:pt x="109" y="33"/>
                  </a:cubicBezTo>
                  <a:cubicBezTo>
                    <a:pt x="111" y="33"/>
                    <a:pt x="114" y="31"/>
                    <a:pt x="114" y="30"/>
                  </a:cubicBezTo>
                  <a:cubicBezTo>
                    <a:pt x="114" y="30"/>
                    <a:pt x="114" y="30"/>
                    <a:pt x="114" y="30"/>
                  </a:cubicBezTo>
                  <a:cubicBezTo>
                    <a:pt x="115" y="30"/>
                    <a:pt x="115" y="31"/>
                    <a:pt x="115" y="31"/>
                  </a:cubicBezTo>
                  <a:cubicBezTo>
                    <a:pt x="115" y="31"/>
                    <a:pt x="116" y="31"/>
                    <a:pt x="116" y="31"/>
                  </a:cubicBezTo>
                  <a:cubicBezTo>
                    <a:pt x="116" y="31"/>
                    <a:pt x="117" y="31"/>
                    <a:pt x="117" y="31"/>
                  </a:cubicBezTo>
                  <a:cubicBezTo>
                    <a:pt x="119" y="30"/>
                    <a:pt x="121" y="29"/>
                    <a:pt x="124" y="28"/>
                  </a:cubicBezTo>
                  <a:cubicBezTo>
                    <a:pt x="124" y="28"/>
                    <a:pt x="123" y="28"/>
                    <a:pt x="123" y="27"/>
                  </a:cubicBezTo>
                  <a:cubicBezTo>
                    <a:pt x="124" y="27"/>
                    <a:pt x="125" y="27"/>
                    <a:pt x="125" y="26"/>
                  </a:cubicBezTo>
                  <a:cubicBezTo>
                    <a:pt x="125" y="26"/>
                    <a:pt x="125" y="26"/>
                    <a:pt x="124" y="26"/>
                  </a:cubicBezTo>
                  <a:moveTo>
                    <a:pt x="134" y="26"/>
                  </a:moveTo>
                  <a:cubicBezTo>
                    <a:pt x="132" y="26"/>
                    <a:pt x="131" y="26"/>
                    <a:pt x="129" y="27"/>
                  </a:cubicBezTo>
                  <a:cubicBezTo>
                    <a:pt x="129" y="27"/>
                    <a:pt x="129" y="27"/>
                    <a:pt x="130" y="27"/>
                  </a:cubicBezTo>
                  <a:cubicBezTo>
                    <a:pt x="130" y="27"/>
                    <a:pt x="130" y="27"/>
                    <a:pt x="131" y="27"/>
                  </a:cubicBezTo>
                  <a:cubicBezTo>
                    <a:pt x="132" y="27"/>
                    <a:pt x="133" y="27"/>
                    <a:pt x="134" y="26"/>
                  </a:cubicBezTo>
                  <a:cubicBezTo>
                    <a:pt x="134" y="26"/>
                    <a:pt x="134" y="26"/>
                    <a:pt x="134" y="26"/>
                  </a:cubicBezTo>
                  <a:moveTo>
                    <a:pt x="273" y="156"/>
                  </a:moveTo>
                  <a:cubicBezTo>
                    <a:pt x="275" y="156"/>
                    <a:pt x="275" y="155"/>
                    <a:pt x="276" y="154"/>
                  </a:cubicBezTo>
                  <a:cubicBezTo>
                    <a:pt x="277" y="153"/>
                    <a:pt x="279" y="153"/>
                    <a:pt x="281" y="153"/>
                  </a:cubicBezTo>
                  <a:cubicBezTo>
                    <a:pt x="282" y="153"/>
                    <a:pt x="282" y="153"/>
                    <a:pt x="283" y="153"/>
                  </a:cubicBezTo>
                  <a:cubicBezTo>
                    <a:pt x="285" y="153"/>
                    <a:pt x="286" y="154"/>
                    <a:pt x="287" y="154"/>
                  </a:cubicBezTo>
                  <a:cubicBezTo>
                    <a:pt x="287" y="154"/>
                    <a:pt x="287" y="154"/>
                    <a:pt x="287" y="154"/>
                  </a:cubicBezTo>
                  <a:cubicBezTo>
                    <a:pt x="288" y="154"/>
                    <a:pt x="288" y="154"/>
                    <a:pt x="289" y="153"/>
                  </a:cubicBezTo>
                  <a:cubicBezTo>
                    <a:pt x="285" y="155"/>
                    <a:pt x="278" y="158"/>
                    <a:pt x="273" y="158"/>
                  </a:cubicBezTo>
                  <a:cubicBezTo>
                    <a:pt x="271" y="158"/>
                    <a:pt x="271" y="156"/>
                    <a:pt x="271" y="154"/>
                  </a:cubicBezTo>
                  <a:cubicBezTo>
                    <a:pt x="271" y="155"/>
                    <a:pt x="273" y="156"/>
                    <a:pt x="273" y="156"/>
                  </a:cubicBezTo>
                  <a:cubicBezTo>
                    <a:pt x="273" y="156"/>
                    <a:pt x="273" y="156"/>
                    <a:pt x="273" y="156"/>
                  </a:cubicBezTo>
                  <a:moveTo>
                    <a:pt x="290" y="153"/>
                  </a:moveTo>
                  <a:cubicBezTo>
                    <a:pt x="290" y="152"/>
                    <a:pt x="290" y="152"/>
                    <a:pt x="290" y="152"/>
                  </a:cubicBezTo>
                  <a:cubicBezTo>
                    <a:pt x="290" y="153"/>
                    <a:pt x="290" y="153"/>
                    <a:pt x="290" y="153"/>
                  </a:cubicBezTo>
                  <a:moveTo>
                    <a:pt x="289" y="151"/>
                  </a:moveTo>
                  <a:cubicBezTo>
                    <a:pt x="289" y="151"/>
                    <a:pt x="289" y="151"/>
                    <a:pt x="289" y="151"/>
                  </a:cubicBezTo>
                  <a:cubicBezTo>
                    <a:pt x="289" y="151"/>
                    <a:pt x="289" y="151"/>
                    <a:pt x="289" y="151"/>
                  </a:cubicBezTo>
                  <a:moveTo>
                    <a:pt x="289" y="150"/>
                  </a:moveTo>
                  <a:cubicBezTo>
                    <a:pt x="289" y="150"/>
                    <a:pt x="288" y="149"/>
                    <a:pt x="288" y="149"/>
                  </a:cubicBezTo>
                  <a:cubicBezTo>
                    <a:pt x="288" y="148"/>
                    <a:pt x="290" y="148"/>
                    <a:pt x="290" y="148"/>
                  </a:cubicBezTo>
                  <a:cubicBezTo>
                    <a:pt x="294" y="147"/>
                    <a:pt x="302" y="146"/>
                    <a:pt x="307" y="146"/>
                  </a:cubicBezTo>
                  <a:cubicBezTo>
                    <a:pt x="307" y="149"/>
                    <a:pt x="303" y="150"/>
                    <a:pt x="298" y="150"/>
                  </a:cubicBezTo>
                  <a:cubicBezTo>
                    <a:pt x="295" y="150"/>
                    <a:pt x="292" y="149"/>
                    <a:pt x="290" y="149"/>
                  </a:cubicBezTo>
                  <a:cubicBezTo>
                    <a:pt x="290" y="149"/>
                    <a:pt x="290" y="149"/>
                    <a:pt x="290" y="149"/>
                  </a:cubicBezTo>
                  <a:cubicBezTo>
                    <a:pt x="289" y="149"/>
                    <a:pt x="289" y="149"/>
                    <a:pt x="289" y="149"/>
                  </a:cubicBezTo>
                  <a:cubicBezTo>
                    <a:pt x="289" y="149"/>
                    <a:pt x="289" y="149"/>
                    <a:pt x="288" y="149"/>
                  </a:cubicBezTo>
                  <a:cubicBezTo>
                    <a:pt x="289" y="150"/>
                    <a:pt x="289" y="150"/>
                    <a:pt x="289" y="150"/>
                  </a:cubicBezTo>
                  <a:moveTo>
                    <a:pt x="353" y="144"/>
                  </a:moveTo>
                  <a:cubicBezTo>
                    <a:pt x="352" y="143"/>
                    <a:pt x="352" y="143"/>
                    <a:pt x="352" y="143"/>
                  </a:cubicBezTo>
                  <a:cubicBezTo>
                    <a:pt x="353" y="144"/>
                    <a:pt x="353" y="144"/>
                    <a:pt x="353" y="144"/>
                  </a:cubicBezTo>
                  <a:moveTo>
                    <a:pt x="352" y="143"/>
                  </a:moveTo>
                  <a:cubicBezTo>
                    <a:pt x="352" y="142"/>
                    <a:pt x="352" y="142"/>
                    <a:pt x="352" y="141"/>
                  </a:cubicBezTo>
                  <a:cubicBezTo>
                    <a:pt x="352" y="142"/>
                    <a:pt x="352" y="142"/>
                    <a:pt x="352" y="143"/>
                  </a:cubicBezTo>
                  <a:moveTo>
                    <a:pt x="351" y="139"/>
                  </a:moveTo>
                  <a:cubicBezTo>
                    <a:pt x="351" y="139"/>
                    <a:pt x="351" y="138"/>
                    <a:pt x="351" y="138"/>
                  </a:cubicBezTo>
                  <a:cubicBezTo>
                    <a:pt x="351" y="138"/>
                    <a:pt x="351" y="139"/>
                    <a:pt x="351" y="139"/>
                  </a:cubicBezTo>
                  <a:moveTo>
                    <a:pt x="224" y="132"/>
                  </a:moveTo>
                  <a:cubicBezTo>
                    <a:pt x="228" y="128"/>
                    <a:pt x="233" y="126"/>
                    <a:pt x="238" y="124"/>
                  </a:cubicBezTo>
                  <a:cubicBezTo>
                    <a:pt x="240" y="123"/>
                    <a:pt x="241" y="124"/>
                    <a:pt x="243" y="123"/>
                  </a:cubicBezTo>
                  <a:cubicBezTo>
                    <a:pt x="245" y="122"/>
                    <a:pt x="244" y="120"/>
                    <a:pt x="246" y="120"/>
                  </a:cubicBezTo>
                  <a:cubicBezTo>
                    <a:pt x="248" y="120"/>
                    <a:pt x="249" y="123"/>
                    <a:pt x="250" y="123"/>
                  </a:cubicBezTo>
                  <a:cubicBezTo>
                    <a:pt x="250" y="123"/>
                    <a:pt x="250" y="121"/>
                    <a:pt x="250" y="121"/>
                  </a:cubicBezTo>
                  <a:cubicBezTo>
                    <a:pt x="251" y="121"/>
                    <a:pt x="251" y="121"/>
                    <a:pt x="252" y="121"/>
                  </a:cubicBezTo>
                  <a:cubicBezTo>
                    <a:pt x="252" y="121"/>
                    <a:pt x="260" y="126"/>
                    <a:pt x="261" y="127"/>
                  </a:cubicBezTo>
                  <a:cubicBezTo>
                    <a:pt x="262" y="128"/>
                    <a:pt x="261" y="129"/>
                    <a:pt x="262" y="131"/>
                  </a:cubicBezTo>
                  <a:cubicBezTo>
                    <a:pt x="266" y="134"/>
                    <a:pt x="272" y="134"/>
                    <a:pt x="277" y="136"/>
                  </a:cubicBezTo>
                  <a:cubicBezTo>
                    <a:pt x="277" y="136"/>
                    <a:pt x="278" y="136"/>
                    <a:pt x="278" y="136"/>
                  </a:cubicBezTo>
                  <a:cubicBezTo>
                    <a:pt x="279" y="136"/>
                    <a:pt x="279" y="136"/>
                    <a:pt x="280" y="136"/>
                  </a:cubicBezTo>
                  <a:cubicBezTo>
                    <a:pt x="280" y="136"/>
                    <a:pt x="281" y="136"/>
                    <a:pt x="281" y="136"/>
                  </a:cubicBezTo>
                  <a:cubicBezTo>
                    <a:pt x="283" y="137"/>
                    <a:pt x="286" y="138"/>
                    <a:pt x="286" y="141"/>
                  </a:cubicBezTo>
                  <a:cubicBezTo>
                    <a:pt x="286" y="141"/>
                    <a:pt x="285" y="142"/>
                    <a:pt x="285" y="142"/>
                  </a:cubicBezTo>
                  <a:cubicBezTo>
                    <a:pt x="285" y="142"/>
                    <a:pt x="284" y="142"/>
                    <a:pt x="284" y="142"/>
                  </a:cubicBezTo>
                  <a:cubicBezTo>
                    <a:pt x="284" y="142"/>
                    <a:pt x="284" y="142"/>
                    <a:pt x="284" y="142"/>
                  </a:cubicBezTo>
                  <a:cubicBezTo>
                    <a:pt x="282" y="142"/>
                    <a:pt x="280" y="140"/>
                    <a:pt x="279" y="140"/>
                  </a:cubicBezTo>
                  <a:cubicBezTo>
                    <a:pt x="279" y="142"/>
                    <a:pt x="277" y="149"/>
                    <a:pt x="275" y="149"/>
                  </a:cubicBezTo>
                  <a:cubicBezTo>
                    <a:pt x="273" y="148"/>
                    <a:pt x="273" y="147"/>
                    <a:pt x="272" y="145"/>
                  </a:cubicBezTo>
                  <a:cubicBezTo>
                    <a:pt x="270" y="145"/>
                    <a:pt x="271" y="145"/>
                    <a:pt x="268" y="145"/>
                  </a:cubicBezTo>
                  <a:cubicBezTo>
                    <a:pt x="269" y="143"/>
                    <a:pt x="270" y="142"/>
                    <a:pt x="270" y="140"/>
                  </a:cubicBezTo>
                  <a:cubicBezTo>
                    <a:pt x="270" y="138"/>
                    <a:pt x="263" y="136"/>
                    <a:pt x="262" y="136"/>
                  </a:cubicBezTo>
                  <a:cubicBezTo>
                    <a:pt x="259" y="136"/>
                    <a:pt x="262" y="139"/>
                    <a:pt x="255" y="140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53" y="140"/>
                    <a:pt x="253" y="144"/>
                    <a:pt x="253" y="146"/>
                  </a:cubicBezTo>
                  <a:cubicBezTo>
                    <a:pt x="253" y="147"/>
                    <a:pt x="253" y="149"/>
                    <a:pt x="253" y="151"/>
                  </a:cubicBezTo>
                  <a:cubicBezTo>
                    <a:pt x="254" y="153"/>
                    <a:pt x="253" y="157"/>
                    <a:pt x="250" y="157"/>
                  </a:cubicBezTo>
                  <a:cubicBezTo>
                    <a:pt x="250" y="157"/>
                    <a:pt x="250" y="157"/>
                    <a:pt x="250" y="157"/>
                  </a:cubicBezTo>
                  <a:cubicBezTo>
                    <a:pt x="248" y="157"/>
                    <a:pt x="246" y="156"/>
                    <a:pt x="246" y="154"/>
                  </a:cubicBezTo>
                  <a:cubicBezTo>
                    <a:pt x="246" y="150"/>
                    <a:pt x="247" y="143"/>
                    <a:pt x="250" y="139"/>
                  </a:cubicBezTo>
                  <a:cubicBezTo>
                    <a:pt x="248" y="140"/>
                    <a:pt x="248" y="141"/>
                    <a:pt x="246" y="141"/>
                  </a:cubicBezTo>
                  <a:cubicBezTo>
                    <a:pt x="246" y="139"/>
                    <a:pt x="253" y="135"/>
                    <a:pt x="257" y="135"/>
                  </a:cubicBezTo>
                  <a:cubicBezTo>
                    <a:pt x="258" y="135"/>
                    <a:pt x="260" y="135"/>
                    <a:pt x="263" y="135"/>
                  </a:cubicBezTo>
                  <a:cubicBezTo>
                    <a:pt x="264" y="135"/>
                    <a:pt x="265" y="135"/>
                    <a:pt x="266" y="135"/>
                  </a:cubicBezTo>
                  <a:cubicBezTo>
                    <a:pt x="266" y="134"/>
                    <a:pt x="266" y="133"/>
                    <a:pt x="266" y="133"/>
                  </a:cubicBezTo>
                  <a:cubicBezTo>
                    <a:pt x="262" y="133"/>
                    <a:pt x="260" y="131"/>
                    <a:pt x="255" y="131"/>
                  </a:cubicBezTo>
                  <a:cubicBezTo>
                    <a:pt x="255" y="131"/>
                    <a:pt x="255" y="131"/>
                    <a:pt x="255" y="131"/>
                  </a:cubicBezTo>
                  <a:cubicBezTo>
                    <a:pt x="253" y="131"/>
                    <a:pt x="253" y="132"/>
                    <a:pt x="250" y="132"/>
                  </a:cubicBezTo>
                  <a:cubicBezTo>
                    <a:pt x="249" y="132"/>
                    <a:pt x="247" y="132"/>
                    <a:pt x="247" y="131"/>
                  </a:cubicBezTo>
                  <a:cubicBezTo>
                    <a:pt x="247" y="131"/>
                    <a:pt x="247" y="131"/>
                    <a:pt x="246" y="131"/>
                  </a:cubicBezTo>
                  <a:cubicBezTo>
                    <a:pt x="246" y="131"/>
                    <a:pt x="246" y="131"/>
                    <a:pt x="245" y="131"/>
                  </a:cubicBezTo>
                  <a:cubicBezTo>
                    <a:pt x="245" y="131"/>
                    <a:pt x="244" y="131"/>
                    <a:pt x="243" y="131"/>
                  </a:cubicBezTo>
                  <a:cubicBezTo>
                    <a:pt x="244" y="130"/>
                    <a:pt x="245" y="129"/>
                    <a:pt x="245" y="127"/>
                  </a:cubicBezTo>
                  <a:cubicBezTo>
                    <a:pt x="243" y="128"/>
                    <a:pt x="240" y="130"/>
                    <a:pt x="237" y="130"/>
                  </a:cubicBezTo>
                  <a:cubicBezTo>
                    <a:pt x="237" y="130"/>
                    <a:pt x="237" y="130"/>
                    <a:pt x="237" y="130"/>
                  </a:cubicBezTo>
                  <a:cubicBezTo>
                    <a:pt x="236" y="130"/>
                    <a:pt x="236" y="132"/>
                    <a:pt x="233" y="132"/>
                  </a:cubicBezTo>
                  <a:cubicBezTo>
                    <a:pt x="231" y="132"/>
                    <a:pt x="231" y="132"/>
                    <a:pt x="230" y="131"/>
                  </a:cubicBezTo>
                  <a:cubicBezTo>
                    <a:pt x="229" y="131"/>
                    <a:pt x="228" y="131"/>
                    <a:pt x="227" y="132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5" y="132"/>
                    <a:pt x="224" y="132"/>
                    <a:pt x="224" y="132"/>
                  </a:cubicBezTo>
                  <a:moveTo>
                    <a:pt x="220" y="25"/>
                  </a:moveTo>
                  <a:cubicBezTo>
                    <a:pt x="220" y="25"/>
                    <a:pt x="219" y="25"/>
                    <a:pt x="218" y="25"/>
                  </a:cubicBezTo>
                  <a:cubicBezTo>
                    <a:pt x="215" y="25"/>
                    <a:pt x="214" y="26"/>
                    <a:pt x="214" y="26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213" y="26"/>
                    <a:pt x="211" y="26"/>
                    <a:pt x="210" y="26"/>
                  </a:cubicBezTo>
                  <a:cubicBezTo>
                    <a:pt x="210" y="27"/>
                    <a:pt x="210" y="27"/>
                    <a:pt x="210" y="27"/>
                  </a:cubicBezTo>
                  <a:cubicBezTo>
                    <a:pt x="211" y="29"/>
                    <a:pt x="210" y="29"/>
                    <a:pt x="212" y="30"/>
                  </a:cubicBezTo>
                  <a:cubicBezTo>
                    <a:pt x="212" y="30"/>
                    <a:pt x="212" y="31"/>
                    <a:pt x="212" y="31"/>
                  </a:cubicBezTo>
                  <a:cubicBezTo>
                    <a:pt x="210" y="32"/>
                    <a:pt x="211" y="32"/>
                    <a:pt x="211" y="33"/>
                  </a:cubicBezTo>
                  <a:cubicBezTo>
                    <a:pt x="209" y="33"/>
                    <a:pt x="207" y="33"/>
                    <a:pt x="206" y="34"/>
                  </a:cubicBezTo>
                  <a:cubicBezTo>
                    <a:pt x="206" y="35"/>
                    <a:pt x="208" y="35"/>
                    <a:pt x="208" y="36"/>
                  </a:cubicBezTo>
                  <a:cubicBezTo>
                    <a:pt x="208" y="37"/>
                    <a:pt x="205" y="37"/>
                    <a:pt x="205" y="38"/>
                  </a:cubicBezTo>
                  <a:cubicBezTo>
                    <a:pt x="205" y="41"/>
                    <a:pt x="216" y="38"/>
                    <a:pt x="216" y="41"/>
                  </a:cubicBezTo>
                  <a:cubicBezTo>
                    <a:pt x="216" y="42"/>
                    <a:pt x="215" y="43"/>
                    <a:pt x="215" y="43"/>
                  </a:cubicBezTo>
                  <a:cubicBezTo>
                    <a:pt x="216" y="43"/>
                    <a:pt x="217" y="43"/>
                    <a:pt x="219" y="43"/>
                  </a:cubicBezTo>
                  <a:cubicBezTo>
                    <a:pt x="220" y="46"/>
                    <a:pt x="210" y="45"/>
                    <a:pt x="209" y="49"/>
                  </a:cubicBezTo>
                  <a:cubicBezTo>
                    <a:pt x="208" y="49"/>
                    <a:pt x="208" y="49"/>
                    <a:pt x="207" y="49"/>
                  </a:cubicBezTo>
                  <a:cubicBezTo>
                    <a:pt x="205" y="49"/>
                    <a:pt x="208" y="47"/>
                    <a:pt x="207" y="46"/>
                  </a:cubicBezTo>
                  <a:cubicBezTo>
                    <a:pt x="207" y="46"/>
                    <a:pt x="204" y="45"/>
                    <a:pt x="201" y="45"/>
                  </a:cubicBezTo>
                  <a:cubicBezTo>
                    <a:pt x="201" y="45"/>
                    <a:pt x="200" y="45"/>
                    <a:pt x="200" y="45"/>
                  </a:cubicBezTo>
                  <a:cubicBezTo>
                    <a:pt x="197" y="46"/>
                    <a:pt x="195" y="46"/>
                    <a:pt x="195" y="48"/>
                  </a:cubicBezTo>
                  <a:cubicBezTo>
                    <a:pt x="195" y="48"/>
                    <a:pt x="195" y="48"/>
                    <a:pt x="195" y="48"/>
                  </a:cubicBezTo>
                  <a:cubicBezTo>
                    <a:pt x="193" y="48"/>
                    <a:pt x="192" y="48"/>
                    <a:pt x="191" y="48"/>
                  </a:cubicBezTo>
                  <a:cubicBezTo>
                    <a:pt x="189" y="48"/>
                    <a:pt x="187" y="48"/>
                    <a:pt x="184" y="48"/>
                  </a:cubicBezTo>
                  <a:cubicBezTo>
                    <a:pt x="182" y="48"/>
                    <a:pt x="180" y="48"/>
                    <a:pt x="178" y="48"/>
                  </a:cubicBezTo>
                  <a:cubicBezTo>
                    <a:pt x="176" y="48"/>
                    <a:pt x="173" y="48"/>
                    <a:pt x="171" y="48"/>
                  </a:cubicBezTo>
                  <a:cubicBezTo>
                    <a:pt x="166" y="48"/>
                    <a:pt x="162" y="47"/>
                    <a:pt x="161" y="45"/>
                  </a:cubicBezTo>
                  <a:cubicBezTo>
                    <a:pt x="158" y="46"/>
                    <a:pt x="149" y="47"/>
                    <a:pt x="148" y="49"/>
                  </a:cubicBezTo>
                  <a:cubicBezTo>
                    <a:pt x="148" y="49"/>
                    <a:pt x="148" y="50"/>
                    <a:pt x="149" y="50"/>
                  </a:cubicBezTo>
                  <a:cubicBezTo>
                    <a:pt x="149" y="50"/>
                    <a:pt x="150" y="50"/>
                    <a:pt x="150" y="49"/>
                  </a:cubicBezTo>
                  <a:cubicBezTo>
                    <a:pt x="152" y="49"/>
                    <a:pt x="157" y="48"/>
                    <a:pt x="159" y="47"/>
                  </a:cubicBezTo>
                  <a:cubicBezTo>
                    <a:pt x="159" y="50"/>
                    <a:pt x="151" y="48"/>
                    <a:pt x="151" y="51"/>
                  </a:cubicBezTo>
                  <a:cubicBezTo>
                    <a:pt x="151" y="52"/>
                    <a:pt x="152" y="53"/>
                    <a:pt x="151" y="53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8" y="53"/>
                    <a:pt x="148" y="52"/>
                    <a:pt x="145" y="52"/>
                  </a:cubicBezTo>
                  <a:cubicBezTo>
                    <a:pt x="145" y="52"/>
                    <a:pt x="144" y="51"/>
                    <a:pt x="143" y="51"/>
                  </a:cubicBezTo>
                  <a:cubicBezTo>
                    <a:pt x="140" y="52"/>
                    <a:pt x="137" y="52"/>
                    <a:pt x="133" y="53"/>
                  </a:cubicBezTo>
                  <a:cubicBezTo>
                    <a:pt x="130" y="53"/>
                    <a:pt x="128" y="54"/>
                    <a:pt x="125" y="55"/>
                  </a:cubicBezTo>
                  <a:cubicBezTo>
                    <a:pt x="123" y="55"/>
                    <a:pt x="121" y="55"/>
                    <a:pt x="121" y="55"/>
                  </a:cubicBezTo>
                  <a:cubicBezTo>
                    <a:pt x="119" y="55"/>
                    <a:pt x="119" y="55"/>
                    <a:pt x="119" y="55"/>
                  </a:cubicBezTo>
                  <a:cubicBezTo>
                    <a:pt x="119" y="54"/>
                    <a:pt x="124" y="53"/>
                    <a:pt x="125" y="53"/>
                  </a:cubicBezTo>
                  <a:cubicBezTo>
                    <a:pt x="123" y="52"/>
                    <a:pt x="122" y="51"/>
                    <a:pt x="121" y="51"/>
                  </a:cubicBezTo>
                  <a:cubicBezTo>
                    <a:pt x="120" y="51"/>
                    <a:pt x="118" y="52"/>
                    <a:pt x="113" y="53"/>
                  </a:cubicBezTo>
                  <a:cubicBezTo>
                    <a:pt x="110" y="54"/>
                    <a:pt x="107" y="54"/>
                    <a:pt x="104" y="54"/>
                  </a:cubicBezTo>
                  <a:cubicBezTo>
                    <a:pt x="104" y="54"/>
                    <a:pt x="103" y="54"/>
                    <a:pt x="102" y="54"/>
                  </a:cubicBezTo>
                  <a:cubicBezTo>
                    <a:pt x="101" y="54"/>
                    <a:pt x="100" y="54"/>
                    <a:pt x="99" y="54"/>
                  </a:cubicBezTo>
                  <a:cubicBezTo>
                    <a:pt x="96" y="54"/>
                    <a:pt x="94" y="54"/>
                    <a:pt x="90" y="55"/>
                  </a:cubicBezTo>
                  <a:cubicBezTo>
                    <a:pt x="88" y="55"/>
                    <a:pt x="89" y="56"/>
                    <a:pt x="87" y="57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4" y="57"/>
                    <a:pt x="84" y="56"/>
                  </a:cubicBezTo>
                  <a:cubicBezTo>
                    <a:pt x="82" y="57"/>
                    <a:pt x="81" y="58"/>
                    <a:pt x="79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7" y="59"/>
                    <a:pt x="76" y="59"/>
                    <a:pt x="75" y="59"/>
                  </a:cubicBezTo>
                  <a:cubicBezTo>
                    <a:pt x="74" y="58"/>
                    <a:pt x="74" y="58"/>
                    <a:pt x="73" y="58"/>
                  </a:cubicBezTo>
                  <a:cubicBezTo>
                    <a:pt x="73" y="58"/>
                    <a:pt x="73" y="58"/>
                    <a:pt x="73" y="58"/>
                  </a:cubicBezTo>
                  <a:cubicBezTo>
                    <a:pt x="70" y="59"/>
                    <a:pt x="71" y="60"/>
                    <a:pt x="68" y="61"/>
                  </a:cubicBezTo>
                  <a:cubicBezTo>
                    <a:pt x="68" y="61"/>
                    <a:pt x="67" y="61"/>
                    <a:pt x="67" y="61"/>
                  </a:cubicBezTo>
                  <a:cubicBezTo>
                    <a:pt x="67" y="61"/>
                    <a:pt x="66" y="61"/>
                    <a:pt x="66" y="61"/>
                  </a:cubicBezTo>
                  <a:cubicBezTo>
                    <a:pt x="62" y="62"/>
                    <a:pt x="61" y="63"/>
                    <a:pt x="58" y="65"/>
                  </a:cubicBezTo>
                  <a:cubicBezTo>
                    <a:pt x="56" y="66"/>
                    <a:pt x="54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1" y="68"/>
                    <a:pt x="51" y="68"/>
                  </a:cubicBezTo>
                  <a:cubicBezTo>
                    <a:pt x="49" y="68"/>
                    <a:pt x="49" y="69"/>
                    <a:pt x="48" y="70"/>
                  </a:cubicBezTo>
                  <a:cubicBezTo>
                    <a:pt x="41" y="72"/>
                    <a:pt x="46" y="72"/>
                    <a:pt x="44" y="73"/>
                  </a:cubicBezTo>
                  <a:cubicBezTo>
                    <a:pt x="42" y="74"/>
                    <a:pt x="36" y="75"/>
                    <a:pt x="32" y="76"/>
                  </a:cubicBezTo>
                  <a:cubicBezTo>
                    <a:pt x="21" y="87"/>
                    <a:pt x="11" y="99"/>
                    <a:pt x="2" y="111"/>
                  </a:cubicBezTo>
                  <a:cubicBezTo>
                    <a:pt x="3" y="111"/>
                    <a:pt x="4" y="110"/>
                    <a:pt x="5" y="110"/>
                  </a:cubicBezTo>
                  <a:cubicBezTo>
                    <a:pt x="5" y="110"/>
                    <a:pt x="6" y="111"/>
                    <a:pt x="7" y="111"/>
                  </a:cubicBezTo>
                  <a:cubicBezTo>
                    <a:pt x="8" y="111"/>
                    <a:pt x="9" y="110"/>
                    <a:pt x="11" y="110"/>
                  </a:cubicBezTo>
                  <a:cubicBezTo>
                    <a:pt x="13" y="109"/>
                    <a:pt x="14" y="109"/>
                    <a:pt x="16" y="108"/>
                  </a:cubicBezTo>
                  <a:cubicBezTo>
                    <a:pt x="16" y="108"/>
                    <a:pt x="17" y="108"/>
                    <a:pt x="17" y="108"/>
                  </a:cubicBezTo>
                  <a:cubicBezTo>
                    <a:pt x="18" y="108"/>
                    <a:pt x="19" y="108"/>
                    <a:pt x="20" y="107"/>
                  </a:cubicBezTo>
                  <a:cubicBezTo>
                    <a:pt x="21" y="107"/>
                    <a:pt x="22" y="107"/>
                    <a:pt x="23" y="107"/>
                  </a:cubicBezTo>
                  <a:cubicBezTo>
                    <a:pt x="24" y="107"/>
                    <a:pt x="24" y="107"/>
                    <a:pt x="25" y="107"/>
                  </a:cubicBezTo>
                  <a:cubicBezTo>
                    <a:pt x="26" y="107"/>
                    <a:pt x="26" y="109"/>
                    <a:pt x="28" y="109"/>
                  </a:cubicBezTo>
                  <a:cubicBezTo>
                    <a:pt x="28" y="109"/>
                    <a:pt x="28" y="109"/>
                    <a:pt x="29" y="108"/>
                  </a:cubicBezTo>
                  <a:cubicBezTo>
                    <a:pt x="30" y="108"/>
                    <a:pt x="30" y="107"/>
                    <a:pt x="31" y="106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33" y="107"/>
                    <a:pt x="33" y="107"/>
                    <a:pt x="34" y="107"/>
                  </a:cubicBezTo>
                  <a:cubicBezTo>
                    <a:pt x="34" y="106"/>
                    <a:pt x="35" y="106"/>
                    <a:pt x="35" y="106"/>
                  </a:cubicBezTo>
                  <a:cubicBezTo>
                    <a:pt x="35" y="106"/>
                    <a:pt x="35" y="106"/>
                    <a:pt x="36" y="107"/>
                  </a:cubicBezTo>
                  <a:cubicBezTo>
                    <a:pt x="35" y="107"/>
                    <a:pt x="34" y="108"/>
                    <a:pt x="34" y="109"/>
                  </a:cubicBezTo>
                  <a:cubicBezTo>
                    <a:pt x="34" y="109"/>
                    <a:pt x="35" y="109"/>
                    <a:pt x="35" y="109"/>
                  </a:cubicBezTo>
                  <a:cubicBezTo>
                    <a:pt x="36" y="109"/>
                    <a:pt x="36" y="109"/>
                    <a:pt x="36" y="109"/>
                  </a:cubicBezTo>
                  <a:cubicBezTo>
                    <a:pt x="37" y="109"/>
                    <a:pt x="37" y="108"/>
                    <a:pt x="39" y="107"/>
                  </a:cubicBezTo>
                  <a:cubicBezTo>
                    <a:pt x="39" y="108"/>
                    <a:pt x="39" y="108"/>
                    <a:pt x="39" y="109"/>
                  </a:cubicBezTo>
                  <a:cubicBezTo>
                    <a:pt x="39" y="109"/>
                    <a:pt x="37" y="110"/>
                    <a:pt x="37" y="110"/>
                  </a:cubicBezTo>
                  <a:cubicBezTo>
                    <a:pt x="37" y="111"/>
                    <a:pt x="37" y="111"/>
                    <a:pt x="38" y="111"/>
                  </a:cubicBezTo>
                  <a:cubicBezTo>
                    <a:pt x="38" y="111"/>
                    <a:pt x="38" y="111"/>
                    <a:pt x="39" y="111"/>
                  </a:cubicBezTo>
                  <a:cubicBezTo>
                    <a:pt x="40" y="111"/>
                    <a:pt x="41" y="111"/>
                    <a:pt x="41" y="111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12"/>
                    <a:pt x="42" y="112"/>
                    <a:pt x="42" y="113"/>
                  </a:cubicBezTo>
                  <a:cubicBezTo>
                    <a:pt x="42" y="114"/>
                    <a:pt x="43" y="114"/>
                    <a:pt x="45" y="114"/>
                  </a:cubicBezTo>
                  <a:cubicBezTo>
                    <a:pt x="45" y="114"/>
                    <a:pt x="46" y="114"/>
                    <a:pt x="46" y="114"/>
                  </a:cubicBezTo>
                  <a:cubicBezTo>
                    <a:pt x="47" y="114"/>
                    <a:pt x="47" y="114"/>
                    <a:pt x="48" y="114"/>
                  </a:cubicBezTo>
                  <a:cubicBezTo>
                    <a:pt x="48" y="114"/>
                    <a:pt x="48" y="114"/>
                    <a:pt x="48" y="115"/>
                  </a:cubicBezTo>
                  <a:cubicBezTo>
                    <a:pt x="48" y="116"/>
                    <a:pt x="48" y="122"/>
                    <a:pt x="49" y="122"/>
                  </a:cubicBezTo>
                  <a:cubicBezTo>
                    <a:pt x="50" y="122"/>
                    <a:pt x="50" y="122"/>
                    <a:pt x="51" y="122"/>
                  </a:cubicBezTo>
                  <a:cubicBezTo>
                    <a:pt x="51" y="122"/>
                    <a:pt x="52" y="122"/>
                    <a:pt x="52" y="122"/>
                  </a:cubicBezTo>
                  <a:cubicBezTo>
                    <a:pt x="53" y="123"/>
                    <a:pt x="51" y="124"/>
                    <a:pt x="53" y="125"/>
                  </a:cubicBezTo>
                  <a:cubicBezTo>
                    <a:pt x="56" y="126"/>
                    <a:pt x="56" y="126"/>
                    <a:pt x="56" y="126"/>
                  </a:cubicBezTo>
                  <a:cubicBezTo>
                    <a:pt x="57" y="127"/>
                    <a:pt x="57" y="129"/>
                    <a:pt x="60" y="129"/>
                  </a:cubicBezTo>
                  <a:cubicBezTo>
                    <a:pt x="60" y="129"/>
                    <a:pt x="61" y="129"/>
                    <a:pt x="61" y="129"/>
                  </a:cubicBezTo>
                  <a:cubicBezTo>
                    <a:pt x="62" y="130"/>
                    <a:pt x="62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6" y="130"/>
                    <a:pt x="67" y="130"/>
                    <a:pt x="68" y="131"/>
                  </a:cubicBezTo>
                  <a:cubicBezTo>
                    <a:pt x="68" y="132"/>
                    <a:pt x="71" y="132"/>
                    <a:pt x="73" y="133"/>
                  </a:cubicBezTo>
                  <a:cubicBezTo>
                    <a:pt x="73" y="133"/>
                    <a:pt x="74" y="133"/>
                    <a:pt x="74" y="133"/>
                  </a:cubicBezTo>
                  <a:cubicBezTo>
                    <a:pt x="75" y="134"/>
                    <a:pt x="76" y="134"/>
                    <a:pt x="76" y="135"/>
                  </a:cubicBezTo>
                  <a:cubicBezTo>
                    <a:pt x="76" y="136"/>
                    <a:pt x="74" y="137"/>
                    <a:pt x="74" y="138"/>
                  </a:cubicBezTo>
                  <a:cubicBezTo>
                    <a:pt x="73" y="137"/>
                    <a:pt x="72" y="137"/>
                    <a:pt x="71" y="137"/>
                  </a:cubicBezTo>
                  <a:cubicBezTo>
                    <a:pt x="71" y="137"/>
                    <a:pt x="70" y="137"/>
                    <a:pt x="70" y="137"/>
                  </a:cubicBezTo>
                  <a:cubicBezTo>
                    <a:pt x="69" y="137"/>
                    <a:pt x="67" y="138"/>
                    <a:pt x="67" y="138"/>
                  </a:cubicBezTo>
                  <a:cubicBezTo>
                    <a:pt x="67" y="140"/>
                    <a:pt x="70" y="141"/>
                    <a:pt x="70" y="143"/>
                  </a:cubicBezTo>
                  <a:cubicBezTo>
                    <a:pt x="70" y="146"/>
                    <a:pt x="65" y="161"/>
                    <a:pt x="66" y="164"/>
                  </a:cubicBezTo>
                  <a:cubicBezTo>
                    <a:pt x="67" y="168"/>
                    <a:pt x="66" y="170"/>
                    <a:pt x="68" y="173"/>
                  </a:cubicBezTo>
                  <a:cubicBezTo>
                    <a:pt x="67" y="174"/>
                    <a:pt x="65" y="175"/>
                    <a:pt x="66" y="176"/>
                  </a:cubicBezTo>
                  <a:cubicBezTo>
                    <a:pt x="68" y="180"/>
                    <a:pt x="71" y="187"/>
                    <a:pt x="74" y="187"/>
                  </a:cubicBezTo>
                  <a:cubicBezTo>
                    <a:pt x="73" y="193"/>
                    <a:pt x="76" y="191"/>
                    <a:pt x="78" y="196"/>
                  </a:cubicBezTo>
                  <a:cubicBezTo>
                    <a:pt x="78" y="197"/>
                    <a:pt x="78" y="199"/>
                    <a:pt x="79" y="200"/>
                  </a:cubicBezTo>
                  <a:cubicBezTo>
                    <a:pt x="85" y="201"/>
                    <a:pt x="93" y="204"/>
                    <a:pt x="95" y="209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5" y="210"/>
                    <a:pt x="95" y="210"/>
                    <a:pt x="95" y="210"/>
                  </a:cubicBezTo>
                  <a:cubicBezTo>
                    <a:pt x="96" y="214"/>
                    <a:pt x="97" y="215"/>
                    <a:pt x="98" y="218"/>
                  </a:cubicBezTo>
                  <a:cubicBezTo>
                    <a:pt x="99" y="220"/>
                    <a:pt x="99" y="224"/>
                    <a:pt x="101" y="225"/>
                  </a:cubicBezTo>
                  <a:cubicBezTo>
                    <a:pt x="104" y="227"/>
                    <a:pt x="107" y="231"/>
                    <a:pt x="109" y="234"/>
                  </a:cubicBezTo>
                  <a:cubicBezTo>
                    <a:pt x="110" y="235"/>
                    <a:pt x="108" y="236"/>
                    <a:pt x="107" y="236"/>
                  </a:cubicBezTo>
                  <a:cubicBezTo>
                    <a:pt x="106" y="236"/>
                    <a:pt x="106" y="236"/>
                    <a:pt x="106" y="236"/>
                  </a:cubicBezTo>
                  <a:cubicBezTo>
                    <a:pt x="107" y="238"/>
                    <a:pt x="111" y="237"/>
                    <a:pt x="113" y="240"/>
                  </a:cubicBezTo>
                  <a:cubicBezTo>
                    <a:pt x="115" y="241"/>
                    <a:pt x="116" y="243"/>
                    <a:pt x="118" y="245"/>
                  </a:cubicBezTo>
                  <a:cubicBezTo>
                    <a:pt x="118" y="246"/>
                    <a:pt x="118" y="248"/>
                    <a:pt x="118" y="249"/>
                  </a:cubicBezTo>
                  <a:cubicBezTo>
                    <a:pt x="119" y="250"/>
                    <a:pt x="119" y="250"/>
                    <a:pt x="120" y="251"/>
                  </a:cubicBezTo>
                  <a:cubicBezTo>
                    <a:pt x="122" y="252"/>
                    <a:pt x="123" y="256"/>
                    <a:pt x="127" y="256"/>
                  </a:cubicBezTo>
                  <a:cubicBezTo>
                    <a:pt x="127" y="257"/>
                    <a:pt x="129" y="260"/>
                    <a:pt x="130" y="260"/>
                  </a:cubicBezTo>
                  <a:cubicBezTo>
                    <a:pt x="130" y="260"/>
                    <a:pt x="131" y="258"/>
                    <a:pt x="131" y="257"/>
                  </a:cubicBezTo>
                  <a:cubicBezTo>
                    <a:pt x="131" y="256"/>
                    <a:pt x="129" y="254"/>
                    <a:pt x="128" y="254"/>
                  </a:cubicBezTo>
                  <a:cubicBezTo>
                    <a:pt x="128" y="254"/>
                    <a:pt x="128" y="254"/>
                    <a:pt x="127" y="254"/>
                  </a:cubicBezTo>
                  <a:cubicBezTo>
                    <a:pt x="124" y="252"/>
                    <a:pt x="123" y="248"/>
                    <a:pt x="122" y="244"/>
                  </a:cubicBezTo>
                  <a:cubicBezTo>
                    <a:pt x="121" y="240"/>
                    <a:pt x="117" y="239"/>
                    <a:pt x="116" y="235"/>
                  </a:cubicBezTo>
                  <a:cubicBezTo>
                    <a:pt x="115" y="232"/>
                    <a:pt x="115" y="230"/>
                    <a:pt x="113" y="228"/>
                  </a:cubicBezTo>
                  <a:cubicBezTo>
                    <a:pt x="111" y="226"/>
                    <a:pt x="109" y="226"/>
                    <a:pt x="108" y="224"/>
                  </a:cubicBezTo>
                  <a:cubicBezTo>
                    <a:pt x="106" y="221"/>
                    <a:pt x="105" y="219"/>
                    <a:pt x="105" y="216"/>
                  </a:cubicBezTo>
                  <a:cubicBezTo>
                    <a:pt x="105" y="215"/>
                    <a:pt x="105" y="214"/>
                    <a:pt x="105" y="213"/>
                  </a:cubicBezTo>
                  <a:cubicBezTo>
                    <a:pt x="107" y="215"/>
                    <a:pt x="110" y="215"/>
                    <a:pt x="113" y="216"/>
                  </a:cubicBezTo>
                  <a:cubicBezTo>
                    <a:pt x="114" y="217"/>
                    <a:pt x="114" y="221"/>
                    <a:pt x="116" y="222"/>
                  </a:cubicBezTo>
                  <a:cubicBezTo>
                    <a:pt x="117" y="223"/>
                    <a:pt x="116" y="226"/>
                    <a:pt x="118" y="228"/>
                  </a:cubicBezTo>
                  <a:cubicBezTo>
                    <a:pt x="120" y="230"/>
                    <a:pt x="121" y="231"/>
                    <a:pt x="124" y="234"/>
                  </a:cubicBezTo>
                  <a:cubicBezTo>
                    <a:pt x="124" y="233"/>
                    <a:pt x="124" y="233"/>
                    <a:pt x="124" y="233"/>
                  </a:cubicBezTo>
                  <a:cubicBezTo>
                    <a:pt x="124" y="233"/>
                    <a:pt x="125" y="233"/>
                    <a:pt x="126" y="233"/>
                  </a:cubicBezTo>
                  <a:cubicBezTo>
                    <a:pt x="126" y="238"/>
                    <a:pt x="131" y="238"/>
                    <a:pt x="133" y="241"/>
                  </a:cubicBezTo>
                  <a:cubicBezTo>
                    <a:pt x="133" y="243"/>
                    <a:pt x="132" y="244"/>
                    <a:pt x="134" y="246"/>
                  </a:cubicBezTo>
                  <a:cubicBezTo>
                    <a:pt x="135" y="247"/>
                    <a:pt x="138" y="248"/>
                    <a:pt x="140" y="250"/>
                  </a:cubicBezTo>
                  <a:cubicBezTo>
                    <a:pt x="144" y="253"/>
                    <a:pt x="148" y="259"/>
                    <a:pt x="150" y="265"/>
                  </a:cubicBezTo>
                  <a:cubicBezTo>
                    <a:pt x="150" y="266"/>
                    <a:pt x="152" y="267"/>
                    <a:pt x="152" y="269"/>
                  </a:cubicBezTo>
                  <a:cubicBezTo>
                    <a:pt x="152" y="271"/>
                    <a:pt x="150" y="272"/>
                    <a:pt x="150" y="274"/>
                  </a:cubicBezTo>
                  <a:cubicBezTo>
                    <a:pt x="150" y="275"/>
                    <a:pt x="151" y="278"/>
                    <a:pt x="153" y="278"/>
                  </a:cubicBezTo>
                  <a:cubicBezTo>
                    <a:pt x="153" y="278"/>
                    <a:pt x="153" y="278"/>
                    <a:pt x="153" y="278"/>
                  </a:cubicBezTo>
                  <a:cubicBezTo>
                    <a:pt x="154" y="280"/>
                    <a:pt x="159" y="281"/>
                    <a:pt x="161" y="283"/>
                  </a:cubicBezTo>
                  <a:cubicBezTo>
                    <a:pt x="162" y="283"/>
                    <a:pt x="163" y="284"/>
                    <a:pt x="163" y="284"/>
                  </a:cubicBezTo>
                  <a:cubicBezTo>
                    <a:pt x="166" y="285"/>
                    <a:pt x="167" y="285"/>
                    <a:pt x="169" y="286"/>
                  </a:cubicBezTo>
                  <a:cubicBezTo>
                    <a:pt x="172" y="287"/>
                    <a:pt x="173" y="289"/>
                    <a:pt x="175" y="290"/>
                  </a:cubicBezTo>
                  <a:cubicBezTo>
                    <a:pt x="176" y="290"/>
                    <a:pt x="176" y="290"/>
                    <a:pt x="177" y="290"/>
                  </a:cubicBezTo>
                  <a:cubicBezTo>
                    <a:pt x="177" y="290"/>
                    <a:pt x="178" y="290"/>
                    <a:pt x="178" y="290"/>
                  </a:cubicBezTo>
                  <a:cubicBezTo>
                    <a:pt x="178" y="290"/>
                    <a:pt x="179" y="290"/>
                    <a:pt x="179" y="290"/>
                  </a:cubicBezTo>
                  <a:cubicBezTo>
                    <a:pt x="180" y="290"/>
                    <a:pt x="180" y="290"/>
                    <a:pt x="181" y="290"/>
                  </a:cubicBezTo>
                  <a:cubicBezTo>
                    <a:pt x="183" y="291"/>
                    <a:pt x="189" y="295"/>
                    <a:pt x="191" y="296"/>
                  </a:cubicBezTo>
                  <a:cubicBezTo>
                    <a:pt x="192" y="296"/>
                    <a:pt x="193" y="295"/>
                    <a:pt x="193" y="295"/>
                  </a:cubicBezTo>
                  <a:cubicBezTo>
                    <a:pt x="194" y="295"/>
                    <a:pt x="195" y="296"/>
                    <a:pt x="196" y="296"/>
                  </a:cubicBezTo>
                  <a:cubicBezTo>
                    <a:pt x="196" y="296"/>
                    <a:pt x="198" y="297"/>
                    <a:pt x="200" y="297"/>
                  </a:cubicBezTo>
                  <a:cubicBezTo>
                    <a:pt x="203" y="297"/>
                    <a:pt x="203" y="294"/>
                    <a:pt x="207" y="294"/>
                  </a:cubicBezTo>
                  <a:cubicBezTo>
                    <a:pt x="208" y="294"/>
                    <a:pt x="210" y="294"/>
                    <a:pt x="211" y="295"/>
                  </a:cubicBezTo>
                  <a:cubicBezTo>
                    <a:pt x="212" y="295"/>
                    <a:pt x="212" y="295"/>
                    <a:pt x="212" y="295"/>
                  </a:cubicBezTo>
                  <a:cubicBezTo>
                    <a:pt x="218" y="298"/>
                    <a:pt x="219" y="305"/>
                    <a:pt x="225" y="308"/>
                  </a:cubicBezTo>
                  <a:cubicBezTo>
                    <a:pt x="229" y="310"/>
                    <a:pt x="232" y="309"/>
                    <a:pt x="235" y="310"/>
                  </a:cubicBezTo>
                  <a:cubicBezTo>
                    <a:pt x="238" y="311"/>
                    <a:pt x="240" y="313"/>
                    <a:pt x="244" y="313"/>
                  </a:cubicBezTo>
                  <a:cubicBezTo>
                    <a:pt x="245" y="313"/>
                    <a:pt x="246" y="312"/>
                    <a:pt x="247" y="312"/>
                  </a:cubicBezTo>
                  <a:cubicBezTo>
                    <a:pt x="248" y="312"/>
                    <a:pt x="248" y="312"/>
                    <a:pt x="248" y="312"/>
                  </a:cubicBezTo>
                  <a:cubicBezTo>
                    <a:pt x="250" y="317"/>
                    <a:pt x="253" y="318"/>
                    <a:pt x="256" y="321"/>
                  </a:cubicBezTo>
                  <a:cubicBezTo>
                    <a:pt x="257" y="322"/>
                    <a:pt x="258" y="322"/>
                    <a:pt x="259" y="324"/>
                  </a:cubicBezTo>
                  <a:cubicBezTo>
                    <a:pt x="260" y="327"/>
                    <a:pt x="258" y="329"/>
                    <a:pt x="261" y="331"/>
                  </a:cubicBezTo>
                  <a:cubicBezTo>
                    <a:pt x="261" y="331"/>
                    <a:pt x="261" y="331"/>
                    <a:pt x="261" y="331"/>
                  </a:cubicBezTo>
                  <a:cubicBezTo>
                    <a:pt x="261" y="331"/>
                    <a:pt x="261" y="331"/>
                    <a:pt x="262" y="331"/>
                  </a:cubicBezTo>
                  <a:cubicBezTo>
                    <a:pt x="262" y="331"/>
                    <a:pt x="262" y="331"/>
                    <a:pt x="262" y="331"/>
                  </a:cubicBezTo>
                  <a:cubicBezTo>
                    <a:pt x="262" y="331"/>
                    <a:pt x="262" y="331"/>
                    <a:pt x="262" y="331"/>
                  </a:cubicBezTo>
                  <a:cubicBezTo>
                    <a:pt x="262" y="331"/>
                    <a:pt x="262" y="330"/>
                    <a:pt x="262" y="329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63" y="329"/>
                    <a:pt x="269" y="333"/>
                    <a:pt x="270" y="334"/>
                  </a:cubicBezTo>
                  <a:cubicBezTo>
                    <a:pt x="270" y="335"/>
                    <a:pt x="270" y="337"/>
                    <a:pt x="273" y="338"/>
                  </a:cubicBezTo>
                  <a:cubicBezTo>
                    <a:pt x="274" y="339"/>
                    <a:pt x="274" y="339"/>
                    <a:pt x="274" y="339"/>
                  </a:cubicBezTo>
                  <a:cubicBezTo>
                    <a:pt x="275" y="339"/>
                    <a:pt x="276" y="338"/>
                    <a:pt x="278" y="338"/>
                  </a:cubicBezTo>
                  <a:cubicBezTo>
                    <a:pt x="279" y="338"/>
                    <a:pt x="280" y="339"/>
                    <a:pt x="280" y="339"/>
                  </a:cubicBezTo>
                  <a:cubicBezTo>
                    <a:pt x="282" y="340"/>
                    <a:pt x="283" y="344"/>
                    <a:pt x="287" y="344"/>
                  </a:cubicBezTo>
                  <a:cubicBezTo>
                    <a:pt x="287" y="344"/>
                    <a:pt x="287" y="344"/>
                    <a:pt x="287" y="344"/>
                  </a:cubicBezTo>
                  <a:cubicBezTo>
                    <a:pt x="288" y="344"/>
                    <a:pt x="289" y="343"/>
                    <a:pt x="290" y="341"/>
                  </a:cubicBezTo>
                  <a:cubicBezTo>
                    <a:pt x="289" y="341"/>
                    <a:pt x="288" y="340"/>
                    <a:pt x="288" y="339"/>
                  </a:cubicBezTo>
                  <a:cubicBezTo>
                    <a:pt x="288" y="339"/>
                    <a:pt x="293" y="335"/>
                    <a:pt x="295" y="335"/>
                  </a:cubicBezTo>
                  <a:cubicBezTo>
                    <a:pt x="297" y="335"/>
                    <a:pt x="296" y="339"/>
                    <a:pt x="298" y="340"/>
                  </a:cubicBezTo>
                  <a:cubicBezTo>
                    <a:pt x="297" y="340"/>
                    <a:pt x="297" y="341"/>
                    <a:pt x="296" y="342"/>
                  </a:cubicBezTo>
                  <a:cubicBezTo>
                    <a:pt x="296" y="342"/>
                    <a:pt x="298" y="343"/>
                    <a:pt x="299" y="343"/>
                  </a:cubicBezTo>
                  <a:cubicBezTo>
                    <a:pt x="299" y="343"/>
                    <a:pt x="299" y="343"/>
                    <a:pt x="299" y="343"/>
                  </a:cubicBezTo>
                  <a:cubicBezTo>
                    <a:pt x="299" y="344"/>
                    <a:pt x="299" y="344"/>
                    <a:pt x="299" y="344"/>
                  </a:cubicBezTo>
                  <a:cubicBezTo>
                    <a:pt x="299" y="347"/>
                    <a:pt x="302" y="346"/>
                    <a:pt x="302" y="350"/>
                  </a:cubicBezTo>
                  <a:cubicBezTo>
                    <a:pt x="302" y="352"/>
                    <a:pt x="301" y="353"/>
                    <a:pt x="301" y="355"/>
                  </a:cubicBezTo>
                  <a:cubicBezTo>
                    <a:pt x="301" y="356"/>
                    <a:pt x="302" y="357"/>
                    <a:pt x="302" y="358"/>
                  </a:cubicBezTo>
                  <a:cubicBezTo>
                    <a:pt x="302" y="359"/>
                    <a:pt x="302" y="359"/>
                    <a:pt x="302" y="359"/>
                  </a:cubicBezTo>
                  <a:cubicBezTo>
                    <a:pt x="302" y="360"/>
                    <a:pt x="302" y="360"/>
                    <a:pt x="301" y="361"/>
                  </a:cubicBezTo>
                  <a:cubicBezTo>
                    <a:pt x="301" y="361"/>
                    <a:pt x="303" y="362"/>
                    <a:pt x="303" y="362"/>
                  </a:cubicBezTo>
                  <a:cubicBezTo>
                    <a:pt x="302" y="367"/>
                    <a:pt x="297" y="366"/>
                    <a:pt x="295" y="370"/>
                  </a:cubicBezTo>
                  <a:cubicBezTo>
                    <a:pt x="294" y="373"/>
                    <a:pt x="292" y="377"/>
                    <a:pt x="287" y="377"/>
                  </a:cubicBezTo>
                  <a:cubicBezTo>
                    <a:pt x="288" y="385"/>
                    <a:pt x="285" y="388"/>
                    <a:pt x="285" y="392"/>
                  </a:cubicBezTo>
                  <a:cubicBezTo>
                    <a:pt x="285" y="394"/>
                    <a:pt x="285" y="398"/>
                    <a:pt x="288" y="398"/>
                  </a:cubicBezTo>
                  <a:cubicBezTo>
                    <a:pt x="288" y="398"/>
                    <a:pt x="289" y="397"/>
                    <a:pt x="289" y="397"/>
                  </a:cubicBezTo>
                  <a:cubicBezTo>
                    <a:pt x="290" y="397"/>
                    <a:pt x="290" y="397"/>
                    <a:pt x="291" y="398"/>
                  </a:cubicBezTo>
                  <a:cubicBezTo>
                    <a:pt x="290" y="400"/>
                    <a:pt x="287" y="401"/>
                    <a:pt x="285" y="404"/>
                  </a:cubicBezTo>
                  <a:cubicBezTo>
                    <a:pt x="284" y="404"/>
                    <a:pt x="283" y="407"/>
                    <a:pt x="283" y="409"/>
                  </a:cubicBezTo>
                  <a:cubicBezTo>
                    <a:pt x="283" y="412"/>
                    <a:pt x="285" y="415"/>
                    <a:pt x="287" y="417"/>
                  </a:cubicBezTo>
                  <a:cubicBezTo>
                    <a:pt x="288" y="417"/>
                    <a:pt x="289" y="417"/>
                    <a:pt x="290" y="418"/>
                  </a:cubicBezTo>
                  <a:cubicBezTo>
                    <a:pt x="290" y="419"/>
                    <a:pt x="291" y="421"/>
                    <a:pt x="292" y="422"/>
                  </a:cubicBezTo>
                  <a:cubicBezTo>
                    <a:pt x="293" y="423"/>
                    <a:pt x="294" y="423"/>
                    <a:pt x="295" y="424"/>
                  </a:cubicBezTo>
                  <a:cubicBezTo>
                    <a:pt x="296" y="427"/>
                    <a:pt x="297" y="429"/>
                    <a:pt x="299" y="432"/>
                  </a:cubicBezTo>
                  <a:cubicBezTo>
                    <a:pt x="300" y="436"/>
                    <a:pt x="301" y="439"/>
                    <a:pt x="302" y="443"/>
                  </a:cubicBezTo>
                  <a:cubicBezTo>
                    <a:pt x="303" y="445"/>
                    <a:pt x="305" y="446"/>
                    <a:pt x="305" y="449"/>
                  </a:cubicBezTo>
                  <a:cubicBezTo>
                    <a:pt x="305" y="451"/>
                    <a:pt x="305" y="452"/>
                    <a:pt x="306" y="453"/>
                  </a:cubicBezTo>
                  <a:cubicBezTo>
                    <a:pt x="309" y="456"/>
                    <a:pt x="311" y="458"/>
                    <a:pt x="317" y="459"/>
                  </a:cubicBezTo>
                  <a:cubicBezTo>
                    <a:pt x="319" y="460"/>
                    <a:pt x="320" y="460"/>
                    <a:pt x="322" y="462"/>
                  </a:cubicBezTo>
                  <a:cubicBezTo>
                    <a:pt x="324" y="463"/>
                    <a:pt x="326" y="463"/>
                    <a:pt x="329" y="464"/>
                  </a:cubicBezTo>
                  <a:cubicBezTo>
                    <a:pt x="332" y="465"/>
                    <a:pt x="334" y="467"/>
                    <a:pt x="336" y="471"/>
                  </a:cubicBezTo>
                  <a:cubicBezTo>
                    <a:pt x="336" y="472"/>
                    <a:pt x="337" y="481"/>
                    <a:pt x="336" y="482"/>
                  </a:cubicBezTo>
                  <a:cubicBezTo>
                    <a:pt x="336" y="484"/>
                    <a:pt x="335" y="488"/>
                    <a:pt x="334" y="490"/>
                  </a:cubicBezTo>
                  <a:cubicBezTo>
                    <a:pt x="334" y="492"/>
                    <a:pt x="334" y="494"/>
                    <a:pt x="334" y="496"/>
                  </a:cubicBezTo>
                  <a:cubicBezTo>
                    <a:pt x="333" y="497"/>
                    <a:pt x="332" y="500"/>
                    <a:pt x="332" y="501"/>
                  </a:cubicBezTo>
                  <a:cubicBezTo>
                    <a:pt x="332" y="501"/>
                    <a:pt x="332" y="502"/>
                    <a:pt x="332" y="502"/>
                  </a:cubicBezTo>
                  <a:cubicBezTo>
                    <a:pt x="332" y="506"/>
                    <a:pt x="329" y="509"/>
                    <a:pt x="328" y="514"/>
                  </a:cubicBezTo>
                  <a:cubicBezTo>
                    <a:pt x="328" y="516"/>
                    <a:pt x="326" y="518"/>
                    <a:pt x="327" y="520"/>
                  </a:cubicBezTo>
                  <a:cubicBezTo>
                    <a:pt x="327" y="523"/>
                    <a:pt x="327" y="526"/>
                    <a:pt x="326" y="529"/>
                  </a:cubicBezTo>
                  <a:cubicBezTo>
                    <a:pt x="325" y="532"/>
                    <a:pt x="325" y="534"/>
                    <a:pt x="323" y="537"/>
                  </a:cubicBezTo>
                  <a:cubicBezTo>
                    <a:pt x="323" y="537"/>
                    <a:pt x="322" y="537"/>
                    <a:pt x="322" y="538"/>
                  </a:cubicBezTo>
                  <a:cubicBezTo>
                    <a:pt x="321" y="539"/>
                    <a:pt x="320" y="540"/>
                    <a:pt x="320" y="541"/>
                  </a:cubicBezTo>
                  <a:cubicBezTo>
                    <a:pt x="318" y="543"/>
                    <a:pt x="316" y="545"/>
                    <a:pt x="315" y="548"/>
                  </a:cubicBezTo>
                  <a:cubicBezTo>
                    <a:pt x="315" y="549"/>
                    <a:pt x="315" y="551"/>
                    <a:pt x="316" y="551"/>
                  </a:cubicBezTo>
                  <a:cubicBezTo>
                    <a:pt x="316" y="551"/>
                    <a:pt x="317" y="552"/>
                    <a:pt x="317" y="552"/>
                  </a:cubicBezTo>
                  <a:cubicBezTo>
                    <a:pt x="316" y="553"/>
                    <a:pt x="316" y="553"/>
                    <a:pt x="315" y="553"/>
                  </a:cubicBezTo>
                  <a:cubicBezTo>
                    <a:pt x="314" y="555"/>
                    <a:pt x="313" y="556"/>
                    <a:pt x="313" y="558"/>
                  </a:cubicBezTo>
                  <a:cubicBezTo>
                    <a:pt x="313" y="559"/>
                    <a:pt x="312" y="562"/>
                    <a:pt x="313" y="562"/>
                  </a:cubicBezTo>
                  <a:cubicBezTo>
                    <a:pt x="314" y="561"/>
                    <a:pt x="315" y="561"/>
                    <a:pt x="316" y="560"/>
                  </a:cubicBezTo>
                  <a:cubicBezTo>
                    <a:pt x="316" y="560"/>
                    <a:pt x="317" y="560"/>
                    <a:pt x="317" y="560"/>
                  </a:cubicBezTo>
                  <a:cubicBezTo>
                    <a:pt x="317" y="561"/>
                    <a:pt x="317" y="561"/>
                    <a:pt x="317" y="562"/>
                  </a:cubicBezTo>
                  <a:cubicBezTo>
                    <a:pt x="314" y="566"/>
                    <a:pt x="312" y="570"/>
                    <a:pt x="309" y="574"/>
                  </a:cubicBezTo>
                  <a:cubicBezTo>
                    <a:pt x="309" y="574"/>
                    <a:pt x="309" y="574"/>
                    <a:pt x="309" y="574"/>
                  </a:cubicBezTo>
                  <a:cubicBezTo>
                    <a:pt x="308" y="574"/>
                    <a:pt x="308" y="574"/>
                    <a:pt x="308" y="573"/>
                  </a:cubicBezTo>
                  <a:cubicBezTo>
                    <a:pt x="307" y="573"/>
                    <a:pt x="307" y="573"/>
                    <a:pt x="306" y="573"/>
                  </a:cubicBezTo>
                  <a:cubicBezTo>
                    <a:pt x="306" y="573"/>
                    <a:pt x="306" y="573"/>
                    <a:pt x="305" y="573"/>
                  </a:cubicBezTo>
                  <a:cubicBezTo>
                    <a:pt x="305" y="573"/>
                    <a:pt x="304" y="573"/>
                    <a:pt x="304" y="574"/>
                  </a:cubicBezTo>
                  <a:cubicBezTo>
                    <a:pt x="304" y="574"/>
                    <a:pt x="304" y="574"/>
                    <a:pt x="304" y="574"/>
                  </a:cubicBezTo>
                  <a:cubicBezTo>
                    <a:pt x="303" y="574"/>
                    <a:pt x="304" y="574"/>
                    <a:pt x="304" y="574"/>
                  </a:cubicBezTo>
                  <a:cubicBezTo>
                    <a:pt x="304" y="576"/>
                    <a:pt x="305" y="576"/>
                    <a:pt x="305" y="577"/>
                  </a:cubicBezTo>
                  <a:cubicBezTo>
                    <a:pt x="305" y="579"/>
                    <a:pt x="302" y="579"/>
                    <a:pt x="301" y="580"/>
                  </a:cubicBezTo>
                  <a:cubicBezTo>
                    <a:pt x="301" y="581"/>
                    <a:pt x="303" y="583"/>
                    <a:pt x="303" y="585"/>
                  </a:cubicBezTo>
                  <a:cubicBezTo>
                    <a:pt x="303" y="585"/>
                    <a:pt x="303" y="585"/>
                    <a:pt x="303" y="586"/>
                  </a:cubicBezTo>
                  <a:cubicBezTo>
                    <a:pt x="303" y="587"/>
                    <a:pt x="307" y="587"/>
                    <a:pt x="307" y="588"/>
                  </a:cubicBezTo>
                  <a:cubicBezTo>
                    <a:pt x="306" y="589"/>
                    <a:pt x="306" y="589"/>
                    <a:pt x="305" y="589"/>
                  </a:cubicBezTo>
                  <a:cubicBezTo>
                    <a:pt x="306" y="589"/>
                    <a:pt x="306" y="589"/>
                    <a:pt x="306" y="589"/>
                  </a:cubicBezTo>
                  <a:cubicBezTo>
                    <a:pt x="306" y="590"/>
                    <a:pt x="304" y="590"/>
                    <a:pt x="303" y="591"/>
                  </a:cubicBezTo>
                  <a:cubicBezTo>
                    <a:pt x="304" y="591"/>
                    <a:pt x="304" y="591"/>
                    <a:pt x="305" y="591"/>
                  </a:cubicBezTo>
                  <a:cubicBezTo>
                    <a:pt x="306" y="592"/>
                    <a:pt x="307" y="592"/>
                    <a:pt x="309" y="592"/>
                  </a:cubicBezTo>
                  <a:cubicBezTo>
                    <a:pt x="310" y="592"/>
                    <a:pt x="311" y="592"/>
                    <a:pt x="312" y="592"/>
                  </a:cubicBezTo>
                  <a:cubicBezTo>
                    <a:pt x="312" y="592"/>
                    <a:pt x="312" y="593"/>
                    <a:pt x="312" y="593"/>
                  </a:cubicBezTo>
                  <a:cubicBezTo>
                    <a:pt x="312" y="593"/>
                    <a:pt x="313" y="593"/>
                    <a:pt x="313" y="593"/>
                  </a:cubicBezTo>
                  <a:cubicBezTo>
                    <a:pt x="314" y="592"/>
                    <a:pt x="315" y="592"/>
                    <a:pt x="316" y="592"/>
                  </a:cubicBezTo>
                  <a:cubicBezTo>
                    <a:pt x="316" y="593"/>
                    <a:pt x="316" y="593"/>
                    <a:pt x="317" y="593"/>
                  </a:cubicBezTo>
                  <a:cubicBezTo>
                    <a:pt x="318" y="593"/>
                    <a:pt x="320" y="593"/>
                    <a:pt x="321" y="593"/>
                  </a:cubicBezTo>
                  <a:cubicBezTo>
                    <a:pt x="323" y="593"/>
                    <a:pt x="322" y="594"/>
                    <a:pt x="323" y="594"/>
                  </a:cubicBezTo>
                  <a:cubicBezTo>
                    <a:pt x="328" y="593"/>
                    <a:pt x="332" y="591"/>
                    <a:pt x="337" y="590"/>
                  </a:cubicBezTo>
                  <a:cubicBezTo>
                    <a:pt x="335" y="590"/>
                    <a:pt x="333" y="590"/>
                    <a:pt x="331" y="589"/>
                  </a:cubicBezTo>
                  <a:cubicBezTo>
                    <a:pt x="329" y="589"/>
                    <a:pt x="330" y="586"/>
                    <a:pt x="328" y="586"/>
                  </a:cubicBezTo>
                  <a:cubicBezTo>
                    <a:pt x="328" y="586"/>
                    <a:pt x="328" y="586"/>
                    <a:pt x="328" y="586"/>
                  </a:cubicBezTo>
                  <a:cubicBezTo>
                    <a:pt x="327" y="586"/>
                    <a:pt x="326" y="586"/>
                    <a:pt x="326" y="585"/>
                  </a:cubicBezTo>
                  <a:cubicBezTo>
                    <a:pt x="327" y="583"/>
                    <a:pt x="327" y="583"/>
                    <a:pt x="329" y="582"/>
                  </a:cubicBezTo>
                  <a:cubicBezTo>
                    <a:pt x="331" y="581"/>
                    <a:pt x="333" y="581"/>
                    <a:pt x="334" y="580"/>
                  </a:cubicBezTo>
                  <a:cubicBezTo>
                    <a:pt x="335" y="579"/>
                    <a:pt x="335" y="578"/>
                    <a:pt x="337" y="577"/>
                  </a:cubicBezTo>
                  <a:cubicBezTo>
                    <a:pt x="339" y="576"/>
                    <a:pt x="343" y="575"/>
                    <a:pt x="343" y="573"/>
                  </a:cubicBezTo>
                  <a:cubicBezTo>
                    <a:pt x="343" y="571"/>
                    <a:pt x="337" y="573"/>
                    <a:pt x="337" y="570"/>
                  </a:cubicBezTo>
                  <a:cubicBezTo>
                    <a:pt x="338" y="569"/>
                    <a:pt x="340" y="567"/>
                    <a:pt x="342" y="567"/>
                  </a:cubicBezTo>
                  <a:cubicBezTo>
                    <a:pt x="342" y="567"/>
                    <a:pt x="343" y="567"/>
                    <a:pt x="343" y="567"/>
                  </a:cubicBezTo>
                  <a:cubicBezTo>
                    <a:pt x="343" y="567"/>
                    <a:pt x="344" y="567"/>
                    <a:pt x="345" y="567"/>
                  </a:cubicBezTo>
                  <a:cubicBezTo>
                    <a:pt x="345" y="567"/>
                    <a:pt x="346" y="567"/>
                    <a:pt x="347" y="567"/>
                  </a:cubicBezTo>
                  <a:cubicBezTo>
                    <a:pt x="348" y="567"/>
                    <a:pt x="348" y="567"/>
                    <a:pt x="348" y="567"/>
                  </a:cubicBezTo>
                  <a:cubicBezTo>
                    <a:pt x="350" y="565"/>
                    <a:pt x="350" y="563"/>
                    <a:pt x="353" y="561"/>
                  </a:cubicBezTo>
                  <a:cubicBezTo>
                    <a:pt x="352" y="561"/>
                    <a:pt x="352" y="561"/>
                    <a:pt x="352" y="560"/>
                  </a:cubicBezTo>
                  <a:cubicBezTo>
                    <a:pt x="352" y="560"/>
                    <a:pt x="352" y="560"/>
                    <a:pt x="352" y="560"/>
                  </a:cubicBezTo>
                  <a:cubicBezTo>
                    <a:pt x="353" y="560"/>
                    <a:pt x="353" y="560"/>
                    <a:pt x="353" y="560"/>
                  </a:cubicBezTo>
                  <a:cubicBezTo>
                    <a:pt x="354" y="560"/>
                    <a:pt x="354" y="560"/>
                    <a:pt x="355" y="560"/>
                  </a:cubicBezTo>
                  <a:cubicBezTo>
                    <a:pt x="355" y="560"/>
                    <a:pt x="355" y="560"/>
                    <a:pt x="355" y="560"/>
                  </a:cubicBezTo>
                  <a:cubicBezTo>
                    <a:pt x="356" y="560"/>
                    <a:pt x="357" y="559"/>
                    <a:pt x="357" y="559"/>
                  </a:cubicBezTo>
                  <a:cubicBezTo>
                    <a:pt x="357" y="558"/>
                    <a:pt x="357" y="558"/>
                    <a:pt x="356" y="558"/>
                  </a:cubicBezTo>
                  <a:cubicBezTo>
                    <a:pt x="356" y="558"/>
                    <a:pt x="355" y="559"/>
                    <a:pt x="354" y="559"/>
                  </a:cubicBezTo>
                  <a:cubicBezTo>
                    <a:pt x="354" y="559"/>
                    <a:pt x="354" y="559"/>
                    <a:pt x="354" y="559"/>
                  </a:cubicBezTo>
                  <a:cubicBezTo>
                    <a:pt x="352" y="559"/>
                    <a:pt x="351" y="557"/>
                    <a:pt x="351" y="556"/>
                  </a:cubicBezTo>
                  <a:cubicBezTo>
                    <a:pt x="351" y="555"/>
                    <a:pt x="352" y="554"/>
                    <a:pt x="353" y="554"/>
                  </a:cubicBezTo>
                  <a:cubicBezTo>
                    <a:pt x="354" y="554"/>
                    <a:pt x="354" y="554"/>
                    <a:pt x="355" y="554"/>
                  </a:cubicBezTo>
                  <a:cubicBezTo>
                    <a:pt x="355" y="554"/>
                    <a:pt x="356" y="554"/>
                    <a:pt x="357" y="554"/>
                  </a:cubicBezTo>
                  <a:cubicBezTo>
                    <a:pt x="357" y="554"/>
                    <a:pt x="358" y="555"/>
                    <a:pt x="358" y="555"/>
                  </a:cubicBezTo>
                  <a:cubicBezTo>
                    <a:pt x="359" y="555"/>
                    <a:pt x="359" y="555"/>
                    <a:pt x="360" y="554"/>
                  </a:cubicBezTo>
                  <a:cubicBezTo>
                    <a:pt x="361" y="554"/>
                    <a:pt x="363" y="553"/>
                    <a:pt x="363" y="553"/>
                  </a:cubicBezTo>
                  <a:cubicBezTo>
                    <a:pt x="363" y="552"/>
                    <a:pt x="364" y="552"/>
                    <a:pt x="364" y="552"/>
                  </a:cubicBezTo>
                  <a:cubicBezTo>
                    <a:pt x="365" y="550"/>
                    <a:pt x="363" y="549"/>
                    <a:pt x="365" y="548"/>
                  </a:cubicBezTo>
                  <a:cubicBezTo>
                    <a:pt x="367" y="546"/>
                    <a:pt x="372" y="547"/>
                    <a:pt x="374" y="546"/>
                  </a:cubicBezTo>
                  <a:cubicBezTo>
                    <a:pt x="378" y="544"/>
                    <a:pt x="381" y="544"/>
                    <a:pt x="384" y="542"/>
                  </a:cubicBezTo>
                  <a:cubicBezTo>
                    <a:pt x="385" y="541"/>
                    <a:pt x="387" y="540"/>
                    <a:pt x="388" y="538"/>
                  </a:cubicBezTo>
                  <a:cubicBezTo>
                    <a:pt x="389" y="538"/>
                    <a:pt x="389" y="537"/>
                    <a:pt x="390" y="536"/>
                  </a:cubicBezTo>
                  <a:cubicBezTo>
                    <a:pt x="390" y="534"/>
                    <a:pt x="388" y="535"/>
                    <a:pt x="387" y="534"/>
                  </a:cubicBezTo>
                  <a:cubicBezTo>
                    <a:pt x="387" y="532"/>
                    <a:pt x="387" y="531"/>
                    <a:pt x="386" y="531"/>
                  </a:cubicBezTo>
                  <a:cubicBezTo>
                    <a:pt x="386" y="530"/>
                    <a:pt x="384" y="530"/>
                    <a:pt x="384" y="529"/>
                  </a:cubicBezTo>
                  <a:cubicBezTo>
                    <a:pt x="384" y="529"/>
                    <a:pt x="385" y="529"/>
                    <a:pt x="385" y="529"/>
                  </a:cubicBezTo>
                  <a:cubicBezTo>
                    <a:pt x="386" y="529"/>
                    <a:pt x="386" y="528"/>
                    <a:pt x="386" y="528"/>
                  </a:cubicBezTo>
                  <a:cubicBezTo>
                    <a:pt x="387" y="528"/>
                    <a:pt x="388" y="529"/>
                    <a:pt x="388" y="529"/>
                  </a:cubicBezTo>
                  <a:cubicBezTo>
                    <a:pt x="389" y="529"/>
                    <a:pt x="390" y="529"/>
                    <a:pt x="390" y="529"/>
                  </a:cubicBezTo>
                  <a:cubicBezTo>
                    <a:pt x="391" y="529"/>
                    <a:pt x="391" y="529"/>
                    <a:pt x="391" y="529"/>
                  </a:cubicBezTo>
                  <a:cubicBezTo>
                    <a:pt x="391" y="529"/>
                    <a:pt x="392" y="529"/>
                    <a:pt x="392" y="529"/>
                  </a:cubicBezTo>
                  <a:cubicBezTo>
                    <a:pt x="392" y="529"/>
                    <a:pt x="393" y="529"/>
                    <a:pt x="393" y="529"/>
                  </a:cubicBezTo>
                  <a:cubicBezTo>
                    <a:pt x="394" y="529"/>
                    <a:pt x="395" y="529"/>
                    <a:pt x="395" y="529"/>
                  </a:cubicBezTo>
                  <a:cubicBezTo>
                    <a:pt x="396" y="529"/>
                    <a:pt x="397" y="529"/>
                    <a:pt x="398" y="529"/>
                  </a:cubicBezTo>
                  <a:cubicBezTo>
                    <a:pt x="404" y="527"/>
                    <a:pt x="407" y="522"/>
                    <a:pt x="410" y="518"/>
                  </a:cubicBezTo>
                  <a:cubicBezTo>
                    <a:pt x="413" y="515"/>
                    <a:pt x="417" y="512"/>
                    <a:pt x="420" y="508"/>
                  </a:cubicBezTo>
                  <a:cubicBezTo>
                    <a:pt x="421" y="507"/>
                    <a:pt x="421" y="507"/>
                    <a:pt x="421" y="507"/>
                  </a:cubicBezTo>
                  <a:cubicBezTo>
                    <a:pt x="421" y="507"/>
                    <a:pt x="421" y="507"/>
                    <a:pt x="421" y="507"/>
                  </a:cubicBezTo>
                  <a:cubicBezTo>
                    <a:pt x="421" y="508"/>
                    <a:pt x="421" y="508"/>
                    <a:pt x="421" y="508"/>
                  </a:cubicBezTo>
                  <a:cubicBezTo>
                    <a:pt x="421" y="508"/>
                    <a:pt x="421" y="508"/>
                    <a:pt x="422" y="507"/>
                  </a:cubicBezTo>
                  <a:cubicBezTo>
                    <a:pt x="422" y="507"/>
                    <a:pt x="422" y="507"/>
                    <a:pt x="422" y="507"/>
                  </a:cubicBezTo>
                  <a:cubicBezTo>
                    <a:pt x="424" y="504"/>
                    <a:pt x="426" y="502"/>
                    <a:pt x="429" y="500"/>
                  </a:cubicBezTo>
                  <a:cubicBezTo>
                    <a:pt x="429" y="497"/>
                    <a:pt x="430" y="494"/>
                    <a:pt x="430" y="491"/>
                  </a:cubicBezTo>
                  <a:cubicBezTo>
                    <a:pt x="430" y="490"/>
                    <a:pt x="430" y="490"/>
                    <a:pt x="430" y="490"/>
                  </a:cubicBezTo>
                  <a:cubicBezTo>
                    <a:pt x="430" y="490"/>
                    <a:pt x="430" y="490"/>
                    <a:pt x="430" y="490"/>
                  </a:cubicBezTo>
                  <a:cubicBezTo>
                    <a:pt x="430" y="490"/>
                    <a:pt x="430" y="490"/>
                    <a:pt x="431" y="490"/>
                  </a:cubicBezTo>
                  <a:cubicBezTo>
                    <a:pt x="431" y="490"/>
                    <a:pt x="431" y="490"/>
                    <a:pt x="432" y="489"/>
                  </a:cubicBezTo>
                  <a:cubicBezTo>
                    <a:pt x="433" y="488"/>
                    <a:pt x="435" y="487"/>
                    <a:pt x="436" y="486"/>
                  </a:cubicBezTo>
                  <a:cubicBezTo>
                    <a:pt x="440" y="481"/>
                    <a:pt x="443" y="482"/>
                    <a:pt x="446" y="479"/>
                  </a:cubicBezTo>
                  <a:cubicBezTo>
                    <a:pt x="447" y="478"/>
                    <a:pt x="447" y="478"/>
                    <a:pt x="448" y="477"/>
                  </a:cubicBezTo>
                  <a:cubicBezTo>
                    <a:pt x="450" y="476"/>
                    <a:pt x="452" y="476"/>
                    <a:pt x="455" y="475"/>
                  </a:cubicBezTo>
                  <a:cubicBezTo>
                    <a:pt x="457" y="475"/>
                    <a:pt x="460" y="472"/>
                    <a:pt x="461" y="470"/>
                  </a:cubicBezTo>
                  <a:cubicBezTo>
                    <a:pt x="461" y="470"/>
                    <a:pt x="461" y="468"/>
                    <a:pt x="462" y="468"/>
                  </a:cubicBezTo>
                  <a:cubicBezTo>
                    <a:pt x="464" y="464"/>
                    <a:pt x="465" y="463"/>
                    <a:pt x="468" y="460"/>
                  </a:cubicBezTo>
                  <a:cubicBezTo>
                    <a:pt x="468" y="459"/>
                    <a:pt x="469" y="456"/>
                    <a:pt x="469" y="455"/>
                  </a:cubicBezTo>
                  <a:cubicBezTo>
                    <a:pt x="470" y="454"/>
                    <a:pt x="471" y="453"/>
                    <a:pt x="472" y="452"/>
                  </a:cubicBezTo>
                  <a:cubicBezTo>
                    <a:pt x="472" y="451"/>
                    <a:pt x="472" y="451"/>
                    <a:pt x="472" y="450"/>
                  </a:cubicBezTo>
                  <a:cubicBezTo>
                    <a:pt x="473" y="448"/>
                    <a:pt x="475" y="441"/>
                    <a:pt x="475" y="439"/>
                  </a:cubicBezTo>
                  <a:cubicBezTo>
                    <a:pt x="476" y="436"/>
                    <a:pt x="474" y="435"/>
                    <a:pt x="476" y="432"/>
                  </a:cubicBezTo>
                  <a:cubicBezTo>
                    <a:pt x="477" y="431"/>
                    <a:pt x="479" y="430"/>
                    <a:pt x="480" y="428"/>
                  </a:cubicBezTo>
                  <a:cubicBezTo>
                    <a:pt x="482" y="426"/>
                    <a:pt x="482" y="426"/>
                    <a:pt x="483" y="424"/>
                  </a:cubicBezTo>
                  <a:cubicBezTo>
                    <a:pt x="487" y="418"/>
                    <a:pt x="493" y="412"/>
                    <a:pt x="494" y="401"/>
                  </a:cubicBezTo>
                  <a:cubicBezTo>
                    <a:pt x="495" y="398"/>
                    <a:pt x="495" y="395"/>
                    <a:pt x="492" y="395"/>
                  </a:cubicBezTo>
                  <a:cubicBezTo>
                    <a:pt x="492" y="395"/>
                    <a:pt x="492" y="395"/>
                    <a:pt x="492" y="395"/>
                  </a:cubicBezTo>
                  <a:cubicBezTo>
                    <a:pt x="491" y="395"/>
                    <a:pt x="491" y="395"/>
                    <a:pt x="490" y="395"/>
                  </a:cubicBezTo>
                  <a:cubicBezTo>
                    <a:pt x="490" y="395"/>
                    <a:pt x="489" y="395"/>
                    <a:pt x="488" y="395"/>
                  </a:cubicBezTo>
                  <a:cubicBezTo>
                    <a:pt x="488" y="395"/>
                    <a:pt x="488" y="395"/>
                    <a:pt x="488" y="395"/>
                  </a:cubicBezTo>
                  <a:cubicBezTo>
                    <a:pt x="486" y="395"/>
                    <a:pt x="483" y="391"/>
                    <a:pt x="482" y="389"/>
                  </a:cubicBezTo>
                  <a:cubicBezTo>
                    <a:pt x="480" y="388"/>
                    <a:pt x="478" y="388"/>
                    <a:pt x="476" y="388"/>
                  </a:cubicBezTo>
                  <a:cubicBezTo>
                    <a:pt x="474" y="388"/>
                    <a:pt x="472" y="389"/>
                    <a:pt x="471" y="389"/>
                  </a:cubicBezTo>
                  <a:cubicBezTo>
                    <a:pt x="470" y="389"/>
                    <a:pt x="470" y="389"/>
                    <a:pt x="470" y="389"/>
                  </a:cubicBezTo>
                  <a:cubicBezTo>
                    <a:pt x="469" y="389"/>
                    <a:pt x="468" y="389"/>
                    <a:pt x="468" y="388"/>
                  </a:cubicBezTo>
                  <a:cubicBezTo>
                    <a:pt x="467" y="388"/>
                    <a:pt x="466" y="387"/>
                    <a:pt x="465" y="387"/>
                  </a:cubicBezTo>
                  <a:cubicBezTo>
                    <a:pt x="465" y="387"/>
                    <a:pt x="465" y="387"/>
                    <a:pt x="465" y="387"/>
                  </a:cubicBezTo>
                  <a:cubicBezTo>
                    <a:pt x="463" y="387"/>
                    <a:pt x="463" y="388"/>
                    <a:pt x="462" y="389"/>
                  </a:cubicBezTo>
                  <a:cubicBezTo>
                    <a:pt x="461" y="389"/>
                    <a:pt x="461" y="389"/>
                    <a:pt x="461" y="389"/>
                  </a:cubicBezTo>
                  <a:cubicBezTo>
                    <a:pt x="461" y="388"/>
                    <a:pt x="461" y="387"/>
                    <a:pt x="461" y="385"/>
                  </a:cubicBezTo>
                  <a:cubicBezTo>
                    <a:pt x="460" y="384"/>
                    <a:pt x="459" y="385"/>
                    <a:pt x="458" y="384"/>
                  </a:cubicBezTo>
                  <a:cubicBezTo>
                    <a:pt x="456" y="383"/>
                    <a:pt x="452" y="381"/>
                    <a:pt x="449" y="381"/>
                  </a:cubicBezTo>
                  <a:cubicBezTo>
                    <a:pt x="449" y="381"/>
                    <a:pt x="449" y="381"/>
                    <a:pt x="449" y="381"/>
                  </a:cubicBezTo>
                  <a:cubicBezTo>
                    <a:pt x="446" y="381"/>
                    <a:pt x="444" y="384"/>
                    <a:pt x="442" y="387"/>
                  </a:cubicBezTo>
                  <a:cubicBezTo>
                    <a:pt x="442" y="388"/>
                    <a:pt x="441" y="389"/>
                    <a:pt x="441" y="389"/>
                  </a:cubicBezTo>
                  <a:cubicBezTo>
                    <a:pt x="441" y="389"/>
                    <a:pt x="441" y="389"/>
                    <a:pt x="441" y="389"/>
                  </a:cubicBezTo>
                  <a:cubicBezTo>
                    <a:pt x="440" y="389"/>
                    <a:pt x="440" y="388"/>
                    <a:pt x="440" y="387"/>
                  </a:cubicBezTo>
                  <a:cubicBezTo>
                    <a:pt x="440" y="387"/>
                    <a:pt x="440" y="387"/>
                    <a:pt x="440" y="387"/>
                  </a:cubicBezTo>
                  <a:cubicBezTo>
                    <a:pt x="439" y="387"/>
                    <a:pt x="438" y="388"/>
                    <a:pt x="436" y="388"/>
                  </a:cubicBezTo>
                  <a:cubicBezTo>
                    <a:pt x="436" y="386"/>
                    <a:pt x="435" y="385"/>
                    <a:pt x="434" y="384"/>
                  </a:cubicBezTo>
                  <a:cubicBezTo>
                    <a:pt x="433" y="384"/>
                    <a:pt x="432" y="384"/>
                    <a:pt x="432" y="383"/>
                  </a:cubicBezTo>
                  <a:cubicBezTo>
                    <a:pt x="432" y="378"/>
                    <a:pt x="438" y="372"/>
                    <a:pt x="440" y="368"/>
                  </a:cubicBezTo>
                  <a:cubicBezTo>
                    <a:pt x="440" y="367"/>
                    <a:pt x="438" y="367"/>
                    <a:pt x="438" y="365"/>
                  </a:cubicBezTo>
                  <a:cubicBezTo>
                    <a:pt x="437" y="363"/>
                    <a:pt x="435" y="358"/>
                    <a:pt x="435" y="356"/>
                  </a:cubicBezTo>
                  <a:cubicBezTo>
                    <a:pt x="433" y="356"/>
                    <a:pt x="430" y="351"/>
                    <a:pt x="427" y="351"/>
                  </a:cubicBezTo>
                  <a:cubicBezTo>
                    <a:pt x="426" y="351"/>
                    <a:pt x="426" y="351"/>
                    <a:pt x="426" y="351"/>
                  </a:cubicBezTo>
                  <a:cubicBezTo>
                    <a:pt x="426" y="351"/>
                    <a:pt x="426" y="351"/>
                    <a:pt x="426" y="351"/>
                  </a:cubicBezTo>
                  <a:cubicBezTo>
                    <a:pt x="426" y="351"/>
                    <a:pt x="426" y="351"/>
                    <a:pt x="426" y="351"/>
                  </a:cubicBezTo>
                  <a:cubicBezTo>
                    <a:pt x="424" y="351"/>
                    <a:pt x="422" y="349"/>
                    <a:pt x="421" y="349"/>
                  </a:cubicBezTo>
                  <a:cubicBezTo>
                    <a:pt x="420" y="349"/>
                    <a:pt x="418" y="349"/>
                    <a:pt x="417" y="349"/>
                  </a:cubicBezTo>
                  <a:cubicBezTo>
                    <a:pt x="412" y="349"/>
                    <a:pt x="405" y="349"/>
                    <a:pt x="404" y="345"/>
                  </a:cubicBezTo>
                  <a:cubicBezTo>
                    <a:pt x="404" y="345"/>
                    <a:pt x="404" y="345"/>
                    <a:pt x="404" y="345"/>
                  </a:cubicBezTo>
                  <a:cubicBezTo>
                    <a:pt x="403" y="345"/>
                    <a:pt x="402" y="344"/>
                    <a:pt x="401" y="344"/>
                  </a:cubicBezTo>
                  <a:cubicBezTo>
                    <a:pt x="399" y="340"/>
                    <a:pt x="398" y="340"/>
                    <a:pt x="395" y="337"/>
                  </a:cubicBezTo>
                  <a:cubicBezTo>
                    <a:pt x="393" y="337"/>
                    <a:pt x="392" y="337"/>
                    <a:pt x="390" y="337"/>
                  </a:cubicBezTo>
                  <a:cubicBezTo>
                    <a:pt x="389" y="335"/>
                    <a:pt x="390" y="332"/>
                    <a:pt x="388" y="332"/>
                  </a:cubicBezTo>
                  <a:cubicBezTo>
                    <a:pt x="385" y="331"/>
                    <a:pt x="381" y="330"/>
                    <a:pt x="380" y="328"/>
                  </a:cubicBezTo>
                  <a:cubicBezTo>
                    <a:pt x="380" y="327"/>
                    <a:pt x="380" y="327"/>
                    <a:pt x="380" y="327"/>
                  </a:cubicBezTo>
                  <a:cubicBezTo>
                    <a:pt x="380" y="327"/>
                    <a:pt x="380" y="327"/>
                    <a:pt x="381" y="327"/>
                  </a:cubicBezTo>
                  <a:cubicBezTo>
                    <a:pt x="381" y="327"/>
                    <a:pt x="382" y="327"/>
                    <a:pt x="383" y="326"/>
                  </a:cubicBezTo>
                  <a:cubicBezTo>
                    <a:pt x="383" y="326"/>
                    <a:pt x="380" y="326"/>
                    <a:pt x="378" y="326"/>
                  </a:cubicBezTo>
                  <a:cubicBezTo>
                    <a:pt x="378" y="326"/>
                    <a:pt x="378" y="326"/>
                    <a:pt x="378" y="326"/>
                  </a:cubicBezTo>
                  <a:cubicBezTo>
                    <a:pt x="377" y="326"/>
                    <a:pt x="374" y="326"/>
                    <a:pt x="373" y="327"/>
                  </a:cubicBezTo>
                  <a:cubicBezTo>
                    <a:pt x="372" y="329"/>
                    <a:pt x="370" y="329"/>
                    <a:pt x="368" y="329"/>
                  </a:cubicBezTo>
                  <a:cubicBezTo>
                    <a:pt x="367" y="329"/>
                    <a:pt x="364" y="329"/>
                    <a:pt x="364" y="327"/>
                  </a:cubicBezTo>
                  <a:cubicBezTo>
                    <a:pt x="361" y="328"/>
                    <a:pt x="358" y="328"/>
                    <a:pt x="354" y="328"/>
                  </a:cubicBezTo>
                  <a:cubicBezTo>
                    <a:pt x="353" y="328"/>
                    <a:pt x="352" y="326"/>
                    <a:pt x="352" y="325"/>
                  </a:cubicBezTo>
                  <a:cubicBezTo>
                    <a:pt x="349" y="324"/>
                    <a:pt x="345" y="323"/>
                    <a:pt x="344" y="320"/>
                  </a:cubicBezTo>
                  <a:cubicBezTo>
                    <a:pt x="344" y="320"/>
                    <a:pt x="343" y="320"/>
                    <a:pt x="342" y="320"/>
                  </a:cubicBezTo>
                  <a:cubicBezTo>
                    <a:pt x="342" y="320"/>
                    <a:pt x="341" y="320"/>
                    <a:pt x="341" y="320"/>
                  </a:cubicBezTo>
                  <a:cubicBezTo>
                    <a:pt x="341" y="322"/>
                    <a:pt x="344" y="322"/>
                    <a:pt x="345" y="324"/>
                  </a:cubicBezTo>
                  <a:cubicBezTo>
                    <a:pt x="344" y="324"/>
                    <a:pt x="343" y="324"/>
                    <a:pt x="342" y="324"/>
                  </a:cubicBezTo>
                  <a:cubicBezTo>
                    <a:pt x="342" y="324"/>
                    <a:pt x="341" y="324"/>
                    <a:pt x="340" y="324"/>
                  </a:cubicBezTo>
                  <a:cubicBezTo>
                    <a:pt x="339" y="325"/>
                    <a:pt x="336" y="324"/>
                    <a:pt x="336" y="327"/>
                  </a:cubicBezTo>
                  <a:cubicBezTo>
                    <a:pt x="335" y="329"/>
                    <a:pt x="338" y="330"/>
                    <a:pt x="338" y="332"/>
                  </a:cubicBezTo>
                  <a:cubicBezTo>
                    <a:pt x="338" y="333"/>
                    <a:pt x="337" y="335"/>
                    <a:pt x="336" y="335"/>
                  </a:cubicBezTo>
                  <a:cubicBezTo>
                    <a:pt x="334" y="335"/>
                    <a:pt x="333" y="332"/>
                    <a:pt x="333" y="330"/>
                  </a:cubicBezTo>
                  <a:cubicBezTo>
                    <a:pt x="333" y="329"/>
                    <a:pt x="334" y="325"/>
                    <a:pt x="335" y="323"/>
                  </a:cubicBezTo>
                  <a:cubicBezTo>
                    <a:pt x="335" y="323"/>
                    <a:pt x="337" y="322"/>
                    <a:pt x="337" y="321"/>
                  </a:cubicBezTo>
                  <a:cubicBezTo>
                    <a:pt x="337" y="321"/>
                    <a:pt x="336" y="319"/>
                    <a:pt x="335" y="319"/>
                  </a:cubicBezTo>
                  <a:cubicBezTo>
                    <a:pt x="333" y="319"/>
                    <a:pt x="332" y="321"/>
                    <a:pt x="329" y="322"/>
                  </a:cubicBezTo>
                  <a:cubicBezTo>
                    <a:pt x="325" y="323"/>
                    <a:pt x="322" y="324"/>
                    <a:pt x="317" y="326"/>
                  </a:cubicBezTo>
                  <a:cubicBezTo>
                    <a:pt x="315" y="326"/>
                    <a:pt x="313" y="327"/>
                    <a:pt x="312" y="330"/>
                  </a:cubicBezTo>
                  <a:cubicBezTo>
                    <a:pt x="312" y="331"/>
                    <a:pt x="311" y="333"/>
                    <a:pt x="310" y="334"/>
                  </a:cubicBezTo>
                  <a:cubicBezTo>
                    <a:pt x="309" y="334"/>
                    <a:pt x="307" y="335"/>
                    <a:pt x="307" y="337"/>
                  </a:cubicBezTo>
                  <a:cubicBezTo>
                    <a:pt x="306" y="338"/>
                    <a:pt x="306" y="338"/>
                    <a:pt x="306" y="338"/>
                  </a:cubicBezTo>
                  <a:cubicBezTo>
                    <a:pt x="306" y="339"/>
                    <a:pt x="306" y="339"/>
                    <a:pt x="306" y="339"/>
                  </a:cubicBezTo>
                  <a:cubicBezTo>
                    <a:pt x="305" y="339"/>
                    <a:pt x="305" y="339"/>
                    <a:pt x="305" y="339"/>
                  </a:cubicBezTo>
                  <a:cubicBezTo>
                    <a:pt x="305" y="339"/>
                    <a:pt x="304" y="339"/>
                    <a:pt x="304" y="339"/>
                  </a:cubicBezTo>
                  <a:cubicBezTo>
                    <a:pt x="303" y="339"/>
                    <a:pt x="303" y="340"/>
                    <a:pt x="302" y="340"/>
                  </a:cubicBezTo>
                  <a:cubicBezTo>
                    <a:pt x="303" y="339"/>
                    <a:pt x="303" y="339"/>
                    <a:pt x="303" y="339"/>
                  </a:cubicBezTo>
                  <a:cubicBezTo>
                    <a:pt x="300" y="337"/>
                    <a:pt x="300" y="332"/>
                    <a:pt x="295" y="331"/>
                  </a:cubicBezTo>
                  <a:cubicBezTo>
                    <a:pt x="290" y="331"/>
                    <a:pt x="288" y="335"/>
                    <a:pt x="282" y="335"/>
                  </a:cubicBezTo>
                  <a:cubicBezTo>
                    <a:pt x="279" y="335"/>
                    <a:pt x="279" y="332"/>
                    <a:pt x="277" y="331"/>
                  </a:cubicBezTo>
                  <a:cubicBezTo>
                    <a:pt x="274" y="329"/>
                    <a:pt x="270" y="328"/>
                    <a:pt x="270" y="324"/>
                  </a:cubicBezTo>
                  <a:cubicBezTo>
                    <a:pt x="270" y="320"/>
                    <a:pt x="270" y="317"/>
                    <a:pt x="270" y="313"/>
                  </a:cubicBezTo>
                  <a:cubicBezTo>
                    <a:pt x="271" y="311"/>
                    <a:pt x="271" y="304"/>
                    <a:pt x="271" y="303"/>
                  </a:cubicBezTo>
                  <a:cubicBezTo>
                    <a:pt x="271" y="302"/>
                    <a:pt x="271" y="301"/>
                    <a:pt x="271" y="300"/>
                  </a:cubicBezTo>
                  <a:cubicBezTo>
                    <a:pt x="268" y="299"/>
                    <a:pt x="267" y="297"/>
                    <a:pt x="262" y="296"/>
                  </a:cubicBezTo>
                  <a:cubicBezTo>
                    <a:pt x="255" y="296"/>
                    <a:pt x="250" y="298"/>
                    <a:pt x="243" y="298"/>
                  </a:cubicBezTo>
                  <a:cubicBezTo>
                    <a:pt x="243" y="298"/>
                    <a:pt x="243" y="298"/>
                    <a:pt x="243" y="298"/>
                  </a:cubicBezTo>
                  <a:cubicBezTo>
                    <a:pt x="242" y="298"/>
                    <a:pt x="241" y="297"/>
                    <a:pt x="241" y="296"/>
                  </a:cubicBezTo>
                  <a:cubicBezTo>
                    <a:pt x="241" y="295"/>
                    <a:pt x="241" y="295"/>
                    <a:pt x="241" y="295"/>
                  </a:cubicBezTo>
                  <a:cubicBezTo>
                    <a:pt x="242" y="294"/>
                    <a:pt x="245" y="293"/>
                    <a:pt x="245" y="291"/>
                  </a:cubicBezTo>
                  <a:cubicBezTo>
                    <a:pt x="244" y="288"/>
                    <a:pt x="245" y="285"/>
                    <a:pt x="245" y="283"/>
                  </a:cubicBezTo>
                  <a:cubicBezTo>
                    <a:pt x="245" y="283"/>
                    <a:pt x="245" y="283"/>
                    <a:pt x="245" y="283"/>
                  </a:cubicBezTo>
                  <a:cubicBezTo>
                    <a:pt x="245" y="283"/>
                    <a:pt x="246" y="283"/>
                    <a:pt x="246" y="283"/>
                  </a:cubicBezTo>
                  <a:cubicBezTo>
                    <a:pt x="246" y="284"/>
                    <a:pt x="246" y="284"/>
                    <a:pt x="246" y="284"/>
                  </a:cubicBezTo>
                  <a:cubicBezTo>
                    <a:pt x="247" y="282"/>
                    <a:pt x="248" y="281"/>
                    <a:pt x="248" y="278"/>
                  </a:cubicBezTo>
                  <a:cubicBezTo>
                    <a:pt x="248" y="275"/>
                    <a:pt x="252" y="271"/>
                    <a:pt x="252" y="269"/>
                  </a:cubicBezTo>
                  <a:cubicBezTo>
                    <a:pt x="252" y="269"/>
                    <a:pt x="252" y="268"/>
                    <a:pt x="252" y="267"/>
                  </a:cubicBezTo>
                  <a:cubicBezTo>
                    <a:pt x="251" y="267"/>
                    <a:pt x="248" y="267"/>
                    <a:pt x="247" y="267"/>
                  </a:cubicBezTo>
                  <a:cubicBezTo>
                    <a:pt x="247" y="267"/>
                    <a:pt x="246" y="266"/>
                    <a:pt x="244" y="266"/>
                  </a:cubicBezTo>
                  <a:cubicBezTo>
                    <a:pt x="244" y="266"/>
                    <a:pt x="244" y="266"/>
                    <a:pt x="243" y="266"/>
                  </a:cubicBezTo>
                  <a:cubicBezTo>
                    <a:pt x="243" y="266"/>
                    <a:pt x="243" y="266"/>
                    <a:pt x="242" y="266"/>
                  </a:cubicBezTo>
                  <a:cubicBezTo>
                    <a:pt x="237" y="266"/>
                    <a:pt x="231" y="267"/>
                    <a:pt x="231" y="272"/>
                  </a:cubicBezTo>
                  <a:cubicBezTo>
                    <a:pt x="231" y="274"/>
                    <a:pt x="228" y="277"/>
                    <a:pt x="227" y="279"/>
                  </a:cubicBezTo>
                  <a:cubicBezTo>
                    <a:pt x="227" y="279"/>
                    <a:pt x="226" y="281"/>
                    <a:pt x="224" y="281"/>
                  </a:cubicBezTo>
                  <a:cubicBezTo>
                    <a:pt x="224" y="281"/>
                    <a:pt x="223" y="280"/>
                    <a:pt x="221" y="280"/>
                  </a:cubicBezTo>
                  <a:cubicBezTo>
                    <a:pt x="217" y="280"/>
                    <a:pt x="214" y="283"/>
                    <a:pt x="210" y="283"/>
                  </a:cubicBezTo>
                  <a:cubicBezTo>
                    <a:pt x="209" y="283"/>
                    <a:pt x="208" y="281"/>
                    <a:pt x="207" y="281"/>
                  </a:cubicBezTo>
                  <a:cubicBezTo>
                    <a:pt x="202" y="279"/>
                    <a:pt x="202" y="276"/>
                    <a:pt x="198" y="273"/>
                  </a:cubicBezTo>
                  <a:cubicBezTo>
                    <a:pt x="197" y="272"/>
                    <a:pt x="194" y="270"/>
                    <a:pt x="194" y="268"/>
                  </a:cubicBezTo>
                  <a:cubicBezTo>
                    <a:pt x="193" y="266"/>
                    <a:pt x="194" y="266"/>
                    <a:pt x="193" y="264"/>
                  </a:cubicBezTo>
                  <a:cubicBezTo>
                    <a:pt x="193" y="263"/>
                    <a:pt x="191" y="262"/>
                    <a:pt x="192" y="260"/>
                  </a:cubicBezTo>
                  <a:cubicBezTo>
                    <a:pt x="192" y="257"/>
                    <a:pt x="192" y="254"/>
                    <a:pt x="192" y="251"/>
                  </a:cubicBezTo>
                  <a:cubicBezTo>
                    <a:pt x="192" y="248"/>
                    <a:pt x="194" y="247"/>
                    <a:pt x="194" y="244"/>
                  </a:cubicBezTo>
                  <a:cubicBezTo>
                    <a:pt x="194" y="243"/>
                    <a:pt x="193" y="242"/>
                    <a:pt x="193" y="241"/>
                  </a:cubicBezTo>
                  <a:cubicBezTo>
                    <a:pt x="193" y="240"/>
                    <a:pt x="193" y="240"/>
                    <a:pt x="193" y="240"/>
                  </a:cubicBezTo>
                  <a:cubicBezTo>
                    <a:pt x="193" y="240"/>
                    <a:pt x="193" y="240"/>
                    <a:pt x="193" y="240"/>
                  </a:cubicBezTo>
                  <a:cubicBezTo>
                    <a:pt x="193" y="240"/>
                    <a:pt x="192" y="239"/>
                    <a:pt x="192" y="239"/>
                  </a:cubicBezTo>
                  <a:cubicBezTo>
                    <a:pt x="193" y="234"/>
                    <a:pt x="195" y="229"/>
                    <a:pt x="199" y="227"/>
                  </a:cubicBezTo>
                  <a:cubicBezTo>
                    <a:pt x="200" y="227"/>
                    <a:pt x="200" y="227"/>
                    <a:pt x="201" y="227"/>
                  </a:cubicBezTo>
                  <a:cubicBezTo>
                    <a:pt x="201" y="227"/>
                    <a:pt x="201" y="227"/>
                    <a:pt x="202" y="227"/>
                  </a:cubicBezTo>
                  <a:cubicBezTo>
                    <a:pt x="202" y="227"/>
                    <a:pt x="202" y="227"/>
                    <a:pt x="202" y="227"/>
                  </a:cubicBezTo>
                  <a:cubicBezTo>
                    <a:pt x="203" y="227"/>
                    <a:pt x="204" y="227"/>
                    <a:pt x="204" y="226"/>
                  </a:cubicBezTo>
                  <a:cubicBezTo>
                    <a:pt x="207" y="224"/>
                    <a:pt x="209" y="220"/>
                    <a:pt x="215" y="220"/>
                  </a:cubicBezTo>
                  <a:cubicBezTo>
                    <a:pt x="217" y="220"/>
                    <a:pt x="218" y="222"/>
                    <a:pt x="220" y="222"/>
                  </a:cubicBezTo>
                  <a:cubicBezTo>
                    <a:pt x="220" y="222"/>
                    <a:pt x="220" y="222"/>
                    <a:pt x="220" y="222"/>
                  </a:cubicBezTo>
                  <a:cubicBezTo>
                    <a:pt x="221" y="222"/>
                    <a:pt x="222" y="220"/>
                    <a:pt x="223" y="220"/>
                  </a:cubicBezTo>
                  <a:cubicBezTo>
                    <a:pt x="226" y="220"/>
                    <a:pt x="230" y="224"/>
                    <a:pt x="234" y="224"/>
                  </a:cubicBezTo>
                  <a:cubicBezTo>
                    <a:pt x="235" y="224"/>
                    <a:pt x="236" y="224"/>
                    <a:pt x="237" y="224"/>
                  </a:cubicBezTo>
                  <a:cubicBezTo>
                    <a:pt x="235" y="222"/>
                    <a:pt x="236" y="221"/>
                    <a:pt x="237" y="218"/>
                  </a:cubicBezTo>
                  <a:cubicBezTo>
                    <a:pt x="236" y="218"/>
                    <a:pt x="236" y="218"/>
                    <a:pt x="236" y="218"/>
                  </a:cubicBezTo>
                  <a:cubicBezTo>
                    <a:pt x="235" y="218"/>
                    <a:pt x="235" y="218"/>
                    <a:pt x="234" y="218"/>
                  </a:cubicBezTo>
                  <a:cubicBezTo>
                    <a:pt x="237" y="217"/>
                    <a:pt x="241" y="217"/>
                    <a:pt x="244" y="217"/>
                  </a:cubicBezTo>
                  <a:cubicBezTo>
                    <a:pt x="244" y="217"/>
                    <a:pt x="245" y="218"/>
                    <a:pt x="246" y="218"/>
                  </a:cubicBezTo>
                  <a:cubicBezTo>
                    <a:pt x="246" y="218"/>
                    <a:pt x="246" y="218"/>
                    <a:pt x="246" y="218"/>
                  </a:cubicBezTo>
                  <a:cubicBezTo>
                    <a:pt x="246" y="218"/>
                    <a:pt x="246" y="218"/>
                    <a:pt x="246" y="218"/>
                  </a:cubicBezTo>
                  <a:cubicBezTo>
                    <a:pt x="246" y="218"/>
                    <a:pt x="247" y="218"/>
                    <a:pt x="248" y="217"/>
                  </a:cubicBezTo>
                  <a:cubicBezTo>
                    <a:pt x="248" y="217"/>
                    <a:pt x="249" y="217"/>
                    <a:pt x="250" y="217"/>
                  </a:cubicBezTo>
                  <a:cubicBezTo>
                    <a:pt x="250" y="217"/>
                    <a:pt x="251" y="217"/>
                    <a:pt x="251" y="217"/>
                  </a:cubicBezTo>
                  <a:cubicBezTo>
                    <a:pt x="253" y="217"/>
                    <a:pt x="255" y="218"/>
                    <a:pt x="256" y="219"/>
                  </a:cubicBezTo>
                  <a:cubicBezTo>
                    <a:pt x="258" y="220"/>
                    <a:pt x="259" y="221"/>
                    <a:pt x="261" y="221"/>
                  </a:cubicBezTo>
                  <a:cubicBezTo>
                    <a:pt x="261" y="221"/>
                    <a:pt x="261" y="221"/>
                    <a:pt x="261" y="221"/>
                  </a:cubicBezTo>
                  <a:cubicBezTo>
                    <a:pt x="262" y="221"/>
                    <a:pt x="263" y="218"/>
                    <a:pt x="265" y="218"/>
                  </a:cubicBezTo>
                  <a:cubicBezTo>
                    <a:pt x="274" y="219"/>
                    <a:pt x="271" y="229"/>
                    <a:pt x="274" y="235"/>
                  </a:cubicBezTo>
                  <a:cubicBezTo>
                    <a:pt x="276" y="237"/>
                    <a:pt x="278" y="238"/>
                    <a:pt x="280" y="241"/>
                  </a:cubicBezTo>
                  <a:cubicBezTo>
                    <a:pt x="281" y="243"/>
                    <a:pt x="281" y="245"/>
                    <a:pt x="284" y="245"/>
                  </a:cubicBezTo>
                  <a:cubicBezTo>
                    <a:pt x="287" y="245"/>
                    <a:pt x="288" y="242"/>
                    <a:pt x="288" y="239"/>
                  </a:cubicBezTo>
                  <a:cubicBezTo>
                    <a:pt x="288" y="235"/>
                    <a:pt x="287" y="234"/>
                    <a:pt x="286" y="232"/>
                  </a:cubicBezTo>
                  <a:cubicBezTo>
                    <a:pt x="286" y="231"/>
                    <a:pt x="286" y="231"/>
                    <a:pt x="286" y="231"/>
                  </a:cubicBezTo>
                  <a:cubicBezTo>
                    <a:pt x="286" y="225"/>
                    <a:pt x="281" y="223"/>
                    <a:pt x="280" y="218"/>
                  </a:cubicBezTo>
                  <a:cubicBezTo>
                    <a:pt x="281" y="205"/>
                    <a:pt x="290" y="204"/>
                    <a:pt x="299" y="200"/>
                  </a:cubicBezTo>
                  <a:cubicBezTo>
                    <a:pt x="298" y="200"/>
                    <a:pt x="298" y="200"/>
                    <a:pt x="298" y="200"/>
                  </a:cubicBezTo>
                  <a:cubicBezTo>
                    <a:pt x="299" y="199"/>
                    <a:pt x="299" y="198"/>
                    <a:pt x="301" y="198"/>
                  </a:cubicBezTo>
                  <a:cubicBezTo>
                    <a:pt x="303" y="197"/>
                    <a:pt x="304" y="196"/>
                    <a:pt x="306" y="196"/>
                  </a:cubicBezTo>
                  <a:cubicBezTo>
                    <a:pt x="307" y="196"/>
                    <a:pt x="308" y="194"/>
                    <a:pt x="308" y="194"/>
                  </a:cubicBezTo>
                  <a:cubicBezTo>
                    <a:pt x="308" y="194"/>
                    <a:pt x="307" y="193"/>
                    <a:pt x="306" y="193"/>
                  </a:cubicBezTo>
                  <a:cubicBezTo>
                    <a:pt x="306" y="191"/>
                    <a:pt x="306" y="191"/>
                    <a:pt x="306" y="191"/>
                  </a:cubicBezTo>
                  <a:cubicBezTo>
                    <a:pt x="306" y="191"/>
                    <a:pt x="306" y="191"/>
                    <a:pt x="307" y="191"/>
                  </a:cubicBezTo>
                  <a:cubicBezTo>
                    <a:pt x="308" y="191"/>
                    <a:pt x="309" y="191"/>
                    <a:pt x="309" y="190"/>
                  </a:cubicBezTo>
                  <a:cubicBezTo>
                    <a:pt x="308" y="190"/>
                    <a:pt x="307" y="189"/>
                    <a:pt x="306" y="188"/>
                  </a:cubicBezTo>
                  <a:cubicBezTo>
                    <a:pt x="306" y="188"/>
                    <a:pt x="306" y="188"/>
                    <a:pt x="306" y="188"/>
                  </a:cubicBezTo>
                  <a:cubicBezTo>
                    <a:pt x="307" y="188"/>
                    <a:pt x="309" y="188"/>
                    <a:pt x="309" y="186"/>
                  </a:cubicBezTo>
                  <a:cubicBezTo>
                    <a:pt x="309" y="186"/>
                    <a:pt x="309" y="185"/>
                    <a:pt x="309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4"/>
                    <a:pt x="307" y="184"/>
                    <a:pt x="307" y="182"/>
                  </a:cubicBezTo>
                  <a:cubicBezTo>
                    <a:pt x="307" y="180"/>
                    <a:pt x="306" y="177"/>
                    <a:pt x="306" y="176"/>
                  </a:cubicBezTo>
                  <a:cubicBezTo>
                    <a:pt x="306" y="176"/>
                    <a:pt x="306" y="175"/>
                    <a:pt x="306" y="174"/>
                  </a:cubicBezTo>
                  <a:cubicBezTo>
                    <a:pt x="307" y="176"/>
                    <a:pt x="309" y="178"/>
                    <a:pt x="309" y="180"/>
                  </a:cubicBezTo>
                  <a:cubicBezTo>
                    <a:pt x="309" y="180"/>
                    <a:pt x="309" y="181"/>
                    <a:pt x="309" y="181"/>
                  </a:cubicBezTo>
                  <a:cubicBezTo>
                    <a:pt x="309" y="182"/>
                    <a:pt x="309" y="182"/>
                    <a:pt x="309" y="182"/>
                  </a:cubicBezTo>
                  <a:cubicBezTo>
                    <a:pt x="310" y="182"/>
                    <a:pt x="313" y="177"/>
                    <a:pt x="314" y="176"/>
                  </a:cubicBezTo>
                  <a:cubicBezTo>
                    <a:pt x="313" y="175"/>
                    <a:pt x="312" y="174"/>
                    <a:pt x="312" y="173"/>
                  </a:cubicBezTo>
                  <a:cubicBezTo>
                    <a:pt x="313" y="172"/>
                    <a:pt x="313" y="172"/>
                    <a:pt x="313" y="172"/>
                  </a:cubicBezTo>
                  <a:cubicBezTo>
                    <a:pt x="313" y="172"/>
                    <a:pt x="314" y="173"/>
                    <a:pt x="314" y="173"/>
                  </a:cubicBezTo>
                  <a:cubicBezTo>
                    <a:pt x="315" y="173"/>
                    <a:pt x="319" y="168"/>
                    <a:pt x="319" y="166"/>
                  </a:cubicBezTo>
                  <a:cubicBezTo>
                    <a:pt x="319" y="166"/>
                    <a:pt x="317" y="165"/>
                    <a:pt x="317" y="164"/>
                  </a:cubicBezTo>
                  <a:cubicBezTo>
                    <a:pt x="317" y="164"/>
                    <a:pt x="318" y="164"/>
                    <a:pt x="318" y="163"/>
                  </a:cubicBezTo>
                  <a:cubicBezTo>
                    <a:pt x="319" y="163"/>
                    <a:pt x="320" y="163"/>
                    <a:pt x="320" y="164"/>
                  </a:cubicBezTo>
                  <a:cubicBezTo>
                    <a:pt x="323" y="163"/>
                    <a:pt x="324" y="164"/>
                    <a:pt x="327" y="163"/>
                  </a:cubicBezTo>
                  <a:cubicBezTo>
                    <a:pt x="327" y="163"/>
                    <a:pt x="326" y="163"/>
                    <a:pt x="326" y="163"/>
                  </a:cubicBezTo>
                  <a:cubicBezTo>
                    <a:pt x="325" y="163"/>
                    <a:pt x="325" y="163"/>
                    <a:pt x="324" y="163"/>
                  </a:cubicBezTo>
                  <a:cubicBezTo>
                    <a:pt x="324" y="163"/>
                    <a:pt x="323" y="163"/>
                    <a:pt x="323" y="163"/>
                  </a:cubicBezTo>
                  <a:cubicBezTo>
                    <a:pt x="323" y="163"/>
                    <a:pt x="323" y="163"/>
                    <a:pt x="322" y="163"/>
                  </a:cubicBezTo>
                  <a:cubicBezTo>
                    <a:pt x="322" y="163"/>
                    <a:pt x="321" y="163"/>
                    <a:pt x="321" y="163"/>
                  </a:cubicBezTo>
                  <a:cubicBezTo>
                    <a:pt x="321" y="163"/>
                    <a:pt x="321" y="163"/>
                    <a:pt x="321" y="163"/>
                  </a:cubicBezTo>
                  <a:cubicBezTo>
                    <a:pt x="324" y="161"/>
                    <a:pt x="330" y="162"/>
                    <a:pt x="334" y="160"/>
                  </a:cubicBezTo>
                  <a:cubicBezTo>
                    <a:pt x="334" y="160"/>
                    <a:pt x="335" y="160"/>
                    <a:pt x="336" y="160"/>
                  </a:cubicBezTo>
                  <a:cubicBezTo>
                    <a:pt x="337" y="160"/>
                    <a:pt x="339" y="160"/>
                    <a:pt x="340" y="160"/>
                  </a:cubicBezTo>
                  <a:cubicBezTo>
                    <a:pt x="340" y="158"/>
                    <a:pt x="340" y="158"/>
                    <a:pt x="340" y="158"/>
                  </a:cubicBezTo>
                  <a:cubicBezTo>
                    <a:pt x="338" y="159"/>
                    <a:pt x="338" y="159"/>
                    <a:pt x="338" y="159"/>
                  </a:cubicBezTo>
                  <a:cubicBezTo>
                    <a:pt x="337" y="159"/>
                    <a:pt x="336" y="157"/>
                    <a:pt x="336" y="156"/>
                  </a:cubicBezTo>
                  <a:cubicBezTo>
                    <a:pt x="336" y="156"/>
                    <a:pt x="335" y="155"/>
                    <a:pt x="335" y="155"/>
                  </a:cubicBezTo>
                  <a:cubicBezTo>
                    <a:pt x="335" y="149"/>
                    <a:pt x="341" y="151"/>
                    <a:pt x="344" y="149"/>
                  </a:cubicBezTo>
                  <a:cubicBezTo>
                    <a:pt x="346" y="148"/>
                    <a:pt x="346" y="148"/>
                    <a:pt x="348" y="148"/>
                  </a:cubicBezTo>
                  <a:cubicBezTo>
                    <a:pt x="348" y="148"/>
                    <a:pt x="348" y="148"/>
                    <a:pt x="348" y="148"/>
                  </a:cubicBezTo>
                  <a:cubicBezTo>
                    <a:pt x="349" y="148"/>
                    <a:pt x="349" y="148"/>
                    <a:pt x="349" y="148"/>
                  </a:cubicBezTo>
                  <a:cubicBezTo>
                    <a:pt x="351" y="148"/>
                    <a:pt x="353" y="147"/>
                    <a:pt x="354" y="146"/>
                  </a:cubicBezTo>
                  <a:cubicBezTo>
                    <a:pt x="353" y="144"/>
                    <a:pt x="353" y="144"/>
                    <a:pt x="353" y="144"/>
                  </a:cubicBezTo>
                  <a:cubicBezTo>
                    <a:pt x="353" y="144"/>
                    <a:pt x="353" y="144"/>
                    <a:pt x="353" y="144"/>
                  </a:cubicBezTo>
                  <a:cubicBezTo>
                    <a:pt x="353" y="143"/>
                    <a:pt x="353" y="143"/>
                    <a:pt x="353" y="143"/>
                  </a:cubicBezTo>
                  <a:cubicBezTo>
                    <a:pt x="353" y="144"/>
                    <a:pt x="354" y="144"/>
                    <a:pt x="355" y="144"/>
                  </a:cubicBezTo>
                  <a:cubicBezTo>
                    <a:pt x="355" y="144"/>
                    <a:pt x="358" y="144"/>
                    <a:pt x="360" y="144"/>
                  </a:cubicBezTo>
                  <a:cubicBezTo>
                    <a:pt x="360" y="144"/>
                    <a:pt x="361" y="144"/>
                    <a:pt x="362" y="144"/>
                  </a:cubicBezTo>
                  <a:cubicBezTo>
                    <a:pt x="363" y="143"/>
                    <a:pt x="363" y="141"/>
                    <a:pt x="365" y="141"/>
                  </a:cubicBezTo>
                  <a:cubicBezTo>
                    <a:pt x="366" y="141"/>
                    <a:pt x="366" y="141"/>
                    <a:pt x="366" y="141"/>
                  </a:cubicBezTo>
                  <a:cubicBezTo>
                    <a:pt x="366" y="143"/>
                    <a:pt x="366" y="143"/>
                    <a:pt x="368" y="143"/>
                  </a:cubicBezTo>
                  <a:cubicBezTo>
                    <a:pt x="368" y="143"/>
                    <a:pt x="368" y="143"/>
                    <a:pt x="368" y="143"/>
                  </a:cubicBezTo>
                  <a:cubicBezTo>
                    <a:pt x="364" y="143"/>
                    <a:pt x="358" y="146"/>
                    <a:pt x="359" y="149"/>
                  </a:cubicBezTo>
                  <a:cubicBezTo>
                    <a:pt x="359" y="150"/>
                    <a:pt x="361" y="153"/>
                    <a:pt x="362" y="153"/>
                  </a:cubicBezTo>
                  <a:cubicBezTo>
                    <a:pt x="363" y="153"/>
                    <a:pt x="367" y="149"/>
                    <a:pt x="370" y="148"/>
                  </a:cubicBezTo>
                  <a:cubicBezTo>
                    <a:pt x="371" y="148"/>
                    <a:pt x="382" y="145"/>
                    <a:pt x="382" y="144"/>
                  </a:cubicBezTo>
                  <a:cubicBezTo>
                    <a:pt x="382" y="142"/>
                    <a:pt x="378" y="142"/>
                    <a:pt x="377" y="142"/>
                  </a:cubicBezTo>
                  <a:cubicBezTo>
                    <a:pt x="372" y="141"/>
                    <a:pt x="364" y="137"/>
                    <a:pt x="363" y="133"/>
                  </a:cubicBezTo>
                  <a:cubicBezTo>
                    <a:pt x="362" y="133"/>
                    <a:pt x="361" y="132"/>
                    <a:pt x="359" y="132"/>
                  </a:cubicBezTo>
                  <a:cubicBezTo>
                    <a:pt x="360" y="131"/>
                    <a:pt x="366" y="131"/>
                    <a:pt x="366" y="128"/>
                  </a:cubicBezTo>
                  <a:cubicBezTo>
                    <a:pt x="366" y="125"/>
                    <a:pt x="361" y="125"/>
                    <a:pt x="357" y="125"/>
                  </a:cubicBezTo>
                  <a:cubicBezTo>
                    <a:pt x="357" y="125"/>
                    <a:pt x="356" y="125"/>
                    <a:pt x="356" y="125"/>
                  </a:cubicBezTo>
                  <a:cubicBezTo>
                    <a:pt x="349" y="125"/>
                    <a:pt x="346" y="129"/>
                    <a:pt x="341" y="129"/>
                  </a:cubicBezTo>
                  <a:cubicBezTo>
                    <a:pt x="343" y="125"/>
                    <a:pt x="347" y="127"/>
                    <a:pt x="350" y="124"/>
                  </a:cubicBezTo>
                  <a:cubicBezTo>
                    <a:pt x="353" y="122"/>
                    <a:pt x="351" y="121"/>
                    <a:pt x="354" y="120"/>
                  </a:cubicBezTo>
                  <a:cubicBezTo>
                    <a:pt x="356" y="119"/>
                    <a:pt x="358" y="119"/>
                    <a:pt x="360" y="119"/>
                  </a:cubicBezTo>
                  <a:cubicBezTo>
                    <a:pt x="363" y="119"/>
                    <a:pt x="366" y="120"/>
                    <a:pt x="371" y="120"/>
                  </a:cubicBezTo>
                  <a:cubicBezTo>
                    <a:pt x="376" y="121"/>
                    <a:pt x="381" y="122"/>
                    <a:pt x="384" y="122"/>
                  </a:cubicBezTo>
                  <a:cubicBezTo>
                    <a:pt x="387" y="122"/>
                    <a:pt x="389" y="122"/>
                    <a:pt x="391" y="120"/>
                  </a:cubicBezTo>
                  <a:cubicBezTo>
                    <a:pt x="393" y="118"/>
                    <a:pt x="405" y="119"/>
                    <a:pt x="404" y="116"/>
                  </a:cubicBezTo>
                  <a:cubicBezTo>
                    <a:pt x="404" y="113"/>
                    <a:pt x="403" y="112"/>
                    <a:pt x="401" y="111"/>
                  </a:cubicBezTo>
                  <a:cubicBezTo>
                    <a:pt x="400" y="110"/>
                    <a:pt x="402" y="110"/>
                    <a:pt x="400" y="109"/>
                  </a:cubicBezTo>
                  <a:cubicBezTo>
                    <a:pt x="400" y="108"/>
                    <a:pt x="399" y="108"/>
                    <a:pt x="399" y="108"/>
                  </a:cubicBezTo>
                  <a:cubicBezTo>
                    <a:pt x="397" y="108"/>
                    <a:pt x="391" y="109"/>
                    <a:pt x="387" y="109"/>
                  </a:cubicBezTo>
                  <a:cubicBezTo>
                    <a:pt x="386" y="109"/>
                    <a:pt x="386" y="109"/>
                    <a:pt x="385" y="109"/>
                  </a:cubicBezTo>
                  <a:cubicBezTo>
                    <a:pt x="385" y="109"/>
                    <a:pt x="385" y="109"/>
                    <a:pt x="385" y="109"/>
                  </a:cubicBezTo>
                  <a:cubicBezTo>
                    <a:pt x="384" y="109"/>
                    <a:pt x="383" y="108"/>
                    <a:pt x="383" y="108"/>
                  </a:cubicBezTo>
                  <a:cubicBezTo>
                    <a:pt x="386" y="107"/>
                    <a:pt x="395" y="108"/>
                    <a:pt x="396" y="106"/>
                  </a:cubicBezTo>
                  <a:cubicBezTo>
                    <a:pt x="396" y="105"/>
                    <a:pt x="394" y="105"/>
                    <a:pt x="394" y="105"/>
                  </a:cubicBezTo>
                  <a:cubicBezTo>
                    <a:pt x="390" y="104"/>
                    <a:pt x="382" y="102"/>
                    <a:pt x="382" y="99"/>
                  </a:cubicBezTo>
                  <a:cubicBezTo>
                    <a:pt x="382" y="98"/>
                    <a:pt x="382" y="98"/>
                    <a:pt x="382" y="98"/>
                  </a:cubicBezTo>
                  <a:cubicBezTo>
                    <a:pt x="378" y="98"/>
                    <a:pt x="376" y="96"/>
                    <a:pt x="374" y="95"/>
                  </a:cubicBezTo>
                  <a:cubicBezTo>
                    <a:pt x="374" y="95"/>
                    <a:pt x="376" y="95"/>
                    <a:pt x="376" y="94"/>
                  </a:cubicBezTo>
                  <a:cubicBezTo>
                    <a:pt x="376" y="93"/>
                    <a:pt x="374" y="91"/>
                    <a:pt x="374" y="91"/>
                  </a:cubicBezTo>
                  <a:cubicBezTo>
                    <a:pt x="373" y="90"/>
                    <a:pt x="367" y="88"/>
                    <a:pt x="368" y="86"/>
                  </a:cubicBezTo>
                  <a:cubicBezTo>
                    <a:pt x="370" y="84"/>
                    <a:pt x="363" y="83"/>
                    <a:pt x="362" y="80"/>
                  </a:cubicBezTo>
                  <a:cubicBezTo>
                    <a:pt x="362" y="80"/>
                    <a:pt x="360" y="79"/>
                    <a:pt x="359" y="78"/>
                  </a:cubicBezTo>
                  <a:cubicBezTo>
                    <a:pt x="358" y="79"/>
                    <a:pt x="355" y="79"/>
                    <a:pt x="356" y="81"/>
                  </a:cubicBezTo>
                  <a:cubicBezTo>
                    <a:pt x="357" y="83"/>
                    <a:pt x="354" y="83"/>
                    <a:pt x="351" y="84"/>
                  </a:cubicBezTo>
                  <a:cubicBezTo>
                    <a:pt x="349" y="84"/>
                    <a:pt x="348" y="86"/>
                    <a:pt x="346" y="86"/>
                  </a:cubicBezTo>
                  <a:cubicBezTo>
                    <a:pt x="346" y="86"/>
                    <a:pt x="346" y="86"/>
                    <a:pt x="346" y="86"/>
                  </a:cubicBezTo>
                  <a:cubicBezTo>
                    <a:pt x="343" y="86"/>
                    <a:pt x="340" y="82"/>
                    <a:pt x="338" y="82"/>
                  </a:cubicBezTo>
                  <a:cubicBezTo>
                    <a:pt x="335" y="82"/>
                    <a:pt x="336" y="77"/>
                    <a:pt x="336" y="75"/>
                  </a:cubicBezTo>
                  <a:cubicBezTo>
                    <a:pt x="335" y="72"/>
                    <a:pt x="326" y="73"/>
                    <a:pt x="326" y="70"/>
                  </a:cubicBezTo>
                  <a:cubicBezTo>
                    <a:pt x="321" y="69"/>
                    <a:pt x="321" y="67"/>
                    <a:pt x="316" y="67"/>
                  </a:cubicBezTo>
                  <a:cubicBezTo>
                    <a:pt x="315" y="67"/>
                    <a:pt x="314" y="67"/>
                    <a:pt x="313" y="67"/>
                  </a:cubicBezTo>
                  <a:cubicBezTo>
                    <a:pt x="308" y="66"/>
                    <a:pt x="305" y="65"/>
                    <a:pt x="300" y="64"/>
                  </a:cubicBezTo>
                  <a:cubicBezTo>
                    <a:pt x="300" y="64"/>
                    <a:pt x="299" y="64"/>
                    <a:pt x="299" y="64"/>
                  </a:cubicBezTo>
                  <a:cubicBezTo>
                    <a:pt x="297" y="64"/>
                    <a:pt x="295" y="65"/>
                    <a:pt x="295" y="67"/>
                  </a:cubicBezTo>
                  <a:cubicBezTo>
                    <a:pt x="295" y="68"/>
                    <a:pt x="301" y="69"/>
                    <a:pt x="295" y="71"/>
                  </a:cubicBezTo>
                  <a:cubicBezTo>
                    <a:pt x="293" y="72"/>
                    <a:pt x="299" y="74"/>
                    <a:pt x="299" y="76"/>
                  </a:cubicBezTo>
                  <a:cubicBezTo>
                    <a:pt x="300" y="79"/>
                    <a:pt x="295" y="79"/>
                    <a:pt x="293" y="79"/>
                  </a:cubicBezTo>
                  <a:cubicBezTo>
                    <a:pt x="295" y="82"/>
                    <a:pt x="300" y="82"/>
                    <a:pt x="302" y="84"/>
                  </a:cubicBezTo>
                  <a:cubicBezTo>
                    <a:pt x="304" y="86"/>
                    <a:pt x="303" y="89"/>
                    <a:pt x="303" y="92"/>
                  </a:cubicBezTo>
                  <a:cubicBezTo>
                    <a:pt x="303" y="94"/>
                    <a:pt x="292" y="98"/>
                    <a:pt x="289" y="99"/>
                  </a:cubicBezTo>
                  <a:cubicBezTo>
                    <a:pt x="295" y="101"/>
                    <a:pt x="293" y="106"/>
                    <a:pt x="295" y="109"/>
                  </a:cubicBezTo>
                  <a:cubicBezTo>
                    <a:pt x="295" y="109"/>
                    <a:pt x="293" y="111"/>
                    <a:pt x="293" y="113"/>
                  </a:cubicBezTo>
                  <a:cubicBezTo>
                    <a:pt x="292" y="113"/>
                    <a:pt x="290" y="113"/>
                    <a:pt x="289" y="113"/>
                  </a:cubicBezTo>
                  <a:cubicBezTo>
                    <a:pt x="288" y="113"/>
                    <a:pt x="288" y="113"/>
                    <a:pt x="287" y="112"/>
                  </a:cubicBezTo>
                  <a:cubicBezTo>
                    <a:pt x="282" y="110"/>
                    <a:pt x="276" y="106"/>
                    <a:pt x="275" y="103"/>
                  </a:cubicBezTo>
                  <a:cubicBezTo>
                    <a:pt x="275" y="100"/>
                    <a:pt x="275" y="97"/>
                    <a:pt x="270" y="95"/>
                  </a:cubicBezTo>
                  <a:cubicBezTo>
                    <a:pt x="266" y="94"/>
                    <a:pt x="263" y="94"/>
                    <a:pt x="259" y="93"/>
                  </a:cubicBezTo>
                  <a:cubicBezTo>
                    <a:pt x="252" y="91"/>
                    <a:pt x="245" y="89"/>
                    <a:pt x="237" y="87"/>
                  </a:cubicBezTo>
                  <a:cubicBezTo>
                    <a:pt x="236" y="87"/>
                    <a:pt x="231" y="86"/>
                    <a:pt x="229" y="86"/>
                  </a:cubicBezTo>
                  <a:cubicBezTo>
                    <a:pt x="226" y="86"/>
                    <a:pt x="225" y="87"/>
                    <a:pt x="222" y="87"/>
                  </a:cubicBezTo>
                  <a:cubicBezTo>
                    <a:pt x="222" y="87"/>
                    <a:pt x="222" y="87"/>
                    <a:pt x="222" y="87"/>
                  </a:cubicBezTo>
                  <a:cubicBezTo>
                    <a:pt x="222" y="85"/>
                    <a:pt x="220" y="80"/>
                    <a:pt x="216" y="80"/>
                  </a:cubicBezTo>
                  <a:cubicBezTo>
                    <a:pt x="214" y="80"/>
                    <a:pt x="213" y="81"/>
                    <a:pt x="211" y="81"/>
                  </a:cubicBezTo>
                  <a:cubicBezTo>
                    <a:pt x="212" y="80"/>
                    <a:pt x="211" y="79"/>
                    <a:pt x="211" y="77"/>
                  </a:cubicBezTo>
                  <a:cubicBezTo>
                    <a:pt x="212" y="73"/>
                    <a:pt x="214" y="69"/>
                    <a:pt x="218" y="67"/>
                  </a:cubicBezTo>
                  <a:cubicBezTo>
                    <a:pt x="220" y="66"/>
                    <a:pt x="223" y="63"/>
                    <a:pt x="224" y="62"/>
                  </a:cubicBezTo>
                  <a:cubicBezTo>
                    <a:pt x="225" y="62"/>
                    <a:pt x="225" y="62"/>
                    <a:pt x="225" y="62"/>
                  </a:cubicBezTo>
                  <a:cubicBezTo>
                    <a:pt x="226" y="62"/>
                    <a:pt x="227" y="62"/>
                    <a:pt x="227" y="63"/>
                  </a:cubicBezTo>
                  <a:cubicBezTo>
                    <a:pt x="228" y="63"/>
                    <a:pt x="228" y="63"/>
                    <a:pt x="229" y="63"/>
                  </a:cubicBezTo>
                  <a:cubicBezTo>
                    <a:pt x="230" y="63"/>
                    <a:pt x="230" y="62"/>
                    <a:pt x="230" y="62"/>
                  </a:cubicBezTo>
                  <a:cubicBezTo>
                    <a:pt x="230" y="60"/>
                    <a:pt x="223" y="60"/>
                    <a:pt x="221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1" y="60"/>
                    <a:pt x="221" y="60"/>
                    <a:pt x="221" y="59"/>
                  </a:cubicBezTo>
                  <a:cubicBezTo>
                    <a:pt x="221" y="59"/>
                    <a:pt x="221" y="59"/>
                    <a:pt x="222" y="59"/>
                  </a:cubicBezTo>
                  <a:cubicBezTo>
                    <a:pt x="224" y="59"/>
                    <a:pt x="226" y="59"/>
                    <a:pt x="231" y="60"/>
                  </a:cubicBezTo>
                  <a:cubicBezTo>
                    <a:pt x="232" y="60"/>
                    <a:pt x="232" y="60"/>
                    <a:pt x="232" y="60"/>
                  </a:cubicBezTo>
                  <a:cubicBezTo>
                    <a:pt x="235" y="60"/>
                    <a:pt x="233" y="58"/>
                    <a:pt x="235" y="58"/>
                  </a:cubicBezTo>
                  <a:cubicBezTo>
                    <a:pt x="236" y="58"/>
                    <a:pt x="236" y="58"/>
                    <a:pt x="237" y="58"/>
                  </a:cubicBezTo>
                  <a:cubicBezTo>
                    <a:pt x="238" y="58"/>
                    <a:pt x="238" y="58"/>
                    <a:pt x="239" y="58"/>
                  </a:cubicBezTo>
                  <a:cubicBezTo>
                    <a:pt x="243" y="58"/>
                    <a:pt x="245" y="56"/>
                    <a:pt x="248" y="55"/>
                  </a:cubicBezTo>
                  <a:cubicBezTo>
                    <a:pt x="248" y="54"/>
                    <a:pt x="248" y="54"/>
                    <a:pt x="248" y="54"/>
                  </a:cubicBezTo>
                  <a:cubicBezTo>
                    <a:pt x="242" y="53"/>
                    <a:pt x="236" y="53"/>
                    <a:pt x="234" y="51"/>
                  </a:cubicBezTo>
                  <a:cubicBezTo>
                    <a:pt x="234" y="51"/>
                    <a:pt x="235" y="51"/>
                    <a:pt x="236" y="51"/>
                  </a:cubicBezTo>
                  <a:cubicBezTo>
                    <a:pt x="236" y="51"/>
                    <a:pt x="237" y="51"/>
                    <a:pt x="237" y="51"/>
                  </a:cubicBezTo>
                  <a:cubicBezTo>
                    <a:pt x="239" y="51"/>
                    <a:pt x="241" y="53"/>
                    <a:pt x="245" y="53"/>
                  </a:cubicBezTo>
                  <a:cubicBezTo>
                    <a:pt x="247" y="53"/>
                    <a:pt x="253" y="52"/>
                    <a:pt x="254" y="51"/>
                  </a:cubicBezTo>
                  <a:cubicBezTo>
                    <a:pt x="254" y="50"/>
                    <a:pt x="253" y="49"/>
                    <a:pt x="253" y="49"/>
                  </a:cubicBezTo>
                  <a:cubicBezTo>
                    <a:pt x="256" y="49"/>
                    <a:pt x="258" y="50"/>
                    <a:pt x="260" y="50"/>
                  </a:cubicBezTo>
                  <a:cubicBezTo>
                    <a:pt x="260" y="50"/>
                    <a:pt x="260" y="50"/>
                    <a:pt x="261" y="50"/>
                  </a:cubicBezTo>
                  <a:cubicBezTo>
                    <a:pt x="262" y="50"/>
                    <a:pt x="262" y="50"/>
                    <a:pt x="263" y="50"/>
                  </a:cubicBezTo>
                  <a:cubicBezTo>
                    <a:pt x="264" y="50"/>
                    <a:pt x="264" y="50"/>
                    <a:pt x="265" y="50"/>
                  </a:cubicBezTo>
                  <a:cubicBezTo>
                    <a:pt x="265" y="50"/>
                    <a:pt x="265" y="50"/>
                    <a:pt x="266" y="50"/>
                  </a:cubicBezTo>
                  <a:cubicBezTo>
                    <a:pt x="265" y="50"/>
                    <a:pt x="265" y="49"/>
                    <a:pt x="266" y="49"/>
                  </a:cubicBezTo>
                  <a:cubicBezTo>
                    <a:pt x="266" y="49"/>
                    <a:pt x="267" y="50"/>
                    <a:pt x="268" y="50"/>
                  </a:cubicBezTo>
                  <a:cubicBezTo>
                    <a:pt x="268" y="50"/>
                    <a:pt x="268" y="50"/>
                    <a:pt x="268" y="50"/>
                  </a:cubicBezTo>
                  <a:cubicBezTo>
                    <a:pt x="271" y="50"/>
                    <a:pt x="277" y="47"/>
                    <a:pt x="277" y="46"/>
                  </a:cubicBezTo>
                  <a:cubicBezTo>
                    <a:pt x="277" y="46"/>
                    <a:pt x="274" y="45"/>
                    <a:pt x="274" y="44"/>
                  </a:cubicBezTo>
                  <a:cubicBezTo>
                    <a:pt x="274" y="44"/>
                    <a:pt x="271" y="43"/>
                    <a:pt x="276" y="41"/>
                  </a:cubicBezTo>
                  <a:cubicBezTo>
                    <a:pt x="277" y="41"/>
                    <a:pt x="276" y="41"/>
                    <a:pt x="276" y="39"/>
                  </a:cubicBezTo>
                  <a:cubicBezTo>
                    <a:pt x="274" y="39"/>
                    <a:pt x="273" y="39"/>
                    <a:pt x="272" y="38"/>
                  </a:cubicBezTo>
                  <a:cubicBezTo>
                    <a:pt x="276" y="39"/>
                    <a:pt x="279" y="39"/>
                    <a:pt x="282" y="39"/>
                  </a:cubicBezTo>
                  <a:cubicBezTo>
                    <a:pt x="282" y="39"/>
                    <a:pt x="281" y="40"/>
                    <a:pt x="283" y="40"/>
                  </a:cubicBezTo>
                  <a:cubicBezTo>
                    <a:pt x="283" y="40"/>
                    <a:pt x="283" y="40"/>
                    <a:pt x="283" y="40"/>
                  </a:cubicBezTo>
                  <a:cubicBezTo>
                    <a:pt x="286" y="40"/>
                    <a:pt x="289" y="38"/>
                    <a:pt x="291" y="38"/>
                  </a:cubicBezTo>
                  <a:cubicBezTo>
                    <a:pt x="293" y="39"/>
                    <a:pt x="302" y="42"/>
                    <a:pt x="303" y="43"/>
                  </a:cubicBezTo>
                  <a:cubicBezTo>
                    <a:pt x="303" y="43"/>
                    <a:pt x="303" y="43"/>
                    <a:pt x="302" y="43"/>
                  </a:cubicBezTo>
                  <a:cubicBezTo>
                    <a:pt x="301" y="43"/>
                    <a:pt x="299" y="43"/>
                    <a:pt x="299" y="43"/>
                  </a:cubicBezTo>
                  <a:cubicBezTo>
                    <a:pt x="299" y="43"/>
                    <a:pt x="300" y="44"/>
                    <a:pt x="301" y="44"/>
                  </a:cubicBezTo>
                  <a:cubicBezTo>
                    <a:pt x="303" y="44"/>
                    <a:pt x="304" y="44"/>
                    <a:pt x="305" y="44"/>
                  </a:cubicBezTo>
                  <a:cubicBezTo>
                    <a:pt x="305" y="44"/>
                    <a:pt x="306" y="44"/>
                    <a:pt x="306" y="44"/>
                  </a:cubicBezTo>
                  <a:cubicBezTo>
                    <a:pt x="309" y="44"/>
                    <a:pt x="320" y="48"/>
                    <a:pt x="320" y="50"/>
                  </a:cubicBezTo>
                  <a:cubicBezTo>
                    <a:pt x="320" y="51"/>
                    <a:pt x="317" y="52"/>
                    <a:pt x="316" y="53"/>
                  </a:cubicBezTo>
                  <a:cubicBezTo>
                    <a:pt x="316" y="53"/>
                    <a:pt x="315" y="53"/>
                    <a:pt x="315" y="53"/>
                  </a:cubicBezTo>
                  <a:cubicBezTo>
                    <a:pt x="315" y="53"/>
                    <a:pt x="315" y="53"/>
                    <a:pt x="314" y="53"/>
                  </a:cubicBezTo>
                  <a:cubicBezTo>
                    <a:pt x="314" y="53"/>
                    <a:pt x="314" y="53"/>
                    <a:pt x="313" y="53"/>
                  </a:cubicBezTo>
                  <a:cubicBezTo>
                    <a:pt x="312" y="53"/>
                    <a:pt x="312" y="53"/>
                    <a:pt x="312" y="53"/>
                  </a:cubicBezTo>
                  <a:cubicBezTo>
                    <a:pt x="312" y="54"/>
                    <a:pt x="314" y="55"/>
                    <a:pt x="315" y="55"/>
                  </a:cubicBezTo>
                  <a:cubicBezTo>
                    <a:pt x="313" y="55"/>
                    <a:pt x="310" y="55"/>
                    <a:pt x="308" y="55"/>
                  </a:cubicBezTo>
                  <a:cubicBezTo>
                    <a:pt x="308" y="55"/>
                    <a:pt x="308" y="55"/>
                    <a:pt x="307" y="55"/>
                  </a:cubicBezTo>
                  <a:cubicBezTo>
                    <a:pt x="305" y="55"/>
                    <a:pt x="303" y="55"/>
                    <a:pt x="300" y="55"/>
                  </a:cubicBezTo>
                  <a:cubicBezTo>
                    <a:pt x="300" y="55"/>
                    <a:pt x="300" y="55"/>
                    <a:pt x="299" y="55"/>
                  </a:cubicBezTo>
                  <a:cubicBezTo>
                    <a:pt x="297" y="55"/>
                    <a:pt x="293" y="56"/>
                    <a:pt x="293" y="56"/>
                  </a:cubicBezTo>
                  <a:cubicBezTo>
                    <a:pt x="294" y="57"/>
                    <a:pt x="299" y="59"/>
                    <a:pt x="301" y="59"/>
                  </a:cubicBezTo>
                  <a:cubicBezTo>
                    <a:pt x="301" y="59"/>
                    <a:pt x="301" y="59"/>
                    <a:pt x="301" y="59"/>
                  </a:cubicBezTo>
                  <a:cubicBezTo>
                    <a:pt x="302" y="59"/>
                    <a:pt x="303" y="59"/>
                    <a:pt x="304" y="59"/>
                  </a:cubicBezTo>
                  <a:cubicBezTo>
                    <a:pt x="304" y="58"/>
                    <a:pt x="305" y="58"/>
                    <a:pt x="306" y="58"/>
                  </a:cubicBezTo>
                  <a:cubicBezTo>
                    <a:pt x="307" y="58"/>
                    <a:pt x="307" y="59"/>
                    <a:pt x="309" y="59"/>
                  </a:cubicBezTo>
                  <a:cubicBezTo>
                    <a:pt x="309" y="59"/>
                    <a:pt x="309" y="59"/>
                    <a:pt x="309" y="59"/>
                  </a:cubicBezTo>
                  <a:cubicBezTo>
                    <a:pt x="310" y="59"/>
                    <a:pt x="311" y="58"/>
                    <a:pt x="312" y="58"/>
                  </a:cubicBezTo>
                  <a:cubicBezTo>
                    <a:pt x="317" y="60"/>
                    <a:pt x="320" y="61"/>
                    <a:pt x="325" y="63"/>
                  </a:cubicBezTo>
                  <a:cubicBezTo>
                    <a:pt x="323" y="65"/>
                    <a:pt x="333" y="66"/>
                    <a:pt x="337" y="67"/>
                  </a:cubicBezTo>
                  <a:cubicBezTo>
                    <a:pt x="341" y="68"/>
                    <a:pt x="344" y="68"/>
                    <a:pt x="349" y="70"/>
                  </a:cubicBezTo>
                  <a:cubicBezTo>
                    <a:pt x="349" y="70"/>
                    <a:pt x="350" y="71"/>
                    <a:pt x="351" y="71"/>
                  </a:cubicBezTo>
                  <a:cubicBezTo>
                    <a:pt x="351" y="71"/>
                    <a:pt x="351" y="71"/>
                    <a:pt x="351" y="71"/>
                  </a:cubicBezTo>
                  <a:cubicBezTo>
                    <a:pt x="351" y="71"/>
                    <a:pt x="352" y="71"/>
                    <a:pt x="352" y="70"/>
                  </a:cubicBezTo>
                  <a:cubicBezTo>
                    <a:pt x="352" y="68"/>
                    <a:pt x="343" y="66"/>
                    <a:pt x="340" y="64"/>
                  </a:cubicBezTo>
                  <a:cubicBezTo>
                    <a:pt x="340" y="64"/>
                    <a:pt x="341" y="64"/>
                    <a:pt x="342" y="64"/>
                  </a:cubicBezTo>
                  <a:cubicBezTo>
                    <a:pt x="344" y="65"/>
                    <a:pt x="355" y="68"/>
                    <a:pt x="358" y="69"/>
                  </a:cubicBezTo>
                  <a:cubicBezTo>
                    <a:pt x="358" y="68"/>
                    <a:pt x="360" y="67"/>
                    <a:pt x="360" y="66"/>
                  </a:cubicBezTo>
                  <a:cubicBezTo>
                    <a:pt x="359" y="65"/>
                    <a:pt x="357" y="65"/>
                    <a:pt x="356" y="64"/>
                  </a:cubicBezTo>
                  <a:cubicBezTo>
                    <a:pt x="356" y="64"/>
                    <a:pt x="356" y="63"/>
                    <a:pt x="356" y="63"/>
                  </a:cubicBezTo>
                  <a:cubicBezTo>
                    <a:pt x="356" y="63"/>
                    <a:pt x="356" y="63"/>
                    <a:pt x="356" y="63"/>
                  </a:cubicBezTo>
                  <a:cubicBezTo>
                    <a:pt x="355" y="63"/>
                    <a:pt x="354" y="62"/>
                    <a:pt x="354" y="62"/>
                  </a:cubicBezTo>
                  <a:cubicBezTo>
                    <a:pt x="353" y="61"/>
                    <a:pt x="352" y="62"/>
                    <a:pt x="349" y="61"/>
                  </a:cubicBezTo>
                  <a:cubicBezTo>
                    <a:pt x="348" y="61"/>
                    <a:pt x="346" y="59"/>
                    <a:pt x="345" y="58"/>
                  </a:cubicBezTo>
                  <a:cubicBezTo>
                    <a:pt x="344" y="58"/>
                    <a:pt x="344" y="58"/>
                    <a:pt x="343" y="58"/>
                  </a:cubicBezTo>
                  <a:cubicBezTo>
                    <a:pt x="343" y="57"/>
                    <a:pt x="343" y="57"/>
                    <a:pt x="343" y="57"/>
                  </a:cubicBezTo>
                  <a:cubicBezTo>
                    <a:pt x="343" y="57"/>
                    <a:pt x="344" y="57"/>
                    <a:pt x="345" y="57"/>
                  </a:cubicBezTo>
                  <a:cubicBezTo>
                    <a:pt x="345" y="57"/>
                    <a:pt x="345" y="57"/>
                    <a:pt x="345" y="57"/>
                  </a:cubicBezTo>
                  <a:cubicBezTo>
                    <a:pt x="345" y="56"/>
                    <a:pt x="345" y="56"/>
                    <a:pt x="345" y="56"/>
                  </a:cubicBezTo>
                  <a:cubicBezTo>
                    <a:pt x="344" y="56"/>
                    <a:pt x="343" y="56"/>
                    <a:pt x="342" y="56"/>
                  </a:cubicBezTo>
                  <a:cubicBezTo>
                    <a:pt x="342" y="56"/>
                    <a:pt x="344" y="55"/>
                    <a:pt x="345" y="55"/>
                  </a:cubicBezTo>
                  <a:cubicBezTo>
                    <a:pt x="345" y="55"/>
                    <a:pt x="345" y="55"/>
                    <a:pt x="345" y="55"/>
                  </a:cubicBezTo>
                  <a:cubicBezTo>
                    <a:pt x="353" y="56"/>
                    <a:pt x="354" y="61"/>
                    <a:pt x="362" y="62"/>
                  </a:cubicBezTo>
                  <a:cubicBezTo>
                    <a:pt x="362" y="62"/>
                    <a:pt x="362" y="62"/>
                    <a:pt x="362" y="62"/>
                  </a:cubicBezTo>
                  <a:cubicBezTo>
                    <a:pt x="363" y="62"/>
                    <a:pt x="363" y="61"/>
                    <a:pt x="363" y="60"/>
                  </a:cubicBezTo>
                  <a:cubicBezTo>
                    <a:pt x="364" y="60"/>
                    <a:pt x="365" y="60"/>
                    <a:pt x="365" y="60"/>
                  </a:cubicBezTo>
                  <a:cubicBezTo>
                    <a:pt x="366" y="60"/>
                    <a:pt x="367" y="60"/>
                    <a:pt x="367" y="60"/>
                  </a:cubicBezTo>
                  <a:cubicBezTo>
                    <a:pt x="366" y="59"/>
                    <a:pt x="366" y="59"/>
                    <a:pt x="366" y="59"/>
                  </a:cubicBezTo>
                  <a:cubicBezTo>
                    <a:pt x="367" y="59"/>
                    <a:pt x="368" y="59"/>
                    <a:pt x="369" y="59"/>
                  </a:cubicBezTo>
                  <a:cubicBezTo>
                    <a:pt x="370" y="59"/>
                    <a:pt x="371" y="59"/>
                    <a:pt x="371" y="59"/>
                  </a:cubicBezTo>
                  <a:cubicBezTo>
                    <a:pt x="371" y="57"/>
                    <a:pt x="369" y="57"/>
                    <a:pt x="366" y="56"/>
                  </a:cubicBezTo>
                  <a:cubicBezTo>
                    <a:pt x="366" y="56"/>
                    <a:pt x="364" y="56"/>
                    <a:pt x="364" y="56"/>
                  </a:cubicBezTo>
                  <a:cubicBezTo>
                    <a:pt x="363" y="55"/>
                    <a:pt x="362" y="55"/>
                    <a:pt x="362" y="55"/>
                  </a:cubicBezTo>
                  <a:cubicBezTo>
                    <a:pt x="361" y="55"/>
                    <a:pt x="361" y="55"/>
                    <a:pt x="361" y="55"/>
                  </a:cubicBezTo>
                  <a:cubicBezTo>
                    <a:pt x="361" y="55"/>
                    <a:pt x="361" y="55"/>
                    <a:pt x="360" y="55"/>
                  </a:cubicBezTo>
                  <a:cubicBezTo>
                    <a:pt x="360" y="55"/>
                    <a:pt x="359" y="55"/>
                    <a:pt x="358" y="55"/>
                  </a:cubicBezTo>
                  <a:cubicBezTo>
                    <a:pt x="356" y="54"/>
                    <a:pt x="355" y="53"/>
                    <a:pt x="354" y="52"/>
                  </a:cubicBezTo>
                  <a:cubicBezTo>
                    <a:pt x="351" y="51"/>
                    <a:pt x="347" y="50"/>
                    <a:pt x="346" y="48"/>
                  </a:cubicBezTo>
                  <a:cubicBezTo>
                    <a:pt x="346" y="48"/>
                    <a:pt x="346" y="48"/>
                    <a:pt x="346" y="48"/>
                  </a:cubicBezTo>
                  <a:cubicBezTo>
                    <a:pt x="344" y="48"/>
                    <a:pt x="343" y="48"/>
                    <a:pt x="342" y="47"/>
                  </a:cubicBezTo>
                  <a:cubicBezTo>
                    <a:pt x="343" y="46"/>
                    <a:pt x="344" y="47"/>
                    <a:pt x="347" y="47"/>
                  </a:cubicBezTo>
                  <a:cubicBezTo>
                    <a:pt x="346" y="46"/>
                    <a:pt x="345" y="46"/>
                    <a:pt x="344" y="46"/>
                  </a:cubicBezTo>
                  <a:cubicBezTo>
                    <a:pt x="342" y="45"/>
                    <a:pt x="341" y="45"/>
                    <a:pt x="339" y="45"/>
                  </a:cubicBezTo>
                  <a:cubicBezTo>
                    <a:pt x="340" y="45"/>
                    <a:pt x="341" y="45"/>
                    <a:pt x="341" y="45"/>
                  </a:cubicBezTo>
                  <a:cubicBezTo>
                    <a:pt x="342" y="45"/>
                    <a:pt x="344" y="45"/>
                    <a:pt x="345" y="45"/>
                  </a:cubicBezTo>
                  <a:cubicBezTo>
                    <a:pt x="343" y="44"/>
                    <a:pt x="342" y="43"/>
                    <a:pt x="340" y="43"/>
                  </a:cubicBezTo>
                  <a:cubicBezTo>
                    <a:pt x="339" y="42"/>
                    <a:pt x="338" y="42"/>
                    <a:pt x="337" y="42"/>
                  </a:cubicBezTo>
                  <a:cubicBezTo>
                    <a:pt x="337" y="42"/>
                    <a:pt x="337" y="42"/>
                    <a:pt x="337" y="41"/>
                  </a:cubicBezTo>
                  <a:cubicBezTo>
                    <a:pt x="333" y="40"/>
                    <a:pt x="330" y="39"/>
                    <a:pt x="326" y="38"/>
                  </a:cubicBezTo>
                  <a:cubicBezTo>
                    <a:pt x="326" y="37"/>
                    <a:pt x="322" y="37"/>
                    <a:pt x="320" y="36"/>
                  </a:cubicBezTo>
                  <a:cubicBezTo>
                    <a:pt x="320" y="36"/>
                    <a:pt x="320" y="36"/>
                    <a:pt x="320" y="36"/>
                  </a:cubicBezTo>
                  <a:cubicBezTo>
                    <a:pt x="319" y="36"/>
                    <a:pt x="318" y="36"/>
                    <a:pt x="316" y="36"/>
                  </a:cubicBezTo>
                  <a:cubicBezTo>
                    <a:pt x="311" y="36"/>
                    <a:pt x="310" y="33"/>
                    <a:pt x="306" y="32"/>
                  </a:cubicBezTo>
                  <a:cubicBezTo>
                    <a:pt x="304" y="31"/>
                    <a:pt x="297" y="31"/>
                    <a:pt x="294" y="30"/>
                  </a:cubicBezTo>
                  <a:cubicBezTo>
                    <a:pt x="294" y="30"/>
                    <a:pt x="294" y="30"/>
                    <a:pt x="293" y="30"/>
                  </a:cubicBezTo>
                  <a:cubicBezTo>
                    <a:pt x="292" y="30"/>
                    <a:pt x="291" y="31"/>
                    <a:pt x="291" y="31"/>
                  </a:cubicBezTo>
                  <a:cubicBezTo>
                    <a:pt x="290" y="31"/>
                    <a:pt x="289" y="32"/>
                    <a:pt x="288" y="32"/>
                  </a:cubicBezTo>
                  <a:cubicBezTo>
                    <a:pt x="288" y="32"/>
                    <a:pt x="288" y="32"/>
                    <a:pt x="287" y="32"/>
                  </a:cubicBezTo>
                  <a:cubicBezTo>
                    <a:pt x="286" y="32"/>
                    <a:pt x="286" y="31"/>
                    <a:pt x="284" y="31"/>
                  </a:cubicBezTo>
                  <a:cubicBezTo>
                    <a:pt x="283" y="31"/>
                    <a:pt x="283" y="31"/>
                    <a:pt x="283" y="31"/>
                  </a:cubicBezTo>
                  <a:cubicBezTo>
                    <a:pt x="282" y="31"/>
                    <a:pt x="281" y="31"/>
                    <a:pt x="280" y="31"/>
                  </a:cubicBezTo>
                  <a:cubicBezTo>
                    <a:pt x="280" y="31"/>
                    <a:pt x="280" y="30"/>
                    <a:pt x="280" y="30"/>
                  </a:cubicBezTo>
                  <a:cubicBezTo>
                    <a:pt x="280" y="29"/>
                    <a:pt x="278" y="26"/>
                    <a:pt x="274" y="26"/>
                  </a:cubicBezTo>
                  <a:cubicBezTo>
                    <a:pt x="273" y="26"/>
                    <a:pt x="272" y="26"/>
                    <a:pt x="270" y="26"/>
                  </a:cubicBezTo>
                  <a:cubicBezTo>
                    <a:pt x="264" y="26"/>
                    <a:pt x="256" y="27"/>
                    <a:pt x="256" y="29"/>
                  </a:cubicBezTo>
                  <a:cubicBezTo>
                    <a:pt x="256" y="30"/>
                    <a:pt x="258" y="30"/>
                    <a:pt x="258" y="31"/>
                  </a:cubicBezTo>
                  <a:cubicBezTo>
                    <a:pt x="258" y="31"/>
                    <a:pt x="256" y="32"/>
                    <a:pt x="255" y="32"/>
                  </a:cubicBezTo>
                  <a:cubicBezTo>
                    <a:pt x="253" y="32"/>
                    <a:pt x="253" y="31"/>
                    <a:pt x="253" y="31"/>
                  </a:cubicBezTo>
                  <a:cubicBezTo>
                    <a:pt x="253" y="31"/>
                    <a:pt x="253" y="30"/>
                    <a:pt x="253" y="30"/>
                  </a:cubicBezTo>
                  <a:cubicBezTo>
                    <a:pt x="252" y="30"/>
                    <a:pt x="252" y="29"/>
                    <a:pt x="252" y="29"/>
                  </a:cubicBezTo>
                  <a:cubicBezTo>
                    <a:pt x="252" y="27"/>
                    <a:pt x="257" y="27"/>
                    <a:pt x="259" y="26"/>
                  </a:cubicBezTo>
                  <a:cubicBezTo>
                    <a:pt x="253" y="25"/>
                    <a:pt x="253" y="25"/>
                    <a:pt x="253" y="25"/>
                  </a:cubicBezTo>
                  <a:cubicBezTo>
                    <a:pt x="248" y="25"/>
                    <a:pt x="244" y="26"/>
                    <a:pt x="240" y="27"/>
                  </a:cubicBezTo>
                  <a:cubicBezTo>
                    <a:pt x="240" y="28"/>
                    <a:pt x="240" y="29"/>
                    <a:pt x="239" y="29"/>
                  </a:cubicBezTo>
                  <a:cubicBezTo>
                    <a:pt x="236" y="30"/>
                    <a:pt x="236" y="30"/>
                    <a:pt x="236" y="32"/>
                  </a:cubicBezTo>
                  <a:cubicBezTo>
                    <a:pt x="236" y="33"/>
                    <a:pt x="238" y="34"/>
                    <a:pt x="238" y="34"/>
                  </a:cubicBezTo>
                  <a:cubicBezTo>
                    <a:pt x="238" y="34"/>
                    <a:pt x="246" y="34"/>
                    <a:pt x="247" y="34"/>
                  </a:cubicBezTo>
                  <a:cubicBezTo>
                    <a:pt x="247" y="35"/>
                    <a:pt x="247" y="35"/>
                    <a:pt x="247" y="35"/>
                  </a:cubicBezTo>
                  <a:cubicBezTo>
                    <a:pt x="245" y="35"/>
                    <a:pt x="243" y="35"/>
                    <a:pt x="242" y="35"/>
                  </a:cubicBezTo>
                  <a:cubicBezTo>
                    <a:pt x="241" y="35"/>
                    <a:pt x="240" y="35"/>
                    <a:pt x="240" y="35"/>
                  </a:cubicBezTo>
                  <a:cubicBezTo>
                    <a:pt x="240" y="36"/>
                    <a:pt x="242" y="36"/>
                    <a:pt x="243" y="37"/>
                  </a:cubicBezTo>
                  <a:cubicBezTo>
                    <a:pt x="245" y="37"/>
                    <a:pt x="246" y="37"/>
                    <a:pt x="247" y="37"/>
                  </a:cubicBezTo>
                  <a:cubicBezTo>
                    <a:pt x="248" y="37"/>
                    <a:pt x="249" y="37"/>
                    <a:pt x="249" y="37"/>
                  </a:cubicBezTo>
                  <a:cubicBezTo>
                    <a:pt x="250" y="37"/>
                    <a:pt x="251" y="37"/>
                    <a:pt x="251" y="37"/>
                  </a:cubicBezTo>
                  <a:cubicBezTo>
                    <a:pt x="252" y="37"/>
                    <a:pt x="255" y="38"/>
                    <a:pt x="256" y="38"/>
                  </a:cubicBezTo>
                  <a:cubicBezTo>
                    <a:pt x="257" y="38"/>
                    <a:pt x="257" y="38"/>
                    <a:pt x="257" y="38"/>
                  </a:cubicBezTo>
                  <a:cubicBezTo>
                    <a:pt x="257" y="39"/>
                    <a:pt x="260" y="39"/>
                    <a:pt x="260" y="40"/>
                  </a:cubicBezTo>
                  <a:cubicBezTo>
                    <a:pt x="259" y="41"/>
                    <a:pt x="256" y="41"/>
                    <a:pt x="255" y="42"/>
                  </a:cubicBezTo>
                  <a:cubicBezTo>
                    <a:pt x="254" y="43"/>
                    <a:pt x="254" y="44"/>
                    <a:pt x="251" y="46"/>
                  </a:cubicBezTo>
                  <a:cubicBezTo>
                    <a:pt x="250" y="47"/>
                    <a:pt x="249" y="47"/>
                    <a:pt x="248" y="47"/>
                  </a:cubicBezTo>
                  <a:cubicBezTo>
                    <a:pt x="246" y="47"/>
                    <a:pt x="244" y="46"/>
                    <a:pt x="244" y="45"/>
                  </a:cubicBezTo>
                  <a:cubicBezTo>
                    <a:pt x="244" y="44"/>
                    <a:pt x="247" y="44"/>
                    <a:pt x="247" y="43"/>
                  </a:cubicBezTo>
                  <a:cubicBezTo>
                    <a:pt x="247" y="42"/>
                    <a:pt x="242" y="40"/>
                    <a:pt x="241" y="40"/>
                  </a:cubicBezTo>
                  <a:cubicBezTo>
                    <a:pt x="236" y="40"/>
                    <a:pt x="239" y="44"/>
                    <a:pt x="234" y="44"/>
                  </a:cubicBezTo>
                  <a:cubicBezTo>
                    <a:pt x="234" y="42"/>
                    <a:pt x="234" y="42"/>
                    <a:pt x="230" y="41"/>
                  </a:cubicBezTo>
                  <a:cubicBezTo>
                    <a:pt x="231" y="41"/>
                    <a:pt x="231" y="40"/>
                    <a:pt x="232" y="40"/>
                  </a:cubicBezTo>
                  <a:cubicBezTo>
                    <a:pt x="229" y="39"/>
                    <a:pt x="226" y="40"/>
                    <a:pt x="224" y="39"/>
                  </a:cubicBezTo>
                  <a:cubicBezTo>
                    <a:pt x="225" y="39"/>
                    <a:pt x="228" y="38"/>
                    <a:pt x="228" y="37"/>
                  </a:cubicBezTo>
                  <a:cubicBezTo>
                    <a:pt x="228" y="36"/>
                    <a:pt x="223" y="36"/>
                    <a:pt x="223" y="35"/>
                  </a:cubicBezTo>
                  <a:cubicBezTo>
                    <a:pt x="223" y="33"/>
                    <a:pt x="221" y="32"/>
                    <a:pt x="217" y="31"/>
                  </a:cubicBezTo>
                  <a:cubicBezTo>
                    <a:pt x="218" y="31"/>
                    <a:pt x="219" y="31"/>
                    <a:pt x="219" y="30"/>
                  </a:cubicBezTo>
                  <a:cubicBezTo>
                    <a:pt x="219" y="30"/>
                    <a:pt x="218" y="30"/>
                    <a:pt x="217" y="30"/>
                  </a:cubicBezTo>
                  <a:cubicBezTo>
                    <a:pt x="218" y="29"/>
                    <a:pt x="218" y="29"/>
                    <a:pt x="218" y="29"/>
                  </a:cubicBezTo>
                  <a:cubicBezTo>
                    <a:pt x="219" y="29"/>
                    <a:pt x="219" y="29"/>
                    <a:pt x="219" y="29"/>
                  </a:cubicBezTo>
                  <a:cubicBezTo>
                    <a:pt x="220" y="29"/>
                    <a:pt x="220" y="29"/>
                    <a:pt x="221" y="29"/>
                  </a:cubicBezTo>
                  <a:cubicBezTo>
                    <a:pt x="221" y="29"/>
                    <a:pt x="221" y="29"/>
                    <a:pt x="222" y="29"/>
                  </a:cubicBezTo>
                  <a:cubicBezTo>
                    <a:pt x="227" y="29"/>
                    <a:pt x="229" y="28"/>
                    <a:pt x="231" y="27"/>
                  </a:cubicBezTo>
                  <a:cubicBezTo>
                    <a:pt x="234" y="26"/>
                    <a:pt x="234" y="26"/>
                    <a:pt x="234" y="26"/>
                  </a:cubicBezTo>
                  <a:cubicBezTo>
                    <a:pt x="234" y="25"/>
                    <a:pt x="234" y="25"/>
                    <a:pt x="234" y="25"/>
                  </a:cubicBezTo>
                  <a:cubicBezTo>
                    <a:pt x="233" y="25"/>
                    <a:pt x="232" y="25"/>
                    <a:pt x="232" y="25"/>
                  </a:cubicBezTo>
                  <a:cubicBezTo>
                    <a:pt x="230" y="25"/>
                    <a:pt x="228" y="25"/>
                    <a:pt x="226" y="25"/>
                  </a:cubicBezTo>
                  <a:cubicBezTo>
                    <a:pt x="224" y="25"/>
                    <a:pt x="222" y="25"/>
                    <a:pt x="220" y="25"/>
                  </a:cubicBezTo>
                  <a:moveTo>
                    <a:pt x="131" y="24"/>
                  </a:moveTo>
                  <a:cubicBezTo>
                    <a:pt x="130" y="24"/>
                    <a:pt x="129" y="24"/>
                    <a:pt x="129" y="25"/>
                  </a:cubicBezTo>
                  <a:cubicBezTo>
                    <a:pt x="129" y="25"/>
                    <a:pt x="129" y="25"/>
                    <a:pt x="130" y="25"/>
                  </a:cubicBezTo>
                  <a:cubicBezTo>
                    <a:pt x="130" y="25"/>
                    <a:pt x="131" y="25"/>
                    <a:pt x="131" y="25"/>
                  </a:cubicBezTo>
                  <a:cubicBezTo>
                    <a:pt x="132" y="25"/>
                    <a:pt x="133" y="24"/>
                    <a:pt x="133" y="24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4"/>
                    <a:pt x="132" y="24"/>
                    <a:pt x="132" y="24"/>
                  </a:cubicBezTo>
                  <a:cubicBezTo>
                    <a:pt x="132" y="24"/>
                    <a:pt x="131" y="24"/>
                    <a:pt x="131" y="24"/>
                  </a:cubicBezTo>
                  <a:moveTo>
                    <a:pt x="173" y="24"/>
                  </a:moveTo>
                  <a:cubicBezTo>
                    <a:pt x="170" y="24"/>
                    <a:pt x="169" y="25"/>
                    <a:pt x="168" y="25"/>
                  </a:cubicBezTo>
                  <a:cubicBezTo>
                    <a:pt x="169" y="25"/>
                    <a:pt x="170" y="25"/>
                    <a:pt x="171" y="25"/>
                  </a:cubicBezTo>
                  <a:cubicBezTo>
                    <a:pt x="172" y="25"/>
                    <a:pt x="174" y="25"/>
                    <a:pt x="174" y="24"/>
                  </a:cubicBezTo>
                  <a:cubicBezTo>
                    <a:pt x="174" y="24"/>
                    <a:pt x="173" y="24"/>
                    <a:pt x="173" y="24"/>
                  </a:cubicBezTo>
                  <a:moveTo>
                    <a:pt x="125" y="31"/>
                  </a:moveTo>
                  <a:cubicBezTo>
                    <a:pt x="126" y="31"/>
                    <a:pt x="126" y="31"/>
                    <a:pt x="126" y="31"/>
                  </a:cubicBezTo>
                  <a:cubicBezTo>
                    <a:pt x="126" y="31"/>
                    <a:pt x="126" y="31"/>
                    <a:pt x="125" y="31"/>
                  </a:cubicBezTo>
                  <a:cubicBezTo>
                    <a:pt x="125" y="31"/>
                    <a:pt x="125" y="31"/>
                    <a:pt x="125" y="31"/>
                  </a:cubicBezTo>
                  <a:cubicBezTo>
                    <a:pt x="125" y="31"/>
                    <a:pt x="125" y="31"/>
                    <a:pt x="125" y="31"/>
                  </a:cubicBezTo>
                  <a:moveTo>
                    <a:pt x="155" y="22"/>
                  </a:moveTo>
                  <a:cubicBezTo>
                    <a:pt x="154" y="22"/>
                    <a:pt x="154" y="22"/>
                    <a:pt x="154" y="22"/>
                  </a:cubicBezTo>
                  <a:cubicBezTo>
                    <a:pt x="153" y="22"/>
                    <a:pt x="153" y="22"/>
                    <a:pt x="152" y="22"/>
                  </a:cubicBezTo>
                  <a:cubicBezTo>
                    <a:pt x="150" y="23"/>
                    <a:pt x="147" y="24"/>
                    <a:pt x="146" y="25"/>
                  </a:cubicBezTo>
                  <a:cubicBezTo>
                    <a:pt x="146" y="25"/>
                    <a:pt x="147" y="25"/>
                    <a:pt x="147" y="25"/>
                  </a:cubicBezTo>
                  <a:cubicBezTo>
                    <a:pt x="148" y="25"/>
                    <a:pt x="149" y="25"/>
                    <a:pt x="150" y="25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49" y="26"/>
                    <a:pt x="148" y="26"/>
                    <a:pt x="148" y="26"/>
                  </a:cubicBezTo>
                  <a:cubicBezTo>
                    <a:pt x="148" y="26"/>
                    <a:pt x="148" y="26"/>
                    <a:pt x="149" y="26"/>
                  </a:cubicBezTo>
                  <a:cubicBezTo>
                    <a:pt x="149" y="26"/>
                    <a:pt x="150" y="26"/>
                    <a:pt x="151" y="26"/>
                  </a:cubicBezTo>
                  <a:cubicBezTo>
                    <a:pt x="150" y="26"/>
                    <a:pt x="150" y="27"/>
                    <a:pt x="148" y="27"/>
                  </a:cubicBezTo>
                  <a:cubicBezTo>
                    <a:pt x="146" y="27"/>
                    <a:pt x="144" y="27"/>
                    <a:pt x="143" y="27"/>
                  </a:cubicBezTo>
                  <a:cubicBezTo>
                    <a:pt x="142" y="27"/>
                    <a:pt x="141" y="27"/>
                    <a:pt x="140" y="27"/>
                  </a:cubicBezTo>
                  <a:cubicBezTo>
                    <a:pt x="139" y="27"/>
                    <a:pt x="138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3" y="28"/>
                    <a:pt x="132" y="28"/>
                    <a:pt x="131" y="28"/>
                  </a:cubicBezTo>
                  <a:cubicBezTo>
                    <a:pt x="131" y="28"/>
                    <a:pt x="131" y="27"/>
                    <a:pt x="130" y="27"/>
                  </a:cubicBezTo>
                  <a:cubicBezTo>
                    <a:pt x="130" y="27"/>
                    <a:pt x="129" y="28"/>
                    <a:pt x="129" y="28"/>
                  </a:cubicBezTo>
                  <a:cubicBezTo>
                    <a:pt x="128" y="28"/>
                    <a:pt x="127" y="28"/>
                    <a:pt x="124" y="29"/>
                  </a:cubicBezTo>
                  <a:cubicBezTo>
                    <a:pt x="124" y="29"/>
                    <a:pt x="125" y="29"/>
                    <a:pt x="125" y="29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4" y="29"/>
                    <a:pt x="123" y="30"/>
                    <a:pt x="122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3" y="30"/>
                    <a:pt x="121" y="30"/>
                    <a:pt x="120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0" y="31"/>
                    <a:pt x="121" y="31"/>
                    <a:pt x="121" y="31"/>
                  </a:cubicBezTo>
                  <a:cubicBezTo>
                    <a:pt x="121" y="32"/>
                    <a:pt x="120" y="31"/>
                    <a:pt x="120" y="32"/>
                  </a:cubicBezTo>
                  <a:cubicBezTo>
                    <a:pt x="118" y="32"/>
                    <a:pt x="118" y="32"/>
                    <a:pt x="116" y="33"/>
                  </a:cubicBezTo>
                  <a:cubicBezTo>
                    <a:pt x="117" y="33"/>
                    <a:pt x="116" y="33"/>
                    <a:pt x="116" y="34"/>
                  </a:cubicBezTo>
                  <a:cubicBezTo>
                    <a:pt x="116" y="34"/>
                    <a:pt x="116" y="34"/>
                    <a:pt x="117" y="34"/>
                  </a:cubicBezTo>
                  <a:cubicBezTo>
                    <a:pt x="117" y="34"/>
                    <a:pt x="118" y="34"/>
                    <a:pt x="118" y="34"/>
                  </a:cubicBezTo>
                  <a:cubicBezTo>
                    <a:pt x="119" y="34"/>
                    <a:pt x="121" y="34"/>
                    <a:pt x="123" y="33"/>
                  </a:cubicBezTo>
                  <a:cubicBezTo>
                    <a:pt x="124" y="33"/>
                    <a:pt x="126" y="33"/>
                    <a:pt x="129" y="32"/>
                  </a:cubicBezTo>
                  <a:cubicBezTo>
                    <a:pt x="129" y="31"/>
                    <a:pt x="130" y="31"/>
                    <a:pt x="130" y="31"/>
                  </a:cubicBezTo>
                  <a:cubicBezTo>
                    <a:pt x="130" y="32"/>
                    <a:pt x="132" y="31"/>
                    <a:pt x="133" y="32"/>
                  </a:cubicBezTo>
                  <a:cubicBezTo>
                    <a:pt x="131" y="32"/>
                    <a:pt x="129" y="32"/>
                    <a:pt x="128" y="33"/>
                  </a:cubicBezTo>
                  <a:cubicBezTo>
                    <a:pt x="128" y="33"/>
                    <a:pt x="129" y="33"/>
                    <a:pt x="130" y="33"/>
                  </a:cubicBezTo>
                  <a:cubicBezTo>
                    <a:pt x="130" y="33"/>
                    <a:pt x="131" y="33"/>
                    <a:pt x="132" y="33"/>
                  </a:cubicBezTo>
                  <a:cubicBezTo>
                    <a:pt x="136" y="33"/>
                    <a:pt x="139" y="32"/>
                    <a:pt x="142" y="31"/>
                  </a:cubicBezTo>
                  <a:cubicBezTo>
                    <a:pt x="142" y="31"/>
                    <a:pt x="152" y="28"/>
                    <a:pt x="152" y="28"/>
                  </a:cubicBezTo>
                  <a:cubicBezTo>
                    <a:pt x="152" y="28"/>
                    <a:pt x="161" y="27"/>
                    <a:pt x="162" y="27"/>
                  </a:cubicBezTo>
                  <a:cubicBezTo>
                    <a:pt x="163" y="27"/>
                    <a:pt x="167" y="25"/>
                    <a:pt x="167" y="24"/>
                  </a:cubicBezTo>
                  <a:cubicBezTo>
                    <a:pt x="167" y="23"/>
                    <a:pt x="166" y="23"/>
                    <a:pt x="165" y="23"/>
                  </a:cubicBezTo>
                  <a:cubicBezTo>
                    <a:pt x="165" y="23"/>
                    <a:pt x="164" y="23"/>
                    <a:pt x="164" y="23"/>
                  </a:cubicBezTo>
                  <a:cubicBezTo>
                    <a:pt x="162" y="23"/>
                    <a:pt x="161" y="24"/>
                    <a:pt x="160" y="24"/>
                  </a:cubicBezTo>
                  <a:cubicBezTo>
                    <a:pt x="159" y="24"/>
                    <a:pt x="158" y="24"/>
                    <a:pt x="158" y="24"/>
                  </a:cubicBezTo>
                  <a:cubicBezTo>
                    <a:pt x="156" y="24"/>
                    <a:pt x="154" y="24"/>
                    <a:pt x="155" y="23"/>
                  </a:cubicBezTo>
                  <a:cubicBezTo>
                    <a:pt x="155" y="23"/>
                    <a:pt x="154" y="23"/>
                    <a:pt x="155" y="22"/>
                  </a:cubicBezTo>
                  <a:moveTo>
                    <a:pt x="150" y="20"/>
                  </a:moveTo>
                  <a:cubicBezTo>
                    <a:pt x="149" y="20"/>
                    <a:pt x="149" y="20"/>
                    <a:pt x="149" y="20"/>
                  </a:cubicBezTo>
                  <a:cubicBezTo>
                    <a:pt x="146" y="20"/>
                    <a:pt x="137" y="22"/>
                    <a:pt x="136" y="23"/>
                  </a:cubicBezTo>
                  <a:cubicBezTo>
                    <a:pt x="137" y="24"/>
                    <a:pt x="137" y="24"/>
                    <a:pt x="139" y="24"/>
                  </a:cubicBezTo>
                  <a:cubicBezTo>
                    <a:pt x="139" y="24"/>
                    <a:pt x="140" y="24"/>
                    <a:pt x="141" y="24"/>
                  </a:cubicBezTo>
                  <a:cubicBezTo>
                    <a:pt x="144" y="23"/>
                    <a:pt x="149" y="22"/>
                    <a:pt x="149" y="21"/>
                  </a:cubicBezTo>
                  <a:cubicBezTo>
                    <a:pt x="148" y="21"/>
                    <a:pt x="147" y="21"/>
                    <a:pt x="146" y="21"/>
                  </a:cubicBezTo>
                  <a:cubicBezTo>
                    <a:pt x="148" y="21"/>
                    <a:pt x="150" y="21"/>
                    <a:pt x="151" y="20"/>
                  </a:cubicBezTo>
                  <a:cubicBezTo>
                    <a:pt x="151" y="20"/>
                    <a:pt x="150" y="20"/>
                    <a:pt x="150" y="20"/>
                  </a:cubicBezTo>
                  <a:moveTo>
                    <a:pt x="215" y="20"/>
                  </a:moveTo>
                  <a:cubicBezTo>
                    <a:pt x="214" y="20"/>
                    <a:pt x="214" y="20"/>
                    <a:pt x="214" y="20"/>
                  </a:cubicBezTo>
                  <a:cubicBezTo>
                    <a:pt x="213" y="20"/>
                    <a:pt x="213" y="20"/>
                    <a:pt x="213" y="20"/>
                  </a:cubicBezTo>
                  <a:cubicBezTo>
                    <a:pt x="210" y="20"/>
                    <a:pt x="210" y="21"/>
                    <a:pt x="209" y="21"/>
                  </a:cubicBezTo>
                  <a:cubicBezTo>
                    <a:pt x="208" y="21"/>
                    <a:pt x="207" y="22"/>
                    <a:pt x="207" y="22"/>
                  </a:cubicBezTo>
                  <a:cubicBezTo>
                    <a:pt x="207" y="22"/>
                    <a:pt x="216" y="23"/>
                    <a:pt x="217" y="23"/>
                  </a:cubicBezTo>
                  <a:cubicBezTo>
                    <a:pt x="219" y="23"/>
                    <a:pt x="220" y="22"/>
                    <a:pt x="220" y="21"/>
                  </a:cubicBezTo>
                  <a:cubicBezTo>
                    <a:pt x="220" y="20"/>
                    <a:pt x="217" y="20"/>
                    <a:pt x="215" y="20"/>
                  </a:cubicBezTo>
                  <a:moveTo>
                    <a:pt x="151" y="18"/>
                  </a:moveTo>
                  <a:cubicBezTo>
                    <a:pt x="150" y="18"/>
                    <a:pt x="149" y="18"/>
                    <a:pt x="147" y="18"/>
                  </a:cubicBezTo>
                  <a:cubicBezTo>
                    <a:pt x="145" y="18"/>
                    <a:pt x="137" y="21"/>
                    <a:pt x="137" y="22"/>
                  </a:cubicBezTo>
                  <a:cubicBezTo>
                    <a:pt x="138" y="21"/>
                    <a:pt x="138" y="21"/>
                    <a:pt x="139" y="21"/>
                  </a:cubicBezTo>
                  <a:cubicBezTo>
                    <a:pt x="141" y="21"/>
                    <a:pt x="141" y="21"/>
                    <a:pt x="143" y="21"/>
                  </a:cubicBezTo>
                  <a:cubicBezTo>
                    <a:pt x="145" y="20"/>
                    <a:pt x="147" y="20"/>
                    <a:pt x="149" y="20"/>
                  </a:cubicBezTo>
                  <a:cubicBezTo>
                    <a:pt x="151" y="19"/>
                    <a:pt x="152" y="19"/>
                    <a:pt x="153" y="18"/>
                  </a:cubicBezTo>
                  <a:cubicBezTo>
                    <a:pt x="153" y="18"/>
                    <a:pt x="152" y="18"/>
                    <a:pt x="151" y="18"/>
                  </a:cubicBezTo>
                  <a:moveTo>
                    <a:pt x="200" y="18"/>
                  </a:moveTo>
                  <a:cubicBezTo>
                    <a:pt x="199" y="18"/>
                    <a:pt x="199" y="18"/>
                    <a:pt x="198" y="18"/>
                  </a:cubicBezTo>
                  <a:cubicBezTo>
                    <a:pt x="197" y="18"/>
                    <a:pt x="196" y="18"/>
                    <a:pt x="195" y="18"/>
                  </a:cubicBezTo>
                  <a:cubicBezTo>
                    <a:pt x="193" y="18"/>
                    <a:pt x="192" y="18"/>
                    <a:pt x="191" y="18"/>
                  </a:cubicBezTo>
                  <a:cubicBezTo>
                    <a:pt x="190" y="18"/>
                    <a:pt x="189" y="18"/>
                    <a:pt x="188" y="18"/>
                  </a:cubicBezTo>
                  <a:cubicBezTo>
                    <a:pt x="187" y="18"/>
                    <a:pt x="186" y="18"/>
                    <a:pt x="185" y="19"/>
                  </a:cubicBezTo>
                  <a:cubicBezTo>
                    <a:pt x="186" y="19"/>
                    <a:pt x="186" y="19"/>
                    <a:pt x="187" y="19"/>
                  </a:cubicBezTo>
                  <a:cubicBezTo>
                    <a:pt x="188" y="19"/>
                    <a:pt x="189" y="19"/>
                    <a:pt x="191" y="19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90" y="20"/>
                    <a:pt x="189" y="20"/>
                    <a:pt x="189" y="20"/>
                  </a:cubicBezTo>
                  <a:cubicBezTo>
                    <a:pt x="188" y="20"/>
                    <a:pt x="187" y="20"/>
                    <a:pt x="186" y="20"/>
                  </a:cubicBezTo>
                  <a:cubicBezTo>
                    <a:pt x="185" y="20"/>
                    <a:pt x="184" y="20"/>
                    <a:pt x="183" y="20"/>
                  </a:cubicBezTo>
                  <a:cubicBezTo>
                    <a:pt x="183" y="20"/>
                    <a:pt x="183" y="20"/>
                    <a:pt x="182" y="20"/>
                  </a:cubicBezTo>
                  <a:cubicBezTo>
                    <a:pt x="182" y="20"/>
                    <a:pt x="182" y="20"/>
                    <a:pt x="182" y="20"/>
                  </a:cubicBezTo>
                  <a:cubicBezTo>
                    <a:pt x="182" y="21"/>
                    <a:pt x="184" y="21"/>
                    <a:pt x="185" y="21"/>
                  </a:cubicBezTo>
                  <a:cubicBezTo>
                    <a:pt x="184" y="21"/>
                    <a:pt x="184" y="21"/>
                    <a:pt x="183" y="21"/>
                  </a:cubicBezTo>
                  <a:cubicBezTo>
                    <a:pt x="181" y="21"/>
                    <a:pt x="180" y="21"/>
                    <a:pt x="179" y="21"/>
                  </a:cubicBezTo>
                  <a:cubicBezTo>
                    <a:pt x="178" y="20"/>
                    <a:pt x="177" y="20"/>
                    <a:pt x="175" y="20"/>
                  </a:cubicBezTo>
                  <a:cubicBezTo>
                    <a:pt x="175" y="20"/>
                    <a:pt x="174" y="20"/>
                    <a:pt x="174" y="20"/>
                  </a:cubicBezTo>
                  <a:cubicBezTo>
                    <a:pt x="174" y="20"/>
                    <a:pt x="174" y="20"/>
                    <a:pt x="173" y="20"/>
                  </a:cubicBezTo>
                  <a:cubicBezTo>
                    <a:pt x="173" y="20"/>
                    <a:pt x="172" y="20"/>
                    <a:pt x="172" y="20"/>
                  </a:cubicBezTo>
                  <a:cubicBezTo>
                    <a:pt x="172" y="21"/>
                    <a:pt x="172" y="21"/>
                    <a:pt x="172" y="21"/>
                  </a:cubicBezTo>
                  <a:cubicBezTo>
                    <a:pt x="172" y="21"/>
                    <a:pt x="172" y="21"/>
                    <a:pt x="172" y="21"/>
                  </a:cubicBezTo>
                  <a:cubicBezTo>
                    <a:pt x="172" y="21"/>
                    <a:pt x="172" y="21"/>
                    <a:pt x="172" y="22"/>
                  </a:cubicBezTo>
                  <a:cubicBezTo>
                    <a:pt x="173" y="22"/>
                    <a:pt x="173" y="22"/>
                    <a:pt x="174" y="22"/>
                  </a:cubicBezTo>
                  <a:cubicBezTo>
                    <a:pt x="174" y="22"/>
                    <a:pt x="175" y="22"/>
                    <a:pt x="176" y="22"/>
                  </a:cubicBezTo>
                  <a:cubicBezTo>
                    <a:pt x="176" y="22"/>
                    <a:pt x="176" y="22"/>
                    <a:pt x="176" y="22"/>
                  </a:cubicBezTo>
                  <a:cubicBezTo>
                    <a:pt x="177" y="22"/>
                    <a:pt x="178" y="22"/>
                    <a:pt x="178" y="22"/>
                  </a:cubicBezTo>
                  <a:cubicBezTo>
                    <a:pt x="178" y="22"/>
                    <a:pt x="179" y="23"/>
                    <a:pt x="179" y="23"/>
                  </a:cubicBezTo>
                  <a:cubicBezTo>
                    <a:pt x="180" y="23"/>
                    <a:pt x="180" y="23"/>
                    <a:pt x="180" y="22"/>
                  </a:cubicBezTo>
                  <a:cubicBezTo>
                    <a:pt x="183" y="22"/>
                    <a:pt x="189" y="21"/>
                    <a:pt x="192" y="21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3" y="21"/>
                    <a:pt x="193" y="21"/>
                    <a:pt x="193" y="21"/>
                  </a:cubicBezTo>
                  <a:cubicBezTo>
                    <a:pt x="192" y="21"/>
                    <a:pt x="190" y="21"/>
                    <a:pt x="189" y="22"/>
                  </a:cubicBezTo>
                  <a:cubicBezTo>
                    <a:pt x="189" y="23"/>
                    <a:pt x="189" y="23"/>
                    <a:pt x="189" y="23"/>
                  </a:cubicBezTo>
                  <a:cubicBezTo>
                    <a:pt x="189" y="23"/>
                    <a:pt x="188" y="23"/>
                    <a:pt x="188" y="23"/>
                  </a:cubicBezTo>
                  <a:cubicBezTo>
                    <a:pt x="188" y="24"/>
                    <a:pt x="188" y="24"/>
                    <a:pt x="189" y="24"/>
                  </a:cubicBezTo>
                  <a:cubicBezTo>
                    <a:pt x="190" y="24"/>
                    <a:pt x="192" y="23"/>
                    <a:pt x="193" y="23"/>
                  </a:cubicBezTo>
                  <a:cubicBezTo>
                    <a:pt x="193" y="23"/>
                    <a:pt x="197" y="23"/>
                    <a:pt x="199" y="22"/>
                  </a:cubicBezTo>
                  <a:cubicBezTo>
                    <a:pt x="199" y="21"/>
                    <a:pt x="201" y="20"/>
                    <a:pt x="201" y="19"/>
                  </a:cubicBezTo>
                  <a:cubicBezTo>
                    <a:pt x="201" y="18"/>
                    <a:pt x="201" y="18"/>
                    <a:pt x="200" y="18"/>
                  </a:cubicBezTo>
                  <a:moveTo>
                    <a:pt x="167" y="17"/>
                  </a:moveTo>
                  <a:cubicBezTo>
                    <a:pt x="167" y="17"/>
                    <a:pt x="166" y="17"/>
                    <a:pt x="165" y="17"/>
                  </a:cubicBezTo>
                  <a:cubicBezTo>
                    <a:pt x="165" y="18"/>
                    <a:pt x="168" y="19"/>
                    <a:pt x="169" y="19"/>
                  </a:cubicBezTo>
                  <a:cubicBezTo>
                    <a:pt x="170" y="19"/>
                    <a:pt x="170" y="19"/>
                    <a:pt x="170" y="19"/>
                  </a:cubicBezTo>
                  <a:cubicBezTo>
                    <a:pt x="171" y="19"/>
                    <a:pt x="172" y="18"/>
                    <a:pt x="172" y="18"/>
                  </a:cubicBezTo>
                  <a:cubicBezTo>
                    <a:pt x="170" y="18"/>
                    <a:pt x="169" y="17"/>
                    <a:pt x="167" y="17"/>
                  </a:cubicBezTo>
                  <a:moveTo>
                    <a:pt x="184" y="16"/>
                  </a:moveTo>
                  <a:cubicBezTo>
                    <a:pt x="184" y="16"/>
                    <a:pt x="184" y="16"/>
                    <a:pt x="183" y="16"/>
                  </a:cubicBezTo>
                  <a:cubicBezTo>
                    <a:pt x="183" y="16"/>
                    <a:pt x="180" y="17"/>
                    <a:pt x="181" y="17"/>
                  </a:cubicBezTo>
                  <a:cubicBezTo>
                    <a:pt x="181" y="17"/>
                    <a:pt x="181" y="17"/>
                    <a:pt x="182" y="17"/>
                  </a:cubicBezTo>
                  <a:cubicBezTo>
                    <a:pt x="184" y="17"/>
                    <a:pt x="186" y="17"/>
                    <a:pt x="186" y="16"/>
                  </a:cubicBezTo>
                  <a:cubicBezTo>
                    <a:pt x="186" y="16"/>
                    <a:pt x="185" y="16"/>
                    <a:pt x="184" y="16"/>
                  </a:cubicBezTo>
                  <a:moveTo>
                    <a:pt x="213" y="15"/>
                  </a:moveTo>
                  <a:cubicBezTo>
                    <a:pt x="212" y="15"/>
                    <a:pt x="212" y="15"/>
                    <a:pt x="211" y="15"/>
                  </a:cubicBezTo>
                  <a:cubicBezTo>
                    <a:pt x="209" y="15"/>
                    <a:pt x="206" y="16"/>
                    <a:pt x="206" y="16"/>
                  </a:cubicBezTo>
                  <a:cubicBezTo>
                    <a:pt x="206" y="17"/>
                    <a:pt x="215" y="18"/>
                    <a:pt x="217" y="18"/>
                  </a:cubicBezTo>
                  <a:cubicBezTo>
                    <a:pt x="217" y="18"/>
                    <a:pt x="217" y="18"/>
                    <a:pt x="217" y="18"/>
                  </a:cubicBezTo>
                  <a:cubicBezTo>
                    <a:pt x="217" y="18"/>
                    <a:pt x="217" y="18"/>
                    <a:pt x="218" y="18"/>
                  </a:cubicBezTo>
                  <a:cubicBezTo>
                    <a:pt x="219" y="18"/>
                    <a:pt x="220" y="17"/>
                    <a:pt x="220" y="17"/>
                  </a:cubicBezTo>
                  <a:cubicBezTo>
                    <a:pt x="223" y="18"/>
                    <a:pt x="224" y="19"/>
                    <a:pt x="227" y="20"/>
                  </a:cubicBezTo>
                  <a:cubicBezTo>
                    <a:pt x="226" y="20"/>
                    <a:pt x="225" y="20"/>
                    <a:pt x="225" y="21"/>
                  </a:cubicBezTo>
                  <a:cubicBezTo>
                    <a:pt x="225" y="22"/>
                    <a:pt x="232" y="23"/>
                    <a:pt x="236" y="23"/>
                  </a:cubicBezTo>
                  <a:cubicBezTo>
                    <a:pt x="237" y="23"/>
                    <a:pt x="240" y="22"/>
                    <a:pt x="241" y="22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1" y="22"/>
                    <a:pt x="242" y="22"/>
                    <a:pt x="242" y="22"/>
                  </a:cubicBezTo>
                  <a:cubicBezTo>
                    <a:pt x="242" y="22"/>
                    <a:pt x="242" y="22"/>
                    <a:pt x="243" y="22"/>
                  </a:cubicBezTo>
                  <a:cubicBezTo>
                    <a:pt x="242" y="23"/>
                    <a:pt x="244" y="23"/>
                    <a:pt x="247" y="23"/>
                  </a:cubicBezTo>
                  <a:cubicBezTo>
                    <a:pt x="248" y="23"/>
                    <a:pt x="250" y="23"/>
                    <a:pt x="251" y="23"/>
                  </a:cubicBezTo>
                  <a:cubicBezTo>
                    <a:pt x="255" y="23"/>
                    <a:pt x="259" y="23"/>
                    <a:pt x="264" y="23"/>
                  </a:cubicBezTo>
                  <a:cubicBezTo>
                    <a:pt x="265" y="23"/>
                    <a:pt x="266" y="22"/>
                    <a:pt x="268" y="22"/>
                  </a:cubicBezTo>
                  <a:cubicBezTo>
                    <a:pt x="268" y="23"/>
                    <a:pt x="269" y="23"/>
                    <a:pt x="271" y="23"/>
                  </a:cubicBezTo>
                  <a:cubicBezTo>
                    <a:pt x="273" y="23"/>
                    <a:pt x="276" y="23"/>
                    <a:pt x="278" y="23"/>
                  </a:cubicBezTo>
                  <a:cubicBezTo>
                    <a:pt x="281" y="23"/>
                    <a:pt x="284" y="23"/>
                    <a:pt x="284" y="22"/>
                  </a:cubicBezTo>
                  <a:cubicBezTo>
                    <a:pt x="284" y="22"/>
                    <a:pt x="284" y="22"/>
                    <a:pt x="284" y="22"/>
                  </a:cubicBezTo>
                  <a:cubicBezTo>
                    <a:pt x="284" y="22"/>
                    <a:pt x="283" y="22"/>
                    <a:pt x="282" y="22"/>
                  </a:cubicBezTo>
                  <a:cubicBezTo>
                    <a:pt x="283" y="21"/>
                    <a:pt x="283" y="21"/>
                    <a:pt x="283" y="21"/>
                  </a:cubicBezTo>
                  <a:cubicBezTo>
                    <a:pt x="283" y="21"/>
                    <a:pt x="283" y="21"/>
                    <a:pt x="284" y="21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82" y="20"/>
                    <a:pt x="278" y="19"/>
                    <a:pt x="271" y="19"/>
                  </a:cubicBezTo>
                  <a:cubicBezTo>
                    <a:pt x="270" y="19"/>
                    <a:pt x="269" y="19"/>
                    <a:pt x="268" y="19"/>
                  </a:cubicBezTo>
                  <a:cubicBezTo>
                    <a:pt x="262" y="19"/>
                    <a:pt x="259" y="20"/>
                    <a:pt x="251" y="20"/>
                  </a:cubicBezTo>
                  <a:cubicBezTo>
                    <a:pt x="247" y="20"/>
                    <a:pt x="244" y="20"/>
                    <a:pt x="240" y="19"/>
                  </a:cubicBezTo>
                  <a:cubicBezTo>
                    <a:pt x="240" y="19"/>
                    <a:pt x="239" y="20"/>
                    <a:pt x="238" y="20"/>
                  </a:cubicBezTo>
                  <a:cubicBezTo>
                    <a:pt x="238" y="20"/>
                    <a:pt x="238" y="19"/>
                    <a:pt x="238" y="19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6" y="18"/>
                    <a:pt x="233" y="19"/>
                    <a:pt x="232" y="18"/>
                  </a:cubicBezTo>
                  <a:cubicBezTo>
                    <a:pt x="232" y="18"/>
                    <a:pt x="233" y="18"/>
                    <a:pt x="233" y="18"/>
                  </a:cubicBezTo>
                  <a:cubicBezTo>
                    <a:pt x="235" y="18"/>
                    <a:pt x="236" y="18"/>
                    <a:pt x="238" y="18"/>
                  </a:cubicBezTo>
                  <a:cubicBezTo>
                    <a:pt x="237" y="17"/>
                    <a:pt x="229" y="17"/>
                    <a:pt x="231" y="16"/>
                  </a:cubicBezTo>
                  <a:cubicBezTo>
                    <a:pt x="230" y="16"/>
                    <a:pt x="229" y="16"/>
                    <a:pt x="228" y="16"/>
                  </a:cubicBezTo>
                  <a:cubicBezTo>
                    <a:pt x="227" y="16"/>
                    <a:pt x="226" y="17"/>
                    <a:pt x="224" y="17"/>
                  </a:cubicBezTo>
                  <a:cubicBezTo>
                    <a:pt x="224" y="17"/>
                    <a:pt x="224" y="17"/>
                    <a:pt x="224" y="17"/>
                  </a:cubicBezTo>
                  <a:cubicBezTo>
                    <a:pt x="222" y="17"/>
                    <a:pt x="220" y="16"/>
                    <a:pt x="219" y="16"/>
                  </a:cubicBezTo>
                  <a:cubicBezTo>
                    <a:pt x="217" y="16"/>
                    <a:pt x="215" y="15"/>
                    <a:pt x="213" y="15"/>
                  </a:cubicBezTo>
                  <a:moveTo>
                    <a:pt x="221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20" y="14"/>
                    <a:pt x="220" y="14"/>
                    <a:pt x="220" y="14"/>
                  </a:cubicBezTo>
                  <a:cubicBezTo>
                    <a:pt x="220" y="14"/>
                    <a:pt x="220" y="14"/>
                    <a:pt x="219" y="14"/>
                  </a:cubicBezTo>
                  <a:cubicBezTo>
                    <a:pt x="216" y="14"/>
                    <a:pt x="211" y="14"/>
                    <a:pt x="209" y="15"/>
                  </a:cubicBezTo>
                  <a:cubicBezTo>
                    <a:pt x="209" y="15"/>
                    <a:pt x="218" y="15"/>
                    <a:pt x="219" y="15"/>
                  </a:cubicBezTo>
                  <a:cubicBezTo>
                    <a:pt x="219" y="15"/>
                    <a:pt x="219" y="15"/>
                    <a:pt x="219" y="15"/>
                  </a:cubicBezTo>
                  <a:cubicBezTo>
                    <a:pt x="220" y="15"/>
                    <a:pt x="221" y="15"/>
                    <a:pt x="221" y="14"/>
                  </a:cubicBezTo>
                  <a:cubicBezTo>
                    <a:pt x="221" y="14"/>
                    <a:pt x="221" y="14"/>
                    <a:pt x="221" y="14"/>
                  </a:cubicBezTo>
                  <a:moveTo>
                    <a:pt x="337" y="13"/>
                  </a:moveTo>
                  <a:cubicBezTo>
                    <a:pt x="336" y="13"/>
                    <a:pt x="336" y="13"/>
                    <a:pt x="336" y="13"/>
                  </a:cubicBezTo>
                  <a:cubicBezTo>
                    <a:pt x="336" y="15"/>
                    <a:pt x="344" y="15"/>
                    <a:pt x="347" y="16"/>
                  </a:cubicBezTo>
                  <a:cubicBezTo>
                    <a:pt x="347" y="17"/>
                    <a:pt x="346" y="17"/>
                    <a:pt x="343" y="18"/>
                  </a:cubicBezTo>
                  <a:cubicBezTo>
                    <a:pt x="340" y="18"/>
                    <a:pt x="335" y="16"/>
                    <a:pt x="331" y="16"/>
                  </a:cubicBezTo>
                  <a:cubicBezTo>
                    <a:pt x="330" y="16"/>
                    <a:pt x="330" y="16"/>
                    <a:pt x="329" y="16"/>
                  </a:cubicBezTo>
                  <a:cubicBezTo>
                    <a:pt x="329" y="16"/>
                    <a:pt x="328" y="16"/>
                    <a:pt x="327" y="16"/>
                  </a:cubicBezTo>
                  <a:cubicBezTo>
                    <a:pt x="326" y="16"/>
                    <a:pt x="325" y="16"/>
                    <a:pt x="325" y="16"/>
                  </a:cubicBezTo>
                  <a:cubicBezTo>
                    <a:pt x="324" y="16"/>
                    <a:pt x="324" y="16"/>
                    <a:pt x="323" y="16"/>
                  </a:cubicBezTo>
                  <a:cubicBezTo>
                    <a:pt x="321" y="16"/>
                    <a:pt x="319" y="16"/>
                    <a:pt x="317" y="16"/>
                  </a:cubicBezTo>
                  <a:cubicBezTo>
                    <a:pt x="315" y="16"/>
                    <a:pt x="315" y="16"/>
                    <a:pt x="315" y="17"/>
                  </a:cubicBezTo>
                  <a:cubicBezTo>
                    <a:pt x="315" y="17"/>
                    <a:pt x="330" y="20"/>
                    <a:pt x="331" y="20"/>
                  </a:cubicBezTo>
                  <a:cubicBezTo>
                    <a:pt x="333" y="20"/>
                    <a:pt x="334" y="21"/>
                    <a:pt x="336" y="21"/>
                  </a:cubicBezTo>
                  <a:cubicBezTo>
                    <a:pt x="336" y="21"/>
                    <a:pt x="336" y="21"/>
                    <a:pt x="337" y="21"/>
                  </a:cubicBezTo>
                  <a:cubicBezTo>
                    <a:pt x="337" y="21"/>
                    <a:pt x="337" y="21"/>
                    <a:pt x="338" y="21"/>
                  </a:cubicBezTo>
                  <a:cubicBezTo>
                    <a:pt x="340" y="21"/>
                    <a:pt x="341" y="21"/>
                    <a:pt x="344" y="21"/>
                  </a:cubicBezTo>
                  <a:cubicBezTo>
                    <a:pt x="343" y="22"/>
                    <a:pt x="343" y="22"/>
                    <a:pt x="342" y="22"/>
                  </a:cubicBezTo>
                  <a:cubicBezTo>
                    <a:pt x="339" y="22"/>
                    <a:pt x="336" y="22"/>
                    <a:pt x="333" y="21"/>
                  </a:cubicBezTo>
                  <a:cubicBezTo>
                    <a:pt x="333" y="21"/>
                    <a:pt x="332" y="21"/>
                    <a:pt x="332" y="21"/>
                  </a:cubicBezTo>
                  <a:cubicBezTo>
                    <a:pt x="331" y="21"/>
                    <a:pt x="331" y="21"/>
                    <a:pt x="330" y="21"/>
                  </a:cubicBezTo>
                  <a:cubicBezTo>
                    <a:pt x="329" y="21"/>
                    <a:pt x="328" y="21"/>
                    <a:pt x="327" y="21"/>
                  </a:cubicBezTo>
                  <a:cubicBezTo>
                    <a:pt x="326" y="21"/>
                    <a:pt x="325" y="21"/>
                    <a:pt x="324" y="21"/>
                  </a:cubicBezTo>
                  <a:cubicBezTo>
                    <a:pt x="323" y="21"/>
                    <a:pt x="322" y="21"/>
                    <a:pt x="322" y="21"/>
                  </a:cubicBezTo>
                  <a:cubicBezTo>
                    <a:pt x="323" y="22"/>
                    <a:pt x="324" y="22"/>
                    <a:pt x="324" y="22"/>
                  </a:cubicBezTo>
                  <a:cubicBezTo>
                    <a:pt x="324" y="22"/>
                    <a:pt x="325" y="22"/>
                    <a:pt x="325" y="22"/>
                  </a:cubicBezTo>
                  <a:cubicBezTo>
                    <a:pt x="325" y="22"/>
                    <a:pt x="326" y="22"/>
                    <a:pt x="327" y="22"/>
                  </a:cubicBezTo>
                  <a:cubicBezTo>
                    <a:pt x="329" y="22"/>
                    <a:pt x="331" y="23"/>
                    <a:pt x="334" y="24"/>
                  </a:cubicBezTo>
                  <a:cubicBezTo>
                    <a:pt x="333" y="24"/>
                    <a:pt x="332" y="24"/>
                    <a:pt x="331" y="24"/>
                  </a:cubicBezTo>
                  <a:cubicBezTo>
                    <a:pt x="333" y="25"/>
                    <a:pt x="338" y="26"/>
                    <a:pt x="341" y="27"/>
                  </a:cubicBezTo>
                  <a:cubicBezTo>
                    <a:pt x="342" y="27"/>
                    <a:pt x="342" y="27"/>
                    <a:pt x="342" y="27"/>
                  </a:cubicBezTo>
                  <a:cubicBezTo>
                    <a:pt x="342" y="27"/>
                    <a:pt x="342" y="27"/>
                    <a:pt x="343" y="27"/>
                  </a:cubicBezTo>
                  <a:cubicBezTo>
                    <a:pt x="343" y="27"/>
                    <a:pt x="343" y="27"/>
                    <a:pt x="343" y="27"/>
                  </a:cubicBezTo>
                  <a:cubicBezTo>
                    <a:pt x="343" y="27"/>
                    <a:pt x="342" y="26"/>
                    <a:pt x="342" y="26"/>
                  </a:cubicBezTo>
                  <a:cubicBezTo>
                    <a:pt x="342" y="26"/>
                    <a:pt x="343" y="26"/>
                    <a:pt x="345" y="26"/>
                  </a:cubicBezTo>
                  <a:cubicBezTo>
                    <a:pt x="346" y="27"/>
                    <a:pt x="348" y="27"/>
                    <a:pt x="349" y="27"/>
                  </a:cubicBezTo>
                  <a:cubicBezTo>
                    <a:pt x="350" y="27"/>
                    <a:pt x="350" y="27"/>
                    <a:pt x="350" y="27"/>
                  </a:cubicBezTo>
                  <a:cubicBezTo>
                    <a:pt x="351" y="27"/>
                    <a:pt x="351" y="27"/>
                    <a:pt x="351" y="27"/>
                  </a:cubicBezTo>
                  <a:cubicBezTo>
                    <a:pt x="352" y="27"/>
                    <a:pt x="352" y="27"/>
                    <a:pt x="353" y="27"/>
                  </a:cubicBezTo>
                  <a:cubicBezTo>
                    <a:pt x="353" y="27"/>
                    <a:pt x="353" y="27"/>
                    <a:pt x="354" y="27"/>
                  </a:cubicBezTo>
                  <a:cubicBezTo>
                    <a:pt x="356" y="28"/>
                    <a:pt x="357" y="28"/>
                    <a:pt x="358" y="28"/>
                  </a:cubicBezTo>
                  <a:cubicBezTo>
                    <a:pt x="375" y="31"/>
                    <a:pt x="386" y="36"/>
                    <a:pt x="391" y="42"/>
                  </a:cubicBezTo>
                  <a:cubicBezTo>
                    <a:pt x="391" y="43"/>
                    <a:pt x="391" y="43"/>
                    <a:pt x="391" y="43"/>
                  </a:cubicBezTo>
                  <a:cubicBezTo>
                    <a:pt x="393" y="44"/>
                    <a:pt x="395" y="44"/>
                    <a:pt x="395" y="45"/>
                  </a:cubicBezTo>
                  <a:cubicBezTo>
                    <a:pt x="396" y="46"/>
                    <a:pt x="392" y="45"/>
                    <a:pt x="393" y="47"/>
                  </a:cubicBezTo>
                  <a:cubicBezTo>
                    <a:pt x="393" y="48"/>
                    <a:pt x="394" y="48"/>
                    <a:pt x="397" y="48"/>
                  </a:cubicBezTo>
                  <a:cubicBezTo>
                    <a:pt x="397" y="49"/>
                    <a:pt x="398" y="49"/>
                    <a:pt x="398" y="49"/>
                  </a:cubicBezTo>
                  <a:cubicBezTo>
                    <a:pt x="398" y="49"/>
                    <a:pt x="399" y="48"/>
                    <a:pt x="399" y="48"/>
                  </a:cubicBezTo>
                  <a:cubicBezTo>
                    <a:pt x="399" y="48"/>
                    <a:pt x="399" y="48"/>
                    <a:pt x="400" y="48"/>
                  </a:cubicBezTo>
                  <a:cubicBezTo>
                    <a:pt x="400" y="48"/>
                    <a:pt x="400" y="48"/>
                    <a:pt x="400" y="48"/>
                  </a:cubicBezTo>
                  <a:cubicBezTo>
                    <a:pt x="405" y="49"/>
                    <a:pt x="407" y="52"/>
                    <a:pt x="411" y="54"/>
                  </a:cubicBezTo>
                  <a:cubicBezTo>
                    <a:pt x="411" y="54"/>
                    <a:pt x="411" y="55"/>
                    <a:pt x="411" y="55"/>
                  </a:cubicBezTo>
                  <a:cubicBezTo>
                    <a:pt x="411" y="55"/>
                    <a:pt x="410" y="55"/>
                    <a:pt x="410" y="55"/>
                  </a:cubicBezTo>
                  <a:cubicBezTo>
                    <a:pt x="407" y="54"/>
                    <a:pt x="405" y="52"/>
                    <a:pt x="402" y="52"/>
                  </a:cubicBezTo>
                  <a:cubicBezTo>
                    <a:pt x="400" y="51"/>
                    <a:pt x="400" y="51"/>
                    <a:pt x="399" y="51"/>
                  </a:cubicBezTo>
                  <a:cubicBezTo>
                    <a:pt x="400" y="53"/>
                    <a:pt x="410" y="56"/>
                    <a:pt x="415" y="57"/>
                  </a:cubicBezTo>
                  <a:cubicBezTo>
                    <a:pt x="414" y="59"/>
                    <a:pt x="412" y="59"/>
                    <a:pt x="412" y="61"/>
                  </a:cubicBezTo>
                  <a:cubicBezTo>
                    <a:pt x="410" y="60"/>
                    <a:pt x="410" y="60"/>
                    <a:pt x="409" y="60"/>
                  </a:cubicBezTo>
                  <a:cubicBezTo>
                    <a:pt x="409" y="60"/>
                    <a:pt x="408" y="60"/>
                    <a:pt x="408" y="60"/>
                  </a:cubicBezTo>
                  <a:cubicBezTo>
                    <a:pt x="408" y="60"/>
                    <a:pt x="408" y="60"/>
                    <a:pt x="408" y="60"/>
                  </a:cubicBezTo>
                  <a:cubicBezTo>
                    <a:pt x="405" y="60"/>
                    <a:pt x="405" y="61"/>
                    <a:pt x="403" y="62"/>
                  </a:cubicBezTo>
                  <a:cubicBezTo>
                    <a:pt x="403" y="63"/>
                    <a:pt x="403" y="63"/>
                    <a:pt x="403" y="64"/>
                  </a:cubicBezTo>
                  <a:cubicBezTo>
                    <a:pt x="404" y="64"/>
                    <a:pt x="404" y="64"/>
                    <a:pt x="404" y="64"/>
                  </a:cubicBezTo>
                  <a:cubicBezTo>
                    <a:pt x="404" y="64"/>
                    <a:pt x="405" y="64"/>
                    <a:pt x="406" y="64"/>
                  </a:cubicBezTo>
                  <a:cubicBezTo>
                    <a:pt x="406" y="65"/>
                    <a:pt x="405" y="65"/>
                    <a:pt x="405" y="66"/>
                  </a:cubicBezTo>
                  <a:cubicBezTo>
                    <a:pt x="406" y="67"/>
                    <a:pt x="410" y="69"/>
                    <a:pt x="411" y="70"/>
                  </a:cubicBezTo>
                  <a:cubicBezTo>
                    <a:pt x="411" y="71"/>
                    <a:pt x="412" y="73"/>
                    <a:pt x="413" y="73"/>
                  </a:cubicBezTo>
                  <a:cubicBezTo>
                    <a:pt x="414" y="73"/>
                    <a:pt x="414" y="73"/>
                    <a:pt x="415" y="73"/>
                  </a:cubicBezTo>
                  <a:cubicBezTo>
                    <a:pt x="415" y="73"/>
                    <a:pt x="415" y="73"/>
                    <a:pt x="415" y="73"/>
                  </a:cubicBezTo>
                  <a:cubicBezTo>
                    <a:pt x="415" y="73"/>
                    <a:pt x="416" y="73"/>
                    <a:pt x="416" y="73"/>
                  </a:cubicBezTo>
                  <a:cubicBezTo>
                    <a:pt x="416" y="73"/>
                    <a:pt x="417" y="74"/>
                    <a:pt x="418" y="74"/>
                  </a:cubicBezTo>
                  <a:cubicBezTo>
                    <a:pt x="417" y="74"/>
                    <a:pt x="416" y="74"/>
                    <a:pt x="416" y="75"/>
                  </a:cubicBezTo>
                  <a:cubicBezTo>
                    <a:pt x="417" y="77"/>
                    <a:pt x="422" y="83"/>
                    <a:pt x="426" y="84"/>
                  </a:cubicBezTo>
                  <a:cubicBezTo>
                    <a:pt x="426" y="85"/>
                    <a:pt x="426" y="85"/>
                    <a:pt x="427" y="86"/>
                  </a:cubicBezTo>
                  <a:cubicBezTo>
                    <a:pt x="429" y="87"/>
                    <a:pt x="430" y="87"/>
                    <a:pt x="432" y="89"/>
                  </a:cubicBezTo>
                  <a:cubicBezTo>
                    <a:pt x="433" y="89"/>
                    <a:pt x="435" y="89"/>
                    <a:pt x="437" y="89"/>
                  </a:cubicBezTo>
                  <a:cubicBezTo>
                    <a:pt x="441" y="90"/>
                    <a:pt x="441" y="93"/>
                    <a:pt x="444" y="94"/>
                  </a:cubicBezTo>
                  <a:cubicBezTo>
                    <a:pt x="445" y="94"/>
                    <a:pt x="445" y="94"/>
                    <a:pt x="445" y="94"/>
                  </a:cubicBezTo>
                  <a:cubicBezTo>
                    <a:pt x="445" y="94"/>
                    <a:pt x="445" y="94"/>
                    <a:pt x="445" y="94"/>
                  </a:cubicBezTo>
                  <a:cubicBezTo>
                    <a:pt x="445" y="94"/>
                    <a:pt x="445" y="94"/>
                    <a:pt x="446" y="94"/>
                  </a:cubicBezTo>
                  <a:cubicBezTo>
                    <a:pt x="446" y="94"/>
                    <a:pt x="446" y="94"/>
                    <a:pt x="447" y="94"/>
                  </a:cubicBezTo>
                  <a:cubicBezTo>
                    <a:pt x="447" y="95"/>
                    <a:pt x="448" y="95"/>
                    <a:pt x="449" y="95"/>
                  </a:cubicBezTo>
                  <a:cubicBezTo>
                    <a:pt x="449" y="95"/>
                    <a:pt x="449" y="95"/>
                    <a:pt x="449" y="95"/>
                  </a:cubicBezTo>
                  <a:cubicBezTo>
                    <a:pt x="452" y="95"/>
                    <a:pt x="450" y="92"/>
                    <a:pt x="452" y="92"/>
                  </a:cubicBezTo>
                  <a:cubicBezTo>
                    <a:pt x="452" y="91"/>
                    <a:pt x="452" y="90"/>
                    <a:pt x="451" y="88"/>
                  </a:cubicBezTo>
                  <a:cubicBezTo>
                    <a:pt x="451" y="86"/>
                    <a:pt x="457" y="88"/>
                    <a:pt x="456" y="86"/>
                  </a:cubicBezTo>
                  <a:cubicBezTo>
                    <a:pt x="456" y="85"/>
                    <a:pt x="454" y="84"/>
                    <a:pt x="454" y="84"/>
                  </a:cubicBezTo>
                  <a:cubicBezTo>
                    <a:pt x="454" y="83"/>
                    <a:pt x="454" y="83"/>
                    <a:pt x="455" y="83"/>
                  </a:cubicBezTo>
                  <a:cubicBezTo>
                    <a:pt x="454" y="83"/>
                    <a:pt x="454" y="83"/>
                    <a:pt x="454" y="83"/>
                  </a:cubicBezTo>
                  <a:cubicBezTo>
                    <a:pt x="454" y="82"/>
                    <a:pt x="455" y="82"/>
                    <a:pt x="455" y="82"/>
                  </a:cubicBezTo>
                  <a:cubicBezTo>
                    <a:pt x="456" y="82"/>
                    <a:pt x="457" y="82"/>
                    <a:pt x="459" y="82"/>
                  </a:cubicBezTo>
                  <a:cubicBezTo>
                    <a:pt x="460" y="83"/>
                    <a:pt x="461" y="83"/>
                    <a:pt x="462" y="83"/>
                  </a:cubicBezTo>
                  <a:cubicBezTo>
                    <a:pt x="462" y="83"/>
                    <a:pt x="462" y="83"/>
                    <a:pt x="462" y="83"/>
                  </a:cubicBezTo>
                  <a:cubicBezTo>
                    <a:pt x="464" y="83"/>
                    <a:pt x="463" y="82"/>
                    <a:pt x="464" y="82"/>
                  </a:cubicBezTo>
                  <a:cubicBezTo>
                    <a:pt x="464" y="82"/>
                    <a:pt x="464" y="82"/>
                    <a:pt x="464" y="82"/>
                  </a:cubicBezTo>
                  <a:cubicBezTo>
                    <a:pt x="464" y="83"/>
                    <a:pt x="464" y="83"/>
                    <a:pt x="464" y="83"/>
                  </a:cubicBezTo>
                  <a:cubicBezTo>
                    <a:pt x="465" y="84"/>
                    <a:pt x="465" y="84"/>
                    <a:pt x="466" y="84"/>
                  </a:cubicBezTo>
                  <a:cubicBezTo>
                    <a:pt x="467" y="84"/>
                    <a:pt x="469" y="84"/>
                    <a:pt x="470" y="85"/>
                  </a:cubicBezTo>
                  <a:cubicBezTo>
                    <a:pt x="444" y="57"/>
                    <a:pt x="414" y="33"/>
                    <a:pt x="379" y="16"/>
                  </a:cubicBezTo>
                  <a:cubicBezTo>
                    <a:pt x="378" y="16"/>
                    <a:pt x="376" y="16"/>
                    <a:pt x="374" y="16"/>
                  </a:cubicBezTo>
                  <a:cubicBezTo>
                    <a:pt x="369" y="14"/>
                    <a:pt x="367" y="14"/>
                    <a:pt x="361" y="13"/>
                  </a:cubicBezTo>
                  <a:cubicBezTo>
                    <a:pt x="361" y="13"/>
                    <a:pt x="360" y="13"/>
                    <a:pt x="360" y="13"/>
                  </a:cubicBezTo>
                  <a:cubicBezTo>
                    <a:pt x="359" y="13"/>
                    <a:pt x="359" y="14"/>
                    <a:pt x="359" y="14"/>
                  </a:cubicBezTo>
                  <a:cubicBezTo>
                    <a:pt x="359" y="14"/>
                    <a:pt x="359" y="15"/>
                    <a:pt x="358" y="15"/>
                  </a:cubicBezTo>
                  <a:cubicBezTo>
                    <a:pt x="358" y="15"/>
                    <a:pt x="357" y="14"/>
                    <a:pt x="356" y="14"/>
                  </a:cubicBezTo>
                  <a:cubicBezTo>
                    <a:pt x="355" y="14"/>
                    <a:pt x="354" y="14"/>
                    <a:pt x="352" y="13"/>
                  </a:cubicBezTo>
                  <a:cubicBezTo>
                    <a:pt x="352" y="13"/>
                    <a:pt x="350" y="13"/>
                    <a:pt x="349" y="13"/>
                  </a:cubicBezTo>
                  <a:cubicBezTo>
                    <a:pt x="346" y="13"/>
                    <a:pt x="342" y="13"/>
                    <a:pt x="338" y="13"/>
                  </a:cubicBezTo>
                  <a:cubicBezTo>
                    <a:pt x="338" y="13"/>
                    <a:pt x="337" y="13"/>
                    <a:pt x="337" y="13"/>
                  </a:cubicBezTo>
                  <a:moveTo>
                    <a:pt x="183" y="12"/>
                  </a:moveTo>
                  <a:cubicBezTo>
                    <a:pt x="183" y="12"/>
                    <a:pt x="182" y="12"/>
                    <a:pt x="182" y="12"/>
                  </a:cubicBezTo>
                  <a:cubicBezTo>
                    <a:pt x="181" y="13"/>
                    <a:pt x="180" y="13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8" y="13"/>
                    <a:pt x="178" y="13"/>
                    <a:pt x="177" y="13"/>
                  </a:cubicBezTo>
                  <a:cubicBezTo>
                    <a:pt x="176" y="13"/>
                    <a:pt x="176" y="13"/>
                    <a:pt x="175" y="13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2" y="13"/>
                    <a:pt x="171" y="13"/>
                    <a:pt x="169" y="14"/>
                  </a:cubicBezTo>
                  <a:cubicBezTo>
                    <a:pt x="169" y="14"/>
                    <a:pt x="169" y="14"/>
                    <a:pt x="169" y="14"/>
                  </a:cubicBezTo>
                  <a:cubicBezTo>
                    <a:pt x="169" y="14"/>
                    <a:pt x="170" y="14"/>
                    <a:pt x="171" y="14"/>
                  </a:cubicBezTo>
                  <a:cubicBezTo>
                    <a:pt x="171" y="14"/>
                    <a:pt x="170" y="15"/>
                    <a:pt x="170" y="15"/>
                  </a:cubicBezTo>
                  <a:cubicBezTo>
                    <a:pt x="170" y="15"/>
                    <a:pt x="170" y="15"/>
                    <a:pt x="170" y="15"/>
                  </a:cubicBezTo>
                  <a:cubicBezTo>
                    <a:pt x="171" y="15"/>
                    <a:pt x="172" y="15"/>
                    <a:pt x="175" y="14"/>
                  </a:cubicBezTo>
                  <a:cubicBezTo>
                    <a:pt x="175" y="15"/>
                    <a:pt x="175" y="15"/>
                    <a:pt x="175" y="15"/>
                  </a:cubicBezTo>
                  <a:cubicBezTo>
                    <a:pt x="173" y="15"/>
                    <a:pt x="172" y="15"/>
                    <a:pt x="170" y="16"/>
                  </a:cubicBezTo>
                  <a:cubicBezTo>
                    <a:pt x="171" y="16"/>
                    <a:pt x="171" y="16"/>
                    <a:pt x="172" y="16"/>
                  </a:cubicBezTo>
                  <a:cubicBezTo>
                    <a:pt x="172" y="16"/>
                    <a:pt x="173" y="16"/>
                    <a:pt x="174" y="16"/>
                  </a:cubicBezTo>
                  <a:cubicBezTo>
                    <a:pt x="176" y="16"/>
                    <a:pt x="177" y="15"/>
                    <a:pt x="178" y="15"/>
                  </a:cubicBezTo>
                  <a:cubicBezTo>
                    <a:pt x="179" y="15"/>
                    <a:pt x="179" y="15"/>
                    <a:pt x="179" y="16"/>
                  </a:cubicBezTo>
                  <a:cubicBezTo>
                    <a:pt x="182" y="15"/>
                    <a:pt x="184" y="15"/>
                    <a:pt x="186" y="15"/>
                  </a:cubicBezTo>
                  <a:cubicBezTo>
                    <a:pt x="187" y="15"/>
                    <a:pt x="187" y="15"/>
                    <a:pt x="187" y="15"/>
                  </a:cubicBezTo>
                  <a:cubicBezTo>
                    <a:pt x="188" y="15"/>
                    <a:pt x="189" y="15"/>
                    <a:pt x="190" y="15"/>
                  </a:cubicBezTo>
                  <a:cubicBezTo>
                    <a:pt x="190" y="16"/>
                    <a:pt x="191" y="16"/>
                    <a:pt x="192" y="16"/>
                  </a:cubicBezTo>
                  <a:cubicBezTo>
                    <a:pt x="193" y="16"/>
                    <a:pt x="193" y="16"/>
                    <a:pt x="193" y="16"/>
                  </a:cubicBezTo>
                  <a:cubicBezTo>
                    <a:pt x="194" y="15"/>
                    <a:pt x="196" y="16"/>
                    <a:pt x="196" y="15"/>
                  </a:cubicBezTo>
                  <a:cubicBezTo>
                    <a:pt x="196" y="14"/>
                    <a:pt x="193" y="14"/>
                    <a:pt x="192" y="14"/>
                  </a:cubicBezTo>
                  <a:cubicBezTo>
                    <a:pt x="192" y="14"/>
                    <a:pt x="193" y="13"/>
                    <a:pt x="193" y="13"/>
                  </a:cubicBezTo>
                  <a:cubicBezTo>
                    <a:pt x="193" y="13"/>
                    <a:pt x="191" y="12"/>
                    <a:pt x="190" y="12"/>
                  </a:cubicBezTo>
                  <a:cubicBezTo>
                    <a:pt x="189" y="12"/>
                    <a:pt x="189" y="12"/>
                    <a:pt x="189" y="12"/>
                  </a:cubicBezTo>
                  <a:cubicBezTo>
                    <a:pt x="188" y="12"/>
                    <a:pt x="187" y="13"/>
                    <a:pt x="187" y="13"/>
                  </a:cubicBezTo>
                  <a:cubicBezTo>
                    <a:pt x="186" y="13"/>
                    <a:pt x="186" y="13"/>
                    <a:pt x="186" y="13"/>
                  </a:cubicBezTo>
                  <a:cubicBezTo>
                    <a:pt x="186" y="13"/>
                    <a:pt x="185" y="13"/>
                    <a:pt x="185" y="13"/>
                  </a:cubicBezTo>
                  <a:cubicBezTo>
                    <a:pt x="184" y="12"/>
                    <a:pt x="184" y="12"/>
                    <a:pt x="183" y="12"/>
                  </a:cubicBezTo>
                  <a:moveTo>
                    <a:pt x="204" y="11"/>
                  </a:moveTo>
                  <a:cubicBezTo>
                    <a:pt x="202" y="11"/>
                    <a:pt x="200" y="11"/>
                    <a:pt x="200" y="12"/>
                  </a:cubicBezTo>
                  <a:cubicBezTo>
                    <a:pt x="200" y="13"/>
                    <a:pt x="203" y="13"/>
                    <a:pt x="205" y="13"/>
                  </a:cubicBezTo>
                  <a:cubicBezTo>
                    <a:pt x="204" y="13"/>
                    <a:pt x="203" y="14"/>
                    <a:pt x="203" y="14"/>
                  </a:cubicBezTo>
                  <a:cubicBezTo>
                    <a:pt x="203" y="14"/>
                    <a:pt x="204" y="14"/>
                    <a:pt x="205" y="14"/>
                  </a:cubicBezTo>
                  <a:cubicBezTo>
                    <a:pt x="206" y="14"/>
                    <a:pt x="210" y="14"/>
                    <a:pt x="214" y="13"/>
                  </a:cubicBezTo>
                  <a:cubicBezTo>
                    <a:pt x="214" y="12"/>
                    <a:pt x="214" y="12"/>
                    <a:pt x="214" y="12"/>
                  </a:cubicBezTo>
                  <a:cubicBezTo>
                    <a:pt x="214" y="11"/>
                    <a:pt x="214" y="11"/>
                    <a:pt x="213" y="11"/>
                  </a:cubicBezTo>
                  <a:cubicBezTo>
                    <a:pt x="213" y="11"/>
                    <a:pt x="212" y="11"/>
                    <a:pt x="211" y="11"/>
                  </a:cubicBezTo>
                  <a:cubicBezTo>
                    <a:pt x="211" y="11"/>
                    <a:pt x="210" y="12"/>
                    <a:pt x="210" y="12"/>
                  </a:cubicBezTo>
                  <a:cubicBezTo>
                    <a:pt x="209" y="12"/>
                    <a:pt x="209" y="11"/>
                    <a:pt x="209" y="11"/>
                  </a:cubicBezTo>
                  <a:cubicBezTo>
                    <a:pt x="208" y="11"/>
                    <a:pt x="208" y="11"/>
                    <a:pt x="207" y="11"/>
                  </a:cubicBezTo>
                  <a:cubicBezTo>
                    <a:pt x="206" y="11"/>
                    <a:pt x="204" y="11"/>
                    <a:pt x="204" y="11"/>
                  </a:cubicBezTo>
                  <a:moveTo>
                    <a:pt x="201" y="7"/>
                  </a:moveTo>
                  <a:cubicBezTo>
                    <a:pt x="200" y="7"/>
                    <a:pt x="197" y="7"/>
                    <a:pt x="195" y="7"/>
                  </a:cubicBezTo>
                  <a:cubicBezTo>
                    <a:pt x="195" y="8"/>
                    <a:pt x="197" y="8"/>
                    <a:pt x="198" y="8"/>
                  </a:cubicBezTo>
                  <a:cubicBezTo>
                    <a:pt x="199" y="8"/>
                    <a:pt x="200" y="8"/>
                    <a:pt x="200" y="8"/>
                  </a:cubicBezTo>
                  <a:cubicBezTo>
                    <a:pt x="201" y="7"/>
                    <a:pt x="201" y="7"/>
                    <a:pt x="201" y="7"/>
                  </a:cubicBezTo>
                  <a:moveTo>
                    <a:pt x="223" y="4"/>
                  </a:moveTo>
                  <a:cubicBezTo>
                    <a:pt x="222" y="4"/>
                    <a:pt x="220" y="4"/>
                    <a:pt x="217" y="4"/>
                  </a:cubicBezTo>
                  <a:cubicBezTo>
                    <a:pt x="217" y="5"/>
                    <a:pt x="218" y="5"/>
                    <a:pt x="220" y="5"/>
                  </a:cubicBezTo>
                  <a:cubicBezTo>
                    <a:pt x="220" y="5"/>
                    <a:pt x="220" y="5"/>
                    <a:pt x="220" y="5"/>
                  </a:cubicBezTo>
                  <a:cubicBezTo>
                    <a:pt x="220" y="5"/>
                    <a:pt x="221" y="5"/>
                    <a:pt x="221" y="5"/>
                  </a:cubicBezTo>
                  <a:cubicBezTo>
                    <a:pt x="221" y="5"/>
                    <a:pt x="222" y="5"/>
                    <a:pt x="222" y="5"/>
                  </a:cubicBezTo>
                  <a:cubicBezTo>
                    <a:pt x="222" y="5"/>
                    <a:pt x="222" y="5"/>
                    <a:pt x="222" y="5"/>
                  </a:cubicBezTo>
                  <a:cubicBezTo>
                    <a:pt x="221" y="5"/>
                    <a:pt x="220" y="5"/>
                    <a:pt x="219" y="5"/>
                  </a:cubicBezTo>
                  <a:cubicBezTo>
                    <a:pt x="219" y="5"/>
                    <a:pt x="219" y="5"/>
                    <a:pt x="218" y="5"/>
                  </a:cubicBezTo>
                  <a:cubicBezTo>
                    <a:pt x="216" y="5"/>
                    <a:pt x="215" y="5"/>
                    <a:pt x="213" y="6"/>
                  </a:cubicBezTo>
                  <a:cubicBezTo>
                    <a:pt x="213" y="6"/>
                    <a:pt x="215" y="6"/>
                    <a:pt x="215" y="6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215" y="6"/>
                    <a:pt x="216" y="6"/>
                    <a:pt x="216" y="6"/>
                  </a:cubicBezTo>
                  <a:cubicBezTo>
                    <a:pt x="216" y="6"/>
                    <a:pt x="217" y="6"/>
                    <a:pt x="217" y="6"/>
                  </a:cubicBezTo>
                  <a:cubicBezTo>
                    <a:pt x="218" y="6"/>
                    <a:pt x="219" y="6"/>
                    <a:pt x="219" y="6"/>
                  </a:cubicBezTo>
                  <a:cubicBezTo>
                    <a:pt x="220" y="6"/>
                    <a:pt x="220" y="6"/>
                    <a:pt x="220" y="6"/>
                  </a:cubicBezTo>
                  <a:cubicBezTo>
                    <a:pt x="219" y="6"/>
                    <a:pt x="219" y="6"/>
                    <a:pt x="218" y="7"/>
                  </a:cubicBezTo>
                  <a:cubicBezTo>
                    <a:pt x="217" y="6"/>
                    <a:pt x="217" y="6"/>
                    <a:pt x="215" y="6"/>
                  </a:cubicBezTo>
                  <a:cubicBezTo>
                    <a:pt x="215" y="6"/>
                    <a:pt x="214" y="6"/>
                    <a:pt x="214" y="6"/>
                  </a:cubicBezTo>
                  <a:cubicBezTo>
                    <a:pt x="212" y="7"/>
                    <a:pt x="210" y="6"/>
                    <a:pt x="210" y="7"/>
                  </a:cubicBezTo>
                  <a:cubicBezTo>
                    <a:pt x="210" y="8"/>
                    <a:pt x="212" y="8"/>
                    <a:pt x="214" y="8"/>
                  </a:cubicBezTo>
                  <a:cubicBezTo>
                    <a:pt x="215" y="8"/>
                    <a:pt x="216" y="8"/>
                    <a:pt x="217" y="8"/>
                  </a:cubicBezTo>
                  <a:cubicBezTo>
                    <a:pt x="217" y="8"/>
                    <a:pt x="216" y="8"/>
                    <a:pt x="216" y="8"/>
                  </a:cubicBezTo>
                  <a:cubicBezTo>
                    <a:pt x="216" y="8"/>
                    <a:pt x="216" y="8"/>
                    <a:pt x="216" y="8"/>
                  </a:cubicBezTo>
                  <a:cubicBezTo>
                    <a:pt x="214" y="8"/>
                    <a:pt x="212" y="8"/>
                    <a:pt x="211" y="8"/>
                  </a:cubicBezTo>
                  <a:cubicBezTo>
                    <a:pt x="211" y="8"/>
                    <a:pt x="210" y="8"/>
                    <a:pt x="210" y="8"/>
                  </a:cubicBezTo>
                  <a:cubicBezTo>
                    <a:pt x="210" y="8"/>
                    <a:pt x="209" y="8"/>
                    <a:pt x="209" y="8"/>
                  </a:cubicBezTo>
                  <a:cubicBezTo>
                    <a:pt x="209" y="9"/>
                    <a:pt x="210" y="9"/>
                    <a:pt x="211" y="9"/>
                  </a:cubicBezTo>
                  <a:cubicBezTo>
                    <a:pt x="213" y="9"/>
                    <a:pt x="215" y="9"/>
                    <a:pt x="217" y="9"/>
                  </a:cubicBezTo>
                  <a:cubicBezTo>
                    <a:pt x="217" y="9"/>
                    <a:pt x="215" y="9"/>
                    <a:pt x="214" y="10"/>
                  </a:cubicBezTo>
                  <a:cubicBezTo>
                    <a:pt x="214" y="10"/>
                    <a:pt x="214" y="10"/>
                    <a:pt x="215" y="10"/>
                  </a:cubicBezTo>
                  <a:cubicBezTo>
                    <a:pt x="215" y="10"/>
                    <a:pt x="215" y="10"/>
                    <a:pt x="215" y="10"/>
                  </a:cubicBezTo>
                  <a:cubicBezTo>
                    <a:pt x="216" y="10"/>
                    <a:pt x="217" y="10"/>
                    <a:pt x="218" y="9"/>
                  </a:cubicBezTo>
                  <a:cubicBezTo>
                    <a:pt x="219" y="10"/>
                    <a:pt x="219" y="10"/>
                    <a:pt x="220" y="10"/>
                  </a:cubicBezTo>
                  <a:cubicBezTo>
                    <a:pt x="220" y="10"/>
                    <a:pt x="220" y="10"/>
                    <a:pt x="221" y="10"/>
                  </a:cubicBezTo>
                  <a:cubicBezTo>
                    <a:pt x="222" y="10"/>
                    <a:pt x="223" y="9"/>
                    <a:pt x="225" y="9"/>
                  </a:cubicBezTo>
                  <a:cubicBezTo>
                    <a:pt x="226" y="9"/>
                    <a:pt x="227" y="9"/>
                    <a:pt x="228" y="9"/>
                  </a:cubicBezTo>
                  <a:cubicBezTo>
                    <a:pt x="229" y="9"/>
                    <a:pt x="230" y="9"/>
                    <a:pt x="232" y="9"/>
                  </a:cubicBezTo>
                  <a:cubicBezTo>
                    <a:pt x="230" y="10"/>
                    <a:pt x="220" y="10"/>
                    <a:pt x="220" y="11"/>
                  </a:cubicBezTo>
                  <a:cubicBezTo>
                    <a:pt x="220" y="11"/>
                    <a:pt x="222" y="12"/>
                    <a:pt x="224" y="12"/>
                  </a:cubicBezTo>
                  <a:cubicBezTo>
                    <a:pt x="225" y="12"/>
                    <a:pt x="226" y="12"/>
                    <a:pt x="227" y="12"/>
                  </a:cubicBezTo>
                  <a:cubicBezTo>
                    <a:pt x="226" y="12"/>
                    <a:pt x="226" y="12"/>
                    <a:pt x="225" y="12"/>
                  </a:cubicBezTo>
                  <a:cubicBezTo>
                    <a:pt x="225" y="12"/>
                    <a:pt x="227" y="13"/>
                    <a:pt x="228" y="13"/>
                  </a:cubicBezTo>
                  <a:cubicBezTo>
                    <a:pt x="229" y="13"/>
                    <a:pt x="230" y="13"/>
                    <a:pt x="231" y="12"/>
                  </a:cubicBezTo>
                  <a:cubicBezTo>
                    <a:pt x="231" y="13"/>
                    <a:pt x="232" y="13"/>
                    <a:pt x="232" y="13"/>
                  </a:cubicBezTo>
                  <a:cubicBezTo>
                    <a:pt x="234" y="13"/>
                    <a:pt x="235" y="12"/>
                    <a:pt x="235" y="11"/>
                  </a:cubicBezTo>
                  <a:cubicBezTo>
                    <a:pt x="236" y="12"/>
                    <a:pt x="239" y="12"/>
                    <a:pt x="240" y="12"/>
                  </a:cubicBezTo>
                  <a:cubicBezTo>
                    <a:pt x="240" y="12"/>
                    <a:pt x="241" y="12"/>
                    <a:pt x="241" y="12"/>
                  </a:cubicBezTo>
                  <a:cubicBezTo>
                    <a:pt x="241" y="12"/>
                    <a:pt x="241" y="12"/>
                    <a:pt x="241" y="12"/>
                  </a:cubicBezTo>
                  <a:cubicBezTo>
                    <a:pt x="241" y="12"/>
                    <a:pt x="243" y="12"/>
                    <a:pt x="244" y="12"/>
                  </a:cubicBezTo>
                  <a:cubicBezTo>
                    <a:pt x="243" y="11"/>
                    <a:pt x="242" y="11"/>
                    <a:pt x="241" y="11"/>
                  </a:cubicBezTo>
                  <a:cubicBezTo>
                    <a:pt x="242" y="10"/>
                    <a:pt x="243" y="10"/>
                    <a:pt x="243" y="10"/>
                  </a:cubicBezTo>
                  <a:cubicBezTo>
                    <a:pt x="244" y="11"/>
                    <a:pt x="244" y="11"/>
                    <a:pt x="245" y="11"/>
                  </a:cubicBezTo>
                  <a:cubicBezTo>
                    <a:pt x="246" y="11"/>
                    <a:pt x="246" y="11"/>
                    <a:pt x="246" y="11"/>
                  </a:cubicBezTo>
                  <a:cubicBezTo>
                    <a:pt x="246" y="11"/>
                    <a:pt x="246" y="11"/>
                    <a:pt x="246" y="11"/>
                  </a:cubicBezTo>
                  <a:cubicBezTo>
                    <a:pt x="248" y="11"/>
                    <a:pt x="250" y="10"/>
                    <a:pt x="253" y="9"/>
                  </a:cubicBezTo>
                  <a:cubicBezTo>
                    <a:pt x="254" y="9"/>
                    <a:pt x="255" y="10"/>
                    <a:pt x="255" y="10"/>
                  </a:cubicBezTo>
                  <a:cubicBezTo>
                    <a:pt x="256" y="10"/>
                    <a:pt x="257" y="9"/>
                    <a:pt x="257" y="9"/>
                  </a:cubicBezTo>
                  <a:cubicBezTo>
                    <a:pt x="258" y="9"/>
                    <a:pt x="257" y="9"/>
                    <a:pt x="257" y="9"/>
                  </a:cubicBezTo>
                  <a:cubicBezTo>
                    <a:pt x="255" y="9"/>
                    <a:pt x="251" y="8"/>
                    <a:pt x="250" y="8"/>
                  </a:cubicBezTo>
                  <a:cubicBezTo>
                    <a:pt x="249" y="8"/>
                    <a:pt x="248" y="8"/>
                    <a:pt x="247" y="8"/>
                  </a:cubicBezTo>
                  <a:cubicBezTo>
                    <a:pt x="247" y="8"/>
                    <a:pt x="247" y="8"/>
                    <a:pt x="247" y="8"/>
                  </a:cubicBezTo>
                  <a:cubicBezTo>
                    <a:pt x="247" y="8"/>
                    <a:pt x="248" y="8"/>
                    <a:pt x="248" y="7"/>
                  </a:cubicBezTo>
                  <a:cubicBezTo>
                    <a:pt x="248" y="7"/>
                    <a:pt x="246" y="7"/>
                    <a:pt x="246" y="7"/>
                  </a:cubicBezTo>
                  <a:cubicBezTo>
                    <a:pt x="246" y="6"/>
                    <a:pt x="246" y="6"/>
                    <a:pt x="245" y="6"/>
                  </a:cubicBezTo>
                  <a:cubicBezTo>
                    <a:pt x="245" y="6"/>
                    <a:pt x="244" y="6"/>
                    <a:pt x="244" y="6"/>
                  </a:cubicBezTo>
                  <a:cubicBezTo>
                    <a:pt x="244" y="6"/>
                    <a:pt x="244" y="6"/>
                    <a:pt x="243" y="6"/>
                  </a:cubicBezTo>
                  <a:cubicBezTo>
                    <a:pt x="243" y="6"/>
                    <a:pt x="243" y="6"/>
                    <a:pt x="242" y="6"/>
                  </a:cubicBezTo>
                  <a:cubicBezTo>
                    <a:pt x="243" y="6"/>
                    <a:pt x="243" y="6"/>
                    <a:pt x="243" y="6"/>
                  </a:cubicBezTo>
                  <a:cubicBezTo>
                    <a:pt x="243" y="7"/>
                    <a:pt x="243" y="7"/>
                    <a:pt x="243" y="7"/>
                  </a:cubicBezTo>
                  <a:cubicBezTo>
                    <a:pt x="243" y="7"/>
                    <a:pt x="242" y="7"/>
                    <a:pt x="241" y="7"/>
                  </a:cubicBezTo>
                  <a:cubicBezTo>
                    <a:pt x="240" y="7"/>
                    <a:pt x="241" y="6"/>
                    <a:pt x="238" y="6"/>
                  </a:cubicBezTo>
                  <a:cubicBezTo>
                    <a:pt x="238" y="6"/>
                    <a:pt x="238" y="6"/>
                    <a:pt x="238" y="6"/>
                  </a:cubicBezTo>
                  <a:cubicBezTo>
                    <a:pt x="237" y="6"/>
                    <a:pt x="236" y="6"/>
                    <a:pt x="236" y="6"/>
                  </a:cubicBezTo>
                  <a:cubicBezTo>
                    <a:pt x="235" y="6"/>
                    <a:pt x="235" y="6"/>
                    <a:pt x="234" y="6"/>
                  </a:cubicBezTo>
                  <a:cubicBezTo>
                    <a:pt x="233" y="6"/>
                    <a:pt x="233" y="6"/>
                    <a:pt x="232" y="6"/>
                  </a:cubicBezTo>
                  <a:cubicBezTo>
                    <a:pt x="230" y="6"/>
                    <a:pt x="230" y="5"/>
                    <a:pt x="227" y="4"/>
                  </a:cubicBezTo>
                  <a:cubicBezTo>
                    <a:pt x="226" y="4"/>
                    <a:pt x="225" y="4"/>
                    <a:pt x="223" y="4"/>
                  </a:cubicBezTo>
                  <a:moveTo>
                    <a:pt x="279" y="0"/>
                  </a:moveTo>
                  <a:cubicBezTo>
                    <a:pt x="277" y="0"/>
                    <a:pt x="276" y="0"/>
                    <a:pt x="275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74" y="0"/>
                    <a:pt x="274" y="0"/>
                    <a:pt x="272" y="0"/>
                  </a:cubicBezTo>
                  <a:cubicBezTo>
                    <a:pt x="272" y="0"/>
                    <a:pt x="272" y="0"/>
                    <a:pt x="271" y="0"/>
                  </a:cubicBezTo>
                  <a:cubicBezTo>
                    <a:pt x="267" y="0"/>
                    <a:pt x="266" y="1"/>
                    <a:pt x="264" y="1"/>
                  </a:cubicBezTo>
                  <a:cubicBezTo>
                    <a:pt x="263" y="1"/>
                    <a:pt x="257" y="0"/>
                    <a:pt x="254" y="0"/>
                  </a:cubicBezTo>
                  <a:cubicBezTo>
                    <a:pt x="251" y="0"/>
                    <a:pt x="253" y="1"/>
                    <a:pt x="248" y="1"/>
                  </a:cubicBezTo>
                  <a:cubicBezTo>
                    <a:pt x="248" y="1"/>
                    <a:pt x="248" y="1"/>
                    <a:pt x="248" y="1"/>
                  </a:cubicBezTo>
                  <a:cubicBezTo>
                    <a:pt x="248" y="1"/>
                    <a:pt x="247" y="2"/>
                    <a:pt x="246" y="2"/>
                  </a:cubicBezTo>
                  <a:cubicBezTo>
                    <a:pt x="245" y="2"/>
                    <a:pt x="244" y="2"/>
                    <a:pt x="243" y="2"/>
                  </a:cubicBezTo>
                  <a:cubicBezTo>
                    <a:pt x="243" y="2"/>
                    <a:pt x="243" y="2"/>
                    <a:pt x="242" y="2"/>
                  </a:cubicBezTo>
                  <a:cubicBezTo>
                    <a:pt x="238" y="2"/>
                    <a:pt x="228" y="3"/>
                    <a:pt x="227" y="3"/>
                  </a:cubicBezTo>
                  <a:cubicBezTo>
                    <a:pt x="228" y="3"/>
                    <a:pt x="228" y="3"/>
                    <a:pt x="228" y="3"/>
                  </a:cubicBezTo>
                  <a:cubicBezTo>
                    <a:pt x="229" y="3"/>
                    <a:pt x="230" y="3"/>
                    <a:pt x="231" y="3"/>
                  </a:cubicBezTo>
                  <a:cubicBezTo>
                    <a:pt x="231" y="3"/>
                    <a:pt x="232" y="3"/>
                    <a:pt x="233" y="3"/>
                  </a:cubicBezTo>
                  <a:cubicBezTo>
                    <a:pt x="234" y="3"/>
                    <a:pt x="235" y="3"/>
                    <a:pt x="236" y="3"/>
                  </a:cubicBezTo>
                  <a:cubicBezTo>
                    <a:pt x="237" y="3"/>
                    <a:pt x="237" y="3"/>
                    <a:pt x="238" y="3"/>
                  </a:cubicBezTo>
                  <a:cubicBezTo>
                    <a:pt x="236" y="3"/>
                    <a:pt x="235" y="3"/>
                    <a:pt x="233" y="4"/>
                  </a:cubicBezTo>
                  <a:cubicBezTo>
                    <a:pt x="234" y="4"/>
                    <a:pt x="235" y="4"/>
                    <a:pt x="236" y="4"/>
                  </a:cubicBezTo>
                  <a:cubicBezTo>
                    <a:pt x="239" y="4"/>
                    <a:pt x="239" y="3"/>
                    <a:pt x="242" y="3"/>
                  </a:cubicBezTo>
                  <a:cubicBezTo>
                    <a:pt x="243" y="3"/>
                    <a:pt x="243" y="3"/>
                    <a:pt x="244" y="3"/>
                  </a:cubicBezTo>
                  <a:cubicBezTo>
                    <a:pt x="244" y="3"/>
                    <a:pt x="245" y="3"/>
                    <a:pt x="246" y="3"/>
                  </a:cubicBezTo>
                  <a:cubicBezTo>
                    <a:pt x="241" y="3"/>
                    <a:pt x="238" y="3"/>
                    <a:pt x="236" y="4"/>
                  </a:cubicBezTo>
                  <a:cubicBezTo>
                    <a:pt x="237" y="4"/>
                    <a:pt x="240" y="4"/>
                    <a:pt x="243" y="4"/>
                  </a:cubicBezTo>
                  <a:cubicBezTo>
                    <a:pt x="241" y="4"/>
                    <a:pt x="240" y="5"/>
                    <a:pt x="239" y="5"/>
                  </a:cubicBezTo>
                  <a:cubicBezTo>
                    <a:pt x="240" y="5"/>
                    <a:pt x="244" y="5"/>
                    <a:pt x="248" y="6"/>
                  </a:cubicBezTo>
                  <a:cubicBezTo>
                    <a:pt x="249" y="6"/>
                    <a:pt x="250" y="5"/>
                    <a:pt x="251" y="5"/>
                  </a:cubicBezTo>
                  <a:cubicBezTo>
                    <a:pt x="252" y="5"/>
                    <a:pt x="252" y="5"/>
                    <a:pt x="253" y="5"/>
                  </a:cubicBezTo>
                  <a:cubicBezTo>
                    <a:pt x="252" y="6"/>
                    <a:pt x="256" y="6"/>
                    <a:pt x="259" y="6"/>
                  </a:cubicBezTo>
                  <a:cubicBezTo>
                    <a:pt x="261" y="6"/>
                    <a:pt x="261" y="6"/>
                    <a:pt x="262" y="6"/>
                  </a:cubicBezTo>
                  <a:cubicBezTo>
                    <a:pt x="262" y="6"/>
                    <a:pt x="263" y="6"/>
                    <a:pt x="263" y="6"/>
                  </a:cubicBezTo>
                  <a:cubicBezTo>
                    <a:pt x="264" y="6"/>
                    <a:pt x="265" y="6"/>
                    <a:pt x="268" y="6"/>
                  </a:cubicBezTo>
                  <a:cubicBezTo>
                    <a:pt x="273" y="6"/>
                    <a:pt x="277" y="6"/>
                    <a:pt x="280" y="6"/>
                  </a:cubicBezTo>
                  <a:cubicBezTo>
                    <a:pt x="281" y="6"/>
                    <a:pt x="282" y="6"/>
                    <a:pt x="282" y="6"/>
                  </a:cubicBezTo>
                  <a:cubicBezTo>
                    <a:pt x="281" y="6"/>
                    <a:pt x="278" y="6"/>
                    <a:pt x="275" y="7"/>
                  </a:cubicBezTo>
                  <a:cubicBezTo>
                    <a:pt x="272" y="7"/>
                    <a:pt x="270" y="6"/>
                    <a:pt x="267" y="6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6" y="7"/>
                    <a:pt x="271" y="8"/>
                    <a:pt x="272" y="8"/>
                  </a:cubicBezTo>
                  <a:cubicBezTo>
                    <a:pt x="267" y="8"/>
                    <a:pt x="266" y="7"/>
                    <a:pt x="262" y="7"/>
                  </a:cubicBezTo>
                  <a:cubicBezTo>
                    <a:pt x="260" y="6"/>
                    <a:pt x="258" y="6"/>
                    <a:pt x="257" y="6"/>
                  </a:cubicBezTo>
                  <a:cubicBezTo>
                    <a:pt x="256" y="6"/>
                    <a:pt x="254" y="6"/>
                    <a:pt x="253" y="6"/>
                  </a:cubicBezTo>
                  <a:cubicBezTo>
                    <a:pt x="253" y="6"/>
                    <a:pt x="252" y="6"/>
                    <a:pt x="252" y="6"/>
                  </a:cubicBezTo>
                  <a:cubicBezTo>
                    <a:pt x="252" y="6"/>
                    <a:pt x="251" y="6"/>
                    <a:pt x="251" y="6"/>
                  </a:cubicBezTo>
                  <a:cubicBezTo>
                    <a:pt x="252" y="7"/>
                    <a:pt x="252" y="7"/>
                    <a:pt x="253" y="7"/>
                  </a:cubicBezTo>
                  <a:cubicBezTo>
                    <a:pt x="252" y="7"/>
                    <a:pt x="251" y="7"/>
                    <a:pt x="251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8"/>
                    <a:pt x="260" y="8"/>
                    <a:pt x="260" y="9"/>
                  </a:cubicBezTo>
                  <a:cubicBezTo>
                    <a:pt x="260" y="10"/>
                    <a:pt x="259" y="10"/>
                    <a:pt x="257" y="10"/>
                  </a:cubicBezTo>
                  <a:cubicBezTo>
                    <a:pt x="257" y="10"/>
                    <a:pt x="256" y="10"/>
                    <a:pt x="255" y="10"/>
                  </a:cubicBezTo>
                  <a:cubicBezTo>
                    <a:pt x="255" y="10"/>
                    <a:pt x="254" y="10"/>
                    <a:pt x="253" y="10"/>
                  </a:cubicBezTo>
                  <a:cubicBezTo>
                    <a:pt x="253" y="10"/>
                    <a:pt x="252" y="10"/>
                    <a:pt x="252" y="10"/>
                  </a:cubicBezTo>
                  <a:cubicBezTo>
                    <a:pt x="249" y="11"/>
                    <a:pt x="248" y="11"/>
                    <a:pt x="247" y="12"/>
                  </a:cubicBezTo>
                  <a:cubicBezTo>
                    <a:pt x="247" y="12"/>
                    <a:pt x="247" y="12"/>
                    <a:pt x="247" y="12"/>
                  </a:cubicBezTo>
                  <a:cubicBezTo>
                    <a:pt x="247" y="12"/>
                    <a:pt x="248" y="12"/>
                    <a:pt x="248" y="12"/>
                  </a:cubicBezTo>
                  <a:cubicBezTo>
                    <a:pt x="249" y="12"/>
                    <a:pt x="249" y="12"/>
                    <a:pt x="249" y="12"/>
                  </a:cubicBezTo>
                  <a:cubicBezTo>
                    <a:pt x="250" y="12"/>
                    <a:pt x="250" y="12"/>
                    <a:pt x="251" y="12"/>
                  </a:cubicBezTo>
                  <a:cubicBezTo>
                    <a:pt x="251" y="12"/>
                    <a:pt x="252" y="12"/>
                    <a:pt x="253" y="12"/>
                  </a:cubicBezTo>
                  <a:cubicBezTo>
                    <a:pt x="253" y="14"/>
                    <a:pt x="258" y="14"/>
                    <a:pt x="260" y="14"/>
                  </a:cubicBezTo>
                  <a:cubicBezTo>
                    <a:pt x="260" y="14"/>
                    <a:pt x="258" y="14"/>
                    <a:pt x="258" y="14"/>
                  </a:cubicBezTo>
                  <a:cubicBezTo>
                    <a:pt x="255" y="14"/>
                    <a:pt x="253" y="13"/>
                    <a:pt x="248" y="13"/>
                  </a:cubicBezTo>
                  <a:cubicBezTo>
                    <a:pt x="248" y="13"/>
                    <a:pt x="248" y="13"/>
                    <a:pt x="248" y="13"/>
                  </a:cubicBezTo>
                  <a:cubicBezTo>
                    <a:pt x="247" y="13"/>
                    <a:pt x="247" y="13"/>
                    <a:pt x="247" y="13"/>
                  </a:cubicBezTo>
                  <a:cubicBezTo>
                    <a:pt x="247" y="13"/>
                    <a:pt x="246" y="13"/>
                    <a:pt x="246" y="13"/>
                  </a:cubicBezTo>
                  <a:cubicBezTo>
                    <a:pt x="246" y="13"/>
                    <a:pt x="245" y="13"/>
                    <a:pt x="245" y="13"/>
                  </a:cubicBezTo>
                  <a:cubicBezTo>
                    <a:pt x="244" y="13"/>
                    <a:pt x="244" y="13"/>
                    <a:pt x="243" y="14"/>
                  </a:cubicBezTo>
                  <a:cubicBezTo>
                    <a:pt x="244" y="15"/>
                    <a:pt x="247" y="14"/>
                    <a:pt x="249" y="15"/>
                  </a:cubicBezTo>
                  <a:cubicBezTo>
                    <a:pt x="245" y="16"/>
                    <a:pt x="237" y="15"/>
                    <a:pt x="237" y="17"/>
                  </a:cubicBezTo>
                  <a:cubicBezTo>
                    <a:pt x="237" y="17"/>
                    <a:pt x="237" y="17"/>
                    <a:pt x="238" y="17"/>
                  </a:cubicBezTo>
                  <a:cubicBezTo>
                    <a:pt x="238" y="17"/>
                    <a:pt x="238" y="17"/>
                    <a:pt x="239" y="17"/>
                  </a:cubicBezTo>
                  <a:cubicBezTo>
                    <a:pt x="239" y="17"/>
                    <a:pt x="240" y="17"/>
                    <a:pt x="241" y="17"/>
                  </a:cubicBezTo>
                  <a:cubicBezTo>
                    <a:pt x="246" y="17"/>
                    <a:pt x="250" y="17"/>
                    <a:pt x="256" y="18"/>
                  </a:cubicBezTo>
                  <a:cubicBezTo>
                    <a:pt x="256" y="18"/>
                    <a:pt x="256" y="18"/>
                    <a:pt x="256" y="18"/>
                  </a:cubicBezTo>
                  <a:cubicBezTo>
                    <a:pt x="257" y="18"/>
                    <a:pt x="258" y="17"/>
                    <a:pt x="259" y="17"/>
                  </a:cubicBezTo>
                  <a:cubicBezTo>
                    <a:pt x="259" y="17"/>
                    <a:pt x="260" y="17"/>
                    <a:pt x="261" y="17"/>
                  </a:cubicBezTo>
                  <a:cubicBezTo>
                    <a:pt x="265" y="17"/>
                    <a:pt x="269" y="17"/>
                    <a:pt x="273" y="17"/>
                  </a:cubicBezTo>
                  <a:cubicBezTo>
                    <a:pt x="276" y="18"/>
                    <a:pt x="275" y="18"/>
                    <a:pt x="278" y="18"/>
                  </a:cubicBezTo>
                  <a:cubicBezTo>
                    <a:pt x="279" y="18"/>
                    <a:pt x="281" y="19"/>
                    <a:pt x="283" y="19"/>
                  </a:cubicBezTo>
                  <a:cubicBezTo>
                    <a:pt x="287" y="19"/>
                    <a:pt x="291" y="18"/>
                    <a:pt x="291" y="17"/>
                  </a:cubicBezTo>
                  <a:cubicBezTo>
                    <a:pt x="291" y="17"/>
                    <a:pt x="289" y="17"/>
                    <a:pt x="289" y="17"/>
                  </a:cubicBezTo>
                  <a:cubicBezTo>
                    <a:pt x="288" y="17"/>
                    <a:pt x="286" y="17"/>
                    <a:pt x="285" y="17"/>
                  </a:cubicBezTo>
                  <a:cubicBezTo>
                    <a:pt x="285" y="15"/>
                    <a:pt x="291" y="17"/>
                    <a:pt x="291" y="15"/>
                  </a:cubicBezTo>
                  <a:cubicBezTo>
                    <a:pt x="291" y="15"/>
                    <a:pt x="290" y="15"/>
                    <a:pt x="290" y="14"/>
                  </a:cubicBezTo>
                  <a:cubicBezTo>
                    <a:pt x="293" y="15"/>
                    <a:pt x="295" y="15"/>
                    <a:pt x="298" y="15"/>
                  </a:cubicBezTo>
                  <a:cubicBezTo>
                    <a:pt x="301" y="15"/>
                    <a:pt x="302" y="13"/>
                    <a:pt x="305" y="13"/>
                  </a:cubicBezTo>
                  <a:cubicBezTo>
                    <a:pt x="304" y="13"/>
                    <a:pt x="302" y="12"/>
                    <a:pt x="300" y="12"/>
                  </a:cubicBezTo>
                  <a:cubicBezTo>
                    <a:pt x="302" y="12"/>
                    <a:pt x="303" y="12"/>
                    <a:pt x="304" y="12"/>
                  </a:cubicBezTo>
                  <a:cubicBezTo>
                    <a:pt x="305" y="12"/>
                    <a:pt x="305" y="12"/>
                    <a:pt x="305" y="12"/>
                  </a:cubicBezTo>
                  <a:cubicBezTo>
                    <a:pt x="303" y="11"/>
                    <a:pt x="302" y="11"/>
                    <a:pt x="300" y="11"/>
                  </a:cubicBezTo>
                  <a:cubicBezTo>
                    <a:pt x="301" y="11"/>
                    <a:pt x="303" y="11"/>
                    <a:pt x="304" y="11"/>
                  </a:cubicBezTo>
                  <a:cubicBezTo>
                    <a:pt x="306" y="11"/>
                    <a:pt x="308" y="11"/>
                    <a:pt x="310" y="11"/>
                  </a:cubicBezTo>
                  <a:cubicBezTo>
                    <a:pt x="312" y="11"/>
                    <a:pt x="315" y="12"/>
                    <a:pt x="317" y="12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22" y="11"/>
                    <a:pt x="325" y="11"/>
                    <a:pt x="330" y="11"/>
                  </a:cubicBezTo>
                  <a:cubicBezTo>
                    <a:pt x="331" y="11"/>
                    <a:pt x="331" y="11"/>
                    <a:pt x="332" y="11"/>
                  </a:cubicBezTo>
                  <a:cubicBezTo>
                    <a:pt x="336" y="11"/>
                    <a:pt x="342" y="11"/>
                    <a:pt x="345" y="11"/>
                  </a:cubicBezTo>
                  <a:cubicBezTo>
                    <a:pt x="346" y="11"/>
                    <a:pt x="347" y="11"/>
                    <a:pt x="348" y="11"/>
                  </a:cubicBezTo>
                  <a:cubicBezTo>
                    <a:pt x="344" y="11"/>
                    <a:pt x="339" y="10"/>
                    <a:pt x="337" y="9"/>
                  </a:cubicBezTo>
                  <a:cubicBezTo>
                    <a:pt x="345" y="9"/>
                    <a:pt x="352" y="11"/>
                    <a:pt x="357" y="11"/>
                  </a:cubicBezTo>
                  <a:cubicBezTo>
                    <a:pt x="357" y="11"/>
                    <a:pt x="357" y="11"/>
                    <a:pt x="357" y="11"/>
                  </a:cubicBezTo>
                  <a:cubicBezTo>
                    <a:pt x="358" y="11"/>
                    <a:pt x="358" y="12"/>
                    <a:pt x="359" y="12"/>
                  </a:cubicBezTo>
                  <a:cubicBezTo>
                    <a:pt x="359" y="12"/>
                    <a:pt x="360" y="12"/>
                    <a:pt x="360" y="12"/>
                  </a:cubicBezTo>
                  <a:cubicBezTo>
                    <a:pt x="360" y="12"/>
                    <a:pt x="361" y="12"/>
                    <a:pt x="360" y="12"/>
                  </a:cubicBezTo>
                  <a:cubicBezTo>
                    <a:pt x="360" y="11"/>
                    <a:pt x="353" y="10"/>
                    <a:pt x="351" y="9"/>
                  </a:cubicBezTo>
                  <a:cubicBezTo>
                    <a:pt x="350" y="9"/>
                    <a:pt x="350" y="8"/>
                    <a:pt x="348" y="8"/>
                  </a:cubicBezTo>
                  <a:cubicBezTo>
                    <a:pt x="348" y="7"/>
                    <a:pt x="347" y="7"/>
                    <a:pt x="346" y="7"/>
                  </a:cubicBezTo>
                  <a:cubicBezTo>
                    <a:pt x="342" y="7"/>
                    <a:pt x="338" y="6"/>
                    <a:pt x="334" y="6"/>
                  </a:cubicBezTo>
                  <a:cubicBezTo>
                    <a:pt x="335" y="6"/>
                    <a:pt x="335" y="6"/>
                    <a:pt x="335" y="6"/>
                  </a:cubicBezTo>
                  <a:cubicBezTo>
                    <a:pt x="336" y="6"/>
                    <a:pt x="336" y="6"/>
                    <a:pt x="336" y="6"/>
                  </a:cubicBezTo>
                  <a:cubicBezTo>
                    <a:pt x="336" y="6"/>
                    <a:pt x="337" y="6"/>
                    <a:pt x="337" y="6"/>
                  </a:cubicBezTo>
                  <a:cubicBezTo>
                    <a:pt x="334" y="5"/>
                    <a:pt x="321" y="3"/>
                    <a:pt x="317" y="3"/>
                  </a:cubicBezTo>
                  <a:cubicBezTo>
                    <a:pt x="316" y="2"/>
                    <a:pt x="315" y="2"/>
                    <a:pt x="313" y="2"/>
                  </a:cubicBezTo>
                  <a:cubicBezTo>
                    <a:pt x="312" y="2"/>
                    <a:pt x="311" y="2"/>
                    <a:pt x="309" y="2"/>
                  </a:cubicBezTo>
                  <a:cubicBezTo>
                    <a:pt x="308" y="1"/>
                    <a:pt x="308" y="1"/>
                    <a:pt x="308" y="1"/>
                  </a:cubicBezTo>
                  <a:cubicBezTo>
                    <a:pt x="307" y="1"/>
                    <a:pt x="307" y="2"/>
                    <a:pt x="306" y="2"/>
                  </a:cubicBezTo>
                  <a:cubicBezTo>
                    <a:pt x="306" y="2"/>
                    <a:pt x="306" y="2"/>
                    <a:pt x="305" y="2"/>
                  </a:cubicBezTo>
                  <a:cubicBezTo>
                    <a:pt x="305" y="2"/>
                    <a:pt x="304" y="2"/>
                    <a:pt x="304" y="2"/>
                  </a:cubicBezTo>
                  <a:cubicBezTo>
                    <a:pt x="302" y="2"/>
                    <a:pt x="301" y="1"/>
                    <a:pt x="298" y="1"/>
                  </a:cubicBezTo>
                  <a:cubicBezTo>
                    <a:pt x="298" y="1"/>
                    <a:pt x="297" y="1"/>
                    <a:pt x="297" y="1"/>
                  </a:cubicBezTo>
                  <a:cubicBezTo>
                    <a:pt x="297" y="1"/>
                    <a:pt x="296" y="1"/>
                    <a:pt x="296" y="1"/>
                  </a:cubicBezTo>
                  <a:cubicBezTo>
                    <a:pt x="290" y="1"/>
                    <a:pt x="285" y="0"/>
                    <a:pt x="279" y="0"/>
                  </a:cubicBezTo>
                </a:path>
              </a:pathLst>
            </a:custGeom>
            <a:solidFill>
              <a:srgbClr val="739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32"/>
            <p:cNvSpPr>
              <a:spLocks noEditPoints="1"/>
            </p:cNvSpPr>
            <p:nvPr/>
          </p:nvSpPr>
          <p:spPr bwMode="auto">
            <a:xfrm>
              <a:off x="498699" y="330871"/>
              <a:ext cx="2095500" cy="2514600"/>
            </a:xfrm>
            <a:custGeom>
              <a:avLst/>
              <a:gdLst>
                <a:gd name="T0" fmla="*/ 131 w 495"/>
                <a:gd name="T1" fmla="*/ 27 h 594"/>
                <a:gd name="T2" fmla="*/ 123 w 495"/>
                <a:gd name="T3" fmla="*/ 33 h 594"/>
                <a:gd name="T4" fmla="*/ 98 w 495"/>
                <a:gd name="T5" fmla="*/ 37 h 594"/>
                <a:gd name="T6" fmla="*/ 109 w 495"/>
                <a:gd name="T7" fmla="*/ 38 h 594"/>
                <a:gd name="T8" fmla="*/ 285 w 495"/>
                <a:gd name="T9" fmla="*/ 21 h 594"/>
                <a:gd name="T10" fmla="*/ 166 w 495"/>
                <a:gd name="T11" fmla="*/ 17 h 594"/>
                <a:gd name="T12" fmla="*/ 210 w 495"/>
                <a:gd name="T13" fmla="*/ 43 h 594"/>
                <a:gd name="T14" fmla="*/ 344 w 495"/>
                <a:gd name="T15" fmla="*/ 21 h 594"/>
                <a:gd name="T16" fmla="*/ 410 w 495"/>
                <a:gd name="T17" fmla="*/ 55 h 594"/>
                <a:gd name="T18" fmla="*/ 452 w 495"/>
                <a:gd name="T19" fmla="*/ 88 h 594"/>
                <a:gd name="T20" fmla="*/ 362 w 495"/>
                <a:gd name="T21" fmla="*/ 13 h 594"/>
                <a:gd name="T22" fmla="*/ 144 w 495"/>
                <a:gd name="T23" fmla="*/ 37 h 594"/>
                <a:gd name="T24" fmla="*/ 177 w 495"/>
                <a:gd name="T25" fmla="*/ 42 h 594"/>
                <a:gd name="T26" fmla="*/ 402 w 495"/>
                <a:gd name="T27" fmla="*/ 126 h 594"/>
                <a:gd name="T28" fmla="*/ 239 w 495"/>
                <a:gd name="T29" fmla="*/ 5 h 594"/>
                <a:gd name="T30" fmla="*/ 251 w 495"/>
                <a:gd name="T31" fmla="*/ 12 h 594"/>
                <a:gd name="T32" fmla="*/ 300 w 495"/>
                <a:gd name="T33" fmla="*/ 11 h 594"/>
                <a:gd name="T34" fmla="*/ 254 w 495"/>
                <a:gd name="T35" fmla="*/ 0 h 594"/>
                <a:gd name="T36" fmla="*/ 221 w 495"/>
                <a:gd name="T37" fmla="*/ 10 h 594"/>
                <a:gd name="T38" fmla="*/ 243 w 495"/>
                <a:gd name="T39" fmla="*/ 6 h 594"/>
                <a:gd name="T40" fmla="*/ 172 w 495"/>
                <a:gd name="T41" fmla="*/ 21 h 594"/>
                <a:gd name="T42" fmla="*/ 174 w 495"/>
                <a:gd name="T43" fmla="*/ 20 h 594"/>
                <a:gd name="T44" fmla="*/ 209 w 495"/>
                <a:gd name="T45" fmla="*/ 15 h 594"/>
                <a:gd name="T46" fmla="*/ 378 w 495"/>
                <a:gd name="T47" fmla="*/ 140 h 594"/>
                <a:gd name="T48" fmla="*/ 289 w 495"/>
                <a:gd name="T49" fmla="*/ 65 h 594"/>
                <a:gd name="T50" fmla="*/ 321 w 495"/>
                <a:gd name="T51" fmla="*/ 281 h 594"/>
                <a:gd name="T52" fmla="*/ 324 w 495"/>
                <a:gd name="T53" fmla="*/ 268 h 594"/>
                <a:gd name="T54" fmla="*/ 264 w 495"/>
                <a:gd name="T55" fmla="*/ 264 h 594"/>
                <a:gd name="T56" fmla="*/ 369 w 495"/>
                <a:gd name="T57" fmla="*/ 579 h 594"/>
                <a:gd name="T58" fmla="*/ 54 w 495"/>
                <a:gd name="T59" fmla="*/ 132 h 594"/>
                <a:gd name="T60" fmla="*/ 41 w 495"/>
                <a:gd name="T61" fmla="*/ 124 h 594"/>
                <a:gd name="T62" fmla="*/ 448 w 495"/>
                <a:gd name="T63" fmla="*/ 477 h 594"/>
                <a:gd name="T64" fmla="*/ 360 w 495"/>
                <a:gd name="T65" fmla="*/ 554 h 594"/>
                <a:gd name="T66" fmla="*/ 329 w 495"/>
                <a:gd name="T67" fmla="*/ 593 h 594"/>
                <a:gd name="T68" fmla="*/ 314 w 495"/>
                <a:gd name="T69" fmla="*/ 562 h 594"/>
                <a:gd name="T70" fmla="*/ 302 w 495"/>
                <a:gd name="T71" fmla="*/ 443 h 594"/>
                <a:gd name="T72" fmla="*/ 298 w 495"/>
                <a:gd name="T73" fmla="*/ 340 h 594"/>
                <a:gd name="T74" fmla="*/ 196 w 495"/>
                <a:gd name="T75" fmla="*/ 296 h 594"/>
                <a:gd name="T76" fmla="*/ 116 w 495"/>
                <a:gd name="T77" fmla="*/ 235 h 594"/>
                <a:gd name="T78" fmla="*/ 70 w 495"/>
                <a:gd name="T79" fmla="*/ 143 h 594"/>
                <a:gd name="T80" fmla="*/ 34 w 495"/>
                <a:gd name="T81" fmla="*/ 109 h 594"/>
                <a:gd name="T82" fmla="*/ 125 w 495"/>
                <a:gd name="T83" fmla="*/ 53 h 594"/>
                <a:gd name="T84" fmla="*/ 211 w 495"/>
                <a:gd name="T85" fmla="*/ 33 h 594"/>
                <a:gd name="T86" fmla="*/ 244 w 495"/>
                <a:gd name="T87" fmla="*/ 45 h 594"/>
                <a:gd name="T88" fmla="*/ 274 w 495"/>
                <a:gd name="T89" fmla="*/ 26 h 594"/>
                <a:gd name="T90" fmla="*/ 371 w 495"/>
                <a:gd name="T91" fmla="*/ 59 h 594"/>
                <a:gd name="T92" fmla="*/ 337 w 495"/>
                <a:gd name="T93" fmla="*/ 67 h 594"/>
                <a:gd name="T94" fmla="*/ 274 w 495"/>
                <a:gd name="T95" fmla="*/ 44 h 594"/>
                <a:gd name="T96" fmla="*/ 229 w 495"/>
                <a:gd name="T97" fmla="*/ 86 h 594"/>
                <a:gd name="T98" fmla="*/ 356 w 495"/>
                <a:gd name="T99" fmla="*/ 81 h 594"/>
                <a:gd name="T100" fmla="*/ 366 w 495"/>
                <a:gd name="T101" fmla="*/ 128 h 594"/>
                <a:gd name="T102" fmla="*/ 334 w 495"/>
                <a:gd name="T103" fmla="*/ 160 h 594"/>
                <a:gd name="T104" fmla="*/ 306 w 495"/>
                <a:gd name="T105" fmla="*/ 191 h 594"/>
                <a:gd name="T106" fmla="*/ 221 w 495"/>
                <a:gd name="T107" fmla="*/ 222 h 594"/>
                <a:gd name="T108" fmla="*/ 252 w 495"/>
                <a:gd name="T109" fmla="*/ 269 h 594"/>
                <a:gd name="T110" fmla="*/ 310 w 495"/>
                <a:gd name="T111" fmla="*/ 334 h 594"/>
                <a:gd name="T112" fmla="*/ 380 w 495"/>
                <a:gd name="T113" fmla="*/ 328 h 594"/>
                <a:gd name="T114" fmla="*/ 461 w 495"/>
                <a:gd name="T115" fmla="*/ 389 h 594"/>
                <a:gd name="T116" fmla="*/ 290 w 495"/>
                <a:gd name="T117" fmla="*/ 153 h 594"/>
                <a:gd name="T118" fmla="*/ 247 w 495"/>
                <a:gd name="T119" fmla="*/ 131 h 594"/>
                <a:gd name="T120" fmla="*/ 262 w 495"/>
                <a:gd name="T121" fmla="*/ 131 h 594"/>
                <a:gd name="T122" fmla="*/ 262 w 495"/>
                <a:gd name="T123" fmla="*/ 54 h 594"/>
                <a:gd name="T124" fmla="*/ 313 w 495"/>
                <a:gd name="T125" fmla="*/ 565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5" h="594">
                  <a:moveTo>
                    <a:pt x="110" y="34"/>
                  </a:moveTo>
                  <a:cubicBezTo>
                    <a:pt x="110" y="35"/>
                    <a:pt x="111" y="35"/>
                    <a:pt x="112" y="35"/>
                  </a:cubicBezTo>
                  <a:cubicBezTo>
                    <a:pt x="114" y="34"/>
                    <a:pt x="116" y="33"/>
                    <a:pt x="117" y="32"/>
                  </a:cubicBezTo>
                  <a:cubicBezTo>
                    <a:pt x="115" y="32"/>
                    <a:pt x="110" y="34"/>
                    <a:pt x="110" y="34"/>
                  </a:cubicBezTo>
                  <a:close/>
                  <a:moveTo>
                    <a:pt x="141" y="24"/>
                  </a:moveTo>
                  <a:cubicBezTo>
                    <a:pt x="144" y="23"/>
                    <a:pt x="149" y="22"/>
                    <a:pt x="149" y="21"/>
                  </a:cubicBezTo>
                  <a:cubicBezTo>
                    <a:pt x="148" y="21"/>
                    <a:pt x="147" y="21"/>
                    <a:pt x="147" y="21"/>
                  </a:cubicBezTo>
                  <a:cubicBezTo>
                    <a:pt x="148" y="21"/>
                    <a:pt x="150" y="21"/>
                    <a:pt x="151" y="20"/>
                  </a:cubicBezTo>
                  <a:cubicBezTo>
                    <a:pt x="151" y="20"/>
                    <a:pt x="150" y="20"/>
                    <a:pt x="149" y="20"/>
                  </a:cubicBezTo>
                  <a:cubicBezTo>
                    <a:pt x="146" y="20"/>
                    <a:pt x="137" y="22"/>
                    <a:pt x="137" y="23"/>
                  </a:cubicBezTo>
                  <a:cubicBezTo>
                    <a:pt x="137" y="24"/>
                    <a:pt x="139" y="24"/>
                    <a:pt x="141" y="24"/>
                  </a:cubicBezTo>
                  <a:close/>
                  <a:moveTo>
                    <a:pt x="143" y="21"/>
                  </a:moveTo>
                  <a:cubicBezTo>
                    <a:pt x="145" y="20"/>
                    <a:pt x="147" y="20"/>
                    <a:pt x="149" y="20"/>
                  </a:cubicBezTo>
                  <a:cubicBezTo>
                    <a:pt x="151" y="19"/>
                    <a:pt x="152" y="19"/>
                    <a:pt x="153" y="18"/>
                  </a:cubicBezTo>
                  <a:cubicBezTo>
                    <a:pt x="153" y="17"/>
                    <a:pt x="151" y="18"/>
                    <a:pt x="148" y="18"/>
                  </a:cubicBezTo>
                  <a:cubicBezTo>
                    <a:pt x="146" y="18"/>
                    <a:pt x="137" y="21"/>
                    <a:pt x="137" y="22"/>
                  </a:cubicBezTo>
                  <a:cubicBezTo>
                    <a:pt x="138" y="21"/>
                    <a:pt x="138" y="21"/>
                    <a:pt x="140" y="21"/>
                  </a:cubicBezTo>
                  <a:cubicBezTo>
                    <a:pt x="141" y="21"/>
                    <a:pt x="141" y="21"/>
                    <a:pt x="143" y="21"/>
                  </a:cubicBezTo>
                  <a:close/>
                  <a:moveTo>
                    <a:pt x="131" y="27"/>
                  </a:moveTo>
                  <a:cubicBezTo>
                    <a:pt x="132" y="27"/>
                    <a:pt x="133" y="27"/>
                    <a:pt x="134" y="26"/>
                  </a:cubicBezTo>
                  <a:cubicBezTo>
                    <a:pt x="134" y="26"/>
                    <a:pt x="134" y="26"/>
                    <a:pt x="134" y="26"/>
                  </a:cubicBezTo>
                  <a:cubicBezTo>
                    <a:pt x="133" y="26"/>
                    <a:pt x="131" y="26"/>
                    <a:pt x="129" y="27"/>
                  </a:cubicBezTo>
                  <a:cubicBezTo>
                    <a:pt x="129" y="27"/>
                    <a:pt x="130" y="27"/>
                    <a:pt x="131" y="27"/>
                  </a:cubicBezTo>
                  <a:close/>
                  <a:moveTo>
                    <a:pt x="131" y="28"/>
                  </a:moveTo>
                  <a:cubicBezTo>
                    <a:pt x="132" y="28"/>
                    <a:pt x="134" y="28"/>
                    <a:pt x="135" y="27"/>
                  </a:cubicBezTo>
                  <a:cubicBezTo>
                    <a:pt x="139" y="27"/>
                    <a:pt x="141" y="28"/>
                    <a:pt x="148" y="27"/>
                  </a:cubicBezTo>
                  <a:cubicBezTo>
                    <a:pt x="150" y="27"/>
                    <a:pt x="150" y="26"/>
                    <a:pt x="151" y="26"/>
                  </a:cubicBezTo>
                  <a:cubicBezTo>
                    <a:pt x="150" y="26"/>
                    <a:pt x="149" y="26"/>
                    <a:pt x="148" y="26"/>
                  </a:cubicBezTo>
                  <a:cubicBezTo>
                    <a:pt x="149" y="26"/>
                    <a:pt x="149" y="26"/>
                    <a:pt x="150" y="26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49" y="25"/>
                    <a:pt x="146" y="26"/>
                    <a:pt x="147" y="25"/>
                  </a:cubicBezTo>
                  <a:cubicBezTo>
                    <a:pt x="147" y="24"/>
                    <a:pt x="150" y="23"/>
                    <a:pt x="152" y="22"/>
                  </a:cubicBezTo>
                  <a:cubicBezTo>
                    <a:pt x="153" y="22"/>
                    <a:pt x="154" y="22"/>
                    <a:pt x="155" y="22"/>
                  </a:cubicBezTo>
                  <a:cubicBezTo>
                    <a:pt x="155" y="23"/>
                    <a:pt x="155" y="23"/>
                    <a:pt x="155" y="23"/>
                  </a:cubicBezTo>
                  <a:cubicBezTo>
                    <a:pt x="155" y="24"/>
                    <a:pt x="157" y="25"/>
                    <a:pt x="160" y="24"/>
                  </a:cubicBezTo>
                  <a:cubicBezTo>
                    <a:pt x="161" y="24"/>
                    <a:pt x="162" y="23"/>
                    <a:pt x="164" y="23"/>
                  </a:cubicBezTo>
                  <a:cubicBezTo>
                    <a:pt x="166" y="23"/>
                    <a:pt x="168" y="23"/>
                    <a:pt x="167" y="24"/>
                  </a:cubicBezTo>
                  <a:cubicBezTo>
                    <a:pt x="167" y="25"/>
                    <a:pt x="163" y="27"/>
                    <a:pt x="162" y="27"/>
                  </a:cubicBezTo>
                  <a:cubicBezTo>
                    <a:pt x="161" y="27"/>
                    <a:pt x="152" y="28"/>
                    <a:pt x="152" y="28"/>
                  </a:cubicBezTo>
                  <a:cubicBezTo>
                    <a:pt x="152" y="28"/>
                    <a:pt x="142" y="31"/>
                    <a:pt x="142" y="31"/>
                  </a:cubicBezTo>
                  <a:cubicBezTo>
                    <a:pt x="139" y="32"/>
                    <a:pt x="136" y="33"/>
                    <a:pt x="132" y="33"/>
                  </a:cubicBezTo>
                  <a:cubicBezTo>
                    <a:pt x="131" y="34"/>
                    <a:pt x="128" y="34"/>
                    <a:pt x="129" y="33"/>
                  </a:cubicBezTo>
                  <a:cubicBezTo>
                    <a:pt x="129" y="32"/>
                    <a:pt x="131" y="32"/>
                    <a:pt x="133" y="32"/>
                  </a:cubicBezTo>
                  <a:cubicBezTo>
                    <a:pt x="132" y="31"/>
                    <a:pt x="131" y="32"/>
                    <a:pt x="131" y="31"/>
                  </a:cubicBezTo>
                  <a:cubicBezTo>
                    <a:pt x="130" y="31"/>
                    <a:pt x="129" y="31"/>
                    <a:pt x="129" y="32"/>
                  </a:cubicBezTo>
                  <a:cubicBezTo>
                    <a:pt x="126" y="33"/>
                    <a:pt x="125" y="33"/>
                    <a:pt x="123" y="33"/>
                  </a:cubicBezTo>
                  <a:cubicBezTo>
                    <a:pt x="121" y="34"/>
                    <a:pt x="119" y="34"/>
                    <a:pt x="118" y="34"/>
                  </a:cubicBezTo>
                  <a:cubicBezTo>
                    <a:pt x="117" y="34"/>
                    <a:pt x="116" y="34"/>
                    <a:pt x="116" y="34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8" y="32"/>
                    <a:pt x="119" y="32"/>
                    <a:pt x="120" y="32"/>
                  </a:cubicBezTo>
                  <a:cubicBezTo>
                    <a:pt x="121" y="31"/>
                    <a:pt x="121" y="32"/>
                    <a:pt x="122" y="31"/>
                  </a:cubicBezTo>
                  <a:cubicBezTo>
                    <a:pt x="121" y="31"/>
                    <a:pt x="121" y="31"/>
                    <a:pt x="120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2" y="30"/>
                    <a:pt x="123" y="30"/>
                    <a:pt x="123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3" y="30"/>
                    <a:pt x="123" y="30"/>
                    <a:pt x="122" y="30"/>
                  </a:cubicBezTo>
                  <a:cubicBezTo>
                    <a:pt x="123" y="30"/>
                    <a:pt x="124" y="29"/>
                    <a:pt x="125" y="29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5" y="29"/>
                    <a:pt x="124" y="29"/>
                    <a:pt x="125" y="29"/>
                  </a:cubicBezTo>
                  <a:cubicBezTo>
                    <a:pt x="127" y="28"/>
                    <a:pt x="128" y="28"/>
                    <a:pt x="129" y="28"/>
                  </a:cubicBezTo>
                  <a:cubicBezTo>
                    <a:pt x="130" y="28"/>
                    <a:pt x="131" y="27"/>
                    <a:pt x="131" y="28"/>
                  </a:cubicBezTo>
                  <a:close/>
                  <a:moveTo>
                    <a:pt x="126" y="31"/>
                  </a:moveTo>
                  <a:cubicBezTo>
                    <a:pt x="126" y="31"/>
                    <a:pt x="125" y="31"/>
                    <a:pt x="125" y="31"/>
                  </a:cubicBezTo>
                  <a:cubicBezTo>
                    <a:pt x="125" y="31"/>
                    <a:pt x="126" y="31"/>
                    <a:pt x="126" y="31"/>
                  </a:cubicBezTo>
                  <a:close/>
                  <a:moveTo>
                    <a:pt x="131" y="25"/>
                  </a:moveTo>
                  <a:cubicBezTo>
                    <a:pt x="132" y="25"/>
                    <a:pt x="133" y="24"/>
                    <a:pt x="133" y="24"/>
                  </a:cubicBezTo>
                  <a:cubicBezTo>
                    <a:pt x="133" y="24"/>
                    <a:pt x="129" y="23"/>
                    <a:pt x="129" y="25"/>
                  </a:cubicBezTo>
                  <a:cubicBezTo>
                    <a:pt x="129" y="25"/>
                    <a:pt x="130" y="25"/>
                    <a:pt x="131" y="25"/>
                  </a:cubicBezTo>
                  <a:close/>
                  <a:moveTo>
                    <a:pt x="98" y="37"/>
                  </a:moveTo>
                  <a:cubicBezTo>
                    <a:pt x="99" y="36"/>
                    <a:pt x="100" y="36"/>
                    <a:pt x="101" y="36"/>
                  </a:cubicBezTo>
                  <a:cubicBezTo>
                    <a:pt x="102" y="35"/>
                    <a:pt x="103" y="35"/>
                    <a:pt x="104" y="35"/>
                  </a:cubicBezTo>
                  <a:cubicBezTo>
                    <a:pt x="104" y="35"/>
                    <a:pt x="105" y="35"/>
                    <a:pt x="106" y="35"/>
                  </a:cubicBezTo>
                  <a:cubicBezTo>
                    <a:pt x="108" y="35"/>
                    <a:pt x="109" y="34"/>
                    <a:pt x="109" y="33"/>
                  </a:cubicBezTo>
                  <a:cubicBezTo>
                    <a:pt x="112" y="33"/>
                    <a:pt x="114" y="31"/>
                    <a:pt x="114" y="30"/>
                  </a:cubicBezTo>
                  <a:cubicBezTo>
                    <a:pt x="116" y="30"/>
                    <a:pt x="115" y="32"/>
                    <a:pt x="117" y="31"/>
                  </a:cubicBezTo>
                  <a:cubicBezTo>
                    <a:pt x="119" y="30"/>
                    <a:pt x="122" y="29"/>
                    <a:pt x="124" y="28"/>
                  </a:cubicBezTo>
                  <a:cubicBezTo>
                    <a:pt x="124" y="28"/>
                    <a:pt x="123" y="28"/>
                    <a:pt x="123" y="27"/>
                  </a:cubicBezTo>
                  <a:cubicBezTo>
                    <a:pt x="124" y="27"/>
                    <a:pt x="125" y="27"/>
                    <a:pt x="125" y="26"/>
                  </a:cubicBezTo>
                  <a:cubicBezTo>
                    <a:pt x="125" y="25"/>
                    <a:pt x="117" y="28"/>
                    <a:pt x="117" y="28"/>
                  </a:cubicBezTo>
                  <a:cubicBezTo>
                    <a:pt x="116" y="28"/>
                    <a:pt x="116" y="28"/>
                    <a:pt x="115" y="28"/>
                  </a:cubicBezTo>
                  <a:cubicBezTo>
                    <a:pt x="111" y="29"/>
                    <a:pt x="110" y="31"/>
                    <a:pt x="107" y="32"/>
                  </a:cubicBezTo>
                  <a:cubicBezTo>
                    <a:pt x="105" y="33"/>
                    <a:pt x="103" y="34"/>
                    <a:pt x="100" y="35"/>
                  </a:cubicBezTo>
                  <a:cubicBezTo>
                    <a:pt x="100" y="35"/>
                    <a:pt x="97" y="36"/>
                    <a:pt x="97" y="36"/>
                  </a:cubicBezTo>
                  <a:cubicBezTo>
                    <a:pt x="97" y="36"/>
                    <a:pt x="98" y="36"/>
                    <a:pt x="98" y="37"/>
                  </a:cubicBezTo>
                  <a:close/>
                  <a:moveTo>
                    <a:pt x="88" y="51"/>
                  </a:moveTo>
                  <a:cubicBezTo>
                    <a:pt x="88" y="51"/>
                    <a:pt x="89" y="51"/>
                    <a:pt x="89" y="51"/>
                  </a:cubicBezTo>
                  <a:cubicBezTo>
                    <a:pt x="90" y="51"/>
                    <a:pt x="90" y="51"/>
                    <a:pt x="91" y="51"/>
                  </a:cubicBezTo>
                  <a:cubicBezTo>
                    <a:pt x="92" y="51"/>
                    <a:pt x="102" y="47"/>
                    <a:pt x="102" y="47"/>
                  </a:cubicBezTo>
                  <a:cubicBezTo>
                    <a:pt x="103" y="46"/>
                    <a:pt x="109" y="42"/>
                    <a:pt x="114" y="40"/>
                  </a:cubicBezTo>
                  <a:cubicBezTo>
                    <a:pt x="115" y="40"/>
                    <a:pt x="122" y="38"/>
                    <a:pt x="123" y="37"/>
                  </a:cubicBezTo>
                  <a:cubicBezTo>
                    <a:pt x="123" y="36"/>
                    <a:pt x="117" y="36"/>
                    <a:pt x="114" y="37"/>
                  </a:cubicBezTo>
                  <a:cubicBezTo>
                    <a:pt x="112" y="37"/>
                    <a:pt x="110" y="38"/>
                    <a:pt x="109" y="38"/>
                  </a:cubicBezTo>
                  <a:cubicBezTo>
                    <a:pt x="106" y="39"/>
                    <a:pt x="105" y="38"/>
                    <a:pt x="102" y="39"/>
                  </a:cubicBezTo>
                  <a:cubicBezTo>
                    <a:pt x="100" y="39"/>
                    <a:pt x="98" y="40"/>
                    <a:pt x="97" y="41"/>
                  </a:cubicBezTo>
                  <a:cubicBezTo>
                    <a:pt x="94" y="41"/>
                    <a:pt x="92" y="41"/>
                    <a:pt x="89" y="43"/>
                  </a:cubicBezTo>
                  <a:cubicBezTo>
                    <a:pt x="89" y="43"/>
                    <a:pt x="91" y="43"/>
                    <a:pt x="90" y="44"/>
                  </a:cubicBezTo>
                  <a:cubicBezTo>
                    <a:pt x="90" y="46"/>
                    <a:pt x="83" y="49"/>
                    <a:pt x="82" y="51"/>
                  </a:cubicBezTo>
                  <a:cubicBezTo>
                    <a:pt x="82" y="52"/>
                    <a:pt x="87" y="50"/>
                    <a:pt x="88" y="51"/>
                  </a:cubicBezTo>
                  <a:close/>
                  <a:moveTo>
                    <a:pt x="288" y="30"/>
                  </a:moveTo>
                  <a:cubicBezTo>
                    <a:pt x="291" y="30"/>
                    <a:pt x="292" y="30"/>
                    <a:pt x="294" y="30"/>
                  </a:cubicBezTo>
                  <a:cubicBezTo>
                    <a:pt x="295" y="30"/>
                    <a:pt x="296" y="30"/>
                    <a:pt x="298" y="30"/>
                  </a:cubicBezTo>
                  <a:cubicBezTo>
                    <a:pt x="300" y="30"/>
                    <a:pt x="301" y="30"/>
                    <a:pt x="301" y="30"/>
                  </a:cubicBezTo>
                  <a:cubicBezTo>
                    <a:pt x="298" y="29"/>
                    <a:pt x="295" y="27"/>
                    <a:pt x="290" y="27"/>
                  </a:cubicBezTo>
                  <a:cubicBezTo>
                    <a:pt x="287" y="27"/>
                    <a:pt x="286" y="26"/>
                    <a:pt x="282" y="26"/>
                  </a:cubicBezTo>
                  <a:cubicBezTo>
                    <a:pt x="281" y="26"/>
                    <a:pt x="279" y="26"/>
                    <a:pt x="279" y="27"/>
                  </a:cubicBezTo>
                  <a:cubicBezTo>
                    <a:pt x="279" y="28"/>
                    <a:pt x="281" y="28"/>
                    <a:pt x="283" y="28"/>
                  </a:cubicBezTo>
                  <a:cubicBezTo>
                    <a:pt x="281" y="29"/>
                    <a:pt x="284" y="30"/>
                    <a:pt x="288" y="30"/>
                  </a:cubicBezTo>
                  <a:close/>
                  <a:moveTo>
                    <a:pt x="251" y="23"/>
                  </a:moveTo>
                  <a:cubicBezTo>
                    <a:pt x="255" y="23"/>
                    <a:pt x="260" y="23"/>
                    <a:pt x="264" y="23"/>
                  </a:cubicBezTo>
                  <a:cubicBezTo>
                    <a:pt x="266" y="23"/>
                    <a:pt x="266" y="22"/>
                    <a:pt x="268" y="22"/>
                  </a:cubicBezTo>
                  <a:cubicBezTo>
                    <a:pt x="269" y="23"/>
                    <a:pt x="269" y="23"/>
                    <a:pt x="271" y="23"/>
                  </a:cubicBezTo>
                  <a:cubicBezTo>
                    <a:pt x="277" y="23"/>
                    <a:pt x="284" y="24"/>
                    <a:pt x="285" y="22"/>
                  </a:cubicBezTo>
                  <a:cubicBezTo>
                    <a:pt x="285" y="22"/>
                    <a:pt x="284" y="22"/>
                    <a:pt x="283" y="22"/>
                  </a:cubicBezTo>
                  <a:cubicBezTo>
                    <a:pt x="283" y="21"/>
                    <a:pt x="283" y="21"/>
                    <a:pt x="283" y="21"/>
                  </a:cubicBezTo>
                  <a:cubicBezTo>
                    <a:pt x="284" y="21"/>
                    <a:pt x="284" y="21"/>
                    <a:pt x="285" y="21"/>
                  </a:cubicBezTo>
                  <a:cubicBezTo>
                    <a:pt x="282" y="20"/>
                    <a:pt x="278" y="19"/>
                    <a:pt x="272" y="19"/>
                  </a:cubicBezTo>
                  <a:cubicBezTo>
                    <a:pt x="263" y="19"/>
                    <a:pt x="261" y="20"/>
                    <a:pt x="252" y="20"/>
                  </a:cubicBezTo>
                  <a:cubicBezTo>
                    <a:pt x="247" y="20"/>
                    <a:pt x="244" y="20"/>
                    <a:pt x="240" y="19"/>
                  </a:cubicBezTo>
                  <a:cubicBezTo>
                    <a:pt x="240" y="19"/>
                    <a:pt x="238" y="20"/>
                    <a:pt x="238" y="19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7" y="18"/>
                    <a:pt x="233" y="19"/>
                    <a:pt x="232" y="18"/>
                  </a:cubicBezTo>
                  <a:cubicBezTo>
                    <a:pt x="234" y="18"/>
                    <a:pt x="236" y="18"/>
                    <a:pt x="238" y="18"/>
                  </a:cubicBezTo>
                  <a:cubicBezTo>
                    <a:pt x="237" y="17"/>
                    <a:pt x="230" y="17"/>
                    <a:pt x="231" y="16"/>
                  </a:cubicBezTo>
                  <a:cubicBezTo>
                    <a:pt x="230" y="16"/>
                    <a:pt x="229" y="16"/>
                    <a:pt x="228" y="16"/>
                  </a:cubicBezTo>
                  <a:cubicBezTo>
                    <a:pt x="227" y="16"/>
                    <a:pt x="226" y="17"/>
                    <a:pt x="225" y="17"/>
                  </a:cubicBezTo>
                  <a:cubicBezTo>
                    <a:pt x="219" y="17"/>
                    <a:pt x="218" y="15"/>
                    <a:pt x="211" y="15"/>
                  </a:cubicBezTo>
                  <a:cubicBezTo>
                    <a:pt x="209" y="15"/>
                    <a:pt x="206" y="16"/>
                    <a:pt x="206" y="16"/>
                  </a:cubicBezTo>
                  <a:cubicBezTo>
                    <a:pt x="206" y="17"/>
                    <a:pt x="216" y="18"/>
                    <a:pt x="217" y="18"/>
                  </a:cubicBezTo>
                  <a:cubicBezTo>
                    <a:pt x="219" y="18"/>
                    <a:pt x="220" y="17"/>
                    <a:pt x="221" y="17"/>
                  </a:cubicBezTo>
                  <a:cubicBezTo>
                    <a:pt x="223" y="18"/>
                    <a:pt x="224" y="19"/>
                    <a:pt x="227" y="20"/>
                  </a:cubicBezTo>
                  <a:cubicBezTo>
                    <a:pt x="226" y="20"/>
                    <a:pt x="225" y="20"/>
                    <a:pt x="225" y="21"/>
                  </a:cubicBezTo>
                  <a:cubicBezTo>
                    <a:pt x="225" y="22"/>
                    <a:pt x="233" y="23"/>
                    <a:pt x="236" y="23"/>
                  </a:cubicBezTo>
                  <a:cubicBezTo>
                    <a:pt x="238" y="23"/>
                    <a:pt x="240" y="22"/>
                    <a:pt x="241" y="22"/>
                  </a:cubicBezTo>
                  <a:cubicBezTo>
                    <a:pt x="242" y="22"/>
                    <a:pt x="242" y="22"/>
                    <a:pt x="243" y="22"/>
                  </a:cubicBezTo>
                  <a:cubicBezTo>
                    <a:pt x="242" y="23"/>
                    <a:pt x="248" y="23"/>
                    <a:pt x="251" y="23"/>
                  </a:cubicBezTo>
                  <a:close/>
                  <a:moveTo>
                    <a:pt x="170" y="19"/>
                  </a:moveTo>
                  <a:cubicBezTo>
                    <a:pt x="171" y="19"/>
                    <a:pt x="172" y="18"/>
                    <a:pt x="173" y="18"/>
                  </a:cubicBezTo>
                  <a:cubicBezTo>
                    <a:pt x="169" y="18"/>
                    <a:pt x="169" y="17"/>
                    <a:pt x="166" y="17"/>
                  </a:cubicBezTo>
                  <a:cubicBezTo>
                    <a:pt x="165" y="18"/>
                    <a:pt x="169" y="19"/>
                    <a:pt x="170" y="19"/>
                  </a:cubicBezTo>
                  <a:close/>
                  <a:moveTo>
                    <a:pt x="207" y="30"/>
                  </a:moveTo>
                  <a:cubicBezTo>
                    <a:pt x="206" y="30"/>
                    <a:pt x="204" y="30"/>
                    <a:pt x="203" y="30"/>
                  </a:cubicBezTo>
                  <a:cubicBezTo>
                    <a:pt x="203" y="30"/>
                    <a:pt x="204" y="30"/>
                    <a:pt x="204" y="29"/>
                  </a:cubicBezTo>
                  <a:cubicBezTo>
                    <a:pt x="204" y="29"/>
                    <a:pt x="199" y="30"/>
                    <a:pt x="198" y="30"/>
                  </a:cubicBezTo>
                  <a:cubicBezTo>
                    <a:pt x="199" y="29"/>
                    <a:pt x="203" y="28"/>
                    <a:pt x="203" y="27"/>
                  </a:cubicBezTo>
                  <a:cubicBezTo>
                    <a:pt x="203" y="27"/>
                    <a:pt x="202" y="27"/>
                    <a:pt x="202" y="27"/>
                  </a:cubicBezTo>
                  <a:cubicBezTo>
                    <a:pt x="199" y="27"/>
                    <a:pt x="197" y="27"/>
                    <a:pt x="195" y="27"/>
                  </a:cubicBezTo>
                  <a:cubicBezTo>
                    <a:pt x="192" y="27"/>
                    <a:pt x="188" y="27"/>
                    <a:pt x="186" y="29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4" y="30"/>
                    <a:pt x="187" y="30"/>
                    <a:pt x="189" y="30"/>
                  </a:cubicBezTo>
                  <a:cubicBezTo>
                    <a:pt x="189" y="30"/>
                    <a:pt x="189" y="30"/>
                    <a:pt x="189" y="31"/>
                  </a:cubicBezTo>
                  <a:cubicBezTo>
                    <a:pt x="189" y="31"/>
                    <a:pt x="187" y="31"/>
                    <a:pt x="187" y="31"/>
                  </a:cubicBezTo>
                  <a:cubicBezTo>
                    <a:pt x="184" y="32"/>
                    <a:pt x="182" y="31"/>
                    <a:pt x="180" y="31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84" y="34"/>
                    <a:pt x="189" y="33"/>
                    <a:pt x="193" y="34"/>
                  </a:cubicBezTo>
                  <a:cubicBezTo>
                    <a:pt x="194" y="35"/>
                    <a:pt x="194" y="35"/>
                    <a:pt x="197" y="35"/>
                  </a:cubicBezTo>
                  <a:cubicBezTo>
                    <a:pt x="198" y="35"/>
                    <a:pt x="199" y="34"/>
                    <a:pt x="200" y="34"/>
                  </a:cubicBezTo>
                  <a:cubicBezTo>
                    <a:pt x="205" y="33"/>
                    <a:pt x="206" y="34"/>
                    <a:pt x="207" y="30"/>
                  </a:cubicBezTo>
                  <a:close/>
                  <a:moveTo>
                    <a:pt x="195" y="42"/>
                  </a:moveTo>
                  <a:cubicBezTo>
                    <a:pt x="195" y="42"/>
                    <a:pt x="192" y="42"/>
                    <a:pt x="192" y="43"/>
                  </a:cubicBezTo>
                  <a:cubicBezTo>
                    <a:pt x="192" y="43"/>
                    <a:pt x="204" y="44"/>
                    <a:pt x="206" y="44"/>
                  </a:cubicBezTo>
                  <a:cubicBezTo>
                    <a:pt x="208" y="44"/>
                    <a:pt x="208" y="43"/>
                    <a:pt x="210" y="43"/>
                  </a:cubicBezTo>
                  <a:cubicBezTo>
                    <a:pt x="209" y="42"/>
                    <a:pt x="203" y="40"/>
                    <a:pt x="200" y="40"/>
                  </a:cubicBezTo>
                  <a:cubicBezTo>
                    <a:pt x="197" y="40"/>
                    <a:pt x="197" y="42"/>
                    <a:pt x="195" y="42"/>
                  </a:cubicBezTo>
                  <a:close/>
                  <a:moveTo>
                    <a:pt x="444" y="378"/>
                  </a:moveTo>
                  <a:cubicBezTo>
                    <a:pt x="444" y="378"/>
                    <a:pt x="442" y="380"/>
                    <a:pt x="442" y="378"/>
                  </a:cubicBezTo>
                  <a:cubicBezTo>
                    <a:pt x="441" y="378"/>
                    <a:pt x="440" y="377"/>
                    <a:pt x="439" y="377"/>
                  </a:cubicBezTo>
                  <a:cubicBezTo>
                    <a:pt x="438" y="377"/>
                    <a:pt x="438" y="377"/>
                    <a:pt x="438" y="377"/>
                  </a:cubicBezTo>
                  <a:cubicBezTo>
                    <a:pt x="436" y="377"/>
                    <a:pt x="435" y="379"/>
                    <a:pt x="435" y="382"/>
                  </a:cubicBezTo>
                  <a:cubicBezTo>
                    <a:pt x="435" y="383"/>
                    <a:pt x="439" y="386"/>
                    <a:pt x="441" y="386"/>
                  </a:cubicBezTo>
                  <a:cubicBezTo>
                    <a:pt x="443" y="386"/>
                    <a:pt x="445" y="381"/>
                    <a:pt x="445" y="380"/>
                  </a:cubicBezTo>
                  <a:cubicBezTo>
                    <a:pt x="445" y="380"/>
                    <a:pt x="445" y="378"/>
                    <a:pt x="444" y="378"/>
                  </a:cubicBezTo>
                  <a:close/>
                  <a:moveTo>
                    <a:pt x="356" y="14"/>
                  </a:moveTo>
                  <a:cubicBezTo>
                    <a:pt x="355" y="14"/>
                    <a:pt x="354" y="14"/>
                    <a:pt x="353" y="13"/>
                  </a:cubicBezTo>
                  <a:cubicBezTo>
                    <a:pt x="350" y="14"/>
                    <a:pt x="344" y="13"/>
                    <a:pt x="339" y="13"/>
                  </a:cubicBezTo>
                  <a:cubicBezTo>
                    <a:pt x="338" y="13"/>
                    <a:pt x="336" y="13"/>
                    <a:pt x="336" y="13"/>
                  </a:cubicBezTo>
                  <a:cubicBezTo>
                    <a:pt x="336" y="15"/>
                    <a:pt x="344" y="15"/>
                    <a:pt x="347" y="16"/>
                  </a:cubicBezTo>
                  <a:cubicBezTo>
                    <a:pt x="348" y="17"/>
                    <a:pt x="346" y="17"/>
                    <a:pt x="344" y="18"/>
                  </a:cubicBezTo>
                  <a:cubicBezTo>
                    <a:pt x="341" y="18"/>
                    <a:pt x="335" y="16"/>
                    <a:pt x="331" y="16"/>
                  </a:cubicBezTo>
                  <a:cubicBezTo>
                    <a:pt x="328" y="16"/>
                    <a:pt x="326" y="16"/>
                    <a:pt x="324" y="16"/>
                  </a:cubicBezTo>
                  <a:cubicBezTo>
                    <a:pt x="320" y="16"/>
                    <a:pt x="315" y="15"/>
                    <a:pt x="315" y="17"/>
                  </a:cubicBezTo>
                  <a:cubicBezTo>
                    <a:pt x="315" y="17"/>
                    <a:pt x="330" y="20"/>
                    <a:pt x="331" y="20"/>
                  </a:cubicBezTo>
                  <a:cubicBezTo>
                    <a:pt x="333" y="20"/>
                    <a:pt x="334" y="21"/>
                    <a:pt x="336" y="21"/>
                  </a:cubicBezTo>
                  <a:cubicBezTo>
                    <a:pt x="337" y="21"/>
                    <a:pt x="337" y="21"/>
                    <a:pt x="338" y="21"/>
                  </a:cubicBezTo>
                  <a:cubicBezTo>
                    <a:pt x="340" y="21"/>
                    <a:pt x="342" y="21"/>
                    <a:pt x="344" y="21"/>
                  </a:cubicBezTo>
                  <a:cubicBezTo>
                    <a:pt x="343" y="22"/>
                    <a:pt x="344" y="22"/>
                    <a:pt x="342" y="22"/>
                  </a:cubicBezTo>
                  <a:cubicBezTo>
                    <a:pt x="339" y="22"/>
                    <a:pt x="336" y="22"/>
                    <a:pt x="333" y="21"/>
                  </a:cubicBezTo>
                  <a:cubicBezTo>
                    <a:pt x="332" y="21"/>
                    <a:pt x="332" y="21"/>
                    <a:pt x="331" y="21"/>
                  </a:cubicBezTo>
                  <a:cubicBezTo>
                    <a:pt x="329" y="21"/>
                    <a:pt x="328" y="21"/>
                    <a:pt x="327" y="21"/>
                  </a:cubicBezTo>
                  <a:cubicBezTo>
                    <a:pt x="326" y="21"/>
                    <a:pt x="322" y="20"/>
                    <a:pt x="322" y="21"/>
                  </a:cubicBezTo>
                  <a:cubicBezTo>
                    <a:pt x="325" y="22"/>
                    <a:pt x="324" y="22"/>
                    <a:pt x="328" y="22"/>
                  </a:cubicBezTo>
                  <a:cubicBezTo>
                    <a:pt x="330" y="22"/>
                    <a:pt x="332" y="23"/>
                    <a:pt x="334" y="24"/>
                  </a:cubicBezTo>
                  <a:cubicBezTo>
                    <a:pt x="333" y="24"/>
                    <a:pt x="333" y="24"/>
                    <a:pt x="331" y="24"/>
                  </a:cubicBezTo>
                  <a:cubicBezTo>
                    <a:pt x="333" y="25"/>
                    <a:pt x="338" y="26"/>
                    <a:pt x="341" y="27"/>
                  </a:cubicBezTo>
                  <a:cubicBezTo>
                    <a:pt x="343" y="27"/>
                    <a:pt x="342" y="27"/>
                    <a:pt x="343" y="27"/>
                  </a:cubicBezTo>
                  <a:cubicBezTo>
                    <a:pt x="343" y="27"/>
                    <a:pt x="342" y="26"/>
                    <a:pt x="342" y="26"/>
                  </a:cubicBezTo>
                  <a:cubicBezTo>
                    <a:pt x="342" y="26"/>
                    <a:pt x="343" y="26"/>
                    <a:pt x="345" y="26"/>
                  </a:cubicBezTo>
                  <a:cubicBezTo>
                    <a:pt x="347" y="27"/>
                    <a:pt x="348" y="27"/>
                    <a:pt x="349" y="27"/>
                  </a:cubicBezTo>
                  <a:cubicBezTo>
                    <a:pt x="352" y="27"/>
                    <a:pt x="352" y="27"/>
                    <a:pt x="354" y="27"/>
                  </a:cubicBezTo>
                  <a:cubicBezTo>
                    <a:pt x="356" y="28"/>
                    <a:pt x="357" y="28"/>
                    <a:pt x="359" y="28"/>
                  </a:cubicBezTo>
                  <a:cubicBezTo>
                    <a:pt x="376" y="31"/>
                    <a:pt x="386" y="36"/>
                    <a:pt x="391" y="42"/>
                  </a:cubicBezTo>
                  <a:cubicBezTo>
                    <a:pt x="392" y="43"/>
                    <a:pt x="391" y="43"/>
                    <a:pt x="392" y="43"/>
                  </a:cubicBezTo>
                  <a:cubicBezTo>
                    <a:pt x="393" y="44"/>
                    <a:pt x="395" y="44"/>
                    <a:pt x="395" y="45"/>
                  </a:cubicBezTo>
                  <a:cubicBezTo>
                    <a:pt x="396" y="46"/>
                    <a:pt x="393" y="45"/>
                    <a:pt x="393" y="47"/>
                  </a:cubicBezTo>
                  <a:cubicBezTo>
                    <a:pt x="393" y="48"/>
                    <a:pt x="395" y="48"/>
                    <a:pt x="397" y="49"/>
                  </a:cubicBezTo>
                  <a:cubicBezTo>
                    <a:pt x="399" y="49"/>
                    <a:pt x="399" y="48"/>
                    <a:pt x="400" y="48"/>
                  </a:cubicBezTo>
                  <a:cubicBezTo>
                    <a:pt x="405" y="49"/>
                    <a:pt x="407" y="52"/>
                    <a:pt x="411" y="54"/>
                  </a:cubicBezTo>
                  <a:cubicBezTo>
                    <a:pt x="411" y="55"/>
                    <a:pt x="412" y="55"/>
                    <a:pt x="410" y="55"/>
                  </a:cubicBezTo>
                  <a:cubicBezTo>
                    <a:pt x="407" y="54"/>
                    <a:pt x="405" y="52"/>
                    <a:pt x="402" y="52"/>
                  </a:cubicBezTo>
                  <a:cubicBezTo>
                    <a:pt x="401" y="51"/>
                    <a:pt x="401" y="51"/>
                    <a:pt x="399" y="51"/>
                  </a:cubicBezTo>
                  <a:cubicBezTo>
                    <a:pt x="400" y="53"/>
                    <a:pt x="410" y="56"/>
                    <a:pt x="415" y="57"/>
                  </a:cubicBezTo>
                  <a:cubicBezTo>
                    <a:pt x="414" y="59"/>
                    <a:pt x="412" y="59"/>
                    <a:pt x="412" y="61"/>
                  </a:cubicBezTo>
                  <a:cubicBezTo>
                    <a:pt x="410" y="60"/>
                    <a:pt x="410" y="60"/>
                    <a:pt x="408" y="60"/>
                  </a:cubicBezTo>
                  <a:cubicBezTo>
                    <a:pt x="408" y="60"/>
                    <a:pt x="408" y="60"/>
                    <a:pt x="408" y="60"/>
                  </a:cubicBezTo>
                  <a:cubicBezTo>
                    <a:pt x="405" y="60"/>
                    <a:pt x="405" y="61"/>
                    <a:pt x="403" y="62"/>
                  </a:cubicBezTo>
                  <a:cubicBezTo>
                    <a:pt x="403" y="63"/>
                    <a:pt x="403" y="63"/>
                    <a:pt x="404" y="64"/>
                  </a:cubicBezTo>
                  <a:cubicBezTo>
                    <a:pt x="405" y="64"/>
                    <a:pt x="405" y="64"/>
                    <a:pt x="406" y="64"/>
                  </a:cubicBezTo>
                  <a:cubicBezTo>
                    <a:pt x="406" y="65"/>
                    <a:pt x="405" y="65"/>
                    <a:pt x="405" y="66"/>
                  </a:cubicBezTo>
                  <a:cubicBezTo>
                    <a:pt x="406" y="67"/>
                    <a:pt x="410" y="69"/>
                    <a:pt x="411" y="70"/>
                  </a:cubicBezTo>
                  <a:cubicBezTo>
                    <a:pt x="412" y="71"/>
                    <a:pt x="412" y="73"/>
                    <a:pt x="413" y="73"/>
                  </a:cubicBezTo>
                  <a:cubicBezTo>
                    <a:pt x="416" y="74"/>
                    <a:pt x="416" y="72"/>
                    <a:pt x="418" y="74"/>
                  </a:cubicBezTo>
                  <a:cubicBezTo>
                    <a:pt x="417" y="74"/>
                    <a:pt x="416" y="74"/>
                    <a:pt x="416" y="75"/>
                  </a:cubicBezTo>
                  <a:cubicBezTo>
                    <a:pt x="417" y="77"/>
                    <a:pt x="423" y="83"/>
                    <a:pt x="426" y="84"/>
                  </a:cubicBezTo>
                  <a:cubicBezTo>
                    <a:pt x="426" y="85"/>
                    <a:pt x="426" y="85"/>
                    <a:pt x="427" y="86"/>
                  </a:cubicBezTo>
                  <a:cubicBezTo>
                    <a:pt x="430" y="87"/>
                    <a:pt x="431" y="87"/>
                    <a:pt x="432" y="89"/>
                  </a:cubicBezTo>
                  <a:cubicBezTo>
                    <a:pt x="434" y="89"/>
                    <a:pt x="436" y="89"/>
                    <a:pt x="438" y="89"/>
                  </a:cubicBezTo>
                  <a:cubicBezTo>
                    <a:pt x="441" y="90"/>
                    <a:pt x="441" y="93"/>
                    <a:pt x="445" y="94"/>
                  </a:cubicBezTo>
                  <a:cubicBezTo>
                    <a:pt x="446" y="94"/>
                    <a:pt x="446" y="94"/>
                    <a:pt x="447" y="94"/>
                  </a:cubicBezTo>
                  <a:cubicBezTo>
                    <a:pt x="447" y="95"/>
                    <a:pt x="448" y="95"/>
                    <a:pt x="449" y="95"/>
                  </a:cubicBezTo>
                  <a:cubicBezTo>
                    <a:pt x="452" y="96"/>
                    <a:pt x="450" y="92"/>
                    <a:pt x="453" y="92"/>
                  </a:cubicBezTo>
                  <a:cubicBezTo>
                    <a:pt x="452" y="91"/>
                    <a:pt x="452" y="90"/>
                    <a:pt x="452" y="88"/>
                  </a:cubicBezTo>
                  <a:cubicBezTo>
                    <a:pt x="451" y="86"/>
                    <a:pt x="457" y="88"/>
                    <a:pt x="456" y="86"/>
                  </a:cubicBezTo>
                  <a:cubicBezTo>
                    <a:pt x="456" y="85"/>
                    <a:pt x="455" y="84"/>
                    <a:pt x="454" y="84"/>
                  </a:cubicBezTo>
                  <a:cubicBezTo>
                    <a:pt x="454" y="83"/>
                    <a:pt x="455" y="83"/>
                    <a:pt x="455" y="83"/>
                  </a:cubicBezTo>
                  <a:cubicBezTo>
                    <a:pt x="455" y="83"/>
                    <a:pt x="455" y="83"/>
                    <a:pt x="455" y="83"/>
                  </a:cubicBezTo>
                  <a:cubicBezTo>
                    <a:pt x="454" y="81"/>
                    <a:pt x="460" y="83"/>
                    <a:pt x="462" y="83"/>
                  </a:cubicBezTo>
                  <a:cubicBezTo>
                    <a:pt x="464" y="83"/>
                    <a:pt x="463" y="82"/>
                    <a:pt x="464" y="82"/>
                  </a:cubicBezTo>
                  <a:cubicBezTo>
                    <a:pt x="464" y="83"/>
                    <a:pt x="464" y="83"/>
                    <a:pt x="465" y="83"/>
                  </a:cubicBezTo>
                  <a:cubicBezTo>
                    <a:pt x="465" y="84"/>
                    <a:pt x="466" y="84"/>
                    <a:pt x="466" y="84"/>
                  </a:cubicBezTo>
                  <a:cubicBezTo>
                    <a:pt x="468" y="84"/>
                    <a:pt x="472" y="86"/>
                    <a:pt x="474" y="85"/>
                  </a:cubicBezTo>
                  <a:cubicBezTo>
                    <a:pt x="476" y="85"/>
                    <a:pt x="471" y="81"/>
                    <a:pt x="472" y="80"/>
                  </a:cubicBezTo>
                  <a:cubicBezTo>
                    <a:pt x="473" y="81"/>
                    <a:pt x="473" y="81"/>
                    <a:pt x="474" y="81"/>
                  </a:cubicBezTo>
                  <a:cubicBezTo>
                    <a:pt x="474" y="80"/>
                    <a:pt x="475" y="80"/>
                    <a:pt x="476" y="81"/>
                  </a:cubicBezTo>
                  <a:cubicBezTo>
                    <a:pt x="477" y="81"/>
                    <a:pt x="477" y="81"/>
                    <a:pt x="478" y="82"/>
                  </a:cubicBezTo>
                  <a:cubicBezTo>
                    <a:pt x="455" y="57"/>
                    <a:pt x="428" y="37"/>
                    <a:pt x="398" y="21"/>
                  </a:cubicBezTo>
                  <a:cubicBezTo>
                    <a:pt x="398" y="21"/>
                    <a:pt x="397" y="21"/>
                    <a:pt x="397" y="21"/>
                  </a:cubicBezTo>
                  <a:cubicBezTo>
                    <a:pt x="398" y="21"/>
                    <a:pt x="398" y="22"/>
                    <a:pt x="399" y="22"/>
                  </a:cubicBezTo>
                  <a:cubicBezTo>
                    <a:pt x="398" y="22"/>
                    <a:pt x="398" y="22"/>
                    <a:pt x="397" y="22"/>
                  </a:cubicBezTo>
                  <a:cubicBezTo>
                    <a:pt x="394" y="21"/>
                    <a:pt x="392" y="20"/>
                    <a:pt x="390" y="19"/>
                  </a:cubicBezTo>
                  <a:cubicBezTo>
                    <a:pt x="390" y="19"/>
                    <a:pt x="390" y="19"/>
                    <a:pt x="389" y="19"/>
                  </a:cubicBezTo>
                  <a:cubicBezTo>
                    <a:pt x="389" y="19"/>
                    <a:pt x="390" y="19"/>
                    <a:pt x="390" y="20"/>
                  </a:cubicBezTo>
                  <a:cubicBezTo>
                    <a:pt x="388" y="19"/>
                    <a:pt x="387" y="18"/>
                    <a:pt x="384" y="17"/>
                  </a:cubicBezTo>
                  <a:cubicBezTo>
                    <a:pt x="381" y="16"/>
                    <a:pt x="378" y="16"/>
                    <a:pt x="374" y="16"/>
                  </a:cubicBezTo>
                  <a:cubicBezTo>
                    <a:pt x="369" y="14"/>
                    <a:pt x="367" y="14"/>
                    <a:pt x="362" y="13"/>
                  </a:cubicBezTo>
                  <a:cubicBezTo>
                    <a:pt x="357" y="13"/>
                    <a:pt x="362" y="15"/>
                    <a:pt x="356" y="14"/>
                  </a:cubicBezTo>
                  <a:close/>
                  <a:moveTo>
                    <a:pt x="409" y="57"/>
                  </a:moveTo>
                  <a:cubicBezTo>
                    <a:pt x="405" y="55"/>
                    <a:pt x="404" y="53"/>
                    <a:pt x="400" y="53"/>
                  </a:cubicBezTo>
                  <a:cubicBezTo>
                    <a:pt x="399" y="52"/>
                    <a:pt x="397" y="52"/>
                    <a:pt x="397" y="53"/>
                  </a:cubicBezTo>
                  <a:cubicBezTo>
                    <a:pt x="398" y="54"/>
                    <a:pt x="399" y="56"/>
                    <a:pt x="401" y="56"/>
                  </a:cubicBezTo>
                  <a:cubicBezTo>
                    <a:pt x="402" y="56"/>
                    <a:pt x="403" y="56"/>
                    <a:pt x="404" y="57"/>
                  </a:cubicBezTo>
                  <a:cubicBezTo>
                    <a:pt x="406" y="57"/>
                    <a:pt x="409" y="58"/>
                    <a:pt x="409" y="57"/>
                  </a:cubicBezTo>
                  <a:close/>
                  <a:moveTo>
                    <a:pt x="179" y="41"/>
                  </a:moveTo>
                  <a:cubicBezTo>
                    <a:pt x="182" y="41"/>
                    <a:pt x="182" y="41"/>
                    <a:pt x="185" y="40"/>
                  </a:cubicBezTo>
                  <a:cubicBezTo>
                    <a:pt x="182" y="40"/>
                    <a:pt x="169" y="40"/>
                    <a:pt x="170" y="38"/>
                  </a:cubicBezTo>
                  <a:cubicBezTo>
                    <a:pt x="170" y="36"/>
                    <a:pt x="166" y="35"/>
                    <a:pt x="166" y="33"/>
                  </a:cubicBezTo>
                  <a:cubicBezTo>
                    <a:pt x="166" y="32"/>
                    <a:pt x="170" y="31"/>
                    <a:pt x="170" y="31"/>
                  </a:cubicBezTo>
                  <a:cubicBezTo>
                    <a:pt x="170" y="29"/>
                    <a:pt x="167" y="30"/>
                    <a:pt x="165" y="30"/>
                  </a:cubicBezTo>
                  <a:cubicBezTo>
                    <a:pt x="162" y="30"/>
                    <a:pt x="160" y="31"/>
                    <a:pt x="160" y="31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57" y="33"/>
                    <a:pt x="158" y="32"/>
                    <a:pt x="156" y="33"/>
                  </a:cubicBezTo>
                  <a:cubicBezTo>
                    <a:pt x="155" y="33"/>
                    <a:pt x="153" y="33"/>
                    <a:pt x="153" y="34"/>
                  </a:cubicBezTo>
                  <a:cubicBezTo>
                    <a:pt x="153" y="34"/>
                    <a:pt x="155" y="37"/>
                    <a:pt x="156" y="37"/>
                  </a:cubicBezTo>
                  <a:cubicBezTo>
                    <a:pt x="155" y="38"/>
                    <a:pt x="155" y="38"/>
                    <a:pt x="153" y="38"/>
                  </a:cubicBezTo>
                  <a:cubicBezTo>
                    <a:pt x="151" y="38"/>
                    <a:pt x="152" y="37"/>
                    <a:pt x="151" y="36"/>
                  </a:cubicBezTo>
                  <a:cubicBezTo>
                    <a:pt x="151" y="35"/>
                    <a:pt x="149" y="35"/>
                    <a:pt x="147" y="35"/>
                  </a:cubicBezTo>
                  <a:cubicBezTo>
                    <a:pt x="146" y="35"/>
                    <a:pt x="144" y="35"/>
                    <a:pt x="143" y="36"/>
                  </a:cubicBezTo>
                  <a:cubicBezTo>
                    <a:pt x="144" y="36"/>
                    <a:pt x="144" y="36"/>
                    <a:pt x="144" y="37"/>
                  </a:cubicBezTo>
                  <a:cubicBezTo>
                    <a:pt x="142" y="37"/>
                    <a:pt x="141" y="37"/>
                    <a:pt x="139" y="38"/>
                  </a:cubicBezTo>
                  <a:cubicBezTo>
                    <a:pt x="138" y="37"/>
                    <a:pt x="137" y="36"/>
                    <a:pt x="133" y="37"/>
                  </a:cubicBezTo>
                  <a:cubicBezTo>
                    <a:pt x="131" y="37"/>
                    <a:pt x="130" y="38"/>
                    <a:pt x="128" y="39"/>
                  </a:cubicBezTo>
                  <a:cubicBezTo>
                    <a:pt x="128" y="38"/>
                    <a:pt x="128" y="37"/>
                    <a:pt x="126" y="37"/>
                  </a:cubicBezTo>
                  <a:cubicBezTo>
                    <a:pt x="121" y="38"/>
                    <a:pt x="108" y="43"/>
                    <a:pt x="107" y="46"/>
                  </a:cubicBezTo>
                  <a:cubicBezTo>
                    <a:pt x="107" y="46"/>
                    <a:pt x="110" y="46"/>
                    <a:pt x="111" y="46"/>
                  </a:cubicBezTo>
                  <a:cubicBezTo>
                    <a:pt x="113" y="45"/>
                    <a:pt x="114" y="45"/>
                    <a:pt x="116" y="45"/>
                  </a:cubicBezTo>
                  <a:cubicBezTo>
                    <a:pt x="114" y="46"/>
                    <a:pt x="110" y="46"/>
                    <a:pt x="110" y="47"/>
                  </a:cubicBezTo>
                  <a:cubicBezTo>
                    <a:pt x="110" y="49"/>
                    <a:pt x="117" y="47"/>
                    <a:pt x="121" y="46"/>
                  </a:cubicBezTo>
                  <a:cubicBezTo>
                    <a:pt x="123" y="46"/>
                    <a:pt x="126" y="46"/>
                    <a:pt x="128" y="45"/>
                  </a:cubicBezTo>
                  <a:cubicBezTo>
                    <a:pt x="130" y="45"/>
                    <a:pt x="131" y="45"/>
                    <a:pt x="132" y="45"/>
                  </a:cubicBezTo>
                  <a:cubicBezTo>
                    <a:pt x="130" y="46"/>
                    <a:pt x="129" y="46"/>
                    <a:pt x="127" y="46"/>
                  </a:cubicBezTo>
                  <a:cubicBezTo>
                    <a:pt x="121" y="47"/>
                    <a:pt x="117" y="48"/>
                    <a:pt x="113" y="50"/>
                  </a:cubicBezTo>
                  <a:cubicBezTo>
                    <a:pt x="114" y="51"/>
                    <a:pt x="116" y="51"/>
                    <a:pt x="119" y="51"/>
                  </a:cubicBezTo>
                  <a:cubicBezTo>
                    <a:pt x="121" y="50"/>
                    <a:pt x="126" y="50"/>
                    <a:pt x="127" y="50"/>
                  </a:cubicBezTo>
                  <a:cubicBezTo>
                    <a:pt x="129" y="50"/>
                    <a:pt x="127" y="51"/>
                    <a:pt x="129" y="51"/>
                  </a:cubicBezTo>
                  <a:cubicBezTo>
                    <a:pt x="134" y="50"/>
                    <a:pt x="138" y="50"/>
                    <a:pt x="143" y="49"/>
                  </a:cubicBezTo>
                  <a:cubicBezTo>
                    <a:pt x="146" y="48"/>
                    <a:pt x="150" y="48"/>
                    <a:pt x="154" y="46"/>
                  </a:cubicBezTo>
                  <a:cubicBezTo>
                    <a:pt x="157" y="46"/>
                    <a:pt x="156" y="45"/>
                    <a:pt x="159" y="45"/>
                  </a:cubicBezTo>
                  <a:cubicBezTo>
                    <a:pt x="163" y="44"/>
                    <a:pt x="165" y="46"/>
                    <a:pt x="171" y="45"/>
                  </a:cubicBezTo>
                  <a:cubicBezTo>
                    <a:pt x="175" y="45"/>
                    <a:pt x="179" y="45"/>
                    <a:pt x="181" y="43"/>
                  </a:cubicBezTo>
                  <a:cubicBezTo>
                    <a:pt x="180" y="43"/>
                    <a:pt x="179" y="43"/>
                    <a:pt x="179" y="43"/>
                  </a:cubicBezTo>
                  <a:cubicBezTo>
                    <a:pt x="179" y="43"/>
                    <a:pt x="177" y="43"/>
                    <a:pt x="177" y="42"/>
                  </a:cubicBezTo>
                  <a:cubicBezTo>
                    <a:pt x="177" y="42"/>
                    <a:pt x="178" y="42"/>
                    <a:pt x="179" y="41"/>
                  </a:cubicBezTo>
                  <a:close/>
                  <a:moveTo>
                    <a:pt x="409" y="139"/>
                  </a:moveTo>
                  <a:cubicBezTo>
                    <a:pt x="410" y="140"/>
                    <a:pt x="410" y="140"/>
                    <a:pt x="410" y="140"/>
                  </a:cubicBezTo>
                  <a:cubicBezTo>
                    <a:pt x="412" y="140"/>
                    <a:pt x="413" y="138"/>
                    <a:pt x="414" y="137"/>
                  </a:cubicBezTo>
                  <a:cubicBezTo>
                    <a:pt x="415" y="138"/>
                    <a:pt x="415" y="140"/>
                    <a:pt x="416" y="140"/>
                  </a:cubicBezTo>
                  <a:cubicBezTo>
                    <a:pt x="416" y="140"/>
                    <a:pt x="417" y="140"/>
                    <a:pt x="417" y="141"/>
                  </a:cubicBezTo>
                  <a:cubicBezTo>
                    <a:pt x="417" y="141"/>
                    <a:pt x="418" y="142"/>
                    <a:pt x="419" y="142"/>
                  </a:cubicBezTo>
                  <a:cubicBezTo>
                    <a:pt x="420" y="143"/>
                    <a:pt x="421" y="141"/>
                    <a:pt x="421" y="140"/>
                  </a:cubicBezTo>
                  <a:cubicBezTo>
                    <a:pt x="421" y="139"/>
                    <a:pt x="420" y="138"/>
                    <a:pt x="420" y="137"/>
                  </a:cubicBezTo>
                  <a:cubicBezTo>
                    <a:pt x="419" y="137"/>
                    <a:pt x="419" y="138"/>
                    <a:pt x="418" y="137"/>
                  </a:cubicBezTo>
                  <a:cubicBezTo>
                    <a:pt x="418" y="137"/>
                    <a:pt x="417" y="136"/>
                    <a:pt x="416" y="135"/>
                  </a:cubicBezTo>
                  <a:cubicBezTo>
                    <a:pt x="416" y="135"/>
                    <a:pt x="418" y="135"/>
                    <a:pt x="418" y="134"/>
                  </a:cubicBezTo>
                  <a:cubicBezTo>
                    <a:pt x="417" y="134"/>
                    <a:pt x="416" y="134"/>
                    <a:pt x="416" y="134"/>
                  </a:cubicBezTo>
                  <a:cubicBezTo>
                    <a:pt x="416" y="132"/>
                    <a:pt x="416" y="131"/>
                    <a:pt x="416" y="130"/>
                  </a:cubicBezTo>
                  <a:cubicBezTo>
                    <a:pt x="415" y="130"/>
                    <a:pt x="413" y="130"/>
                    <a:pt x="411" y="129"/>
                  </a:cubicBezTo>
                  <a:cubicBezTo>
                    <a:pt x="411" y="130"/>
                    <a:pt x="410" y="130"/>
                    <a:pt x="409" y="130"/>
                  </a:cubicBezTo>
                  <a:cubicBezTo>
                    <a:pt x="409" y="129"/>
                    <a:pt x="409" y="129"/>
                    <a:pt x="409" y="129"/>
                  </a:cubicBezTo>
                  <a:cubicBezTo>
                    <a:pt x="408" y="129"/>
                    <a:pt x="407" y="129"/>
                    <a:pt x="407" y="129"/>
                  </a:cubicBezTo>
                  <a:cubicBezTo>
                    <a:pt x="406" y="128"/>
                    <a:pt x="406" y="128"/>
                    <a:pt x="406" y="128"/>
                  </a:cubicBezTo>
                  <a:cubicBezTo>
                    <a:pt x="407" y="127"/>
                    <a:pt x="407" y="127"/>
                    <a:pt x="407" y="127"/>
                  </a:cubicBezTo>
                  <a:cubicBezTo>
                    <a:pt x="406" y="127"/>
                    <a:pt x="405" y="126"/>
                    <a:pt x="404" y="126"/>
                  </a:cubicBezTo>
                  <a:cubicBezTo>
                    <a:pt x="404" y="126"/>
                    <a:pt x="404" y="127"/>
                    <a:pt x="402" y="127"/>
                  </a:cubicBezTo>
                  <a:cubicBezTo>
                    <a:pt x="402" y="126"/>
                    <a:pt x="402" y="126"/>
                    <a:pt x="402" y="126"/>
                  </a:cubicBezTo>
                  <a:cubicBezTo>
                    <a:pt x="403" y="124"/>
                    <a:pt x="406" y="123"/>
                    <a:pt x="406" y="120"/>
                  </a:cubicBezTo>
                  <a:cubicBezTo>
                    <a:pt x="406" y="120"/>
                    <a:pt x="405" y="119"/>
                    <a:pt x="404" y="119"/>
                  </a:cubicBezTo>
                  <a:cubicBezTo>
                    <a:pt x="402" y="118"/>
                    <a:pt x="401" y="120"/>
                    <a:pt x="400" y="122"/>
                  </a:cubicBezTo>
                  <a:cubicBezTo>
                    <a:pt x="398" y="124"/>
                    <a:pt x="397" y="130"/>
                    <a:pt x="393" y="131"/>
                  </a:cubicBezTo>
                  <a:cubicBezTo>
                    <a:pt x="393" y="131"/>
                    <a:pt x="393" y="132"/>
                    <a:pt x="394" y="132"/>
                  </a:cubicBezTo>
                  <a:cubicBezTo>
                    <a:pt x="394" y="132"/>
                    <a:pt x="394" y="132"/>
                    <a:pt x="394" y="132"/>
                  </a:cubicBezTo>
                  <a:cubicBezTo>
                    <a:pt x="394" y="132"/>
                    <a:pt x="391" y="134"/>
                    <a:pt x="391" y="134"/>
                  </a:cubicBezTo>
                  <a:cubicBezTo>
                    <a:pt x="391" y="135"/>
                    <a:pt x="392" y="136"/>
                    <a:pt x="393" y="136"/>
                  </a:cubicBezTo>
                  <a:cubicBezTo>
                    <a:pt x="395" y="136"/>
                    <a:pt x="395" y="135"/>
                    <a:pt x="398" y="136"/>
                  </a:cubicBezTo>
                  <a:cubicBezTo>
                    <a:pt x="400" y="136"/>
                    <a:pt x="401" y="137"/>
                    <a:pt x="403" y="137"/>
                  </a:cubicBezTo>
                  <a:cubicBezTo>
                    <a:pt x="404" y="137"/>
                    <a:pt x="405" y="137"/>
                    <a:pt x="406" y="137"/>
                  </a:cubicBezTo>
                  <a:cubicBezTo>
                    <a:pt x="407" y="138"/>
                    <a:pt x="409" y="137"/>
                    <a:pt x="410" y="138"/>
                  </a:cubicBezTo>
                  <a:cubicBezTo>
                    <a:pt x="410" y="138"/>
                    <a:pt x="409" y="138"/>
                    <a:pt x="409" y="139"/>
                  </a:cubicBezTo>
                  <a:close/>
                  <a:moveTo>
                    <a:pt x="231" y="3"/>
                  </a:moveTo>
                  <a:cubicBezTo>
                    <a:pt x="232" y="3"/>
                    <a:pt x="233" y="3"/>
                    <a:pt x="233" y="3"/>
                  </a:cubicBezTo>
                  <a:cubicBezTo>
                    <a:pt x="235" y="3"/>
                    <a:pt x="236" y="3"/>
                    <a:pt x="238" y="3"/>
                  </a:cubicBezTo>
                  <a:cubicBezTo>
                    <a:pt x="236" y="3"/>
                    <a:pt x="235" y="3"/>
                    <a:pt x="234" y="4"/>
                  </a:cubicBezTo>
                  <a:cubicBezTo>
                    <a:pt x="234" y="4"/>
                    <a:pt x="236" y="4"/>
                    <a:pt x="236" y="4"/>
                  </a:cubicBezTo>
                  <a:cubicBezTo>
                    <a:pt x="239" y="4"/>
                    <a:pt x="239" y="3"/>
                    <a:pt x="243" y="3"/>
                  </a:cubicBezTo>
                  <a:cubicBezTo>
                    <a:pt x="244" y="3"/>
                    <a:pt x="245" y="3"/>
                    <a:pt x="246" y="3"/>
                  </a:cubicBezTo>
                  <a:cubicBezTo>
                    <a:pt x="242" y="3"/>
                    <a:pt x="238" y="3"/>
                    <a:pt x="236" y="4"/>
                  </a:cubicBezTo>
                  <a:cubicBezTo>
                    <a:pt x="237" y="4"/>
                    <a:pt x="240" y="4"/>
                    <a:pt x="243" y="4"/>
                  </a:cubicBezTo>
                  <a:cubicBezTo>
                    <a:pt x="241" y="4"/>
                    <a:pt x="240" y="5"/>
                    <a:pt x="239" y="5"/>
                  </a:cubicBezTo>
                  <a:cubicBezTo>
                    <a:pt x="240" y="5"/>
                    <a:pt x="245" y="5"/>
                    <a:pt x="248" y="6"/>
                  </a:cubicBezTo>
                  <a:cubicBezTo>
                    <a:pt x="249" y="6"/>
                    <a:pt x="250" y="5"/>
                    <a:pt x="251" y="5"/>
                  </a:cubicBezTo>
                  <a:cubicBezTo>
                    <a:pt x="252" y="5"/>
                    <a:pt x="253" y="5"/>
                    <a:pt x="253" y="5"/>
                  </a:cubicBezTo>
                  <a:cubicBezTo>
                    <a:pt x="252" y="6"/>
                    <a:pt x="256" y="6"/>
                    <a:pt x="260" y="6"/>
                  </a:cubicBezTo>
                  <a:cubicBezTo>
                    <a:pt x="261" y="6"/>
                    <a:pt x="261" y="6"/>
                    <a:pt x="263" y="6"/>
                  </a:cubicBezTo>
                  <a:cubicBezTo>
                    <a:pt x="264" y="6"/>
                    <a:pt x="265" y="6"/>
                    <a:pt x="268" y="6"/>
                  </a:cubicBezTo>
                  <a:cubicBezTo>
                    <a:pt x="274" y="6"/>
                    <a:pt x="277" y="6"/>
                    <a:pt x="280" y="6"/>
                  </a:cubicBezTo>
                  <a:cubicBezTo>
                    <a:pt x="281" y="6"/>
                    <a:pt x="282" y="6"/>
                    <a:pt x="282" y="6"/>
                  </a:cubicBezTo>
                  <a:cubicBezTo>
                    <a:pt x="281" y="6"/>
                    <a:pt x="278" y="6"/>
                    <a:pt x="275" y="7"/>
                  </a:cubicBezTo>
                  <a:cubicBezTo>
                    <a:pt x="272" y="7"/>
                    <a:pt x="270" y="6"/>
                    <a:pt x="267" y="6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6" y="7"/>
                    <a:pt x="271" y="8"/>
                    <a:pt x="272" y="8"/>
                  </a:cubicBezTo>
                  <a:cubicBezTo>
                    <a:pt x="267" y="8"/>
                    <a:pt x="266" y="7"/>
                    <a:pt x="262" y="7"/>
                  </a:cubicBezTo>
                  <a:cubicBezTo>
                    <a:pt x="259" y="6"/>
                    <a:pt x="255" y="6"/>
                    <a:pt x="254" y="6"/>
                  </a:cubicBezTo>
                  <a:cubicBezTo>
                    <a:pt x="253" y="6"/>
                    <a:pt x="252" y="6"/>
                    <a:pt x="251" y="6"/>
                  </a:cubicBezTo>
                  <a:cubicBezTo>
                    <a:pt x="252" y="7"/>
                    <a:pt x="252" y="7"/>
                    <a:pt x="253" y="7"/>
                  </a:cubicBezTo>
                  <a:cubicBezTo>
                    <a:pt x="252" y="7"/>
                    <a:pt x="250" y="7"/>
                    <a:pt x="250" y="7"/>
                  </a:cubicBezTo>
                  <a:cubicBezTo>
                    <a:pt x="250" y="8"/>
                    <a:pt x="260" y="8"/>
                    <a:pt x="261" y="9"/>
                  </a:cubicBezTo>
                  <a:cubicBezTo>
                    <a:pt x="260" y="11"/>
                    <a:pt x="256" y="10"/>
                    <a:pt x="252" y="10"/>
                  </a:cubicBezTo>
                  <a:cubicBezTo>
                    <a:pt x="249" y="11"/>
                    <a:pt x="248" y="11"/>
                    <a:pt x="247" y="12"/>
                  </a:cubicBezTo>
                  <a:cubicBezTo>
                    <a:pt x="247" y="12"/>
                    <a:pt x="247" y="12"/>
                    <a:pt x="247" y="12"/>
                  </a:cubicBezTo>
                  <a:cubicBezTo>
                    <a:pt x="248" y="12"/>
                    <a:pt x="249" y="12"/>
                    <a:pt x="249" y="12"/>
                  </a:cubicBezTo>
                  <a:cubicBezTo>
                    <a:pt x="250" y="12"/>
                    <a:pt x="250" y="12"/>
                    <a:pt x="251" y="12"/>
                  </a:cubicBezTo>
                  <a:cubicBezTo>
                    <a:pt x="252" y="12"/>
                    <a:pt x="253" y="12"/>
                    <a:pt x="253" y="12"/>
                  </a:cubicBezTo>
                  <a:cubicBezTo>
                    <a:pt x="253" y="14"/>
                    <a:pt x="258" y="14"/>
                    <a:pt x="261" y="14"/>
                  </a:cubicBezTo>
                  <a:cubicBezTo>
                    <a:pt x="260" y="14"/>
                    <a:pt x="259" y="14"/>
                    <a:pt x="258" y="14"/>
                  </a:cubicBezTo>
                  <a:cubicBezTo>
                    <a:pt x="255" y="14"/>
                    <a:pt x="253" y="13"/>
                    <a:pt x="248" y="13"/>
                  </a:cubicBezTo>
                  <a:cubicBezTo>
                    <a:pt x="246" y="13"/>
                    <a:pt x="244" y="13"/>
                    <a:pt x="244" y="14"/>
                  </a:cubicBezTo>
                  <a:cubicBezTo>
                    <a:pt x="244" y="15"/>
                    <a:pt x="247" y="14"/>
                    <a:pt x="249" y="15"/>
                  </a:cubicBezTo>
                  <a:cubicBezTo>
                    <a:pt x="246" y="16"/>
                    <a:pt x="237" y="15"/>
                    <a:pt x="237" y="17"/>
                  </a:cubicBezTo>
                  <a:cubicBezTo>
                    <a:pt x="237" y="17"/>
                    <a:pt x="238" y="17"/>
                    <a:pt x="239" y="17"/>
                  </a:cubicBezTo>
                  <a:cubicBezTo>
                    <a:pt x="239" y="17"/>
                    <a:pt x="240" y="17"/>
                    <a:pt x="241" y="17"/>
                  </a:cubicBezTo>
                  <a:cubicBezTo>
                    <a:pt x="246" y="17"/>
                    <a:pt x="251" y="17"/>
                    <a:pt x="256" y="18"/>
                  </a:cubicBezTo>
                  <a:cubicBezTo>
                    <a:pt x="259" y="18"/>
                    <a:pt x="260" y="17"/>
                    <a:pt x="261" y="17"/>
                  </a:cubicBezTo>
                  <a:cubicBezTo>
                    <a:pt x="265" y="17"/>
                    <a:pt x="269" y="17"/>
                    <a:pt x="273" y="17"/>
                  </a:cubicBezTo>
                  <a:cubicBezTo>
                    <a:pt x="276" y="18"/>
                    <a:pt x="275" y="18"/>
                    <a:pt x="279" y="18"/>
                  </a:cubicBezTo>
                  <a:cubicBezTo>
                    <a:pt x="282" y="19"/>
                    <a:pt x="291" y="19"/>
                    <a:pt x="291" y="17"/>
                  </a:cubicBezTo>
                  <a:cubicBezTo>
                    <a:pt x="291" y="17"/>
                    <a:pt x="289" y="17"/>
                    <a:pt x="289" y="17"/>
                  </a:cubicBezTo>
                  <a:cubicBezTo>
                    <a:pt x="288" y="17"/>
                    <a:pt x="286" y="17"/>
                    <a:pt x="285" y="17"/>
                  </a:cubicBezTo>
                  <a:cubicBezTo>
                    <a:pt x="285" y="15"/>
                    <a:pt x="291" y="17"/>
                    <a:pt x="291" y="15"/>
                  </a:cubicBezTo>
                  <a:cubicBezTo>
                    <a:pt x="291" y="15"/>
                    <a:pt x="291" y="15"/>
                    <a:pt x="290" y="14"/>
                  </a:cubicBezTo>
                  <a:cubicBezTo>
                    <a:pt x="293" y="15"/>
                    <a:pt x="296" y="15"/>
                    <a:pt x="298" y="15"/>
                  </a:cubicBezTo>
                  <a:cubicBezTo>
                    <a:pt x="301" y="15"/>
                    <a:pt x="302" y="13"/>
                    <a:pt x="305" y="13"/>
                  </a:cubicBezTo>
                  <a:cubicBezTo>
                    <a:pt x="304" y="13"/>
                    <a:pt x="302" y="12"/>
                    <a:pt x="300" y="12"/>
                  </a:cubicBezTo>
                  <a:cubicBezTo>
                    <a:pt x="304" y="12"/>
                    <a:pt x="305" y="13"/>
                    <a:pt x="305" y="12"/>
                  </a:cubicBezTo>
                  <a:cubicBezTo>
                    <a:pt x="303" y="11"/>
                    <a:pt x="302" y="11"/>
                    <a:pt x="300" y="11"/>
                  </a:cubicBezTo>
                  <a:cubicBezTo>
                    <a:pt x="303" y="11"/>
                    <a:pt x="307" y="11"/>
                    <a:pt x="310" y="11"/>
                  </a:cubicBezTo>
                  <a:cubicBezTo>
                    <a:pt x="313" y="11"/>
                    <a:pt x="316" y="12"/>
                    <a:pt x="318" y="12"/>
                  </a:cubicBezTo>
                  <a:cubicBezTo>
                    <a:pt x="323" y="11"/>
                    <a:pt x="326" y="10"/>
                    <a:pt x="332" y="11"/>
                  </a:cubicBezTo>
                  <a:cubicBezTo>
                    <a:pt x="337" y="11"/>
                    <a:pt x="345" y="12"/>
                    <a:pt x="348" y="11"/>
                  </a:cubicBezTo>
                  <a:cubicBezTo>
                    <a:pt x="345" y="11"/>
                    <a:pt x="339" y="10"/>
                    <a:pt x="337" y="9"/>
                  </a:cubicBezTo>
                  <a:cubicBezTo>
                    <a:pt x="345" y="9"/>
                    <a:pt x="352" y="11"/>
                    <a:pt x="357" y="11"/>
                  </a:cubicBezTo>
                  <a:cubicBezTo>
                    <a:pt x="358" y="11"/>
                    <a:pt x="361" y="12"/>
                    <a:pt x="361" y="12"/>
                  </a:cubicBezTo>
                  <a:cubicBezTo>
                    <a:pt x="360" y="11"/>
                    <a:pt x="353" y="10"/>
                    <a:pt x="351" y="9"/>
                  </a:cubicBezTo>
                  <a:cubicBezTo>
                    <a:pt x="350" y="9"/>
                    <a:pt x="350" y="8"/>
                    <a:pt x="349" y="8"/>
                  </a:cubicBezTo>
                  <a:cubicBezTo>
                    <a:pt x="348" y="8"/>
                    <a:pt x="347" y="7"/>
                    <a:pt x="346" y="7"/>
                  </a:cubicBezTo>
                  <a:cubicBezTo>
                    <a:pt x="342" y="7"/>
                    <a:pt x="338" y="6"/>
                    <a:pt x="335" y="6"/>
                  </a:cubicBezTo>
                  <a:cubicBezTo>
                    <a:pt x="336" y="6"/>
                    <a:pt x="336" y="6"/>
                    <a:pt x="337" y="6"/>
                  </a:cubicBezTo>
                  <a:cubicBezTo>
                    <a:pt x="334" y="5"/>
                    <a:pt x="321" y="3"/>
                    <a:pt x="318" y="3"/>
                  </a:cubicBezTo>
                  <a:cubicBezTo>
                    <a:pt x="316" y="2"/>
                    <a:pt x="315" y="2"/>
                    <a:pt x="313" y="2"/>
                  </a:cubicBezTo>
                  <a:cubicBezTo>
                    <a:pt x="312" y="2"/>
                    <a:pt x="311" y="2"/>
                    <a:pt x="309" y="2"/>
                  </a:cubicBezTo>
                  <a:cubicBezTo>
                    <a:pt x="307" y="1"/>
                    <a:pt x="306" y="2"/>
                    <a:pt x="304" y="2"/>
                  </a:cubicBezTo>
                  <a:cubicBezTo>
                    <a:pt x="302" y="2"/>
                    <a:pt x="301" y="1"/>
                    <a:pt x="298" y="1"/>
                  </a:cubicBezTo>
                  <a:cubicBezTo>
                    <a:pt x="298" y="1"/>
                    <a:pt x="297" y="1"/>
                    <a:pt x="297" y="1"/>
                  </a:cubicBezTo>
                  <a:cubicBezTo>
                    <a:pt x="291" y="1"/>
                    <a:pt x="285" y="0"/>
                    <a:pt x="279" y="0"/>
                  </a:cubicBezTo>
                  <a:cubicBezTo>
                    <a:pt x="277" y="0"/>
                    <a:pt x="276" y="0"/>
                    <a:pt x="275" y="0"/>
                  </a:cubicBezTo>
                  <a:cubicBezTo>
                    <a:pt x="273" y="0"/>
                    <a:pt x="275" y="0"/>
                    <a:pt x="272" y="0"/>
                  </a:cubicBezTo>
                  <a:cubicBezTo>
                    <a:pt x="268" y="0"/>
                    <a:pt x="266" y="1"/>
                    <a:pt x="265" y="1"/>
                  </a:cubicBezTo>
                  <a:cubicBezTo>
                    <a:pt x="263" y="1"/>
                    <a:pt x="257" y="0"/>
                    <a:pt x="254" y="0"/>
                  </a:cubicBezTo>
                  <a:cubicBezTo>
                    <a:pt x="251" y="0"/>
                    <a:pt x="253" y="1"/>
                    <a:pt x="248" y="1"/>
                  </a:cubicBezTo>
                  <a:cubicBezTo>
                    <a:pt x="248" y="1"/>
                    <a:pt x="247" y="2"/>
                    <a:pt x="247" y="2"/>
                  </a:cubicBezTo>
                  <a:cubicBezTo>
                    <a:pt x="246" y="2"/>
                    <a:pt x="244" y="2"/>
                    <a:pt x="243" y="2"/>
                  </a:cubicBezTo>
                  <a:cubicBezTo>
                    <a:pt x="239" y="1"/>
                    <a:pt x="229" y="2"/>
                    <a:pt x="227" y="3"/>
                  </a:cubicBezTo>
                  <a:cubicBezTo>
                    <a:pt x="229" y="3"/>
                    <a:pt x="230" y="3"/>
                    <a:pt x="231" y="3"/>
                  </a:cubicBezTo>
                  <a:close/>
                  <a:moveTo>
                    <a:pt x="200" y="12"/>
                  </a:moveTo>
                  <a:cubicBezTo>
                    <a:pt x="200" y="13"/>
                    <a:pt x="203" y="13"/>
                    <a:pt x="205" y="13"/>
                  </a:cubicBezTo>
                  <a:cubicBezTo>
                    <a:pt x="205" y="13"/>
                    <a:pt x="203" y="14"/>
                    <a:pt x="203" y="14"/>
                  </a:cubicBezTo>
                  <a:cubicBezTo>
                    <a:pt x="203" y="15"/>
                    <a:pt x="209" y="14"/>
                    <a:pt x="214" y="13"/>
                  </a:cubicBezTo>
                  <a:cubicBezTo>
                    <a:pt x="214" y="12"/>
                    <a:pt x="214" y="12"/>
                    <a:pt x="214" y="12"/>
                  </a:cubicBezTo>
                  <a:cubicBezTo>
                    <a:pt x="214" y="10"/>
                    <a:pt x="209" y="12"/>
                    <a:pt x="209" y="11"/>
                  </a:cubicBezTo>
                  <a:cubicBezTo>
                    <a:pt x="207" y="11"/>
                    <a:pt x="204" y="11"/>
                    <a:pt x="204" y="11"/>
                  </a:cubicBezTo>
                  <a:cubicBezTo>
                    <a:pt x="202" y="11"/>
                    <a:pt x="200" y="11"/>
                    <a:pt x="200" y="12"/>
                  </a:cubicBezTo>
                  <a:close/>
                  <a:moveTo>
                    <a:pt x="198" y="8"/>
                  </a:moveTo>
                  <a:cubicBezTo>
                    <a:pt x="199" y="8"/>
                    <a:pt x="200" y="8"/>
                    <a:pt x="201" y="8"/>
                  </a:cubicBezTo>
                  <a:cubicBezTo>
                    <a:pt x="201" y="7"/>
                    <a:pt x="201" y="7"/>
                    <a:pt x="201" y="7"/>
                  </a:cubicBezTo>
                  <a:cubicBezTo>
                    <a:pt x="200" y="7"/>
                    <a:pt x="197" y="7"/>
                    <a:pt x="195" y="7"/>
                  </a:cubicBezTo>
                  <a:cubicBezTo>
                    <a:pt x="195" y="8"/>
                    <a:pt x="197" y="8"/>
                    <a:pt x="198" y="8"/>
                  </a:cubicBezTo>
                  <a:close/>
                  <a:moveTo>
                    <a:pt x="218" y="9"/>
                  </a:moveTo>
                  <a:cubicBezTo>
                    <a:pt x="217" y="9"/>
                    <a:pt x="216" y="9"/>
                    <a:pt x="214" y="10"/>
                  </a:cubicBezTo>
                  <a:cubicBezTo>
                    <a:pt x="214" y="10"/>
                    <a:pt x="214" y="10"/>
                    <a:pt x="215" y="10"/>
                  </a:cubicBezTo>
                  <a:cubicBezTo>
                    <a:pt x="216" y="10"/>
                    <a:pt x="217" y="10"/>
                    <a:pt x="219" y="9"/>
                  </a:cubicBezTo>
                  <a:cubicBezTo>
                    <a:pt x="219" y="10"/>
                    <a:pt x="219" y="10"/>
                    <a:pt x="221" y="10"/>
                  </a:cubicBezTo>
                  <a:cubicBezTo>
                    <a:pt x="223" y="10"/>
                    <a:pt x="223" y="9"/>
                    <a:pt x="226" y="9"/>
                  </a:cubicBezTo>
                  <a:cubicBezTo>
                    <a:pt x="228" y="9"/>
                    <a:pt x="230" y="9"/>
                    <a:pt x="232" y="9"/>
                  </a:cubicBezTo>
                  <a:cubicBezTo>
                    <a:pt x="230" y="10"/>
                    <a:pt x="220" y="10"/>
                    <a:pt x="220" y="11"/>
                  </a:cubicBezTo>
                  <a:cubicBezTo>
                    <a:pt x="220" y="12"/>
                    <a:pt x="224" y="12"/>
                    <a:pt x="227" y="12"/>
                  </a:cubicBezTo>
                  <a:cubicBezTo>
                    <a:pt x="227" y="12"/>
                    <a:pt x="226" y="12"/>
                    <a:pt x="225" y="12"/>
                  </a:cubicBezTo>
                  <a:cubicBezTo>
                    <a:pt x="225" y="13"/>
                    <a:pt x="229" y="13"/>
                    <a:pt x="231" y="13"/>
                  </a:cubicBezTo>
                  <a:cubicBezTo>
                    <a:pt x="234" y="13"/>
                    <a:pt x="235" y="13"/>
                    <a:pt x="235" y="11"/>
                  </a:cubicBezTo>
                  <a:cubicBezTo>
                    <a:pt x="237" y="12"/>
                    <a:pt x="239" y="12"/>
                    <a:pt x="241" y="12"/>
                  </a:cubicBezTo>
                  <a:cubicBezTo>
                    <a:pt x="241" y="12"/>
                    <a:pt x="241" y="12"/>
                    <a:pt x="241" y="12"/>
                  </a:cubicBezTo>
                  <a:cubicBezTo>
                    <a:pt x="242" y="12"/>
                    <a:pt x="243" y="12"/>
                    <a:pt x="244" y="12"/>
                  </a:cubicBezTo>
                  <a:cubicBezTo>
                    <a:pt x="243" y="11"/>
                    <a:pt x="243" y="11"/>
                    <a:pt x="242" y="11"/>
                  </a:cubicBezTo>
                  <a:cubicBezTo>
                    <a:pt x="242" y="10"/>
                    <a:pt x="243" y="10"/>
                    <a:pt x="244" y="10"/>
                  </a:cubicBezTo>
                  <a:cubicBezTo>
                    <a:pt x="244" y="11"/>
                    <a:pt x="244" y="11"/>
                    <a:pt x="246" y="11"/>
                  </a:cubicBezTo>
                  <a:cubicBezTo>
                    <a:pt x="248" y="11"/>
                    <a:pt x="250" y="9"/>
                    <a:pt x="254" y="9"/>
                  </a:cubicBezTo>
                  <a:cubicBezTo>
                    <a:pt x="255" y="9"/>
                    <a:pt x="257" y="10"/>
                    <a:pt x="257" y="9"/>
                  </a:cubicBezTo>
                  <a:cubicBezTo>
                    <a:pt x="258" y="9"/>
                    <a:pt x="257" y="9"/>
                    <a:pt x="257" y="9"/>
                  </a:cubicBezTo>
                  <a:cubicBezTo>
                    <a:pt x="255" y="9"/>
                    <a:pt x="251" y="8"/>
                    <a:pt x="250" y="8"/>
                  </a:cubicBezTo>
                  <a:cubicBezTo>
                    <a:pt x="249" y="8"/>
                    <a:pt x="247" y="9"/>
                    <a:pt x="247" y="8"/>
                  </a:cubicBezTo>
                  <a:cubicBezTo>
                    <a:pt x="247" y="8"/>
                    <a:pt x="248" y="8"/>
                    <a:pt x="248" y="7"/>
                  </a:cubicBezTo>
                  <a:cubicBezTo>
                    <a:pt x="248" y="7"/>
                    <a:pt x="246" y="7"/>
                    <a:pt x="246" y="7"/>
                  </a:cubicBezTo>
                  <a:cubicBezTo>
                    <a:pt x="246" y="6"/>
                    <a:pt x="246" y="6"/>
                    <a:pt x="244" y="6"/>
                  </a:cubicBezTo>
                  <a:cubicBezTo>
                    <a:pt x="244" y="6"/>
                    <a:pt x="243" y="6"/>
                    <a:pt x="243" y="6"/>
                  </a:cubicBezTo>
                  <a:cubicBezTo>
                    <a:pt x="243" y="6"/>
                    <a:pt x="243" y="6"/>
                    <a:pt x="243" y="6"/>
                  </a:cubicBezTo>
                  <a:cubicBezTo>
                    <a:pt x="243" y="7"/>
                    <a:pt x="243" y="7"/>
                    <a:pt x="243" y="7"/>
                  </a:cubicBezTo>
                  <a:cubicBezTo>
                    <a:pt x="243" y="7"/>
                    <a:pt x="242" y="7"/>
                    <a:pt x="241" y="7"/>
                  </a:cubicBezTo>
                  <a:cubicBezTo>
                    <a:pt x="240" y="7"/>
                    <a:pt x="241" y="6"/>
                    <a:pt x="239" y="6"/>
                  </a:cubicBezTo>
                  <a:cubicBezTo>
                    <a:pt x="236" y="6"/>
                    <a:pt x="235" y="6"/>
                    <a:pt x="232" y="6"/>
                  </a:cubicBezTo>
                  <a:cubicBezTo>
                    <a:pt x="230" y="6"/>
                    <a:pt x="230" y="5"/>
                    <a:pt x="227" y="4"/>
                  </a:cubicBezTo>
                  <a:cubicBezTo>
                    <a:pt x="225" y="4"/>
                    <a:pt x="222" y="4"/>
                    <a:pt x="218" y="4"/>
                  </a:cubicBezTo>
                  <a:cubicBezTo>
                    <a:pt x="218" y="5"/>
                    <a:pt x="220" y="5"/>
                    <a:pt x="222" y="5"/>
                  </a:cubicBezTo>
                  <a:cubicBezTo>
                    <a:pt x="221" y="5"/>
                    <a:pt x="220" y="5"/>
                    <a:pt x="220" y="5"/>
                  </a:cubicBezTo>
                  <a:cubicBezTo>
                    <a:pt x="217" y="5"/>
                    <a:pt x="215" y="5"/>
                    <a:pt x="214" y="6"/>
                  </a:cubicBezTo>
                  <a:cubicBezTo>
                    <a:pt x="214" y="6"/>
                    <a:pt x="215" y="6"/>
                    <a:pt x="216" y="6"/>
                  </a:cubicBezTo>
                  <a:cubicBezTo>
                    <a:pt x="216" y="6"/>
                    <a:pt x="218" y="6"/>
                    <a:pt x="220" y="6"/>
                  </a:cubicBezTo>
                  <a:cubicBezTo>
                    <a:pt x="220" y="6"/>
                    <a:pt x="219" y="6"/>
                    <a:pt x="218" y="7"/>
                  </a:cubicBezTo>
                  <a:cubicBezTo>
                    <a:pt x="217" y="6"/>
                    <a:pt x="216" y="6"/>
                    <a:pt x="214" y="6"/>
                  </a:cubicBezTo>
                  <a:cubicBezTo>
                    <a:pt x="213" y="7"/>
                    <a:pt x="210" y="6"/>
                    <a:pt x="210" y="7"/>
                  </a:cubicBezTo>
                  <a:cubicBezTo>
                    <a:pt x="211" y="8"/>
                    <a:pt x="215" y="7"/>
                    <a:pt x="217" y="8"/>
                  </a:cubicBezTo>
                  <a:cubicBezTo>
                    <a:pt x="217" y="8"/>
                    <a:pt x="216" y="8"/>
                    <a:pt x="216" y="8"/>
                  </a:cubicBezTo>
                  <a:cubicBezTo>
                    <a:pt x="214" y="8"/>
                    <a:pt x="212" y="8"/>
                    <a:pt x="211" y="8"/>
                  </a:cubicBezTo>
                  <a:cubicBezTo>
                    <a:pt x="210" y="8"/>
                    <a:pt x="209" y="8"/>
                    <a:pt x="209" y="8"/>
                  </a:cubicBezTo>
                  <a:cubicBezTo>
                    <a:pt x="209" y="10"/>
                    <a:pt x="212" y="9"/>
                    <a:pt x="218" y="9"/>
                  </a:cubicBezTo>
                  <a:close/>
                  <a:moveTo>
                    <a:pt x="174" y="20"/>
                  </a:moveTo>
                  <a:cubicBezTo>
                    <a:pt x="173" y="20"/>
                    <a:pt x="173" y="20"/>
                    <a:pt x="172" y="20"/>
                  </a:cubicBezTo>
                  <a:cubicBezTo>
                    <a:pt x="172" y="21"/>
                    <a:pt x="172" y="21"/>
                    <a:pt x="172" y="21"/>
                  </a:cubicBezTo>
                  <a:cubicBezTo>
                    <a:pt x="172" y="21"/>
                    <a:pt x="172" y="21"/>
                    <a:pt x="172" y="21"/>
                  </a:cubicBezTo>
                  <a:cubicBezTo>
                    <a:pt x="172" y="21"/>
                    <a:pt x="172" y="21"/>
                    <a:pt x="172" y="22"/>
                  </a:cubicBezTo>
                  <a:cubicBezTo>
                    <a:pt x="173" y="22"/>
                    <a:pt x="174" y="22"/>
                    <a:pt x="176" y="22"/>
                  </a:cubicBezTo>
                  <a:cubicBezTo>
                    <a:pt x="176" y="22"/>
                    <a:pt x="176" y="22"/>
                    <a:pt x="176" y="22"/>
                  </a:cubicBezTo>
                  <a:cubicBezTo>
                    <a:pt x="177" y="22"/>
                    <a:pt x="178" y="22"/>
                    <a:pt x="179" y="22"/>
                  </a:cubicBezTo>
                  <a:cubicBezTo>
                    <a:pt x="178" y="22"/>
                    <a:pt x="179" y="23"/>
                    <a:pt x="180" y="22"/>
                  </a:cubicBezTo>
                  <a:cubicBezTo>
                    <a:pt x="183" y="22"/>
                    <a:pt x="189" y="21"/>
                    <a:pt x="192" y="21"/>
                  </a:cubicBezTo>
                  <a:cubicBezTo>
                    <a:pt x="192" y="21"/>
                    <a:pt x="193" y="21"/>
                    <a:pt x="194" y="21"/>
                  </a:cubicBezTo>
                  <a:cubicBezTo>
                    <a:pt x="193" y="21"/>
                    <a:pt x="190" y="21"/>
                    <a:pt x="190" y="22"/>
                  </a:cubicBezTo>
                  <a:cubicBezTo>
                    <a:pt x="189" y="23"/>
                    <a:pt x="189" y="23"/>
                    <a:pt x="189" y="23"/>
                  </a:cubicBezTo>
                  <a:cubicBezTo>
                    <a:pt x="189" y="23"/>
                    <a:pt x="188" y="23"/>
                    <a:pt x="188" y="23"/>
                  </a:cubicBezTo>
                  <a:cubicBezTo>
                    <a:pt x="188" y="24"/>
                    <a:pt x="192" y="23"/>
                    <a:pt x="193" y="23"/>
                  </a:cubicBezTo>
                  <a:cubicBezTo>
                    <a:pt x="194" y="23"/>
                    <a:pt x="197" y="23"/>
                    <a:pt x="200" y="22"/>
                  </a:cubicBezTo>
                  <a:cubicBezTo>
                    <a:pt x="199" y="21"/>
                    <a:pt x="201" y="20"/>
                    <a:pt x="201" y="19"/>
                  </a:cubicBezTo>
                  <a:cubicBezTo>
                    <a:pt x="202" y="18"/>
                    <a:pt x="201" y="18"/>
                    <a:pt x="198" y="18"/>
                  </a:cubicBezTo>
                  <a:cubicBezTo>
                    <a:pt x="197" y="18"/>
                    <a:pt x="196" y="18"/>
                    <a:pt x="195" y="18"/>
                  </a:cubicBezTo>
                  <a:cubicBezTo>
                    <a:pt x="192" y="18"/>
                    <a:pt x="191" y="18"/>
                    <a:pt x="188" y="18"/>
                  </a:cubicBezTo>
                  <a:cubicBezTo>
                    <a:pt x="187" y="18"/>
                    <a:pt x="186" y="18"/>
                    <a:pt x="185" y="19"/>
                  </a:cubicBezTo>
                  <a:cubicBezTo>
                    <a:pt x="186" y="20"/>
                    <a:pt x="188" y="19"/>
                    <a:pt x="191" y="19"/>
                  </a:cubicBezTo>
                  <a:cubicBezTo>
                    <a:pt x="191" y="20"/>
                    <a:pt x="191" y="20"/>
                    <a:pt x="191" y="20"/>
                  </a:cubicBezTo>
                  <a:cubicBezTo>
                    <a:pt x="187" y="21"/>
                    <a:pt x="186" y="19"/>
                    <a:pt x="182" y="20"/>
                  </a:cubicBezTo>
                  <a:cubicBezTo>
                    <a:pt x="182" y="20"/>
                    <a:pt x="182" y="20"/>
                    <a:pt x="182" y="20"/>
                  </a:cubicBezTo>
                  <a:cubicBezTo>
                    <a:pt x="183" y="21"/>
                    <a:pt x="184" y="21"/>
                    <a:pt x="185" y="21"/>
                  </a:cubicBezTo>
                  <a:cubicBezTo>
                    <a:pt x="180" y="22"/>
                    <a:pt x="178" y="19"/>
                    <a:pt x="174" y="20"/>
                  </a:cubicBezTo>
                  <a:close/>
                  <a:moveTo>
                    <a:pt x="171" y="14"/>
                  </a:moveTo>
                  <a:cubicBezTo>
                    <a:pt x="171" y="14"/>
                    <a:pt x="171" y="15"/>
                    <a:pt x="170" y="15"/>
                  </a:cubicBezTo>
                  <a:cubicBezTo>
                    <a:pt x="171" y="15"/>
                    <a:pt x="172" y="15"/>
                    <a:pt x="175" y="14"/>
                  </a:cubicBezTo>
                  <a:cubicBezTo>
                    <a:pt x="175" y="15"/>
                    <a:pt x="175" y="15"/>
                    <a:pt x="175" y="15"/>
                  </a:cubicBezTo>
                  <a:cubicBezTo>
                    <a:pt x="173" y="15"/>
                    <a:pt x="172" y="15"/>
                    <a:pt x="171" y="16"/>
                  </a:cubicBezTo>
                  <a:cubicBezTo>
                    <a:pt x="172" y="16"/>
                    <a:pt x="172" y="16"/>
                    <a:pt x="175" y="16"/>
                  </a:cubicBezTo>
                  <a:cubicBezTo>
                    <a:pt x="177" y="15"/>
                    <a:pt x="179" y="15"/>
                    <a:pt x="180" y="16"/>
                  </a:cubicBezTo>
                  <a:cubicBezTo>
                    <a:pt x="182" y="15"/>
                    <a:pt x="184" y="15"/>
                    <a:pt x="187" y="15"/>
                  </a:cubicBezTo>
                  <a:cubicBezTo>
                    <a:pt x="190" y="15"/>
                    <a:pt x="190" y="16"/>
                    <a:pt x="193" y="16"/>
                  </a:cubicBezTo>
                  <a:cubicBezTo>
                    <a:pt x="194" y="15"/>
                    <a:pt x="196" y="16"/>
                    <a:pt x="196" y="15"/>
                  </a:cubicBezTo>
                  <a:cubicBezTo>
                    <a:pt x="196" y="14"/>
                    <a:pt x="193" y="14"/>
                    <a:pt x="192" y="14"/>
                  </a:cubicBezTo>
                  <a:cubicBezTo>
                    <a:pt x="193" y="14"/>
                    <a:pt x="193" y="13"/>
                    <a:pt x="193" y="13"/>
                  </a:cubicBezTo>
                  <a:cubicBezTo>
                    <a:pt x="193" y="13"/>
                    <a:pt x="191" y="12"/>
                    <a:pt x="189" y="12"/>
                  </a:cubicBezTo>
                  <a:cubicBezTo>
                    <a:pt x="188" y="12"/>
                    <a:pt x="188" y="13"/>
                    <a:pt x="187" y="13"/>
                  </a:cubicBezTo>
                  <a:cubicBezTo>
                    <a:pt x="185" y="13"/>
                    <a:pt x="185" y="12"/>
                    <a:pt x="182" y="12"/>
                  </a:cubicBezTo>
                  <a:cubicBezTo>
                    <a:pt x="181" y="13"/>
                    <a:pt x="181" y="13"/>
                    <a:pt x="179" y="13"/>
                  </a:cubicBezTo>
                  <a:cubicBezTo>
                    <a:pt x="178" y="13"/>
                    <a:pt x="177" y="13"/>
                    <a:pt x="174" y="13"/>
                  </a:cubicBezTo>
                  <a:cubicBezTo>
                    <a:pt x="172" y="13"/>
                    <a:pt x="171" y="13"/>
                    <a:pt x="169" y="14"/>
                  </a:cubicBezTo>
                  <a:cubicBezTo>
                    <a:pt x="169" y="15"/>
                    <a:pt x="169" y="14"/>
                    <a:pt x="171" y="14"/>
                  </a:cubicBezTo>
                  <a:close/>
                  <a:moveTo>
                    <a:pt x="221" y="14"/>
                  </a:moveTo>
                  <a:cubicBezTo>
                    <a:pt x="221" y="14"/>
                    <a:pt x="221" y="14"/>
                    <a:pt x="221" y="14"/>
                  </a:cubicBezTo>
                  <a:cubicBezTo>
                    <a:pt x="220" y="14"/>
                    <a:pt x="221" y="14"/>
                    <a:pt x="219" y="14"/>
                  </a:cubicBezTo>
                  <a:cubicBezTo>
                    <a:pt x="216" y="14"/>
                    <a:pt x="211" y="14"/>
                    <a:pt x="209" y="15"/>
                  </a:cubicBezTo>
                  <a:cubicBezTo>
                    <a:pt x="209" y="15"/>
                    <a:pt x="218" y="15"/>
                    <a:pt x="219" y="15"/>
                  </a:cubicBezTo>
                  <a:cubicBezTo>
                    <a:pt x="220" y="15"/>
                    <a:pt x="221" y="15"/>
                    <a:pt x="221" y="14"/>
                  </a:cubicBezTo>
                  <a:close/>
                  <a:moveTo>
                    <a:pt x="187" y="16"/>
                  </a:moveTo>
                  <a:cubicBezTo>
                    <a:pt x="185" y="16"/>
                    <a:pt x="185" y="16"/>
                    <a:pt x="183" y="16"/>
                  </a:cubicBezTo>
                  <a:cubicBezTo>
                    <a:pt x="183" y="16"/>
                    <a:pt x="179" y="17"/>
                    <a:pt x="182" y="17"/>
                  </a:cubicBezTo>
                  <a:cubicBezTo>
                    <a:pt x="184" y="17"/>
                    <a:pt x="186" y="17"/>
                    <a:pt x="187" y="16"/>
                  </a:cubicBezTo>
                  <a:close/>
                  <a:moveTo>
                    <a:pt x="171" y="25"/>
                  </a:moveTo>
                  <a:cubicBezTo>
                    <a:pt x="172" y="25"/>
                    <a:pt x="174" y="25"/>
                    <a:pt x="174" y="24"/>
                  </a:cubicBezTo>
                  <a:cubicBezTo>
                    <a:pt x="174" y="24"/>
                    <a:pt x="173" y="24"/>
                    <a:pt x="173" y="24"/>
                  </a:cubicBezTo>
                  <a:cubicBezTo>
                    <a:pt x="171" y="24"/>
                    <a:pt x="169" y="25"/>
                    <a:pt x="168" y="25"/>
                  </a:cubicBezTo>
                  <a:cubicBezTo>
                    <a:pt x="170" y="25"/>
                    <a:pt x="170" y="25"/>
                    <a:pt x="171" y="25"/>
                  </a:cubicBezTo>
                  <a:close/>
                  <a:moveTo>
                    <a:pt x="220" y="21"/>
                  </a:moveTo>
                  <a:cubicBezTo>
                    <a:pt x="220" y="20"/>
                    <a:pt x="217" y="20"/>
                    <a:pt x="214" y="20"/>
                  </a:cubicBezTo>
                  <a:cubicBezTo>
                    <a:pt x="210" y="20"/>
                    <a:pt x="211" y="21"/>
                    <a:pt x="209" y="21"/>
                  </a:cubicBezTo>
                  <a:cubicBezTo>
                    <a:pt x="209" y="21"/>
                    <a:pt x="207" y="22"/>
                    <a:pt x="207" y="22"/>
                  </a:cubicBezTo>
                  <a:cubicBezTo>
                    <a:pt x="207" y="22"/>
                    <a:pt x="216" y="23"/>
                    <a:pt x="217" y="23"/>
                  </a:cubicBezTo>
                  <a:cubicBezTo>
                    <a:pt x="219" y="23"/>
                    <a:pt x="220" y="22"/>
                    <a:pt x="220" y="21"/>
                  </a:cubicBezTo>
                  <a:close/>
                  <a:moveTo>
                    <a:pt x="378" y="139"/>
                  </a:moveTo>
                  <a:cubicBezTo>
                    <a:pt x="376" y="139"/>
                    <a:pt x="374" y="139"/>
                    <a:pt x="373" y="139"/>
                  </a:cubicBezTo>
                  <a:cubicBezTo>
                    <a:pt x="371" y="138"/>
                    <a:pt x="370" y="138"/>
                    <a:pt x="369" y="136"/>
                  </a:cubicBezTo>
                  <a:cubicBezTo>
                    <a:pt x="368" y="137"/>
                    <a:pt x="368" y="137"/>
                    <a:pt x="368" y="137"/>
                  </a:cubicBezTo>
                  <a:cubicBezTo>
                    <a:pt x="368" y="138"/>
                    <a:pt x="375" y="141"/>
                    <a:pt x="376" y="141"/>
                  </a:cubicBezTo>
                  <a:cubicBezTo>
                    <a:pt x="376" y="141"/>
                    <a:pt x="378" y="141"/>
                    <a:pt x="378" y="140"/>
                  </a:cubicBezTo>
                  <a:lnTo>
                    <a:pt x="378" y="139"/>
                  </a:lnTo>
                  <a:close/>
                  <a:moveTo>
                    <a:pt x="387" y="139"/>
                  </a:moveTo>
                  <a:cubicBezTo>
                    <a:pt x="387" y="139"/>
                    <a:pt x="386" y="138"/>
                    <a:pt x="386" y="138"/>
                  </a:cubicBezTo>
                  <a:cubicBezTo>
                    <a:pt x="384" y="138"/>
                    <a:pt x="382" y="141"/>
                    <a:pt x="382" y="142"/>
                  </a:cubicBezTo>
                  <a:cubicBezTo>
                    <a:pt x="382" y="143"/>
                    <a:pt x="383" y="144"/>
                    <a:pt x="385" y="144"/>
                  </a:cubicBezTo>
                  <a:cubicBezTo>
                    <a:pt x="387" y="144"/>
                    <a:pt x="388" y="143"/>
                    <a:pt x="388" y="142"/>
                  </a:cubicBezTo>
                  <a:cubicBezTo>
                    <a:pt x="388" y="141"/>
                    <a:pt x="388" y="141"/>
                    <a:pt x="388" y="141"/>
                  </a:cubicBezTo>
                  <a:cubicBezTo>
                    <a:pt x="385" y="141"/>
                    <a:pt x="387" y="141"/>
                    <a:pt x="387" y="139"/>
                  </a:cubicBezTo>
                  <a:close/>
                  <a:moveTo>
                    <a:pt x="366" y="123"/>
                  </a:moveTo>
                  <a:cubicBezTo>
                    <a:pt x="368" y="124"/>
                    <a:pt x="373" y="127"/>
                    <a:pt x="376" y="127"/>
                  </a:cubicBezTo>
                  <a:cubicBezTo>
                    <a:pt x="377" y="128"/>
                    <a:pt x="378" y="127"/>
                    <a:pt x="378" y="127"/>
                  </a:cubicBezTo>
                  <a:cubicBezTo>
                    <a:pt x="375" y="125"/>
                    <a:pt x="371" y="123"/>
                    <a:pt x="366" y="123"/>
                  </a:cubicBezTo>
                  <a:close/>
                  <a:moveTo>
                    <a:pt x="0" y="115"/>
                  </a:moveTo>
                  <a:cubicBezTo>
                    <a:pt x="0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4"/>
                    <a:pt x="0" y="114"/>
                    <a:pt x="0" y="115"/>
                  </a:cubicBezTo>
                  <a:close/>
                  <a:moveTo>
                    <a:pt x="389" y="323"/>
                  </a:moveTo>
                  <a:cubicBezTo>
                    <a:pt x="388" y="323"/>
                    <a:pt x="387" y="325"/>
                    <a:pt x="387" y="327"/>
                  </a:cubicBezTo>
                  <a:cubicBezTo>
                    <a:pt x="387" y="328"/>
                    <a:pt x="388" y="327"/>
                    <a:pt x="389" y="327"/>
                  </a:cubicBezTo>
                  <a:cubicBezTo>
                    <a:pt x="390" y="327"/>
                    <a:pt x="390" y="325"/>
                    <a:pt x="391" y="325"/>
                  </a:cubicBezTo>
                  <a:cubicBezTo>
                    <a:pt x="391" y="323"/>
                    <a:pt x="391" y="323"/>
                    <a:pt x="391" y="323"/>
                  </a:cubicBezTo>
                  <a:cubicBezTo>
                    <a:pt x="390" y="323"/>
                    <a:pt x="390" y="323"/>
                    <a:pt x="389" y="323"/>
                  </a:cubicBezTo>
                  <a:close/>
                  <a:moveTo>
                    <a:pt x="289" y="65"/>
                  </a:moveTo>
                  <a:cubicBezTo>
                    <a:pt x="287" y="64"/>
                    <a:pt x="283" y="64"/>
                    <a:pt x="283" y="65"/>
                  </a:cubicBezTo>
                  <a:cubicBezTo>
                    <a:pt x="286" y="67"/>
                    <a:pt x="286" y="67"/>
                    <a:pt x="286" y="67"/>
                  </a:cubicBezTo>
                  <a:cubicBezTo>
                    <a:pt x="287" y="67"/>
                    <a:pt x="288" y="66"/>
                    <a:pt x="289" y="65"/>
                  </a:cubicBezTo>
                  <a:close/>
                  <a:moveTo>
                    <a:pt x="321" y="281"/>
                  </a:moveTo>
                  <a:cubicBezTo>
                    <a:pt x="321" y="282"/>
                    <a:pt x="322" y="284"/>
                    <a:pt x="323" y="284"/>
                  </a:cubicBezTo>
                  <a:cubicBezTo>
                    <a:pt x="323" y="283"/>
                    <a:pt x="323" y="283"/>
                    <a:pt x="323" y="282"/>
                  </a:cubicBezTo>
                  <a:cubicBezTo>
                    <a:pt x="324" y="283"/>
                    <a:pt x="324" y="282"/>
                    <a:pt x="326" y="282"/>
                  </a:cubicBezTo>
                  <a:cubicBezTo>
                    <a:pt x="328" y="282"/>
                    <a:pt x="332" y="282"/>
                    <a:pt x="334" y="283"/>
                  </a:cubicBezTo>
                  <a:cubicBezTo>
                    <a:pt x="335" y="283"/>
                    <a:pt x="334" y="285"/>
                    <a:pt x="336" y="285"/>
                  </a:cubicBezTo>
                  <a:cubicBezTo>
                    <a:pt x="338" y="285"/>
                    <a:pt x="338" y="282"/>
                    <a:pt x="340" y="282"/>
                  </a:cubicBezTo>
                  <a:cubicBezTo>
                    <a:pt x="341" y="282"/>
                    <a:pt x="341" y="283"/>
                    <a:pt x="342" y="283"/>
                  </a:cubicBezTo>
                  <a:cubicBezTo>
                    <a:pt x="343" y="283"/>
                    <a:pt x="344" y="282"/>
                    <a:pt x="346" y="281"/>
                  </a:cubicBezTo>
                  <a:cubicBezTo>
                    <a:pt x="348" y="282"/>
                    <a:pt x="350" y="281"/>
                    <a:pt x="352" y="282"/>
                  </a:cubicBezTo>
                  <a:cubicBezTo>
                    <a:pt x="351" y="280"/>
                    <a:pt x="349" y="279"/>
                    <a:pt x="348" y="278"/>
                  </a:cubicBezTo>
                  <a:cubicBezTo>
                    <a:pt x="348" y="278"/>
                    <a:pt x="348" y="278"/>
                    <a:pt x="348" y="278"/>
                  </a:cubicBezTo>
                  <a:cubicBezTo>
                    <a:pt x="345" y="277"/>
                    <a:pt x="344" y="274"/>
                    <a:pt x="338" y="274"/>
                  </a:cubicBezTo>
                  <a:cubicBezTo>
                    <a:pt x="336" y="274"/>
                    <a:pt x="335" y="274"/>
                    <a:pt x="332" y="274"/>
                  </a:cubicBezTo>
                  <a:cubicBezTo>
                    <a:pt x="331" y="274"/>
                    <a:pt x="330" y="273"/>
                    <a:pt x="328" y="273"/>
                  </a:cubicBezTo>
                  <a:cubicBezTo>
                    <a:pt x="328" y="273"/>
                    <a:pt x="326" y="274"/>
                    <a:pt x="326" y="274"/>
                  </a:cubicBezTo>
                  <a:cubicBezTo>
                    <a:pt x="326" y="275"/>
                    <a:pt x="328" y="276"/>
                    <a:pt x="329" y="276"/>
                  </a:cubicBezTo>
                  <a:cubicBezTo>
                    <a:pt x="329" y="277"/>
                    <a:pt x="329" y="279"/>
                    <a:pt x="330" y="280"/>
                  </a:cubicBezTo>
                  <a:cubicBezTo>
                    <a:pt x="328" y="281"/>
                    <a:pt x="326" y="280"/>
                    <a:pt x="322" y="280"/>
                  </a:cubicBezTo>
                  <a:lnTo>
                    <a:pt x="321" y="281"/>
                  </a:lnTo>
                  <a:close/>
                  <a:moveTo>
                    <a:pt x="292" y="41"/>
                  </a:moveTo>
                  <a:cubicBezTo>
                    <a:pt x="290" y="41"/>
                    <a:pt x="286" y="43"/>
                    <a:pt x="288" y="43"/>
                  </a:cubicBezTo>
                  <a:cubicBezTo>
                    <a:pt x="290" y="43"/>
                    <a:pt x="291" y="42"/>
                    <a:pt x="292" y="41"/>
                  </a:cubicBezTo>
                  <a:close/>
                  <a:moveTo>
                    <a:pt x="298" y="236"/>
                  </a:moveTo>
                  <a:cubicBezTo>
                    <a:pt x="298" y="236"/>
                    <a:pt x="296" y="236"/>
                    <a:pt x="296" y="237"/>
                  </a:cubicBezTo>
                  <a:cubicBezTo>
                    <a:pt x="296" y="237"/>
                    <a:pt x="299" y="237"/>
                    <a:pt x="300" y="237"/>
                  </a:cubicBezTo>
                  <a:cubicBezTo>
                    <a:pt x="300" y="237"/>
                    <a:pt x="299" y="236"/>
                    <a:pt x="298" y="236"/>
                  </a:cubicBezTo>
                  <a:close/>
                  <a:moveTo>
                    <a:pt x="264" y="51"/>
                  </a:moveTo>
                  <a:cubicBezTo>
                    <a:pt x="264" y="52"/>
                    <a:pt x="265" y="53"/>
                    <a:pt x="268" y="53"/>
                  </a:cubicBezTo>
                  <a:cubicBezTo>
                    <a:pt x="267" y="52"/>
                    <a:pt x="266" y="51"/>
                    <a:pt x="264" y="51"/>
                  </a:cubicBezTo>
                  <a:close/>
                  <a:moveTo>
                    <a:pt x="298" y="246"/>
                  </a:moveTo>
                  <a:cubicBezTo>
                    <a:pt x="299" y="247"/>
                    <a:pt x="298" y="249"/>
                    <a:pt x="300" y="249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7"/>
                    <a:pt x="301" y="246"/>
                    <a:pt x="299" y="246"/>
                  </a:cubicBezTo>
                  <a:lnTo>
                    <a:pt x="298" y="246"/>
                  </a:lnTo>
                  <a:close/>
                  <a:moveTo>
                    <a:pt x="304" y="238"/>
                  </a:moveTo>
                  <a:cubicBezTo>
                    <a:pt x="304" y="238"/>
                    <a:pt x="305" y="239"/>
                    <a:pt x="305" y="239"/>
                  </a:cubicBezTo>
                  <a:lnTo>
                    <a:pt x="304" y="238"/>
                  </a:lnTo>
                  <a:close/>
                  <a:moveTo>
                    <a:pt x="327" y="266"/>
                  </a:moveTo>
                  <a:cubicBezTo>
                    <a:pt x="327" y="266"/>
                    <a:pt x="327" y="265"/>
                    <a:pt x="327" y="265"/>
                  </a:cubicBezTo>
                  <a:cubicBezTo>
                    <a:pt x="326" y="266"/>
                    <a:pt x="325" y="267"/>
                    <a:pt x="323" y="266"/>
                  </a:cubicBezTo>
                  <a:cubicBezTo>
                    <a:pt x="323" y="268"/>
                    <a:pt x="323" y="268"/>
                    <a:pt x="323" y="268"/>
                  </a:cubicBezTo>
                  <a:cubicBezTo>
                    <a:pt x="324" y="268"/>
                    <a:pt x="324" y="268"/>
                    <a:pt x="324" y="268"/>
                  </a:cubicBezTo>
                  <a:cubicBezTo>
                    <a:pt x="325" y="268"/>
                    <a:pt x="326" y="267"/>
                    <a:pt x="327" y="266"/>
                  </a:cubicBezTo>
                  <a:close/>
                  <a:moveTo>
                    <a:pt x="300" y="282"/>
                  </a:moveTo>
                  <a:cubicBezTo>
                    <a:pt x="300" y="283"/>
                    <a:pt x="302" y="285"/>
                    <a:pt x="303" y="285"/>
                  </a:cubicBezTo>
                  <a:cubicBezTo>
                    <a:pt x="306" y="285"/>
                    <a:pt x="307" y="284"/>
                    <a:pt x="310" y="284"/>
                  </a:cubicBezTo>
                  <a:cubicBezTo>
                    <a:pt x="310" y="283"/>
                    <a:pt x="309" y="282"/>
                    <a:pt x="308" y="282"/>
                  </a:cubicBezTo>
                  <a:cubicBezTo>
                    <a:pt x="308" y="282"/>
                    <a:pt x="308" y="282"/>
                    <a:pt x="308" y="282"/>
                  </a:cubicBezTo>
                  <a:cubicBezTo>
                    <a:pt x="307" y="282"/>
                    <a:pt x="305" y="281"/>
                    <a:pt x="302" y="281"/>
                  </a:cubicBezTo>
                  <a:cubicBezTo>
                    <a:pt x="302" y="281"/>
                    <a:pt x="300" y="281"/>
                    <a:pt x="300" y="282"/>
                  </a:cubicBezTo>
                  <a:close/>
                  <a:moveTo>
                    <a:pt x="272" y="265"/>
                  </a:moveTo>
                  <a:cubicBezTo>
                    <a:pt x="275" y="265"/>
                    <a:pt x="275" y="265"/>
                    <a:pt x="275" y="265"/>
                  </a:cubicBezTo>
                  <a:cubicBezTo>
                    <a:pt x="275" y="265"/>
                    <a:pt x="275" y="263"/>
                    <a:pt x="275" y="263"/>
                  </a:cubicBezTo>
                  <a:cubicBezTo>
                    <a:pt x="274" y="262"/>
                    <a:pt x="274" y="262"/>
                    <a:pt x="274" y="262"/>
                  </a:cubicBezTo>
                  <a:cubicBezTo>
                    <a:pt x="274" y="262"/>
                    <a:pt x="274" y="262"/>
                    <a:pt x="274" y="262"/>
                  </a:cubicBezTo>
                  <a:cubicBezTo>
                    <a:pt x="274" y="264"/>
                    <a:pt x="274" y="264"/>
                    <a:pt x="274" y="264"/>
                  </a:cubicBezTo>
                  <a:cubicBezTo>
                    <a:pt x="273" y="264"/>
                    <a:pt x="272" y="264"/>
                    <a:pt x="272" y="265"/>
                  </a:cubicBezTo>
                  <a:close/>
                  <a:moveTo>
                    <a:pt x="320" y="272"/>
                  </a:moveTo>
                  <a:cubicBezTo>
                    <a:pt x="320" y="272"/>
                    <a:pt x="318" y="269"/>
                    <a:pt x="316" y="268"/>
                  </a:cubicBezTo>
                  <a:cubicBezTo>
                    <a:pt x="315" y="268"/>
                    <a:pt x="314" y="268"/>
                    <a:pt x="313" y="268"/>
                  </a:cubicBezTo>
                  <a:cubicBezTo>
                    <a:pt x="313" y="267"/>
                    <a:pt x="313" y="267"/>
                    <a:pt x="313" y="267"/>
                  </a:cubicBezTo>
                  <a:cubicBezTo>
                    <a:pt x="309" y="267"/>
                    <a:pt x="304" y="265"/>
                    <a:pt x="302" y="262"/>
                  </a:cubicBezTo>
                  <a:cubicBezTo>
                    <a:pt x="301" y="262"/>
                    <a:pt x="300" y="260"/>
                    <a:pt x="298" y="260"/>
                  </a:cubicBezTo>
                  <a:cubicBezTo>
                    <a:pt x="292" y="260"/>
                    <a:pt x="288" y="256"/>
                    <a:pt x="280" y="256"/>
                  </a:cubicBezTo>
                  <a:cubicBezTo>
                    <a:pt x="271" y="256"/>
                    <a:pt x="267" y="258"/>
                    <a:pt x="264" y="264"/>
                  </a:cubicBezTo>
                  <a:cubicBezTo>
                    <a:pt x="264" y="263"/>
                    <a:pt x="265" y="264"/>
                    <a:pt x="266" y="264"/>
                  </a:cubicBezTo>
                  <a:cubicBezTo>
                    <a:pt x="268" y="262"/>
                    <a:pt x="273" y="259"/>
                    <a:pt x="276" y="259"/>
                  </a:cubicBezTo>
                  <a:cubicBezTo>
                    <a:pt x="277" y="259"/>
                    <a:pt x="279" y="259"/>
                    <a:pt x="279" y="260"/>
                  </a:cubicBezTo>
                  <a:cubicBezTo>
                    <a:pt x="279" y="260"/>
                    <a:pt x="278" y="261"/>
                    <a:pt x="280" y="262"/>
                  </a:cubicBezTo>
                  <a:cubicBezTo>
                    <a:pt x="281" y="262"/>
                    <a:pt x="283" y="262"/>
                    <a:pt x="285" y="262"/>
                  </a:cubicBezTo>
                  <a:cubicBezTo>
                    <a:pt x="288" y="262"/>
                    <a:pt x="289" y="264"/>
                    <a:pt x="292" y="264"/>
                  </a:cubicBezTo>
                  <a:cubicBezTo>
                    <a:pt x="293" y="264"/>
                    <a:pt x="294" y="264"/>
                    <a:pt x="296" y="265"/>
                  </a:cubicBezTo>
                  <a:cubicBezTo>
                    <a:pt x="296" y="265"/>
                    <a:pt x="296" y="266"/>
                    <a:pt x="298" y="266"/>
                  </a:cubicBezTo>
                  <a:cubicBezTo>
                    <a:pt x="298" y="269"/>
                    <a:pt x="301" y="269"/>
                    <a:pt x="304" y="270"/>
                  </a:cubicBezTo>
                  <a:cubicBezTo>
                    <a:pt x="304" y="271"/>
                    <a:pt x="303" y="272"/>
                    <a:pt x="302" y="272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3"/>
                    <a:pt x="309" y="274"/>
                    <a:pt x="313" y="274"/>
                  </a:cubicBezTo>
                  <a:cubicBezTo>
                    <a:pt x="316" y="274"/>
                    <a:pt x="319" y="274"/>
                    <a:pt x="320" y="272"/>
                  </a:cubicBezTo>
                  <a:close/>
                  <a:moveTo>
                    <a:pt x="359" y="282"/>
                  </a:moveTo>
                  <a:cubicBezTo>
                    <a:pt x="359" y="284"/>
                    <a:pt x="361" y="284"/>
                    <a:pt x="363" y="284"/>
                  </a:cubicBezTo>
                  <a:cubicBezTo>
                    <a:pt x="364" y="284"/>
                    <a:pt x="366" y="284"/>
                    <a:pt x="366" y="283"/>
                  </a:cubicBezTo>
                  <a:cubicBezTo>
                    <a:pt x="366" y="282"/>
                    <a:pt x="361" y="281"/>
                    <a:pt x="361" y="281"/>
                  </a:cubicBezTo>
                  <a:cubicBezTo>
                    <a:pt x="360" y="281"/>
                    <a:pt x="359" y="281"/>
                    <a:pt x="359" y="282"/>
                  </a:cubicBezTo>
                  <a:close/>
                  <a:moveTo>
                    <a:pt x="368" y="578"/>
                  </a:moveTo>
                  <a:cubicBezTo>
                    <a:pt x="367" y="579"/>
                    <a:pt x="367" y="579"/>
                    <a:pt x="366" y="579"/>
                  </a:cubicBezTo>
                  <a:cubicBezTo>
                    <a:pt x="366" y="580"/>
                    <a:pt x="366" y="580"/>
                    <a:pt x="366" y="580"/>
                  </a:cubicBezTo>
                  <a:cubicBezTo>
                    <a:pt x="367" y="580"/>
                    <a:pt x="367" y="580"/>
                    <a:pt x="367" y="580"/>
                  </a:cubicBezTo>
                  <a:cubicBezTo>
                    <a:pt x="368" y="580"/>
                    <a:pt x="368" y="579"/>
                    <a:pt x="369" y="579"/>
                  </a:cubicBezTo>
                  <a:cubicBezTo>
                    <a:pt x="370" y="579"/>
                    <a:pt x="372" y="578"/>
                    <a:pt x="373" y="577"/>
                  </a:cubicBezTo>
                  <a:cubicBezTo>
                    <a:pt x="373" y="577"/>
                    <a:pt x="373" y="577"/>
                    <a:pt x="373" y="577"/>
                  </a:cubicBezTo>
                  <a:cubicBezTo>
                    <a:pt x="372" y="577"/>
                    <a:pt x="372" y="577"/>
                    <a:pt x="371" y="577"/>
                  </a:cubicBezTo>
                  <a:cubicBezTo>
                    <a:pt x="370" y="578"/>
                    <a:pt x="369" y="578"/>
                    <a:pt x="368" y="578"/>
                  </a:cubicBezTo>
                  <a:close/>
                  <a:moveTo>
                    <a:pt x="368" y="578"/>
                  </a:moveTo>
                  <a:cubicBezTo>
                    <a:pt x="366" y="578"/>
                    <a:pt x="365" y="579"/>
                    <a:pt x="363" y="579"/>
                  </a:cubicBezTo>
                  <a:cubicBezTo>
                    <a:pt x="363" y="579"/>
                    <a:pt x="363" y="579"/>
                    <a:pt x="364" y="579"/>
                  </a:cubicBezTo>
                  <a:cubicBezTo>
                    <a:pt x="363" y="580"/>
                    <a:pt x="363" y="580"/>
                    <a:pt x="362" y="581"/>
                  </a:cubicBezTo>
                  <a:cubicBezTo>
                    <a:pt x="362" y="581"/>
                    <a:pt x="362" y="581"/>
                    <a:pt x="362" y="581"/>
                  </a:cubicBezTo>
                  <a:cubicBezTo>
                    <a:pt x="364" y="580"/>
                    <a:pt x="366" y="579"/>
                    <a:pt x="368" y="578"/>
                  </a:cubicBezTo>
                  <a:close/>
                  <a:moveTo>
                    <a:pt x="364" y="133"/>
                  </a:moveTo>
                  <a:cubicBezTo>
                    <a:pt x="363" y="133"/>
                    <a:pt x="363" y="133"/>
                    <a:pt x="363" y="133"/>
                  </a:cubicBezTo>
                  <a:cubicBezTo>
                    <a:pt x="364" y="133"/>
                    <a:pt x="364" y="134"/>
                    <a:pt x="364" y="133"/>
                  </a:cubicBezTo>
                  <a:close/>
                  <a:moveTo>
                    <a:pt x="59" y="135"/>
                  </a:moveTo>
                  <a:cubicBezTo>
                    <a:pt x="61" y="136"/>
                    <a:pt x="65" y="137"/>
                    <a:pt x="69" y="137"/>
                  </a:cubicBezTo>
                  <a:cubicBezTo>
                    <a:pt x="69" y="137"/>
                    <a:pt x="70" y="137"/>
                    <a:pt x="70" y="137"/>
                  </a:cubicBezTo>
                  <a:cubicBezTo>
                    <a:pt x="70" y="136"/>
                    <a:pt x="70" y="136"/>
                    <a:pt x="70" y="136"/>
                  </a:cubicBezTo>
                  <a:cubicBezTo>
                    <a:pt x="67" y="133"/>
                    <a:pt x="64" y="132"/>
                    <a:pt x="58" y="131"/>
                  </a:cubicBezTo>
                  <a:cubicBezTo>
                    <a:pt x="57" y="131"/>
                    <a:pt x="56" y="130"/>
                    <a:pt x="55" y="130"/>
                  </a:cubicBezTo>
                  <a:cubicBezTo>
                    <a:pt x="54" y="130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4" y="131"/>
                    <a:pt x="54" y="131"/>
                    <a:pt x="55" y="131"/>
                  </a:cubicBezTo>
                  <a:cubicBezTo>
                    <a:pt x="55" y="131"/>
                    <a:pt x="54" y="132"/>
                    <a:pt x="54" y="132"/>
                  </a:cubicBezTo>
                  <a:cubicBezTo>
                    <a:pt x="54" y="133"/>
                    <a:pt x="58" y="134"/>
                    <a:pt x="60" y="133"/>
                  </a:cubicBezTo>
                  <a:cubicBezTo>
                    <a:pt x="60" y="134"/>
                    <a:pt x="59" y="134"/>
                    <a:pt x="59" y="135"/>
                  </a:cubicBezTo>
                  <a:close/>
                  <a:moveTo>
                    <a:pt x="363" y="133"/>
                  </a:moveTo>
                  <a:cubicBezTo>
                    <a:pt x="363" y="133"/>
                    <a:pt x="363" y="133"/>
                    <a:pt x="363" y="133"/>
                  </a:cubicBezTo>
                  <a:cubicBezTo>
                    <a:pt x="363" y="133"/>
                    <a:pt x="363" y="133"/>
                    <a:pt x="363" y="133"/>
                  </a:cubicBezTo>
                  <a:close/>
                  <a:moveTo>
                    <a:pt x="33" y="111"/>
                  </a:moveTo>
                  <a:cubicBezTo>
                    <a:pt x="33" y="109"/>
                    <a:pt x="34" y="109"/>
                    <a:pt x="34" y="107"/>
                  </a:cubicBezTo>
                  <a:cubicBezTo>
                    <a:pt x="33" y="108"/>
                    <a:pt x="34" y="107"/>
                    <a:pt x="32" y="108"/>
                  </a:cubicBezTo>
                  <a:cubicBezTo>
                    <a:pt x="31" y="108"/>
                    <a:pt x="30" y="108"/>
                    <a:pt x="30" y="109"/>
                  </a:cubicBezTo>
                  <a:cubicBezTo>
                    <a:pt x="30" y="110"/>
                    <a:pt x="31" y="111"/>
                    <a:pt x="33" y="111"/>
                  </a:cubicBezTo>
                  <a:cubicBezTo>
                    <a:pt x="32" y="112"/>
                    <a:pt x="32" y="113"/>
                    <a:pt x="33" y="114"/>
                  </a:cubicBezTo>
                  <a:cubicBezTo>
                    <a:pt x="35" y="113"/>
                    <a:pt x="34" y="112"/>
                    <a:pt x="35" y="110"/>
                  </a:cubicBezTo>
                  <a:lnTo>
                    <a:pt x="33" y="111"/>
                  </a:lnTo>
                  <a:close/>
                  <a:moveTo>
                    <a:pt x="41" y="125"/>
                  </a:moveTo>
                  <a:cubicBezTo>
                    <a:pt x="41" y="125"/>
                    <a:pt x="41" y="125"/>
                    <a:pt x="42" y="124"/>
                  </a:cubicBezTo>
                  <a:cubicBezTo>
                    <a:pt x="42" y="124"/>
                    <a:pt x="41" y="124"/>
                    <a:pt x="41" y="123"/>
                  </a:cubicBezTo>
                  <a:cubicBezTo>
                    <a:pt x="42" y="122"/>
                    <a:pt x="42" y="122"/>
                    <a:pt x="42" y="121"/>
                  </a:cubicBezTo>
                  <a:cubicBezTo>
                    <a:pt x="41" y="122"/>
                    <a:pt x="41" y="122"/>
                    <a:pt x="40" y="123"/>
                  </a:cubicBezTo>
                  <a:cubicBezTo>
                    <a:pt x="39" y="123"/>
                    <a:pt x="41" y="121"/>
                    <a:pt x="41" y="121"/>
                  </a:cubicBezTo>
                  <a:cubicBezTo>
                    <a:pt x="39" y="122"/>
                    <a:pt x="39" y="121"/>
                    <a:pt x="38" y="121"/>
                  </a:cubicBezTo>
                  <a:cubicBezTo>
                    <a:pt x="38" y="122"/>
                    <a:pt x="38" y="122"/>
                    <a:pt x="38" y="122"/>
                  </a:cubicBezTo>
                  <a:cubicBezTo>
                    <a:pt x="38" y="123"/>
                    <a:pt x="38" y="124"/>
                    <a:pt x="39" y="124"/>
                  </a:cubicBezTo>
                  <a:cubicBezTo>
                    <a:pt x="40" y="124"/>
                    <a:pt x="40" y="124"/>
                    <a:pt x="41" y="124"/>
                  </a:cubicBezTo>
                  <a:cubicBezTo>
                    <a:pt x="41" y="125"/>
                    <a:pt x="40" y="125"/>
                    <a:pt x="40" y="126"/>
                  </a:cubicBezTo>
                  <a:cubicBezTo>
                    <a:pt x="40" y="126"/>
                    <a:pt x="40" y="127"/>
                    <a:pt x="41" y="127"/>
                  </a:cubicBezTo>
                  <a:cubicBezTo>
                    <a:pt x="43" y="127"/>
                    <a:pt x="41" y="126"/>
                    <a:pt x="41" y="125"/>
                  </a:cubicBezTo>
                  <a:close/>
                  <a:moveTo>
                    <a:pt x="40" y="112"/>
                  </a:moveTo>
                  <a:cubicBezTo>
                    <a:pt x="38" y="113"/>
                    <a:pt x="37" y="113"/>
                    <a:pt x="37" y="115"/>
                  </a:cubicBezTo>
                  <a:cubicBezTo>
                    <a:pt x="38" y="114"/>
                    <a:pt x="38" y="114"/>
                    <a:pt x="39" y="114"/>
                  </a:cubicBezTo>
                  <a:cubicBezTo>
                    <a:pt x="39" y="115"/>
                    <a:pt x="39" y="116"/>
                    <a:pt x="39" y="116"/>
                  </a:cubicBezTo>
                  <a:cubicBezTo>
                    <a:pt x="39" y="116"/>
                    <a:pt x="40" y="118"/>
                    <a:pt x="41" y="118"/>
                  </a:cubicBezTo>
                  <a:cubicBezTo>
                    <a:pt x="42" y="118"/>
                    <a:pt x="42" y="117"/>
                    <a:pt x="42" y="117"/>
                  </a:cubicBezTo>
                  <a:cubicBezTo>
                    <a:pt x="43" y="115"/>
                    <a:pt x="39" y="115"/>
                    <a:pt x="40" y="112"/>
                  </a:cubicBezTo>
                  <a:close/>
                  <a:moveTo>
                    <a:pt x="495" y="401"/>
                  </a:moveTo>
                  <a:cubicBezTo>
                    <a:pt x="493" y="412"/>
                    <a:pt x="487" y="418"/>
                    <a:pt x="483" y="424"/>
                  </a:cubicBezTo>
                  <a:cubicBezTo>
                    <a:pt x="482" y="426"/>
                    <a:pt x="482" y="426"/>
                    <a:pt x="481" y="428"/>
                  </a:cubicBezTo>
                  <a:cubicBezTo>
                    <a:pt x="479" y="430"/>
                    <a:pt x="478" y="431"/>
                    <a:pt x="476" y="432"/>
                  </a:cubicBezTo>
                  <a:cubicBezTo>
                    <a:pt x="474" y="435"/>
                    <a:pt x="476" y="436"/>
                    <a:pt x="476" y="439"/>
                  </a:cubicBezTo>
                  <a:cubicBezTo>
                    <a:pt x="475" y="441"/>
                    <a:pt x="473" y="448"/>
                    <a:pt x="473" y="450"/>
                  </a:cubicBezTo>
                  <a:cubicBezTo>
                    <a:pt x="473" y="451"/>
                    <a:pt x="472" y="451"/>
                    <a:pt x="472" y="452"/>
                  </a:cubicBezTo>
                  <a:cubicBezTo>
                    <a:pt x="471" y="453"/>
                    <a:pt x="470" y="454"/>
                    <a:pt x="470" y="455"/>
                  </a:cubicBezTo>
                  <a:cubicBezTo>
                    <a:pt x="469" y="456"/>
                    <a:pt x="468" y="459"/>
                    <a:pt x="468" y="460"/>
                  </a:cubicBezTo>
                  <a:cubicBezTo>
                    <a:pt x="466" y="463"/>
                    <a:pt x="465" y="464"/>
                    <a:pt x="462" y="467"/>
                  </a:cubicBezTo>
                  <a:cubicBezTo>
                    <a:pt x="462" y="468"/>
                    <a:pt x="461" y="470"/>
                    <a:pt x="461" y="470"/>
                  </a:cubicBezTo>
                  <a:cubicBezTo>
                    <a:pt x="460" y="472"/>
                    <a:pt x="457" y="475"/>
                    <a:pt x="455" y="475"/>
                  </a:cubicBezTo>
                  <a:cubicBezTo>
                    <a:pt x="452" y="476"/>
                    <a:pt x="450" y="476"/>
                    <a:pt x="448" y="477"/>
                  </a:cubicBezTo>
                  <a:cubicBezTo>
                    <a:pt x="447" y="478"/>
                    <a:pt x="447" y="478"/>
                    <a:pt x="447" y="479"/>
                  </a:cubicBezTo>
                  <a:cubicBezTo>
                    <a:pt x="443" y="482"/>
                    <a:pt x="440" y="481"/>
                    <a:pt x="437" y="486"/>
                  </a:cubicBezTo>
                  <a:cubicBezTo>
                    <a:pt x="435" y="487"/>
                    <a:pt x="433" y="488"/>
                    <a:pt x="432" y="489"/>
                  </a:cubicBezTo>
                  <a:cubicBezTo>
                    <a:pt x="430" y="491"/>
                    <a:pt x="431" y="488"/>
                    <a:pt x="430" y="491"/>
                  </a:cubicBezTo>
                  <a:cubicBezTo>
                    <a:pt x="430" y="494"/>
                    <a:pt x="429" y="497"/>
                    <a:pt x="429" y="500"/>
                  </a:cubicBezTo>
                  <a:cubicBezTo>
                    <a:pt x="426" y="502"/>
                    <a:pt x="424" y="504"/>
                    <a:pt x="422" y="507"/>
                  </a:cubicBezTo>
                  <a:cubicBezTo>
                    <a:pt x="422" y="507"/>
                    <a:pt x="422" y="507"/>
                    <a:pt x="422" y="507"/>
                  </a:cubicBezTo>
                  <a:cubicBezTo>
                    <a:pt x="421" y="509"/>
                    <a:pt x="422" y="506"/>
                    <a:pt x="420" y="508"/>
                  </a:cubicBezTo>
                  <a:cubicBezTo>
                    <a:pt x="417" y="512"/>
                    <a:pt x="413" y="515"/>
                    <a:pt x="410" y="518"/>
                  </a:cubicBezTo>
                  <a:cubicBezTo>
                    <a:pt x="407" y="522"/>
                    <a:pt x="404" y="527"/>
                    <a:pt x="398" y="529"/>
                  </a:cubicBezTo>
                  <a:cubicBezTo>
                    <a:pt x="395" y="529"/>
                    <a:pt x="392" y="529"/>
                    <a:pt x="391" y="529"/>
                  </a:cubicBezTo>
                  <a:cubicBezTo>
                    <a:pt x="389" y="529"/>
                    <a:pt x="388" y="528"/>
                    <a:pt x="386" y="529"/>
                  </a:cubicBezTo>
                  <a:cubicBezTo>
                    <a:pt x="385" y="529"/>
                    <a:pt x="384" y="529"/>
                    <a:pt x="384" y="529"/>
                  </a:cubicBezTo>
                  <a:cubicBezTo>
                    <a:pt x="384" y="530"/>
                    <a:pt x="386" y="530"/>
                    <a:pt x="387" y="531"/>
                  </a:cubicBezTo>
                  <a:cubicBezTo>
                    <a:pt x="387" y="531"/>
                    <a:pt x="387" y="532"/>
                    <a:pt x="388" y="534"/>
                  </a:cubicBezTo>
                  <a:cubicBezTo>
                    <a:pt x="388" y="535"/>
                    <a:pt x="390" y="534"/>
                    <a:pt x="390" y="536"/>
                  </a:cubicBezTo>
                  <a:cubicBezTo>
                    <a:pt x="390" y="537"/>
                    <a:pt x="389" y="538"/>
                    <a:pt x="388" y="538"/>
                  </a:cubicBezTo>
                  <a:cubicBezTo>
                    <a:pt x="387" y="540"/>
                    <a:pt x="385" y="541"/>
                    <a:pt x="384" y="542"/>
                  </a:cubicBezTo>
                  <a:cubicBezTo>
                    <a:pt x="381" y="544"/>
                    <a:pt x="378" y="544"/>
                    <a:pt x="374" y="546"/>
                  </a:cubicBezTo>
                  <a:cubicBezTo>
                    <a:pt x="372" y="547"/>
                    <a:pt x="367" y="546"/>
                    <a:pt x="366" y="548"/>
                  </a:cubicBezTo>
                  <a:cubicBezTo>
                    <a:pt x="363" y="549"/>
                    <a:pt x="365" y="550"/>
                    <a:pt x="364" y="552"/>
                  </a:cubicBezTo>
                  <a:cubicBezTo>
                    <a:pt x="364" y="552"/>
                    <a:pt x="364" y="552"/>
                    <a:pt x="364" y="553"/>
                  </a:cubicBezTo>
                  <a:cubicBezTo>
                    <a:pt x="363" y="553"/>
                    <a:pt x="361" y="554"/>
                    <a:pt x="360" y="554"/>
                  </a:cubicBezTo>
                  <a:cubicBezTo>
                    <a:pt x="357" y="555"/>
                    <a:pt x="357" y="554"/>
                    <a:pt x="353" y="554"/>
                  </a:cubicBezTo>
                  <a:cubicBezTo>
                    <a:pt x="352" y="554"/>
                    <a:pt x="352" y="555"/>
                    <a:pt x="352" y="556"/>
                  </a:cubicBezTo>
                  <a:cubicBezTo>
                    <a:pt x="351" y="557"/>
                    <a:pt x="353" y="559"/>
                    <a:pt x="354" y="559"/>
                  </a:cubicBezTo>
                  <a:cubicBezTo>
                    <a:pt x="355" y="559"/>
                    <a:pt x="356" y="558"/>
                    <a:pt x="356" y="558"/>
                  </a:cubicBezTo>
                  <a:cubicBezTo>
                    <a:pt x="357" y="558"/>
                    <a:pt x="358" y="558"/>
                    <a:pt x="357" y="559"/>
                  </a:cubicBezTo>
                  <a:cubicBezTo>
                    <a:pt x="357" y="559"/>
                    <a:pt x="356" y="560"/>
                    <a:pt x="356" y="560"/>
                  </a:cubicBezTo>
                  <a:cubicBezTo>
                    <a:pt x="354" y="560"/>
                    <a:pt x="353" y="559"/>
                    <a:pt x="352" y="560"/>
                  </a:cubicBezTo>
                  <a:cubicBezTo>
                    <a:pt x="352" y="561"/>
                    <a:pt x="353" y="561"/>
                    <a:pt x="353" y="561"/>
                  </a:cubicBezTo>
                  <a:cubicBezTo>
                    <a:pt x="350" y="563"/>
                    <a:pt x="350" y="565"/>
                    <a:pt x="349" y="567"/>
                  </a:cubicBezTo>
                  <a:cubicBezTo>
                    <a:pt x="348" y="568"/>
                    <a:pt x="343" y="567"/>
                    <a:pt x="343" y="567"/>
                  </a:cubicBezTo>
                  <a:cubicBezTo>
                    <a:pt x="340" y="567"/>
                    <a:pt x="338" y="569"/>
                    <a:pt x="337" y="570"/>
                  </a:cubicBezTo>
                  <a:cubicBezTo>
                    <a:pt x="337" y="573"/>
                    <a:pt x="344" y="571"/>
                    <a:pt x="343" y="573"/>
                  </a:cubicBezTo>
                  <a:cubicBezTo>
                    <a:pt x="343" y="575"/>
                    <a:pt x="339" y="576"/>
                    <a:pt x="337" y="577"/>
                  </a:cubicBezTo>
                  <a:cubicBezTo>
                    <a:pt x="335" y="578"/>
                    <a:pt x="336" y="579"/>
                    <a:pt x="335" y="580"/>
                  </a:cubicBezTo>
                  <a:cubicBezTo>
                    <a:pt x="333" y="581"/>
                    <a:pt x="331" y="581"/>
                    <a:pt x="330" y="582"/>
                  </a:cubicBezTo>
                  <a:cubicBezTo>
                    <a:pt x="328" y="583"/>
                    <a:pt x="327" y="583"/>
                    <a:pt x="326" y="585"/>
                  </a:cubicBezTo>
                  <a:cubicBezTo>
                    <a:pt x="326" y="586"/>
                    <a:pt x="327" y="586"/>
                    <a:pt x="328" y="586"/>
                  </a:cubicBezTo>
                  <a:cubicBezTo>
                    <a:pt x="331" y="586"/>
                    <a:pt x="330" y="589"/>
                    <a:pt x="331" y="589"/>
                  </a:cubicBezTo>
                  <a:cubicBezTo>
                    <a:pt x="334" y="590"/>
                    <a:pt x="338" y="590"/>
                    <a:pt x="341" y="590"/>
                  </a:cubicBezTo>
                  <a:cubicBezTo>
                    <a:pt x="341" y="590"/>
                    <a:pt x="340" y="590"/>
                    <a:pt x="339" y="591"/>
                  </a:cubicBezTo>
                  <a:cubicBezTo>
                    <a:pt x="337" y="591"/>
                    <a:pt x="333" y="592"/>
                    <a:pt x="332" y="593"/>
                  </a:cubicBezTo>
                  <a:cubicBezTo>
                    <a:pt x="331" y="593"/>
                    <a:pt x="331" y="593"/>
                    <a:pt x="330" y="593"/>
                  </a:cubicBezTo>
                  <a:cubicBezTo>
                    <a:pt x="330" y="593"/>
                    <a:pt x="329" y="593"/>
                    <a:pt x="329" y="593"/>
                  </a:cubicBezTo>
                  <a:cubicBezTo>
                    <a:pt x="328" y="593"/>
                    <a:pt x="326" y="594"/>
                    <a:pt x="325" y="594"/>
                  </a:cubicBezTo>
                  <a:cubicBezTo>
                    <a:pt x="322" y="594"/>
                    <a:pt x="323" y="593"/>
                    <a:pt x="321" y="593"/>
                  </a:cubicBezTo>
                  <a:cubicBezTo>
                    <a:pt x="319" y="593"/>
                    <a:pt x="315" y="594"/>
                    <a:pt x="316" y="592"/>
                  </a:cubicBezTo>
                  <a:cubicBezTo>
                    <a:pt x="315" y="592"/>
                    <a:pt x="314" y="592"/>
                    <a:pt x="313" y="593"/>
                  </a:cubicBezTo>
                  <a:cubicBezTo>
                    <a:pt x="312" y="593"/>
                    <a:pt x="312" y="593"/>
                    <a:pt x="312" y="592"/>
                  </a:cubicBezTo>
                  <a:cubicBezTo>
                    <a:pt x="308" y="592"/>
                    <a:pt x="307" y="592"/>
                    <a:pt x="305" y="591"/>
                  </a:cubicBezTo>
                  <a:cubicBezTo>
                    <a:pt x="304" y="591"/>
                    <a:pt x="304" y="591"/>
                    <a:pt x="304" y="591"/>
                  </a:cubicBezTo>
                  <a:cubicBezTo>
                    <a:pt x="304" y="590"/>
                    <a:pt x="306" y="590"/>
                    <a:pt x="307" y="589"/>
                  </a:cubicBezTo>
                  <a:cubicBezTo>
                    <a:pt x="306" y="589"/>
                    <a:pt x="306" y="589"/>
                    <a:pt x="306" y="589"/>
                  </a:cubicBezTo>
                  <a:cubicBezTo>
                    <a:pt x="306" y="589"/>
                    <a:pt x="307" y="589"/>
                    <a:pt x="307" y="588"/>
                  </a:cubicBezTo>
                  <a:cubicBezTo>
                    <a:pt x="307" y="587"/>
                    <a:pt x="303" y="587"/>
                    <a:pt x="303" y="586"/>
                  </a:cubicBezTo>
                  <a:cubicBezTo>
                    <a:pt x="303" y="585"/>
                    <a:pt x="303" y="585"/>
                    <a:pt x="303" y="585"/>
                  </a:cubicBezTo>
                  <a:cubicBezTo>
                    <a:pt x="304" y="583"/>
                    <a:pt x="302" y="581"/>
                    <a:pt x="302" y="580"/>
                  </a:cubicBezTo>
                  <a:cubicBezTo>
                    <a:pt x="302" y="579"/>
                    <a:pt x="305" y="579"/>
                    <a:pt x="306" y="577"/>
                  </a:cubicBezTo>
                  <a:cubicBezTo>
                    <a:pt x="306" y="576"/>
                    <a:pt x="304" y="576"/>
                    <a:pt x="304" y="574"/>
                  </a:cubicBezTo>
                  <a:cubicBezTo>
                    <a:pt x="304" y="574"/>
                    <a:pt x="304" y="574"/>
                    <a:pt x="304" y="574"/>
                  </a:cubicBezTo>
                  <a:cubicBezTo>
                    <a:pt x="304" y="574"/>
                    <a:pt x="304" y="574"/>
                    <a:pt x="304" y="574"/>
                  </a:cubicBezTo>
                  <a:cubicBezTo>
                    <a:pt x="304" y="573"/>
                    <a:pt x="305" y="573"/>
                    <a:pt x="306" y="573"/>
                  </a:cubicBezTo>
                  <a:cubicBezTo>
                    <a:pt x="308" y="573"/>
                    <a:pt x="307" y="574"/>
                    <a:pt x="309" y="574"/>
                  </a:cubicBezTo>
                  <a:cubicBezTo>
                    <a:pt x="312" y="570"/>
                    <a:pt x="315" y="566"/>
                    <a:pt x="317" y="562"/>
                  </a:cubicBezTo>
                  <a:cubicBezTo>
                    <a:pt x="317" y="561"/>
                    <a:pt x="318" y="561"/>
                    <a:pt x="318" y="560"/>
                  </a:cubicBezTo>
                  <a:cubicBezTo>
                    <a:pt x="317" y="560"/>
                    <a:pt x="317" y="560"/>
                    <a:pt x="316" y="560"/>
                  </a:cubicBezTo>
                  <a:cubicBezTo>
                    <a:pt x="315" y="561"/>
                    <a:pt x="315" y="561"/>
                    <a:pt x="314" y="562"/>
                  </a:cubicBezTo>
                  <a:cubicBezTo>
                    <a:pt x="312" y="562"/>
                    <a:pt x="313" y="559"/>
                    <a:pt x="313" y="558"/>
                  </a:cubicBezTo>
                  <a:cubicBezTo>
                    <a:pt x="313" y="556"/>
                    <a:pt x="314" y="555"/>
                    <a:pt x="315" y="553"/>
                  </a:cubicBezTo>
                  <a:cubicBezTo>
                    <a:pt x="316" y="553"/>
                    <a:pt x="317" y="553"/>
                    <a:pt x="317" y="553"/>
                  </a:cubicBezTo>
                  <a:cubicBezTo>
                    <a:pt x="317" y="552"/>
                    <a:pt x="316" y="551"/>
                    <a:pt x="316" y="551"/>
                  </a:cubicBezTo>
                  <a:cubicBezTo>
                    <a:pt x="315" y="551"/>
                    <a:pt x="315" y="549"/>
                    <a:pt x="315" y="548"/>
                  </a:cubicBezTo>
                  <a:cubicBezTo>
                    <a:pt x="316" y="545"/>
                    <a:pt x="318" y="543"/>
                    <a:pt x="320" y="541"/>
                  </a:cubicBezTo>
                  <a:cubicBezTo>
                    <a:pt x="321" y="540"/>
                    <a:pt x="321" y="539"/>
                    <a:pt x="322" y="538"/>
                  </a:cubicBezTo>
                  <a:cubicBezTo>
                    <a:pt x="323" y="537"/>
                    <a:pt x="323" y="537"/>
                    <a:pt x="324" y="537"/>
                  </a:cubicBezTo>
                  <a:cubicBezTo>
                    <a:pt x="325" y="534"/>
                    <a:pt x="325" y="532"/>
                    <a:pt x="327" y="529"/>
                  </a:cubicBezTo>
                  <a:cubicBezTo>
                    <a:pt x="327" y="526"/>
                    <a:pt x="327" y="523"/>
                    <a:pt x="327" y="520"/>
                  </a:cubicBezTo>
                  <a:cubicBezTo>
                    <a:pt x="326" y="518"/>
                    <a:pt x="329" y="516"/>
                    <a:pt x="329" y="514"/>
                  </a:cubicBezTo>
                  <a:cubicBezTo>
                    <a:pt x="329" y="509"/>
                    <a:pt x="332" y="506"/>
                    <a:pt x="332" y="502"/>
                  </a:cubicBezTo>
                  <a:cubicBezTo>
                    <a:pt x="332" y="502"/>
                    <a:pt x="333" y="501"/>
                    <a:pt x="332" y="501"/>
                  </a:cubicBezTo>
                  <a:cubicBezTo>
                    <a:pt x="333" y="500"/>
                    <a:pt x="334" y="497"/>
                    <a:pt x="334" y="496"/>
                  </a:cubicBezTo>
                  <a:cubicBezTo>
                    <a:pt x="334" y="494"/>
                    <a:pt x="334" y="492"/>
                    <a:pt x="335" y="490"/>
                  </a:cubicBezTo>
                  <a:cubicBezTo>
                    <a:pt x="335" y="488"/>
                    <a:pt x="336" y="484"/>
                    <a:pt x="337" y="482"/>
                  </a:cubicBezTo>
                  <a:cubicBezTo>
                    <a:pt x="337" y="481"/>
                    <a:pt x="336" y="472"/>
                    <a:pt x="336" y="471"/>
                  </a:cubicBezTo>
                  <a:cubicBezTo>
                    <a:pt x="335" y="467"/>
                    <a:pt x="332" y="465"/>
                    <a:pt x="329" y="464"/>
                  </a:cubicBezTo>
                  <a:cubicBezTo>
                    <a:pt x="326" y="463"/>
                    <a:pt x="324" y="463"/>
                    <a:pt x="322" y="462"/>
                  </a:cubicBezTo>
                  <a:cubicBezTo>
                    <a:pt x="320" y="460"/>
                    <a:pt x="319" y="460"/>
                    <a:pt x="317" y="459"/>
                  </a:cubicBezTo>
                  <a:cubicBezTo>
                    <a:pt x="312" y="458"/>
                    <a:pt x="309" y="456"/>
                    <a:pt x="306" y="453"/>
                  </a:cubicBezTo>
                  <a:cubicBezTo>
                    <a:pt x="305" y="452"/>
                    <a:pt x="306" y="451"/>
                    <a:pt x="306" y="449"/>
                  </a:cubicBezTo>
                  <a:cubicBezTo>
                    <a:pt x="306" y="446"/>
                    <a:pt x="303" y="445"/>
                    <a:pt x="302" y="443"/>
                  </a:cubicBezTo>
                  <a:cubicBezTo>
                    <a:pt x="301" y="439"/>
                    <a:pt x="300" y="436"/>
                    <a:pt x="299" y="432"/>
                  </a:cubicBezTo>
                  <a:cubicBezTo>
                    <a:pt x="297" y="429"/>
                    <a:pt x="296" y="427"/>
                    <a:pt x="295" y="424"/>
                  </a:cubicBezTo>
                  <a:cubicBezTo>
                    <a:pt x="294" y="423"/>
                    <a:pt x="293" y="423"/>
                    <a:pt x="292" y="422"/>
                  </a:cubicBezTo>
                  <a:cubicBezTo>
                    <a:pt x="291" y="421"/>
                    <a:pt x="291" y="419"/>
                    <a:pt x="290" y="418"/>
                  </a:cubicBezTo>
                  <a:cubicBezTo>
                    <a:pt x="290" y="417"/>
                    <a:pt x="288" y="417"/>
                    <a:pt x="287" y="417"/>
                  </a:cubicBezTo>
                  <a:cubicBezTo>
                    <a:pt x="285" y="415"/>
                    <a:pt x="283" y="412"/>
                    <a:pt x="283" y="409"/>
                  </a:cubicBezTo>
                  <a:cubicBezTo>
                    <a:pt x="283" y="407"/>
                    <a:pt x="284" y="404"/>
                    <a:pt x="285" y="404"/>
                  </a:cubicBezTo>
                  <a:cubicBezTo>
                    <a:pt x="287" y="401"/>
                    <a:pt x="290" y="400"/>
                    <a:pt x="291" y="398"/>
                  </a:cubicBezTo>
                  <a:cubicBezTo>
                    <a:pt x="289" y="397"/>
                    <a:pt x="289" y="398"/>
                    <a:pt x="288" y="398"/>
                  </a:cubicBezTo>
                  <a:cubicBezTo>
                    <a:pt x="285" y="398"/>
                    <a:pt x="285" y="394"/>
                    <a:pt x="285" y="392"/>
                  </a:cubicBezTo>
                  <a:cubicBezTo>
                    <a:pt x="285" y="388"/>
                    <a:pt x="288" y="385"/>
                    <a:pt x="287" y="377"/>
                  </a:cubicBezTo>
                  <a:cubicBezTo>
                    <a:pt x="292" y="377"/>
                    <a:pt x="294" y="373"/>
                    <a:pt x="295" y="370"/>
                  </a:cubicBezTo>
                  <a:cubicBezTo>
                    <a:pt x="298" y="366"/>
                    <a:pt x="302" y="367"/>
                    <a:pt x="304" y="362"/>
                  </a:cubicBezTo>
                  <a:cubicBezTo>
                    <a:pt x="303" y="362"/>
                    <a:pt x="302" y="361"/>
                    <a:pt x="302" y="361"/>
                  </a:cubicBezTo>
                  <a:cubicBezTo>
                    <a:pt x="302" y="360"/>
                    <a:pt x="302" y="360"/>
                    <a:pt x="302" y="359"/>
                  </a:cubicBezTo>
                  <a:cubicBezTo>
                    <a:pt x="302" y="358"/>
                    <a:pt x="302" y="358"/>
                    <a:pt x="302" y="358"/>
                  </a:cubicBezTo>
                  <a:cubicBezTo>
                    <a:pt x="302" y="357"/>
                    <a:pt x="301" y="356"/>
                    <a:pt x="301" y="355"/>
                  </a:cubicBezTo>
                  <a:cubicBezTo>
                    <a:pt x="301" y="353"/>
                    <a:pt x="302" y="352"/>
                    <a:pt x="302" y="350"/>
                  </a:cubicBezTo>
                  <a:cubicBezTo>
                    <a:pt x="302" y="346"/>
                    <a:pt x="299" y="347"/>
                    <a:pt x="299" y="344"/>
                  </a:cubicBezTo>
                  <a:cubicBezTo>
                    <a:pt x="299" y="343"/>
                    <a:pt x="299" y="343"/>
                    <a:pt x="299" y="343"/>
                  </a:cubicBezTo>
                  <a:cubicBezTo>
                    <a:pt x="299" y="343"/>
                    <a:pt x="299" y="343"/>
                    <a:pt x="299" y="343"/>
                  </a:cubicBezTo>
                  <a:cubicBezTo>
                    <a:pt x="299" y="343"/>
                    <a:pt x="297" y="342"/>
                    <a:pt x="297" y="342"/>
                  </a:cubicBezTo>
                  <a:cubicBezTo>
                    <a:pt x="297" y="341"/>
                    <a:pt x="298" y="340"/>
                    <a:pt x="298" y="340"/>
                  </a:cubicBezTo>
                  <a:cubicBezTo>
                    <a:pt x="296" y="339"/>
                    <a:pt x="297" y="335"/>
                    <a:pt x="295" y="335"/>
                  </a:cubicBezTo>
                  <a:cubicBezTo>
                    <a:pt x="293" y="335"/>
                    <a:pt x="288" y="339"/>
                    <a:pt x="288" y="339"/>
                  </a:cubicBezTo>
                  <a:cubicBezTo>
                    <a:pt x="288" y="340"/>
                    <a:pt x="289" y="341"/>
                    <a:pt x="290" y="341"/>
                  </a:cubicBezTo>
                  <a:cubicBezTo>
                    <a:pt x="289" y="343"/>
                    <a:pt x="288" y="344"/>
                    <a:pt x="287" y="344"/>
                  </a:cubicBezTo>
                  <a:cubicBezTo>
                    <a:pt x="284" y="344"/>
                    <a:pt x="282" y="340"/>
                    <a:pt x="280" y="339"/>
                  </a:cubicBezTo>
                  <a:cubicBezTo>
                    <a:pt x="279" y="338"/>
                    <a:pt x="275" y="339"/>
                    <a:pt x="274" y="339"/>
                  </a:cubicBezTo>
                  <a:cubicBezTo>
                    <a:pt x="273" y="338"/>
                    <a:pt x="273" y="338"/>
                    <a:pt x="273" y="338"/>
                  </a:cubicBezTo>
                  <a:cubicBezTo>
                    <a:pt x="271" y="337"/>
                    <a:pt x="271" y="335"/>
                    <a:pt x="270" y="334"/>
                  </a:cubicBezTo>
                  <a:cubicBezTo>
                    <a:pt x="269" y="333"/>
                    <a:pt x="263" y="329"/>
                    <a:pt x="263" y="329"/>
                  </a:cubicBezTo>
                  <a:cubicBezTo>
                    <a:pt x="262" y="330"/>
                    <a:pt x="262" y="331"/>
                    <a:pt x="263" y="331"/>
                  </a:cubicBezTo>
                  <a:cubicBezTo>
                    <a:pt x="262" y="331"/>
                    <a:pt x="261" y="331"/>
                    <a:pt x="261" y="331"/>
                  </a:cubicBezTo>
                  <a:cubicBezTo>
                    <a:pt x="258" y="329"/>
                    <a:pt x="260" y="327"/>
                    <a:pt x="259" y="324"/>
                  </a:cubicBezTo>
                  <a:cubicBezTo>
                    <a:pt x="258" y="322"/>
                    <a:pt x="257" y="322"/>
                    <a:pt x="256" y="321"/>
                  </a:cubicBezTo>
                  <a:cubicBezTo>
                    <a:pt x="253" y="318"/>
                    <a:pt x="250" y="317"/>
                    <a:pt x="249" y="312"/>
                  </a:cubicBezTo>
                  <a:cubicBezTo>
                    <a:pt x="247" y="312"/>
                    <a:pt x="247" y="312"/>
                    <a:pt x="247" y="312"/>
                  </a:cubicBezTo>
                  <a:cubicBezTo>
                    <a:pt x="246" y="312"/>
                    <a:pt x="245" y="313"/>
                    <a:pt x="244" y="313"/>
                  </a:cubicBezTo>
                  <a:cubicBezTo>
                    <a:pt x="240" y="313"/>
                    <a:pt x="238" y="311"/>
                    <a:pt x="236" y="310"/>
                  </a:cubicBezTo>
                  <a:cubicBezTo>
                    <a:pt x="232" y="309"/>
                    <a:pt x="229" y="310"/>
                    <a:pt x="225" y="308"/>
                  </a:cubicBezTo>
                  <a:cubicBezTo>
                    <a:pt x="219" y="305"/>
                    <a:pt x="218" y="298"/>
                    <a:pt x="213" y="295"/>
                  </a:cubicBezTo>
                  <a:cubicBezTo>
                    <a:pt x="211" y="295"/>
                    <a:pt x="211" y="295"/>
                    <a:pt x="211" y="295"/>
                  </a:cubicBezTo>
                  <a:cubicBezTo>
                    <a:pt x="210" y="294"/>
                    <a:pt x="208" y="294"/>
                    <a:pt x="207" y="294"/>
                  </a:cubicBezTo>
                  <a:cubicBezTo>
                    <a:pt x="204" y="294"/>
                    <a:pt x="203" y="297"/>
                    <a:pt x="200" y="297"/>
                  </a:cubicBezTo>
                  <a:cubicBezTo>
                    <a:pt x="198" y="297"/>
                    <a:pt x="197" y="296"/>
                    <a:pt x="196" y="296"/>
                  </a:cubicBezTo>
                  <a:cubicBezTo>
                    <a:pt x="195" y="295"/>
                    <a:pt x="193" y="296"/>
                    <a:pt x="192" y="296"/>
                  </a:cubicBezTo>
                  <a:cubicBezTo>
                    <a:pt x="189" y="295"/>
                    <a:pt x="183" y="291"/>
                    <a:pt x="181" y="290"/>
                  </a:cubicBezTo>
                  <a:cubicBezTo>
                    <a:pt x="179" y="290"/>
                    <a:pt x="178" y="291"/>
                    <a:pt x="175" y="290"/>
                  </a:cubicBezTo>
                  <a:cubicBezTo>
                    <a:pt x="173" y="289"/>
                    <a:pt x="172" y="287"/>
                    <a:pt x="170" y="286"/>
                  </a:cubicBezTo>
                  <a:cubicBezTo>
                    <a:pt x="167" y="285"/>
                    <a:pt x="166" y="285"/>
                    <a:pt x="163" y="284"/>
                  </a:cubicBezTo>
                  <a:cubicBezTo>
                    <a:pt x="163" y="284"/>
                    <a:pt x="162" y="283"/>
                    <a:pt x="161" y="283"/>
                  </a:cubicBezTo>
                  <a:cubicBezTo>
                    <a:pt x="159" y="281"/>
                    <a:pt x="154" y="280"/>
                    <a:pt x="153" y="278"/>
                  </a:cubicBezTo>
                  <a:cubicBezTo>
                    <a:pt x="151" y="278"/>
                    <a:pt x="150" y="275"/>
                    <a:pt x="150" y="274"/>
                  </a:cubicBezTo>
                  <a:cubicBezTo>
                    <a:pt x="150" y="272"/>
                    <a:pt x="152" y="271"/>
                    <a:pt x="152" y="269"/>
                  </a:cubicBezTo>
                  <a:cubicBezTo>
                    <a:pt x="152" y="267"/>
                    <a:pt x="150" y="266"/>
                    <a:pt x="150" y="265"/>
                  </a:cubicBezTo>
                  <a:cubicBezTo>
                    <a:pt x="148" y="259"/>
                    <a:pt x="144" y="253"/>
                    <a:pt x="140" y="250"/>
                  </a:cubicBezTo>
                  <a:cubicBezTo>
                    <a:pt x="138" y="248"/>
                    <a:pt x="135" y="247"/>
                    <a:pt x="134" y="246"/>
                  </a:cubicBezTo>
                  <a:cubicBezTo>
                    <a:pt x="132" y="244"/>
                    <a:pt x="134" y="243"/>
                    <a:pt x="133" y="241"/>
                  </a:cubicBezTo>
                  <a:cubicBezTo>
                    <a:pt x="131" y="238"/>
                    <a:pt x="126" y="238"/>
                    <a:pt x="126" y="233"/>
                  </a:cubicBezTo>
                  <a:cubicBezTo>
                    <a:pt x="124" y="233"/>
                    <a:pt x="124" y="233"/>
                    <a:pt x="124" y="233"/>
                  </a:cubicBezTo>
                  <a:cubicBezTo>
                    <a:pt x="122" y="231"/>
                    <a:pt x="120" y="230"/>
                    <a:pt x="118" y="228"/>
                  </a:cubicBezTo>
                  <a:cubicBezTo>
                    <a:pt x="117" y="226"/>
                    <a:pt x="117" y="223"/>
                    <a:pt x="116" y="222"/>
                  </a:cubicBezTo>
                  <a:cubicBezTo>
                    <a:pt x="114" y="220"/>
                    <a:pt x="114" y="217"/>
                    <a:pt x="113" y="216"/>
                  </a:cubicBezTo>
                  <a:cubicBezTo>
                    <a:pt x="110" y="215"/>
                    <a:pt x="108" y="215"/>
                    <a:pt x="106" y="213"/>
                  </a:cubicBezTo>
                  <a:cubicBezTo>
                    <a:pt x="105" y="214"/>
                    <a:pt x="105" y="215"/>
                    <a:pt x="105" y="216"/>
                  </a:cubicBezTo>
                  <a:cubicBezTo>
                    <a:pt x="105" y="219"/>
                    <a:pt x="107" y="221"/>
                    <a:pt x="108" y="224"/>
                  </a:cubicBezTo>
                  <a:cubicBezTo>
                    <a:pt x="109" y="226"/>
                    <a:pt x="111" y="226"/>
                    <a:pt x="113" y="228"/>
                  </a:cubicBezTo>
                  <a:cubicBezTo>
                    <a:pt x="115" y="230"/>
                    <a:pt x="116" y="232"/>
                    <a:pt x="116" y="235"/>
                  </a:cubicBezTo>
                  <a:cubicBezTo>
                    <a:pt x="118" y="238"/>
                    <a:pt x="121" y="240"/>
                    <a:pt x="122" y="244"/>
                  </a:cubicBezTo>
                  <a:cubicBezTo>
                    <a:pt x="123" y="248"/>
                    <a:pt x="124" y="252"/>
                    <a:pt x="128" y="254"/>
                  </a:cubicBezTo>
                  <a:cubicBezTo>
                    <a:pt x="129" y="253"/>
                    <a:pt x="131" y="256"/>
                    <a:pt x="131" y="257"/>
                  </a:cubicBezTo>
                  <a:cubicBezTo>
                    <a:pt x="131" y="258"/>
                    <a:pt x="130" y="260"/>
                    <a:pt x="130" y="260"/>
                  </a:cubicBezTo>
                  <a:cubicBezTo>
                    <a:pt x="129" y="260"/>
                    <a:pt x="127" y="257"/>
                    <a:pt x="127" y="256"/>
                  </a:cubicBezTo>
                  <a:cubicBezTo>
                    <a:pt x="124" y="256"/>
                    <a:pt x="122" y="252"/>
                    <a:pt x="120" y="251"/>
                  </a:cubicBezTo>
                  <a:cubicBezTo>
                    <a:pt x="119" y="250"/>
                    <a:pt x="119" y="250"/>
                    <a:pt x="118" y="249"/>
                  </a:cubicBezTo>
                  <a:cubicBezTo>
                    <a:pt x="118" y="248"/>
                    <a:pt x="118" y="246"/>
                    <a:pt x="119" y="245"/>
                  </a:cubicBezTo>
                  <a:cubicBezTo>
                    <a:pt x="117" y="243"/>
                    <a:pt x="115" y="241"/>
                    <a:pt x="114" y="240"/>
                  </a:cubicBezTo>
                  <a:cubicBezTo>
                    <a:pt x="111" y="237"/>
                    <a:pt x="108" y="238"/>
                    <a:pt x="106" y="236"/>
                  </a:cubicBezTo>
                  <a:cubicBezTo>
                    <a:pt x="106" y="236"/>
                    <a:pt x="111" y="236"/>
                    <a:pt x="109" y="234"/>
                  </a:cubicBezTo>
                  <a:cubicBezTo>
                    <a:pt x="107" y="230"/>
                    <a:pt x="104" y="227"/>
                    <a:pt x="101" y="225"/>
                  </a:cubicBezTo>
                  <a:cubicBezTo>
                    <a:pt x="99" y="224"/>
                    <a:pt x="100" y="220"/>
                    <a:pt x="99" y="218"/>
                  </a:cubicBezTo>
                  <a:cubicBezTo>
                    <a:pt x="97" y="215"/>
                    <a:pt x="96" y="214"/>
                    <a:pt x="95" y="210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3" y="204"/>
                    <a:pt x="85" y="201"/>
                    <a:pt x="79" y="200"/>
                  </a:cubicBezTo>
                  <a:cubicBezTo>
                    <a:pt x="78" y="199"/>
                    <a:pt x="79" y="197"/>
                    <a:pt x="78" y="196"/>
                  </a:cubicBezTo>
                  <a:cubicBezTo>
                    <a:pt x="76" y="191"/>
                    <a:pt x="73" y="193"/>
                    <a:pt x="74" y="187"/>
                  </a:cubicBezTo>
                  <a:cubicBezTo>
                    <a:pt x="71" y="187"/>
                    <a:pt x="68" y="180"/>
                    <a:pt x="66" y="176"/>
                  </a:cubicBezTo>
                  <a:cubicBezTo>
                    <a:pt x="65" y="175"/>
                    <a:pt x="67" y="174"/>
                    <a:pt x="68" y="173"/>
                  </a:cubicBezTo>
                  <a:cubicBezTo>
                    <a:pt x="67" y="170"/>
                    <a:pt x="67" y="168"/>
                    <a:pt x="66" y="164"/>
                  </a:cubicBezTo>
                  <a:cubicBezTo>
                    <a:pt x="65" y="161"/>
                    <a:pt x="70" y="146"/>
                    <a:pt x="70" y="143"/>
                  </a:cubicBezTo>
                  <a:cubicBezTo>
                    <a:pt x="71" y="141"/>
                    <a:pt x="67" y="140"/>
                    <a:pt x="68" y="138"/>
                  </a:cubicBezTo>
                  <a:cubicBezTo>
                    <a:pt x="68" y="138"/>
                    <a:pt x="69" y="137"/>
                    <a:pt x="70" y="137"/>
                  </a:cubicBezTo>
                  <a:cubicBezTo>
                    <a:pt x="72" y="137"/>
                    <a:pt x="73" y="137"/>
                    <a:pt x="74" y="138"/>
                  </a:cubicBezTo>
                  <a:cubicBezTo>
                    <a:pt x="75" y="137"/>
                    <a:pt x="76" y="136"/>
                    <a:pt x="76" y="135"/>
                  </a:cubicBezTo>
                  <a:cubicBezTo>
                    <a:pt x="76" y="134"/>
                    <a:pt x="75" y="134"/>
                    <a:pt x="75" y="133"/>
                  </a:cubicBezTo>
                  <a:cubicBezTo>
                    <a:pt x="74" y="133"/>
                    <a:pt x="74" y="133"/>
                    <a:pt x="73" y="133"/>
                  </a:cubicBezTo>
                  <a:cubicBezTo>
                    <a:pt x="72" y="132"/>
                    <a:pt x="68" y="132"/>
                    <a:pt x="68" y="131"/>
                  </a:cubicBezTo>
                  <a:cubicBezTo>
                    <a:pt x="67" y="129"/>
                    <a:pt x="62" y="131"/>
                    <a:pt x="62" y="129"/>
                  </a:cubicBezTo>
                  <a:cubicBezTo>
                    <a:pt x="57" y="130"/>
                    <a:pt x="57" y="128"/>
                    <a:pt x="56" y="126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2" y="124"/>
                    <a:pt x="54" y="123"/>
                    <a:pt x="52" y="122"/>
                  </a:cubicBezTo>
                  <a:cubicBezTo>
                    <a:pt x="52" y="122"/>
                    <a:pt x="51" y="122"/>
                    <a:pt x="50" y="122"/>
                  </a:cubicBezTo>
                  <a:cubicBezTo>
                    <a:pt x="48" y="122"/>
                    <a:pt x="48" y="116"/>
                    <a:pt x="48" y="115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7" y="114"/>
                    <a:pt x="47" y="114"/>
                    <a:pt x="46" y="114"/>
                  </a:cubicBezTo>
                  <a:cubicBezTo>
                    <a:pt x="44" y="115"/>
                    <a:pt x="42" y="114"/>
                    <a:pt x="42" y="113"/>
                  </a:cubicBezTo>
                  <a:cubicBezTo>
                    <a:pt x="42" y="112"/>
                    <a:pt x="42" y="112"/>
                    <a:pt x="42" y="111"/>
                  </a:cubicBezTo>
                  <a:cubicBezTo>
                    <a:pt x="42" y="110"/>
                    <a:pt x="41" y="111"/>
                    <a:pt x="39" y="111"/>
                  </a:cubicBezTo>
                  <a:cubicBezTo>
                    <a:pt x="37" y="112"/>
                    <a:pt x="37" y="111"/>
                    <a:pt x="37" y="110"/>
                  </a:cubicBezTo>
                  <a:cubicBezTo>
                    <a:pt x="37" y="110"/>
                    <a:pt x="39" y="109"/>
                    <a:pt x="39" y="109"/>
                  </a:cubicBezTo>
                  <a:cubicBezTo>
                    <a:pt x="39" y="108"/>
                    <a:pt x="39" y="108"/>
                    <a:pt x="39" y="107"/>
                  </a:cubicBezTo>
                  <a:cubicBezTo>
                    <a:pt x="37" y="108"/>
                    <a:pt x="38" y="109"/>
                    <a:pt x="36" y="109"/>
                  </a:cubicBezTo>
                  <a:cubicBezTo>
                    <a:pt x="35" y="110"/>
                    <a:pt x="34" y="109"/>
                    <a:pt x="34" y="109"/>
                  </a:cubicBezTo>
                  <a:cubicBezTo>
                    <a:pt x="35" y="108"/>
                    <a:pt x="36" y="107"/>
                    <a:pt x="36" y="107"/>
                  </a:cubicBezTo>
                  <a:cubicBezTo>
                    <a:pt x="35" y="106"/>
                    <a:pt x="35" y="106"/>
                    <a:pt x="34" y="107"/>
                  </a:cubicBezTo>
                  <a:cubicBezTo>
                    <a:pt x="32" y="107"/>
                    <a:pt x="32" y="107"/>
                    <a:pt x="31" y="106"/>
                  </a:cubicBezTo>
                  <a:cubicBezTo>
                    <a:pt x="30" y="107"/>
                    <a:pt x="30" y="108"/>
                    <a:pt x="29" y="108"/>
                  </a:cubicBezTo>
                  <a:cubicBezTo>
                    <a:pt x="27" y="109"/>
                    <a:pt x="27" y="107"/>
                    <a:pt x="25" y="107"/>
                  </a:cubicBezTo>
                  <a:cubicBezTo>
                    <a:pt x="22" y="106"/>
                    <a:pt x="19" y="108"/>
                    <a:pt x="16" y="108"/>
                  </a:cubicBezTo>
                  <a:cubicBezTo>
                    <a:pt x="14" y="109"/>
                    <a:pt x="13" y="109"/>
                    <a:pt x="11" y="110"/>
                  </a:cubicBezTo>
                  <a:cubicBezTo>
                    <a:pt x="8" y="111"/>
                    <a:pt x="5" y="111"/>
                    <a:pt x="5" y="110"/>
                  </a:cubicBezTo>
                  <a:cubicBezTo>
                    <a:pt x="4" y="110"/>
                    <a:pt x="3" y="111"/>
                    <a:pt x="2" y="111"/>
                  </a:cubicBezTo>
                  <a:cubicBezTo>
                    <a:pt x="11" y="99"/>
                    <a:pt x="22" y="87"/>
                    <a:pt x="33" y="76"/>
                  </a:cubicBezTo>
                  <a:cubicBezTo>
                    <a:pt x="36" y="75"/>
                    <a:pt x="42" y="74"/>
                    <a:pt x="45" y="73"/>
                  </a:cubicBezTo>
                  <a:cubicBezTo>
                    <a:pt x="46" y="72"/>
                    <a:pt x="41" y="72"/>
                    <a:pt x="48" y="70"/>
                  </a:cubicBezTo>
                  <a:cubicBezTo>
                    <a:pt x="49" y="69"/>
                    <a:pt x="50" y="67"/>
                    <a:pt x="52" y="68"/>
                  </a:cubicBezTo>
                  <a:cubicBezTo>
                    <a:pt x="53" y="68"/>
                    <a:pt x="56" y="66"/>
                    <a:pt x="58" y="65"/>
                  </a:cubicBezTo>
                  <a:cubicBezTo>
                    <a:pt x="61" y="63"/>
                    <a:pt x="62" y="62"/>
                    <a:pt x="66" y="61"/>
                  </a:cubicBezTo>
                  <a:cubicBezTo>
                    <a:pt x="67" y="62"/>
                    <a:pt x="67" y="61"/>
                    <a:pt x="68" y="61"/>
                  </a:cubicBezTo>
                  <a:cubicBezTo>
                    <a:pt x="71" y="60"/>
                    <a:pt x="71" y="59"/>
                    <a:pt x="73" y="58"/>
                  </a:cubicBezTo>
                  <a:cubicBezTo>
                    <a:pt x="74" y="58"/>
                    <a:pt x="76" y="60"/>
                    <a:pt x="79" y="59"/>
                  </a:cubicBezTo>
                  <a:cubicBezTo>
                    <a:pt x="81" y="58"/>
                    <a:pt x="82" y="57"/>
                    <a:pt x="84" y="56"/>
                  </a:cubicBezTo>
                  <a:cubicBezTo>
                    <a:pt x="85" y="57"/>
                    <a:pt x="86" y="57"/>
                    <a:pt x="87" y="57"/>
                  </a:cubicBezTo>
                  <a:cubicBezTo>
                    <a:pt x="89" y="56"/>
                    <a:pt x="88" y="55"/>
                    <a:pt x="91" y="55"/>
                  </a:cubicBezTo>
                  <a:cubicBezTo>
                    <a:pt x="99" y="53"/>
                    <a:pt x="105" y="55"/>
                    <a:pt x="114" y="53"/>
                  </a:cubicBezTo>
                  <a:cubicBezTo>
                    <a:pt x="122" y="51"/>
                    <a:pt x="121" y="51"/>
                    <a:pt x="125" y="53"/>
                  </a:cubicBezTo>
                  <a:cubicBezTo>
                    <a:pt x="124" y="53"/>
                    <a:pt x="119" y="54"/>
                    <a:pt x="119" y="55"/>
                  </a:cubicBezTo>
                  <a:cubicBezTo>
                    <a:pt x="119" y="55"/>
                    <a:pt x="119" y="56"/>
                    <a:pt x="125" y="55"/>
                  </a:cubicBezTo>
                  <a:cubicBezTo>
                    <a:pt x="128" y="54"/>
                    <a:pt x="130" y="53"/>
                    <a:pt x="133" y="53"/>
                  </a:cubicBezTo>
                  <a:cubicBezTo>
                    <a:pt x="137" y="52"/>
                    <a:pt x="140" y="52"/>
                    <a:pt x="143" y="51"/>
                  </a:cubicBezTo>
                  <a:cubicBezTo>
                    <a:pt x="144" y="51"/>
                    <a:pt x="145" y="52"/>
                    <a:pt x="146" y="52"/>
                  </a:cubicBezTo>
                  <a:cubicBezTo>
                    <a:pt x="148" y="52"/>
                    <a:pt x="148" y="54"/>
                    <a:pt x="152" y="53"/>
                  </a:cubicBezTo>
                  <a:cubicBezTo>
                    <a:pt x="152" y="53"/>
                    <a:pt x="151" y="52"/>
                    <a:pt x="151" y="51"/>
                  </a:cubicBezTo>
                  <a:cubicBezTo>
                    <a:pt x="152" y="48"/>
                    <a:pt x="159" y="50"/>
                    <a:pt x="159" y="47"/>
                  </a:cubicBezTo>
                  <a:cubicBezTo>
                    <a:pt x="157" y="48"/>
                    <a:pt x="153" y="49"/>
                    <a:pt x="150" y="49"/>
                  </a:cubicBezTo>
                  <a:cubicBezTo>
                    <a:pt x="149" y="50"/>
                    <a:pt x="148" y="49"/>
                    <a:pt x="148" y="49"/>
                  </a:cubicBezTo>
                  <a:cubicBezTo>
                    <a:pt x="149" y="47"/>
                    <a:pt x="158" y="46"/>
                    <a:pt x="161" y="45"/>
                  </a:cubicBezTo>
                  <a:cubicBezTo>
                    <a:pt x="163" y="48"/>
                    <a:pt x="169" y="49"/>
                    <a:pt x="178" y="48"/>
                  </a:cubicBezTo>
                  <a:cubicBezTo>
                    <a:pt x="188" y="47"/>
                    <a:pt x="192" y="48"/>
                    <a:pt x="195" y="48"/>
                  </a:cubicBezTo>
                  <a:cubicBezTo>
                    <a:pt x="195" y="46"/>
                    <a:pt x="197" y="46"/>
                    <a:pt x="200" y="45"/>
                  </a:cubicBezTo>
                  <a:cubicBezTo>
                    <a:pt x="202" y="45"/>
                    <a:pt x="207" y="45"/>
                    <a:pt x="207" y="46"/>
                  </a:cubicBezTo>
                  <a:cubicBezTo>
                    <a:pt x="208" y="47"/>
                    <a:pt x="204" y="50"/>
                    <a:pt x="209" y="49"/>
                  </a:cubicBezTo>
                  <a:cubicBezTo>
                    <a:pt x="210" y="45"/>
                    <a:pt x="221" y="46"/>
                    <a:pt x="219" y="43"/>
                  </a:cubicBezTo>
                  <a:cubicBezTo>
                    <a:pt x="217" y="43"/>
                    <a:pt x="216" y="43"/>
                    <a:pt x="215" y="43"/>
                  </a:cubicBezTo>
                  <a:cubicBezTo>
                    <a:pt x="215" y="43"/>
                    <a:pt x="217" y="42"/>
                    <a:pt x="217" y="41"/>
                  </a:cubicBezTo>
                  <a:cubicBezTo>
                    <a:pt x="217" y="38"/>
                    <a:pt x="205" y="41"/>
                    <a:pt x="206" y="38"/>
                  </a:cubicBezTo>
                  <a:cubicBezTo>
                    <a:pt x="206" y="37"/>
                    <a:pt x="208" y="37"/>
                    <a:pt x="208" y="36"/>
                  </a:cubicBezTo>
                  <a:cubicBezTo>
                    <a:pt x="208" y="35"/>
                    <a:pt x="207" y="35"/>
                    <a:pt x="207" y="34"/>
                  </a:cubicBezTo>
                  <a:cubicBezTo>
                    <a:pt x="207" y="33"/>
                    <a:pt x="209" y="33"/>
                    <a:pt x="211" y="33"/>
                  </a:cubicBezTo>
                  <a:cubicBezTo>
                    <a:pt x="211" y="32"/>
                    <a:pt x="210" y="32"/>
                    <a:pt x="212" y="31"/>
                  </a:cubicBezTo>
                  <a:cubicBezTo>
                    <a:pt x="213" y="31"/>
                    <a:pt x="213" y="30"/>
                    <a:pt x="213" y="30"/>
                  </a:cubicBezTo>
                  <a:cubicBezTo>
                    <a:pt x="210" y="29"/>
                    <a:pt x="211" y="29"/>
                    <a:pt x="210" y="27"/>
                  </a:cubicBezTo>
                  <a:cubicBezTo>
                    <a:pt x="210" y="27"/>
                    <a:pt x="210" y="27"/>
                    <a:pt x="210" y="26"/>
                  </a:cubicBezTo>
                  <a:cubicBezTo>
                    <a:pt x="212" y="26"/>
                    <a:pt x="213" y="26"/>
                    <a:pt x="214" y="26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214" y="26"/>
                    <a:pt x="215" y="25"/>
                    <a:pt x="219" y="25"/>
                  </a:cubicBezTo>
                  <a:cubicBezTo>
                    <a:pt x="224" y="24"/>
                    <a:pt x="228" y="25"/>
                    <a:pt x="234" y="25"/>
                  </a:cubicBezTo>
                  <a:cubicBezTo>
                    <a:pt x="234" y="26"/>
                    <a:pt x="234" y="26"/>
                    <a:pt x="234" y="26"/>
                  </a:cubicBezTo>
                  <a:cubicBezTo>
                    <a:pt x="231" y="27"/>
                    <a:pt x="231" y="27"/>
                    <a:pt x="231" y="27"/>
                  </a:cubicBezTo>
                  <a:cubicBezTo>
                    <a:pt x="229" y="28"/>
                    <a:pt x="227" y="29"/>
                    <a:pt x="222" y="29"/>
                  </a:cubicBezTo>
                  <a:cubicBezTo>
                    <a:pt x="218" y="29"/>
                    <a:pt x="218" y="28"/>
                    <a:pt x="217" y="30"/>
                  </a:cubicBezTo>
                  <a:cubicBezTo>
                    <a:pt x="218" y="30"/>
                    <a:pt x="219" y="30"/>
                    <a:pt x="220" y="30"/>
                  </a:cubicBezTo>
                  <a:cubicBezTo>
                    <a:pt x="219" y="31"/>
                    <a:pt x="218" y="31"/>
                    <a:pt x="217" y="31"/>
                  </a:cubicBezTo>
                  <a:cubicBezTo>
                    <a:pt x="221" y="32"/>
                    <a:pt x="223" y="33"/>
                    <a:pt x="223" y="35"/>
                  </a:cubicBezTo>
                  <a:cubicBezTo>
                    <a:pt x="223" y="36"/>
                    <a:pt x="228" y="36"/>
                    <a:pt x="228" y="37"/>
                  </a:cubicBezTo>
                  <a:cubicBezTo>
                    <a:pt x="228" y="38"/>
                    <a:pt x="225" y="39"/>
                    <a:pt x="224" y="39"/>
                  </a:cubicBezTo>
                  <a:cubicBezTo>
                    <a:pt x="226" y="40"/>
                    <a:pt x="229" y="39"/>
                    <a:pt x="232" y="40"/>
                  </a:cubicBezTo>
                  <a:cubicBezTo>
                    <a:pt x="232" y="40"/>
                    <a:pt x="231" y="41"/>
                    <a:pt x="230" y="41"/>
                  </a:cubicBezTo>
                  <a:cubicBezTo>
                    <a:pt x="234" y="42"/>
                    <a:pt x="234" y="42"/>
                    <a:pt x="234" y="44"/>
                  </a:cubicBezTo>
                  <a:cubicBezTo>
                    <a:pt x="240" y="44"/>
                    <a:pt x="236" y="40"/>
                    <a:pt x="241" y="40"/>
                  </a:cubicBezTo>
                  <a:cubicBezTo>
                    <a:pt x="242" y="40"/>
                    <a:pt x="247" y="42"/>
                    <a:pt x="247" y="43"/>
                  </a:cubicBezTo>
                  <a:cubicBezTo>
                    <a:pt x="247" y="44"/>
                    <a:pt x="244" y="44"/>
                    <a:pt x="244" y="45"/>
                  </a:cubicBezTo>
                  <a:cubicBezTo>
                    <a:pt x="244" y="46"/>
                    <a:pt x="248" y="48"/>
                    <a:pt x="252" y="46"/>
                  </a:cubicBezTo>
                  <a:cubicBezTo>
                    <a:pt x="254" y="44"/>
                    <a:pt x="254" y="43"/>
                    <a:pt x="255" y="42"/>
                  </a:cubicBezTo>
                  <a:cubicBezTo>
                    <a:pt x="256" y="41"/>
                    <a:pt x="260" y="41"/>
                    <a:pt x="260" y="40"/>
                  </a:cubicBezTo>
                  <a:cubicBezTo>
                    <a:pt x="260" y="39"/>
                    <a:pt x="257" y="39"/>
                    <a:pt x="257" y="38"/>
                  </a:cubicBezTo>
                  <a:cubicBezTo>
                    <a:pt x="256" y="38"/>
                    <a:pt x="256" y="38"/>
                    <a:pt x="256" y="38"/>
                  </a:cubicBezTo>
                  <a:cubicBezTo>
                    <a:pt x="255" y="38"/>
                    <a:pt x="252" y="37"/>
                    <a:pt x="251" y="37"/>
                  </a:cubicBezTo>
                  <a:cubicBezTo>
                    <a:pt x="249" y="37"/>
                    <a:pt x="246" y="37"/>
                    <a:pt x="243" y="37"/>
                  </a:cubicBezTo>
                  <a:cubicBezTo>
                    <a:pt x="243" y="36"/>
                    <a:pt x="240" y="36"/>
                    <a:pt x="240" y="35"/>
                  </a:cubicBezTo>
                  <a:cubicBezTo>
                    <a:pt x="242" y="35"/>
                    <a:pt x="244" y="35"/>
                    <a:pt x="247" y="35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6" y="34"/>
                    <a:pt x="238" y="34"/>
                    <a:pt x="238" y="34"/>
                  </a:cubicBezTo>
                  <a:cubicBezTo>
                    <a:pt x="238" y="34"/>
                    <a:pt x="236" y="33"/>
                    <a:pt x="236" y="32"/>
                  </a:cubicBezTo>
                  <a:cubicBezTo>
                    <a:pt x="236" y="30"/>
                    <a:pt x="237" y="30"/>
                    <a:pt x="239" y="29"/>
                  </a:cubicBezTo>
                  <a:cubicBezTo>
                    <a:pt x="240" y="29"/>
                    <a:pt x="240" y="28"/>
                    <a:pt x="240" y="27"/>
                  </a:cubicBezTo>
                  <a:cubicBezTo>
                    <a:pt x="244" y="26"/>
                    <a:pt x="248" y="25"/>
                    <a:pt x="253" y="25"/>
                  </a:cubicBezTo>
                  <a:cubicBezTo>
                    <a:pt x="259" y="26"/>
                    <a:pt x="259" y="26"/>
                    <a:pt x="259" y="26"/>
                  </a:cubicBezTo>
                  <a:cubicBezTo>
                    <a:pt x="257" y="27"/>
                    <a:pt x="252" y="27"/>
                    <a:pt x="252" y="29"/>
                  </a:cubicBezTo>
                  <a:cubicBezTo>
                    <a:pt x="252" y="29"/>
                    <a:pt x="252" y="30"/>
                    <a:pt x="253" y="30"/>
                  </a:cubicBezTo>
                  <a:cubicBezTo>
                    <a:pt x="253" y="30"/>
                    <a:pt x="253" y="31"/>
                    <a:pt x="253" y="31"/>
                  </a:cubicBezTo>
                  <a:cubicBezTo>
                    <a:pt x="253" y="31"/>
                    <a:pt x="253" y="32"/>
                    <a:pt x="255" y="32"/>
                  </a:cubicBezTo>
                  <a:cubicBezTo>
                    <a:pt x="256" y="32"/>
                    <a:pt x="258" y="31"/>
                    <a:pt x="258" y="31"/>
                  </a:cubicBezTo>
                  <a:cubicBezTo>
                    <a:pt x="258" y="30"/>
                    <a:pt x="256" y="30"/>
                    <a:pt x="256" y="29"/>
                  </a:cubicBezTo>
                  <a:cubicBezTo>
                    <a:pt x="257" y="27"/>
                    <a:pt x="267" y="26"/>
                    <a:pt x="274" y="26"/>
                  </a:cubicBezTo>
                  <a:cubicBezTo>
                    <a:pt x="278" y="26"/>
                    <a:pt x="281" y="29"/>
                    <a:pt x="281" y="30"/>
                  </a:cubicBezTo>
                  <a:cubicBezTo>
                    <a:pt x="281" y="30"/>
                    <a:pt x="280" y="31"/>
                    <a:pt x="281" y="31"/>
                  </a:cubicBezTo>
                  <a:cubicBezTo>
                    <a:pt x="281" y="31"/>
                    <a:pt x="282" y="31"/>
                    <a:pt x="284" y="31"/>
                  </a:cubicBezTo>
                  <a:cubicBezTo>
                    <a:pt x="286" y="31"/>
                    <a:pt x="286" y="32"/>
                    <a:pt x="288" y="32"/>
                  </a:cubicBezTo>
                  <a:cubicBezTo>
                    <a:pt x="290" y="32"/>
                    <a:pt x="291" y="30"/>
                    <a:pt x="294" y="30"/>
                  </a:cubicBezTo>
                  <a:cubicBezTo>
                    <a:pt x="297" y="31"/>
                    <a:pt x="304" y="31"/>
                    <a:pt x="306" y="32"/>
                  </a:cubicBezTo>
                  <a:cubicBezTo>
                    <a:pt x="310" y="33"/>
                    <a:pt x="311" y="36"/>
                    <a:pt x="317" y="36"/>
                  </a:cubicBezTo>
                  <a:cubicBezTo>
                    <a:pt x="318" y="36"/>
                    <a:pt x="320" y="37"/>
                    <a:pt x="321" y="36"/>
                  </a:cubicBezTo>
                  <a:cubicBezTo>
                    <a:pt x="322" y="37"/>
                    <a:pt x="326" y="37"/>
                    <a:pt x="326" y="38"/>
                  </a:cubicBezTo>
                  <a:cubicBezTo>
                    <a:pt x="331" y="39"/>
                    <a:pt x="333" y="40"/>
                    <a:pt x="337" y="41"/>
                  </a:cubicBezTo>
                  <a:cubicBezTo>
                    <a:pt x="338" y="42"/>
                    <a:pt x="338" y="42"/>
                    <a:pt x="338" y="42"/>
                  </a:cubicBezTo>
                  <a:cubicBezTo>
                    <a:pt x="338" y="42"/>
                    <a:pt x="340" y="42"/>
                    <a:pt x="340" y="43"/>
                  </a:cubicBezTo>
                  <a:cubicBezTo>
                    <a:pt x="343" y="43"/>
                    <a:pt x="344" y="44"/>
                    <a:pt x="345" y="45"/>
                  </a:cubicBezTo>
                  <a:cubicBezTo>
                    <a:pt x="343" y="45"/>
                    <a:pt x="341" y="44"/>
                    <a:pt x="340" y="45"/>
                  </a:cubicBezTo>
                  <a:cubicBezTo>
                    <a:pt x="341" y="45"/>
                    <a:pt x="343" y="45"/>
                    <a:pt x="344" y="46"/>
                  </a:cubicBezTo>
                  <a:cubicBezTo>
                    <a:pt x="345" y="46"/>
                    <a:pt x="346" y="46"/>
                    <a:pt x="347" y="47"/>
                  </a:cubicBezTo>
                  <a:cubicBezTo>
                    <a:pt x="344" y="47"/>
                    <a:pt x="343" y="46"/>
                    <a:pt x="342" y="47"/>
                  </a:cubicBezTo>
                  <a:cubicBezTo>
                    <a:pt x="343" y="48"/>
                    <a:pt x="344" y="48"/>
                    <a:pt x="346" y="48"/>
                  </a:cubicBezTo>
                  <a:cubicBezTo>
                    <a:pt x="347" y="50"/>
                    <a:pt x="351" y="51"/>
                    <a:pt x="355" y="52"/>
                  </a:cubicBezTo>
                  <a:cubicBezTo>
                    <a:pt x="355" y="53"/>
                    <a:pt x="356" y="54"/>
                    <a:pt x="358" y="55"/>
                  </a:cubicBezTo>
                  <a:cubicBezTo>
                    <a:pt x="362" y="55"/>
                    <a:pt x="362" y="54"/>
                    <a:pt x="364" y="56"/>
                  </a:cubicBezTo>
                  <a:cubicBezTo>
                    <a:pt x="365" y="56"/>
                    <a:pt x="366" y="56"/>
                    <a:pt x="367" y="56"/>
                  </a:cubicBezTo>
                  <a:cubicBezTo>
                    <a:pt x="370" y="57"/>
                    <a:pt x="371" y="57"/>
                    <a:pt x="371" y="59"/>
                  </a:cubicBezTo>
                  <a:cubicBezTo>
                    <a:pt x="371" y="60"/>
                    <a:pt x="369" y="59"/>
                    <a:pt x="367" y="59"/>
                  </a:cubicBezTo>
                  <a:cubicBezTo>
                    <a:pt x="367" y="60"/>
                    <a:pt x="367" y="60"/>
                    <a:pt x="367" y="60"/>
                  </a:cubicBezTo>
                  <a:cubicBezTo>
                    <a:pt x="367" y="60"/>
                    <a:pt x="367" y="61"/>
                    <a:pt x="364" y="60"/>
                  </a:cubicBezTo>
                  <a:cubicBezTo>
                    <a:pt x="364" y="61"/>
                    <a:pt x="364" y="62"/>
                    <a:pt x="362" y="62"/>
                  </a:cubicBezTo>
                  <a:cubicBezTo>
                    <a:pt x="354" y="61"/>
                    <a:pt x="353" y="56"/>
                    <a:pt x="345" y="55"/>
                  </a:cubicBezTo>
                  <a:cubicBezTo>
                    <a:pt x="344" y="55"/>
                    <a:pt x="342" y="56"/>
                    <a:pt x="342" y="56"/>
                  </a:cubicBezTo>
                  <a:cubicBezTo>
                    <a:pt x="344" y="56"/>
                    <a:pt x="344" y="56"/>
                    <a:pt x="345" y="56"/>
                  </a:cubicBezTo>
                  <a:cubicBezTo>
                    <a:pt x="345" y="57"/>
                    <a:pt x="345" y="57"/>
                    <a:pt x="345" y="57"/>
                  </a:cubicBezTo>
                  <a:cubicBezTo>
                    <a:pt x="344" y="57"/>
                    <a:pt x="344" y="57"/>
                    <a:pt x="343" y="57"/>
                  </a:cubicBezTo>
                  <a:cubicBezTo>
                    <a:pt x="343" y="57"/>
                    <a:pt x="343" y="57"/>
                    <a:pt x="343" y="58"/>
                  </a:cubicBezTo>
                  <a:cubicBezTo>
                    <a:pt x="344" y="58"/>
                    <a:pt x="345" y="58"/>
                    <a:pt x="345" y="58"/>
                  </a:cubicBezTo>
                  <a:cubicBezTo>
                    <a:pt x="346" y="59"/>
                    <a:pt x="348" y="61"/>
                    <a:pt x="349" y="61"/>
                  </a:cubicBezTo>
                  <a:cubicBezTo>
                    <a:pt x="352" y="62"/>
                    <a:pt x="353" y="61"/>
                    <a:pt x="354" y="62"/>
                  </a:cubicBezTo>
                  <a:cubicBezTo>
                    <a:pt x="355" y="62"/>
                    <a:pt x="356" y="63"/>
                    <a:pt x="356" y="63"/>
                  </a:cubicBezTo>
                  <a:cubicBezTo>
                    <a:pt x="356" y="63"/>
                    <a:pt x="357" y="64"/>
                    <a:pt x="357" y="64"/>
                  </a:cubicBezTo>
                  <a:cubicBezTo>
                    <a:pt x="357" y="65"/>
                    <a:pt x="360" y="65"/>
                    <a:pt x="360" y="66"/>
                  </a:cubicBezTo>
                  <a:cubicBezTo>
                    <a:pt x="360" y="67"/>
                    <a:pt x="358" y="68"/>
                    <a:pt x="358" y="69"/>
                  </a:cubicBezTo>
                  <a:cubicBezTo>
                    <a:pt x="355" y="68"/>
                    <a:pt x="344" y="65"/>
                    <a:pt x="342" y="64"/>
                  </a:cubicBezTo>
                  <a:cubicBezTo>
                    <a:pt x="342" y="64"/>
                    <a:pt x="341" y="64"/>
                    <a:pt x="340" y="64"/>
                  </a:cubicBezTo>
                  <a:cubicBezTo>
                    <a:pt x="343" y="66"/>
                    <a:pt x="352" y="68"/>
                    <a:pt x="352" y="70"/>
                  </a:cubicBezTo>
                  <a:cubicBezTo>
                    <a:pt x="352" y="71"/>
                    <a:pt x="351" y="71"/>
                    <a:pt x="351" y="71"/>
                  </a:cubicBezTo>
                  <a:cubicBezTo>
                    <a:pt x="350" y="71"/>
                    <a:pt x="350" y="70"/>
                    <a:pt x="349" y="70"/>
                  </a:cubicBezTo>
                  <a:cubicBezTo>
                    <a:pt x="344" y="68"/>
                    <a:pt x="341" y="68"/>
                    <a:pt x="337" y="67"/>
                  </a:cubicBezTo>
                  <a:cubicBezTo>
                    <a:pt x="333" y="66"/>
                    <a:pt x="323" y="65"/>
                    <a:pt x="326" y="63"/>
                  </a:cubicBezTo>
                  <a:cubicBezTo>
                    <a:pt x="320" y="61"/>
                    <a:pt x="317" y="60"/>
                    <a:pt x="312" y="58"/>
                  </a:cubicBezTo>
                  <a:cubicBezTo>
                    <a:pt x="311" y="58"/>
                    <a:pt x="310" y="59"/>
                    <a:pt x="309" y="59"/>
                  </a:cubicBezTo>
                  <a:cubicBezTo>
                    <a:pt x="307" y="59"/>
                    <a:pt x="307" y="58"/>
                    <a:pt x="306" y="58"/>
                  </a:cubicBezTo>
                  <a:cubicBezTo>
                    <a:pt x="304" y="58"/>
                    <a:pt x="303" y="59"/>
                    <a:pt x="301" y="59"/>
                  </a:cubicBezTo>
                  <a:cubicBezTo>
                    <a:pt x="299" y="59"/>
                    <a:pt x="294" y="58"/>
                    <a:pt x="294" y="56"/>
                  </a:cubicBezTo>
                  <a:cubicBezTo>
                    <a:pt x="294" y="56"/>
                    <a:pt x="298" y="55"/>
                    <a:pt x="300" y="55"/>
                  </a:cubicBezTo>
                  <a:cubicBezTo>
                    <a:pt x="303" y="55"/>
                    <a:pt x="305" y="55"/>
                    <a:pt x="308" y="55"/>
                  </a:cubicBezTo>
                  <a:cubicBezTo>
                    <a:pt x="309" y="55"/>
                    <a:pt x="313" y="55"/>
                    <a:pt x="315" y="55"/>
                  </a:cubicBezTo>
                  <a:cubicBezTo>
                    <a:pt x="314" y="55"/>
                    <a:pt x="312" y="54"/>
                    <a:pt x="312" y="53"/>
                  </a:cubicBezTo>
                  <a:cubicBezTo>
                    <a:pt x="312" y="52"/>
                    <a:pt x="315" y="53"/>
                    <a:pt x="316" y="53"/>
                  </a:cubicBezTo>
                  <a:cubicBezTo>
                    <a:pt x="317" y="52"/>
                    <a:pt x="321" y="51"/>
                    <a:pt x="321" y="50"/>
                  </a:cubicBezTo>
                  <a:cubicBezTo>
                    <a:pt x="320" y="48"/>
                    <a:pt x="310" y="44"/>
                    <a:pt x="306" y="44"/>
                  </a:cubicBezTo>
                  <a:cubicBezTo>
                    <a:pt x="304" y="44"/>
                    <a:pt x="303" y="44"/>
                    <a:pt x="301" y="44"/>
                  </a:cubicBezTo>
                  <a:cubicBezTo>
                    <a:pt x="300" y="44"/>
                    <a:pt x="300" y="43"/>
                    <a:pt x="299" y="43"/>
                  </a:cubicBezTo>
                  <a:cubicBezTo>
                    <a:pt x="300" y="43"/>
                    <a:pt x="303" y="43"/>
                    <a:pt x="303" y="43"/>
                  </a:cubicBezTo>
                  <a:cubicBezTo>
                    <a:pt x="302" y="42"/>
                    <a:pt x="293" y="39"/>
                    <a:pt x="291" y="38"/>
                  </a:cubicBezTo>
                  <a:cubicBezTo>
                    <a:pt x="289" y="38"/>
                    <a:pt x="286" y="41"/>
                    <a:pt x="283" y="40"/>
                  </a:cubicBezTo>
                  <a:cubicBezTo>
                    <a:pt x="281" y="40"/>
                    <a:pt x="282" y="39"/>
                    <a:pt x="282" y="39"/>
                  </a:cubicBezTo>
                  <a:cubicBezTo>
                    <a:pt x="280" y="39"/>
                    <a:pt x="276" y="39"/>
                    <a:pt x="272" y="38"/>
                  </a:cubicBezTo>
                  <a:cubicBezTo>
                    <a:pt x="273" y="39"/>
                    <a:pt x="274" y="39"/>
                    <a:pt x="277" y="39"/>
                  </a:cubicBezTo>
                  <a:cubicBezTo>
                    <a:pt x="277" y="41"/>
                    <a:pt x="277" y="41"/>
                    <a:pt x="277" y="41"/>
                  </a:cubicBezTo>
                  <a:cubicBezTo>
                    <a:pt x="271" y="43"/>
                    <a:pt x="274" y="44"/>
                    <a:pt x="274" y="44"/>
                  </a:cubicBezTo>
                  <a:cubicBezTo>
                    <a:pt x="274" y="45"/>
                    <a:pt x="278" y="46"/>
                    <a:pt x="278" y="46"/>
                  </a:cubicBezTo>
                  <a:cubicBezTo>
                    <a:pt x="277" y="48"/>
                    <a:pt x="269" y="51"/>
                    <a:pt x="268" y="50"/>
                  </a:cubicBezTo>
                  <a:cubicBezTo>
                    <a:pt x="266" y="49"/>
                    <a:pt x="265" y="50"/>
                    <a:pt x="266" y="50"/>
                  </a:cubicBezTo>
                  <a:cubicBezTo>
                    <a:pt x="264" y="50"/>
                    <a:pt x="262" y="50"/>
                    <a:pt x="260" y="50"/>
                  </a:cubicBezTo>
                  <a:cubicBezTo>
                    <a:pt x="258" y="50"/>
                    <a:pt x="256" y="49"/>
                    <a:pt x="253" y="49"/>
                  </a:cubicBezTo>
                  <a:cubicBezTo>
                    <a:pt x="253" y="49"/>
                    <a:pt x="254" y="50"/>
                    <a:pt x="254" y="51"/>
                  </a:cubicBezTo>
                  <a:cubicBezTo>
                    <a:pt x="254" y="52"/>
                    <a:pt x="248" y="53"/>
                    <a:pt x="245" y="53"/>
                  </a:cubicBezTo>
                  <a:cubicBezTo>
                    <a:pt x="241" y="53"/>
                    <a:pt x="239" y="51"/>
                    <a:pt x="237" y="51"/>
                  </a:cubicBezTo>
                  <a:cubicBezTo>
                    <a:pt x="236" y="51"/>
                    <a:pt x="235" y="51"/>
                    <a:pt x="234" y="51"/>
                  </a:cubicBezTo>
                  <a:cubicBezTo>
                    <a:pt x="237" y="53"/>
                    <a:pt x="242" y="53"/>
                    <a:pt x="248" y="54"/>
                  </a:cubicBezTo>
                  <a:cubicBezTo>
                    <a:pt x="248" y="54"/>
                    <a:pt x="248" y="54"/>
                    <a:pt x="248" y="55"/>
                  </a:cubicBezTo>
                  <a:cubicBezTo>
                    <a:pt x="245" y="56"/>
                    <a:pt x="243" y="58"/>
                    <a:pt x="239" y="58"/>
                  </a:cubicBezTo>
                  <a:cubicBezTo>
                    <a:pt x="238" y="58"/>
                    <a:pt x="236" y="58"/>
                    <a:pt x="235" y="58"/>
                  </a:cubicBezTo>
                  <a:cubicBezTo>
                    <a:pt x="233" y="58"/>
                    <a:pt x="235" y="60"/>
                    <a:pt x="232" y="60"/>
                  </a:cubicBezTo>
                  <a:cubicBezTo>
                    <a:pt x="217" y="58"/>
                    <a:pt x="223" y="60"/>
                    <a:pt x="221" y="60"/>
                  </a:cubicBezTo>
                  <a:cubicBezTo>
                    <a:pt x="224" y="60"/>
                    <a:pt x="230" y="60"/>
                    <a:pt x="230" y="62"/>
                  </a:cubicBezTo>
                  <a:cubicBezTo>
                    <a:pt x="230" y="64"/>
                    <a:pt x="227" y="62"/>
                    <a:pt x="224" y="62"/>
                  </a:cubicBezTo>
                  <a:cubicBezTo>
                    <a:pt x="223" y="63"/>
                    <a:pt x="220" y="66"/>
                    <a:pt x="219" y="67"/>
                  </a:cubicBezTo>
                  <a:cubicBezTo>
                    <a:pt x="214" y="69"/>
                    <a:pt x="212" y="73"/>
                    <a:pt x="212" y="77"/>
                  </a:cubicBezTo>
                  <a:cubicBezTo>
                    <a:pt x="211" y="79"/>
                    <a:pt x="212" y="80"/>
                    <a:pt x="211" y="81"/>
                  </a:cubicBezTo>
                  <a:cubicBezTo>
                    <a:pt x="213" y="81"/>
                    <a:pt x="214" y="80"/>
                    <a:pt x="216" y="80"/>
                  </a:cubicBezTo>
                  <a:cubicBezTo>
                    <a:pt x="220" y="80"/>
                    <a:pt x="222" y="85"/>
                    <a:pt x="222" y="87"/>
                  </a:cubicBezTo>
                  <a:cubicBezTo>
                    <a:pt x="225" y="87"/>
                    <a:pt x="226" y="86"/>
                    <a:pt x="229" y="86"/>
                  </a:cubicBezTo>
                  <a:cubicBezTo>
                    <a:pt x="232" y="86"/>
                    <a:pt x="236" y="87"/>
                    <a:pt x="237" y="87"/>
                  </a:cubicBezTo>
                  <a:cubicBezTo>
                    <a:pt x="245" y="89"/>
                    <a:pt x="252" y="91"/>
                    <a:pt x="259" y="93"/>
                  </a:cubicBezTo>
                  <a:cubicBezTo>
                    <a:pt x="263" y="94"/>
                    <a:pt x="267" y="94"/>
                    <a:pt x="271" y="95"/>
                  </a:cubicBezTo>
                  <a:cubicBezTo>
                    <a:pt x="276" y="97"/>
                    <a:pt x="276" y="100"/>
                    <a:pt x="276" y="103"/>
                  </a:cubicBezTo>
                  <a:cubicBezTo>
                    <a:pt x="276" y="106"/>
                    <a:pt x="282" y="110"/>
                    <a:pt x="287" y="112"/>
                  </a:cubicBezTo>
                  <a:cubicBezTo>
                    <a:pt x="289" y="113"/>
                    <a:pt x="291" y="113"/>
                    <a:pt x="293" y="113"/>
                  </a:cubicBezTo>
                  <a:cubicBezTo>
                    <a:pt x="293" y="112"/>
                    <a:pt x="295" y="109"/>
                    <a:pt x="296" y="109"/>
                  </a:cubicBezTo>
                  <a:cubicBezTo>
                    <a:pt x="293" y="106"/>
                    <a:pt x="295" y="101"/>
                    <a:pt x="289" y="99"/>
                  </a:cubicBezTo>
                  <a:cubicBezTo>
                    <a:pt x="293" y="98"/>
                    <a:pt x="303" y="94"/>
                    <a:pt x="303" y="92"/>
                  </a:cubicBezTo>
                  <a:cubicBezTo>
                    <a:pt x="303" y="89"/>
                    <a:pt x="304" y="86"/>
                    <a:pt x="302" y="84"/>
                  </a:cubicBezTo>
                  <a:cubicBezTo>
                    <a:pt x="300" y="82"/>
                    <a:pt x="295" y="82"/>
                    <a:pt x="293" y="79"/>
                  </a:cubicBezTo>
                  <a:cubicBezTo>
                    <a:pt x="295" y="79"/>
                    <a:pt x="300" y="79"/>
                    <a:pt x="299" y="76"/>
                  </a:cubicBezTo>
                  <a:cubicBezTo>
                    <a:pt x="299" y="74"/>
                    <a:pt x="293" y="72"/>
                    <a:pt x="296" y="71"/>
                  </a:cubicBezTo>
                  <a:cubicBezTo>
                    <a:pt x="301" y="69"/>
                    <a:pt x="295" y="68"/>
                    <a:pt x="295" y="67"/>
                  </a:cubicBezTo>
                  <a:cubicBezTo>
                    <a:pt x="295" y="65"/>
                    <a:pt x="297" y="64"/>
                    <a:pt x="300" y="64"/>
                  </a:cubicBezTo>
                  <a:cubicBezTo>
                    <a:pt x="305" y="65"/>
                    <a:pt x="308" y="66"/>
                    <a:pt x="313" y="67"/>
                  </a:cubicBezTo>
                  <a:cubicBezTo>
                    <a:pt x="314" y="67"/>
                    <a:pt x="316" y="67"/>
                    <a:pt x="317" y="67"/>
                  </a:cubicBezTo>
                  <a:cubicBezTo>
                    <a:pt x="322" y="67"/>
                    <a:pt x="321" y="69"/>
                    <a:pt x="326" y="70"/>
                  </a:cubicBezTo>
                  <a:cubicBezTo>
                    <a:pt x="326" y="73"/>
                    <a:pt x="335" y="72"/>
                    <a:pt x="336" y="75"/>
                  </a:cubicBezTo>
                  <a:cubicBezTo>
                    <a:pt x="337" y="77"/>
                    <a:pt x="336" y="82"/>
                    <a:pt x="338" y="82"/>
                  </a:cubicBezTo>
                  <a:cubicBezTo>
                    <a:pt x="340" y="82"/>
                    <a:pt x="343" y="86"/>
                    <a:pt x="346" y="86"/>
                  </a:cubicBezTo>
                  <a:cubicBezTo>
                    <a:pt x="348" y="86"/>
                    <a:pt x="349" y="84"/>
                    <a:pt x="351" y="84"/>
                  </a:cubicBezTo>
                  <a:cubicBezTo>
                    <a:pt x="354" y="83"/>
                    <a:pt x="357" y="83"/>
                    <a:pt x="356" y="81"/>
                  </a:cubicBezTo>
                  <a:cubicBezTo>
                    <a:pt x="355" y="79"/>
                    <a:pt x="358" y="79"/>
                    <a:pt x="359" y="78"/>
                  </a:cubicBezTo>
                  <a:cubicBezTo>
                    <a:pt x="360" y="79"/>
                    <a:pt x="362" y="80"/>
                    <a:pt x="362" y="80"/>
                  </a:cubicBezTo>
                  <a:cubicBezTo>
                    <a:pt x="363" y="83"/>
                    <a:pt x="370" y="84"/>
                    <a:pt x="369" y="86"/>
                  </a:cubicBezTo>
                  <a:cubicBezTo>
                    <a:pt x="367" y="88"/>
                    <a:pt x="373" y="90"/>
                    <a:pt x="374" y="91"/>
                  </a:cubicBezTo>
                  <a:cubicBezTo>
                    <a:pt x="374" y="91"/>
                    <a:pt x="376" y="93"/>
                    <a:pt x="376" y="94"/>
                  </a:cubicBezTo>
                  <a:cubicBezTo>
                    <a:pt x="376" y="95"/>
                    <a:pt x="374" y="95"/>
                    <a:pt x="374" y="95"/>
                  </a:cubicBezTo>
                  <a:cubicBezTo>
                    <a:pt x="376" y="96"/>
                    <a:pt x="378" y="98"/>
                    <a:pt x="382" y="98"/>
                  </a:cubicBezTo>
                  <a:cubicBezTo>
                    <a:pt x="382" y="99"/>
                    <a:pt x="382" y="99"/>
                    <a:pt x="382" y="99"/>
                  </a:cubicBezTo>
                  <a:cubicBezTo>
                    <a:pt x="382" y="102"/>
                    <a:pt x="390" y="104"/>
                    <a:pt x="394" y="105"/>
                  </a:cubicBezTo>
                  <a:cubicBezTo>
                    <a:pt x="395" y="105"/>
                    <a:pt x="396" y="105"/>
                    <a:pt x="396" y="106"/>
                  </a:cubicBezTo>
                  <a:cubicBezTo>
                    <a:pt x="395" y="108"/>
                    <a:pt x="386" y="107"/>
                    <a:pt x="383" y="108"/>
                  </a:cubicBezTo>
                  <a:cubicBezTo>
                    <a:pt x="383" y="108"/>
                    <a:pt x="385" y="109"/>
                    <a:pt x="385" y="109"/>
                  </a:cubicBezTo>
                  <a:cubicBezTo>
                    <a:pt x="389" y="109"/>
                    <a:pt x="396" y="108"/>
                    <a:pt x="400" y="108"/>
                  </a:cubicBezTo>
                  <a:cubicBezTo>
                    <a:pt x="400" y="108"/>
                    <a:pt x="400" y="108"/>
                    <a:pt x="400" y="109"/>
                  </a:cubicBezTo>
                  <a:cubicBezTo>
                    <a:pt x="402" y="110"/>
                    <a:pt x="400" y="110"/>
                    <a:pt x="401" y="111"/>
                  </a:cubicBezTo>
                  <a:cubicBezTo>
                    <a:pt x="403" y="112"/>
                    <a:pt x="404" y="113"/>
                    <a:pt x="405" y="116"/>
                  </a:cubicBezTo>
                  <a:cubicBezTo>
                    <a:pt x="405" y="119"/>
                    <a:pt x="393" y="118"/>
                    <a:pt x="391" y="120"/>
                  </a:cubicBezTo>
                  <a:cubicBezTo>
                    <a:pt x="386" y="125"/>
                    <a:pt x="380" y="121"/>
                    <a:pt x="371" y="120"/>
                  </a:cubicBezTo>
                  <a:cubicBezTo>
                    <a:pt x="365" y="120"/>
                    <a:pt x="361" y="119"/>
                    <a:pt x="355" y="120"/>
                  </a:cubicBezTo>
                  <a:cubicBezTo>
                    <a:pt x="351" y="121"/>
                    <a:pt x="353" y="122"/>
                    <a:pt x="351" y="124"/>
                  </a:cubicBezTo>
                  <a:cubicBezTo>
                    <a:pt x="347" y="127"/>
                    <a:pt x="343" y="125"/>
                    <a:pt x="341" y="129"/>
                  </a:cubicBezTo>
                  <a:cubicBezTo>
                    <a:pt x="347" y="129"/>
                    <a:pt x="350" y="125"/>
                    <a:pt x="357" y="125"/>
                  </a:cubicBezTo>
                  <a:cubicBezTo>
                    <a:pt x="361" y="125"/>
                    <a:pt x="366" y="125"/>
                    <a:pt x="366" y="128"/>
                  </a:cubicBezTo>
                  <a:cubicBezTo>
                    <a:pt x="366" y="131"/>
                    <a:pt x="360" y="131"/>
                    <a:pt x="360" y="132"/>
                  </a:cubicBezTo>
                  <a:cubicBezTo>
                    <a:pt x="361" y="132"/>
                    <a:pt x="362" y="133"/>
                    <a:pt x="363" y="133"/>
                  </a:cubicBezTo>
                  <a:cubicBezTo>
                    <a:pt x="364" y="137"/>
                    <a:pt x="372" y="141"/>
                    <a:pt x="377" y="142"/>
                  </a:cubicBezTo>
                  <a:cubicBezTo>
                    <a:pt x="378" y="142"/>
                    <a:pt x="382" y="142"/>
                    <a:pt x="382" y="144"/>
                  </a:cubicBezTo>
                  <a:cubicBezTo>
                    <a:pt x="382" y="145"/>
                    <a:pt x="371" y="148"/>
                    <a:pt x="370" y="148"/>
                  </a:cubicBezTo>
                  <a:cubicBezTo>
                    <a:pt x="367" y="149"/>
                    <a:pt x="364" y="153"/>
                    <a:pt x="362" y="153"/>
                  </a:cubicBezTo>
                  <a:cubicBezTo>
                    <a:pt x="361" y="153"/>
                    <a:pt x="359" y="150"/>
                    <a:pt x="359" y="149"/>
                  </a:cubicBezTo>
                  <a:cubicBezTo>
                    <a:pt x="359" y="146"/>
                    <a:pt x="364" y="143"/>
                    <a:pt x="369" y="143"/>
                  </a:cubicBezTo>
                  <a:cubicBezTo>
                    <a:pt x="366" y="143"/>
                    <a:pt x="366" y="143"/>
                    <a:pt x="366" y="141"/>
                  </a:cubicBezTo>
                  <a:cubicBezTo>
                    <a:pt x="363" y="141"/>
                    <a:pt x="363" y="143"/>
                    <a:pt x="362" y="144"/>
                  </a:cubicBezTo>
                  <a:cubicBezTo>
                    <a:pt x="360" y="144"/>
                    <a:pt x="356" y="144"/>
                    <a:pt x="355" y="144"/>
                  </a:cubicBezTo>
                  <a:cubicBezTo>
                    <a:pt x="354" y="144"/>
                    <a:pt x="353" y="144"/>
                    <a:pt x="353" y="143"/>
                  </a:cubicBezTo>
                  <a:cubicBezTo>
                    <a:pt x="353" y="144"/>
                    <a:pt x="353" y="144"/>
                    <a:pt x="353" y="144"/>
                  </a:cubicBezTo>
                  <a:cubicBezTo>
                    <a:pt x="353" y="144"/>
                    <a:pt x="353" y="144"/>
                    <a:pt x="353" y="144"/>
                  </a:cubicBezTo>
                  <a:cubicBezTo>
                    <a:pt x="354" y="146"/>
                    <a:pt x="354" y="146"/>
                    <a:pt x="354" y="146"/>
                  </a:cubicBezTo>
                  <a:cubicBezTo>
                    <a:pt x="353" y="147"/>
                    <a:pt x="351" y="148"/>
                    <a:pt x="349" y="148"/>
                  </a:cubicBezTo>
                  <a:cubicBezTo>
                    <a:pt x="346" y="148"/>
                    <a:pt x="346" y="148"/>
                    <a:pt x="345" y="149"/>
                  </a:cubicBezTo>
                  <a:cubicBezTo>
                    <a:pt x="342" y="151"/>
                    <a:pt x="335" y="149"/>
                    <a:pt x="335" y="155"/>
                  </a:cubicBezTo>
                  <a:cubicBezTo>
                    <a:pt x="335" y="155"/>
                    <a:pt x="336" y="156"/>
                    <a:pt x="336" y="156"/>
                  </a:cubicBezTo>
                  <a:cubicBezTo>
                    <a:pt x="336" y="157"/>
                    <a:pt x="337" y="159"/>
                    <a:pt x="338" y="159"/>
                  </a:cubicBezTo>
                  <a:cubicBezTo>
                    <a:pt x="340" y="158"/>
                    <a:pt x="340" y="158"/>
                    <a:pt x="340" y="158"/>
                  </a:cubicBezTo>
                  <a:cubicBezTo>
                    <a:pt x="340" y="160"/>
                    <a:pt x="340" y="160"/>
                    <a:pt x="340" y="160"/>
                  </a:cubicBezTo>
                  <a:cubicBezTo>
                    <a:pt x="338" y="160"/>
                    <a:pt x="335" y="160"/>
                    <a:pt x="334" y="160"/>
                  </a:cubicBezTo>
                  <a:cubicBezTo>
                    <a:pt x="331" y="162"/>
                    <a:pt x="324" y="161"/>
                    <a:pt x="321" y="163"/>
                  </a:cubicBezTo>
                  <a:cubicBezTo>
                    <a:pt x="321" y="163"/>
                    <a:pt x="322" y="163"/>
                    <a:pt x="323" y="163"/>
                  </a:cubicBezTo>
                  <a:cubicBezTo>
                    <a:pt x="324" y="163"/>
                    <a:pt x="326" y="162"/>
                    <a:pt x="327" y="163"/>
                  </a:cubicBezTo>
                  <a:cubicBezTo>
                    <a:pt x="325" y="164"/>
                    <a:pt x="323" y="163"/>
                    <a:pt x="320" y="164"/>
                  </a:cubicBezTo>
                  <a:cubicBezTo>
                    <a:pt x="320" y="163"/>
                    <a:pt x="319" y="163"/>
                    <a:pt x="319" y="163"/>
                  </a:cubicBezTo>
                  <a:cubicBezTo>
                    <a:pt x="318" y="164"/>
                    <a:pt x="317" y="164"/>
                    <a:pt x="317" y="164"/>
                  </a:cubicBezTo>
                  <a:cubicBezTo>
                    <a:pt x="317" y="165"/>
                    <a:pt x="319" y="166"/>
                    <a:pt x="319" y="166"/>
                  </a:cubicBezTo>
                  <a:cubicBezTo>
                    <a:pt x="319" y="168"/>
                    <a:pt x="315" y="173"/>
                    <a:pt x="314" y="173"/>
                  </a:cubicBezTo>
                  <a:cubicBezTo>
                    <a:pt x="314" y="173"/>
                    <a:pt x="313" y="172"/>
                    <a:pt x="313" y="172"/>
                  </a:cubicBezTo>
                  <a:cubicBezTo>
                    <a:pt x="312" y="173"/>
                    <a:pt x="312" y="173"/>
                    <a:pt x="312" y="173"/>
                  </a:cubicBezTo>
                  <a:cubicBezTo>
                    <a:pt x="312" y="174"/>
                    <a:pt x="314" y="175"/>
                    <a:pt x="314" y="176"/>
                  </a:cubicBezTo>
                  <a:cubicBezTo>
                    <a:pt x="314" y="177"/>
                    <a:pt x="310" y="182"/>
                    <a:pt x="310" y="182"/>
                  </a:cubicBezTo>
                  <a:cubicBezTo>
                    <a:pt x="309" y="181"/>
                    <a:pt x="309" y="181"/>
                    <a:pt x="309" y="181"/>
                  </a:cubicBezTo>
                  <a:cubicBezTo>
                    <a:pt x="309" y="181"/>
                    <a:pt x="309" y="180"/>
                    <a:pt x="309" y="180"/>
                  </a:cubicBezTo>
                  <a:cubicBezTo>
                    <a:pt x="309" y="178"/>
                    <a:pt x="307" y="176"/>
                    <a:pt x="307" y="174"/>
                  </a:cubicBezTo>
                  <a:cubicBezTo>
                    <a:pt x="306" y="175"/>
                    <a:pt x="306" y="176"/>
                    <a:pt x="306" y="176"/>
                  </a:cubicBezTo>
                  <a:cubicBezTo>
                    <a:pt x="307" y="177"/>
                    <a:pt x="307" y="180"/>
                    <a:pt x="308" y="182"/>
                  </a:cubicBezTo>
                  <a:cubicBezTo>
                    <a:pt x="308" y="184"/>
                    <a:pt x="307" y="184"/>
                    <a:pt x="308" y="185"/>
                  </a:cubicBezTo>
                  <a:cubicBezTo>
                    <a:pt x="309" y="185"/>
                    <a:pt x="309" y="185"/>
                    <a:pt x="309" y="185"/>
                  </a:cubicBezTo>
                  <a:cubicBezTo>
                    <a:pt x="309" y="185"/>
                    <a:pt x="309" y="186"/>
                    <a:pt x="309" y="186"/>
                  </a:cubicBezTo>
                  <a:cubicBezTo>
                    <a:pt x="309" y="188"/>
                    <a:pt x="307" y="188"/>
                    <a:pt x="306" y="188"/>
                  </a:cubicBezTo>
                  <a:cubicBezTo>
                    <a:pt x="307" y="189"/>
                    <a:pt x="308" y="190"/>
                    <a:pt x="309" y="190"/>
                  </a:cubicBezTo>
                  <a:cubicBezTo>
                    <a:pt x="309" y="191"/>
                    <a:pt x="307" y="191"/>
                    <a:pt x="306" y="191"/>
                  </a:cubicBezTo>
                  <a:cubicBezTo>
                    <a:pt x="306" y="193"/>
                    <a:pt x="306" y="193"/>
                    <a:pt x="306" y="193"/>
                  </a:cubicBezTo>
                  <a:cubicBezTo>
                    <a:pt x="307" y="193"/>
                    <a:pt x="308" y="194"/>
                    <a:pt x="308" y="194"/>
                  </a:cubicBezTo>
                  <a:cubicBezTo>
                    <a:pt x="308" y="194"/>
                    <a:pt x="307" y="196"/>
                    <a:pt x="306" y="196"/>
                  </a:cubicBezTo>
                  <a:cubicBezTo>
                    <a:pt x="304" y="196"/>
                    <a:pt x="303" y="197"/>
                    <a:pt x="302" y="198"/>
                  </a:cubicBezTo>
                  <a:cubicBezTo>
                    <a:pt x="299" y="198"/>
                    <a:pt x="299" y="199"/>
                    <a:pt x="298" y="200"/>
                  </a:cubicBezTo>
                  <a:cubicBezTo>
                    <a:pt x="299" y="200"/>
                    <a:pt x="299" y="200"/>
                    <a:pt x="299" y="200"/>
                  </a:cubicBezTo>
                  <a:cubicBezTo>
                    <a:pt x="290" y="204"/>
                    <a:pt x="281" y="205"/>
                    <a:pt x="281" y="218"/>
                  </a:cubicBezTo>
                  <a:cubicBezTo>
                    <a:pt x="281" y="223"/>
                    <a:pt x="286" y="225"/>
                    <a:pt x="286" y="231"/>
                  </a:cubicBezTo>
                  <a:cubicBezTo>
                    <a:pt x="286" y="232"/>
                    <a:pt x="286" y="232"/>
                    <a:pt x="286" y="232"/>
                  </a:cubicBezTo>
                  <a:cubicBezTo>
                    <a:pt x="287" y="234"/>
                    <a:pt x="288" y="235"/>
                    <a:pt x="288" y="239"/>
                  </a:cubicBezTo>
                  <a:cubicBezTo>
                    <a:pt x="288" y="242"/>
                    <a:pt x="288" y="245"/>
                    <a:pt x="284" y="245"/>
                  </a:cubicBezTo>
                  <a:cubicBezTo>
                    <a:pt x="281" y="245"/>
                    <a:pt x="281" y="243"/>
                    <a:pt x="280" y="241"/>
                  </a:cubicBezTo>
                  <a:cubicBezTo>
                    <a:pt x="278" y="238"/>
                    <a:pt x="276" y="237"/>
                    <a:pt x="275" y="235"/>
                  </a:cubicBezTo>
                  <a:cubicBezTo>
                    <a:pt x="272" y="229"/>
                    <a:pt x="274" y="219"/>
                    <a:pt x="265" y="218"/>
                  </a:cubicBezTo>
                  <a:cubicBezTo>
                    <a:pt x="263" y="218"/>
                    <a:pt x="262" y="221"/>
                    <a:pt x="261" y="221"/>
                  </a:cubicBezTo>
                  <a:cubicBezTo>
                    <a:pt x="257" y="221"/>
                    <a:pt x="255" y="217"/>
                    <a:pt x="251" y="217"/>
                  </a:cubicBezTo>
                  <a:cubicBezTo>
                    <a:pt x="248" y="217"/>
                    <a:pt x="247" y="218"/>
                    <a:pt x="246" y="218"/>
                  </a:cubicBezTo>
                  <a:cubicBezTo>
                    <a:pt x="246" y="218"/>
                    <a:pt x="245" y="217"/>
                    <a:pt x="245" y="217"/>
                  </a:cubicBezTo>
                  <a:cubicBezTo>
                    <a:pt x="241" y="217"/>
                    <a:pt x="238" y="217"/>
                    <a:pt x="234" y="218"/>
                  </a:cubicBezTo>
                  <a:cubicBezTo>
                    <a:pt x="236" y="219"/>
                    <a:pt x="236" y="218"/>
                    <a:pt x="237" y="218"/>
                  </a:cubicBezTo>
                  <a:cubicBezTo>
                    <a:pt x="237" y="221"/>
                    <a:pt x="235" y="222"/>
                    <a:pt x="237" y="224"/>
                  </a:cubicBezTo>
                  <a:cubicBezTo>
                    <a:pt x="232" y="226"/>
                    <a:pt x="227" y="220"/>
                    <a:pt x="223" y="220"/>
                  </a:cubicBezTo>
                  <a:cubicBezTo>
                    <a:pt x="223" y="220"/>
                    <a:pt x="221" y="222"/>
                    <a:pt x="221" y="222"/>
                  </a:cubicBezTo>
                  <a:cubicBezTo>
                    <a:pt x="218" y="222"/>
                    <a:pt x="217" y="220"/>
                    <a:pt x="215" y="220"/>
                  </a:cubicBezTo>
                  <a:cubicBezTo>
                    <a:pt x="210" y="220"/>
                    <a:pt x="207" y="224"/>
                    <a:pt x="205" y="226"/>
                  </a:cubicBezTo>
                  <a:cubicBezTo>
                    <a:pt x="203" y="228"/>
                    <a:pt x="201" y="227"/>
                    <a:pt x="199" y="227"/>
                  </a:cubicBezTo>
                  <a:cubicBezTo>
                    <a:pt x="195" y="229"/>
                    <a:pt x="193" y="234"/>
                    <a:pt x="193" y="239"/>
                  </a:cubicBezTo>
                  <a:cubicBezTo>
                    <a:pt x="193" y="239"/>
                    <a:pt x="194" y="240"/>
                    <a:pt x="194" y="240"/>
                  </a:cubicBezTo>
                  <a:cubicBezTo>
                    <a:pt x="193" y="240"/>
                    <a:pt x="193" y="240"/>
                    <a:pt x="193" y="240"/>
                  </a:cubicBezTo>
                  <a:cubicBezTo>
                    <a:pt x="193" y="241"/>
                    <a:pt x="193" y="241"/>
                    <a:pt x="193" y="241"/>
                  </a:cubicBezTo>
                  <a:cubicBezTo>
                    <a:pt x="193" y="242"/>
                    <a:pt x="194" y="243"/>
                    <a:pt x="194" y="244"/>
                  </a:cubicBezTo>
                  <a:cubicBezTo>
                    <a:pt x="194" y="247"/>
                    <a:pt x="193" y="248"/>
                    <a:pt x="192" y="251"/>
                  </a:cubicBezTo>
                  <a:cubicBezTo>
                    <a:pt x="192" y="254"/>
                    <a:pt x="192" y="257"/>
                    <a:pt x="192" y="260"/>
                  </a:cubicBezTo>
                  <a:cubicBezTo>
                    <a:pt x="192" y="262"/>
                    <a:pt x="193" y="263"/>
                    <a:pt x="193" y="264"/>
                  </a:cubicBezTo>
                  <a:cubicBezTo>
                    <a:pt x="194" y="266"/>
                    <a:pt x="193" y="266"/>
                    <a:pt x="194" y="268"/>
                  </a:cubicBezTo>
                  <a:cubicBezTo>
                    <a:pt x="195" y="269"/>
                    <a:pt x="197" y="272"/>
                    <a:pt x="198" y="273"/>
                  </a:cubicBezTo>
                  <a:cubicBezTo>
                    <a:pt x="202" y="276"/>
                    <a:pt x="202" y="279"/>
                    <a:pt x="207" y="281"/>
                  </a:cubicBezTo>
                  <a:cubicBezTo>
                    <a:pt x="209" y="281"/>
                    <a:pt x="209" y="283"/>
                    <a:pt x="210" y="283"/>
                  </a:cubicBezTo>
                  <a:cubicBezTo>
                    <a:pt x="214" y="283"/>
                    <a:pt x="217" y="280"/>
                    <a:pt x="221" y="280"/>
                  </a:cubicBezTo>
                  <a:cubicBezTo>
                    <a:pt x="223" y="280"/>
                    <a:pt x="224" y="281"/>
                    <a:pt x="225" y="281"/>
                  </a:cubicBezTo>
                  <a:cubicBezTo>
                    <a:pt x="226" y="281"/>
                    <a:pt x="227" y="279"/>
                    <a:pt x="227" y="279"/>
                  </a:cubicBezTo>
                  <a:cubicBezTo>
                    <a:pt x="228" y="277"/>
                    <a:pt x="231" y="274"/>
                    <a:pt x="231" y="272"/>
                  </a:cubicBezTo>
                  <a:cubicBezTo>
                    <a:pt x="231" y="266"/>
                    <a:pt x="238" y="266"/>
                    <a:pt x="244" y="266"/>
                  </a:cubicBezTo>
                  <a:cubicBezTo>
                    <a:pt x="245" y="266"/>
                    <a:pt x="247" y="267"/>
                    <a:pt x="247" y="267"/>
                  </a:cubicBezTo>
                  <a:cubicBezTo>
                    <a:pt x="248" y="267"/>
                    <a:pt x="251" y="267"/>
                    <a:pt x="252" y="267"/>
                  </a:cubicBezTo>
                  <a:cubicBezTo>
                    <a:pt x="252" y="268"/>
                    <a:pt x="252" y="269"/>
                    <a:pt x="252" y="269"/>
                  </a:cubicBezTo>
                  <a:cubicBezTo>
                    <a:pt x="252" y="271"/>
                    <a:pt x="249" y="275"/>
                    <a:pt x="249" y="278"/>
                  </a:cubicBezTo>
                  <a:cubicBezTo>
                    <a:pt x="249" y="281"/>
                    <a:pt x="248" y="282"/>
                    <a:pt x="246" y="284"/>
                  </a:cubicBezTo>
                  <a:cubicBezTo>
                    <a:pt x="246" y="283"/>
                    <a:pt x="246" y="283"/>
                    <a:pt x="246" y="283"/>
                  </a:cubicBezTo>
                  <a:cubicBezTo>
                    <a:pt x="246" y="283"/>
                    <a:pt x="245" y="283"/>
                    <a:pt x="245" y="283"/>
                  </a:cubicBezTo>
                  <a:cubicBezTo>
                    <a:pt x="245" y="285"/>
                    <a:pt x="245" y="288"/>
                    <a:pt x="245" y="291"/>
                  </a:cubicBezTo>
                  <a:cubicBezTo>
                    <a:pt x="245" y="293"/>
                    <a:pt x="242" y="294"/>
                    <a:pt x="241" y="295"/>
                  </a:cubicBezTo>
                  <a:cubicBezTo>
                    <a:pt x="241" y="296"/>
                    <a:pt x="241" y="296"/>
                    <a:pt x="241" y="296"/>
                  </a:cubicBezTo>
                  <a:cubicBezTo>
                    <a:pt x="241" y="297"/>
                    <a:pt x="243" y="298"/>
                    <a:pt x="244" y="297"/>
                  </a:cubicBezTo>
                  <a:cubicBezTo>
                    <a:pt x="250" y="298"/>
                    <a:pt x="255" y="296"/>
                    <a:pt x="262" y="296"/>
                  </a:cubicBezTo>
                  <a:cubicBezTo>
                    <a:pt x="267" y="296"/>
                    <a:pt x="268" y="299"/>
                    <a:pt x="271" y="300"/>
                  </a:cubicBezTo>
                  <a:cubicBezTo>
                    <a:pt x="271" y="301"/>
                    <a:pt x="272" y="302"/>
                    <a:pt x="271" y="303"/>
                  </a:cubicBezTo>
                  <a:cubicBezTo>
                    <a:pt x="271" y="304"/>
                    <a:pt x="271" y="311"/>
                    <a:pt x="270" y="313"/>
                  </a:cubicBezTo>
                  <a:cubicBezTo>
                    <a:pt x="270" y="317"/>
                    <a:pt x="270" y="320"/>
                    <a:pt x="270" y="324"/>
                  </a:cubicBezTo>
                  <a:cubicBezTo>
                    <a:pt x="270" y="328"/>
                    <a:pt x="274" y="329"/>
                    <a:pt x="277" y="331"/>
                  </a:cubicBezTo>
                  <a:cubicBezTo>
                    <a:pt x="279" y="332"/>
                    <a:pt x="279" y="335"/>
                    <a:pt x="283" y="335"/>
                  </a:cubicBezTo>
                  <a:cubicBezTo>
                    <a:pt x="288" y="335"/>
                    <a:pt x="290" y="331"/>
                    <a:pt x="295" y="331"/>
                  </a:cubicBezTo>
                  <a:cubicBezTo>
                    <a:pt x="300" y="332"/>
                    <a:pt x="301" y="337"/>
                    <a:pt x="304" y="339"/>
                  </a:cubicBezTo>
                  <a:cubicBezTo>
                    <a:pt x="302" y="340"/>
                    <a:pt x="302" y="340"/>
                    <a:pt x="302" y="340"/>
                  </a:cubicBezTo>
                  <a:cubicBezTo>
                    <a:pt x="303" y="340"/>
                    <a:pt x="303" y="339"/>
                    <a:pt x="304" y="339"/>
                  </a:cubicBezTo>
                  <a:cubicBezTo>
                    <a:pt x="305" y="339"/>
                    <a:pt x="305" y="339"/>
                    <a:pt x="306" y="339"/>
                  </a:cubicBezTo>
                  <a:cubicBezTo>
                    <a:pt x="306" y="338"/>
                    <a:pt x="306" y="338"/>
                    <a:pt x="306" y="338"/>
                  </a:cubicBezTo>
                  <a:cubicBezTo>
                    <a:pt x="307" y="337"/>
                    <a:pt x="307" y="337"/>
                    <a:pt x="307" y="337"/>
                  </a:cubicBezTo>
                  <a:cubicBezTo>
                    <a:pt x="307" y="335"/>
                    <a:pt x="309" y="334"/>
                    <a:pt x="310" y="334"/>
                  </a:cubicBezTo>
                  <a:cubicBezTo>
                    <a:pt x="311" y="333"/>
                    <a:pt x="312" y="331"/>
                    <a:pt x="312" y="330"/>
                  </a:cubicBezTo>
                  <a:cubicBezTo>
                    <a:pt x="313" y="327"/>
                    <a:pt x="315" y="326"/>
                    <a:pt x="317" y="326"/>
                  </a:cubicBezTo>
                  <a:cubicBezTo>
                    <a:pt x="322" y="324"/>
                    <a:pt x="325" y="323"/>
                    <a:pt x="330" y="322"/>
                  </a:cubicBezTo>
                  <a:cubicBezTo>
                    <a:pt x="332" y="321"/>
                    <a:pt x="333" y="319"/>
                    <a:pt x="335" y="319"/>
                  </a:cubicBezTo>
                  <a:cubicBezTo>
                    <a:pt x="336" y="319"/>
                    <a:pt x="337" y="321"/>
                    <a:pt x="337" y="321"/>
                  </a:cubicBezTo>
                  <a:cubicBezTo>
                    <a:pt x="337" y="322"/>
                    <a:pt x="335" y="323"/>
                    <a:pt x="335" y="323"/>
                  </a:cubicBezTo>
                  <a:cubicBezTo>
                    <a:pt x="334" y="325"/>
                    <a:pt x="333" y="329"/>
                    <a:pt x="333" y="330"/>
                  </a:cubicBezTo>
                  <a:cubicBezTo>
                    <a:pt x="333" y="332"/>
                    <a:pt x="334" y="335"/>
                    <a:pt x="336" y="335"/>
                  </a:cubicBezTo>
                  <a:cubicBezTo>
                    <a:pt x="337" y="335"/>
                    <a:pt x="338" y="333"/>
                    <a:pt x="338" y="332"/>
                  </a:cubicBezTo>
                  <a:cubicBezTo>
                    <a:pt x="338" y="330"/>
                    <a:pt x="336" y="329"/>
                    <a:pt x="336" y="327"/>
                  </a:cubicBezTo>
                  <a:cubicBezTo>
                    <a:pt x="336" y="324"/>
                    <a:pt x="339" y="325"/>
                    <a:pt x="340" y="324"/>
                  </a:cubicBezTo>
                  <a:cubicBezTo>
                    <a:pt x="342" y="324"/>
                    <a:pt x="344" y="324"/>
                    <a:pt x="345" y="324"/>
                  </a:cubicBezTo>
                  <a:cubicBezTo>
                    <a:pt x="344" y="322"/>
                    <a:pt x="341" y="322"/>
                    <a:pt x="341" y="320"/>
                  </a:cubicBezTo>
                  <a:cubicBezTo>
                    <a:pt x="342" y="320"/>
                    <a:pt x="344" y="320"/>
                    <a:pt x="345" y="320"/>
                  </a:cubicBezTo>
                  <a:cubicBezTo>
                    <a:pt x="345" y="323"/>
                    <a:pt x="350" y="324"/>
                    <a:pt x="352" y="325"/>
                  </a:cubicBezTo>
                  <a:cubicBezTo>
                    <a:pt x="352" y="326"/>
                    <a:pt x="354" y="328"/>
                    <a:pt x="354" y="328"/>
                  </a:cubicBezTo>
                  <a:cubicBezTo>
                    <a:pt x="358" y="328"/>
                    <a:pt x="361" y="328"/>
                    <a:pt x="364" y="327"/>
                  </a:cubicBezTo>
                  <a:cubicBezTo>
                    <a:pt x="364" y="329"/>
                    <a:pt x="367" y="329"/>
                    <a:pt x="368" y="329"/>
                  </a:cubicBezTo>
                  <a:cubicBezTo>
                    <a:pt x="371" y="329"/>
                    <a:pt x="372" y="329"/>
                    <a:pt x="374" y="327"/>
                  </a:cubicBezTo>
                  <a:cubicBezTo>
                    <a:pt x="374" y="326"/>
                    <a:pt x="378" y="326"/>
                    <a:pt x="378" y="326"/>
                  </a:cubicBezTo>
                  <a:cubicBezTo>
                    <a:pt x="380" y="326"/>
                    <a:pt x="383" y="326"/>
                    <a:pt x="383" y="326"/>
                  </a:cubicBezTo>
                  <a:cubicBezTo>
                    <a:pt x="382" y="327"/>
                    <a:pt x="381" y="327"/>
                    <a:pt x="380" y="327"/>
                  </a:cubicBezTo>
                  <a:cubicBezTo>
                    <a:pt x="380" y="328"/>
                    <a:pt x="380" y="328"/>
                    <a:pt x="380" y="328"/>
                  </a:cubicBezTo>
                  <a:cubicBezTo>
                    <a:pt x="382" y="330"/>
                    <a:pt x="385" y="331"/>
                    <a:pt x="388" y="332"/>
                  </a:cubicBezTo>
                  <a:cubicBezTo>
                    <a:pt x="390" y="332"/>
                    <a:pt x="389" y="335"/>
                    <a:pt x="390" y="337"/>
                  </a:cubicBezTo>
                  <a:cubicBezTo>
                    <a:pt x="392" y="337"/>
                    <a:pt x="393" y="337"/>
                    <a:pt x="395" y="337"/>
                  </a:cubicBezTo>
                  <a:cubicBezTo>
                    <a:pt x="398" y="340"/>
                    <a:pt x="400" y="340"/>
                    <a:pt x="402" y="344"/>
                  </a:cubicBezTo>
                  <a:cubicBezTo>
                    <a:pt x="402" y="344"/>
                    <a:pt x="404" y="345"/>
                    <a:pt x="404" y="345"/>
                  </a:cubicBezTo>
                  <a:cubicBezTo>
                    <a:pt x="406" y="349"/>
                    <a:pt x="412" y="349"/>
                    <a:pt x="417" y="349"/>
                  </a:cubicBezTo>
                  <a:cubicBezTo>
                    <a:pt x="418" y="349"/>
                    <a:pt x="420" y="349"/>
                    <a:pt x="421" y="349"/>
                  </a:cubicBezTo>
                  <a:cubicBezTo>
                    <a:pt x="422" y="349"/>
                    <a:pt x="425" y="351"/>
                    <a:pt x="426" y="351"/>
                  </a:cubicBezTo>
                  <a:cubicBezTo>
                    <a:pt x="426" y="351"/>
                    <a:pt x="426" y="351"/>
                    <a:pt x="426" y="351"/>
                  </a:cubicBezTo>
                  <a:cubicBezTo>
                    <a:pt x="427" y="351"/>
                    <a:pt x="427" y="351"/>
                    <a:pt x="427" y="351"/>
                  </a:cubicBezTo>
                  <a:cubicBezTo>
                    <a:pt x="430" y="351"/>
                    <a:pt x="433" y="356"/>
                    <a:pt x="436" y="356"/>
                  </a:cubicBezTo>
                  <a:cubicBezTo>
                    <a:pt x="435" y="358"/>
                    <a:pt x="437" y="363"/>
                    <a:pt x="438" y="365"/>
                  </a:cubicBezTo>
                  <a:cubicBezTo>
                    <a:pt x="439" y="367"/>
                    <a:pt x="440" y="367"/>
                    <a:pt x="441" y="368"/>
                  </a:cubicBezTo>
                  <a:cubicBezTo>
                    <a:pt x="438" y="372"/>
                    <a:pt x="433" y="378"/>
                    <a:pt x="432" y="383"/>
                  </a:cubicBezTo>
                  <a:cubicBezTo>
                    <a:pt x="432" y="384"/>
                    <a:pt x="433" y="384"/>
                    <a:pt x="434" y="384"/>
                  </a:cubicBezTo>
                  <a:cubicBezTo>
                    <a:pt x="436" y="385"/>
                    <a:pt x="436" y="386"/>
                    <a:pt x="437" y="388"/>
                  </a:cubicBezTo>
                  <a:cubicBezTo>
                    <a:pt x="438" y="388"/>
                    <a:pt x="439" y="387"/>
                    <a:pt x="440" y="387"/>
                  </a:cubicBezTo>
                  <a:cubicBezTo>
                    <a:pt x="440" y="388"/>
                    <a:pt x="440" y="389"/>
                    <a:pt x="441" y="389"/>
                  </a:cubicBezTo>
                  <a:cubicBezTo>
                    <a:pt x="441" y="389"/>
                    <a:pt x="442" y="388"/>
                    <a:pt x="443" y="387"/>
                  </a:cubicBezTo>
                  <a:cubicBezTo>
                    <a:pt x="444" y="384"/>
                    <a:pt x="446" y="381"/>
                    <a:pt x="449" y="381"/>
                  </a:cubicBezTo>
                  <a:cubicBezTo>
                    <a:pt x="451" y="381"/>
                    <a:pt x="456" y="383"/>
                    <a:pt x="458" y="384"/>
                  </a:cubicBezTo>
                  <a:cubicBezTo>
                    <a:pt x="459" y="385"/>
                    <a:pt x="461" y="384"/>
                    <a:pt x="461" y="386"/>
                  </a:cubicBezTo>
                  <a:cubicBezTo>
                    <a:pt x="461" y="387"/>
                    <a:pt x="461" y="388"/>
                    <a:pt x="461" y="389"/>
                  </a:cubicBezTo>
                  <a:cubicBezTo>
                    <a:pt x="462" y="389"/>
                    <a:pt x="462" y="389"/>
                    <a:pt x="462" y="389"/>
                  </a:cubicBezTo>
                  <a:cubicBezTo>
                    <a:pt x="463" y="388"/>
                    <a:pt x="464" y="387"/>
                    <a:pt x="465" y="387"/>
                  </a:cubicBezTo>
                  <a:cubicBezTo>
                    <a:pt x="468" y="387"/>
                    <a:pt x="468" y="389"/>
                    <a:pt x="471" y="389"/>
                  </a:cubicBezTo>
                  <a:cubicBezTo>
                    <a:pt x="473" y="389"/>
                    <a:pt x="475" y="388"/>
                    <a:pt x="476" y="388"/>
                  </a:cubicBezTo>
                  <a:cubicBezTo>
                    <a:pt x="479" y="388"/>
                    <a:pt x="480" y="388"/>
                    <a:pt x="482" y="389"/>
                  </a:cubicBezTo>
                  <a:cubicBezTo>
                    <a:pt x="483" y="391"/>
                    <a:pt x="486" y="395"/>
                    <a:pt x="488" y="395"/>
                  </a:cubicBezTo>
                  <a:cubicBezTo>
                    <a:pt x="490" y="395"/>
                    <a:pt x="491" y="394"/>
                    <a:pt x="493" y="395"/>
                  </a:cubicBezTo>
                  <a:cubicBezTo>
                    <a:pt x="495" y="395"/>
                    <a:pt x="495" y="398"/>
                    <a:pt x="495" y="401"/>
                  </a:cubicBezTo>
                  <a:close/>
                  <a:moveTo>
                    <a:pt x="353" y="143"/>
                  </a:moveTo>
                  <a:cubicBezTo>
                    <a:pt x="353" y="144"/>
                    <a:pt x="353" y="144"/>
                    <a:pt x="353" y="144"/>
                  </a:cubicBezTo>
                  <a:lnTo>
                    <a:pt x="353" y="143"/>
                  </a:lnTo>
                  <a:close/>
                  <a:moveTo>
                    <a:pt x="352" y="141"/>
                  </a:moveTo>
                  <a:cubicBezTo>
                    <a:pt x="352" y="142"/>
                    <a:pt x="352" y="142"/>
                    <a:pt x="352" y="143"/>
                  </a:cubicBezTo>
                  <a:cubicBezTo>
                    <a:pt x="352" y="142"/>
                    <a:pt x="352" y="142"/>
                    <a:pt x="352" y="141"/>
                  </a:cubicBezTo>
                  <a:close/>
                  <a:moveTo>
                    <a:pt x="351" y="138"/>
                  </a:moveTo>
                  <a:cubicBezTo>
                    <a:pt x="352" y="138"/>
                    <a:pt x="352" y="139"/>
                    <a:pt x="352" y="140"/>
                  </a:cubicBezTo>
                  <a:cubicBezTo>
                    <a:pt x="352" y="139"/>
                    <a:pt x="352" y="138"/>
                    <a:pt x="351" y="138"/>
                  </a:cubicBezTo>
                  <a:close/>
                  <a:moveTo>
                    <a:pt x="290" y="151"/>
                  </a:moveTo>
                  <a:cubicBezTo>
                    <a:pt x="289" y="151"/>
                    <a:pt x="289" y="151"/>
                    <a:pt x="289" y="151"/>
                  </a:cubicBezTo>
                  <a:lnTo>
                    <a:pt x="290" y="151"/>
                  </a:lnTo>
                  <a:close/>
                  <a:moveTo>
                    <a:pt x="290" y="153"/>
                  </a:moveTo>
                  <a:cubicBezTo>
                    <a:pt x="290" y="152"/>
                    <a:pt x="290" y="152"/>
                    <a:pt x="290" y="152"/>
                  </a:cubicBezTo>
                  <a:lnTo>
                    <a:pt x="290" y="153"/>
                  </a:lnTo>
                  <a:close/>
                  <a:moveTo>
                    <a:pt x="288" y="149"/>
                  </a:moveTo>
                  <a:cubicBezTo>
                    <a:pt x="288" y="149"/>
                    <a:pt x="289" y="150"/>
                    <a:pt x="289" y="150"/>
                  </a:cubicBezTo>
                  <a:cubicBezTo>
                    <a:pt x="288" y="149"/>
                    <a:pt x="288" y="149"/>
                    <a:pt x="288" y="149"/>
                  </a:cubicBezTo>
                  <a:cubicBezTo>
                    <a:pt x="290" y="149"/>
                    <a:pt x="290" y="149"/>
                    <a:pt x="291" y="149"/>
                  </a:cubicBezTo>
                  <a:cubicBezTo>
                    <a:pt x="296" y="149"/>
                    <a:pt x="307" y="151"/>
                    <a:pt x="307" y="146"/>
                  </a:cubicBezTo>
                  <a:cubicBezTo>
                    <a:pt x="303" y="146"/>
                    <a:pt x="294" y="147"/>
                    <a:pt x="290" y="148"/>
                  </a:cubicBezTo>
                  <a:cubicBezTo>
                    <a:pt x="290" y="148"/>
                    <a:pt x="288" y="148"/>
                    <a:pt x="288" y="149"/>
                  </a:cubicBezTo>
                  <a:close/>
                  <a:moveTo>
                    <a:pt x="283" y="153"/>
                  </a:moveTo>
                  <a:cubicBezTo>
                    <a:pt x="280" y="153"/>
                    <a:pt x="278" y="153"/>
                    <a:pt x="276" y="154"/>
                  </a:cubicBezTo>
                  <a:cubicBezTo>
                    <a:pt x="276" y="155"/>
                    <a:pt x="275" y="156"/>
                    <a:pt x="274" y="156"/>
                  </a:cubicBezTo>
                  <a:cubicBezTo>
                    <a:pt x="273" y="156"/>
                    <a:pt x="271" y="155"/>
                    <a:pt x="271" y="154"/>
                  </a:cubicBezTo>
                  <a:cubicBezTo>
                    <a:pt x="271" y="156"/>
                    <a:pt x="271" y="158"/>
                    <a:pt x="273" y="158"/>
                  </a:cubicBezTo>
                  <a:cubicBezTo>
                    <a:pt x="278" y="158"/>
                    <a:pt x="285" y="155"/>
                    <a:pt x="289" y="153"/>
                  </a:cubicBezTo>
                  <a:cubicBezTo>
                    <a:pt x="289" y="154"/>
                    <a:pt x="288" y="154"/>
                    <a:pt x="287" y="154"/>
                  </a:cubicBezTo>
                  <a:cubicBezTo>
                    <a:pt x="287" y="154"/>
                    <a:pt x="285" y="153"/>
                    <a:pt x="283" y="153"/>
                  </a:cubicBezTo>
                  <a:close/>
                  <a:moveTo>
                    <a:pt x="224" y="132"/>
                  </a:moveTo>
                  <a:cubicBezTo>
                    <a:pt x="225" y="132"/>
                    <a:pt x="226" y="132"/>
                    <a:pt x="227" y="132"/>
                  </a:cubicBezTo>
                  <a:cubicBezTo>
                    <a:pt x="228" y="131"/>
                    <a:pt x="229" y="131"/>
                    <a:pt x="230" y="131"/>
                  </a:cubicBezTo>
                  <a:cubicBezTo>
                    <a:pt x="231" y="132"/>
                    <a:pt x="232" y="132"/>
                    <a:pt x="233" y="132"/>
                  </a:cubicBezTo>
                  <a:cubicBezTo>
                    <a:pt x="236" y="132"/>
                    <a:pt x="236" y="130"/>
                    <a:pt x="238" y="130"/>
                  </a:cubicBezTo>
                  <a:cubicBezTo>
                    <a:pt x="240" y="130"/>
                    <a:pt x="243" y="128"/>
                    <a:pt x="246" y="127"/>
                  </a:cubicBezTo>
                  <a:cubicBezTo>
                    <a:pt x="246" y="129"/>
                    <a:pt x="244" y="130"/>
                    <a:pt x="244" y="131"/>
                  </a:cubicBezTo>
                  <a:cubicBezTo>
                    <a:pt x="245" y="131"/>
                    <a:pt x="246" y="131"/>
                    <a:pt x="247" y="131"/>
                  </a:cubicBezTo>
                  <a:cubicBezTo>
                    <a:pt x="247" y="132"/>
                    <a:pt x="249" y="132"/>
                    <a:pt x="250" y="132"/>
                  </a:cubicBezTo>
                  <a:cubicBezTo>
                    <a:pt x="253" y="132"/>
                    <a:pt x="253" y="131"/>
                    <a:pt x="255" y="131"/>
                  </a:cubicBezTo>
                  <a:cubicBezTo>
                    <a:pt x="260" y="131"/>
                    <a:pt x="262" y="133"/>
                    <a:pt x="266" y="133"/>
                  </a:cubicBezTo>
                  <a:cubicBezTo>
                    <a:pt x="266" y="133"/>
                    <a:pt x="266" y="134"/>
                    <a:pt x="266" y="135"/>
                  </a:cubicBezTo>
                  <a:cubicBezTo>
                    <a:pt x="263" y="135"/>
                    <a:pt x="259" y="135"/>
                    <a:pt x="258" y="135"/>
                  </a:cubicBezTo>
                  <a:cubicBezTo>
                    <a:pt x="254" y="135"/>
                    <a:pt x="246" y="139"/>
                    <a:pt x="246" y="142"/>
                  </a:cubicBezTo>
                  <a:cubicBezTo>
                    <a:pt x="248" y="141"/>
                    <a:pt x="249" y="139"/>
                    <a:pt x="250" y="139"/>
                  </a:cubicBezTo>
                  <a:cubicBezTo>
                    <a:pt x="247" y="143"/>
                    <a:pt x="246" y="150"/>
                    <a:pt x="246" y="154"/>
                  </a:cubicBezTo>
                  <a:cubicBezTo>
                    <a:pt x="246" y="156"/>
                    <a:pt x="248" y="157"/>
                    <a:pt x="250" y="157"/>
                  </a:cubicBezTo>
                  <a:cubicBezTo>
                    <a:pt x="253" y="157"/>
                    <a:pt x="254" y="153"/>
                    <a:pt x="254" y="151"/>
                  </a:cubicBezTo>
                  <a:cubicBezTo>
                    <a:pt x="254" y="149"/>
                    <a:pt x="254" y="147"/>
                    <a:pt x="254" y="146"/>
                  </a:cubicBezTo>
                  <a:cubicBezTo>
                    <a:pt x="254" y="144"/>
                    <a:pt x="254" y="140"/>
                    <a:pt x="256" y="140"/>
                  </a:cubicBezTo>
                  <a:cubicBezTo>
                    <a:pt x="262" y="139"/>
                    <a:pt x="259" y="136"/>
                    <a:pt x="262" y="136"/>
                  </a:cubicBezTo>
                  <a:cubicBezTo>
                    <a:pt x="264" y="136"/>
                    <a:pt x="270" y="138"/>
                    <a:pt x="270" y="140"/>
                  </a:cubicBezTo>
                  <a:cubicBezTo>
                    <a:pt x="270" y="142"/>
                    <a:pt x="269" y="143"/>
                    <a:pt x="268" y="145"/>
                  </a:cubicBezTo>
                  <a:cubicBezTo>
                    <a:pt x="271" y="145"/>
                    <a:pt x="270" y="145"/>
                    <a:pt x="272" y="144"/>
                  </a:cubicBezTo>
                  <a:cubicBezTo>
                    <a:pt x="273" y="147"/>
                    <a:pt x="273" y="148"/>
                    <a:pt x="275" y="149"/>
                  </a:cubicBezTo>
                  <a:cubicBezTo>
                    <a:pt x="277" y="149"/>
                    <a:pt x="279" y="142"/>
                    <a:pt x="280" y="140"/>
                  </a:cubicBezTo>
                  <a:cubicBezTo>
                    <a:pt x="280" y="140"/>
                    <a:pt x="282" y="142"/>
                    <a:pt x="285" y="142"/>
                  </a:cubicBezTo>
                  <a:cubicBezTo>
                    <a:pt x="285" y="142"/>
                    <a:pt x="286" y="141"/>
                    <a:pt x="286" y="141"/>
                  </a:cubicBezTo>
                  <a:cubicBezTo>
                    <a:pt x="286" y="138"/>
                    <a:pt x="284" y="137"/>
                    <a:pt x="281" y="136"/>
                  </a:cubicBezTo>
                  <a:cubicBezTo>
                    <a:pt x="280" y="136"/>
                    <a:pt x="278" y="136"/>
                    <a:pt x="277" y="136"/>
                  </a:cubicBezTo>
                  <a:cubicBezTo>
                    <a:pt x="272" y="134"/>
                    <a:pt x="267" y="134"/>
                    <a:pt x="262" y="131"/>
                  </a:cubicBezTo>
                  <a:cubicBezTo>
                    <a:pt x="261" y="130"/>
                    <a:pt x="262" y="128"/>
                    <a:pt x="261" y="127"/>
                  </a:cubicBezTo>
                  <a:cubicBezTo>
                    <a:pt x="260" y="126"/>
                    <a:pt x="253" y="121"/>
                    <a:pt x="252" y="121"/>
                  </a:cubicBezTo>
                  <a:cubicBezTo>
                    <a:pt x="251" y="121"/>
                    <a:pt x="251" y="121"/>
                    <a:pt x="250" y="121"/>
                  </a:cubicBezTo>
                  <a:cubicBezTo>
                    <a:pt x="250" y="121"/>
                    <a:pt x="251" y="123"/>
                    <a:pt x="250" y="123"/>
                  </a:cubicBezTo>
                  <a:cubicBezTo>
                    <a:pt x="250" y="123"/>
                    <a:pt x="248" y="120"/>
                    <a:pt x="246" y="120"/>
                  </a:cubicBezTo>
                  <a:cubicBezTo>
                    <a:pt x="244" y="120"/>
                    <a:pt x="245" y="122"/>
                    <a:pt x="243" y="123"/>
                  </a:cubicBezTo>
                  <a:cubicBezTo>
                    <a:pt x="241" y="124"/>
                    <a:pt x="241" y="123"/>
                    <a:pt x="238" y="124"/>
                  </a:cubicBezTo>
                  <a:cubicBezTo>
                    <a:pt x="233" y="126"/>
                    <a:pt x="228" y="128"/>
                    <a:pt x="224" y="132"/>
                  </a:cubicBezTo>
                  <a:close/>
                  <a:moveTo>
                    <a:pt x="283" y="106"/>
                  </a:moveTo>
                  <a:cubicBezTo>
                    <a:pt x="284" y="106"/>
                    <a:pt x="284" y="106"/>
                    <a:pt x="284" y="106"/>
                  </a:cubicBezTo>
                  <a:cubicBezTo>
                    <a:pt x="284" y="104"/>
                    <a:pt x="282" y="104"/>
                    <a:pt x="279" y="104"/>
                  </a:cubicBezTo>
                  <a:cubicBezTo>
                    <a:pt x="279" y="104"/>
                    <a:pt x="279" y="104"/>
                    <a:pt x="279" y="104"/>
                  </a:cubicBezTo>
                  <a:cubicBezTo>
                    <a:pt x="280" y="105"/>
                    <a:pt x="282" y="106"/>
                    <a:pt x="283" y="106"/>
                  </a:cubicBezTo>
                  <a:close/>
                  <a:moveTo>
                    <a:pt x="315" y="48"/>
                  </a:moveTo>
                  <a:cubicBezTo>
                    <a:pt x="315" y="48"/>
                    <a:pt x="313" y="47"/>
                    <a:pt x="312" y="47"/>
                  </a:cubicBezTo>
                  <a:cubicBezTo>
                    <a:pt x="310" y="47"/>
                    <a:pt x="310" y="47"/>
                    <a:pt x="310" y="47"/>
                  </a:cubicBezTo>
                  <a:cubicBezTo>
                    <a:pt x="310" y="48"/>
                    <a:pt x="311" y="48"/>
                    <a:pt x="312" y="48"/>
                  </a:cubicBezTo>
                  <a:cubicBezTo>
                    <a:pt x="313" y="48"/>
                    <a:pt x="313" y="48"/>
                    <a:pt x="315" y="48"/>
                  </a:cubicBezTo>
                  <a:close/>
                  <a:moveTo>
                    <a:pt x="284" y="59"/>
                  </a:moveTo>
                  <a:cubicBezTo>
                    <a:pt x="283" y="58"/>
                    <a:pt x="279" y="59"/>
                    <a:pt x="277" y="58"/>
                  </a:cubicBezTo>
                  <a:cubicBezTo>
                    <a:pt x="276" y="57"/>
                    <a:pt x="276" y="57"/>
                    <a:pt x="275" y="56"/>
                  </a:cubicBezTo>
                  <a:cubicBezTo>
                    <a:pt x="272" y="55"/>
                    <a:pt x="267" y="55"/>
                    <a:pt x="263" y="53"/>
                  </a:cubicBezTo>
                  <a:cubicBezTo>
                    <a:pt x="263" y="53"/>
                    <a:pt x="262" y="54"/>
                    <a:pt x="262" y="54"/>
                  </a:cubicBezTo>
                  <a:cubicBezTo>
                    <a:pt x="261" y="53"/>
                    <a:pt x="260" y="53"/>
                    <a:pt x="259" y="52"/>
                  </a:cubicBezTo>
                  <a:cubicBezTo>
                    <a:pt x="254" y="52"/>
                    <a:pt x="254" y="55"/>
                    <a:pt x="254" y="56"/>
                  </a:cubicBezTo>
                  <a:cubicBezTo>
                    <a:pt x="254" y="56"/>
                    <a:pt x="254" y="57"/>
                    <a:pt x="254" y="57"/>
                  </a:cubicBezTo>
                  <a:cubicBezTo>
                    <a:pt x="254" y="57"/>
                    <a:pt x="253" y="58"/>
                    <a:pt x="252" y="58"/>
                  </a:cubicBezTo>
                  <a:cubicBezTo>
                    <a:pt x="252" y="58"/>
                    <a:pt x="249" y="58"/>
                    <a:pt x="249" y="59"/>
                  </a:cubicBezTo>
                  <a:cubicBezTo>
                    <a:pt x="250" y="59"/>
                    <a:pt x="254" y="59"/>
                    <a:pt x="257" y="59"/>
                  </a:cubicBezTo>
                  <a:cubicBezTo>
                    <a:pt x="256" y="60"/>
                    <a:pt x="256" y="61"/>
                    <a:pt x="258" y="61"/>
                  </a:cubicBezTo>
                  <a:cubicBezTo>
                    <a:pt x="259" y="61"/>
                    <a:pt x="259" y="61"/>
                    <a:pt x="259" y="60"/>
                  </a:cubicBezTo>
                  <a:cubicBezTo>
                    <a:pt x="262" y="61"/>
                    <a:pt x="267" y="59"/>
                    <a:pt x="267" y="58"/>
                  </a:cubicBezTo>
                  <a:cubicBezTo>
                    <a:pt x="268" y="58"/>
                    <a:pt x="274" y="60"/>
                    <a:pt x="274" y="60"/>
                  </a:cubicBezTo>
                  <a:cubicBezTo>
                    <a:pt x="275" y="60"/>
                    <a:pt x="277" y="60"/>
                    <a:pt x="278" y="60"/>
                  </a:cubicBezTo>
                  <a:cubicBezTo>
                    <a:pt x="281" y="60"/>
                    <a:pt x="282" y="60"/>
                    <a:pt x="284" y="59"/>
                  </a:cubicBezTo>
                  <a:close/>
                  <a:moveTo>
                    <a:pt x="267" y="63"/>
                  </a:moveTo>
                  <a:cubicBezTo>
                    <a:pt x="267" y="64"/>
                    <a:pt x="267" y="64"/>
                    <a:pt x="267" y="64"/>
                  </a:cubicBezTo>
                  <a:cubicBezTo>
                    <a:pt x="270" y="64"/>
                    <a:pt x="274" y="63"/>
                    <a:pt x="276" y="62"/>
                  </a:cubicBezTo>
                  <a:cubicBezTo>
                    <a:pt x="274" y="62"/>
                    <a:pt x="274" y="62"/>
                    <a:pt x="271" y="62"/>
                  </a:cubicBezTo>
                  <a:cubicBezTo>
                    <a:pt x="271" y="62"/>
                    <a:pt x="268" y="63"/>
                    <a:pt x="267" y="63"/>
                  </a:cubicBezTo>
                  <a:close/>
                  <a:moveTo>
                    <a:pt x="308" y="48"/>
                  </a:moveTo>
                  <a:cubicBezTo>
                    <a:pt x="308" y="45"/>
                    <a:pt x="298" y="44"/>
                    <a:pt x="298" y="47"/>
                  </a:cubicBezTo>
                  <a:cubicBezTo>
                    <a:pt x="298" y="48"/>
                    <a:pt x="300" y="49"/>
                    <a:pt x="302" y="49"/>
                  </a:cubicBezTo>
                  <a:cubicBezTo>
                    <a:pt x="304" y="49"/>
                    <a:pt x="308" y="49"/>
                    <a:pt x="308" y="48"/>
                  </a:cubicBezTo>
                  <a:close/>
                  <a:moveTo>
                    <a:pt x="313" y="567"/>
                  </a:moveTo>
                  <a:cubicBezTo>
                    <a:pt x="313" y="566"/>
                    <a:pt x="313" y="566"/>
                    <a:pt x="313" y="565"/>
                  </a:cubicBezTo>
                  <a:cubicBezTo>
                    <a:pt x="313" y="564"/>
                    <a:pt x="314" y="564"/>
                    <a:pt x="314" y="564"/>
                  </a:cubicBezTo>
                  <a:cubicBezTo>
                    <a:pt x="314" y="563"/>
                    <a:pt x="313" y="563"/>
                    <a:pt x="312" y="563"/>
                  </a:cubicBezTo>
                  <a:cubicBezTo>
                    <a:pt x="311" y="563"/>
                    <a:pt x="310" y="565"/>
                    <a:pt x="310" y="565"/>
                  </a:cubicBezTo>
                  <a:cubicBezTo>
                    <a:pt x="310" y="566"/>
                    <a:pt x="310" y="566"/>
                    <a:pt x="310" y="566"/>
                  </a:cubicBezTo>
                  <a:cubicBezTo>
                    <a:pt x="309" y="567"/>
                    <a:pt x="310" y="567"/>
                    <a:pt x="311" y="567"/>
                  </a:cubicBezTo>
                  <a:cubicBezTo>
                    <a:pt x="312" y="567"/>
                    <a:pt x="312" y="567"/>
                    <a:pt x="313" y="567"/>
                  </a:cubicBezTo>
                  <a:close/>
                  <a:moveTo>
                    <a:pt x="297" y="61"/>
                  </a:moveTo>
                  <a:cubicBezTo>
                    <a:pt x="295" y="61"/>
                    <a:pt x="295" y="60"/>
                    <a:pt x="293" y="61"/>
                  </a:cubicBezTo>
                  <a:cubicBezTo>
                    <a:pt x="295" y="62"/>
                    <a:pt x="295" y="62"/>
                    <a:pt x="297" y="61"/>
                  </a:cubicBezTo>
                  <a:close/>
                </a:path>
              </a:pathLst>
            </a:custGeom>
            <a:solidFill>
              <a:srgbClr val="EEF3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4" name="Freeform 15"/>
          <p:cNvSpPr>
            <a:spLocks/>
          </p:cNvSpPr>
          <p:nvPr/>
        </p:nvSpPr>
        <p:spPr bwMode="auto">
          <a:xfrm>
            <a:off x="9055110" y="5082777"/>
            <a:ext cx="584200" cy="1011238"/>
          </a:xfrm>
          <a:custGeom>
            <a:avLst/>
            <a:gdLst>
              <a:gd name="T0" fmla="*/ 3 w 138"/>
              <a:gd name="T1" fmla="*/ 0 h 239"/>
              <a:gd name="T2" fmla="*/ 0 w 138"/>
              <a:gd name="T3" fmla="*/ 0 h 239"/>
              <a:gd name="T4" fmla="*/ 34 w 138"/>
              <a:gd name="T5" fmla="*/ 7 h 239"/>
              <a:gd name="T6" fmla="*/ 109 w 138"/>
              <a:gd name="T7" fmla="*/ 158 h 239"/>
              <a:gd name="T8" fmla="*/ 0 w 138"/>
              <a:gd name="T9" fmla="*/ 239 h 239"/>
              <a:gd name="T10" fmla="*/ 3 w 138"/>
              <a:gd name="T11" fmla="*/ 239 h 239"/>
              <a:gd name="T12" fmla="*/ 117 w 138"/>
              <a:gd name="T13" fmla="*/ 158 h 239"/>
              <a:gd name="T14" fmla="*/ 41 w 138"/>
              <a:gd name="T15" fmla="*/ 7 h 239"/>
              <a:gd name="T16" fmla="*/ 3 w 138"/>
              <a:gd name="T17" fmla="*/ 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239">
                <a:moveTo>
                  <a:pt x="3" y="0"/>
                </a:moveTo>
                <a:cubicBezTo>
                  <a:pt x="2" y="0"/>
                  <a:pt x="1" y="0"/>
                  <a:pt x="0" y="0"/>
                </a:cubicBezTo>
                <a:cubicBezTo>
                  <a:pt x="11" y="1"/>
                  <a:pt x="23" y="3"/>
                  <a:pt x="34" y="7"/>
                </a:cubicBezTo>
                <a:cubicBezTo>
                  <a:pt x="97" y="28"/>
                  <a:pt x="130" y="95"/>
                  <a:pt x="109" y="158"/>
                </a:cubicBezTo>
                <a:cubicBezTo>
                  <a:pt x="93" y="207"/>
                  <a:pt x="48" y="238"/>
                  <a:pt x="0" y="239"/>
                </a:cubicBezTo>
                <a:cubicBezTo>
                  <a:pt x="1" y="239"/>
                  <a:pt x="2" y="239"/>
                  <a:pt x="3" y="239"/>
                </a:cubicBezTo>
                <a:cubicBezTo>
                  <a:pt x="53" y="239"/>
                  <a:pt x="100" y="208"/>
                  <a:pt x="117" y="158"/>
                </a:cubicBezTo>
                <a:cubicBezTo>
                  <a:pt x="138" y="95"/>
                  <a:pt x="104" y="28"/>
                  <a:pt x="41" y="7"/>
                </a:cubicBezTo>
                <a:cubicBezTo>
                  <a:pt x="29" y="2"/>
                  <a:pt x="16" y="0"/>
                  <a:pt x="3" y="0"/>
                </a:cubicBezTo>
              </a:path>
            </a:pathLst>
          </a:custGeom>
          <a:solidFill>
            <a:srgbClr val="A7A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5" name="Freeform 16"/>
          <p:cNvSpPr>
            <a:spLocks/>
          </p:cNvSpPr>
          <p:nvPr/>
        </p:nvSpPr>
        <p:spPr bwMode="auto">
          <a:xfrm>
            <a:off x="8470910" y="5024040"/>
            <a:ext cx="1135063" cy="1133475"/>
          </a:xfrm>
          <a:custGeom>
            <a:avLst/>
            <a:gdLst>
              <a:gd name="T0" fmla="*/ 21 w 268"/>
              <a:gd name="T1" fmla="*/ 96 h 268"/>
              <a:gd name="T2" fmla="*/ 96 w 268"/>
              <a:gd name="T3" fmla="*/ 247 h 268"/>
              <a:gd name="T4" fmla="*/ 247 w 268"/>
              <a:gd name="T5" fmla="*/ 172 h 268"/>
              <a:gd name="T6" fmla="*/ 172 w 268"/>
              <a:gd name="T7" fmla="*/ 21 h 268"/>
              <a:gd name="T8" fmla="*/ 21 w 268"/>
              <a:gd name="T9" fmla="*/ 96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8" h="268">
                <a:moveTo>
                  <a:pt x="21" y="96"/>
                </a:moveTo>
                <a:cubicBezTo>
                  <a:pt x="0" y="159"/>
                  <a:pt x="34" y="226"/>
                  <a:pt x="96" y="247"/>
                </a:cubicBezTo>
                <a:cubicBezTo>
                  <a:pt x="159" y="268"/>
                  <a:pt x="226" y="234"/>
                  <a:pt x="247" y="172"/>
                </a:cubicBezTo>
                <a:cubicBezTo>
                  <a:pt x="268" y="109"/>
                  <a:pt x="235" y="42"/>
                  <a:pt x="172" y="21"/>
                </a:cubicBezTo>
                <a:cubicBezTo>
                  <a:pt x="110" y="0"/>
                  <a:pt x="42" y="33"/>
                  <a:pt x="21" y="96"/>
                </a:cubicBezTo>
              </a:path>
            </a:pathLst>
          </a:custGeom>
          <a:solidFill>
            <a:srgbClr val="80B1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6" name="Freeform 17"/>
          <p:cNvSpPr>
            <a:spLocks/>
          </p:cNvSpPr>
          <p:nvPr/>
        </p:nvSpPr>
        <p:spPr bwMode="auto">
          <a:xfrm>
            <a:off x="8661410" y="5514577"/>
            <a:ext cx="411163" cy="1430338"/>
          </a:xfrm>
          <a:custGeom>
            <a:avLst/>
            <a:gdLst>
              <a:gd name="T0" fmla="*/ 13 w 97"/>
              <a:gd name="T1" fmla="*/ 338 h 338"/>
              <a:gd name="T2" fmla="*/ 97 w 97"/>
              <a:gd name="T3" fmla="*/ 0 h 338"/>
              <a:gd name="T4" fmla="*/ 0 w 97"/>
              <a:gd name="T5" fmla="*/ 335 h 338"/>
              <a:gd name="T6" fmla="*/ 13 w 97"/>
              <a:gd name="T7" fmla="*/ 338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338">
                <a:moveTo>
                  <a:pt x="13" y="338"/>
                </a:moveTo>
                <a:cubicBezTo>
                  <a:pt x="13" y="338"/>
                  <a:pt x="32" y="197"/>
                  <a:pt x="97" y="0"/>
                </a:cubicBezTo>
                <a:cubicBezTo>
                  <a:pt x="97" y="0"/>
                  <a:pt x="42" y="120"/>
                  <a:pt x="0" y="335"/>
                </a:cubicBezTo>
                <a:cubicBezTo>
                  <a:pt x="13" y="338"/>
                  <a:pt x="13" y="338"/>
                  <a:pt x="13" y="338"/>
                </a:cubicBezTo>
              </a:path>
            </a:pathLst>
          </a:custGeom>
          <a:solidFill>
            <a:srgbClr val="5A2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7" name="Freeform 18"/>
          <p:cNvSpPr>
            <a:spLocks/>
          </p:cNvSpPr>
          <p:nvPr/>
        </p:nvSpPr>
        <p:spPr bwMode="auto">
          <a:xfrm>
            <a:off x="8978910" y="5641577"/>
            <a:ext cx="173038" cy="152400"/>
          </a:xfrm>
          <a:custGeom>
            <a:avLst/>
            <a:gdLst>
              <a:gd name="T0" fmla="*/ 11 w 109"/>
              <a:gd name="T1" fmla="*/ 64 h 96"/>
              <a:gd name="T2" fmla="*/ 109 w 109"/>
              <a:gd name="T3" fmla="*/ 0 h 96"/>
              <a:gd name="T4" fmla="*/ 0 w 109"/>
              <a:gd name="T5" fmla="*/ 96 h 96"/>
              <a:gd name="T6" fmla="*/ 11 w 109"/>
              <a:gd name="T7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9" h="96">
                <a:moveTo>
                  <a:pt x="11" y="64"/>
                </a:moveTo>
                <a:lnTo>
                  <a:pt x="109" y="0"/>
                </a:lnTo>
                <a:lnTo>
                  <a:pt x="0" y="96"/>
                </a:lnTo>
                <a:lnTo>
                  <a:pt x="11" y="64"/>
                </a:lnTo>
                <a:close/>
              </a:path>
            </a:pathLst>
          </a:custGeom>
          <a:solidFill>
            <a:srgbClr val="5A2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8" name="Freeform 19"/>
          <p:cNvSpPr>
            <a:spLocks/>
          </p:cNvSpPr>
          <p:nvPr/>
        </p:nvSpPr>
        <p:spPr bwMode="auto">
          <a:xfrm>
            <a:off x="8864610" y="5697140"/>
            <a:ext cx="80963" cy="228600"/>
          </a:xfrm>
          <a:custGeom>
            <a:avLst/>
            <a:gdLst>
              <a:gd name="T0" fmla="*/ 51 w 51"/>
              <a:gd name="T1" fmla="*/ 112 h 144"/>
              <a:gd name="T2" fmla="*/ 0 w 51"/>
              <a:gd name="T3" fmla="*/ 0 h 144"/>
              <a:gd name="T4" fmla="*/ 40 w 51"/>
              <a:gd name="T5" fmla="*/ 144 h 144"/>
              <a:gd name="T6" fmla="*/ 51 w 51"/>
              <a:gd name="T7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" h="144">
                <a:moveTo>
                  <a:pt x="51" y="112"/>
                </a:moveTo>
                <a:lnTo>
                  <a:pt x="0" y="0"/>
                </a:lnTo>
                <a:lnTo>
                  <a:pt x="40" y="144"/>
                </a:lnTo>
                <a:lnTo>
                  <a:pt x="51" y="112"/>
                </a:lnTo>
                <a:close/>
              </a:path>
            </a:pathLst>
          </a:custGeom>
          <a:solidFill>
            <a:srgbClr val="5A2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9" name="Freeform 20"/>
          <p:cNvSpPr>
            <a:spLocks/>
          </p:cNvSpPr>
          <p:nvPr/>
        </p:nvSpPr>
        <p:spPr bwMode="auto">
          <a:xfrm>
            <a:off x="7607310" y="4503340"/>
            <a:ext cx="1389063" cy="1323975"/>
          </a:xfrm>
          <a:custGeom>
            <a:avLst/>
            <a:gdLst>
              <a:gd name="T0" fmla="*/ 173 w 328"/>
              <a:gd name="T1" fmla="*/ 0 h 313"/>
              <a:gd name="T2" fmla="*/ 134 w 328"/>
              <a:gd name="T3" fmla="*/ 6 h 313"/>
              <a:gd name="T4" fmla="*/ 22 w 328"/>
              <a:gd name="T5" fmla="*/ 196 h 313"/>
              <a:gd name="T6" fmla="*/ 173 w 328"/>
              <a:gd name="T7" fmla="*/ 313 h 313"/>
              <a:gd name="T8" fmla="*/ 196 w 328"/>
              <a:gd name="T9" fmla="*/ 311 h 313"/>
              <a:gd name="T10" fmla="*/ 151 w 328"/>
              <a:gd name="T11" fmla="*/ 112 h 313"/>
              <a:gd name="T12" fmla="*/ 206 w 328"/>
              <a:gd name="T13" fmla="*/ 309 h 313"/>
              <a:gd name="T14" fmla="*/ 212 w 328"/>
              <a:gd name="T15" fmla="*/ 308 h 313"/>
              <a:gd name="T16" fmla="*/ 228 w 328"/>
              <a:gd name="T17" fmla="*/ 303 h 313"/>
              <a:gd name="T18" fmla="*/ 225 w 328"/>
              <a:gd name="T19" fmla="*/ 219 h 313"/>
              <a:gd name="T20" fmla="*/ 328 w 328"/>
              <a:gd name="T21" fmla="*/ 138 h 313"/>
              <a:gd name="T22" fmla="*/ 324 w 328"/>
              <a:gd name="T23" fmla="*/ 117 h 313"/>
              <a:gd name="T24" fmla="*/ 295 w 328"/>
              <a:gd name="T25" fmla="*/ 59 h 313"/>
              <a:gd name="T26" fmla="*/ 250 w 328"/>
              <a:gd name="T27" fmla="*/ 59 h 313"/>
              <a:gd name="T28" fmla="*/ 250 w 328"/>
              <a:gd name="T29" fmla="*/ 59 h 313"/>
              <a:gd name="T30" fmla="*/ 219 w 328"/>
              <a:gd name="T31" fmla="*/ 26 h 313"/>
              <a:gd name="T32" fmla="*/ 224 w 328"/>
              <a:gd name="T33" fmla="*/ 9 h 313"/>
              <a:gd name="T34" fmla="*/ 173 w 328"/>
              <a:gd name="T35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8" h="313">
                <a:moveTo>
                  <a:pt x="173" y="0"/>
                </a:moveTo>
                <a:cubicBezTo>
                  <a:pt x="160" y="0"/>
                  <a:pt x="147" y="2"/>
                  <a:pt x="134" y="6"/>
                </a:cubicBezTo>
                <a:cubicBezTo>
                  <a:pt x="51" y="27"/>
                  <a:pt x="0" y="112"/>
                  <a:pt x="22" y="196"/>
                </a:cubicBezTo>
                <a:cubicBezTo>
                  <a:pt x="40" y="266"/>
                  <a:pt x="104" y="313"/>
                  <a:pt x="173" y="313"/>
                </a:cubicBezTo>
                <a:cubicBezTo>
                  <a:pt x="181" y="313"/>
                  <a:pt x="189" y="312"/>
                  <a:pt x="196" y="311"/>
                </a:cubicBezTo>
                <a:cubicBezTo>
                  <a:pt x="185" y="252"/>
                  <a:pt x="170" y="185"/>
                  <a:pt x="151" y="112"/>
                </a:cubicBezTo>
                <a:cubicBezTo>
                  <a:pt x="151" y="112"/>
                  <a:pt x="177" y="181"/>
                  <a:pt x="206" y="309"/>
                </a:cubicBezTo>
                <a:cubicBezTo>
                  <a:pt x="208" y="309"/>
                  <a:pt x="210" y="308"/>
                  <a:pt x="212" y="308"/>
                </a:cubicBezTo>
                <a:cubicBezTo>
                  <a:pt x="218" y="306"/>
                  <a:pt x="223" y="305"/>
                  <a:pt x="228" y="303"/>
                </a:cubicBezTo>
                <a:cubicBezTo>
                  <a:pt x="217" y="277"/>
                  <a:pt x="215" y="248"/>
                  <a:pt x="225" y="219"/>
                </a:cubicBezTo>
                <a:cubicBezTo>
                  <a:pt x="240" y="172"/>
                  <a:pt x="282" y="142"/>
                  <a:pt x="328" y="138"/>
                </a:cubicBezTo>
                <a:cubicBezTo>
                  <a:pt x="327" y="131"/>
                  <a:pt x="326" y="124"/>
                  <a:pt x="324" y="117"/>
                </a:cubicBezTo>
                <a:cubicBezTo>
                  <a:pt x="319" y="95"/>
                  <a:pt x="308" y="75"/>
                  <a:pt x="295" y="59"/>
                </a:cubicBezTo>
                <a:cubicBezTo>
                  <a:pt x="250" y="59"/>
                  <a:pt x="250" y="59"/>
                  <a:pt x="250" y="59"/>
                </a:cubicBezTo>
                <a:cubicBezTo>
                  <a:pt x="250" y="59"/>
                  <a:pt x="250" y="59"/>
                  <a:pt x="250" y="59"/>
                </a:cubicBezTo>
                <a:cubicBezTo>
                  <a:pt x="233" y="58"/>
                  <a:pt x="219" y="44"/>
                  <a:pt x="219" y="26"/>
                </a:cubicBezTo>
                <a:cubicBezTo>
                  <a:pt x="219" y="20"/>
                  <a:pt x="221" y="14"/>
                  <a:pt x="224" y="9"/>
                </a:cubicBezTo>
                <a:cubicBezTo>
                  <a:pt x="208" y="3"/>
                  <a:pt x="191" y="0"/>
                  <a:pt x="173" y="0"/>
                </a:cubicBezTo>
              </a:path>
            </a:pathLst>
          </a:custGeom>
          <a:solidFill>
            <a:srgbClr val="A7A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0" name="Freeform 21"/>
          <p:cNvSpPr>
            <a:spLocks/>
          </p:cNvSpPr>
          <p:nvPr/>
        </p:nvSpPr>
        <p:spPr bwMode="auto">
          <a:xfrm>
            <a:off x="8534410" y="4541440"/>
            <a:ext cx="322263" cy="211138"/>
          </a:xfrm>
          <a:custGeom>
            <a:avLst/>
            <a:gdLst>
              <a:gd name="T0" fmla="*/ 5 w 76"/>
              <a:gd name="T1" fmla="*/ 0 h 50"/>
              <a:gd name="T2" fmla="*/ 0 w 76"/>
              <a:gd name="T3" fmla="*/ 17 h 50"/>
              <a:gd name="T4" fmla="*/ 31 w 76"/>
              <a:gd name="T5" fmla="*/ 50 h 50"/>
              <a:gd name="T6" fmla="*/ 31 w 76"/>
              <a:gd name="T7" fmla="*/ 50 h 50"/>
              <a:gd name="T8" fmla="*/ 76 w 76"/>
              <a:gd name="T9" fmla="*/ 50 h 50"/>
              <a:gd name="T10" fmla="*/ 5 w 76"/>
              <a:gd name="T11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" h="50">
                <a:moveTo>
                  <a:pt x="5" y="0"/>
                </a:moveTo>
                <a:cubicBezTo>
                  <a:pt x="2" y="5"/>
                  <a:pt x="0" y="11"/>
                  <a:pt x="0" y="17"/>
                </a:cubicBezTo>
                <a:cubicBezTo>
                  <a:pt x="0" y="35"/>
                  <a:pt x="14" y="49"/>
                  <a:pt x="31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76" y="50"/>
                  <a:pt x="76" y="50"/>
                  <a:pt x="76" y="50"/>
                </a:cubicBezTo>
                <a:cubicBezTo>
                  <a:pt x="57" y="27"/>
                  <a:pt x="33" y="9"/>
                  <a:pt x="5" y="0"/>
                </a:cubicBezTo>
              </a:path>
            </a:pathLst>
          </a:custGeom>
          <a:solidFill>
            <a:srgbClr val="A7A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" name="Freeform 22"/>
          <p:cNvSpPr>
            <a:spLocks/>
          </p:cNvSpPr>
          <p:nvPr/>
        </p:nvSpPr>
        <p:spPr bwMode="auto">
          <a:xfrm>
            <a:off x="8516948" y="5087540"/>
            <a:ext cx="517525" cy="698500"/>
          </a:xfrm>
          <a:custGeom>
            <a:avLst/>
            <a:gdLst>
              <a:gd name="T0" fmla="*/ 113 w 122"/>
              <a:gd name="T1" fmla="*/ 0 h 165"/>
              <a:gd name="T2" fmla="*/ 10 w 122"/>
              <a:gd name="T3" fmla="*/ 81 h 165"/>
              <a:gd name="T4" fmla="*/ 13 w 122"/>
              <a:gd name="T5" fmla="*/ 165 h 165"/>
              <a:gd name="T6" fmla="*/ 113 w 122"/>
              <a:gd name="T7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165">
                <a:moveTo>
                  <a:pt x="113" y="0"/>
                </a:moveTo>
                <a:cubicBezTo>
                  <a:pt x="67" y="4"/>
                  <a:pt x="25" y="34"/>
                  <a:pt x="10" y="81"/>
                </a:cubicBezTo>
                <a:cubicBezTo>
                  <a:pt x="0" y="110"/>
                  <a:pt x="2" y="139"/>
                  <a:pt x="13" y="165"/>
                </a:cubicBezTo>
                <a:cubicBezTo>
                  <a:pt x="80" y="140"/>
                  <a:pt x="122" y="71"/>
                  <a:pt x="113" y="0"/>
                </a:cubicBezTo>
              </a:path>
            </a:pathLst>
          </a:custGeom>
          <a:solidFill>
            <a:srgbClr val="5979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2" name="Freeform 23"/>
          <p:cNvSpPr>
            <a:spLocks/>
          </p:cNvSpPr>
          <p:nvPr/>
        </p:nvSpPr>
        <p:spPr bwMode="auto">
          <a:xfrm>
            <a:off x="7573973" y="4435077"/>
            <a:ext cx="1463675" cy="1460500"/>
          </a:xfrm>
          <a:custGeom>
            <a:avLst/>
            <a:gdLst>
              <a:gd name="T0" fmla="*/ 324 w 346"/>
              <a:gd name="T1" fmla="*/ 133 h 345"/>
              <a:gd name="T2" fmla="*/ 212 w 346"/>
              <a:gd name="T3" fmla="*/ 324 h 345"/>
              <a:gd name="T4" fmla="*/ 22 w 346"/>
              <a:gd name="T5" fmla="*/ 212 h 345"/>
              <a:gd name="T6" fmla="*/ 134 w 346"/>
              <a:gd name="T7" fmla="*/ 21 h 345"/>
              <a:gd name="T8" fmla="*/ 324 w 346"/>
              <a:gd name="T9" fmla="*/ 133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45">
                <a:moveTo>
                  <a:pt x="324" y="133"/>
                </a:moveTo>
                <a:cubicBezTo>
                  <a:pt x="346" y="217"/>
                  <a:pt x="296" y="302"/>
                  <a:pt x="212" y="324"/>
                </a:cubicBezTo>
                <a:cubicBezTo>
                  <a:pt x="129" y="345"/>
                  <a:pt x="44" y="295"/>
                  <a:pt x="22" y="212"/>
                </a:cubicBezTo>
                <a:cubicBezTo>
                  <a:pt x="0" y="128"/>
                  <a:pt x="50" y="43"/>
                  <a:pt x="134" y="21"/>
                </a:cubicBezTo>
                <a:cubicBezTo>
                  <a:pt x="217" y="0"/>
                  <a:pt x="303" y="50"/>
                  <a:pt x="324" y="133"/>
                </a:cubicBezTo>
                <a:close/>
              </a:path>
            </a:pathLst>
          </a:custGeom>
          <a:solidFill>
            <a:srgbClr val="8EC3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3" name="Freeform 24"/>
          <p:cNvSpPr>
            <a:spLocks/>
          </p:cNvSpPr>
          <p:nvPr/>
        </p:nvSpPr>
        <p:spPr bwMode="auto">
          <a:xfrm>
            <a:off x="8247073" y="4976415"/>
            <a:ext cx="431800" cy="1981200"/>
          </a:xfrm>
          <a:custGeom>
            <a:avLst/>
            <a:gdLst>
              <a:gd name="T0" fmla="*/ 87 w 102"/>
              <a:gd name="T1" fmla="*/ 468 h 468"/>
              <a:gd name="T2" fmla="*/ 0 w 102"/>
              <a:gd name="T3" fmla="*/ 0 h 468"/>
              <a:gd name="T4" fmla="*/ 102 w 102"/>
              <a:gd name="T5" fmla="*/ 464 h 468"/>
              <a:gd name="T6" fmla="*/ 87 w 102"/>
              <a:gd name="T7" fmla="*/ 468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2" h="468">
                <a:moveTo>
                  <a:pt x="87" y="468"/>
                </a:moveTo>
                <a:cubicBezTo>
                  <a:pt x="87" y="468"/>
                  <a:pt x="70" y="275"/>
                  <a:pt x="0" y="0"/>
                </a:cubicBezTo>
                <a:cubicBezTo>
                  <a:pt x="0" y="0"/>
                  <a:pt x="62" y="167"/>
                  <a:pt x="102" y="464"/>
                </a:cubicBezTo>
                <a:cubicBezTo>
                  <a:pt x="87" y="468"/>
                  <a:pt x="87" y="468"/>
                  <a:pt x="87" y="468"/>
                </a:cubicBezTo>
              </a:path>
            </a:pathLst>
          </a:custGeom>
          <a:solidFill>
            <a:srgbClr val="6A39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4" name="Freeform 25"/>
          <p:cNvSpPr>
            <a:spLocks/>
          </p:cNvSpPr>
          <p:nvPr/>
        </p:nvSpPr>
        <p:spPr bwMode="auto">
          <a:xfrm>
            <a:off x="8059748" y="5298677"/>
            <a:ext cx="296863" cy="101600"/>
          </a:xfrm>
          <a:custGeom>
            <a:avLst/>
            <a:gdLst>
              <a:gd name="T0" fmla="*/ 179 w 187"/>
              <a:gd name="T1" fmla="*/ 35 h 64"/>
              <a:gd name="T2" fmla="*/ 0 w 187"/>
              <a:gd name="T3" fmla="*/ 0 h 64"/>
              <a:gd name="T4" fmla="*/ 187 w 187"/>
              <a:gd name="T5" fmla="*/ 64 h 64"/>
              <a:gd name="T6" fmla="*/ 179 w 187"/>
              <a:gd name="T7" fmla="*/ 3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64">
                <a:moveTo>
                  <a:pt x="179" y="35"/>
                </a:moveTo>
                <a:lnTo>
                  <a:pt x="0" y="0"/>
                </a:lnTo>
                <a:lnTo>
                  <a:pt x="187" y="64"/>
                </a:lnTo>
                <a:lnTo>
                  <a:pt x="179" y="35"/>
                </a:lnTo>
                <a:close/>
              </a:path>
            </a:pathLst>
          </a:custGeom>
          <a:solidFill>
            <a:srgbClr val="6A39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5" name="Freeform 26"/>
          <p:cNvSpPr>
            <a:spLocks/>
          </p:cNvSpPr>
          <p:nvPr/>
        </p:nvSpPr>
        <p:spPr bwMode="auto">
          <a:xfrm>
            <a:off x="8399473" y="5252640"/>
            <a:ext cx="114300" cy="376238"/>
          </a:xfrm>
          <a:custGeom>
            <a:avLst/>
            <a:gdLst>
              <a:gd name="T0" fmla="*/ 0 w 72"/>
              <a:gd name="T1" fmla="*/ 178 h 237"/>
              <a:gd name="T2" fmla="*/ 72 w 72"/>
              <a:gd name="T3" fmla="*/ 0 h 237"/>
              <a:gd name="T4" fmla="*/ 16 w 72"/>
              <a:gd name="T5" fmla="*/ 237 h 237"/>
              <a:gd name="T6" fmla="*/ 0 w 72"/>
              <a:gd name="T7" fmla="*/ 178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237">
                <a:moveTo>
                  <a:pt x="0" y="178"/>
                </a:moveTo>
                <a:lnTo>
                  <a:pt x="72" y="0"/>
                </a:lnTo>
                <a:lnTo>
                  <a:pt x="16" y="237"/>
                </a:lnTo>
                <a:lnTo>
                  <a:pt x="0" y="178"/>
                </a:lnTo>
                <a:close/>
              </a:path>
            </a:pathLst>
          </a:custGeom>
          <a:solidFill>
            <a:srgbClr val="6A39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1864503" y="2749802"/>
            <a:ext cx="3528392" cy="6975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7" name="弦形 66"/>
          <p:cNvSpPr/>
          <p:nvPr/>
        </p:nvSpPr>
        <p:spPr>
          <a:xfrm rot="6812575">
            <a:off x="1892281" y="2361029"/>
            <a:ext cx="571433" cy="592033"/>
          </a:xfrm>
          <a:prstGeom prst="chord">
            <a:avLst>
              <a:gd name="adj1" fmla="val 2853969"/>
              <a:gd name="adj2" fmla="val 15803304"/>
            </a:avLst>
          </a:pr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8" name="弦形 67"/>
          <p:cNvSpPr/>
          <p:nvPr/>
        </p:nvSpPr>
        <p:spPr>
          <a:xfrm rot="17648493">
            <a:off x="2601895" y="2602126"/>
            <a:ext cx="571433" cy="592033"/>
          </a:xfrm>
          <a:prstGeom prst="chord">
            <a:avLst>
              <a:gd name="adj1" fmla="val 2853969"/>
              <a:gd name="adj2" fmla="val 15803304"/>
            </a:avLst>
          </a:pr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3" name="弦形 72"/>
          <p:cNvSpPr/>
          <p:nvPr/>
        </p:nvSpPr>
        <p:spPr>
          <a:xfrm rot="6812575">
            <a:off x="3260433" y="2361029"/>
            <a:ext cx="571433" cy="592033"/>
          </a:xfrm>
          <a:prstGeom prst="chord">
            <a:avLst>
              <a:gd name="adj1" fmla="val 2853969"/>
              <a:gd name="adj2" fmla="val 15803304"/>
            </a:avLst>
          </a:pr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4" name="弦形 73"/>
          <p:cNvSpPr/>
          <p:nvPr/>
        </p:nvSpPr>
        <p:spPr>
          <a:xfrm rot="17648493">
            <a:off x="3874210" y="2602126"/>
            <a:ext cx="571433" cy="592033"/>
          </a:xfrm>
          <a:prstGeom prst="chord">
            <a:avLst>
              <a:gd name="adj1" fmla="val 2853969"/>
              <a:gd name="adj2" fmla="val 15803304"/>
            </a:avLst>
          </a:pr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5" name="矩形 74"/>
          <p:cNvSpPr/>
          <p:nvPr/>
        </p:nvSpPr>
        <p:spPr>
          <a:xfrm rot="5400000">
            <a:off x="1573006" y="3450755"/>
            <a:ext cx="1190115" cy="4571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2145204" y="4038947"/>
            <a:ext cx="3206972" cy="4571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7" name="矩形 76"/>
          <p:cNvSpPr/>
          <p:nvPr/>
        </p:nvSpPr>
        <p:spPr>
          <a:xfrm rot="5400000">
            <a:off x="2346179" y="3809472"/>
            <a:ext cx="1190115" cy="4571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2923412" y="4381670"/>
            <a:ext cx="2428763" cy="4571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9" name="矩形 78"/>
          <p:cNvSpPr/>
          <p:nvPr/>
        </p:nvSpPr>
        <p:spPr>
          <a:xfrm rot="5400000">
            <a:off x="3143551" y="3255695"/>
            <a:ext cx="799991" cy="4571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3523839" y="3631750"/>
            <a:ext cx="1828336" cy="4571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4126186" y="3310910"/>
            <a:ext cx="1225990" cy="4571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2" name="矩形 81"/>
          <p:cNvSpPr/>
          <p:nvPr/>
        </p:nvSpPr>
        <p:spPr>
          <a:xfrm rot="5400000">
            <a:off x="4067913" y="3257080"/>
            <a:ext cx="151734" cy="4571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607" y="2876390"/>
            <a:ext cx="192650" cy="275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84" y="2848645"/>
            <a:ext cx="192420" cy="283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962" y="2478041"/>
            <a:ext cx="252856" cy="233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596" y="2478041"/>
            <a:ext cx="196892" cy="25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7" name="矩形 86"/>
          <p:cNvSpPr/>
          <p:nvPr/>
        </p:nvSpPr>
        <p:spPr>
          <a:xfrm>
            <a:off x="5508104" y="3171567"/>
            <a:ext cx="13731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here</a:t>
            </a:r>
            <a:endParaRPr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5508104" y="3501008"/>
            <a:ext cx="13731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here</a:t>
            </a:r>
            <a:endParaRPr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5508104" y="3853055"/>
            <a:ext cx="13731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here</a:t>
            </a:r>
            <a:endParaRPr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508104" y="4182496"/>
            <a:ext cx="13731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here</a:t>
            </a:r>
            <a:endParaRPr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051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/>
          <p:cNvSpPr>
            <a:spLocks noChangeAspect="1" noChangeArrowheads="1" noTextEdit="1"/>
          </p:cNvSpPr>
          <p:nvPr/>
        </p:nvSpPr>
        <p:spPr bwMode="auto">
          <a:xfrm>
            <a:off x="1331913" y="463550"/>
            <a:ext cx="3086100" cy="593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" name="AutoShape 4"/>
          <p:cNvSpPr>
            <a:spLocks noChangeAspect="1" noChangeArrowheads="1" noTextEdit="1"/>
          </p:cNvSpPr>
          <p:nvPr/>
        </p:nvSpPr>
        <p:spPr bwMode="auto">
          <a:xfrm>
            <a:off x="1617235" y="2493946"/>
            <a:ext cx="5763077" cy="1817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6"/>
          <p:cNvSpPr>
            <a:spLocks/>
          </p:cNvSpPr>
          <p:nvPr/>
        </p:nvSpPr>
        <p:spPr bwMode="auto">
          <a:xfrm>
            <a:off x="1617235" y="2492896"/>
            <a:ext cx="1786755" cy="1803928"/>
          </a:xfrm>
          <a:custGeom>
            <a:avLst/>
            <a:gdLst>
              <a:gd name="T0" fmla="*/ 81 w 120"/>
              <a:gd name="T1" fmla="*/ 0 h 122"/>
              <a:gd name="T2" fmla="*/ 41 w 120"/>
              <a:gd name="T3" fmla="*/ 0 h 122"/>
              <a:gd name="T4" fmla="*/ 39 w 120"/>
              <a:gd name="T5" fmla="*/ 0 h 122"/>
              <a:gd name="T6" fmla="*/ 0 w 120"/>
              <a:gd name="T7" fmla="*/ 39 h 122"/>
              <a:gd name="T8" fmla="*/ 0 w 120"/>
              <a:gd name="T9" fmla="*/ 65 h 122"/>
              <a:gd name="T10" fmla="*/ 0 w 120"/>
              <a:gd name="T11" fmla="*/ 82 h 122"/>
              <a:gd name="T12" fmla="*/ 0 w 120"/>
              <a:gd name="T13" fmla="*/ 122 h 122"/>
              <a:gd name="T14" fmla="*/ 39 w 120"/>
              <a:gd name="T15" fmla="*/ 122 h 122"/>
              <a:gd name="T16" fmla="*/ 79 w 120"/>
              <a:gd name="T17" fmla="*/ 122 h 122"/>
              <a:gd name="T18" fmla="*/ 81 w 120"/>
              <a:gd name="T19" fmla="*/ 122 h 122"/>
              <a:gd name="T20" fmla="*/ 120 w 120"/>
              <a:gd name="T21" fmla="*/ 82 h 122"/>
              <a:gd name="T22" fmla="*/ 120 w 120"/>
              <a:gd name="T23" fmla="*/ 57 h 122"/>
              <a:gd name="T24" fmla="*/ 120 w 120"/>
              <a:gd name="T25" fmla="*/ 39 h 122"/>
              <a:gd name="T26" fmla="*/ 120 w 120"/>
              <a:gd name="T27" fmla="*/ 0 h 122"/>
              <a:gd name="T28" fmla="*/ 81 w 120"/>
              <a:gd name="T29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0" h="122">
                <a:moveTo>
                  <a:pt x="81" y="0"/>
                </a:moveTo>
                <a:cubicBezTo>
                  <a:pt x="41" y="0"/>
                  <a:pt x="41" y="0"/>
                  <a:pt x="41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8"/>
                  <a:pt x="0" y="39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122"/>
                  <a:pt x="0" y="122"/>
                  <a:pt x="0" y="122"/>
                </a:cubicBezTo>
                <a:cubicBezTo>
                  <a:pt x="39" y="122"/>
                  <a:pt x="39" y="122"/>
                  <a:pt x="39" y="122"/>
                </a:cubicBezTo>
                <a:cubicBezTo>
                  <a:pt x="79" y="122"/>
                  <a:pt x="79" y="122"/>
                  <a:pt x="79" y="122"/>
                </a:cubicBezTo>
                <a:cubicBezTo>
                  <a:pt x="81" y="122"/>
                  <a:pt x="81" y="122"/>
                  <a:pt x="81" y="122"/>
                </a:cubicBezTo>
                <a:cubicBezTo>
                  <a:pt x="102" y="122"/>
                  <a:pt x="120" y="104"/>
                  <a:pt x="120" y="82"/>
                </a:cubicBezTo>
                <a:cubicBezTo>
                  <a:pt x="120" y="57"/>
                  <a:pt x="120" y="57"/>
                  <a:pt x="120" y="57"/>
                </a:cubicBezTo>
                <a:cubicBezTo>
                  <a:pt x="120" y="39"/>
                  <a:pt x="120" y="39"/>
                  <a:pt x="120" y="39"/>
                </a:cubicBezTo>
                <a:cubicBezTo>
                  <a:pt x="120" y="0"/>
                  <a:pt x="120" y="0"/>
                  <a:pt x="120" y="0"/>
                </a:cubicBezTo>
                <a:lnTo>
                  <a:pt x="81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7"/>
          <p:cNvSpPr>
            <a:spLocks/>
          </p:cNvSpPr>
          <p:nvPr/>
        </p:nvSpPr>
        <p:spPr bwMode="auto">
          <a:xfrm>
            <a:off x="3597467" y="2492896"/>
            <a:ext cx="1786755" cy="1803928"/>
          </a:xfrm>
          <a:custGeom>
            <a:avLst/>
            <a:gdLst>
              <a:gd name="T0" fmla="*/ 80 w 120"/>
              <a:gd name="T1" fmla="*/ 0 h 122"/>
              <a:gd name="T2" fmla="*/ 41 w 120"/>
              <a:gd name="T3" fmla="*/ 0 h 122"/>
              <a:gd name="T4" fmla="*/ 39 w 120"/>
              <a:gd name="T5" fmla="*/ 0 h 122"/>
              <a:gd name="T6" fmla="*/ 0 w 120"/>
              <a:gd name="T7" fmla="*/ 39 h 122"/>
              <a:gd name="T8" fmla="*/ 0 w 120"/>
              <a:gd name="T9" fmla="*/ 65 h 122"/>
              <a:gd name="T10" fmla="*/ 0 w 120"/>
              <a:gd name="T11" fmla="*/ 82 h 122"/>
              <a:gd name="T12" fmla="*/ 0 w 120"/>
              <a:gd name="T13" fmla="*/ 122 h 122"/>
              <a:gd name="T14" fmla="*/ 39 w 120"/>
              <a:gd name="T15" fmla="*/ 122 h 122"/>
              <a:gd name="T16" fmla="*/ 79 w 120"/>
              <a:gd name="T17" fmla="*/ 122 h 122"/>
              <a:gd name="T18" fmla="*/ 80 w 120"/>
              <a:gd name="T19" fmla="*/ 122 h 122"/>
              <a:gd name="T20" fmla="*/ 120 w 120"/>
              <a:gd name="T21" fmla="*/ 82 h 122"/>
              <a:gd name="T22" fmla="*/ 120 w 120"/>
              <a:gd name="T23" fmla="*/ 57 h 122"/>
              <a:gd name="T24" fmla="*/ 120 w 120"/>
              <a:gd name="T25" fmla="*/ 39 h 122"/>
              <a:gd name="T26" fmla="*/ 120 w 120"/>
              <a:gd name="T27" fmla="*/ 0 h 122"/>
              <a:gd name="T28" fmla="*/ 80 w 120"/>
              <a:gd name="T29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0" h="122">
                <a:moveTo>
                  <a:pt x="80" y="0"/>
                </a:moveTo>
                <a:cubicBezTo>
                  <a:pt x="41" y="0"/>
                  <a:pt x="41" y="0"/>
                  <a:pt x="41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17" y="0"/>
                  <a:pt x="0" y="18"/>
                  <a:pt x="0" y="39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122"/>
                  <a:pt x="0" y="122"/>
                  <a:pt x="0" y="122"/>
                </a:cubicBezTo>
                <a:cubicBezTo>
                  <a:pt x="39" y="122"/>
                  <a:pt x="39" y="122"/>
                  <a:pt x="39" y="122"/>
                </a:cubicBezTo>
                <a:cubicBezTo>
                  <a:pt x="79" y="122"/>
                  <a:pt x="79" y="122"/>
                  <a:pt x="79" y="122"/>
                </a:cubicBezTo>
                <a:cubicBezTo>
                  <a:pt x="80" y="122"/>
                  <a:pt x="80" y="122"/>
                  <a:pt x="80" y="122"/>
                </a:cubicBezTo>
                <a:cubicBezTo>
                  <a:pt x="102" y="122"/>
                  <a:pt x="120" y="104"/>
                  <a:pt x="120" y="82"/>
                </a:cubicBezTo>
                <a:cubicBezTo>
                  <a:pt x="120" y="57"/>
                  <a:pt x="120" y="57"/>
                  <a:pt x="120" y="57"/>
                </a:cubicBezTo>
                <a:cubicBezTo>
                  <a:pt x="120" y="39"/>
                  <a:pt x="120" y="39"/>
                  <a:pt x="120" y="39"/>
                </a:cubicBezTo>
                <a:cubicBezTo>
                  <a:pt x="120" y="0"/>
                  <a:pt x="120" y="0"/>
                  <a:pt x="120" y="0"/>
                </a:cubicBezTo>
                <a:lnTo>
                  <a:pt x="8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8"/>
          <p:cNvSpPr>
            <a:spLocks/>
          </p:cNvSpPr>
          <p:nvPr/>
        </p:nvSpPr>
        <p:spPr bwMode="auto">
          <a:xfrm>
            <a:off x="5577699" y="2492896"/>
            <a:ext cx="1786755" cy="1803928"/>
          </a:xfrm>
          <a:custGeom>
            <a:avLst/>
            <a:gdLst>
              <a:gd name="T0" fmla="*/ 80 w 120"/>
              <a:gd name="T1" fmla="*/ 0 h 122"/>
              <a:gd name="T2" fmla="*/ 41 w 120"/>
              <a:gd name="T3" fmla="*/ 0 h 122"/>
              <a:gd name="T4" fmla="*/ 39 w 120"/>
              <a:gd name="T5" fmla="*/ 0 h 122"/>
              <a:gd name="T6" fmla="*/ 0 w 120"/>
              <a:gd name="T7" fmla="*/ 39 h 122"/>
              <a:gd name="T8" fmla="*/ 0 w 120"/>
              <a:gd name="T9" fmla="*/ 65 h 122"/>
              <a:gd name="T10" fmla="*/ 0 w 120"/>
              <a:gd name="T11" fmla="*/ 82 h 122"/>
              <a:gd name="T12" fmla="*/ 0 w 120"/>
              <a:gd name="T13" fmla="*/ 122 h 122"/>
              <a:gd name="T14" fmla="*/ 39 w 120"/>
              <a:gd name="T15" fmla="*/ 122 h 122"/>
              <a:gd name="T16" fmla="*/ 79 w 120"/>
              <a:gd name="T17" fmla="*/ 122 h 122"/>
              <a:gd name="T18" fmla="*/ 80 w 120"/>
              <a:gd name="T19" fmla="*/ 122 h 122"/>
              <a:gd name="T20" fmla="*/ 120 w 120"/>
              <a:gd name="T21" fmla="*/ 82 h 122"/>
              <a:gd name="T22" fmla="*/ 120 w 120"/>
              <a:gd name="T23" fmla="*/ 57 h 122"/>
              <a:gd name="T24" fmla="*/ 120 w 120"/>
              <a:gd name="T25" fmla="*/ 39 h 122"/>
              <a:gd name="T26" fmla="*/ 120 w 120"/>
              <a:gd name="T27" fmla="*/ 0 h 122"/>
              <a:gd name="T28" fmla="*/ 80 w 120"/>
              <a:gd name="T29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0" h="122">
                <a:moveTo>
                  <a:pt x="80" y="0"/>
                </a:moveTo>
                <a:cubicBezTo>
                  <a:pt x="41" y="0"/>
                  <a:pt x="41" y="0"/>
                  <a:pt x="41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17" y="0"/>
                  <a:pt x="0" y="18"/>
                  <a:pt x="0" y="39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122"/>
                  <a:pt x="0" y="122"/>
                  <a:pt x="0" y="122"/>
                </a:cubicBezTo>
                <a:cubicBezTo>
                  <a:pt x="39" y="122"/>
                  <a:pt x="39" y="122"/>
                  <a:pt x="39" y="122"/>
                </a:cubicBezTo>
                <a:cubicBezTo>
                  <a:pt x="79" y="122"/>
                  <a:pt x="79" y="122"/>
                  <a:pt x="79" y="122"/>
                </a:cubicBezTo>
                <a:cubicBezTo>
                  <a:pt x="80" y="122"/>
                  <a:pt x="80" y="122"/>
                  <a:pt x="80" y="122"/>
                </a:cubicBezTo>
                <a:cubicBezTo>
                  <a:pt x="102" y="122"/>
                  <a:pt x="120" y="104"/>
                  <a:pt x="120" y="82"/>
                </a:cubicBezTo>
                <a:cubicBezTo>
                  <a:pt x="120" y="57"/>
                  <a:pt x="120" y="57"/>
                  <a:pt x="120" y="57"/>
                </a:cubicBezTo>
                <a:cubicBezTo>
                  <a:pt x="120" y="39"/>
                  <a:pt x="120" y="39"/>
                  <a:pt x="120" y="39"/>
                </a:cubicBezTo>
                <a:cubicBezTo>
                  <a:pt x="120" y="0"/>
                  <a:pt x="120" y="0"/>
                  <a:pt x="120" y="0"/>
                </a:cubicBezTo>
                <a:lnTo>
                  <a:pt x="8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9"/>
          <p:cNvSpPr>
            <a:spLocks noEditPoints="1"/>
          </p:cNvSpPr>
          <p:nvPr/>
        </p:nvSpPr>
        <p:spPr bwMode="auto">
          <a:xfrm>
            <a:off x="1870975" y="2877426"/>
            <a:ext cx="475763" cy="679756"/>
          </a:xfrm>
          <a:custGeom>
            <a:avLst/>
            <a:gdLst>
              <a:gd name="T0" fmla="*/ 32 w 32"/>
              <a:gd name="T1" fmla="*/ 33 h 46"/>
              <a:gd name="T2" fmla="*/ 27 w 32"/>
              <a:gd name="T3" fmla="*/ 43 h 46"/>
              <a:gd name="T4" fmla="*/ 16 w 32"/>
              <a:gd name="T5" fmla="*/ 46 h 46"/>
              <a:gd name="T6" fmla="*/ 5 w 32"/>
              <a:gd name="T7" fmla="*/ 43 h 46"/>
              <a:gd name="T8" fmla="*/ 0 w 32"/>
              <a:gd name="T9" fmla="*/ 33 h 46"/>
              <a:gd name="T10" fmla="*/ 3 w 32"/>
              <a:gd name="T11" fmla="*/ 27 h 46"/>
              <a:gd name="T12" fmla="*/ 9 w 32"/>
              <a:gd name="T13" fmla="*/ 22 h 46"/>
              <a:gd name="T14" fmla="*/ 9 w 32"/>
              <a:gd name="T15" fmla="*/ 22 h 46"/>
              <a:gd name="T16" fmla="*/ 3 w 32"/>
              <a:gd name="T17" fmla="*/ 18 h 46"/>
              <a:gd name="T18" fmla="*/ 2 w 32"/>
              <a:gd name="T19" fmla="*/ 12 h 46"/>
              <a:gd name="T20" fmla="*/ 6 w 32"/>
              <a:gd name="T21" fmla="*/ 4 h 46"/>
              <a:gd name="T22" fmla="*/ 16 w 32"/>
              <a:gd name="T23" fmla="*/ 0 h 46"/>
              <a:gd name="T24" fmla="*/ 27 w 32"/>
              <a:gd name="T25" fmla="*/ 4 h 46"/>
              <a:gd name="T26" fmla="*/ 30 w 32"/>
              <a:gd name="T27" fmla="*/ 12 h 46"/>
              <a:gd name="T28" fmla="*/ 29 w 32"/>
              <a:gd name="T29" fmla="*/ 17 h 46"/>
              <a:gd name="T30" fmla="*/ 23 w 32"/>
              <a:gd name="T31" fmla="*/ 22 h 46"/>
              <a:gd name="T32" fmla="*/ 23 w 32"/>
              <a:gd name="T33" fmla="*/ 22 h 46"/>
              <a:gd name="T34" fmla="*/ 29 w 32"/>
              <a:gd name="T35" fmla="*/ 27 h 46"/>
              <a:gd name="T36" fmla="*/ 32 w 32"/>
              <a:gd name="T37" fmla="*/ 33 h 46"/>
              <a:gd name="T38" fmla="*/ 26 w 32"/>
              <a:gd name="T39" fmla="*/ 34 h 46"/>
              <a:gd name="T40" fmla="*/ 24 w 32"/>
              <a:gd name="T41" fmla="*/ 29 h 46"/>
              <a:gd name="T42" fmla="*/ 20 w 32"/>
              <a:gd name="T43" fmla="*/ 26 h 46"/>
              <a:gd name="T44" fmla="*/ 17 w 32"/>
              <a:gd name="T45" fmla="*/ 25 h 46"/>
              <a:gd name="T46" fmla="*/ 12 w 32"/>
              <a:gd name="T47" fmla="*/ 23 h 46"/>
              <a:gd name="T48" fmla="*/ 8 w 32"/>
              <a:gd name="T49" fmla="*/ 27 h 46"/>
              <a:gd name="T50" fmla="*/ 6 w 32"/>
              <a:gd name="T51" fmla="*/ 33 h 46"/>
              <a:gd name="T52" fmla="*/ 9 w 32"/>
              <a:gd name="T53" fmla="*/ 39 h 46"/>
              <a:gd name="T54" fmla="*/ 16 w 32"/>
              <a:gd name="T55" fmla="*/ 42 h 46"/>
              <a:gd name="T56" fmla="*/ 23 w 32"/>
              <a:gd name="T57" fmla="*/ 40 h 46"/>
              <a:gd name="T58" fmla="*/ 26 w 32"/>
              <a:gd name="T59" fmla="*/ 34 h 46"/>
              <a:gd name="T60" fmla="*/ 25 w 32"/>
              <a:gd name="T61" fmla="*/ 12 h 46"/>
              <a:gd name="T62" fmla="*/ 22 w 32"/>
              <a:gd name="T63" fmla="*/ 7 h 46"/>
              <a:gd name="T64" fmla="*/ 16 w 32"/>
              <a:gd name="T65" fmla="*/ 5 h 46"/>
              <a:gd name="T66" fmla="*/ 10 w 32"/>
              <a:gd name="T67" fmla="*/ 7 h 46"/>
              <a:gd name="T68" fmla="*/ 7 w 32"/>
              <a:gd name="T69" fmla="*/ 11 h 46"/>
              <a:gd name="T70" fmla="*/ 9 w 32"/>
              <a:gd name="T71" fmla="*/ 15 h 46"/>
              <a:gd name="T72" fmla="*/ 12 w 32"/>
              <a:gd name="T73" fmla="*/ 18 h 46"/>
              <a:gd name="T74" fmla="*/ 15 w 32"/>
              <a:gd name="T75" fmla="*/ 19 h 46"/>
              <a:gd name="T76" fmla="*/ 19 w 32"/>
              <a:gd name="T77" fmla="*/ 21 h 46"/>
              <a:gd name="T78" fmla="*/ 24 w 32"/>
              <a:gd name="T79" fmla="*/ 17 h 46"/>
              <a:gd name="T80" fmla="*/ 25 w 32"/>
              <a:gd name="T81" fmla="*/ 12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" h="46">
                <a:moveTo>
                  <a:pt x="32" y="33"/>
                </a:moveTo>
                <a:cubicBezTo>
                  <a:pt x="32" y="37"/>
                  <a:pt x="30" y="40"/>
                  <a:pt x="27" y="43"/>
                </a:cubicBezTo>
                <a:cubicBezTo>
                  <a:pt x="24" y="45"/>
                  <a:pt x="20" y="46"/>
                  <a:pt x="16" y="46"/>
                </a:cubicBezTo>
                <a:cubicBezTo>
                  <a:pt x="11" y="46"/>
                  <a:pt x="7" y="45"/>
                  <a:pt x="5" y="43"/>
                </a:cubicBezTo>
                <a:cubicBezTo>
                  <a:pt x="2" y="40"/>
                  <a:pt x="0" y="37"/>
                  <a:pt x="0" y="33"/>
                </a:cubicBezTo>
                <a:cubicBezTo>
                  <a:pt x="0" y="31"/>
                  <a:pt x="1" y="29"/>
                  <a:pt x="3" y="27"/>
                </a:cubicBezTo>
                <a:cubicBezTo>
                  <a:pt x="4" y="25"/>
                  <a:pt x="6" y="23"/>
                  <a:pt x="9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6" y="20"/>
                  <a:pt x="4" y="19"/>
                  <a:pt x="3" y="18"/>
                </a:cubicBezTo>
                <a:cubicBezTo>
                  <a:pt x="2" y="16"/>
                  <a:pt x="2" y="14"/>
                  <a:pt x="2" y="12"/>
                </a:cubicBezTo>
                <a:cubicBezTo>
                  <a:pt x="2" y="9"/>
                  <a:pt x="3" y="6"/>
                  <a:pt x="6" y="4"/>
                </a:cubicBezTo>
                <a:cubicBezTo>
                  <a:pt x="8" y="2"/>
                  <a:pt x="12" y="0"/>
                  <a:pt x="16" y="0"/>
                </a:cubicBezTo>
                <a:cubicBezTo>
                  <a:pt x="20" y="0"/>
                  <a:pt x="24" y="1"/>
                  <a:pt x="27" y="4"/>
                </a:cubicBezTo>
                <a:cubicBezTo>
                  <a:pt x="29" y="6"/>
                  <a:pt x="30" y="8"/>
                  <a:pt x="30" y="12"/>
                </a:cubicBezTo>
                <a:cubicBezTo>
                  <a:pt x="30" y="14"/>
                  <a:pt x="30" y="16"/>
                  <a:pt x="29" y="17"/>
                </a:cubicBezTo>
                <a:cubicBezTo>
                  <a:pt x="27" y="19"/>
                  <a:pt x="26" y="21"/>
                  <a:pt x="23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26" y="23"/>
                  <a:pt x="28" y="25"/>
                  <a:pt x="29" y="27"/>
                </a:cubicBezTo>
                <a:cubicBezTo>
                  <a:pt x="31" y="28"/>
                  <a:pt x="32" y="30"/>
                  <a:pt x="32" y="33"/>
                </a:cubicBezTo>
                <a:close/>
                <a:moveTo>
                  <a:pt x="26" y="34"/>
                </a:moveTo>
                <a:cubicBezTo>
                  <a:pt x="26" y="32"/>
                  <a:pt x="25" y="30"/>
                  <a:pt x="24" y="29"/>
                </a:cubicBezTo>
                <a:cubicBezTo>
                  <a:pt x="24" y="28"/>
                  <a:pt x="22" y="27"/>
                  <a:pt x="20" y="26"/>
                </a:cubicBezTo>
                <a:cubicBezTo>
                  <a:pt x="19" y="26"/>
                  <a:pt x="18" y="25"/>
                  <a:pt x="17" y="25"/>
                </a:cubicBezTo>
                <a:cubicBezTo>
                  <a:pt x="16" y="24"/>
                  <a:pt x="14" y="24"/>
                  <a:pt x="12" y="23"/>
                </a:cubicBezTo>
                <a:cubicBezTo>
                  <a:pt x="10" y="24"/>
                  <a:pt x="9" y="26"/>
                  <a:pt x="8" y="27"/>
                </a:cubicBezTo>
                <a:cubicBezTo>
                  <a:pt x="7" y="29"/>
                  <a:pt x="6" y="31"/>
                  <a:pt x="6" y="33"/>
                </a:cubicBezTo>
                <a:cubicBezTo>
                  <a:pt x="6" y="35"/>
                  <a:pt x="7" y="38"/>
                  <a:pt x="9" y="39"/>
                </a:cubicBezTo>
                <a:cubicBezTo>
                  <a:pt x="11" y="41"/>
                  <a:pt x="13" y="42"/>
                  <a:pt x="16" y="42"/>
                </a:cubicBezTo>
                <a:cubicBezTo>
                  <a:pt x="19" y="42"/>
                  <a:pt x="21" y="41"/>
                  <a:pt x="23" y="40"/>
                </a:cubicBezTo>
                <a:cubicBezTo>
                  <a:pt x="25" y="38"/>
                  <a:pt x="26" y="36"/>
                  <a:pt x="26" y="34"/>
                </a:cubicBezTo>
                <a:close/>
                <a:moveTo>
                  <a:pt x="25" y="12"/>
                </a:moveTo>
                <a:cubicBezTo>
                  <a:pt x="25" y="10"/>
                  <a:pt x="24" y="8"/>
                  <a:pt x="22" y="7"/>
                </a:cubicBezTo>
                <a:cubicBezTo>
                  <a:pt x="21" y="5"/>
                  <a:pt x="18" y="5"/>
                  <a:pt x="16" y="5"/>
                </a:cubicBezTo>
                <a:cubicBezTo>
                  <a:pt x="13" y="5"/>
                  <a:pt x="11" y="5"/>
                  <a:pt x="10" y="7"/>
                </a:cubicBezTo>
                <a:cubicBezTo>
                  <a:pt x="8" y="8"/>
                  <a:pt x="7" y="9"/>
                  <a:pt x="7" y="11"/>
                </a:cubicBezTo>
                <a:cubicBezTo>
                  <a:pt x="7" y="13"/>
                  <a:pt x="8" y="14"/>
                  <a:pt x="9" y="15"/>
                </a:cubicBezTo>
                <a:cubicBezTo>
                  <a:pt x="9" y="16"/>
                  <a:pt x="11" y="17"/>
                  <a:pt x="12" y="18"/>
                </a:cubicBezTo>
                <a:cubicBezTo>
                  <a:pt x="13" y="18"/>
                  <a:pt x="14" y="19"/>
                  <a:pt x="15" y="19"/>
                </a:cubicBezTo>
                <a:cubicBezTo>
                  <a:pt x="17" y="20"/>
                  <a:pt x="18" y="20"/>
                  <a:pt x="19" y="21"/>
                </a:cubicBezTo>
                <a:cubicBezTo>
                  <a:pt x="21" y="19"/>
                  <a:pt x="23" y="18"/>
                  <a:pt x="24" y="17"/>
                </a:cubicBezTo>
                <a:cubicBezTo>
                  <a:pt x="24" y="15"/>
                  <a:pt x="25" y="14"/>
                  <a:pt x="25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10"/>
          <p:cNvSpPr>
            <a:spLocks/>
          </p:cNvSpPr>
          <p:nvPr/>
        </p:nvSpPr>
        <p:spPr bwMode="auto">
          <a:xfrm>
            <a:off x="2466208" y="2892134"/>
            <a:ext cx="447218" cy="650339"/>
          </a:xfrm>
          <a:custGeom>
            <a:avLst/>
            <a:gdLst>
              <a:gd name="T0" fmla="*/ 423 w 423"/>
              <a:gd name="T1" fmla="*/ 99 h 619"/>
              <a:gd name="T2" fmla="*/ 141 w 423"/>
              <a:gd name="T3" fmla="*/ 619 h 619"/>
              <a:gd name="T4" fmla="*/ 56 w 423"/>
              <a:gd name="T5" fmla="*/ 619 h 619"/>
              <a:gd name="T6" fmla="*/ 352 w 423"/>
              <a:gd name="T7" fmla="*/ 85 h 619"/>
              <a:gd name="T8" fmla="*/ 0 w 423"/>
              <a:gd name="T9" fmla="*/ 85 h 619"/>
              <a:gd name="T10" fmla="*/ 0 w 423"/>
              <a:gd name="T11" fmla="*/ 0 h 619"/>
              <a:gd name="T12" fmla="*/ 423 w 423"/>
              <a:gd name="T13" fmla="*/ 0 h 619"/>
              <a:gd name="T14" fmla="*/ 423 w 423"/>
              <a:gd name="T15" fmla="*/ 99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3" h="619">
                <a:moveTo>
                  <a:pt x="423" y="99"/>
                </a:moveTo>
                <a:lnTo>
                  <a:pt x="141" y="619"/>
                </a:lnTo>
                <a:lnTo>
                  <a:pt x="56" y="619"/>
                </a:lnTo>
                <a:lnTo>
                  <a:pt x="352" y="85"/>
                </a:lnTo>
                <a:lnTo>
                  <a:pt x="0" y="85"/>
                </a:lnTo>
                <a:lnTo>
                  <a:pt x="0" y="0"/>
                </a:lnTo>
                <a:lnTo>
                  <a:pt x="423" y="0"/>
                </a:lnTo>
                <a:lnTo>
                  <a:pt x="423" y="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11"/>
          <p:cNvSpPr>
            <a:spLocks noEditPoints="1"/>
          </p:cNvSpPr>
          <p:nvPr/>
        </p:nvSpPr>
        <p:spPr bwMode="auto">
          <a:xfrm>
            <a:off x="2897567" y="3247247"/>
            <a:ext cx="373210" cy="309935"/>
          </a:xfrm>
          <a:custGeom>
            <a:avLst/>
            <a:gdLst>
              <a:gd name="T0" fmla="*/ 10 w 25"/>
              <a:gd name="T1" fmla="*/ 6 h 21"/>
              <a:gd name="T2" fmla="*/ 8 w 25"/>
              <a:gd name="T3" fmla="*/ 10 h 21"/>
              <a:gd name="T4" fmla="*/ 5 w 25"/>
              <a:gd name="T5" fmla="*/ 12 h 21"/>
              <a:gd name="T6" fmla="*/ 1 w 25"/>
              <a:gd name="T7" fmla="*/ 10 h 21"/>
              <a:gd name="T8" fmla="*/ 0 w 25"/>
              <a:gd name="T9" fmla="*/ 6 h 21"/>
              <a:gd name="T10" fmla="*/ 1 w 25"/>
              <a:gd name="T11" fmla="*/ 2 h 21"/>
              <a:gd name="T12" fmla="*/ 5 w 25"/>
              <a:gd name="T13" fmla="*/ 0 h 21"/>
              <a:gd name="T14" fmla="*/ 8 w 25"/>
              <a:gd name="T15" fmla="*/ 2 h 21"/>
              <a:gd name="T16" fmla="*/ 10 w 25"/>
              <a:gd name="T17" fmla="*/ 6 h 21"/>
              <a:gd name="T18" fmla="*/ 7 w 25"/>
              <a:gd name="T19" fmla="*/ 6 h 21"/>
              <a:gd name="T20" fmla="*/ 7 w 25"/>
              <a:gd name="T21" fmla="*/ 3 h 21"/>
              <a:gd name="T22" fmla="*/ 5 w 25"/>
              <a:gd name="T23" fmla="*/ 2 h 21"/>
              <a:gd name="T24" fmla="*/ 3 w 25"/>
              <a:gd name="T25" fmla="*/ 3 h 21"/>
              <a:gd name="T26" fmla="*/ 2 w 25"/>
              <a:gd name="T27" fmla="*/ 6 h 21"/>
              <a:gd name="T28" fmla="*/ 3 w 25"/>
              <a:gd name="T29" fmla="*/ 9 h 21"/>
              <a:gd name="T30" fmla="*/ 5 w 25"/>
              <a:gd name="T31" fmla="*/ 10 h 21"/>
              <a:gd name="T32" fmla="*/ 7 w 25"/>
              <a:gd name="T33" fmla="*/ 9 h 21"/>
              <a:gd name="T34" fmla="*/ 7 w 25"/>
              <a:gd name="T35" fmla="*/ 6 h 21"/>
              <a:gd name="T36" fmla="*/ 19 w 25"/>
              <a:gd name="T37" fmla="*/ 0 h 21"/>
              <a:gd name="T38" fmla="*/ 8 w 25"/>
              <a:gd name="T39" fmla="*/ 20 h 21"/>
              <a:gd name="T40" fmla="*/ 6 w 25"/>
              <a:gd name="T41" fmla="*/ 20 h 21"/>
              <a:gd name="T42" fmla="*/ 17 w 25"/>
              <a:gd name="T43" fmla="*/ 0 h 21"/>
              <a:gd name="T44" fmla="*/ 19 w 25"/>
              <a:gd name="T45" fmla="*/ 0 h 21"/>
              <a:gd name="T46" fmla="*/ 25 w 25"/>
              <a:gd name="T47" fmla="*/ 15 h 21"/>
              <a:gd name="T48" fmla="*/ 24 w 25"/>
              <a:gd name="T49" fmla="*/ 19 h 21"/>
              <a:gd name="T50" fmla="*/ 20 w 25"/>
              <a:gd name="T51" fmla="*/ 21 h 21"/>
              <a:gd name="T52" fmla="*/ 17 w 25"/>
              <a:gd name="T53" fmla="*/ 19 h 21"/>
              <a:gd name="T54" fmla="*/ 15 w 25"/>
              <a:gd name="T55" fmla="*/ 15 h 21"/>
              <a:gd name="T56" fmla="*/ 17 w 25"/>
              <a:gd name="T57" fmla="*/ 10 h 21"/>
              <a:gd name="T58" fmla="*/ 20 w 25"/>
              <a:gd name="T59" fmla="*/ 9 h 21"/>
              <a:gd name="T60" fmla="*/ 24 w 25"/>
              <a:gd name="T61" fmla="*/ 10 h 21"/>
              <a:gd name="T62" fmla="*/ 25 w 25"/>
              <a:gd name="T63" fmla="*/ 15 h 21"/>
              <a:gd name="T64" fmla="*/ 23 w 25"/>
              <a:gd name="T65" fmla="*/ 15 h 21"/>
              <a:gd name="T66" fmla="*/ 22 w 25"/>
              <a:gd name="T67" fmla="*/ 12 h 21"/>
              <a:gd name="T68" fmla="*/ 20 w 25"/>
              <a:gd name="T69" fmla="*/ 11 h 21"/>
              <a:gd name="T70" fmla="*/ 18 w 25"/>
              <a:gd name="T71" fmla="*/ 12 h 21"/>
              <a:gd name="T72" fmla="*/ 18 w 25"/>
              <a:gd name="T73" fmla="*/ 15 h 21"/>
              <a:gd name="T74" fmla="*/ 18 w 25"/>
              <a:gd name="T75" fmla="*/ 18 h 21"/>
              <a:gd name="T76" fmla="*/ 20 w 25"/>
              <a:gd name="T77" fmla="*/ 19 h 21"/>
              <a:gd name="T78" fmla="*/ 22 w 25"/>
              <a:gd name="T79" fmla="*/ 18 h 21"/>
              <a:gd name="T80" fmla="*/ 23 w 25"/>
              <a:gd name="T81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5" h="21">
                <a:moveTo>
                  <a:pt x="10" y="6"/>
                </a:moveTo>
                <a:cubicBezTo>
                  <a:pt x="10" y="8"/>
                  <a:pt x="9" y="9"/>
                  <a:pt x="8" y="10"/>
                </a:cubicBezTo>
                <a:cubicBezTo>
                  <a:pt x="7" y="11"/>
                  <a:pt x="6" y="12"/>
                  <a:pt x="5" y="12"/>
                </a:cubicBezTo>
                <a:cubicBezTo>
                  <a:pt x="3" y="12"/>
                  <a:pt x="2" y="11"/>
                  <a:pt x="1" y="10"/>
                </a:cubicBezTo>
                <a:cubicBezTo>
                  <a:pt x="0" y="9"/>
                  <a:pt x="0" y="8"/>
                  <a:pt x="0" y="6"/>
                </a:cubicBezTo>
                <a:cubicBezTo>
                  <a:pt x="0" y="4"/>
                  <a:pt x="0" y="3"/>
                  <a:pt x="1" y="2"/>
                </a:cubicBezTo>
                <a:cubicBezTo>
                  <a:pt x="2" y="1"/>
                  <a:pt x="3" y="0"/>
                  <a:pt x="5" y="0"/>
                </a:cubicBezTo>
                <a:cubicBezTo>
                  <a:pt x="6" y="0"/>
                  <a:pt x="7" y="1"/>
                  <a:pt x="8" y="2"/>
                </a:cubicBezTo>
                <a:cubicBezTo>
                  <a:pt x="9" y="3"/>
                  <a:pt x="10" y="4"/>
                  <a:pt x="10" y="6"/>
                </a:cubicBezTo>
                <a:close/>
                <a:moveTo>
                  <a:pt x="7" y="6"/>
                </a:moveTo>
                <a:cubicBezTo>
                  <a:pt x="7" y="4"/>
                  <a:pt x="7" y="3"/>
                  <a:pt x="7" y="3"/>
                </a:cubicBezTo>
                <a:cubicBezTo>
                  <a:pt x="6" y="2"/>
                  <a:pt x="5" y="2"/>
                  <a:pt x="5" y="2"/>
                </a:cubicBezTo>
                <a:cubicBezTo>
                  <a:pt x="4" y="2"/>
                  <a:pt x="3" y="2"/>
                  <a:pt x="3" y="3"/>
                </a:cubicBezTo>
                <a:cubicBezTo>
                  <a:pt x="2" y="3"/>
                  <a:pt x="2" y="4"/>
                  <a:pt x="2" y="6"/>
                </a:cubicBezTo>
                <a:cubicBezTo>
                  <a:pt x="2" y="8"/>
                  <a:pt x="2" y="9"/>
                  <a:pt x="3" y="9"/>
                </a:cubicBezTo>
                <a:cubicBezTo>
                  <a:pt x="3" y="10"/>
                  <a:pt x="4" y="10"/>
                  <a:pt x="5" y="10"/>
                </a:cubicBezTo>
                <a:cubicBezTo>
                  <a:pt x="5" y="10"/>
                  <a:pt x="6" y="10"/>
                  <a:pt x="7" y="9"/>
                </a:cubicBezTo>
                <a:cubicBezTo>
                  <a:pt x="7" y="9"/>
                  <a:pt x="7" y="8"/>
                  <a:pt x="7" y="6"/>
                </a:cubicBezTo>
                <a:close/>
                <a:moveTo>
                  <a:pt x="19" y="0"/>
                </a:moveTo>
                <a:cubicBezTo>
                  <a:pt x="8" y="20"/>
                  <a:pt x="8" y="20"/>
                  <a:pt x="8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17" y="0"/>
                  <a:pt x="17" y="0"/>
                  <a:pt x="17" y="0"/>
                </a:cubicBezTo>
                <a:lnTo>
                  <a:pt x="19" y="0"/>
                </a:lnTo>
                <a:close/>
                <a:moveTo>
                  <a:pt x="25" y="15"/>
                </a:moveTo>
                <a:cubicBezTo>
                  <a:pt x="25" y="17"/>
                  <a:pt x="25" y="18"/>
                  <a:pt x="24" y="19"/>
                </a:cubicBezTo>
                <a:cubicBezTo>
                  <a:pt x="23" y="20"/>
                  <a:pt x="22" y="21"/>
                  <a:pt x="20" y="21"/>
                </a:cubicBezTo>
                <a:cubicBezTo>
                  <a:pt x="19" y="21"/>
                  <a:pt x="17" y="20"/>
                  <a:pt x="17" y="19"/>
                </a:cubicBezTo>
                <a:cubicBezTo>
                  <a:pt x="16" y="18"/>
                  <a:pt x="15" y="17"/>
                  <a:pt x="15" y="15"/>
                </a:cubicBezTo>
                <a:cubicBezTo>
                  <a:pt x="15" y="13"/>
                  <a:pt x="16" y="11"/>
                  <a:pt x="17" y="10"/>
                </a:cubicBezTo>
                <a:cubicBezTo>
                  <a:pt x="17" y="9"/>
                  <a:pt x="19" y="9"/>
                  <a:pt x="20" y="9"/>
                </a:cubicBezTo>
                <a:cubicBezTo>
                  <a:pt x="22" y="9"/>
                  <a:pt x="23" y="9"/>
                  <a:pt x="24" y="10"/>
                </a:cubicBezTo>
                <a:cubicBezTo>
                  <a:pt x="25" y="11"/>
                  <a:pt x="25" y="13"/>
                  <a:pt x="25" y="15"/>
                </a:cubicBezTo>
                <a:close/>
                <a:moveTo>
                  <a:pt x="23" y="15"/>
                </a:moveTo>
                <a:cubicBezTo>
                  <a:pt x="23" y="13"/>
                  <a:pt x="23" y="12"/>
                  <a:pt x="22" y="12"/>
                </a:cubicBezTo>
                <a:cubicBezTo>
                  <a:pt x="22" y="11"/>
                  <a:pt x="21" y="11"/>
                  <a:pt x="20" y="11"/>
                </a:cubicBezTo>
                <a:cubicBezTo>
                  <a:pt x="19" y="11"/>
                  <a:pt x="19" y="11"/>
                  <a:pt x="18" y="12"/>
                </a:cubicBezTo>
                <a:cubicBezTo>
                  <a:pt x="18" y="12"/>
                  <a:pt x="18" y="13"/>
                  <a:pt x="18" y="15"/>
                </a:cubicBezTo>
                <a:cubicBezTo>
                  <a:pt x="18" y="16"/>
                  <a:pt x="18" y="18"/>
                  <a:pt x="18" y="18"/>
                </a:cubicBezTo>
                <a:cubicBezTo>
                  <a:pt x="19" y="19"/>
                  <a:pt x="19" y="19"/>
                  <a:pt x="20" y="19"/>
                </a:cubicBezTo>
                <a:cubicBezTo>
                  <a:pt x="21" y="19"/>
                  <a:pt x="22" y="19"/>
                  <a:pt x="22" y="18"/>
                </a:cubicBezTo>
                <a:cubicBezTo>
                  <a:pt x="23" y="18"/>
                  <a:pt x="23" y="16"/>
                  <a:pt x="23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03"/>
          <p:cNvSpPr>
            <a:spLocks/>
          </p:cNvSpPr>
          <p:nvPr/>
        </p:nvSpPr>
        <p:spPr bwMode="auto">
          <a:xfrm>
            <a:off x="3821604" y="2892134"/>
            <a:ext cx="431359" cy="665048"/>
          </a:xfrm>
          <a:custGeom>
            <a:avLst/>
            <a:gdLst>
              <a:gd name="T0" fmla="*/ 26 w 29"/>
              <a:gd name="T1" fmla="*/ 23 h 45"/>
              <a:gd name="T2" fmla="*/ 28 w 29"/>
              <a:gd name="T3" fmla="*/ 26 h 45"/>
              <a:gd name="T4" fmla="*/ 29 w 29"/>
              <a:gd name="T5" fmla="*/ 31 h 45"/>
              <a:gd name="T6" fmla="*/ 28 w 29"/>
              <a:gd name="T7" fmla="*/ 37 h 45"/>
              <a:gd name="T8" fmla="*/ 25 w 29"/>
              <a:gd name="T9" fmla="*/ 41 h 45"/>
              <a:gd name="T10" fmla="*/ 19 w 29"/>
              <a:gd name="T11" fmla="*/ 44 h 45"/>
              <a:gd name="T12" fmla="*/ 13 w 29"/>
              <a:gd name="T13" fmla="*/ 45 h 45"/>
              <a:gd name="T14" fmla="*/ 6 w 29"/>
              <a:gd name="T15" fmla="*/ 44 h 45"/>
              <a:gd name="T16" fmla="*/ 0 w 29"/>
              <a:gd name="T17" fmla="*/ 43 h 45"/>
              <a:gd name="T18" fmla="*/ 0 w 29"/>
              <a:gd name="T19" fmla="*/ 36 h 45"/>
              <a:gd name="T20" fmla="*/ 0 w 29"/>
              <a:gd name="T21" fmla="*/ 36 h 45"/>
              <a:gd name="T22" fmla="*/ 6 w 29"/>
              <a:gd name="T23" fmla="*/ 39 h 45"/>
              <a:gd name="T24" fmla="*/ 13 w 29"/>
              <a:gd name="T25" fmla="*/ 40 h 45"/>
              <a:gd name="T26" fmla="*/ 17 w 29"/>
              <a:gd name="T27" fmla="*/ 40 h 45"/>
              <a:gd name="T28" fmla="*/ 20 w 29"/>
              <a:gd name="T29" fmla="*/ 38 h 45"/>
              <a:gd name="T30" fmla="*/ 22 w 29"/>
              <a:gd name="T31" fmla="*/ 35 h 45"/>
              <a:gd name="T32" fmla="*/ 23 w 29"/>
              <a:gd name="T33" fmla="*/ 31 h 45"/>
              <a:gd name="T34" fmla="*/ 22 w 29"/>
              <a:gd name="T35" fmla="*/ 27 h 45"/>
              <a:gd name="T36" fmla="*/ 20 w 29"/>
              <a:gd name="T37" fmla="*/ 25 h 45"/>
              <a:gd name="T38" fmla="*/ 17 w 29"/>
              <a:gd name="T39" fmla="*/ 23 h 45"/>
              <a:gd name="T40" fmla="*/ 13 w 29"/>
              <a:gd name="T41" fmla="*/ 23 h 45"/>
              <a:gd name="T42" fmla="*/ 10 w 29"/>
              <a:gd name="T43" fmla="*/ 23 h 45"/>
              <a:gd name="T44" fmla="*/ 10 w 29"/>
              <a:gd name="T45" fmla="*/ 18 h 45"/>
              <a:gd name="T46" fmla="*/ 12 w 29"/>
              <a:gd name="T47" fmla="*/ 18 h 45"/>
              <a:gd name="T48" fmla="*/ 19 w 29"/>
              <a:gd name="T49" fmla="*/ 16 h 45"/>
              <a:gd name="T50" fmla="*/ 22 w 29"/>
              <a:gd name="T51" fmla="*/ 11 h 45"/>
              <a:gd name="T52" fmla="*/ 21 w 29"/>
              <a:gd name="T53" fmla="*/ 8 h 45"/>
              <a:gd name="T54" fmla="*/ 19 w 29"/>
              <a:gd name="T55" fmla="*/ 6 h 45"/>
              <a:gd name="T56" fmla="*/ 17 w 29"/>
              <a:gd name="T57" fmla="*/ 5 h 45"/>
              <a:gd name="T58" fmla="*/ 13 w 29"/>
              <a:gd name="T59" fmla="*/ 5 h 45"/>
              <a:gd name="T60" fmla="*/ 7 w 29"/>
              <a:gd name="T61" fmla="*/ 6 h 45"/>
              <a:gd name="T62" fmla="*/ 1 w 29"/>
              <a:gd name="T63" fmla="*/ 8 h 45"/>
              <a:gd name="T64" fmla="*/ 1 w 29"/>
              <a:gd name="T65" fmla="*/ 8 h 45"/>
              <a:gd name="T66" fmla="*/ 1 w 29"/>
              <a:gd name="T67" fmla="*/ 2 h 45"/>
              <a:gd name="T68" fmla="*/ 7 w 29"/>
              <a:gd name="T69" fmla="*/ 0 h 45"/>
              <a:gd name="T70" fmla="*/ 14 w 29"/>
              <a:gd name="T71" fmla="*/ 0 h 45"/>
              <a:gd name="T72" fmla="*/ 19 w 29"/>
              <a:gd name="T73" fmla="*/ 0 h 45"/>
              <a:gd name="T74" fmla="*/ 24 w 29"/>
              <a:gd name="T75" fmla="*/ 2 h 45"/>
              <a:gd name="T76" fmla="*/ 27 w 29"/>
              <a:gd name="T77" fmla="*/ 5 h 45"/>
              <a:gd name="T78" fmla="*/ 28 w 29"/>
              <a:gd name="T79" fmla="*/ 10 h 45"/>
              <a:gd name="T80" fmla="*/ 25 w 29"/>
              <a:gd name="T81" fmla="*/ 17 h 45"/>
              <a:gd name="T82" fmla="*/ 19 w 29"/>
              <a:gd name="T83" fmla="*/ 20 h 45"/>
              <a:gd name="T84" fmla="*/ 19 w 29"/>
              <a:gd name="T85" fmla="*/ 20 h 45"/>
              <a:gd name="T86" fmla="*/ 22 w 29"/>
              <a:gd name="T87" fmla="*/ 21 h 45"/>
              <a:gd name="T88" fmla="*/ 26 w 29"/>
              <a:gd name="T89" fmla="*/ 23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9" h="45">
                <a:moveTo>
                  <a:pt x="26" y="23"/>
                </a:moveTo>
                <a:cubicBezTo>
                  <a:pt x="27" y="24"/>
                  <a:pt x="27" y="25"/>
                  <a:pt x="28" y="26"/>
                </a:cubicBezTo>
                <a:cubicBezTo>
                  <a:pt x="29" y="28"/>
                  <a:pt x="29" y="29"/>
                  <a:pt x="29" y="31"/>
                </a:cubicBezTo>
                <a:cubicBezTo>
                  <a:pt x="29" y="33"/>
                  <a:pt x="28" y="35"/>
                  <a:pt x="28" y="37"/>
                </a:cubicBezTo>
                <a:cubicBezTo>
                  <a:pt x="27" y="39"/>
                  <a:pt x="26" y="40"/>
                  <a:pt x="25" y="41"/>
                </a:cubicBezTo>
                <a:cubicBezTo>
                  <a:pt x="23" y="43"/>
                  <a:pt x="21" y="44"/>
                  <a:pt x="19" y="44"/>
                </a:cubicBezTo>
                <a:cubicBezTo>
                  <a:pt x="17" y="45"/>
                  <a:pt x="15" y="45"/>
                  <a:pt x="13" y="45"/>
                </a:cubicBezTo>
                <a:cubicBezTo>
                  <a:pt x="10" y="45"/>
                  <a:pt x="8" y="45"/>
                  <a:pt x="6" y="44"/>
                </a:cubicBezTo>
                <a:cubicBezTo>
                  <a:pt x="3" y="44"/>
                  <a:pt x="1" y="43"/>
                  <a:pt x="0" y="43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2" y="37"/>
                  <a:pt x="4" y="38"/>
                  <a:pt x="6" y="39"/>
                </a:cubicBezTo>
                <a:cubicBezTo>
                  <a:pt x="8" y="40"/>
                  <a:pt x="11" y="40"/>
                  <a:pt x="13" y="40"/>
                </a:cubicBezTo>
                <a:cubicBezTo>
                  <a:pt x="14" y="40"/>
                  <a:pt x="15" y="40"/>
                  <a:pt x="17" y="40"/>
                </a:cubicBezTo>
                <a:cubicBezTo>
                  <a:pt x="18" y="39"/>
                  <a:pt x="19" y="39"/>
                  <a:pt x="20" y="38"/>
                </a:cubicBezTo>
                <a:cubicBezTo>
                  <a:pt x="21" y="37"/>
                  <a:pt x="22" y="36"/>
                  <a:pt x="22" y="35"/>
                </a:cubicBezTo>
                <a:cubicBezTo>
                  <a:pt x="23" y="34"/>
                  <a:pt x="23" y="33"/>
                  <a:pt x="23" y="31"/>
                </a:cubicBezTo>
                <a:cubicBezTo>
                  <a:pt x="23" y="29"/>
                  <a:pt x="23" y="28"/>
                  <a:pt x="22" y="27"/>
                </a:cubicBezTo>
                <a:cubicBezTo>
                  <a:pt x="22" y="26"/>
                  <a:pt x="21" y="25"/>
                  <a:pt x="20" y="25"/>
                </a:cubicBezTo>
                <a:cubicBezTo>
                  <a:pt x="19" y="24"/>
                  <a:pt x="18" y="24"/>
                  <a:pt x="17" y="23"/>
                </a:cubicBezTo>
                <a:cubicBezTo>
                  <a:pt x="15" y="23"/>
                  <a:pt x="14" y="23"/>
                  <a:pt x="13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18"/>
                  <a:pt x="10" y="18"/>
                  <a:pt x="10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5" y="18"/>
                  <a:pt x="17" y="17"/>
                  <a:pt x="19" y="16"/>
                </a:cubicBezTo>
                <a:cubicBezTo>
                  <a:pt x="21" y="15"/>
                  <a:pt x="22" y="13"/>
                  <a:pt x="22" y="11"/>
                </a:cubicBezTo>
                <a:cubicBezTo>
                  <a:pt x="22" y="10"/>
                  <a:pt x="22" y="9"/>
                  <a:pt x="21" y="8"/>
                </a:cubicBezTo>
                <a:cubicBezTo>
                  <a:pt x="21" y="7"/>
                  <a:pt x="20" y="7"/>
                  <a:pt x="19" y="6"/>
                </a:cubicBezTo>
                <a:cubicBezTo>
                  <a:pt x="19" y="5"/>
                  <a:pt x="18" y="5"/>
                  <a:pt x="17" y="5"/>
                </a:cubicBezTo>
                <a:cubicBezTo>
                  <a:pt x="16" y="5"/>
                  <a:pt x="15" y="5"/>
                  <a:pt x="13" y="5"/>
                </a:cubicBezTo>
                <a:cubicBezTo>
                  <a:pt x="11" y="5"/>
                  <a:pt x="9" y="5"/>
                  <a:pt x="7" y="6"/>
                </a:cubicBezTo>
                <a:cubicBezTo>
                  <a:pt x="5" y="6"/>
                  <a:pt x="3" y="7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2"/>
                  <a:pt x="1" y="2"/>
                  <a:pt x="1" y="2"/>
                </a:cubicBezTo>
                <a:cubicBezTo>
                  <a:pt x="3" y="2"/>
                  <a:pt x="4" y="1"/>
                  <a:pt x="7" y="0"/>
                </a:cubicBezTo>
                <a:cubicBezTo>
                  <a:pt x="9" y="0"/>
                  <a:pt x="11" y="0"/>
                  <a:pt x="14" y="0"/>
                </a:cubicBezTo>
                <a:cubicBezTo>
                  <a:pt x="16" y="0"/>
                  <a:pt x="18" y="0"/>
                  <a:pt x="19" y="0"/>
                </a:cubicBezTo>
                <a:cubicBezTo>
                  <a:pt x="21" y="1"/>
                  <a:pt x="22" y="1"/>
                  <a:pt x="24" y="2"/>
                </a:cubicBezTo>
                <a:cubicBezTo>
                  <a:pt x="25" y="3"/>
                  <a:pt x="26" y="4"/>
                  <a:pt x="27" y="5"/>
                </a:cubicBezTo>
                <a:cubicBezTo>
                  <a:pt x="28" y="7"/>
                  <a:pt x="28" y="8"/>
                  <a:pt x="28" y="10"/>
                </a:cubicBezTo>
                <a:cubicBezTo>
                  <a:pt x="28" y="13"/>
                  <a:pt x="27" y="15"/>
                  <a:pt x="25" y="17"/>
                </a:cubicBezTo>
                <a:cubicBezTo>
                  <a:pt x="24" y="18"/>
                  <a:pt x="22" y="19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1"/>
                  <a:pt x="21" y="21"/>
                  <a:pt x="22" y="21"/>
                </a:cubicBezTo>
                <a:cubicBezTo>
                  <a:pt x="24" y="22"/>
                  <a:pt x="25" y="22"/>
                  <a:pt x="26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04"/>
          <p:cNvSpPr>
            <a:spLocks noEditPoints="1"/>
          </p:cNvSpPr>
          <p:nvPr/>
        </p:nvSpPr>
        <p:spPr bwMode="auto">
          <a:xfrm>
            <a:off x="4372432" y="2892134"/>
            <a:ext cx="475763" cy="665048"/>
          </a:xfrm>
          <a:custGeom>
            <a:avLst/>
            <a:gdLst>
              <a:gd name="T0" fmla="*/ 32 w 32"/>
              <a:gd name="T1" fmla="*/ 30 h 45"/>
              <a:gd name="T2" fmla="*/ 27 w 32"/>
              <a:gd name="T3" fmla="*/ 41 h 45"/>
              <a:gd name="T4" fmla="*/ 16 w 32"/>
              <a:gd name="T5" fmla="*/ 45 h 45"/>
              <a:gd name="T6" fmla="*/ 10 w 32"/>
              <a:gd name="T7" fmla="*/ 44 h 45"/>
              <a:gd name="T8" fmla="*/ 6 w 32"/>
              <a:gd name="T9" fmla="*/ 41 h 45"/>
              <a:gd name="T10" fmla="*/ 2 w 32"/>
              <a:gd name="T11" fmla="*/ 35 h 45"/>
              <a:gd name="T12" fmla="*/ 0 w 32"/>
              <a:gd name="T13" fmla="*/ 25 h 45"/>
              <a:gd name="T14" fmla="*/ 2 w 32"/>
              <a:gd name="T15" fmla="*/ 15 h 45"/>
              <a:gd name="T16" fmla="*/ 6 w 32"/>
              <a:gd name="T17" fmla="*/ 7 h 45"/>
              <a:gd name="T18" fmla="*/ 12 w 32"/>
              <a:gd name="T19" fmla="*/ 1 h 45"/>
              <a:gd name="T20" fmla="*/ 22 w 32"/>
              <a:gd name="T21" fmla="*/ 0 h 45"/>
              <a:gd name="T22" fmla="*/ 25 w 32"/>
              <a:gd name="T23" fmla="*/ 0 h 45"/>
              <a:gd name="T24" fmla="*/ 27 w 32"/>
              <a:gd name="T25" fmla="*/ 0 h 45"/>
              <a:gd name="T26" fmla="*/ 27 w 32"/>
              <a:gd name="T27" fmla="*/ 6 h 45"/>
              <a:gd name="T28" fmla="*/ 27 w 32"/>
              <a:gd name="T29" fmla="*/ 6 h 45"/>
              <a:gd name="T30" fmla="*/ 24 w 32"/>
              <a:gd name="T31" fmla="*/ 5 h 45"/>
              <a:gd name="T32" fmla="*/ 21 w 32"/>
              <a:gd name="T33" fmla="*/ 5 h 45"/>
              <a:gd name="T34" fmla="*/ 11 w 32"/>
              <a:gd name="T35" fmla="*/ 9 h 45"/>
              <a:gd name="T36" fmla="*/ 7 w 32"/>
              <a:gd name="T37" fmla="*/ 19 h 45"/>
              <a:gd name="T38" fmla="*/ 11 w 32"/>
              <a:gd name="T39" fmla="*/ 17 h 45"/>
              <a:gd name="T40" fmla="*/ 17 w 32"/>
              <a:gd name="T41" fmla="*/ 16 h 45"/>
              <a:gd name="T42" fmla="*/ 22 w 32"/>
              <a:gd name="T43" fmla="*/ 17 h 45"/>
              <a:gd name="T44" fmla="*/ 26 w 32"/>
              <a:gd name="T45" fmla="*/ 19 h 45"/>
              <a:gd name="T46" fmla="*/ 30 w 32"/>
              <a:gd name="T47" fmla="*/ 23 h 45"/>
              <a:gd name="T48" fmla="*/ 32 w 32"/>
              <a:gd name="T49" fmla="*/ 30 h 45"/>
              <a:gd name="T50" fmla="*/ 26 w 32"/>
              <a:gd name="T51" fmla="*/ 30 h 45"/>
              <a:gd name="T52" fmla="*/ 25 w 32"/>
              <a:gd name="T53" fmla="*/ 26 h 45"/>
              <a:gd name="T54" fmla="*/ 22 w 32"/>
              <a:gd name="T55" fmla="*/ 23 h 45"/>
              <a:gd name="T56" fmla="*/ 19 w 32"/>
              <a:gd name="T57" fmla="*/ 21 h 45"/>
              <a:gd name="T58" fmla="*/ 16 w 32"/>
              <a:gd name="T59" fmla="*/ 21 h 45"/>
              <a:gd name="T60" fmla="*/ 11 w 32"/>
              <a:gd name="T61" fmla="*/ 22 h 45"/>
              <a:gd name="T62" fmla="*/ 7 w 32"/>
              <a:gd name="T63" fmla="*/ 24 h 45"/>
              <a:gd name="T64" fmla="*/ 6 w 32"/>
              <a:gd name="T65" fmla="*/ 25 h 45"/>
              <a:gd name="T66" fmla="*/ 6 w 32"/>
              <a:gd name="T67" fmla="*/ 26 h 45"/>
              <a:gd name="T68" fmla="*/ 7 w 32"/>
              <a:gd name="T69" fmla="*/ 34 h 45"/>
              <a:gd name="T70" fmla="*/ 10 w 32"/>
              <a:gd name="T71" fmla="*/ 38 h 45"/>
              <a:gd name="T72" fmla="*/ 13 w 32"/>
              <a:gd name="T73" fmla="*/ 40 h 45"/>
              <a:gd name="T74" fmla="*/ 16 w 32"/>
              <a:gd name="T75" fmla="*/ 41 h 45"/>
              <a:gd name="T76" fmla="*/ 23 w 32"/>
              <a:gd name="T77" fmla="*/ 38 h 45"/>
              <a:gd name="T78" fmla="*/ 26 w 32"/>
              <a:gd name="T79" fmla="*/ 3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2" h="45">
                <a:moveTo>
                  <a:pt x="32" y="30"/>
                </a:moveTo>
                <a:cubicBezTo>
                  <a:pt x="32" y="35"/>
                  <a:pt x="30" y="38"/>
                  <a:pt x="27" y="41"/>
                </a:cubicBezTo>
                <a:cubicBezTo>
                  <a:pt x="24" y="44"/>
                  <a:pt x="21" y="45"/>
                  <a:pt x="16" y="45"/>
                </a:cubicBezTo>
                <a:cubicBezTo>
                  <a:pt x="14" y="45"/>
                  <a:pt x="12" y="45"/>
                  <a:pt x="10" y="44"/>
                </a:cubicBezTo>
                <a:cubicBezTo>
                  <a:pt x="9" y="44"/>
                  <a:pt x="7" y="43"/>
                  <a:pt x="6" y="41"/>
                </a:cubicBezTo>
                <a:cubicBezTo>
                  <a:pt x="4" y="40"/>
                  <a:pt x="3" y="38"/>
                  <a:pt x="2" y="35"/>
                </a:cubicBezTo>
                <a:cubicBezTo>
                  <a:pt x="1" y="32"/>
                  <a:pt x="0" y="29"/>
                  <a:pt x="0" y="25"/>
                </a:cubicBezTo>
                <a:cubicBezTo>
                  <a:pt x="0" y="21"/>
                  <a:pt x="1" y="18"/>
                  <a:pt x="2" y="15"/>
                </a:cubicBezTo>
                <a:cubicBezTo>
                  <a:pt x="3" y="12"/>
                  <a:pt x="4" y="9"/>
                  <a:pt x="6" y="7"/>
                </a:cubicBezTo>
                <a:cubicBezTo>
                  <a:pt x="7" y="4"/>
                  <a:pt x="10" y="3"/>
                  <a:pt x="12" y="1"/>
                </a:cubicBezTo>
                <a:cubicBezTo>
                  <a:pt x="15" y="0"/>
                  <a:pt x="18" y="0"/>
                  <a:pt x="22" y="0"/>
                </a:cubicBezTo>
                <a:cubicBezTo>
                  <a:pt x="23" y="0"/>
                  <a:pt x="24" y="0"/>
                  <a:pt x="25" y="0"/>
                </a:cubicBezTo>
                <a:cubicBezTo>
                  <a:pt x="26" y="0"/>
                  <a:pt x="26" y="0"/>
                  <a:pt x="27" y="0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6"/>
                  <a:pt x="27" y="6"/>
                  <a:pt x="27" y="6"/>
                </a:cubicBezTo>
                <a:cubicBezTo>
                  <a:pt x="26" y="6"/>
                  <a:pt x="26" y="5"/>
                  <a:pt x="24" y="5"/>
                </a:cubicBezTo>
                <a:cubicBezTo>
                  <a:pt x="23" y="5"/>
                  <a:pt x="22" y="5"/>
                  <a:pt x="21" y="5"/>
                </a:cubicBezTo>
                <a:cubicBezTo>
                  <a:pt x="17" y="5"/>
                  <a:pt x="13" y="6"/>
                  <a:pt x="11" y="9"/>
                </a:cubicBezTo>
                <a:cubicBezTo>
                  <a:pt x="8" y="11"/>
                  <a:pt x="7" y="15"/>
                  <a:pt x="7" y="19"/>
                </a:cubicBezTo>
                <a:cubicBezTo>
                  <a:pt x="8" y="18"/>
                  <a:pt x="10" y="18"/>
                  <a:pt x="11" y="17"/>
                </a:cubicBezTo>
                <a:cubicBezTo>
                  <a:pt x="13" y="17"/>
                  <a:pt x="15" y="16"/>
                  <a:pt x="17" y="16"/>
                </a:cubicBezTo>
                <a:cubicBezTo>
                  <a:pt x="19" y="16"/>
                  <a:pt x="21" y="17"/>
                  <a:pt x="22" y="17"/>
                </a:cubicBezTo>
                <a:cubicBezTo>
                  <a:pt x="23" y="17"/>
                  <a:pt x="25" y="18"/>
                  <a:pt x="26" y="19"/>
                </a:cubicBezTo>
                <a:cubicBezTo>
                  <a:pt x="28" y="20"/>
                  <a:pt x="29" y="22"/>
                  <a:pt x="30" y="23"/>
                </a:cubicBezTo>
                <a:cubicBezTo>
                  <a:pt x="31" y="25"/>
                  <a:pt x="32" y="28"/>
                  <a:pt x="32" y="30"/>
                </a:cubicBezTo>
                <a:close/>
                <a:moveTo>
                  <a:pt x="26" y="30"/>
                </a:moveTo>
                <a:cubicBezTo>
                  <a:pt x="26" y="29"/>
                  <a:pt x="25" y="27"/>
                  <a:pt x="25" y="26"/>
                </a:cubicBezTo>
                <a:cubicBezTo>
                  <a:pt x="24" y="25"/>
                  <a:pt x="23" y="24"/>
                  <a:pt x="22" y="23"/>
                </a:cubicBezTo>
                <a:cubicBezTo>
                  <a:pt x="21" y="22"/>
                  <a:pt x="20" y="22"/>
                  <a:pt x="19" y="21"/>
                </a:cubicBezTo>
                <a:cubicBezTo>
                  <a:pt x="18" y="21"/>
                  <a:pt x="17" y="21"/>
                  <a:pt x="16" y="21"/>
                </a:cubicBezTo>
                <a:cubicBezTo>
                  <a:pt x="14" y="21"/>
                  <a:pt x="12" y="21"/>
                  <a:pt x="11" y="22"/>
                </a:cubicBezTo>
                <a:cubicBezTo>
                  <a:pt x="10" y="22"/>
                  <a:pt x="8" y="23"/>
                  <a:pt x="7" y="24"/>
                </a:cubicBezTo>
                <a:cubicBezTo>
                  <a:pt x="6" y="24"/>
                  <a:pt x="6" y="24"/>
                  <a:pt x="6" y="25"/>
                </a:cubicBezTo>
                <a:cubicBezTo>
                  <a:pt x="6" y="25"/>
                  <a:pt x="6" y="26"/>
                  <a:pt x="6" y="26"/>
                </a:cubicBezTo>
                <a:cubicBezTo>
                  <a:pt x="6" y="29"/>
                  <a:pt x="7" y="32"/>
                  <a:pt x="7" y="34"/>
                </a:cubicBezTo>
                <a:cubicBezTo>
                  <a:pt x="8" y="36"/>
                  <a:pt x="9" y="37"/>
                  <a:pt x="10" y="38"/>
                </a:cubicBezTo>
                <a:cubicBezTo>
                  <a:pt x="11" y="39"/>
                  <a:pt x="12" y="40"/>
                  <a:pt x="13" y="40"/>
                </a:cubicBezTo>
                <a:cubicBezTo>
                  <a:pt x="14" y="40"/>
                  <a:pt x="15" y="41"/>
                  <a:pt x="16" y="41"/>
                </a:cubicBezTo>
                <a:cubicBezTo>
                  <a:pt x="19" y="41"/>
                  <a:pt x="21" y="40"/>
                  <a:pt x="23" y="38"/>
                </a:cubicBezTo>
                <a:cubicBezTo>
                  <a:pt x="25" y="36"/>
                  <a:pt x="26" y="34"/>
                  <a:pt x="26" y="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105"/>
          <p:cNvSpPr>
            <a:spLocks noEditPoints="1"/>
          </p:cNvSpPr>
          <p:nvPr/>
        </p:nvSpPr>
        <p:spPr bwMode="auto">
          <a:xfrm>
            <a:off x="4877798" y="3247247"/>
            <a:ext cx="373210" cy="309935"/>
          </a:xfrm>
          <a:custGeom>
            <a:avLst/>
            <a:gdLst>
              <a:gd name="T0" fmla="*/ 10 w 25"/>
              <a:gd name="T1" fmla="*/ 6 h 21"/>
              <a:gd name="T2" fmla="*/ 8 w 25"/>
              <a:gd name="T3" fmla="*/ 10 h 21"/>
              <a:gd name="T4" fmla="*/ 5 w 25"/>
              <a:gd name="T5" fmla="*/ 12 h 21"/>
              <a:gd name="T6" fmla="*/ 1 w 25"/>
              <a:gd name="T7" fmla="*/ 10 h 21"/>
              <a:gd name="T8" fmla="*/ 0 w 25"/>
              <a:gd name="T9" fmla="*/ 6 h 21"/>
              <a:gd name="T10" fmla="*/ 1 w 25"/>
              <a:gd name="T11" fmla="*/ 2 h 21"/>
              <a:gd name="T12" fmla="*/ 5 w 25"/>
              <a:gd name="T13" fmla="*/ 0 h 21"/>
              <a:gd name="T14" fmla="*/ 8 w 25"/>
              <a:gd name="T15" fmla="*/ 2 h 21"/>
              <a:gd name="T16" fmla="*/ 10 w 25"/>
              <a:gd name="T17" fmla="*/ 6 h 21"/>
              <a:gd name="T18" fmla="*/ 7 w 25"/>
              <a:gd name="T19" fmla="*/ 6 h 21"/>
              <a:gd name="T20" fmla="*/ 7 w 25"/>
              <a:gd name="T21" fmla="*/ 3 h 21"/>
              <a:gd name="T22" fmla="*/ 5 w 25"/>
              <a:gd name="T23" fmla="*/ 2 h 21"/>
              <a:gd name="T24" fmla="*/ 3 w 25"/>
              <a:gd name="T25" fmla="*/ 3 h 21"/>
              <a:gd name="T26" fmla="*/ 2 w 25"/>
              <a:gd name="T27" fmla="*/ 6 h 21"/>
              <a:gd name="T28" fmla="*/ 3 w 25"/>
              <a:gd name="T29" fmla="*/ 9 h 21"/>
              <a:gd name="T30" fmla="*/ 5 w 25"/>
              <a:gd name="T31" fmla="*/ 10 h 21"/>
              <a:gd name="T32" fmla="*/ 7 w 25"/>
              <a:gd name="T33" fmla="*/ 9 h 21"/>
              <a:gd name="T34" fmla="*/ 7 w 25"/>
              <a:gd name="T35" fmla="*/ 6 h 21"/>
              <a:gd name="T36" fmla="*/ 19 w 25"/>
              <a:gd name="T37" fmla="*/ 0 h 21"/>
              <a:gd name="T38" fmla="*/ 9 w 25"/>
              <a:gd name="T39" fmla="*/ 20 h 21"/>
              <a:gd name="T40" fmla="*/ 6 w 25"/>
              <a:gd name="T41" fmla="*/ 20 h 21"/>
              <a:gd name="T42" fmla="*/ 17 w 25"/>
              <a:gd name="T43" fmla="*/ 0 h 21"/>
              <a:gd name="T44" fmla="*/ 19 w 25"/>
              <a:gd name="T45" fmla="*/ 0 h 21"/>
              <a:gd name="T46" fmla="*/ 25 w 25"/>
              <a:gd name="T47" fmla="*/ 15 h 21"/>
              <a:gd name="T48" fmla="*/ 24 w 25"/>
              <a:gd name="T49" fmla="*/ 19 h 21"/>
              <a:gd name="T50" fmla="*/ 20 w 25"/>
              <a:gd name="T51" fmla="*/ 21 h 21"/>
              <a:gd name="T52" fmla="*/ 17 w 25"/>
              <a:gd name="T53" fmla="*/ 19 h 21"/>
              <a:gd name="T54" fmla="*/ 16 w 25"/>
              <a:gd name="T55" fmla="*/ 15 h 21"/>
              <a:gd name="T56" fmla="*/ 17 w 25"/>
              <a:gd name="T57" fmla="*/ 10 h 21"/>
              <a:gd name="T58" fmla="*/ 20 w 25"/>
              <a:gd name="T59" fmla="*/ 9 h 21"/>
              <a:gd name="T60" fmla="*/ 24 w 25"/>
              <a:gd name="T61" fmla="*/ 10 h 21"/>
              <a:gd name="T62" fmla="*/ 25 w 25"/>
              <a:gd name="T63" fmla="*/ 15 h 21"/>
              <a:gd name="T64" fmla="*/ 23 w 25"/>
              <a:gd name="T65" fmla="*/ 15 h 21"/>
              <a:gd name="T66" fmla="*/ 22 w 25"/>
              <a:gd name="T67" fmla="*/ 12 h 21"/>
              <a:gd name="T68" fmla="*/ 20 w 25"/>
              <a:gd name="T69" fmla="*/ 11 h 21"/>
              <a:gd name="T70" fmla="*/ 19 w 25"/>
              <a:gd name="T71" fmla="*/ 12 h 21"/>
              <a:gd name="T72" fmla="*/ 18 w 25"/>
              <a:gd name="T73" fmla="*/ 15 h 21"/>
              <a:gd name="T74" fmla="*/ 19 w 25"/>
              <a:gd name="T75" fmla="*/ 18 h 21"/>
              <a:gd name="T76" fmla="*/ 20 w 25"/>
              <a:gd name="T77" fmla="*/ 19 h 21"/>
              <a:gd name="T78" fmla="*/ 22 w 25"/>
              <a:gd name="T79" fmla="*/ 18 h 21"/>
              <a:gd name="T80" fmla="*/ 23 w 25"/>
              <a:gd name="T81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5" h="21">
                <a:moveTo>
                  <a:pt x="10" y="6"/>
                </a:moveTo>
                <a:cubicBezTo>
                  <a:pt x="10" y="8"/>
                  <a:pt x="9" y="9"/>
                  <a:pt x="8" y="10"/>
                </a:cubicBezTo>
                <a:cubicBezTo>
                  <a:pt x="8" y="11"/>
                  <a:pt x="6" y="12"/>
                  <a:pt x="5" y="12"/>
                </a:cubicBezTo>
                <a:cubicBezTo>
                  <a:pt x="3" y="12"/>
                  <a:pt x="2" y="11"/>
                  <a:pt x="1" y="10"/>
                </a:cubicBezTo>
                <a:cubicBezTo>
                  <a:pt x="0" y="9"/>
                  <a:pt x="0" y="8"/>
                  <a:pt x="0" y="6"/>
                </a:cubicBezTo>
                <a:cubicBezTo>
                  <a:pt x="0" y="4"/>
                  <a:pt x="0" y="3"/>
                  <a:pt x="1" y="2"/>
                </a:cubicBezTo>
                <a:cubicBezTo>
                  <a:pt x="2" y="1"/>
                  <a:pt x="3" y="0"/>
                  <a:pt x="5" y="0"/>
                </a:cubicBezTo>
                <a:cubicBezTo>
                  <a:pt x="6" y="0"/>
                  <a:pt x="8" y="1"/>
                  <a:pt x="8" y="2"/>
                </a:cubicBezTo>
                <a:cubicBezTo>
                  <a:pt x="9" y="3"/>
                  <a:pt x="10" y="4"/>
                  <a:pt x="10" y="6"/>
                </a:cubicBezTo>
                <a:close/>
                <a:moveTo>
                  <a:pt x="7" y="6"/>
                </a:moveTo>
                <a:cubicBezTo>
                  <a:pt x="7" y="4"/>
                  <a:pt x="7" y="3"/>
                  <a:pt x="7" y="3"/>
                </a:cubicBezTo>
                <a:cubicBezTo>
                  <a:pt x="6" y="2"/>
                  <a:pt x="6" y="2"/>
                  <a:pt x="5" y="2"/>
                </a:cubicBezTo>
                <a:cubicBezTo>
                  <a:pt x="4" y="2"/>
                  <a:pt x="3" y="2"/>
                  <a:pt x="3" y="3"/>
                </a:cubicBezTo>
                <a:cubicBezTo>
                  <a:pt x="2" y="3"/>
                  <a:pt x="2" y="4"/>
                  <a:pt x="2" y="6"/>
                </a:cubicBezTo>
                <a:cubicBezTo>
                  <a:pt x="2" y="8"/>
                  <a:pt x="2" y="9"/>
                  <a:pt x="3" y="9"/>
                </a:cubicBezTo>
                <a:cubicBezTo>
                  <a:pt x="3" y="10"/>
                  <a:pt x="4" y="10"/>
                  <a:pt x="5" y="10"/>
                </a:cubicBezTo>
                <a:cubicBezTo>
                  <a:pt x="6" y="10"/>
                  <a:pt x="6" y="10"/>
                  <a:pt x="7" y="9"/>
                </a:cubicBezTo>
                <a:cubicBezTo>
                  <a:pt x="7" y="9"/>
                  <a:pt x="7" y="8"/>
                  <a:pt x="7" y="6"/>
                </a:cubicBezTo>
                <a:close/>
                <a:moveTo>
                  <a:pt x="19" y="0"/>
                </a:moveTo>
                <a:cubicBezTo>
                  <a:pt x="9" y="20"/>
                  <a:pt x="9" y="20"/>
                  <a:pt x="9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17" y="0"/>
                  <a:pt x="17" y="0"/>
                  <a:pt x="17" y="0"/>
                </a:cubicBezTo>
                <a:lnTo>
                  <a:pt x="19" y="0"/>
                </a:lnTo>
                <a:close/>
                <a:moveTo>
                  <a:pt x="25" y="15"/>
                </a:moveTo>
                <a:cubicBezTo>
                  <a:pt x="25" y="17"/>
                  <a:pt x="25" y="18"/>
                  <a:pt x="24" y="19"/>
                </a:cubicBezTo>
                <a:cubicBezTo>
                  <a:pt x="23" y="20"/>
                  <a:pt x="22" y="21"/>
                  <a:pt x="20" y="21"/>
                </a:cubicBezTo>
                <a:cubicBezTo>
                  <a:pt x="19" y="21"/>
                  <a:pt x="18" y="20"/>
                  <a:pt x="17" y="19"/>
                </a:cubicBezTo>
                <a:cubicBezTo>
                  <a:pt x="16" y="18"/>
                  <a:pt x="16" y="17"/>
                  <a:pt x="16" y="15"/>
                </a:cubicBezTo>
                <a:cubicBezTo>
                  <a:pt x="16" y="13"/>
                  <a:pt x="16" y="11"/>
                  <a:pt x="17" y="10"/>
                </a:cubicBezTo>
                <a:cubicBezTo>
                  <a:pt x="18" y="9"/>
                  <a:pt x="19" y="9"/>
                  <a:pt x="20" y="9"/>
                </a:cubicBezTo>
                <a:cubicBezTo>
                  <a:pt x="22" y="9"/>
                  <a:pt x="23" y="9"/>
                  <a:pt x="24" y="10"/>
                </a:cubicBezTo>
                <a:cubicBezTo>
                  <a:pt x="25" y="11"/>
                  <a:pt x="25" y="13"/>
                  <a:pt x="25" y="15"/>
                </a:cubicBezTo>
                <a:close/>
                <a:moveTo>
                  <a:pt x="23" y="15"/>
                </a:moveTo>
                <a:cubicBezTo>
                  <a:pt x="23" y="13"/>
                  <a:pt x="23" y="12"/>
                  <a:pt x="22" y="12"/>
                </a:cubicBezTo>
                <a:cubicBezTo>
                  <a:pt x="22" y="11"/>
                  <a:pt x="21" y="11"/>
                  <a:pt x="20" y="11"/>
                </a:cubicBezTo>
                <a:cubicBezTo>
                  <a:pt x="20" y="11"/>
                  <a:pt x="19" y="11"/>
                  <a:pt x="19" y="12"/>
                </a:cubicBezTo>
                <a:cubicBezTo>
                  <a:pt x="18" y="12"/>
                  <a:pt x="18" y="13"/>
                  <a:pt x="18" y="15"/>
                </a:cubicBezTo>
                <a:cubicBezTo>
                  <a:pt x="18" y="16"/>
                  <a:pt x="18" y="18"/>
                  <a:pt x="19" y="18"/>
                </a:cubicBezTo>
                <a:cubicBezTo>
                  <a:pt x="19" y="19"/>
                  <a:pt x="20" y="19"/>
                  <a:pt x="20" y="19"/>
                </a:cubicBezTo>
                <a:cubicBezTo>
                  <a:pt x="21" y="19"/>
                  <a:pt x="22" y="19"/>
                  <a:pt x="22" y="18"/>
                </a:cubicBezTo>
                <a:cubicBezTo>
                  <a:pt x="23" y="18"/>
                  <a:pt x="23" y="16"/>
                  <a:pt x="23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197"/>
          <p:cNvSpPr>
            <a:spLocks/>
          </p:cNvSpPr>
          <p:nvPr/>
        </p:nvSpPr>
        <p:spPr bwMode="auto">
          <a:xfrm>
            <a:off x="5785978" y="2892134"/>
            <a:ext cx="432416" cy="650339"/>
          </a:xfrm>
          <a:custGeom>
            <a:avLst/>
            <a:gdLst>
              <a:gd name="T0" fmla="*/ 29 w 29"/>
              <a:gd name="T1" fmla="*/ 44 h 44"/>
              <a:gd name="T2" fmla="*/ 0 w 29"/>
              <a:gd name="T3" fmla="*/ 44 h 44"/>
              <a:gd name="T4" fmla="*/ 0 w 29"/>
              <a:gd name="T5" fmla="*/ 38 h 44"/>
              <a:gd name="T6" fmla="*/ 6 w 29"/>
              <a:gd name="T7" fmla="*/ 33 h 44"/>
              <a:gd name="T8" fmla="*/ 12 w 29"/>
              <a:gd name="T9" fmla="*/ 28 h 44"/>
              <a:gd name="T10" fmla="*/ 19 w 29"/>
              <a:gd name="T11" fmla="*/ 19 h 44"/>
              <a:gd name="T12" fmla="*/ 22 w 29"/>
              <a:gd name="T13" fmla="*/ 12 h 44"/>
              <a:gd name="T14" fmla="*/ 19 w 29"/>
              <a:gd name="T15" fmla="*/ 7 h 44"/>
              <a:gd name="T16" fmla="*/ 13 w 29"/>
              <a:gd name="T17" fmla="*/ 5 h 44"/>
              <a:gd name="T18" fmla="*/ 7 w 29"/>
              <a:gd name="T19" fmla="*/ 6 h 44"/>
              <a:gd name="T20" fmla="*/ 1 w 29"/>
              <a:gd name="T21" fmla="*/ 8 h 44"/>
              <a:gd name="T22" fmla="*/ 1 w 29"/>
              <a:gd name="T23" fmla="*/ 8 h 44"/>
              <a:gd name="T24" fmla="*/ 1 w 29"/>
              <a:gd name="T25" fmla="*/ 2 h 44"/>
              <a:gd name="T26" fmla="*/ 6 w 29"/>
              <a:gd name="T27" fmla="*/ 0 h 44"/>
              <a:gd name="T28" fmla="*/ 13 w 29"/>
              <a:gd name="T29" fmla="*/ 0 h 44"/>
              <a:gd name="T30" fmla="*/ 24 w 29"/>
              <a:gd name="T31" fmla="*/ 3 h 44"/>
              <a:gd name="T32" fmla="*/ 28 w 29"/>
              <a:gd name="T33" fmla="*/ 12 h 44"/>
              <a:gd name="T34" fmla="*/ 27 w 29"/>
              <a:gd name="T35" fmla="*/ 16 h 44"/>
              <a:gd name="T36" fmla="*/ 25 w 29"/>
              <a:gd name="T37" fmla="*/ 20 h 44"/>
              <a:gd name="T38" fmla="*/ 22 w 29"/>
              <a:gd name="T39" fmla="*/ 24 h 44"/>
              <a:gd name="T40" fmla="*/ 19 w 29"/>
              <a:gd name="T41" fmla="*/ 28 h 44"/>
              <a:gd name="T42" fmla="*/ 12 w 29"/>
              <a:gd name="T43" fmla="*/ 34 h 44"/>
              <a:gd name="T44" fmla="*/ 6 w 29"/>
              <a:gd name="T45" fmla="*/ 39 h 44"/>
              <a:gd name="T46" fmla="*/ 29 w 29"/>
              <a:gd name="T47" fmla="*/ 39 h 44"/>
              <a:gd name="T48" fmla="*/ 29 w 29"/>
              <a:gd name="T4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9" h="44">
                <a:moveTo>
                  <a:pt x="29" y="44"/>
                </a:moveTo>
                <a:cubicBezTo>
                  <a:pt x="0" y="44"/>
                  <a:pt x="0" y="44"/>
                  <a:pt x="0" y="44"/>
                </a:cubicBezTo>
                <a:cubicBezTo>
                  <a:pt x="0" y="38"/>
                  <a:pt x="0" y="38"/>
                  <a:pt x="0" y="38"/>
                </a:cubicBezTo>
                <a:cubicBezTo>
                  <a:pt x="2" y="36"/>
                  <a:pt x="4" y="35"/>
                  <a:pt x="6" y="33"/>
                </a:cubicBezTo>
                <a:cubicBezTo>
                  <a:pt x="8" y="31"/>
                  <a:pt x="10" y="29"/>
                  <a:pt x="12" y="28"/>
                </a:cubicBezTo>
                <a:cubicBezTo>
                  <a:pt x="15" y="24"/>
                  <a:pt x="18" y="21"/>
                  <a:pt x="19" y="19"/>
                </a:cubicBezTo>
                <a:cubicBezTo>
                  <a:pt x="21" y="17"/>
                  <a:pt x="22" y="14"/>
                  <a:pt x="22" y="12"/>
                </a:cubicBezTo>
                <a:cubicBezTo>
                  <a:pt x="22" y="10"/>
                  <a:pt x="21" y="8"/>
                  <a:pt x="19" y="7"/>
                </a:cubicBezTo>
                <a:cubicBezTo>
                  <a:pt x="18" y="5"/>
                  <a:pt x="16" y="5"/>
                  <a:pt x="13" y="5"/>
                </a:cubicBezTo>
                <a:cubicBezTo>
                  <a:pt x="11" y="5"/>
                  <a:pt x="9" y="5"/>
                  <a:pt x="7" y="6"/>
                </a:cubicBezTo>
                <a:cubicBezTo>
                  <a:pt x="5" y="6"/>
                  <a:pt x="3" y="7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2"/>
                  <a:pt x="1" y="2"/>
                  <a:pt x="1" y="2"/>
                </a:cubicBezTo>
                <a:cubicBezTo>
                  <a:pt x="2" y="2"/>
                  <a:pt x="4" y="1"/>
                  <a:pt x="6" y="0"/>
                </a:cubicBezTo>
                <a:cubicBezTo>
                  <a:pt x="9" y="0"/>
                  <a:pt x="11" y="0"/>
                  <a:pt x="13" y="0"/>
                </a:cubicBezTo>
                <a:cubicBezTo>
                  <a:pt x="18" y="0"/>
                  <a:pt x="21" y="1"/>
                  <a:pt x="24" y="3"/>
                </a:cubicBezTo>
                <a:cubicBezTo>
                  <a:pt x="26" y="5"/>
                  <a:pt x="28" y="8"/>
                  <a:pt x="28" y="12"/>
                </a:cubicBezTo>
                <a:cubicBezTo>
                  <a:pt x="28" y="13"/>
                  <a:pt x="27" y="15"/>
                  <a:pt x="27" y="16"/>
                </a:cubicBezTo>
                <a:cubicBezTo>
                  <a:pt x="26" y="18"/>
                  <a:pt x="26" y="19"/>
                  <a:pt x="25" y="20"/>
                </a:cubicBezTo>
                <a:cubicBezTo>
                  <a:pt x="24" y="22"/>
                  <a:pt x="23" y="23"/>
                  <a:pt x="22" y="24"/>
                </a:cubicBezTo>
                <a:cubicBezTo>
                  <a:pt x="21" y="25"/>
                  <a:pt x="20" y="27"/>
                  <a:pt x="19" y="28"/>
                </a:cubicBezTo>
                <a:cubicBezTo>
                  <a:pt x="16" y="30"/>
                  <a:pt x="14" y="32"/>
                  <a:pt x="12" y="34"/>
                </a:cubicBezTo>
                <a:cubicBezTo>
                  <a:pt x="10" y="36"/>
                  <a:pt x="8" y="38"/>
                  <a:pt x="6" y="39"/>
                </a:cubicBezTo>
                <a:cubicBezTo>
                  <a:pt x="29" y="39"/>
                  <a:pt x="29" y="39"/>
                  <a:pt x="29" y="39"/>
                </a:cubicBezTo>
                <a:lnTo>
                  <a:pt x="29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198"/>
          <p:cNvSpPr>
            <a:spLocks noEditPoints="1"/>
          </p:cNvSpPr>
          <p:nvPr/>
        </p:nvSpPr>
        <p:spPr bwMode="auto">
          <a:xfrm>
            <a:off x="6322004" y="2892134"/>
            <a:ext cx="491622" cy="650339"/>
          </a:xfrm>
          <a:custGeom>
            <a:avLst/>
            <a:gdLst>
              <a:gd name="T0" fmla="*/ 465 w 465"/>
              <a:gd name="T1" fmla="*/ 450 h 619"/>
              <a:gd name="T2" fmla="*/ 367 w 465"/>
              <a:gd name="T3" fmla="*/ 450 h 619"/>
              <a:gd name="T4" fmla="*/ 367 w 465"/>
              <a:gd name="T5" fmla="*/ 619 h 619"/>
              <a:gd name="T6" fmla="*/ 296 w 465"/>
              <a:gd name="T7" fmla="*/ 619 h 619"/>
              <a:gd name="T8" fmla="*/ 296 w 465"/>
              <a:gd name="T9" fmla="*/ 450 h 619"/>
              <a:gd name="T10" fmla="*/ 0 w 465"/>
              <a:gd name="T11" fmla="*/ 450 h 619"/>
              <a:gd name="T12" fmla="*/ 0 w 465"/>
              <a:gd name="T13" fmla="*/ 352 h 619"/>
              <a:gd name="T14" fmla="*/ 296 w 465"/>
              <a:gd name="T15" fmla="*/ 0 h 619"/>
              <a:gd name="T16" fmla="*/ 367 w 465"/>
              <a:gd name="T17" fmla="*/ 0 h 619"/>
              <a:gd name="T18" fmla="*/ 367 w 465"/>
              <a:gd name="T19" fmla="*/ 380 h 619"/>
              <a:gd name="T20" fmla="*/ 465 w 465"/>
              <a:gd name="T21" fmla="*/ 380 h 619"/>
              <a:gd name="T22" fmla="*/ 465 w 465"/>
              <a:gd name="T23" fmla="*/ 450 h 619"/>
              <a:gd name="T24" fmla="*/ 296 w 465"/>
              <a:gd name="T25" fmla="*/ 380 h 619"/>
              <a:gd name="T26" fmla="*/ 296 w 465"/>
              <a:gd name="T27" fmla="*/ 99 h 619"/>
              <a:gd name="T28" fmla="*/ 57 w 465"/>
              <a:gd name="T29" fmla="*/ 380 h 619"/>
              <a:gd name="T30" fmla="*/ 296 w 465"/>
              <a:gd name="T31" fmla="*/ 380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65" h="619">
                <a:moveTo>
                  <a:pt x="465" y="450"/>
                </a:moveTo>
                <a:lnTo>
                  <a:pt x="367" y="450"/>
                </a:lnTo>
                <a:lnTo>
                  <a:pt x="367" y="619"/>
                </a:lnTo>
                <a:lnTo>
                  <a:pt x="296" y="619"/>
                </a:lnTo>
                <a:lnTo>
                  <a:pt x="296" y="450"/>
                </a:lnTo>
                <a:lnTo>
                  <a:pt x="0" y="450"/>
                </a:lnTo>
                <a:lnTo>
                  <a:pt x="0" y="352"/>
                </a:lnTo>
                <a:lnTo>
                  <a:pt x="296" y="0"/>
                </a:lnTo>
                <a:lnTo>
                  <a:pt x="367" y="0"/>
                </a:lnTo>
                <a:lnTo>
                  <a:pt x="367" y="380"/>
                </a:lnTo>
                <a:lnTo>
                  <a:pt x="465" y="380"/>
                </a:lnTo>
                <a:lnTo>
                  <a:pt x="465" y="450"/>
                </a:lnTo>
                <a:close/>
                <a:moveTo>
                  <a:pt x="296" y="380"/>
                </a:moveTo>
                <a:lnTo>
                  <a:pt x="296" y="99"/>
                </a:lnTo>
                <a:lnTo>
                  <a:pt x="57" y="380"/>
                </a:lnTo>
                <a:lnTo>
                  <a:pt x="296" y="3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291"/>
          <p:cNvSpPr>
            <a:spLocks noEditPoints="1"/>
          </p:cNvSpPr>
          <p:nvPr/>
        </p:nvSpPr>
        <p:spPr bwMode="auto">
          <a:xfrm>
            <a:off x="6843228" y="3247247"/>
            <a:ext cx="372152" cy="309935"/>
          </a:xfrm>
          <a:custGeom>
            <a:avLst/>
            <a:gdLst>
              <a:gd name="T0" fmla="*/ 9 w 25"/>
              <a:gd name="T1" fmla="*/ 6 h 21"/>
              <a:gd name="T2" fmla="*/ 8 w 25"/>
              <a:gd name="T3" fmla="*/ 10 h 21"/>
              <a:gd name="T4" fmla="*/ 4 w 25"/>
              <a:gd name="T5" fmla="*/ 12 h 21"/>
              <a:gd name="T6" fmla="*/ 1 w 25"/>
              <a:gd name="T7" fmla="*/ 10 h 21"/>
              <a:gd name="T8" fmla="*/ 0 w 25"/>
              <a:gd name="T9" fmla="*/ 6 h 21"/>
              <a:gd name="T10" fmla="*/ 1 w 25"/>
              <a:gd name="T11" fmla="*/ 2 h 21"/>
              <a:gd name="T12" fmla="*/ 4 w 25"/>
              <a:gd name="T13" fmla="*/ 0 h 21"/>
              <a:gd name="T14" fmla="*/ 8 w 25"/>
              <a:gd name="T15" fmla="*/ 2 h 21"/>
              <a:gd name="T16" fmla="*/ 9 w 25"/>
              <a:gd name="T17" fmla="*/ 6 h 21"/>
              <a:gd name="T18" fmla="*/ 7 w 25"/>
              <a:gd name="T19" fmla="*/ 6 h 21"/>
              <a:gd name="T20" fmla="*/ 6 w 25"/>
              <a:gd name="T21" fmla="*/ 3 h 21"/>
              <a:gd name="T22" fmla="*/ 4 w 25"/>
              <a:gd name="T23" fmla="*/ 2 h 21"/>
              <a:gd name="T24" fmla="*/ 3 w 25"/>
              <a:gd name="T25" fmla="*/ 3 h 21"/>
              <a:gd name="T26" fmla="*/ 2 w 25"/>
              <a:gd name="T27" fmla="*/ 6 h 21"/>
              <a:gd name="T28" fmla="*/ 3 w 25"/>
              <a:gd name="T29" fmla="*/ 9 h 21"/>
              <a:gd name="T30" fmla="*/ 4 w 25"/>
              <a:gd name="T31" fmla="*/ 10 h 21"/>
              <a:gd name="T32" fmla="*/ 6 w 25"/>
              <a:gd name="T33" fmla="*/ 9 h 21"/>
              <a:gd name="T34" fmla="*/ 7 w 25"/>
              <a:gd name="T35" fmla="*/ 6 h 21"/>
              <a:gd name="T36" fmla="*/ 19 w 25"/>
              <a:gd name="T37" fmla="*/ 0 h 21"/>
              <a:gd name="T38" fmla="*/ 8 w 25"/>
              <a:gd name="T39" fmla="*/ 20 h 21"/>
              <a:gd name="T40" fmla="*/ 6 w 25"/>
              <a:gd name="T41" fmla="*/ 20 h 21"/>
              <a:gd name="T42" fmla="*/ 16 w 25"/>
              <a:gd name="T43" fmla="*/ 0 h 21"/>
              <a:gd name="T44" fmla="*/ 19 w 25"/>
              <a:gd name="T45" fmla="*/ 0 h 21"/>
              <a:gd name="T46" fmla="*/ 25 w 25"/>
              <a:gd name="T47" fmla="*/ 15 h 21"/>
              <a:gd name="T48" fmla="*/ 24 w 25"/>
              <a:gd name="T49" fmla="*/ 19 h 21"/>
              <a:gd name="T50" fmla="*/ 20 w 25"/>
              <a:gd name="T51" fmla="*/ 21 h 21"/>
              <a:gd name="T52" fmla="*/ 16 w 25"/>
              <a:gd name="T53" fmla="*/ 19 h 21"/>
              <a:gd name="T54" fmla="*/ 15 w 25"/>
              <a:gd name="T55" fmla="*/ 15 h 21"/>
              <a:gd name="T56" fmla="*/ 16 w 25"/>
              <a:gd name="T57" fmla="*/ 10 h 21"/>
              <a:gd name="T58" fmla="*/ 20 w 25"/>
              <a:gd name="T59" fmla="*/ 9 h 21"/>
              <a:gd name="T60" fmla="*/ 24 w 25"/>
              <a:gd name="T61" fmla="*/ 10 h 21"/>
              <a:gd name="T62" fmla="*/ 25 w 25"/>
              <a:gd name="T63" fmla="*/ 15 h 21"/>
              <a:gd name="T64" fmla="*/ 23 w 25"/>
              <a:gd name="T65" fmla="*/ 15 h 21"/>
              <a:gd name="T66" fmla="*/ 22 w 25"/>
              <a:gd name="T67" fmla="*/ 12 h 21"/>
              <a:gd name="T68" fmla="*/ 20 w 25"/>
              <a:gd name="T69" fmla="*/ 11 h 21"/>
              <a:gd name="T70" fmla="*/ 18 w 25"/>
              <a:gd name="T71" fmla="*/ 12 h 21"/>
              <a:gd name="T72" fmla="*/ 18 w 25"/>
              <a:gd name="T73" fmla="*/ 15 h 21"/>
              <a:gd name="T74" fmla="*/ 18 w 25"/>
              <a:gd name="T75" fmla="*/ 18 h 21"/>
              <a:gd name="T76" fmla="*/ 20 w 25"/>
              <a:gd name="T77" fmla="*/ 19 h 21"/>
              <a:gd name="T78" fmla="*/ 22 w 25"/>
              <a:gd name="T79" fmla="*/ 18 h 21"/>
              <a:gd name="T80" fmla="*/ 23 w 25"/>
              <a:gd name="T81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5" h="21">
                <a:moveTo>
                  <a:pt x="9" y="6"/>
                </a:moveTo>
                <a:cubicBezTo>
                  <a:pt x="9" y="8"/>
                  <a:pt x="9" y="9"/>
                  <a:pt x="8" y="10"/>
                </a:cubicBezTo>
                <a:cubicBezTo>
                  <a:pt x="7" y="11"/>
                  <a:pt x="6" y="12"/>
                  <a:pt x="4" y="12"/>
                </a:cubicBezTo>
                <a:cubicBezTo>
                  <a:pt x="3" y="12"/>
                  <a:pt x="2" y="11"/>
                  <a:pt x="1" y="10"/>
                </a:cubicBezTo>
                <a:cubicBezTo>
                  <a:pt x="0" y="9"/>
                  <a:pt x="0" y="8"/>
                  <a:pt x="0" y="6"/>
                </a:cubicBezTo>
                <a:cubicBezTo>
                  <a:pt x="0" y="4"/>
                  <a:pt x="0" y="3"/>
                  <a:pt x="1" y="2"/>
                </a:cubicBezTo>
                <a:cubicBezTo>
                  <a:pt x="2" y="1"/>
                  <a:pt x="3" y="0"/>
                  <a:pt x="4" y="0"/>
                </a:cubicBezTo>
                <a:cubicBezTo>
                  <a:pt x="6" y="0"/>
                  <a:pt x="7" y="1"/>
                  <a:pt x="8" y="2"/>
                </a:cubicBezTo>
                <a:cubicBezTo>
                  <a:pt x="9" y="3"/>
                  <a:pt x="9" y="4"/>
                  <a:pt x="9" y="6"/>
                </a:cubicBezTo>
                <a:close/>
                <a:moveTo>
                  <a:pt x="7" y="6"/>
                </a:moveTo>
                <a:cubicBezTo>
                  <a:pt x="7" y="4"/>
                  <a:pt x="7" y="3"/>
                  <a:pt x="6" y="3"/>
                </a:cubicBezTo>
                <a:cubicBezTo>
                  <a:pt x="6" y="2"/>
                  <a:pt x="5" y="2"/>
                  <a:pt x="4" y="2"/>
                </a:cubicBezTo>
                <a:cubicBezTo>
                  <a:pt x="4" y="2"/>
                  <a:pt x="3" y="2"/>
                  <a:pt x="3" y="3"/>
                </a:cubicBezTo>
                <a:cubicBezTo>
                  <a:pt x="2" y="3"/>
                  <a:pt x="2" y="4"/>
                  <a:pt x="2" y="6"/>
                </a:cubicBezTo>
                <a:cubicBezTo>
                  <a:pt x="2" y="8"/>
                  <a:pt x="2" y="9"/>
                  <a:pt x="3" y="9"/>
                </a:cubicBezTo>
                <a:cubicBezTo>
                  <a:pt x="3" y="10"/>
                  <a:pt x="4" y="10"/>
                  <a:pt x="4" y="10"/>
                </a:cubicBezTo>
                <a:cubicBezTo>
                  <a:pt x="5" y="10"/>
                  <a:pt x="6" y="10"/>
                  <a:pt x="6" y="9"/>
                </a:cubicBezTo>
                <a:cubicBezTo>
                  <a:pt x="7" y="9"/>
                  <a:pt x="7" y="8"/>
                  <a:pt x="7" y="6"/>
                </a:cubicBezTo>
                <a:close/>
                <a:moveTo>
                  <a:pt x="19" y="0"/>
                </a:moveTo>
                <a:cubicBezTo>
                  <a:pt x="8" y="20"/>
                  <a:pt x="8" y="20"/>
                  <a:pt x="8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16" y="0"/>
                  <a:pt x="16" y="0"/>
                  <a:pt x="16" y="0"/>
                </a:cubicBezTo>
                <a:lnTo>
                  <a:pt x="19" y="0"/>
                </a:lnTo>
                <a:close/>
                <a:moveTo>
                  <a:pt x="25" y="15"/>
                </a:moveTo>
                <a:cubicBezTo>
                  <a:pt x="25" y="17"/>
                  <a:pt x="25" y="18"/>
                  <a:pt x="24" y="19"/>
                </a:cubicBezTo>
                <a:cubicBezTo>
                  <a:pt x="23" y="20"/>
                  <a:pt x="22" y="21"/>
                  <a:pt x="20" y="21"/>
                </a:cubicBezTo>
                <a:cubicBezTo>
                  <a:pt x="19" y="21"/>
                  <a:pt x="17" y="20"/>
                  <a:pt x="16" y="19"/>
                </a:cubicBezTo>
                <a:cubicBezTo>
                  <a:pt x="16" y="18"/>
                  <a:pt x="15" y="17"/>
                  <a:pt x="15" y="15"/>
                </a:cubicBezTo>
                <a:cubicBezTo>
                  <a:pt x="15" y="13"/>
                  <a:pt x="16" y="11"/>
                  <a:pt x="16" y="10"/>
                </a:cubicBezTo>
                <a:cubicBezTo>
                  <a:pt x="17" y="9"/>
                  <a:pt x="19" y="9"/>
                  <a:pt x="20" y="9"/>
                </a:cubicBezTo>
                <a:cubicBezTo>
                  <a:pt x="22" y="9"/>
                  <a:pt x="23" y="9"/>
                  <a:pt x="24" y="10"/>
                </a:cubicBezTo>
                <a:cubicBezTo>
                  <a:pt x="25" y="11"/>
                  <a:pt x="25" y="13"/>
                  <a:pt x="25" y="15"/>
                </a:cubicBezTo>
                <a:close/>
                <a:moveTo>
                  <a:pt x="23" y="15"/>
                </a:moveTo>
                <a:cubicBezTo>
                  <a:pt x="23" y="13"/>
                  <a:pt x="22" y="12"/>
                  <a:pt x="22" y="12"/>
                </a:cubicBezTo>
                <a:cubicBezTo>
                  <a:pt x="22" y="11"/>
                  <a:pt x="21" y="11"/>
                  <a:pt x="20" y="11"/>
                </a:cubicBezTo>
                <a:cubicBezTo>
                  <a:pt x="19" y="11"/>
                  <a:pt x="19" y="11"/>
                  <a:pt x="18" y="12"/>
                </a:cubicBezTo>
                <a:cubicBezTo>
                  <a:pt x="18" y="12"/>
                  <a:pt x="18" y="13"/>
                  <a:pt x="18" y="15"/>
                </a:cubicBezTo>
                <a:cubicBezTo>
                  <a:pt x="18" y="16"/>
                  <a:pt x="18" y="18"/>
                  <a:pt x="18" y="18"/>
                </a:cubicBezTo>
                <a:cubicBezTo>
                  <a:pt x="19" y="19"/>
                  <a:pt x="19" y="19"/>
                  <a:pt x="20" y="19"/>
                </a:cubicBezTo>
                <a:cubicBezTo>
                  <a:pt x="21" y="19"/>
                  <a:pt x="22" y="19"/>
                  <a:pt x="22" y="18"/>
                </a:cubicBezTo>
                <a:cubicBezTo>
                  <a:pt x="22" y="18"/>
                  <a:pt x="23" y="16"/>
                  <a:pt x="23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秘书处文字"/>
          <p:cNvSpPr txBox="1"/>
          <p:nvPr/>
        </p:nvSpPr>
        <p:spPr>
          <a:xfrm>
            <a:off x="1979712" y="3839414"/>
            <a:ext cx="864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秘书处文字"/>
          <p:cNvSpPr txBox="1"/>
          <p:nvPr/>
        </p:nvSpPr>
        <p:spPr>
          <a:xfrm>
            <a:off x="4014185" y="3839414"/>
            <a:ext cx="864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秘书处文字"/>
          <p:cNvSpPr txBox="1"/>
          <p:nvPr/>
        </p:nvSpPr>
        <p:spPr>
          <a:xfrm>
            <a:off x="5958809" y="3839414"/>
            <a:ext cx="864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79512" y="188640"/>
            <a:ext cx="1450380" cy="1483761"/>
            <a:chOff x="241300" y="262608"/>
            <a:chExt cx="2633663" cy="2628900"/>
          </a:xfrm>
        </p:grpSpPr>
        <p:sp>
          <p:nvSpPr>
            <p:cNvPr id="49" name="Freeform 27"/>
            <p:cNvSpPr>
              <a:spLocks noEditPoints="1"/>
            </p:cNvSpPr>
            <p:nvPr/>
          </p:nvSpPr>
          <p:spPr bwMode="auto">
            <a:xfrm>
              <a:off x="1484859" y="262608"/>
              <a:ext cx="1346200" cy="2628900"/>
            </a:xfrm>
            <a:custGeom>
              <a:avLst/>
              <a:gdLst>
                <a:gd name="T0" fmla="*/ 125 w 318"/>
                <a:gd name="T1" fmla="*/ 593 h 621"/>
                <a:gd name="T2" fmla="*/ 125 w 318"/>
                <a:gd name="T3" fmla="*/ 593 h 621"/>
                <a:gd name="T4" fmla="*/ 125 w 318"/>
                <a:gd name="T5" fmla="*/ 593 h 621"/>
                <a:gd name="T6" fmla="*/ 125 w 318"/>
                <a:gd name="T7" fmla="*/ 593 h 621"/>
                <a:gd name="T8" fmla="*/ 121 w 318"/>
                <a:gd name="T9" fmla="*/ 595 h 621"/>
                <a:gd name="T10" fmla="*/ 119 w 318"/>
                <a:gd name="T11" fmla="*/ 596 h 621"/>
                <a:gd name="T12" fmla="*/ 118 w 318"/>
                <a:gd name="T13" fmla="*/ 596 h 621"/>
                <a:gd name="T14" fmla="*/ 118 w 318"/>
                <a:gd name="T15" fmla="*/ 595 h 621"/>
                <a:gd name="T16" fmla="*/ 120 w 318"/>
                <a:gd name="T17" fmla="*/ 594 h 621"/>
                <a:gd name="T18" fmla="*/ 122 w 318"/>
                <a:gd name="T19" fmla="*/ 593 h 621"/>
                <a:gd name="T20" fmla="*/ 125 w 318"/>
                <a:gd name="T21" fmla="*/ 593 h 621"/>
                <a:gd name="T22" fmla="*/ 9 w 318"/>
                <a:gd name="T23" fmla="*/ 0 h 621"/>
                <a:gd name="T24" fmla="*/ 9 w 318"/>
                <a:gd name="T25" fmla="*/ 0 h 621"/>
                <a:gd name="T26" fmla="*/ 131 w 318"/>
                <a:gd name="T27" fmla="*/ 32 h 621"/>
                <a:gd name="T28" fmla="*/ 136 w 318"/>
                <a:gd name="T29" fmla="*/ 33 h 621"/>
                <a:gd name="T30" fmla="*/ 142 w 318"/>
                <a:gd name="T31" fmla="*/ 36 h 621"/>
                <a:gd name="T32" fmla="*/ 141 w 318"/>
                <a:gd name="T33" fmla="*/ 35 h 621"/>
                <a:gd name="T34" fmla="*/ 142 w 318"/>
                <a:gd name="T35" fmla="*/ 35 h 621"/>
                <a:gd name="T36" fmla="*/ 149 w 318"/>
                <a:gd name="T37" fmla="*/ 38 h 621"/>
                <a:gd name="T38" fmla="*/ 151 w 318"/>
                <a:gd name="T39" fmla="*/ 38 h 621"/>
                <a:gd name="T40" fmla="*/ 149 w 318"/>
                <a:gd name="T41" fmla="*/ 37 h 621"/>
                <a:gd name="T42" fmla="*/ 150 w 318"/>
                <a:gd name="T43" fmla="*/ 37 h 621"/>
                <a:gd name="T44" fmla="*/ 150 w 318"/>
                <a:gd name="T45" fmla="*/ 37 h 621"/>
                <a:gd name="T46" fmla="*/ 230 w 318"/>
                <a:gd name="T47" fmla="*/ 98 h 621"/>
                <a:gd name="T48" fmla="*/ 228 w 318"/>
                <a:gd name="T49" fmla="*/ 97 h 621"/>
                <a:gd name="T50" fmla="*/ 226 w 318"/>
                <a:gd name="T51" fmla="*/ 96 h 621"/>
                <a:gd name="T52" fmla="*/ 226 w 318"/>
                <a:gd name="T53" fmla="*/ 97 h 621"/>
                <a:gd name="T54" fmla="*/ 226 w 318"/>
                <a:gd name="T55" fmla="*/ 97 h 621"/>
                <a:gd name="T56" fmla="*/ 224 w 318"/>
                <a:gd name="T57" fmla="*/ 97 h 621"/>
                <a:gd name="T58" fmla="*/ 225 w 318"/>
                <a:gd name="T59" fmla="*/ 101 h 621"/>
                <a:gd name="T60" fmla="*/ 225 w 318"/>
                <a:gd name="T61" fmla="*/ 101 h 621"/>
                <a:gd name="T62" fmla="*/ 222 w 318"/>
                <a:gd name="T63" fmla="*/ 101 h 621"/>
                <a:gd name="T64" fmla="*/ 304 w 318"/>
                <a:gd name="T65" fmla="*/ 311 h 621"/>
                <a:gd name="T66" fmla="*/ 119 w 318"/>
                <a:gd name="T67" fmla="*/ 594 h 621"/>
                <a:gd name="T68" fmla="*/ 119 w 318"/>
                <a:gd name="T69" fmla="*/ 594 h 621"/>
                <a:gd name="T70" fmla="*/ 114 w 318"/>
                <a:gd name="T71" fmla="*/ 597 h 621"/>
                <a:gd name="T72" fmla="*/ 114 w 318"/>
                <a:gd name="T73" fmla="*/ 597 h 621"/>
                <a:gd name="T74" fmla="*/ 89 w 318"/>
                <a:gd name="T75" fmla="*/ 606 h 621"/>
                <a:gd name="T76" fmla="*/ 90 w 318"/>
                <a:gd name="T77" fmla="*/ 606 h 621"/>
                <a:gd name="T78" fmla="*/ 93 w 318"/>
                <a:gd name="T79" fmla="*/ 606 h 621"/>
                <a:gd name="T80" fmla="*/ 93 w 318"/>
                <a:gd name="T81" fmla="*/ 606 h 621"/>
                <a:gd name="T82" fmla="*/ 93 w 318"/>
                <a:gd name="T83" fmla="*/ 606 h 621"/>
                <a:gd name="T84" fmla="*/ 91 w 318"/>
                <a:gd name="T85" fmla="*/ 607 h 621"/>
                <a:gd name="T86" fmla="*/ 84 w 318"/>
                <a:gd name="T87" fmla="*/ 609 h 621"/>
                <a:gd name="T88" fmla="*/ 82 w 318"/>
                <a:gd name="T89" fmla="*/ 609 h 621"/>
                <a:gd name="T90" fmla="*/ 81 w 318"/>
                <a:gd name="T91" fmla="*/ 609 h 621"/>
                <a:gd name="T92" fmla="*/ 77 w 318"/>
                <a:gd name="T93" fmla="*/ 610 h 621"/>
                <a:gd name="T94" fmla="*/ 76 w 318"/>
                <a:gd name="T95" fmla="*/ 610 h 621"/>
                <a:gd name="T96" fmla="*/ 75 w 318"/>
                <a:gd name="T97" fmla="*/ 610 h 621"/>
                <a:gd name="T98" fmla="*/ 0 w 318"/>
                <a:gd name="T99" fmla="*/ 621 h 621"/>
                <a:gd name="T100" fmla="*/ 7 w 318"/>
                <a:gd name="T101" fmla="*/ 621 h 621"/>
                <a:gd name="T102" fmla="*/ 318 w 318"/>
                <a:gd name="T103" fmla="*/ 310 h 621"/>
                <a:gd name="T104" fmla="*/ 9 w 318"/>
                <a:gd name="T105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8" h="621">
                  <a:moveTo>
                    <a:pt x="125" y="593"/>
                  </a:moveTo>
                  <a:cubicBezTo>
                    <a:pt x="125" y="593"/>
                    <a:pt x="125" y="593"/>
                    <a:pt x="125" y="593"/>
                  </a:cubicBezTo>
                  <a:cubicBezTo>
                    <a:pt x="125" y="593"/>
                    <a:pt x="125" y="593"/>
                    <a:pt x="125" y="593"/>
                  </a:cubicBezTo>
                  <a:cubicBezTo>
                    <a:pt x="125" y="593"/>
                    <a:pt x="125" y="593"/>
                    <a:pt x="125" y="593"/>
                  </a:cubicBezTo>
                  <a:cubicBezTo>
                    <a:pt x="124" y="594"/>
                    <a:pt x="122" y="595"/>
                    <a:pt x="121" y="595"/>
                  </a:cubicBezTo>
                  <a:cubicBezTo>
                    <a:pt x="120" y="595"/>
                    <a:pt x="120" y="596"/>
                    <a:pt x="119" y="596"/>
                  </a:cubicBezTo>
                  <a:cubicBezTo>
                    <a:pt x="118" y="596"/>
                    <a:pt x="118" y="596"/>
                    <a:pt x="118" y="596"/>
                  </a:cubicBezTo>
                  <a:cubicBezTo>
                    <a:pt x="118" y="596"/>
                    <a:pt x="118" y="596"/>
                    <a:pt x="118" y="595"/>
                  </a:cubicBezTo>
                  <a:cubicBezTo>
                    <a:pt x="119" y="595"/>
                    <a:pt x="119" y="595"/>
                    <a:pt x="120" y="594"/>
                  </a:cubicBezTo>
                  <a:cubicBezTo>
                    <a:pt x="121" y="594"/>
                    <a:pt x="121" y="594"/>
                    <a:pt x="122" y="593"/>
                  </a:cubicBezTo>
                  <a:cubicBezTo>
                    <a:pt x="124" y="593"/>
                    <a:pt x="124" y="593"/>
                    <a:pt x="125" y="593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53" y="3"/>
                    <a:pt x="94" y="14"/>
                    <a:pt x="131" y="32"/>
                  </a:cubicBezTo>
                  <a:cubicBezTo>
                    <a:pt x="133" y="33"/>
                    <a:pt x="134" y="33"/>
                    <a:pt x="136" y="33"/>
                  </a:cubicBezTo>
                  <a:cubicBezTo>
                    <a:pt x="138" y="34"/>
                    <a:pt x="139" y="35"/>
                    <a:pt x="142" y="36"/>
                  </a:cubicBezTo>
                  <a:cubicBezTo>
                    <a:pt x="142" y="35"/>
                    <a:pt x="141" y="35"/>
                    <a:pt x="141" y="35"/>
                  </a:cubicBezTo>
                  <a:cubicBezTo>
                    <a:pt x="141" y="35"/>
                    <a:pt x="142" y="35"/>
                    <a:pt x="142" y="35"/>
                  </a:cubicBezTo>
                  <a:cubicBezTo>
                    <a:pt x="144" y="36"/>
                    <a:pt x="146" y="37"/>
                    <a:pt x="149" y="38"/>
                  </a:cubicBezTo>
                  <a:cubicBezTo>
                    <a:pt x="149" y="38"/>
                    <a:pt x="150" y="38"/>
                    <a:pt x="151" y="38"/>
                  </a:cubicBezTo>
                  <a:cubicBezTo>
                    <a:pt x="150" y="38"/>
                    <a:pt x="150" y="37"/>
                    <a:pt x="149" y="37"/>
                  </a:cubicBezTo>
                  <a:cubicBezTo>
                    <a:pt x="149" y="37"/>
                    <a:pt x="149" y="37"/>
                    <a:pt x="150" y="37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80" y="53"/>
                    <a:pt x="207" y="73"/>
                    <a:pt x="230" y="98"/>
                  </a:cubicBezTo>
                  <a:cubicBezTo>
                    <a:pt x="229" y="97"/>
                    <a:pt x="228" y="97"/>
                    <a:pt x="228" y="97"/>
                  </a:cubicBezTo>
                  <a:cubicBezTo>
                    <a:pt x="227" y="97"/>
                    <a:pt x="227" y="96"/>
                    <a:pt x="226" y="96"/>
                  </a:cubicBezTo>
                  <a:cubicBezTo>
                    <a:pt x="226" y="96"/>
                    <a:pt x="226" y="96"/>
                    <a:pt x="226" y="97"/>
                  </a:cubicBezTo>
                  <a:cubicBezTo>
                    <a:pt x="226" y="97"/>
                    <a:pt x="226" y="97"/>
                    <a:pt x="226" y="97"/>
                  </a:cubicBezTo>
                  <a:cubicBezTo>
                    <a:pt x="225" y="97"/>
                    <a:pt x="225" y="97"/>
                    <a:pt x="224" y="97"/>
                  </a:cubicBezTo>
                  <a:cubicBezTo>
                    <a:pt x="222" y="97"/>
                    <a:pt x="228" y="101"/>
                    <a:pt x="225" y="101"/>
                  </a:cubicBezTo>
                  <a:cubicBezTo>
                    <a:pt x="225" y="101"/>
                    <a:pt x="225" y="101"/>
                    <a:pt x="225" y="101"/>
                  </a:cubicBezTo>
                  <a:cubicBezTo>
                    <a:pt x="224" y="101"/>
                    <a:pt x="223" y="101"/>
                    <a:pt x="222" y="101"/>
                  </a:cubicBezTo>
                  <a:cubicBezTo>
                    <a:pt x="273" y="156"/>
                    <a:pt x="304" y="230"/>
                    <a:pt x="304" y="311"/>
                  </a:cubicBezTo>
                  <a:cubicBezTo>
                    <a:pt x="304" y="437"/>
                    <a:pt x="228" y="546"/>
                    <a:pt x="119" y="594"/>
                  </a:cubicBezTo>
                  <a:cubicBezTo>
                    <a:pt x="119" y="594"/>
                    <a:pt x="119" y="594"/>
                    <a:pt x="119" y="594"/>
                  </a:cubicBezTo>
                  <a:cubicBezTo>
                    <a:pt x="117" y="595"/>
                    <a:pt x="116" y="596"/>
                    <a:pt x="114" y="597"/>
                  </a:cubicBezTo>
                  <a:cubicBezTo>
                    <a:pt x="114" y="597"/>
                    <a:pt x="114" y="597"/>
                    <a:pt x="114" y="597"/>
                  </a:cubicBezTo>
                  <a:cubicBezTo>
                    <a:pt x="106" y="600"/>
                    <a:pt x="97" y="603"/>
                    <a:pt x="89" y="606"/>
                  </a:cubicBezTo>
                  <a:cubicBezTo>
                    <a:pt x="89" y="606"/>
                    <a:pt x="90" y="606"/>
                    <a:pt x="90" y="606"/>
                  </a:cubicBezTo>
                  <a:cubicBezTo>
                    <a:pt x="91" y="606"/>
                    <a:pt x="92" y="606"/>
                    <a:pt x="93" y="606"/>
                  </a:cubicBezTo>
                  <a:cubicBezTo>
                    <a:pt x="93" y="606"/>
                    <a:pt x="93" y="606"/>
                    <a:pt x="93" y="606"/>
                  </a:cubicBezTo>
                  <a:cubicBezTo>
                    <a:pt x="93" y="606"/>
                    <a:pt x="93" y="606"/>
                    <a:pt x="93" y="606"/>
                  </a:cubicBezTo>
                  <a:cubicBezTo>
                    <a:pt x="92" y="606"/>
                    <a:pt x="92" y="606"/>
                    <a:pt x="91" y="607"/>
                  </a:cubicBezTo>
                  <a:cubicBezTo>
                    <a:pt x="89" y="607"/>
                    <a:pt x="85" y="608"/>
                    <a:pt x="84" y="609"/>
                  </a:cubicBezTo>
                  <a:cubicBezTo>
                    <a:pt x="83" y="609"/>
                    <a:pt x="83" y="609"/>
                    <a:pt x="82" y="609"/>
                  </a:cubicBezTo>
                  <a:cubicBezTo>
                    <a:pt x="82" y="609"/>
                    <a:pt x="81" y="609"/>
                    <a:pt x="81" y="609"/>
                  </a:cubicBezTo>
                  <a:cubicBezTo>
                    <a:pt x="79" y="609"/>
                    <a:pt x="78" y="610"/>
                    <a:pt x="77" y="610"/>
                  </a:cubicBezTo>
                  <a:cubicBezTo>
                    <a:pt x="76" y="610"/>
                    <a:pt x="76" y="610"/>
                    <a:pt x="76" y="610"/>
                  </a:cubicBezTo>
                  <a:cubicBezTo>
                    <a:pt x="76" y="610"/>
                    <a:pt x="75" y="610"/>
                    <a:pt x="75" y="610"/>
                  </a:cubicBezTo>
                  <a:cubicBezTo>
                    <a:pt x="51" y="617"/>
                    <a:pt x="26" y="620"/>
                    <a:pt x="0" y="621"/>
                  </a:cubicBezTo>
                  <a:cubicBezTo>
                    <a:pt x="3" y="621"/>
                    <a:pt x="5" y="621"/>
                    <a:pt x="7" y="621"/>
                  </a:cubicBezTo>
                  <a:cubicBezTo>
                    <a:pt x="179" y="621"/>
                    <a:pt x="318" y="482"/>
                    <a:pt x="318" y="310"/>
                  </a:cubicBezTo>
                  <a:cubicBezTo>
                    <a:pt x="318" y="139"/>
                    <a:pt x="180" y="1"/>
                    <a:pt x="9" y="0"/>
                  </a:cubicBezTo>
                </a:path>
              </a:pathLst>
            </a:custGeom>
            <a:solidFill>
              <a:srgbClr val="A7A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Oval 29"/>
            <p:cNvSpPr>
              <a:spLocks noChangeArrowheads="1"/>
            </p:cNvSpPr>
            <p:nvPr/>
          </p:nvSpPr>
          <p:spPr bwMode="auto">
            <a:xfrm>
              <a:off x="241300" y="262608"/>
              <a:ext cx="2633663" cy="2628900"/>
            </a:xfrm>
            <a:prstGeom prst="ellipse">
              <a:avLst/>
            </a:prstGeom>
            <a:solidFill>
              <a:srgbClr val="87BA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30"/>
            <p:cNvSpPr>
              <a:spLocks noEditPoints="1"/>
            </p:cNvSpPr>
            <p:nvPr/>
          </p:nvSpPr>
          <p:spPr bwMode="auto">
            <a:xfrm>
              <a:off x="1802359" y="397546"/>
              <a:ext cx="657225" cy="2447925"/>
            </a:xfrm>
            <a:custGeom>
              <a:avLst/>
              <a:gdLst>
                <a:gd name="T0" fmla="*/ 14 w 155"/>
                <a:gd name="T1" fmla="*/ 574 h 578"/>
                <a:gd name="T2" fmla="*/ 0 w 155"/>
                <a:gd name="T3" fmla="*/ 578 h 578"/>
                <a:gd name="T4" fmla="*/ 1 w 155"/>
                <a:gd name="T5" fmla="*/ 578 h 578"/>
                <a:gd name="T6" fmla="*/ 2 w 155"/>
                <a:gd name="T7" fmla="*/ 578 h 578"/>
                <a:gd name="T8" fmla="*/ 6 w 155"/>
                <a:gd name="T9" fmla="*/ 577 h 578"/>
                <a:gd name="T10" fmla="*/ 7 w 155"/>
                <a:gd name="T11" fmla="*/ 577 h 578"/>
                <a:gd name="T12" fmla="*/ 9 w 155"/>
                <a:gd name="T13" fmla="*/ 577 h 578"/>
                <a:gd name="T14" fmla="*/ 16 w 155"/>
                <a:gd name="T15" fmla="*/ 575 h 578"/>
                <a:gd name="T16" fmla="*/ 18 w 155"/>
                <a:gd name="T17" fmla="*/ 574 h 578"/>
                <a:gd name="T18" fmla="*/ 15 w 155"/>
                <a:gd name="T19" fmla="*/ 574 h 578"/>
                <a:gd name="T20" fmla="*/ 14 w 155"/>
                <a:gd name="T21" fmla="*/ 574 h 578"/>
                <a:gd name="T22" fmla="*/ 44 w 155"/>
                <a:gd name="T23" fmla="*/ 562 h 578"/>
                <a:gd name="T24" fmla="*/ 39 w 155"/>
                <a:gd name="T25" fmla="*/ 565 h 578"/>
                <a:gd name="T26" fmla="*/ 39 w 155"/>
                <a:gd name="T27" fmla="*/ 565 h 578"/>
                <a:gd name="T28" fmla="*/ 44 w 155"/>
                <a:gd name="T29" fmla="*/ 562 h 578"/>
                <a:gd name="T30" fmla="*/ 44 w 155"/>
                <a:gd name="T31" fmla="*/ 562 h 578"/>
                <a:gd name="T32" fmla="*/ 50 w 155"/>
                <a:gd name="T33" fmla="*/ 561 h 578"/>
                <a:gd name="T34" fmla="*/ 47 w 155"/>
                <a:gd name="T35" fmla="*/ 561 h 578"/>
                <a:gd name="T36" fmla="*/ 45 w 155"/>
                <a:gd name="T37" fmla="*/ 562 h 578"/>
                <a:gd name="T38" fmla="*/ 43 w 155"/>
                <a:gd name="T39" fmla="*/ 563 h 578"/>
                <a:gd name="T40" fmla="*/ 43 w 155"/>
                <a:gd name="T41" fmla="*/ 564 h 578"/>
                <a:gd name="T42" fmla="*/ 44 w 155"/>
                <a:gd name="T43" fmla="*/ 564 h 578"/>
                <a:gd name="T44" fmla="*/ 46 w 155"/>
                <a:gd name="T45" fmla="*/ 563 h 578"/>
                <a:gd name="T46" fmla="*/ 50 w 155"/>
                <a:gd name="T47" fmla="*/ 561 h 578"/>
                <a:gd name="T48" fmla="*/ 50 w 155"/>
                <a:gd name="T49" fmla="*/ 561 h 578"/>
                <a:gd name="T50" fmla="*/ 56 w 155"/>
                <a:gd name="T51" fmla="*/ 0 h 578"/>
                <a:gd name="T52" fmla="*/ 147 w 155"/>
                <a:gd name="T53" fmla="*/ 69 h 578"/>
                <a:gd name="T54" fmla="*/ 150 w 155"/>
                <a:gd name="T55" fmla="*/ 69 h 578"/>
                <a:gd name="T56" fmla="*/ 150 w 155"/>
                <a:gd name="T57" fmla="*/ 69 h 578"/>
                <a:gd name="T58" fmla="*/ 149 w 155"/>
                <a:gd name="T59" fmla="*/ 65 h 578"/>
                <a:gd name="T60" fmla="*/ 151 w 155"/>
                <a:gd name="T61" fmla="*/ 65 h 578"/>
                <a:gd name="T62" fmla="*/ 151 w 155"/>
                <a:gd name="T63" fmla="*/ 65 h 578"/>
                <a:gd name="T64" fmla="*/ 151 w 155"/>
                <a:gd name="T65" fmla="*/ 64 h 578"/>
                <a:gd name="T66" fmla="*/ 153 w 155"/>
                <a:gd name="T67" fmla="*/ 65 h 578"/>
                <a:gd name="T68" fmla="*/ 155 w 155"/>
                <a:gd name="T69" fmla="*/ 66 h 578"/>
                <a:gd name="T70" fmla="*/ 75 w 155"/>
                <a:gd name="T71" fmla="*/ 5 h 578"/>
                <a:gd name="T72" fmla="*/ 75 w 155"/>
                <a:gd name="T73" fmla="*/ 5 h 578"/>
                <a:gd name="T74" fmla="*/ 74 w 155"/>
                <a:gd name="T75" fmla="*/ 5 h 578"/>
                <a:gd name="T76" fmla="*/ 76 w 155"/>
                <a:gd name="T77" fmla="*/ 6 h 578"/>
                <a:gd name="T78" fmla="*/ 74 w 155"/>
                <a:gd name="T79" fmla="*/ 6 h 578"/>
                <a:gd name="T80" fmla="*/ 67 w 155"/>
                <a:gd name="T81" fmla="*/ 3 h 578"/>
                <a:gd name="T82" fmla="*/ 66 w 155"/>
                <a:gd name="T83" fmla="*/ 3 h 578"/>
                <a:gd name="T84" fmla="*/ 67 w 155"/>
                <a:gd name="T85" fmla="*/ 4 h 578"/>
                <a:gd name="T86" fmla="*/ 61 w 155"/>
                <a:gd name="T87" fmla="*/ 1 h 578"/>
                <a:gd name="T88" fmla="*/ 56 w 155"/>
                <a:gd name="T89" fmla="*/ 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" h="578">
                  <a:moveTo>
                    <a:pt x="14" y="574"/>
                  </a:moveTo>
                  <a:cubicBezTo>
                    <a:pt x="9" y="575"/>
                    <a:pt x="5" y="577"/>
                    <a:pt x="0" y="578"/>
                  </a:cubicBezTo>
                  <a:cubicBezTo>
                    <a:pt x="0" y="578"/>
                    <a:pt x="1" y="578"/>
                    <a:pt x="1" y="578"/>
                  </a:cubicBezTo>
                  <a:cubicBezTo>
                    <a:pt x="1" y="578"/>
                    <a:pt x="1" y="578"/>
                    <a:pt x="2" y="578"/>
                  </a:cubicBezTo>
                  <a:cubicBezTo>
                    <a:pt x="3" y="578"/>
                    <a:pt x="4" y="577"/>
                    <a:pt x="6" y="577"/>
                  </a:cubicBezTo>
                  <a:cubicBezTo>
                    <a:pt x="6" y="577"/>
                    <a:pt x="7" y="577"/>
                    <a:pt x="7" y="577"/>
                  </a:cubicBezTo>
                  <a:cubicBezTo>
                    <a:pt x="8" y="577"/>
                    <a:pt x="8" y="577"/>
                    <a:pt x="9" y="577"/>
                  </a:cubicBezTo>
                  <a:cubicBezTo>
                    <a:pt x="10" y="576"/>
                    <a:pt x="14" y="575"/>
                    <a:pt x="16" y="575"/>
                  </a:cubicBezTo>
                  <a:cubicBezTo>
                    <a:pt x="17" y="574"/>
                    <a:pt x="17" y="574"/>
                    <a:pt x="18" y="574"/>
                  </a:cubicBezTo>
                  <a:cubicBezTo>
                    <a:pt x="17" y="574"/>
                    <a:pt x="16" y="574"/>
                    <a:pt x="15" y="574"/>
                  </a:cubicBezTo>
                  <a:cubicBezTo>
                    <a:pt x="15" y="574"/>
                    <a:pt x="14" y="574"/>
                    <a:pt x="14" y="574"/>
                  </a:cubicBezTo>
                  <a:moveTo>
                    <a:pt x="44" y="562"/>
                  </a:moveTo>
                  <a:cubicBezTo>
                    <a:pt x="43" y="563"/>
                    <a:pt x="41" y="564"/>
                    <a:pt x="39" y="565"/>
                  </a:cubicBezTo>
                  <a:cubicBezTo>
                    <a:pt x="39" y="565"/>
                    <a:pt x="39" y="565"/>
                    <a:pt x="39" y="565"/>
                  </a:cubicBezTo>
                  <a:cubicBezTo>
                    <a:pt x="41" y="564"/>
                    <a:pt x="42" y="563"/>
                    <a:pt x="44" y="562"/>
                  </a:cubicBezTo>
                  <a:cubicBezTo>
                    <a:pt x="44" y="562"/>
                    <a:pt x="44" y="562"/>
                    <a:pt x="44" y="562"/>
                  </a:cubicBezTo>
                  <a:moveTo>
                    <a:pt x="50" y="561"/>
                  </a:moveTo>
                  <a:cubicBezTo>
                    <a:pt x="49" y="561"/>
                    <a:pt x="49" y="561"/>
                    <a:pt x="47" y="561"/>
                  </a:cubicBezTo>
                  <a:cubicBezTo>
                    <a:pt x="46" y="562"/>
                    <a:pt x="46" y="562"/>
                    <a:pt x="45" y="562"/>
                  </a:cubicBezTo>
                  <a:cubicBezTo>
                    <a:pt x="44" y="563"/>
                    <a:pt x="44" y="563"/>
                    <a:pt x="43" y="563"/>
                  </a:cubicBezTo>
                  <a:cubicBezTo>
                    <a:pt x="43" y="564"/>
                    <a:pt x="43" y="564"/>
                    <a:pt x="43" y="564"/>
                  </a:cubicBezTo>
                  <a:cubicBezTo>
                    <a:pt x="44" y="564"/>
                    <a:pt x="44" y="564"/>
                    <a:pt x="44" y="564"/>
                  </a:cubicBezTo>
                  <a:cubicBezTo>
                    <a:pt x="45" y="564"/>
                    <a:pt x="45" y="563"/>
                    <a:pt x="46" y="563"/>
                  </a:cubicBezTo>
                  <a:cubicBezTo>
                    <a:pt x="47" y="563"/>
                    <a:pt x="49" y="562"/>
                    <a:pt x="50" y="561"/>
                  </a:cubicBezTo>
                  <a:cubicBezTo>
                    <a:pt x="50" y="561"/>
                    <a:pt x="50" y="561"/>
                    <a:pt x="50" y="561"/>
                  </a:cubicBezTo>
                  <a:moveTo>
                    <a:pt x="56" y="0"/>
                  </a:moveTo>
                  <a:cubicBezTo>
                    <a:pt x="91" y="17"/>
                    <a:pt x="121" y="41"/>
                    <a:pt x="147" y="69"/>
                  </a:cubicBezTo>
                  <a:cubicBezTo>
                    <a:pt x="148" y="69"/>
                    <a:pt x="149" y="69"/>
                    <a:pt x="150" y="69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3" y="69"/>
                    <a:pt x="147" y="65"/>
                    <a:pt x="149" y="65"/>
                  </a:cubicBezTo>
                  <a:cubicBezTo>
                    <a:pt x="150" y="65"/>
                    <a:pt x="150" y="65"/>
                    <a:pt x="151" y="65"/>
                  </a:cubicBezTo>
                  <a:cubicBezTo>
                    <a:pt x="151" y="65"/>
                    <a:pt x="151" y="65"/>
                    <a:pt x="151" y="65"/>
                  </a:cubicBezTo>
                  <a:cubicBezTo>
                    <a:pt x="151" y="64"/>
                    <a:pt x="151" y="64"/>
                    <a:pt x="151" y="64"/>
                  </a:cubicBezTo>
                  <a:cubicBezTo>
                    <a:pt x="152" y="64"/>
                    <a:pt x="152" y="65"/>
                    <a:pt x="153" y="65"/>
                  </a:cubicBezTo>
                  <a:cubicBezTo>
                    <a:pt x="153" y="65"/>
                    <a:pt x="154" y="65"/>
                    <a:pt x="155" y="66"/>
                  </a:cubicBezTo>
                  <a:cubicBezTo>
                    <a:pt x="132" y="41"/>
                    <a:pt x="105" y="21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5" y="5"/>
                    <a:pt x="75" y="6"/>
                    <a:pt x="76" y="6"/>
                  </a:cubicBezTo>
                  <a:cubicBezTo>
                    <a:pt x="75" y="6"/>
                    <a:pt x="74" y="6"/>
                    <a:pt x="74" y="6"/>
                  </a:cubicBezTo>
                  <a:cubicBezTo>
                    <a:pt x="71" y="5"/>
                    <a:pt x="69" y="4"/>
                    <a:pt x="67" y="3"/>
                  </a:cubicBezTo>
                  <a:cubicBezTo>
                    <a:pt x="67" y="3"/>
                    <a:pt x="66" y="3"/>
                    <a:pt x="66" y="3"/>
                  </a:cubicBezTo>
                  <a:cubicBezTo>
                    <a:pt x="66" y="3"/>
                    <a:pt x="67" y="3"/>
                    <a:pt x="67" y="4"/>
                  </a:cubicBezTo>
                  <a:cubicBezTo>
                    <a:pt x="64" y="3"/>
                    <a:pt x="63" y="2"/>
                    <a:pt x="61" y="1"/>
                  </a:cubicBezTo>
                  <a:cubicBezTo>
                    <a:pt x="59" y="1"/>
                    <a:pt x="58" y="1"/>
                    <a:pt x="56" y="0"/>
                  </a:cubicBezTo>
                </a:path>
              </a:pathLst>
            </a:custGeom>
            <a:solidFill>
              <a:srgbClr val="8A85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31"/>
            <p:cNvSpPr>
              <a:spLocks noEditPoints="1"/>
            </p:cNvSpPr>
            <p:nvPr/>
          </p:nvSpPr>
          <p:spPr bwMode="auto">
            <a:xfrm>
              <a:off x="435521" y="330871"/>
              <a:ext cx="2095500" cy="2514600"/>
            </a:xfrm>
            <a:custGeom>
              <a:avLst/>
              <a:gdLst>
                <a:gd name="T0" fmla="*/ 391 w 495"/>
                <a:gd name="T1" fmla="*/ 323 h 594"/>
                <a:gd name="T2" fmla="*/ 325 w 495"/>
                <a:gd name="T3" fmla="*/ 282 h 594"/>
                <a:gd name="T4" fmla="*/ 274 w 495"/>
                <a:gd name="T5" fmla="*/ 263 h 594"/>
                <a:gd name="T6" fmla="*/ 301 w 495"/>
                <a:gd name="T7" fmla="*/ 248 h 594"/>
                <a:gd name="T8" fmla="*/ 363 w 495"/>
                <a:gd name="T9" fmla="*/ 133 h 594"/>
                <a:gd name="T10" fmla="*/ 39 w 495"/>
                <a:gd name="T11" fmla="*/ 121 h 594"/>
                <a:gd name="T12" fmla="*/ 410 w 495"/>
                <a:gd name="T13" fmla="*/ 140 h 594"/>
                <a:gd name="T14" fmla="*/ 1 w 495"/>
                <a:gd name="T15" fmla="*/ 113 h 594"/>
                <a:gd name="T16" fmla="*/ 285 w 495"/>
                <a:gd name="T17" fmla="*/ 64 h 594"/>
                <a:gd name="T18" fmla="*/ 256 w 495"/>
                <a:gd name="T19" fmla="*/ 59 h 594"/>
                <a:gd name="T20" fmla="*/ 291 w 495"/>
                <a:gd name="T21" fmla="*/ 41 h 594"/>
                <a:gd name="T22" fmla="*/ 91 w 495"/>
                <a:gd name="T23" fmla="*/ 51 h 594"/>
                <a:gd name="T24" fmla="*/ 128 w 495"/>
                <a:gd name="T25" fmla="*/ 39 h 594"/>
                <a:gd name="T26" fmla="*/ 177 w 495"/>
                <a:gd name="T27" fmla="*/ 42 h 594"/>
                <a:gd name="T28" fmla="*/ 202 w 495"/>
                <a:gd name="T29" fmla="*/ 27 h 594"/>
                <a:gd name="T30" fmla="*/ 125 w 495"/>
                <a:gd name="T31" fmla="*/ 26 h 594"/>
                <a:gd name="T32" fmla="*/ 290 w 495"/>
                <a:gd name="T33" fmla="*/ 149 h 594"/>
                <a:gd name="T34" fmla="*/ 275 w 495"/>
                <a:gd name="T35" fmla="*/ 149 h 594"/>
                <a:gd name="T36" fmla="*/ 226 w 495"/>
                <a:gd name="T37" fmla="*/ 132 h 594"/>
                <a:gd name="T38" fmla="*/ 150 w 495"/>
                <a:gd name="T39" fmla="*/ 49 h 594"/>
                <a:gd name="T40" fmla="*/ 52 w 495"/>
                <a:gd name="T41" fmla="*/ 68 h 594"/>
                <a:gd name="T42" fmla="*/ 42 w 495"/>
                <a:gd name="T43" fmla="*/ 113 h 594"/>
                <a:gd name="T44" fmla="*/ 95 w 495"/>
                <a:gd name="T45" fmla="*/ 209 h 594"/>
                <a:gd name="T46" fmla="*/ 150 w 495"/>
                <a:gd name="T47" fmla="*/ 265 h 594"/>
                <a:gd name="T48" fmla="*/ 262 w 495"/>
                <a:gd name="T49" fmla="*/ 331 h 594"/>
                <a:gd name="T50" fmla="*/ 283 w 495"/>
                <a:gd name="T51" fmla="*/ 409 h 594"/>
                <a:gd name="T52" fmla="*/ 317 w 495"/>
                <a:gd name="T53" fmla="*/ 560 h 594"/>
                <a:gd name="T54" fmla="*/ 326 w 495"/>
                <a:gd name="T55" fmla="*/ 585 h 594"/>
                <a:gd name="T56" fmla="*/ 384 w 495"/>
                <a:gd name="T57" fmla="*/ 542 h 594"/>
                <a:gd name="T58" fmla="*/ 455 w 495"/>
                <a:gd name="T59" fmla="*/ 475 h 594"/>
                <a:gd name="T60" fmla="*/ 441 w 495"/>
                <a:gd name="T61" fmla="*/ 389 h 594"/>
                <a:gd name="T62" fmla="*/ 354 w 495"/>
                <a:gd name="T63" fmla="*/ 328 h 594"/>
                <a:gd name="T64" fmla="*/ 271 w 495"/>
                <a:gd name="T65" fmla="*/ 303 h 594"/>
                <a:gd name="T66" fmla="*/ 193 w 495"/>
                <a:gd name="T67" fmla="*/ 241 h 594"/>
                <a:gd name="T68" fmla="*/ 284 w 495"/>
                <a:gd name="T69" fmla="*/ 245 h 594"/>
                <a:gd name="T70" fmla="*/ 318 w 495"/>
                <a:gd name="T71" fmla="*/ 163 h 594"/>
                <a:gd name="T72" fmla="*/ 359 w 495"/>
                <a:gd name="T73" fmla="*/ 149 h 594"/>
                <a:gd name="T74" fmla="*/ 374 w 495"/>
                <a:gd name="T75" fmla="*/ 91 h 594"/>
                <a:gd name="T76" fmla="*/ 222 w 495"/>
                <a:gd name="T77" fmla="*/ 87 h 594"/>
                <a:gd name="T78" fmla="*/ 265 w 495"/>
                <a:gd name="T79" fmla="*/ 50 h 594"/>
                <a:gd name="T80" fmla="*/ 293 w 495"/>
                <a:gd name="T81" fmla="*/ 56 h 594"/>
                <a:gd name="T82" fmla="*/ 345 w 495"/>
                <a:gd name="T83" fmla="*/ 55 h 594"/>
                <a:gd name="T84" fmla="*/ 306 w 495"/>
                <a:gd name="T85" fmla="*/ 32 h 594"/>
                <a:gd name="T86" fmla="*/ 251 w 495"/>
                <a:gd name="T87" fmla="*/ 37 h 594"/>
                <a:gd name="T88" fmla="*/ 130 w 495"/>
                <a:gd name="T89" fmla="*/ 25 h 594"/>
                <a:gd name="T90" fmla="*/ 131 w 495"/>
                <a:gd name="T91" fmla="*/ 28 h 594"/>
                <a:gd name="T92" fmla="*/ 160 w 495"/>
                <a:gd name="T93" fmla="*/ 24 h 594"/>
                <a:gd name="T94" fmla="*/ 195 w 495"/>
                <a:gd name="T95" fmla="*/ 18 h 594"/>
                <a:gd name="T96" fmla="*/ 189 w 495"/>
                <a:gd name="T97" fmla="*/ 22 h 594"/>
                <a:gd name="T98" fmla="*/ 241 w 495"/>
                <a:gd name="T99" fmla="*/ 22 h 594"/>
                <a:gd name="T100" fmla="*/ 221 w 495"/>
                <a:gd name="T101" fmla="*/ 14 h 594"/>
                <a:gd name="T102" fmla="*/ 322 w 495"/>
                <a:gd name="T103" fmla="*/ 21 h 594"/>
                <a:gd name="T104" fmla="*/ 399 w 495"/>
                <a:gd name="T105" fmla="*/ 51 h 594"/>
                <a:gd name="T106" fmla="*/ 456 w 495"/>
                <a:gd name="T107" fmla="*/ 86 h 594"/>
                <a:gd name="T108" fmla="*/ 169 w 495"/>
                <a:gd name="T109" fmla="*/ 14 h 594"/>
                <a:gd name="T110" fmla="*/ 214 w 495"/>
                <a:gd name="T111" fmla="*/ 13 h 594"/>
                <a:gd name="T112" fmla="*/ 214 w 495"/>
                <a:gd name="T113" fmla="*/ 6 h 594"/>
                <a:gd name="T114" fmla="*/ 244 w 495"/>
                <a:gd name="T115" fmla="*/ 12 h 594"/>
                <a:gd name="T116" fmla="*/ 274 w 495"/>
                <a:gd name="T117" fmla="*/ 0 h 594"/>
                <a:gd name="T118" fmla="*/ 280 w 495"/>
                <a:gd name="T119" fmla="*/ 6 h 594"/>
                <a:gd name="T120" fmla="*/ 245 w 495"/>
                <a:gd name="T121" fmla="*/ 13 h 594"/>
                <a:gd name="T122" fmla="*/ 345 w 495"/>
                <a:gd name="T123" fmla="*/ 11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5" h="594">
                  <a:moveTo>
                    <a:pt x="368" y="578"/>
                  </a:moveTo>
                  <a:cubicBezTo>
                    <a:pt x="366" y="578"/>
                    <a:pt x="365" y="579"/>
                    <a:pt x="363" y="579"/>
                  </a:cubicBezTo>
                  <a:cubicBezTo>
                    <a:pt x="363" y="579"/>
                    <a:pt x="363" y="579"/>
                    <a:pt x="364" y="579"/>
                  </a:cubicBezTo>
                  <a:cubicBezTo>
                    <a:pt x="364" y="579"/>
                    <a:pt x="364" y="579"/>
                    <a:pt x="364" y="579"/>
                  </a:cubicBezTo>
                  <a:cubicBezTo>
                    <a:pt x="363" y="580"/>
                    <a:pt x="362" y="580"/>
                    <a:pt x="362" y="581"/>
                  </a:cubicBezTo>
                  <a:cubicBezTo>
                    <a:pt x="362" y="581"/>
                    <a:pt x="362" y="581"/>
                    <a:pt x="362" y="581"/>
                  </a:cubicBezTo>
                  <a:cubicBezTo>
                    <a:pt x="364" y="580"/>
                    <a:pt x="366" y="579"/>
                    <a:pt x="367" y="578"/>
                  </a:cubicBezTo>
                  <a:cubicBezTo>
                    <a:pt x="368" y="578"/>
                    <a:pt x="368" y="578"/>
                    <a:pt x="368" y="578"/>
                  </a:cubicBezTo>
                  <a:moveTo>
                    <a:pt x="312" y="563"/>
                  </a:moveTo>
                  <a:cubicBezTo>
                    <a:pt x="312" y="563"/>
                    <a:pt x="312" y="563"/>
                    <a:pt x="312" y="563"/>
                  </a:cubicBezTo>
                  <a:cubicBezTo>
                    <a:pt x="311" y="563"/>
                    <a:pt x="309" y="565"/>
                    <a:pt x="309" y="565"/>
                  </a:cubicBezTo>
                  <a:cubicBezTo>
                    <a:pt x="309" y="566"/>
                    <a:pt x="309" y="566"/>
                    <a:pt x="309" y="566"/>
                  </a:cubicBezTo>
                  <a:cubicBezTo>
                    <a:pt x="309" y="567"/>
                    <a:pt x="310" y="567"/>
                    <a:pt x="311" y="567"/>
                  </a:cubicBezTo>
                  <a:cubicBezTo>
                    <a:pt x="311" y="567"/>
                    <a:pt x="311" y="567"/>
                    <a:pt x="311" y="567"/>
                  </a:cubicBezTo>
                  <a:cubicBezTo>
                    <a:pt x="311" y="567"/>
                    <a:pt x="312" y="567"/>
                    <a:pt x="312" y="567"/>
                  </a:cubicBezTo>
                  <a:cubicBezTo>
                    <a:pt x="312" y="567"/>
                    <a:pt x="312" y="567"/>
                    <a:pt x="312" y="567"/>
                  </a:cubicBezTo>
                  <a:cubicBezTo>
                    <a:pt x="313" y="566"/>
                    <a:pt x="312" y="566"/>
                    <a:pt x="313" y="565"/>
                  </a:cubicBezTo>
                  <a:cubicBezTo>
                    <a:pt x="313" y="564"/>
                    <a:pt x="313" y="564"/>
                    <a:pt x="313" y="564"/>
                  </a:cubicBezTo>
                  <a:cubicBezTo>
                    <a:pt x="313" y="563"/>
                    <a:pt x="313" y="563"/>
                    <a:pt x="312" y="563"/>
                  </a:cubicBezTo>
                  <a:moveTo>
                    <a:pt x="439" y="377"/>
                  </a:moveTo>
                  <a:cubicBezTo>
                    <a:pt x="438" y="377"/>
                    <a:pt x="438" y="377"/>
                    <a:pt x="438" y="377"/>
                  </a:cubicBezTo>
                  <a:cubicBezTo>
                    <a:pt x="436" y="377"/>
                    <a:pt x="435" y="379"/>
                    <a:pt x="435" y="382"/>
                  </a:cubicBezTo>
                  <a:cubicBezTo>
                    <a:pt x="435" y="383"/>
                    <a:pt x="438" y="386"/>
                    <a:pt x="441" y="386"/>
                  </a:cubicBezTo>
                  <a:cubicBezTo>
                    <a:pt x="441" y="386"/>
                    <a:pt x="441" y="386"/>
                    <a:pt x="441" y="386"/>
                  </a:cubicBezTo>
                  <a:cubicBezTo>
                    <a:pt x="443" y="386"/>
                    <a:pt x="445" y="381"/>
                    <a:pt x="445" y="380"/>
                  </a:cubicBezTo>
                  <a:cubicBezTo>
                    <a:pt x="445" y="380"/>
                    <a:pt x="445" y="378"/>
                    <a:pt x="444" y="378"/>
                  </a:cubicBezTo>
                  <a:cubicBezTo>
                    <a:pt x="444" y="378"/>
                    <a:pt x="443" y="379"/>
                    <a:pt x="442" y="379"/>
                  </a:cubicBezTo>
                  <a:cubicBezTo>
                    <a:pt x="442" y="379"/>
                    <a:pt x="442" y="379"/>
                    <a:pt x="442" y="378"/>
                  </a:cubicBezTo>
                  <a:cubicBezTo>
                    <a:pt x="442" y="378"/>
                    <a:pt x="442" y="378"/>
                    <a:pt x="442" y="378"/>
                  </a:cubicBezTo>
                  <a:cubicBezTo>
                    <a:pt x="441" y="378"/>
                    <a:pt x="440" y="377"/>
                    <a:pt x="439" y="377"/>
                  </a:cubicBezTo>
                  <a:moveTo>
                    <a:pt x="391" y="323"/>
                  </a:moveTo>
                  <a:cubicBezTo>
                    <a:pt x="390" y="323"/>
                    <a:pt x="390" y="323"/>
                    <a:pt x="390" y="323"/>
                  </a:cubicBezTo>
                  <a:cubicBezTo>
                    <a:pt x="390" y="323"/>
                    <a:pt x="390" y="323"/>
                    <a:pt x="390" y="323"/>
                  </a:cubicBezTo>
                  <a:cubicBezTo>
                    <a:pt x="389" y="323"/>
                    <a:pt x="389" y="323"/>
                    <a:pt x="389" y="323"/>
                  </a:cubicBezTo>
                  <a:cubicBezTo>
                    <a:pt x="388" y="323"/>
                    <a:pt x="387" y="325"/>
                    <a:pt x="387" y="327"/>
                  </a:cubicBezTo>
                  <a:cubicBezTo>
                    <a:pt x="387" y="327"/>
                    <a:pt x="387" y="327"/>
                    <a:pt x="387" y="327"/>
                  </a:cubicBezTo>
                  <a:cubicBezTo>
                    <a:pt x="388" y="327"/>
                    <a:pt x="388" y="327"/>
                    <a:pt x="389" y="327"/>
                  </a:cubicBezTo>
                  <a:cubicBezTo>
                    <a:pt x="389" y="327"/>
                    <a:pt x="390" y="325"/>
                    <a:pt x="391" y="325"/>
                  </a:cubicBezTo>
                  <a:cubicBezTo>
                    <a:pt x="391" y="323"/>
                    <a:pt x="391" y="323"/>
                    <a:pt x="391" y="323"/>
                  </a:cubicBezTo>
                  <a:moveTo>
                    <a:pt x="302" y="281"/>
                  </a:moveTo>
                  <a:cubicBezTo>
                    <a:pt x="301" y="281"/>
                    <a:pt x="300" y="281"/>
                    <a:pt x="300" y="282"/>
                  </a:cubicBezTo>
                  <a:cubicBezTo>
                    <a:pt x="300" y="283"/>
                    <a:pt x="302" y="285"/>
                    <a:pt x="303" y="285"/>
                  </a:cubicBezTo>
                  <a:cubicBezTo>
                    <a:pt x="305" y="285"/>
                    <a:pt x="307" y="284"/>
                    <a:pt x="309" y="284"/>
                  </a:cubicBezTo>
                  <a:cubicBezTo>
                    <a:pt x="309" y="283"/>
                    <a:pt x="309" y="282"/>
                    <a:pt x="308" y="282"/>
                  </a:cubicBezTo>
                  <a:cubicBezTo>
                    <a:pt x="308" y="282"/>
                    <a:pt x="308" y="282"/>
                    <a:pt x="308" y="282"/>
                  </a:cubicBezTo>
                  <a:cubicBezTo>
                    <a:pt x="307" y="282"/>
                    <a:pt x="304" y="281"/>
                    <a:pt x="302" y="281"/>
                  </a:cubicBezTo>
                  <a:moveTo>
                    <a:pt x="361" y="281"/>
                  </a:moveTo>
                  <a:cubicBezTo>
                    <a:pt x="360" y="281"/>
                    <a:pt x="359" y="281"/>
                    <a:pt x="359" y="282"/>
                  </a:cubicBezTo>
                  <a:cubicBezTo>
                    <a:pt x="359" y="284"/>
                    <a:pt x="361" y="284"/>
                    <a:pt x="363" y="284"/>
                  </a:cubicBezTo>
                  <a:cubicBezTo>
                    <a:pt x="364" y="284"/>
                    <a:pt x="366" y="284"/>
                    <a:pt x="366" y="283"/>
                  </a:cubicBezTo>
                  <a:cubicBezTo>
                    <a:pt x="366" y="282"/>
                    <a:pt x="361" y="281"/>
                    <a:pt x="361" y="281"/>
                  </a:cubicBezTo>
                  <a:moveTo>
                    <a:pt x="328" y="273"/>
                  </a:moveTo>
                  <a:cubicBezTo>
                    <a:pt x="327" y="273"/>
                    <a:pt x="326" y="274"/>
                    <a:pt x="326" y="274"/>
                  </a:cubicBezTo>
                  <a:cubicBezTo>
                    <a:pt x="326" y="275"/>
                    <a:pt x="328" y="276"/>
                    <a:pt x="329" y="276"/>
                  </a:cubicBezTo>
                  <a:cubicBezTo>
                    <a:pt x="329" y="277"/>
                    <a:pt x="329" y="279"/>
                    <a:pt x="330" y="280"/>
                  </a:cubicBezTo>
                  <a:cubicBezTo>
                    <a:pt x="329" y="280"/>
                    <a:pt x="328" y="281"/>
                    <a:pt x="328" y="281"/>
                  </a:cubicBezTo>
                  <a:cubicBezTo>
                    <a:pt x="326" y="281"/>
                    <a:pt x="324" y="280"/>
                    <a:pt x="322" y="280"/>
                  </a:cubicBezTo>
                  <a:cubicBezTo>
                    <a:pt x="321" y="281"/>
                    <a:pt x="321" y="281"/>
                    <a:pt x="321" y="281"/>
                  </a:cubicBezTo>
                  <a:cubicBezTo>
                    <a:pt x="321" y="282"/>
                    <a:pt x="322" y="284"/>
                    <a:pt x="323" y="284"/>
                  </a:cubicBezTo>
                  <a:cubicBezTo>
                    <a:pt x="323" y="283"/>
                    <a:pt x="323" y="283"/>
                    <a:pt x="323" y="282"/>
                  </a:cubicBezTo>
                  <a:cubicBezTo>
                    <a:pt x="323" y="282"/>
                    <a:pt x="324" y="283"/>
                    <a:pt x="324" y="283"/>
                  </a:cubicBezTo>
                  <a:cubicBezTo>
                    <a:pt x="324" y="283"/>
                    <a:pt x="325" y="282"/>
                    <a:pt x="325" y="282"/>
                  </a:cubicBezTo>
                  <a:cubicBezTo>
                    <a:pt x="326" y="282"/>
                    <a:pt x="326" y="282"/>
                    <a:pt x="326" y="282"/>
                  </a:cubicBezTo>
                  <a:cubicBezTo>
                    <a:pt x="326" y="282"/>
                    <a:pt x="327" y="282"/>
                    <a:pt x="328" y="282"/>
                  </a:cubicBezTo>
                  <a:cubicBezTo>
                    <a:pt x="328" y="282"/>
                    <a:pt x="329" y="282"/>
                    <a:pt x="330" y="282"/>
                  </a:cubicBezTo>
                  <a:cubicBezTo>
                    <a:pt x="331" y="282"/>
                    <a:pt x="333" y="282"/>
                    <a:pt x="334" y="283"/>
                  </a:cubicBezTo>
                  <a:cubicBezTo>
                    <a:pt x="334" y="283"/>
                    <a:pt x="334" y="285"/>
                    <a:pt x="336" y="285"/>
                  </a:cubicBezTo>
                  <a:cubicBezTo>
                    <a:pt x="338" y="285"/>
                    <a:pt x="338" y="282"/>
                    <a:pt x="340" y="282"/>
                  </a:cubicBezTo>
                  <a:cubicBezTo>
                    <a:pt x="341" y="282"/>
                    <a:pt x="341" y="283"/>
                    <a:pt x="342" y="283"/>
                  </a:cubicBezTo>
                  <a:cubicBezTo>
                    <a:pt x="342" y="283"/>
                    <a:pt x="342" y="283"/>
                    <a:pt x="342" y="283"/>
                  </a:cubicBezTo>
                  <a:cubicBezTo>
                    <a:pt x="342" y="283"/>
                    <a:pt x="342" y="283"/>
                    <a:pt x="342" y="283"/>
                  </a:cubicBezTo>
                  <a:cubicBezTo>
                    <a:pt x="343" y="283"/>
                    <a:pt x="344" y="282"/>
                    <a:pt x="345" y="281"/>
                  </a:cubicBezTo>
                  <a:cubicBezTo>
                    <a:pt x="346" y="282"/>
                    <a:pt x="347" y="282"/>
                    <a:pt x="348" y="282"/>
                  </a:cubicBezTo>
                  <a:cubicBezTo>
                    <a:pt x="349" y="282"/>
                    <a:pt x="350" y="281"/>
                    <a:pt x="350" y="281"/>
                  </a:cubicBezTo>
                  <a:cubicBezTo>
                    <a:pt x="351" y="281"/>
                    <a:pt x="351" y="282"/>
                    <a:pt x="352" y="282"/>
                  </a:cubicBezTo>
                  <a:cubicBezTo>
                    <a:pt x="351" y="280"/>
                    <a:pt x="349" y="279"/>
                    <a:pt x="348" y="278"/>
                  </a:cubicBezTo>
                  <a:cubicBezTo>
                    <a:pt x="348" y="278"/>
                    <a:pt x="348" y="278"/>
                    <a:pt x="348" y="278"/>
                  </a:cubicBezTo>
                  <a:cubicBezTo>
                    <a:pt x="345" y="277"/>
                    <a:pt x="344" y="274"/>
                    <a:pt x="338" y="274"/>
                  </a:cubicBezTo>
                  <a:cubicBezTo>
                    <a:pt x="336" y="274"/>
                    <a:pt x="335" y="274"/>
                    <a:pt x="332" y="274"/>
                  </a:cubicBezTo>
                  <a:cubicBezTo>
                    <a:pt x="331" y="274"/>
                    <a:pt x="330" y="273"/>
                    <a:pt x="328" y="273"/>
                  </a:cubicBezTo>
                  <a:moveTo>
                    <a:pt x="327" y="265"/>
                  </a:moveTo>
                  <a:cubicBezTo>
                    <a:pt x="326" y="266"/>
                    <a:pt x="325" y="267"/>
                    <a:pt x="324" y="267"/>
                  </a:cubicBezTo>
                  <a:cubicBezTo>
                    <a:pt x="323" y="267"/>
                    <a:pt x="323" y="267"/>
                    <a:pt x="323" y="266"/>
                  </a:cubicBezTo>
                  <a:cubicBezTo>
                    <a:pt x="323" y="268"/>
                    <a:pt x="323" y="268"/>
                    <a:pt x="323" y="268"/>
                  </a:cubicBezTo>
                  <a:cubicBezTo>
                    <a:pt x="324" y="268"/>
                    <a:pt x="324" y="268"/>
                    <a:pt x="324" y="268"/>
                  </a:cubicBezTo>
                  <a:cubicBezTo>
                    <a:pt x="325" y="268"/>
                    <a:pt x="326" y="267"/>
                    <a:pt x="327" y="266"/>
                  </a:cubicBezTo>
                  <a:cubicBezTo>
                    <a:pt x="327" y="266"/>
                    <a:pt x="327" y="265"/>
                    <a:pt x="327" y="265"/>
                  </a:cubicBezTo>
                  <a:moveTo>
                    <a:pt x="274" y="262"/>
                  </a:moveTo>
                  <a:cubicBezTo>
                    <a:pt x="273" y="262"/>
                    <a:pt x="273" y="262"/>
                    <a:pt x="273" y="262"/>
                  </a:cubicBezTo>
                  <a:cubicBezTo>
                    <a:pt x="273" y="264"/>
                    <a:pt x="273" y="264"/>
                    <a:pt x="273" y="264"/>
                  </a:cubicBezTo>
                  <a:cubicBezTo>
                    <a:pt x="273" y="264"/>
                    <a:pt x="272" y="264"/>
                    <a:pt x="272" y="265"/>
                  </a:cubicBezTo>
                  <a:cubicBezTo>
                    <a:pt x="274" y="265"/>
                    <a:pt x="274" y="265"/>
                    <a:pt x="274" y="265"/>
                  </a:cubicBezTo>
                  <a:cubicBezTo>
                    <a:pt x="275" y="265"/>
                    <a:pt x="274" y="263"/>
                    <a:pt x="274" y="263"/>
                  </a:cubicBezTo>
                  <a:cubicBezTo>
                    <a:pt x="274" y="262"/>
                    <a:pt x="274" y="262"/>
                    <a:pt x="274" y="262"/>
                  </a:cubicBezTo>
                  <a:moveTo>
                    <a:pt x="280" y="256"/>
                  </a:moveTo>
                  <a:cubicBezTo>
                    <a:pt x="271" y="256"/>
                    <a:pt x="267" y="258"/>
                    <a:pt x="264" y="264"/>
                  </a:cubicBezTo>
                  <a:cubicBezTo>
                    <a:pt x="264" y="263"/>
                    <a:pt x="264" y="263"/>
                    <a:pt x="264" y="263"/>
                  </a:cubicBezTo>
                  <a:cubicBezTo>
                    <a:pt x="265" y="263"/>
                    <a:pt x="265" y="264"/>
                    <a:pt x="266" y="264"/>
                  </a:cubicBezTo>
                  <a:cubicBezTo>
                    <a:pt x="268" y="262"/>
                    <a:pt x="273" y="259"/>
                    <a:pt x="276" y="259"/>
                  </a:cubicBezTo>
                  <a:cubicBezTo>
                    <a:pt x="276" y="259"/>
                    <a:pt x="276" y="259"/>
                    <a:pt x="277" y="259"/>
                  </a:cubicBezTo>
                  <a:cubicBezTo>
                    <a:pt x="277" y="259"/>
                    <a:pt x="278" y="259"/>
                    <a:pt x="279" y="260"/>
                  </a:cubicBezTo>
                  <a:cubicBezTo>
                    <a:pt x="279" y="260"/>
                    <a:pt x="278" y="261"/>
                    <a:pt x="279" y="262"/>
                  </a:cubicBezTo>
                  <a:cubicBezTo>
                    <a:pt x="281" y="262"/>
                    <a:pt x="282" y="262"/>
                    <a:pt x="283" y="262"/>
                  </a:cubicBezTo>
                  <a:cubicBezTo>
                    <a:pt x="284" y="262"/>
                    <a:pt x="284" y="262"/>
                    <a:pt x="285" y="262"/>
                  </a:cubicBezTo>
                  <a:cubicBezTo>
                    <a:pt x="288" y="262"/>
                    <a:pt x="289" y="264"/>
                    <a:pt x="292" y="264"/>
                  </a:cubicBezTo>
                  <a:cubicBezTo>
                    <a:pt x="292" y="264"/>
                    <a:pt x="293" y="264"/>
                    <a:pt x="294" y="264"/>
                  </a:cubicBezTo>
                  <a:cubicBezTo>
                    <a:pt x="294" y="264"/>
                    <a:pt x="295" y="264"/>
                    <a:pt x="296" y="265"/>
                  </a:cubicBezTo>
                  <a:cubicBezTo>
                    <a:pt x="296" y="265"/>
                    <a:pt x="296" y="266"/>
                    <a:pt x="298" y="266"/>
                  </a:cubicBezTo>
                  <a:cubicBezTo>
                    <a:pt x="298" y="269"/>
                    <a:pt x="301" y="269"/>
                    <a:pt x="304" y="270"/>
                  </a:cubicBezTo>
                  <a:cubicBezTo>
                    <a:pt x="304" y="271"/>
                    <a:pt x="303" y="272"/>
                    <a:pt x="302" y="272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3"/>
                    <a:pt x="309" y="274"/>
                    <a:pt x="313" y="274"/>
                  </a:cubicBezTo>
                  <a:cubicBezTo>
                    <a:pt x="313" y="274"/>
                    <a:pt x="314" y="274"/>
                    <a:pt x="314" y="274"/>
                  </a:cubicBezTo>
                  <a:cubicBezTo>
                    <a:pt x="316" y="274"/>
                    <a:pt x="319" y="274"/>
                    <a:pt x="320" y="272"/>
                  </a:cubicBezTo>
                  <a:cubicBezTo>
                    <a:pt x="319" y="272"/>
                    <a:pt x="318" y="269"/>
                    <a:pt x="316" y="268"/>
                  </a:cubicBezTo>
                  <a:cubicBezTo>
                    <a:pt x="315" y="268"/>
                    <a:pt x="314" y="268"/>
                    <a:pt x="313" y="268"/>
                  </a:cubicBezTo>
                  <a:cubicBezTo>
                    <a:pt x="313" y="267"/>
                    <a:pt x="313" y="267"/>
                    <a:pt x="313" y="267"/>
                  </a:cubicBezTo>
                  <a:cubicBezTo>
                    <a:pt x="309" y="267"/>
                    <a:pt x="304" y="265"/>
                    <a:pt x="301" y="262"/>
                  </a:cubicBezTo>
                  <a:cubicBezTo>
                    <a:pt x="301" y="262"/>
                    <a:pt x="299" y="260"/>
                    <a:pt x="298" y="260"/>
                  </a:cubicBezTo>
                  <a:cubicBezTo>
                    <a:pt x="292" y="260"/>
                    <a:pt x="288" y="256"/>
                    <a:pt x="280" y="256"/>
                  </a:cubicBezTo>
                  <a:moveTo>
                    <a:pt x="299" y="246"/>
                  </a:moveTo>
                  <a:cubicBezTo>
                    <a:pt x="298" y="246"/>
                    <a:pt x="298" y="246"/>
                    <a:pt x="298" y="246"/>
                  </a:cubicBezTo>
                  <a:cubicBezTo>
                    <a:pt x="298" y="247"/>
                    <a:pt x="298" y="249"/>
                    <a:pt x="300" y="249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7"/>
                    <a:pt x="301" y="246"/>
                    <a:pt x="299" y="246"/>
                  </a:cubicBezTo>
                  <a:moveTo>
                    <a:pt x="304" y="238"/>
                  </a:moveTo>
                  <a:cubicBezTo>
                    <a:pt x="304" y="238"/>
                    <a:pt x="304" y="239"/>
                    <a:pt x="305" y="239"/>
                  </a:cubicBezTo>
                  <a:cubicBezTo>
                    <a:pt x="305" y="239"/>
                    <a:pt x="305" y="239"/>
                    <a:pt x="305" y="239"/>
                  </a:cubicBezTo>
                  <a:cubicBezTo>
                    <a:pt x="304" y="238"/>
                    <a:pt x="304" y="238"/>
                    <a:pt x="304" y="238"/>
                  </a:cubicBezTo>
                  <a:moveTo>
                    <a:pt x="298" y="236"/>
                  </a:moveTo>
                  <a:cubicBezTo>
                    <a:pt x="297" y="236"/>
                    <a:pt x="296" y="236"/>
                    <a:pt x="295" y="237"/>
                  </a:cubicBezTo>
                  <a:cubicBezTo>
                    <a:pt x="296" y="237"/>
                    <a:pt x="296" y="237"/>
                    <a:pt x="297" y="237"/>
                  </a:cubicBezTo>
                  <a:cubicBezTo>
                    <a:pt x="298" y="237"/>
                    <a:pt x="298" y="237"/>
                    <a:pt x="299" y="237"/>
                  </a:cubicBezTo>
                  <a:cubicBezTo>
                    <a:pt x="299" y="237"/>
                    <a:pt x="300" y="237"/>
                    <a:pt x="300" y="237"/>
                  </a:cubicBezTo>
                  <a:cubicBezTo>
                    <a:pt x="300" y="237"/>
                    <a:pt x="299" y="236"/>
                    <a:pt x="298" y="236"/>
                  </a:cubicBezTo>
                  <a:moveTo>
                    <a:pt x="385" y="138"/>
                  </a:moveTo>
                  <a:cubicBezTo>
                    <a:pt x="384" y="138"/>
                    <a:pt x="382" y="141"/>
                    <a:pt x="382" y="142"/>
                  </a:cubicBezTo>
                  <a:cubicBezTo>
                    <a:pt x="382" y="143"/>
                    <a:pt x="383" y="144"/>
                    <a:pt x="385" y="144"/>
                  </a:cubicBezTo>
                  <a:cubicBezTo>
                    <a:pt x="385" y="144"/>
                    <a:pt x="385" y="144"/>
                    <a:pt x="385" y="144"/>
                  </a:cubicBezTo>
                  <a:cubicBezTo>
                    <a:pt x="387" y="144"/>
                    <a:pt x="388" y="143"/>
                    <a:pt x="388" y="142"/>
                  </a:cubicBezTo>
                  <a:cubicBezTo>
                    <a:pt x="388" y="141"/>
                    <a:pt x="388" y="141"/>
                    <a:pt x="388" y="141"/>
                  </a:cubicBezTo>
                  <a:cubicBezTo>
                    <a:pt x="384" y="141"/>
                    <a:pt x="387" y="141"/>
                    <a:pt x="387" y="139"/>
                  </a:cubicBezTo>
                  <a:cubicBezTo>
                    <a:pt x="387" y="139"/>
                    <a:pt x="386" y="138"/>
                    <a:pt x="385" y="138"/>
                  </a:cubicBezTo>
                  <a:moveTo>
                    <a:pt x="369" y="136"/>
                  </a:moveTo>
                  <a:cubicBezTo>
                    <a:pt x="368" y="137"/>
                    <a:pt x="368" y="137"/>
                    <a:pt x="368" y="137"/>
                  </a:cubicBezTo>
                  <a:cubicBezTo>
                    <a:pt x="368" y="138"/>
                    <a:pt x="374" y="141"/>
                    <a:pt x="376" y="141"/>
                  </a:cubicBezTo>
                  <a:cubicBezTo>
                    <a:pt x="376" y="141"/>
                    <a:pt x="378" y="141"/>
                    <a:pt x="378" y="140"/>
                  </a:cubicBezTo>
                  <a:cubicBezTo>
                    <a:pt x="377" y="139"/>
                    <a:pt x="377" y="139"/>
                    <a:pt x="377" y="139"/>
                  </a:cubicBezTo>
                  <a:cubicBezTo>
                    <a:pt x="376" y="139"/>
                    <a:pt x="374" y="139"/>
                    <a:pt x="372" y="139"/>
                  </a:cubicBezTo>
                  <a:cubicBezTo>
                    <a:pt x="371" y="138"/>
                    <a:pt x="369" y="138"/>
                    <a:pt x="369" y="136"/>
                  </a:cubicBezTo>
                  <a:moveTo>
                    <a:pt x="363" y="133"/>
                  </a:moveTo>
                  <a:cubicBezTo>
                    <a:pt x="363" y="133"/>
                    <a:pt x="363" y="134"/>
                    <a:pt x="364" y="134"/>
                  </a:cubicBezTo>
                  <a:cubicBezTo>
                    <a:pt x="364" y="134"/>
                    <a:pt x="364" y="133"/>
                    <a:pt x="364" y="133"/>
                  </a:cubicBezTo>
                  <a:cubicBezTo>
                    <a:pt x="363" y="133"/>
                    <a:pt x="363" y="133"/>
                    <a:pt x="363" y="133"/>
                  </a:cubicBezTo>
                  <a:moveTo>
                    <a:pt x="363" y="133"/>
                  </a:moveTo>
                  <a:cubicBezTo>
                    <a:pt x="363" y="133"/>
                    <a:pt x="363" y="133"/>
                    <a:pt x="363" y="133"/>
                  </a:cubicBezTo>
                  <a:cubicBezTo>
                    <a:pt x="363" y="133"/>
                    <a:pt x="363" y="133"/>
                    <a:pt x="363" y="133"/>
                  </a:cubicBezTo>
                  <a:cubicBezTo>
                    <a:pt x="363" y="133"/>
                    <a:pt x="363" y="133"/>
                    <a:pt x="363" y="133"/>
                  </a:cubicBezTo>
                  <a:moveTo>
                    <a:pt x="55" y="130"/>
                  </a:moveTo>
                  <a:cubicBezTo>
                    <a:pt x="55" y="130"/>
                    <a:pt x="55" y="130"/>
                    <a:pt x="54" y="130"/>
                  </a:cubicBezTo>
                  <a:cubicBezTo>
                    <a:pt x="54" y="130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4" y="131"/>
                    <a:pt x="54" y="131"/>
                    <a:pt x="55" y="131"/>
                  </a:cubicBezTo>
                  <a:cubicBezTo>
                    <a:pt x="55" y="131"/>
                    <a:pt x="55" y="131"/>
                    <a:pt x="55" y="131"/>
                  </a:cubicBezTo>
                  <a:cubicBezTo>
                    <a:pt x="55" y="131"/>
                    <a:pt x="54" y="132"/>
                    <a:pt x="53" y="132"/>
                  </a:cubicBezTo>
                  <a:cubicBezTo>
                    <a:pt x="54" y="133"/>
                    <a:pt x="56" y="134"/>
                    <a:pt x="58" y="134"/>
                  </a:cubicBezTo>
                  <a:cubicBezTo>
                    <a:pt x="59" y="134"/>
                    <a:pt x="59" y="133"/>
                    <a:pt x="60" y="133"/>
                  </a:cubicBezTo>
                  <a:cubicBezTo>
                    <a:pt x="60" y="134"/>
                    <a:pt x="59" y="134"/>
                    <a:pt x="59" y="135"/>
                  </a:cubicBezTo>
                  <a:cubicBezTo>
                    <a:pt x="61" y="135"/>
                    <a:pt x="64" y="137"/>
                    <a:pt x="68" y="137"/>
                  </a:cubicBezTo>
                  <a:cubicBezTo>
                    <a:pt x="68" y="137"/>
                    <a:pt x="68" y="137"/>
                    <a:pt x="69" y="137"/>
                  </a:cubicBezTo>
                  <a:cubicBezTo>
                    <a:pt x="69" y="137"/>
                    <a:pt x="70" y="137"/>
                    <a:pt x="70" y="137"/>
                  </a:cubicBezTo>
                  <a:cubicBezTo>
                    <a:pt x="70" y="136"/>
                    <a:pt x="70" y="136"/>
                    <a:pt x="70" y="136"/>
                  </a:cubicBezTo>
                  <a:cubicBezTo>
                    <a:pt x="67" y="133"/>
                    <a:pt x="64" y="132"/>
                    <a:pt x="58" y="131"/>
                  </a:cubicBezTo>
                  <a:cubicBezTo>
                    <a:pt x="57" y="131"/>
                    <a:pt x="56" y="130"/>
                    <a:pt x="55" y="130"/>
                  </a:cubicBezTo>
                  <a:moveTo>
                    <a:pt x="367" y="123"/>
                  </a:moveTo>
                  <a:cubicBezTo>
                    <a:pt x="366" y="123"/>
                    <a:pt x="366" y="123"/>
                    <a:pt x="366" y="123"/>
                  </a:cubicBezTo>
                  <a:cubicBezTo>
                    <a:pt x="368" y="124"/>
                    <a:pt x="373" y="127"/>
                    <a:pt x="376" y="127"/>
                  </a:cubicBezTo>
                  <a:cubicBezTo>
                    <a:pt x="376" y="127"/>
                    <a:pt x="376" y="127"/>
                    <a:pt x="377" y="127"/>
                  </a:cubicBezTo>
                  <a:cubicBezTo>
                    <a:pt x="377" y="127"/>
                    <a:pt x="378" y="127"/>
                    <a:pt x="378" y="127"/>
                  </a:cubicBezTo>
                  <a:cubicBezTo>
                    <a:pt x="375" y="125"/>
                    <a:pt x="371" y="123"/>
                    <a:pt x="367" y="123"/>
                  </a:cubicBezTo>
                  <a:moveTo>
                    <a:pt x="41" y="121"/>
                  </a:moveTo>
                  <a:cubicBezTo>
                    <a:pt x="41" y="122"/>
                    <a:pt x="40" y="122"/>
                    <a:pt x="40" y="123"/>
                  </a:cubicBezTo>
                  <a:cubicBezTo>
                    <a:pt x="39" y="123"/>
                    <a:pt x="39" y="123"/>
                    <a:pt x="39" y="123"/>
                  </a:cubicBezTo>
                  <a:cubicBezTo>
                    <a:pt x="39" y="123"/>
                    <a:pt x="40" y="121"/>
                    <a:pt x="41" y="121"/>
                  </a:cubicBezTo>
                  <a:cubicBezTo>
                    <a:pt x="40" y="121"/>
                    <a:pt x="40" y="121"/>
                    <a:pt x="40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9" y="121"/>
                    <a:pt x="39" y="121"/>
                    <a:pt x="38" y="121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8" y="122"/>
                    <a:pt x="38" y="122"/>
                    <a:pt x="38" y="122"/>
                  </a:cubicBezTo>
                  <a:cubicBezTo>
                    <a:pt x="38" y="123"/>
                    <a:pt x="38" y="124"/>
                    <a:pt x="39" y="124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0" y="125"/>
                    <a:pt x="40" y="125"/>
                    <a:pt x="40" y="126"/>
                  </a:cubicBezTo>
                  <a:cubicBezTo>
                    <a:pt x="40" y="126"/>
                    <a:pt x="40" y="127"/>
                    <a:pt x="41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3" y="127"/>
                    <a:pt x="40" y="126"/>
                    <a:pt x="41" y="125"/>
                  </a:cubicBezTo>
                  <a:cubicBezTo>
                    <a:pt x="41" y="125"/>
                    <a:pt x="41" y="125"/>
                    <a:pt x="41" y="124"/>
                  </a:cubicBezTo>
                  <a:cubicBezTo>
                    <a:pt x="41" y="124"/>
                    <a:pt x="41" y="124"/>
                    <a:pt x="41" y="123"/>
                  </a:cubicBezTo>
                  <a:cubicBezTo>
                    <a:pt x="41" y="122"/>
                    <a:pt x="42" y="122"/>
                    <a:pt x="41" y="121"/>
                  </a:cubicBezTo>
                  <a:moveTo>
                    <a:pt x="404" y="119"/>
                  </a:moveTo>
                  <a:cubicBezTo>
                    <a:pt x="402" y="119"/>
                    <a:pt x="401" y="120"/>
                    <a:pt x="400" y="122"/>
                  </a:cubicBezTo>
                  <a:cubicBezTo>
                    <a:pt x="398" y="124"/>
                    <a:pt x="397" y="130"/>
                    <a:pt x="392" y="131"/>
                  </a:cubicBezTo>
                  <a:cubicBezTo>
                    <a:pt x="392" y="131"/>
                    <a:pt x="393" y="132"/>
                    <a:pt x="394" y="132"/>
                  </a:cubicBezTo>
                  <a:cubicBezTo>
                    <a:pt x="394" y="132"/>
                    <a:pt x="394" y="132"/>
                    <a:pt x="394" y="132"/>
                  </a:cubicBezTo>
                  <a:cubicBezTo>
                    <a:pt x="394" y="132"/>
                    <a:pt x="391" y="134"/>
                    <a:pt x="391" y="134"/>
                  </a:cubicBezTo>
                  <a:cubicBezTo>
                    <a:pt x="391" y="135"/>
                    <a:pt x="392" y="136"/>
                    <a:pt x="393" y="136"/>
                  </a:cubicBezTo>
                  <a:cubicBezTo>
                    <a:pt x="393" y="136"/>
                    <a:pt x="393" y="136"/>
                    <a:pt x="394" y="136"/>
                  </a:cubicBezTo>
                  <a:cubicBezTo>
                    <a:pt x="394" y="136"/>
                    <a:pt x="395" y="136"/>
                    <a:pt x="395" y="136"/>
                  </a:cubicBezTo>
                  <a:cubicBezTo>
                    <a:pt x="396" y="136"/>
                    <a:pt x="396" y="136"/>
                    <a:pt x="397" y="136"/>
                  </a:cubicBezTo>
                  <a:cubicBezTo>
                    <a:pt x="397" y="136"/>
                    <a:pt x="397" y="136"/>
                    <a:pt x="398" y="136"/>
                  </a:cubicBezTo>
                  <a:cubicBezTo>
                    <a:pt x="400" y="136"/>
                    <a:pt x="401" y="137"/>
                    <a:pt x="403" y="137"/>
                  </a:cubicBezTo>
                  <a:cubicBezTo>
                    <a:pt x="404" y="137"/>
                    <a:pt x="405" y="137"/>
                    <a:pt x="406" y="137"/>
                  </a:cubicBezTo>
                  <a:cubicBezTo>
                    <a:pt x="407" y="138"/>
                    <a:pt x="408" y="138"/>
                    <a:pt x="409" y="138"/>
                  </a:cubicBezTo>
                  <a:cubicBezTo>
                    <a:pt x="409" y="138"/>
                    <a:pt x="410" y="138"/>
                    <a:pt x="410" y="138"/>
                  </a:cubicBezTo>
                  <a:cubicBezTo>
                    <a:pt x="410" y="138"/>
                    <a:pt x="409" y="138"/>
                    <a:pt x="409" y="139"/>
                  </a:cubicBezTo>
                  <a:cubicBezTo>
                    <a:pt x="410" y="140"/>
                    <a:pt x="410" y="140"/>
                    <a:pt x="410" y="140"/>
                  </a:cubicBezTo>
                  <a:cubicBezTo>
                    <a:pt x="410" y="140"/>
                    <a:pt x="410" y="140"/>
                    <a:pt x="410" y="140"/>
                  </a:cubicBezTo>
                  <a:cubicBezTo>
                    <a:pt x="412" y="140"/>
                    <a:pt x="413" y="138"/>
                    <a:pt x="414" y="137"/>
                  </a:cubicBezTo>
                  <a:cubicBezTo>
                    <a:pt x="415" y="138"/>
                    <a:pt x="415" y="140"/>
                    <a:pt x="416" y="140"/>
                  </a:cubicBezTo>
                  <a:cubicBezTo>
                    <a:pt x="416" y="140"/>
                    <a:pt x="417" y="140"/>
                    <a:pt x="417" y="141"/>
                  </a:cubicBezTo>
                  <a:cubicBezTo>
                    <a:pt x="417" y="141"/>
                    <a:pt x="417" y="142"/>
                    <a:pt x="419" y="142"/>
                  </a:cubicBezTo>
                  <a:cubicBezTo>
                    <a:pt x="419" y="142"/>
                    <a:pt x="419" y="142"/>
                    <a:pt x="419" y="142"/>
                  </a:cubicBezTo>
                  <a:cubicBezTo>
                    <a:pt x="420" y="142"/>
                    <a:pt x="421" y="141"/>
                    <a:pt x="421" y="140"/>
                  </a:cubicBezTo>
                  <a:cubicBezTo>
                    <a:pt x="421" y="139"/>
                    <a:pt x="420" y="138"/>
                    <a:pt x="419" y="137"/>
                  </a:cubicBezTo>
                  <a:cubicBezTo>
                    <a:pt x="419" y="137"/>
                    <a:pt x="419" y="138"/>
                    <a:pt x="418" y="138"/>
                  </a:cubicBezTo>
                  <a:cubicBezTo>
                    <a:pt x="418" y="138"/>
                    <a:pt x="418" y="138"/>
                    <a:pt x="417" y="137"/>
                  </a:cubicBezTo>
                  <a:cubicBezTo>
                    <a:pt x="417" y="137"/>
                    <a:pt x="416" y="136"/>
                    <a:pt x="416" y="135"/>
                  </a:cubicBezTo>
                  <a:cubicBezTo>
                    <a:pt x="416" y="135"/>
                    <a:pt x="417" y="135"/>
                    <a:pt x="417" y="134"/>
                  </a:cubicBezTo>
                  <a:cubicBezTo>
                    <a:pt x="417" y="134"/>
                    <a:pt x="417" y="134"/>
                    <a:pt x="417" y="134"/>
                  </a:cubicBezTo>
                  <a:cubicBezTo>
                    <a:pt x="417" y="134"/>
                    <a:pt x="416" y="134"/>
                    <a:pt x="416" y="134"/>
                  </a:cubicBezTo>
                  <a:cubicBezTo>
                    <a:pt x="416" y="132"/>
                    <a:pt x="416" y="131"/>
                    <a:pt x="416" y="130"/>
                  </a:cubicBezTo>
                  <a:cubicBezTo>
                    <a:pt x="415" y="130"/>
                    <a:pt x="415" y="130"/>
                    <a:pt x="415" y="130"/>
                  </a:cubicBezTo>
                  <a:cubicBezTo>
                    <a:pt x="414" y="130"/>
                    <a:pt x="412" y="130"/>
                    <a:pt x="411" y="129"/>
                  </a:cubicBezTo>
                  <a:cubicBezTo>
                    <a:pt x="410" y="130"/>
                    <a:pt x="410" y="130"/>
                    <a:pt x="409" y="130"/>
                  </a:cubicBezTo>
                  <a:cubicBezTo>
                    <a:pt x="409" y="129"/>
                    <a:pt x="409" y="129"/>
                    <a:pt x="409" y="129"/>
                  </a:cubicBezTo>
                  <a:cubicBezTo>
                    <a:pt x="408" y="129"/>
                    <a:pt x="407" y="129"/>
                    <a:pt x="406" y="129"/>
                  </a:cubicBezTo>
                  <a:cubicBezTo>
                    <a:pt x="406" y="128"/>
                    <a:pt x="406" y="128"/>
                    <a:pt x="406" y="128"/>
                  </a:cubicBezTo>
                  <a:cubicBezTo>
                    <a:pt x="407" y="127"/>
                    <a:pt x="407" y="127"/>
                    <a:pt x="407" y="127"/>
                  </a:cubicBezTo>
                  <a:cubicBezTo>
                    <a:pt x="406" y="127"/>
                    <a:pt x="405" y="126"/>
                    <a:pt x="404" y="126"/>
                  </a:cubicBezTo>
                  <a:cubicBezTo>
                    <a:pt x="404" y="126"/>
                    <a:pt x="404" y="126"/>
                    <a:pt x="404" y="126"/>
                  </a:cubicBezTo>
                  <a:cubicBezTo>
                    <a:pt x="403" y="126"/>
                    <a:pt x="403" y="127"/>
                    <a:pt x="402" y="127"/>
                  </a:cubicBezTo>
                  <a:cubicBezTo>
                    <a:pt x="402" y="126"/>
                    <a:pt x="402" y="126"/>
                    <a:pt x="402" y="126"/>
                  </a:cubicBezTo>
                  <a:cubicBezTo>
                    <a:pt x="403" y="124"/>
                    <a:pt x="406" y="123"/>
                    <a:pt x="405" y="120"/>
                  </a:cubicBezTo>
                  <a:cubicBezTo>
                    <a:pt x="405" y="120"/>
                    <a:pt x="405" y="119"/>
                    <a:pt x="404" y="119"/>
                  </a:cubicBezTo>
                  <a:cubicBezTo>
                    <a:pt x="404" y="119"/>
                    <a:pt x="404" y="119"/>
                    <a:pt x="404" y="119"/>
                  </a:cubicBezTo>
                  <a:moveTo>
                    <a:pt x="1" y="113"/>
                  </a:moveTo>
                  <a:cubicBezTo>
                    <a:pt x="0" y="114"/>
                    <a:pt x="0" y="114"/>
                    <a:pt x="0" y="115"/>
                  </a:cubicBezTo>
                  <a:cubicBezTo>
                    <a:pt x="0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moveTo>
                    <a:pt x="40" y="112"/>
                  </a:moveTo>
                  <a:cubicBezTo>
                    <a:pt x="38" y="113"/>
                    <a:pt x="37" y="113"/>
                    <a:pt x="37" y="115"/>
                  </a:cubicBezTo>
                  <a:cubicBezTo>
                    <a:pt x="37" y="114"/>
                    <a:pt x="38" y="114"/>
                    <a:pt x="38" y="114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38" y="114"/>
                    <a:pt x="38" y="114"/>
                    <a:pt x="39" y="114"/>
                  </a:cubicBezTo>
                  <a:cubicBezTo>
                    <a:pt x="39" y="114"/>
                    <a:pt x="39" y="114"/>
                    <a:pt x="39" y="114"/>
                  </a:cubicBezTo>
                  <a:cubicBezTo>
                    <a:pt x="39" y="115"/>
                    <a:pt x="39" y="116"/>
                    <a:pt x="39" y="116"/>
                  </a:cubicBezTo>
                  <a:cubicBezTo>
                    <a:pt x="39" y="116"/>
                    <a:pt x="40" y="118"/>
                    <a:pt x="41" y="118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1" y="118"/>
                    <a:pt x="42" y="117"/>
                    <a:pt x="42" y="117"/>
                  </a:cubicBezTo>
                  <a:cubicBezTo>
                    <a:pt x="43" y="115"/>
                    <a:pt x="39" y="115"/>
                    <a:pt x="40" y="112"/>
                  </a:cubicBezTo>
                  <a:moveTo>
                    <a:pt x="34" y="107"/>
                  </a:moveTo>
                  <a:cubicBezTo>
                    <a:pt x="33" y="107"/>
                    <a:pt x="33" y="107"/>
                    <a:pt x="33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2" y="107"/>
                    <a:pt x="32" y="107"/>
                    <a:pt x="32" y="108"/>
                  </a:cubicBezTo>
                  <a:cubicBezTo>
                    <a:pt x="31" y="108"/>
                    <a:pt x="30" y="108"/>
                    <a:pt x="30" y="109"/>
                  </a:cubicBezTo>
                  <a:cubicBezTo>
                    <a:pt x="30" y="110"/>
                    <a:pt x="30" y="111"/>
                    <a:pt x="32" y="111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32" y="112"/>
                    <a:pt x="32" y="113"/>
                    <a:pt x="33" y="114"/>
                  </a:cubicBezTo>
                  <a:cubicBezTo>
                    <a:pt x="35" y="113"/>
                    <a:pt x="34" y="112"/>
                    <a:pt x="34" y="110"/>
                  </a:cubicBezTo>
                  <a:cubicBezTo>
                    <a:pt x="33" y="111"/>
                    <a:pt x="33" y="111"/>
                    <a:pt x="33" y="111"/>
                  </a:cubicBezTo>
                  <a:cubicBezTo>
                    <a:pt x="33" y="109"/>
                    <a:pt x="34" y="109"/>
                    <a:pt x="34" y="107"/>
                  </a:cubicBezTo>
                  <a:moveTo>
                    <a:pt x="279" y="104"/>
                  </a:moveTo>
                  <a:cubicBezTo>
                    <a:pt x="279" y="104"/>
                    <a:pt x="279" y="104"/>
                    <a:pt x="279" y="104"/>
                  </a:cubicBezTo>
                  <a:cubicBezTo>
                    <a:pt x="280" y="105"/>
                    <a:pt x="282" y="106"/>
                    <a:pt x="283" y="106"/>
                  </a:cubicBezTo>
                  <a:cubicBezTo>
                    <a:pt x="283" y="106"/>
                    <a:pt x="283" y="106"/>
                    <a:pt x="283" y="106"/>
                  </a:cubicBezTo>
                  <a:cubicBezTo>
                    <a:pt x="284" y="106"/>
                    <a:pt x="284" y="106"/>
                    <a:pt x="284" y="106"/>
                  </a:cubicBezTo>
                  <a:cubicBezTo>
                    <a:pt x="283" y="104"/>
                    <a:pt x="281" y="104"/>
                    <a:pt x="279" y="104"/>
                  </a:cubicBezTo>
                  <a:moveTo>
                    <a:pt x="285" y="64"/>
                  </a:moveTo>
                  <a:cubicBezTo>
                    <a:pt x="284" y="64"/>
                    <a:pt x="283" y="65"/>
                    <a:pt x="283" y="65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7" y="67"/>
                    <a:pt x="287" y="66"/>
                    <a:pt x="288" y="65"/>
                  </a:cubicBezTo>
                  <a:cubicBezTo>
                    <a:pt x="288" y="65"/>
                    <a:pt x="286" y="64"/>
                    <a:pt x="285" y="64"/>
                  </a:cubicBezTo>
                  <a:moveTo>
                    <a:pt x="271" y="62"/>
                  </a:moveTo>
                  <a:cubicBezTo>
                    <a:pt x="270" y="62"/>
                    <a:pt x="268" y="63"/>
                    <a:pt x="267" y="63"/>
                  </a:cubicBezTo>
                  <a:cubicBezTo>
                    <a:pt x="267" y="64"/>
                    <a:pt x="267" y="64"/>
                    <a:pt x="267" y="64"/>
                  </a:cubicBezTo>
                  <a:cubicBezTo>
                    <a:pt x="270" y="64"/>
                    <a:pt x="274" y="63"/>
                    <a:pt x="275" y="62"/>
                  </a:cubicBezTo>
                  <a:cubicBezTo>
                    <a:pt x="273" y="62"/>
                    <a:pt x="274" y="62"/>
                    <a:pt x="271" y="62"/>
                  </a:cubicBezTo>
                  <a:moveTo>
                    <a:pt x="294" y="61"/>
                  </a:moveTo>
                  <a:cubicBezTo>
                    <a:pt x="294" y="61"/>
                    <a:pt x="293" y="61"/>
                    <a:pt x="293" y="61"/>
                  </a:cubicBezTo>
                  <a:cubicBezTo>
                    <a:pt x="294" y="62"/>
                    <a:pt x="294" y="62"/>
                    <a:pt x="295" y="62"/>
                  </a:cubicBezTo>
                  <a:cubicBezTo>
                    <a:pt x="295" y="62"/>
                    <a:pt x="296" y="62"/>
                    <a:pt x="297" y="61"/>
                  </a:cubicBezTo>
                  <a:cubicBezTo>
                    <a:pt x="295" y="61"/>
                    <a:pt x="295" y="61"/>
                    <a:pt x="294" y="61"/>
                  </a:cubicBezTo>
                  <a:moveTo>
                    <a:pt x="398" y="52"/>
                  </a:moveTo>
                  <a:cubicBezTo>
                    <a:pt x="398" y="52"/>
                    <a:pt x="397" y="53"/>
                    <a:pt x="397" y="53"/>
                  </a:cubicBezTo>
                  <a:cubicBezTo>
                    <a:pt x="398" y="54"/>
                    <a:pt x="399" y="56"/>
                    <a:pt x="401" y="56"/>
                  </a:cubicBezTo>
                  <a:cubicBezTo>
                    <a:pt x="401" y="56"/>
                    <a:pt x="401" y="56"/>
                    <a:pt x="401" y="56"/>
                  </a:cubicBezTo>
                  <a:cubicBezTo>
                    <a:pt x="402" y="56"/>
                    <a:pt x="403" y="56"/>
                    <a:pt x="404" y="57"/>
                  </a:cubicBezTo>
                  <a:cubicBezTo>
                    <a:pt x="405" y="57"/>
                    <a:pt x="407" y="57"/>
                    <a:pt x="408" y="57"/>
                  </a:cubicBezTo>
                  <a:cubicBezTo>
                    <a:pt x="409" y="57"/>
                    <a:pt x="409" y="57"/>
                    <a:pt x="409" y="57"/>
                  </a:cubicBezTo>
                  <a:cubicBezTo>
                    <a:pt x="405" y="55"/>
                    <a:pt x="404" y="53"/>
                    <a:pt x="400" y="53"/>
                  </a:cubicBezTo>
                  <a:cubicBezTo>
                    <a:pt x="399" y="53"/>
                    <a:pt x="399" y="52"/>
                    <a:pt x="398" y="52"/>
                  </a:cubicBezTo>
                  <a:moveTo>
                    <a:pt x="259" y="52"/>
                  </a:moveTo>
                  <a:cubicBezTo>
                    <a:pt x="254" y="52"/>
                    <a:pt x="253" y="55"/>
                    <a:pt x="253" y="56"/>
                  </a:cubicBezTo>
                  <a:cubicBezTo>
                    <a:pt x="253" y="56"/>
                    <a:pt x="253" y="57"/>
                    <a:pt x="253" y="57"/>
                  </a:cubicBezTo>
                  <a:cubicBezTo>
                    <a:pt x="253" y="57"/>
                    <a:pt x="252" y="58"/>
                    <a:pt x="252" y="58"/>
                  </a:cubicBezTo>
                  <a:cubicBezTo>
                    <a:pt x="251" y="58"/>
                    <a:pt x="249" y="58"/>
                    <a:pt x="249" y="59"/>
                  </a:cubicBezTo>
                  <a:cubicBezTo>
                    <a:pt x="250" y="59"/>
                    <a:pt x="251" y="59"/>
                    <a:pt x="253" y="59"/>
                  </a:cubicBezTo>
                  <a:cubicBezTo>
                    <a:pt x="254" y="59"/>
                    <a:pt x="255" y="59"/>
                    <a:pt x="256" y="59"/>
                  </a:cubicBezTo>
                  <a:cubicBezTo>
                    <a:pt x="256" y="60"/>
                    <a:pt x="256" y="61"/>
                    <a:pt x="258" y="61"/>
                  </a:cubicBezTo>
                  <a:cubicBezTo>
                    <a:pt x="258" y="61"/>
                    <a:pt x="258" y="61"/>
                    <a:pt x="258" y="61"/>
                  </a:cubicBezTo>
                  <a:cubicBezTo>
                    <a:pt x="258" y="61"/>
                    <a:pt x="259" y="61"/>
                    <a:pt x="259" y="60"/>
                  </a:cubicBezTo>
                  <a:cubicBezTo>
                    <a:pt x="259" y="60"/>
                    <a:pt x="260" y="60"/>
                    <a:pt x="260" y="60"/>
                  </a:cubicBezTo>
                  <a:cubicBezTo>
                    <a:pt x="263" y="60"/>
                    <a:pt x="267" y="59"/>
                    <a:pt x="267" y="58"/>
                  </a:cubicBezTo>
                  <a:cubicBezTo>
                    <a:pt x="268" y="58"/>
                    <a:pt x="274" y="60"/>
                    <a:pt x="274" y="60"/>
                  </a:cubicBezTo>
                  <a:cubicBezTo>
                    <a:pt x="275" y="60"/>
                    <a:pt x="277" y="60"/>
                    <a:pt x="278" y="60"/>
                  </a:cubicBezTo>
                  <a:cubicBezTo>
                    <a:pt x="279" y="60"/>
                    <a:pt x="279" y="60"/>
                    <a:pt x="279" y="60"/>
                  </a:cubicBezTo>
                  <a:cubicBezTo>
                    <a:pt x="281" y="60"/>
                    <a:pt x="282" y="60"/>
                    <a:pt x="284" y="59"/>
                  </a:cubicBezTo>
                  <a:cubicBezTo>
                    <a:pt x="282" y="58"/>
                    <a:pt x="279" y="59"/>
                    <a:pt x="277" y="58"/>
                  </a:cubicBezTo>
                  <a:cubicBezTo>
                    <a:pt x="276" y="57"/>
                    <a:pt x="276" y="57"/>
                    <a:pt x="275" y="56"/>
                  </a:cubicBezTo>
                  <a:cubicBezTo>
                    <a:pt x="272" y="55"/>
                    <a:pt x="267" y="55"/>
                    <a:pt x="263" y="53"/>
                  </a:cubicBezTo>
                  <a:cubicBezTo>
                    <a:pt x="263" y="53"/>
                    <a:pt x="262" y="54"/>
                    <a:pt x="262" y="54"/>
                  </a:cubicBezTo>
                  <a:cubicBezTo>
                    <a:pt x="261" y="53"/>
                    <a:pt x="260" y="53"/>
                    <a:pt x="259" y="52"/>
                  </a:cubicBezTo>
                  <a:moveTo>
                    <a:pt x="265" y="51"/>
                  </a:moveTo>
                  <a:cubicBezTo>
                    <a:pt x="265" y="51"/>
                    <a:pt x="264" y="51"/>
                    <a:pt x="264" y="51"/>
                  </a:cubicBezTo>
                  <a:cubicBezTo>
                    <a:pt x="264" y="52"/>
                    <a:pt x="265" y="53"/>
                    <a:pt x="267" y="53"/>
                  </a:cubicBezTo>
                  <a:cubicBezTo>
                    <a:pt x="267" y="52"/>
                    <a:pt x="266" y="51"/>
                    <a:pt x="265" y="51"/>
                  </a:cubicBezTo>
                  <a:moveTo>
                    <a:pt x="312" y="47"/>
                  </a:moveTo>
                  <a:cubicBezTo>
                    <a:pt x="309" y="47"/>
                    <a:pt x="309" y="47"/>
                    <a:pt x="309" y="47"/>
                  </a:cubicBezTo>
                  <a:cubicBezTo>
                    <a:pt x="310" y="48"/>
                    <a:pt x="311" y="48"/>
                    <a:pt x="312" y="48"/>
                  </a:cubicBezTo>
                  <a:cubicBezTo>
                    <a:pt x="313" y="48"/>
                    <a:pt x="313" y="48"/>
                    <a:pt x="313" y="48"/>
                  </a:cubicBezTo>
                  <a:cubicBezTo>
                    <a:pt x="314" y="48"/>
                    <a:pt x="314" y="48"/>
                    <a:pt x="315" y="48"/>
                  </a:cubicBezTo>
                  <a:cubicBezTo>
                    <a:pt x="314" y="48"/>
                    <a:pt x="313" y="47"/>
                    <a:pt x="312" y="47"/>
                  </a:cubicBezTo>
                  <a:moveTo>
                    <a:pt x="301" y="46"/>
                  </a:moveTo>
                  <a:cubicBezTo>
                    <a:pt x="299" y="46"/>
                    <a:pt x="298" y="46"/>
                    <a:pt x="298" y="47"/>
                  </a:cubicBezTo>
                  <a:cubicBezTo>
                    <a:pt x="298" y="48"/>
                    <a:pt x="299" y="49"/>
                    <a:pt x="302" y="49"/>
                  </a:cubicBezTo>
                  <a:cubicBezTo>
                    <a:pt x="302" y="49"/>
                    <a:pt x="303" y="49"/>
                    <a:pt x="303" y="49"/>
                  </a:cubicBezTo>
                  <a:cubicBezTo>
                    <a:pt x="305" y="49"/>
                    <a:pt x="308" y="49"/>
                    <a:pt x="308" y="48"/>
                  </a:cubicBezTo>
                  <a:cubicBezTo>
                    <a:pt x="308" y="46"/>
                    <a:pt x="304" y="46"/>
                    <a:pt x="301" y="46"/>
                  </a:cubicBezTo>
                  <a:moveTo>
                    <a:pt x="291" y="41"/>
                  </a:moveTo>
                  <a:cubicBezTo>
                    <a:pt x="289" y="41"/>
                    <a:pt x="286" y="43"/>
                    <a:pt x="288" y="43"/>
                  </a:cubicBezTo>
                  <a:cubicBezTo>
                    <a:pt x="288" y="43"/>
                    <a:pt x="288" y="43"/>
                    <a:pt x="288" y="43"/>
                  </a:cubicBezTo>
                  <a:cubicBezTo>
                    <a:pt x="290" y="43"/>
                    <a:pt x="291" y="42"/>
                    <a:pt x="291" y="41"/>
                  </a:cubicBezTo>
                  <a:cubicBezTo>
                    <a:pt x="291" y="41"/>
                    <a:pt x="291" y="41"/>
                    <a:pt x="291" y="41"/>
                  </a:cubicBezTo>
                  <a:moveTo>
                    <a:pt x="200" y="40"/>
                  </a:moveTo>
                  <a:cubicBezTo>
                    <a:pt x="200" y="40"/>
                    <a:pt x="200" y="40"/>
                    <a:pt x="200" y="40"/>
                  </a:cubicBezTo>
                  <a:cubicBezTo>
                    <a:pt x="197" y="40"/>
                    <a:pt x="197" y="42"/>
                    <a:pt x="195" y="42"/>
                  </a:cubicBezTo>
                  <a:cubicBezTo>
                    <a:pt x="194" y="42"/>
                    <a:pt x="192" y="42"/>
                    <a:pt x="191" y="43"/>
                  </a:cubicBezTo>
                  <a:cubicBezTo>
                    <a:pt x="192" y="43"/>
                    <a:pt x="202" y="44"/>
                    <a:pt x="205" y="44"/>
                  </a:cubicBezTo>
                  <a:cubicBezTo>
                    <a:pt x="205" y="44"/>
                    <a:pt x="205" y="44"/>
                    <a:pt x="206" y="44"/>
                  </a:cubicBezTo>
                  <a:cubicBezTo>
                    <a:pt x="207" y="44"/>
                    <a:pt x="208" y="43"/>
                    <a:pt x="210" y="43"/>
                  </a:cubicBezTo>
                  <a:cubicBezTo>
                    <a:pt x="209" y="42"/>
                    <a:pt x="203" y="40"/>
                    <a:pt x="200" y="40"/>
                  </a:cubicBezTo>
                  <a:moveTo>
                    <a:pt x="119" y="36"/>
                  </a:moveTo>
                  <a:cubicBezTo>
                    <a:pt x="117" y="36"/>
                    <a:pt x="115" y="37"/>
                    <a:pt x="113" y="37"/>
                  </a:cubicBezTo>
                  <a:cubicBezTo>
                    <a:pt x="112" y="37"/>
                    <a:pt x="110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6" y="39"/>
                    <a:pt x="105" y="38"/>
                    <a:pt x="102" y="39"/>
                  </a:cubicBezTo>
                  <a:cubicBezTo>
                    <a:pt x="100" y="39"/>
                    <a:pt x="98" y="40"/>
                    <a:pt x="97" y="41"/>
                  </a:cubicBezTo>
                  <a:cubicBezTo>
                    <a:pt x="93" y="41"/>
                    <a:pt x="92" y="41"/>
                    <a:pt x="89" y="43"/>
                  </a:cubicBezTo>
                  <a:cubicBezTo>
                    <a:pt x="89" y="43"/>
                    <a:pt x="90" y="43"/>
                    <a:pt x="90" y="44"/>
                  </a:cubicBezTo>
                  <a:cubicBezTo>
                    <a:pt x="89" y="46"/>
                    <a:pt x="83" y="49"/>
                    <a:pt x="82" y="51"/>
                  </a:cubicBezTo>
                  <a:cubicBezTo>
                    <a:pt x="82" y="51"/>
                    <a:pt x="82" y="51"/>
                    <a:pt x="82" y="51"/>
                  </a:cubicBezTo>
                  <a:cubicBezTo>
                    <a:pt x="83" y="51"/>
                    <a:pt x="84" y="51"/>
                    <a:pt x="85" y="51"/>
                  </a:cubicBezTo>
                  <a:cubicBezTo>
                    <a:pt x="86" y="51"/>
                    <a:pt x="87" y="51"/>
                    <a:pt x="87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88" y="51"/>
                    <a:pt x="88" y="51"/>
                    <a:pt x="89" y="51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89" y="51"/>
                    <a:pt x="89" y="51"/>
                    <a:pt x="90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0" y="51"/>
                    <a:pt x="90" y="51"/>
                    <a:pt x="91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2" y="51"/>
                    <a:pt x="101" y="47"/>
                    <a:pt x="102" y="47"/>
                  </a:cubicBezTo>
                  <a:cubicBezTo>
                    <a:pt x="102" y="46"/>
                    <a:pt x="109" y="42"/>
                    <a:pt x="113" y="40"/>
                  </a:cubicBezTo>
                  <a:cubicBezTo>
                    <a:pt x="115" y="40"/>
                    <a:pt x="122" y="38"/>
                    <a:pt x="123" y="37"/>
                  </a:cubicBezTo>
                  <a:cubicBezTo>
                    <a:pt x="123" y="37"/>
                    <a:pt x="121" y="36"/>
                    <a:pt x="119" y="36"/>
                  </a:cubicBezTo>
                  <a:moveTo>
                    <a:pt x="116" y="32"/>
                  </a:moveTo>
                  <a:cubicBezTo>
                    <a:pt x="115" y="32"/>
                    <a:pt x="110" y="34"/>
                    <a:pt x="110" y="34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1" y="35"/>
                    <a:pt x="111" y="35"/>
                    <a:pt x="112" y="35"/>
                  </a:cubicBezTo>
                  <a:cubicBezTo>
                    <a:pt x="114" y="34"/>
                    <a:pt x="116" y="33"/>
                    <a:pt x="116" y="32"/>
                  </a:cubicBezTo>
                  <a:moveTo>
                    <a:pt x="168" y="30"/>
                  </a:moveTo>
                  <a:cubicBezTo>
                    <a:pt x="167" y="30"/>
                    <a:pt x="166" y="30"/>
                    <a:pt x="164" y="30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2" y="30"/>
                    <a:pt x="160" y="31"/>
                    <a:pt x="160" y="31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58" y="32"/>
                    <a:pt x="158" y="32"/>
                    <a:pt x="158" y="32"/>
                  </a:cubicBezTo>
                  <a:cubicBezTo>
                    <a:pt x="158" y="32"/>
                    <a:pt x="158" y="32"/>
                    <a:pt x="157" y="32"/>
                  </a:cubicBezTo>
                  <a:cubicBezTo>
                    <a:pt x="157" y="32"/>
                    <a:pt x="157" y="32"/>
                    <a:pt x="157" y="32"/>
                  </a:cubicBezTo>
                  <a:cubicBezTo>
                    <a:pt x="157" y="32"/>
                    <a:pt x="156" y="32"/>
                    <a:pt x="156" y="33"/>
                  </a:cubicBezTo>
                  <a:cubicBezTo>
                    <a:pt x="154" y="33"/>
                    <a:pt x="153" y="33"/>
                    <a:pt x="153" y="34"/>
                  </a:cubicBezTo>
                  <a:cubicBezTo>
                    <a:pt x="152" y="34"/>
                    <a:pt x="154" y="37"/>
                    <a:pt x="155" y="37"/>
                  </a:cubicBezTo>
                  <a:cubicBezTo>
                    <a:pt x="155" y="38"/>
                    <a:pt x="155" y="38"/>
                    <a:pt x="153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1" y="38"/>
                    <a:pt x="152" y="37"/>
                    <a:pt x="151" y="36"/>
                  </a:cubicBezTo>
                  <a:cubicBezTo>
                    <a:pt x="150" y="35"/>
                    <a:pt x="149" y="35"/>
                    <a:pt x="147" y="35"/>
                  </a:cubicBezTo>
                  <a:cubicBezTo>
                    <a:pt x="147" y="35"/>
                    <a:pt x="147" y="35"/>
                    <a:pt x="146" y="35"/>
                  </a:cubicBezTo>
                  <a:cubicBezTo>
                    <a:pt x="145" y="35"/>
                    <a:pt x="144" y="35"/>
                    <a:pt x="143" y="36"/>
                  </a:cubicBezTo>
                  <a:cubicBezTo>
                    <a:pt x="144" y="36"/>
                    <a:pt x="144" y="36"/>
                    <a:pt x="144" y="37"/>
                  </a:cubicBezTo>
                  <a:cubicBezTo>
                    <a:pt x="142" y="37"/>
                    <a:pt x="141" y="37"/>
                    <a:pt x="139" y="38"/>
                  </a:cubicBezTo>
                  <a:cubicBezTo>
                    <a:pt x="139" y="37"/>
                    <a:pt x="138" y="37"/>
                    <a:pt x="136" y="37"/>
                  </a:cubicBezTo>
                  <a:cubicBezTo>
                    <a:pt x="135" y="37"/>
                    <a:pt x="134" y="37"/>
                    <a:pt x="133" y="37"/>
                  </a:cubicBezTo>
                  <a:cubicBezTo>
                    <a:pt x="131" y="37"/>
                    <a:pt x="129" y="38"/>
                    <a:pt x="128" y="39"/>
                  </a:cubicBezTo>
                  <a:cubicBezTo>
                    <a:pt x="128" y="38"/>
                    <a:pt x="128" y="37"/>
                    <a:pt x="127" y="37"/>
                  </a:cubicBezTo>
                  <a:cubicBezTo>
                    <a:pt x="127" y="37"/>
                    <a:pt x="126" y="37"/>
                    <a:pt x="126" y="37"/>
                  </a:cubicBezTo>
                  <a:cubicBezTo>
                    <a:pt x="121" y="38"/>
                    <a:pt x="108" y="43"/>
                    <a:pt x="107" y="46"/>
                  </a:cubicBezTo>
                  <a:cubicBezTo>
                    <a:pt x="107" y="46"/>
                    <a:pt x="108" y="46"/>
                    <a:pt x="109" y="46"/>
                  </a:cubicBezTo>
                  <a:cubicBezTo>
                    <a:pt x="110" y="46"/>
                    <a:pt x="110" y="46"/>
                    <a:pt x="111" y="46"/>
                  </a:cubicBezTo>
                  <a:cubicBezTo>
                    <a:pt x="113" y="45"/>
                    <a:pt x="114" y="45"/>
                    <a:pt x="116" y="45"/>
                  </a:cubicBezTo>
                  <a:cubicBezTo>
                    <a:pt x="114" y="46"/>
                    <a:pt x="110" y="46"/>
                    <a:pt x="110" y="47"/>
                  </a:cubicBezTo>
                  <a:cubicBezTo>
                    <a:pt x="110" y="48"/>
                    <a:pt x="110" y="48"/>
                    <a:pt x="111" y="48"/>
                  </a:cubicBezTo>
                  <a:cubicBezTo>
                    <a:pt x="113" y="48"/>
                    <a:pt x="118" y="47"/>
                    <a:pt x="121" y="46"/>
                  </a:cubicBezTo>
                  <a:cubicBezTo>
                    <a:pt x="123" y="46"/>
                    <a:pt x="126" y="46"/>
                    <a:pt x="128" y="45"/>
                  </a:cubicBezTo>
                  <a:cubicBezTo>
                    <a:pt x="129" y="45"/>
                    <a:pt x="129" y="45"/>
                    <a:pt x="130" y="45"/>
                  </a:cubicBezTo>
                  <a:cubicBezTo>
                    <a:pt x="130" y="45"/>
                    <a:pt x="131" y="45"/>
                    <a:pt x="132" y="45"/>
                  </a:cubicBezTo>
                  <a:cubicBezTo>
                    <a:pt x="130" y="46"/>
                    <a:pt x="129" y="46"/>
                    <a:pt x="127" y="46"/>
                  </a:cubicBezTo>
                  <a:cubicBezTo>
                    <a:pt x="121" y="47"/>
                    <a:pt x="116" y="48"/>
                    <a:pt x="113" y="50"/>
                  </a:cubicBezTo>
                  <a:cubicBezTo>
                    <a:pt x="114" y="50"/>
                    <a:pt x="115" y="51"/>
                    <a:pt x="117" y="51"/>
                  </a:cubicBezTo>
                  <a:cubicBezTo>
                    <a:pt x="118" y="51"/>
                    <a:pt x="118" y="51"/>
                    <a:pt x="119" y="51"/>
                  </a:cubicBezTo>
                  <a:cubicBezTo>
                    <a:pt x="121" y="50"/>
                    <a:pt x="124" y="50"/>
                    <a:pt x="126" y="50"/>
                  </a:cubicBezTo>
                  <a:cubicBezTo>
                    <a:pt x="126" y="50"/>
                    <a:pt x="127" y="50"/>
                    <a:pt x="127" y="50"/>
                  </a:cubicBezTo>
                  <a:cubicBezTo>
                    <a:pt x="128" y="50"/>
                    <a:pt x="127" y="51"/>
                    <a:pt x="128" y="51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34" y="50"/>
                    <a:pt x="138" y="50"/>
                    <a:pt x="143" y="49"/>
                  </a:cubicBezTo>
                  <a:cubicBezTo>
                    <a:pt x="146" y="47"/>
                    <a:pt x="150" y="48"/>
                    <a:pt x="154" y="46"/>
                  </a:cubicBezTo>
                  <a:cubicBezTo>
                    <a:pt x="156" y="46"/>
                    <a:pt x="156" y="45"/>
                    <a:pt x="158" y="45"/>
                  </a:cubicBezTo>
                  <a:cubicBezTo>
                    <a:pt x="159" y="45"/>
                    <a:pt x="160" y="45"/>
                    <a:pt x="160" y="45"/>
                  </a:cubicBezTo>
                  <a:cubicBezTo>
                    <a:pt x="162" y="45"/>
                    <a:pt x="163" y="45"/>
                    <a:pt x="164" y="45"/>
                  </a:cubicBezTo>
                  <a:cubicBezTo>
                    <a:pt x="165" y="45"/>
                    <a:pt x="167" y="45"/>
                    <a:pt x="168" y="45"/>
                  </a:cubicBezTo>
                  <a:cubicBezTo>
                    <a:pt x="169" y="45"/>
                    <a:pt x="170" y="45"/>
                    <a:pt x="171" y="45"/>
                  </a:cubicBezTo>
                  <a:cubicBezTo>
                    <a:pt x="175" y="45"/>
                    <a:pt x="179" y="45"/>
                    <a:pt x="180" y="43"/>
                  </a:cubicBezTo>
                  <a:cubicBezTo>
                    <a:pt x="180" y="43"/>
                    <a:pt x="179" y="43"/>
                    <a:pt x="179" y="43"/>
                  </a:cubicBezTo>
                  <a:cubicBezTo>
                    <a:pt x="179" y="43"/>
                    <a:pt x="178" y="43"/>
                    <a:pt x="178" y="43"/>
                  </a:cubicBezTo>
                  <a:cubicBezTo>
                    <a:pt x="177" y="43"/>
                    <a:pt x="177" y="43"/>
                    <a:pt x="177" y="42"/>
                  </a:cubicBezTo>
                  <a:cubicBezTo>
                    <a:pt x="177" y="42"/>
                    <a:pt x="177" y="42"/>
                    <a:pt x="179" y="41"/>
                  </a:cubicBezTo>
                  <a:cubicBezTo>
                    <a:pt x="182" y="41"/>
                    <a:pt x="182" y="41"/>
                    <a:pt x="185" y="40"/>
                  </a:cubicBezTo>
                  <a:cubicBezTo>
                    <a:pt x="182" y="40"/>
                    <a:pt x="169" y="40"/>
                    <a:pt x="169" y="38"/>
                  </a:cubicBezTo>
                  <a:cubicBezTo>
                    <a:pt x="170" y="36"/>
                    <a:pt x="166" y="35"/>
                    <a:pt x="166" y="33"/>
                  </a:cubicBezTo>
                  <a:cubicBezTo>
                    <a:pt x="166" y="32"/>
                    <a:pt x="169" y="31"/>
                    <a:pt x="170" y="31"/>
                  </a:cubicBezTo>
                  <a:cubicBezTo>
                    <a:pt x="170" y="30"/>
                    <a:pt x="169" y="30"/>
                    <a:pt x="168" y="30"/>
                  </a:cubicBezTo>
                  <a:moveTo>
                    <a:pt x="202" y="27"/>
                  </a:moveTo>
                  <a:cubicBezTo>
                    <a:pt x="201" y="27"/>
                    <a:pt x="201" y="27"/>
                    <a:pt x="201" y="27"/>
                  </a:cubicBezTo>
                  <a:cubicBezTo>
                    <a:pt x="199" y="27"/>
                    <a:pt x="197" y="27"/>
                    <a:pt x="195" y="27"/>
                  </a:cubicBezTo>
                  <a:cubicBezTo>
                    <a:pt x="191" y="28"/>
                    <a:pt x="188" y="27"/>
                    <a:pt x="185" y="29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4" y="30"/>
                    <a:pt x="185" y="30"/>
                    <a:pt x="186" y="30"/>
                  </a:cubicBezTo>
                  <a:cubicBezTo>
                    <a:pt x="187" y="30"/>
                    <a:pt x="188" y="30"/>
                    <a:pt x="189" y="29"/>
                  </a:cubicBezTo>
                  <a:cubicBezTo>
                    <a:pt x="189" y="30"/>
                    <a:pt x="189" y="30"/>
                    <a:pt x="189" y="31"/>
                  </a:cubicBezTo>
                  <a:cubicBezTo>
                    <a:pt x="188" y="31"/>
                    <a:pt x="187" y="31"/>
                    <a:pt x="187" y="31"/>
                  </a:cubicBezTo>
                  <a:cubicBezTo>
                    <a:pt x="186" y="31"/>
                    <a:pt x="185" y="31"/>
                    <a:pt x="185" y="31"/>
                  </a:cubicBezTo>
                  <a:cubicBezTo>
                    <a:pt x="184" y="31"/>
                    <a:pt x="183" y="31"/>
                    <a:pt x="182" y="31"/>
                  </a:cubicBezTo>
                  <a:cubicBezTo>
                    <a:pt x="182" y="31"/>
                    <a:pt x="181" y="31"/>
                    <a:pt x="180" y="31"/>
                  </a:cubicBezTo>
                  <a:cubicBezTo>
                    <a:pt x="180" y="31"/>
                    <a:pt x="180" y="31"/>
                    <a:pt x="180" y="31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84" y="34"/>
                    <a:pt x="189" y="33"/>
                    <a:pt x="193" y="34"/>
                  </a:cubicBezTo>
                  <a:cubicBezTo>
                    <a:pt x="194" y="35"/>
                    <a:pt x="194" y="35"/>
                    <a:pt x="196" y="35"/>
                  </a:cubicBezTo>
                  <a:cubicBezTo>
                    <a:pt x="196" y="35"/>
                    <a:pt x="196" y="35"/>
                    <a:pt x="197" y="35"/>
                  </a:cubicBezTo>
                  <a:cubicBezTo>
                    <a:pt x="198" y="35"/>
                    <a:pt x="198" y="34"/>
                    <a:pt x="200" y="34"/>
                  </a:cubicBezTo>
                  <a:cubicBezTo>
                    <a:pt x="205" y="33"/>
                    <a:pt x="206" y="34"/>
                    <a:pt x="207" y="30"/>
                  </a:cubicBezTo>
                  <a:cubicBezTo>
                    <a:pt x="206" y="30"/>
                    <a:pt x="203" y="30"/>
                    <a:pt x="203" y="30"/>
                  </a:cubicBezTo>
                  <a:cubicBezTo>
                    <a:pt x="203" y="30"/>
                    <a:pt x="203" y="30"/>
                    <a:pt x="203" y="29"/>
                  </a:cubicBezTo>
                  <a:cubicBezTo>
                    <a:pt x="204" y="29"/>
                    <a:pt x="203" y="29"/>
                    <a:pt x="203" y="29"/>
                  </a:cubicBezTo>
                  <a:cubicBezTo>
                    <a:pt x="201" y="29"/>
                    <a:pt x="198" y="30"/>
                    <a:pt x="198" y="30"/>
                  </a:cubicBezTo>
                  <a:cubicBezTo>
                    <a:pt x="199" y="29"/>
                    <a:pt x="203" y="28"/>
                    <a:pt x="203" y="27"/>
                  </a:cubicBezTo>
                  <a:cubicBezTo>
                    <a:pt x="203" y="27"/>
                    <a:pt x="202" y="27"/>
                    <a:pt x="202" y="27"/>
                  </a:cubicBezTo>
                  <a:moveTo>
                    <a:pt x="282" y="26"/>
                  </a:moveTo>
                  <a:cubicBezTo>
                    <a:pt x="281" y="26"/>
                    <a:pt x="279" y="26"/>
                    <a:pt x="279" y="27"/>
                  </a:cubicBezTo>
                  <a:cubicBezTo>
                    <a:pt x="279" y="28"/>
                    <a:pt x="281" y="28"/>
                    <a:pt x="282" y="28"/>
                  </a:cubicBezTo>
                  <a:cubicBezTo>
                    <a:pt x="281" y="29"/>
                    <a:pt x="284" y="30"/>
                    <a:pt x="287" y="30"/>
                  </a:cubicBezTo>
                  <a:cubicBezTo>
                    <a:pt x="288" y="30"/>
                    <a:pt x="288" y="30"/>
                    <a:pt x="289" y="30"/>
                  </a:cubicBezTo>
                  <a:cubicBezTo>
                    <a:pt x="291" y="30"/>
                    <a:pt x="292" y="30"/>
                    <a:pt x="293" y="30"/>
                  </a:cubicBezTo>
                  <a:cubicBezTo>
                    <a:pt x="295" y="30"/>
                    <a:pt x="296" y="30"/>
                    <a:pt x="298" y="30"/>
                  </a:cubicBezTo>
                  <a:cubicBezTo>
                    <a:pt x="298" y="30"/>
                    <a:pt x="298" y="30"/>
                    <a:pt x="299" y="30"/>
                  </a:cubicBezTo>
                  <a:cubicBezTo>
                    <a:pt x="300" y="30"/>
                    <a:pt x="301" y="30"/>
                    <a:pt x="301" y="30"/>
                  </a:cubicBezTo>
                  <a:cubicBezTo>
                    <a:pt x="298" y="29"/>
                    <a:pt x="294" y="27"/>
                    <a:pt x="290" y="27"/>
                  </a:cubicBezTo>
                  <a:cubicBezTo>
                    <a:pt x="286" y="27"/>
                    <a:pt x="285" y="26"/>
                    <a:pt x="282" y="26"/>
                  </a:cubicBezTo>
                  <a:moveTo>
                    <a:pt x="124" y="26"/>
                  </a:moveTo>
                  <a:cubicBezTo>
                    <a:pt x="122" y="26"/>
                    <a:pt x="117" y="28"/>
                    <a:pt x="117" y="28"/>
                  </a:cubicBezTo>
                  <a:cubicBezTo>
                    <a:pt x="116" y="28"/>
                    <a:pt x="116" y="28"/>
                    <a:pt x="114" y="28"/>
                  </a:cubicBezTo>
                  <a:cubicBezTo>
                    <a:pt x="111" y="29"/>
                    <a:pt x="110" y="31"/>
                    <a:pt x="107" y="32"/>
                  </a:cubicBezTo>
                  <a:cubicBezTo>
                    <a:pt x="104" y="33"/>
                    <a:pt x="102" y="34"/>
                    <a:pt x="100" y="35"/>
                  </a:cubicBezTo>
                  <a:cubicBezTo>
                    <a:pt x="100" y="35"/>
                    <a:pt x="97" y="36"/>
                    <a:pt x="97" y="36"/>
                  </a:cubicBezTo>
                  <a:cubicBezTo>
                    <a:pt x="97" y="36"/>
                    <a:pt x="98" y="36"/>
                    <a:pt x="98" y="37"/>
                  </a:cubicBezTo>
                  <a:cubicBezTo>
                    <a:pt x="99" y="36"/>
                    <a:pt x="100" y="36"/>
                    <a:pt x="100" y="36"/>
                  </a:cubicBezTo>
                  <a:cubicBezTo>
                    <a:pt x="102" y="35"/>
                    <a:pt x="102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5"/>
                    <a:pt x="106" y="35"/>
                    <a:pt x="106" y="35"/>
                  </a:cubicBezTo>
                  <a:cubicBezTo>
                    <a:pt x="108" y="35"/>
                    <a:pt x="109" y="34"/>
                    <a:pt x="109" y="33"/>
                  </a:cubicBezTo>
                  <a:cubicBezTo>
                    <a:pt x="111" y="33"/>
                    <a:pt x="114" y="31"/>
                    <a:pt x="114" y="30"/>
                  </a:cubicBezTo>
                  <a:cubicBezTo>
                    <a:pt x="114" y="30"/>
                    <a:pt x="114" y="30"/>
                    <a:pt x="114" y="30"/>
                  </a:cubicBezTo>
                  <a:cubicBezTo>
                    <a:pt x="115" y="30"/>
                    <a:pt x="115" y="31"/>
                    <a:pt x="115" y="31"/>
                  </a:cubicBezTo>
                  <a:cubicBezTo>
                    <a:pt x="115" y="31"/>
                    <a:pt x="116" y="31"/>
                    <a:pt x="116" y="31"/>
                  </a:cubicBezTo>
                  <a:cubicBezTo>
                    <a:pt x="116" y="31"/>
                    <a:pt x="117" y="31"/>
                    <a:pt x="117" y="31"/>
                  </a:cubicBezTo>
                  <a:cubicBezTo>
                    <a:pt x="119" y="30"/>
                    <a:pt x="121" y="29"/>
                    <a:pt x="124" y="28"/>
                  </a:cubicBezTo>
                  <a:cubicBezTo>
                    <a:pt x="124" y="28"/>
                    <a:pt x="123" y="28"/>
                    <a:pt x="123" y="27"/>
                  </a:cubicBezTo>
                  <a:cubicBezTo>
                    <a:pt x="124" y="27"/>
                    <a:pt x="125" y="27"/>
                    <a:pt x="125" y="26"/>
                  </a:cubicBezTo>
                  <a:cubicBezTo>
                    <a:pt x="125" y="26"/>
                    <a:pt x="125" y="26"/>
                    <a:pt x="124" y="26"/>
                  </a:cubicBezTo>
                  <a:moveTo>
                    <a:pt x="134" y="26"/>
                  </a:moveTo>
                  <a:cubicBezTo>
                    <a:pt x="132" y="26"/>
                    <a:pt x="131" y="26"/>
                    <a:pt x="129" y="27"/>
                  </a:cubicBezTo>
                  <a:cubicBezTo>
                    <a:pt x="129" y="27"/>
                    <a:pt x="129" y="27"/>
                    <a:pt x="130" y="27"/>
                  </a:cubicBezTo>
                  <a:cubicBezTo>
                    <a:pt x="130" y="27"/>
                    <a:pt x="130" y="27"/>
                    <a:pt x="131" y="27"/>
                  </a:cubicBezTo>
                  <a:cubicBezTo>
                    <a:pt x="132" y="27"/>
                    <a:pt x="133" y="27"/>
                    <a:pt x="134" y="26"/>
                  </a:cubicBezTo>
                  <a:cubicBezTo>
                    <a:pt x="134" y="26"/>
                    <a:pt x="134" y="26"/>
                    <a:pt x="134" y="26"/>
                  </a:cubicBezTo>
                  <a:moveTo>
                    <a:pt x="273" y="156"/>
                  </a:moveTo>
                  <a:cubicBezTo>
                    <a:pt x="275" y="156"/>
                    <a:pt x="275" y="155"/>
                    <a:pt x="276" y="154"/>
                  </a:cubicBezTo>
                  <a:cubicBezTo>
                    <a:pt x="277" y="153"/>
                    <a:pt x="279" y="153"/>
                    <a:pt x="281" y="153"/>
                  </a:cubicBezTo>
                  <a:cubicBezTo>
                    <a:pt x="282" y="153"/>
                    <a:pt x="282" y="153"/>
                    <a:pt x="283" y="153"/>
                  </a:cubicBezTo>
                  <a:cubicBezTo>
                    <a:pt x="285" y="153"/>
                    <a:pt x="286" y="154"/>
                    <a:pt x="287" y="154"/>
                  </a:cubicBezTo>
                  <a:cubicBezTo>
                    <a:pt x="287" y="154"/>
                    <a:pt x="287" y="154"/>
                    <a:pt x="287" y="154"/>
                  </a:cubicBezTo>
                  <a:cubicBezTo>
                    <a:pt x="288" y="154"/>
                    <a:pt x="288" y="154"/>
                    <a:pt x="289" y="153"/>
                  </a:cubicBezTo>
                  <a:cubicBezTo>
                    <a:pt x="285" y="155"/>
                    <a:pt x="278" y="158"/>
                    <a:pt x="273" y="158"/>
                  </a:cubicBezTo>
                  <a:cubicBezTo>
                    <a:pt x="271" y="158"/>
                    <a:pt x="271" y="156"/>
                    <a:pt x="271" y="154"/>
                  </a:cubicBezTo>
                  <a:cubicBezTo>
                    <a:pt x="271" y="155"/>
                    <a:pt x="273" y="156"/>
                    <a:pt x="273" y="156"/>
                  </a:cubicBezTo>
                  <a:cubicBezTo>
                    <a:pt x="273" y="156"/>
                    <a:pt x="273" y="156"/>
                    <a:pt x="273" y="156"/>
                  </a:cubicBezTo>
                  <a:moveTo>
                    <a:pt x="290" y="153"/>
                  </a:moveTo>
                  <a:cubicBezTo>
                    <a:pt x="290" y="152"/>
                    <a:pt x="290" y="152"/>
                    <a:pt x="290" y="152"/>
                  </a:cubicBezTo>
                  <a:cubicBezTo>
                    <a:pt x="290" y="153"/>
                    <a:pt x="290" y="153"/>
                    <a:pt x="290" y="153"/>
                  </a:cubicBezTo>
                  <a:moveTo>
                    <a:pt x="289" y="151"/>
                  </a:moveTo>
                  <a:cubicBezTo>
                    <a:pt x="289" y="151"/>
                    <a:pt x="289" y="151"/>
                    <a:pt x="289" y="151"/>
                  </a:cubicBezTo>
                  <a:cubicBezTo>
                    <a:pt x="289" y="151"/>
                    <a:pt x="289" y="151"/>
                    <a:pt x="289" y="151"/>
                  </a:cubicBezTo>
                  <a:moveTo>
                    <a:pt x="289" y="150"/>
                  </a:moveTo>
                  <a:cubicBezTo>
                    <a:pt x="289" y="150"/>
                    <a:pt x="288" y="149"/>
                    <a:pt x="288" y="149"/>
                  </a:cubicBezTo>
                  <a:cubicBezTo>
                    <a:pt x="288" y="148"/>
                    <a:pt x="290" y="148"/>
                    <a:pt x="290" y="148"/>
                  </a:cubicBezTo>
                  <a:cubicBezTo>
                    <a:pt x="294" y="147"/>
                    <a:pt x="302" y="146"/>
                    <a:pt x="307" y="146"/>
                  </a:cubicBezTo>
                  <a:cubicBezTo>
                    <a:pt x="307" y="149"/>
                    <a:pt x="303" y="150"/>
                    <a:pt x="298" y="150"/>
                  </a:cubicBezTo>
                  <a:cubicBezTo>
                    <a:pt x="295" y="150"/>
                    <a:pt x="292" y="149"/>
                    <a:pt x="290" y="149"/>
                  </a:cubicBezTo>
                  <a:cubicBezTo>
                    <a:pt x="290" y="149"/>
                    <a:pt x="290" y="149"/>
                    <a:pt x="290" y="149"/>
                  </a:cubicBezTo>
                  <a:cubicBezTo>
                    <a:pt x="289" y="149"/>
                    <a:pt x="289" y="149"/>
                    <a:pt x="289" y="149"/>
                  </a:cubicBezTo>
                  <a:cubicBezTo>
                    <a:pt x="289" y="149"/>
                    <a:pt x="289" y="149"/>
                    <a:pt x="288" y="149"/>
                  </a:cubicBezTo>
                  <a:cubicBezTo>
                    <a:pt x="289" y="150"/>
                    <a:pt x="289" y="150"/>
                    <a:pt x="289" y="150"/>
                  </a:cubicBezTo>
                  <a:moveTo>
                    <a:pt x="353" y="144"/>
                  </a:moveTo>
                  <a:cubicBezTo>
                    <a:pt x="352" y="143"/>
                    <a:pt x="352" y="143"/>
                    <a:pt x="352" y="143"/>
                  </a:cubicBezTo>
                  <a:cubicBezTo>
                    <a:pt x="353" y="144"/>
                    <a:pt x="353" y="144"/>
                    <a:pt x="353" y="144"/>
                  </a:cubicBezTo>
                  <a:moveTo>
                    <a:pt x="352" y="143"/>
                  </a:moveTo>
                  <a:cubicBezTo>
                    <a:pt x="352" y="142"/>
                    <a:pt x="352" y="142"/>
                    <a:pt x="352" y="141"/>
                  </a:cubicBezTo>
                  <a:cubicBezTo>
                    <a:pt x="352" y="142"/>
                    <a:pt x="352" y="142"/>
                    <a:pt x="352" y="143"/>
                  </a:cubicBezTo>
                  <a:moveTo>
                    <a:pt x="351" y="139"/>
                  </a:moveTo>
                  <a:cubicBezTo>
                    <a:pt x="351" y="139"/>
                    <a:pt x="351" y="138"/>
                    <a:pt x="351" y="138"/>
                  </a:cubicBezTo>
                  <a:cubicBezTo>
                    <a:pt x="351" y="138"/>
                    <a:pt x="351" y="139"/>
                    <a:pt x="351" y="139"/>
                  </a:cubicBezTo>
                  <a:moveTo>
                    <a:pt x="224" y="132"/>
                  </a:moveTo>
                  <a:cubicBezTo>
                    <a:pt x="228" y="128"/>
                    <a:pt x="233" y="126"/>
                    <a:pt x="238" y="124"/>
                  </a:cubicBezTo>
                  <a:cubicBezTo>
                    <a:pt x="240" y="123"/>
                    <a:pt x="241" y="124"/>
                    <a:pt x="243" y="123"/>
                  </a:cubicBezTo>
                  <a:cubicBezTo>
                    <a:pt x="245" y="122"/>
                    <a:pt x="244" y="120"/>
                    <a:pt x="246" y="120"/>
                  </a:cubicBezTo>
                  <a:cubicBezTo>
                    <a:pt x="248" y="120"/>
                    <a:pt x="249" y="123"/>
                    <a:pt x="250" y="123"/>
                  </a:cubicBezTo>
                  <a:cubicBezTo>
                    <a:pt x="250" y="123"/>
                    <a:pt x="250" y="121"/>
                    <a:pt x="250" y="121"/>
                  </a:cubicBezTo>
                  <a:cubicBezTo>
                    <a:pt x="251" y="121"/>
                    <a:pt x="251" y="121"/>
                    <a:pt x="252" y="121"/>
                  </a:cubicBezTo>
                  <a:cubicBezTo>
                    <a:pt x="252" y="121"/>
                    <a:pt x="260" y="126"/>
                    <a:pt x="261" y="127"/>
                  </a:cubicBezTo>
                  <a:cubicBezTo>
                    <a:pt x="262" y="128"/>
                    <a:pt x="261" y="129"/>
                    <a:pt x="262" y="131"/>
                  </a:cubicBezTo>
                  <a:cubicBezTo>
                    <a:pt x="266" y="134"/>
                    <a:pt x="272" y="134"/>
                    <a:pt x="277" y="136"/>
                  </a:cubicBezTo>
                  <a:cubicBezTo>
                    <a:pt x="277" y="136"/>
                    <a:pt x="278" y="136"/>
                    <a:pt x="278" y="136"/>
                  </a:cubicBezTo>
                  <a:cubicBezTo>
                    <a:pt x="279" y="136"/>
                    <a:pt x="279" y="136"/>
                    <a:pt x="280" y="136"/>
                  </a:cubicBezTo>
                  <a:cubicBezTo>
                    <a:pt x="280" y="136"/>
                    <a:pt x="281" y="136"/>
                    <a:pt x="281" y="136"/>
                  </a:cubicBezTo>
                  <a:cubicBezTo>
                    <a:pt x="283" y="137"/>
                    <a:pt x="286" y="138"/>
                    <a:pt x="286" y="141"/>
                  </a:cubicBezTo>
                  <a:cubicBezTo>
                    <a:pt x="286" y="141"/>
                    <a:pt x="285" y="142"/>
                    <a:pt x="285" y="142"/>
                  </a:cubicBezTo>
                  <a:cubicBezTo>
                    <a:pt x="285" y="142"/>
                    <a:pt x="284" y="142"/>
                    <a:pt x="284" y="142"/>
                  </a:cubicBezTo>
                  <a:cubicBezTo>
                    <a:pt x="284" y="142"/>
                    <a:pt x="284" y="142"/>
                    <a:pt x="284" y="142"/>
                  </a:cubicBezTo>
                  <a:cubicBezTo>
                    <a:pt x="282" y="142"/>
                    <a:pt x="280" y="140"/>
                    <a:pt x="279" y="140"/>
                  </a:cubicBezTo>
                  <a:cubicBezTo>
                    <a:pt x="279" y="142"/>
                    <a:pt x="277" y="149"/>
                    <a:pt x="275" y="149"/>
                  </a:cubicBezTo>
                  <a:cubicBezTo>
                    <a:pt x="273" y="148"/>
                    <a:pt x="273" y="147"/>
                    <a:pt x="272" y="145"/>
                  </a:cubicBezTo>
                  <a:cubicBezTo>
                    <a:pt x="270" y="145"/>
                    <a:pt x="271" y="145"/>
                    <a:pt x="268" y="145"/>
                  </a:cubicBezTo>
                  <a:cubicBezTo>
                    <a:pt x="269" y="143"/>
                    <a:pt x="270" y="142"/>
                    <a:pt x="270" y="140"/>
                  </a:cubicBezTo>
                  <a:cubicBezTo>
                    <a:pt x="270" y="138"/>
                    <a:pt x="263" y="136"/>
                    <a:pt x="262" y="136"/>
                  </a:cubicBezTo>
                  <a:cubicBezTo>
                    <a:pt x="259" y="136"/>
                    <a:pt x="262" y="139"/>
                    <a:pt x="255" y="140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53" y="140"/>
                    <a:pt x="253" y="144"/>
                    <a:pt x="253" y="146"/>
                  </a:cubicBezTo>
                  <a:cubicBezTo>
                    <a:pt x="253" y="147"/>
                    <a:pt x="253" y="149"/>
                    <a:pt x="253" y="151"/>
                  </a:cubicBezTo>
                  <a:cubicBezTo>
                    <a:pt x="254" y="153"/>
                    <a:pt x="253" y="157"/>
                    <a:pt x="250" y="157"/>
                  </a:cubicBezTo>
                  <a:cubicBezTo>
                    <a:pt x="250" y="157"/>
                    <a:pt x="250" y="157"/>
                    <a:pt x="250" y="157"/>
                  </a:cubicBezTo>
                  <a:cubicBezTo>
                    <a:pt x="248" y="157"/>
                    <a:pt x="246" y="156"/>
                    <a:pt x="246" y="154"/>
                  </a:cubicBezTo>
                  <a:cubicBezTo>
                    <a:pt x="246" y="150"/>
                    <a:pt x="247" y="143"/>
                    <a:pt x="250" y="139"/>
                  </a:cubicBezTo>
                  <a:cubicBezTo>
                    <a:pt x="248" y="140"/>
                    <a:pt x="248" y="141"/>
                    <a:pt x="246" y="141"/>
                  </a:cubicBezTo>
                  <a:cubicBezTo>
                    <a:pt x="246" y="139"/>
                    <a:pt x="253" y="135"/>
                    <a:pt x="257" y="135"/>
                  </a:cubicBezTo>
                  <a:cubicBezTo>
                    <a:pt x="258" y="135"/>
                    <a:pt x="260" y="135"/>
                    <a:pt x="263" y="135"/>
                  </a:cubicBezTo>
                  <a:cubicBezTo>
                    <a:pt x="264" y="135"/>
                    <a:pt x="265" y="135"/>
                    <a:pt x="266" y="135"/>
                  </a:cubicBezTo>
                  <a:cubicBezTo>
                    <a:pt x="266" y="134"/>
                    <a:pt x="266" y="133"/>
                    <a:pt x="266" y="133"/>
                  </a:cubicBezTo>
                  <a:cubicBezTo>
                    <a:pt x="262" y="133"/>
                    <a:pt x="260" y="131"/>
                    <a:pt x="255" y="131"/>
                  </a:cubicBezTo>
                  <a:cubicBezTo>
                    <a:pt x="255" y="131"/>
                    <a:pt x="255" y="131"/>
                    <a:pt x="255" y="131"/>
                  </a:cubicBezTo>
                  <a:cubicBezTo>
                    <a:pt x="253" y="131"/>
                    <a:pt x="253" y="132"/>
                    <a:pt x="250" y="132"/>
                  </a:cubicBezTo>
                  <a:cubicBezTo>
                    <a:pt x="249" y="132"/>
                    <a:pt x="247" y="132"/>
                    <a:pt x="247" y="131"/>
                  </a:cubicBezTo>
                  <a:cubicBezTo>
                    <a:pt x="247" y="131"/>
                    <a:pt x="247" y="131"/>
                    <a:pt x="246" y="131"/>
                  </a:cubicBezTo>
                  <a:cubicBezTo>
                    <a:pt x="246" y="131"/>
                    <a:pt x="246" y="131"/>
                    <a:pt x="245" y="131"/>
                  </a:cubicBezTo>
                  <a:cubicBezTo>
                    <a:pt x="245" y="131"/>
                    <a:pt x="244" y="131"/>
                    <a:pt x="243" y="131"/>
                  </a:cubicBezTo>
                  <a:cubicBezTo>
                    <a:pt x="244" y="130"/>
                    <a:pt x="245" y="129"/>
                    <a:pt x="245" y="127"/>
                  </a:cubicBezTo>
                  <a:cubicBezTo>
                    <a:pt x="243" y="128"/>
                    <a:pt x="240" y="130"/>
                    <a:pt x="237" y="130"/>
                  </a:cubicBezTo>
                  <a:cubicBezTo>
                    <a:pt x="237" y="130"/>
                    <a:pt x="237" y="130"/>
                    <a:pt x="237" y="130"/>
                  </a:cubicBezTo>
                  <a:cubicBezTo>
                    <a:pt x="236" y="130"/>
                    <a:pt x="236" y="132"/>
                    <a:pt x="233" y="132"/>
                  </a:cubicBezTo>
                  <a:cubicBezTo>
                    <a:pt x="231" y="132"/>
                    <a:pt x="231" y="132"/>
                    <a:pt x="230" y="131"/>
                  </a:cubicBezTo>
                  <a:cubicBezTo>
                    <a:pt x="229" y="131"/>
                    <a:pt x="228" y="131"/>
                    <a:pt x="227" y="132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5" y="132"/>
                    <a:pt x="224" y="132"/>
                    <a:pt x="224" y="132"/>
                  </a:cubicBezTo>
                  <a:moveTo>
                    <a:pt x="220" y="25"/>
                  </a:moveTo>
                  <a:cubicBezTo>
                    <a:pt x="220" y="25"/>
                    <a:pt x="219" y="25"/>
                    <a:pt x="218" y="25"/>
                  </a:cubicBezTo>
                  <a:cubicBezTo>
                    <a:pt x="215" y="25"/>
                    <a:pt x="214" y="26"/>
                    <a:pt x="214" y="26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213" y="26"/>
                    <a:pt x="211" y="26"/>
                    <a:pt x="210" y="26"/>
                  </a:cubicBezTo>
                  <a:cubicBezTo>
                    <a:pt x="210" y="27"/>
                    <a:pt x="210" y="27"/>
                    <a:pt x="210" y="27"/>
                  </a:cubicBezTo>
                  <a:cubicBezTo>
                    <a:pt x="211" y="29"/>
                    <a:pt x="210" y="29"/>
                    <a:pt x="212" y="30"/>
                  </a:cubicBezTo>
                  <a:cubicBezTo>
                    <a:pt x="212" y="30"/>
                    <a:pt x="212" y="31"/>
                    <a:pt x="212" y="31"/>
                  </a:cubicBezTo>
                  <a:cubicBezTo>
                    <a:pt x="210" y="32"/>
                    <a:pt x="211" y="32"/>
                    <a:pt x="211" y="33"/>
                  </a:cubicBezTo>
                  <a:cubicBezTo>
                    <a:pt x="209" y="33"/>
                    <a:pt x="207" y="33"/>
                    <a:pt x="206" y="34"/>
                  </a:cubicBezTo>
                  <a:cubicBezTo>
                    <a:pt x="206" y="35"/>
                    <a:pt x="208" y="35"/>
                    <a:pt x="208" y="36"/>
                  </a:cubicBezTo>
                  <a:cubicBezTo>
                    <a:pt x="208" y="37"/>
                    <a:pt x="205" y="37"/>
                    <a:pt x="205" y="38"/>
                  </a:cubicBezTo>
                  <a:cubicBezTo>
                    <a:pt x="205" y="41"/>
                    <a:pt x="216" y="38"/>
                    <a:pt x="216" y="41"/>
                  </a:cubicBezTo>
                  <a:cubicBezTo>
                    <a:pt x="216" y="42"/>
                    <a:pt x="215" y="43"/>
                    <a:pt x="215" y="43"/>
                  </a:cubicBezTo>
                  <a:cubicBezTo>
                    <a:pt x="216" y="43"/>
                    <a:pt x="217" y="43"/>
                    <a:pt x="219" y="43"/>
                  </a:cubicBezTo>
                  <a:cubicBezTo>
                    <a:pt x="220" y="46"/>
                    <a:pt x="210" y="45"/>
                    <a:pt x="209" y="49"/>
                  </a:cubicBezTo>
                  <a:cubicBezTo>
                    <a:pt x="208" y="49"/>
                    <a:pt x="208" y="49"/>
                    <a:pt x="207" y="49"/>
                  </a:cubicBezTo>
                  <a:cubicBezTo>
                    <a:pt x="205" y="49"/>
                    <a:pt x="208" y="47"/>
                    <a:pt x="207" y="46"/>
                  </a:cubicBezTo>
                  <a:cubicBezTo>
                    <a:pt x="207" y="46"/>
                    <a:pt x="204" y="45"/>
                    <a:pt x="201" y="45"/>
                  </a:cubicBezTo>
                  <a:cubicBezTo>
                    <a:pt x="201" y="45"/>
                    <a:pt x="200" y="45"/>
                    <a:pt x="200" y="45"/>
                  </a:cubicBezTo>
                  <a:cubicBezTo>
                    <a:pt x="197" y="46"/>
                    <a:pt x="195" y="46"/>
                    <a:pt x="195" y="48"/>
                  </a:cubicBezTo>
                  <a:cubicBezTo>
                    <a:pt x="195" y="48"/>
                    <a:pt x="195" y="48"/>
                    <a:pt x="195" y="48"/>
                  </a:cubicBezTo>
                  <a:cubicBezTo>
                    <a:pt x="193" y="48"/>
                    <a:pt x="192" y="48"/>
                    <a:pt x="191" y="48"/>
                  </a:cubicBezTo>
                  <a:cubicBezTo>
                    <a:pt x="189" y="48"/>
                    <a:pt x="187" y="48"/>
                    <a:pt x="184" y="48"/>
                  </a:cubicBezTo>
                  <a:cubicBezTo>
                    <a:pt x="182" y="48"/>
                    <a:pt x="180" y="48"/>
                    <a:pt x="178" y="48"/>
                  </a:cubicBezTo>
                  <a:cubicBezTo>
                    <a:pt x="176" y="48"/>
                    <a:pt x="173" y="48"/>
                    <a:pt x="171" y="48"/>
                  </a:cubicBezTo>
                  <a:cubicBezTo>
                    <a:pt x="166" y="48"/>
                    <a:pt x="162" y="47"/>
                    <a:pt x="161" y="45"/>
                  </a:cubicBezTo>
                  <a:cubicBezTo>
                    <a:pt x="158" y="46"/>
                    <a:pt x="149" y="47"/>
                    <a:pt x="148" y="49"/>
                  </a:cubicBezTo>
                  <a:cubicBezTo>
                    <a:pt x="148" y="49"/>
                    <a:pt x="148" y="50"/>
                    <a:pt x="149" y="50"/>
                  </a:cubicBezTo>
                  <a:cubicBezTo>
                    <a:pt x="149" y="50"/>
                    <a:pt x="150" y="50"/>
                    <a:pt x="150" y="49"/>
                  </a:cubicBezTo>
                  <a:cubicBezTo>
                    <a:pt x="152" y="49"/>
                    <a:pt x="157" y="48"/>
                    <a:pt x="159" y="47"/>
                  </a:cubicBezTo>
                  <a:cubicBezTo>
                    <a:pt x="159" y="50"/>
                    <a:pt x="151" y="48"/>
                    <a:pt x="151" y="51"/>
                  </a:cubicBezTo>
                  <a:cubicBezTo>
                    <a:pt x="151" y="52"/>
                    <a:pt x="152" y="53"/>
                    <a:pt x="151" y="53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8" y="53"/>
                    <a:pt x="148" y="52"/>
                    <a:pt x="145" y="52"/>
                  </a:cubicBezTo>
                  <a:cubicBezTo>
                    <a:pt x="145" y="52"/>
                    <a:pt x="144" y="51"/>
                    <a:pt x="143" y="51"/>
                  </a:cubicBezTo>
                  <a:cubicBezTo>
                    <a:pt x="140" y="52"/>
                    <a:pt x="137" y="52"/>
                    <a:pt x="133" y="53"/>
                  </a:cubicBezTo>
                  <a:cubicBezTo>
                    <a:pt x="130" y="53"/>
                    <a:pt x="128" y="54"/>
                    <a:pt x="125" y="55"/>
                  </a:cubicBezTo>
                  <a:cubicBezTo>
                    <a:pt x="123" y="55"/>
                    <a:pt x="121" y="55"/>
                    <a:pt x="121" y="55"/>
                  </a:cubicBezTo>
                  <a:cubicBezTo>
                    <a:pt x="119" y="55"/>
                    <a:pt x="119" y="55"/>
                    <a:pt x="119" y="55"/>
                  </a:cubicBezTo>
                  <a:cubicBezTo>
                    <a:pt x="119" y="54"/>
                    <a:pt x="124" y="53"/>
                    <a:pt x="125" y="53"/>
                  </a:cubicBezTo>
                  <a:cubicBezTo>
                    <a:pt x="123" y="52"/>
                    <a:pt x="122" y="51"/>
                    <a:pt x="121" y="51"/>
                  </a:cubicBezTo>
                  <a:cubicBezTo>
                    <a:pt x="120" y="51"/>
                    <a:pt x="118" y="52"/>
                    <a:pt x="113" y="53"/>
                  </a:cubicBezTo>
                  <a:cubicBezTo>
                    <a:pt x="110" y="54"/>
                    <a:pt x="107" y="54"/>
                    <a:pt x="104" y="54"/>
                  </a:cubicBezTo>
                  <a:cubicBezTo>
                    <a:pt x="104" y="54"/>
                    <a:pt x="103" y="54"/>
                    <a:pt x="102" y="54"/>
                  </a:cubicBezTo>
                  <a:cubicBezTo>
                    <a:pt x="101" y="54"/>
                    <a:pt x="100" y="54"/>
                    <a:pt x="99" y="54"/>
                  </a:cubicBezTo>
                  <a:cubicBezTo>
                    <a:pt x="96" y="54"/>
                    <a:pt x="94" y="54"/>
                    <a:pt x="90" y="55"/>
                  </a:cubicBezTo>
                  <a:cubicBezTo>
                    <a:pt x="88" y="55"/>
                    <a:pt x="89" y="56"/>
                    <a:pt x="87" y="57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4" y="57"/>
                    <a:pt x="84" y="56"/>
                  </a:cubicBezTo>
                  <a:cubicBezTo>
                    <a:pt x="82" y="57"/>
                    <a:pt x="81" y="58"/>
                    <a:pt x="79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7" y="59"/>
                    <a:pt x="76" y="59"/>
                    <a:pt x="75" y="59"/>
                  </a:cubicBezTo>
                  <a:cubicBezTo>
                    <a:pt x="74" y="58"/>
                    <a:pt x="74" y="58"/>
                    <a:pt x="73" y="58"/>
                  </a:cubicBezTo>
                  <a:cubicBezTo>
                    <a:pt x="73" y="58"/>
                    <a:pt x="73" y="58"/>
                    <a:pt x="73" y="58"/>
                  </a:cubicBezTo>
                  <a:cubicBezTo>
                    <a:pt x="70" y="59"/>
                    <a:pt x="71" y="60"/>
                    <a:pt x="68" y="61"/>
                  </a:cubicBezTo>
                  <a:cubicBezTo>
                    <a:pt x="68" y="61"/>
                    <a:pt x="67" y="61"/>
                    <a:pt x="67" y="61"/>
                  </a:cubicBezTo>
                  <a:cubicBezTo>
                    <a:pt x="67" y="61"/>
                    <a:pt x="66" y="61"/>
                    <a:pt x="66" y="61"/>
                  </a:cubicBezTo>
                  <a:cubicBezTo>
                    <a:pt x="62" y="62"/>
                    <a:pt x="61" y="63"/>
                    <a:pt x="58" y="65"/>
                  </a:cubicBezTo>
                  <a:cubicBezTo>
                    <a:pt x="56" y="66"/>
                    <a:pt x="54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1" y="68"/>
                    <a:pt x="51" y="68"/>
                  </a:cubicBezTo>
                  <a:cubicBezTo>
                    <a:pt x="49" y="68"/>
                    <a:pt x="49" y="69"/>
                    <a:pt x="48" y="70"/>
                  </a:cubicBezTo>
                  <a:cubicBezTo>
                    <a:pt x="41" y="72"/>
                    <a:pt x="46" y="72"/>
                    <a:pt x="44" y="73"/>
                  </a:cubicBezTo>
                  <a:cubicBezTo>
                    <a:pt x="42" y="74"/>
                    <a:pt x="36" y="75"/>
                    <a:pt x="32" y="76"/>
                  </a:cubicBezTo>
                  <a:cubicBezTo>
                    <a:pt x="21" y="87"/>
                    <a:pt x="11" y="99"/>
                    <a:pt x="2" y="111"/>
                  </a:cubicBezTo>
                  <a:cubicBezTo>
                    <a:pt x="3" y="111"/>
                    <a:pt x="4" y="110"/>
                    <a:pt x="5" y="110"/>
                  </a:cubicBezTo>
                  <a:cubicBezTo>
                    <a:pt x="5" y="110"/>
                    <a:pt x="6" y="111"/>
                    <a:pt x="7" y="111"/>
                  </a:cubicBezTo>
                  <a:cubicBezTo>
                    <a:pt x="8" y="111"/>
                    <a:pt x="9" y="110"/>
                    <a:pt x="11" y="110"/>
                  </a:cubicBezTo>
                  <a:cubicBezTo>
                    <a:pt x="13" y="109"/>
                    <a:pt x="14" y="109"/>
                    <a:pt x="16" y="108"/>
                  </a:cubicBezTo>
                  <a:cubicBezTo>
                    <a:pt x="16" y="108"/>
                    <a:pt x="17" y="108"/>
                    <a:pt x="17" y="108"/>
                  </a:cubicBezTo>
                  <a:cubicBezTo>
                    <a:pt x="18" y="108"/>
                    <a:pt x="19" y="108"/>
                    <a:pt x="20" y="107"/>
                  </a:cubicBezTo>
                  <a:cubicBezTo>
                    <a:pt x="21" y="107"/>
                    <a:pt x="22" y="107"/>
                    <a:pt x="23" y="107"/>
                  </a:cubicBezTo>
                  <a:cubicBezTo>
                    <a:pt x="24" y="107"/>
                    <a:pt x="24" y="107"/>
                    <a:pt x="25" y="107"/>
                  </a:cubicBezTo>
                  <a:cubicBezTo>
                    <a:pt x="26" y="107"/>
                    <a:pt x="26" y="109"/>
                    <a:pt x="28" y="109"/>
                  </a:cubicBezTo>
                  <a:cubicBezTo>
                    <a:pt x="28" y="109"/>
                    <a:pt x="28" y="109"/>
                    <a:pt x="29" y="108"/>
                  </a:cubicBezTo>
                  <a:cubicBezTo>
                    <a:pt x="30" y="108"/>
                    <a:pt x="30" y="107"/>
                    <a:pt x="31" y="106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33" y="107"/>
                    <a:pt x="33" y="107"/>
                    <a:pt x="34" y="107"/>
                  </a:cubicBezTo>
                  <a:cubicBezTo>
                    <a:pt x="34" y="106"/>
                    <a:pt x="35" y="106"/>
                    <a:pt x="35" y="106"/>
                  </a:cubicBezTo>
                  <a:cubicBezTo>
                    <a:pt x="35" y="106"/>
                    <a:pt x="35" y="106"/>
                    <a:pt x="36" y="107"/>
                  </a:cubicBezTo>
                  <a:cubicBezTo>
                    <a:pt x="35" y="107"/>
                    <a:pt x="34" y="108"/>
                    <a:pt x="34" y="109"/>
                  </a:cubicBezTo>
                  <a:cubicBezTo>
                    <a:pt x="34" y="109"/>
                    <a:pt x="35" y="109"/>
                    <a:pt x="35" y="109"/>
                  </a:cubicBezTo>
                  <a:cubicBezTo>
                    <a:pt x="36" y="109"/>
                    <a:pt x="36" y="109"/>
                    <a:pt x="36" y="109"/>
                  </a:cubicBezTo>
                  <a:cubicBezTo>
                    <a:pt x="37" y="109"/>
                    <a:pt x="37" y="108"/>
                    <a:pt x="39" y="107"/>
                  </a:cubicBezTo>
                  <a:cubicBezTo>
                    <a:pt x="39" y="108"/>
                    <a:pt x="39" y="108"/>
                    <a:pt x="39" y="109"/>
                  </a:cubicBezTo>
                  <a:cubicBezTo>
                    <a:pt x="39" y="109"/>
                    <a:pt x="37" y="110"/>
                    <a:pt x="37" y="110"/>
                  </a:cubicBezTo>
                  <a:cubicBezTo>
                    <a:pt x="37" y="111"/>
                    <a:pt x="37" y="111"/>
                    <a:pt x="38" y="111"/>
                  </a:cubicBezTo>
                  <a:cubicBezTo>
                    <a:pt x="38" y="111"/>
                    <a:pt x="38" y="111"/>
                    <a:pt x="39" y="111"/>
                  </a:cubicBezTo>
                  <a:cubicBezTo>
                    <a:pt x="40" y="111"/>
                    <a:pt x="41" y="111"/>
                    <a:pt x="41" y="111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12"/>
                    <a:pt x="42" y="112"/>
                    <a:pt x="42" y="113"/>
                  </a:cubicBezTo>
                  <a:cubicBezTo>
                    <a:pt x="42" y="114"/>
                    <a:pt x="43" y="114"/>
                    <a:pt x="45" y="114"/>
                  </a:cubicBezTo>
                  <a:cubicBezTo>
                    <a:pt x="45" y="114"/>
                    <a:pt x="46" y="114"/>
                    <a:pt x="46" y="114"/>
                  </a:cubicBezTo>
                  <a:cubicBezTo>
                    <a:pt x="47" y="114"/>
                    <a:pt x="47" y="114"/>
                    <a:pt x="48" y="114"/>
                  </a:cubicBezTo>
                  <a:cubicBezTo>
                    <a:pt x="48" y="114"/>
                    <a:pt x="48" y="114"/>
                    <a:pt x="48" y="115"/>
                  </a:cubicBezTo>
                  <a:cubicBezTo>
                    <a:pt x="48" y="116"/>
                    <a:pt x="48" y="122"/>
                    <a:pt x="49" y="122"/>
                  </a:cubicBezTo>
                  <a:cubicBezTo>
                    <a:pt x="50" y="122"/>
                    <a:pt x="50" y="122"/>
                    <a:pt x="51" y="122"/>
                  </a:cubicBezTo>
                  <a:cubicBezTo>
                    <a:pt x="51" y="122"/>
                    <a:pt x="52" y="122"/>
                    <a:pt x="52" y="122"/>
                  </a:cubicBezTo>
                  <a:cubicBezTo>
                    <a:pt x="53" y="123"/>
                    <a:pt x="51" y="124"/>
                    <a:pt x="53" y="125"/>
                  </a:cubicBezTo>
                  <a:cubicBezTo>
                    <a:pt x="56" y="126"/>
                    <a:pt x="56" y="126"/>
                    <a:pt x="56" y="126"/>
                  </a:cubicBezTo>
                  <a:cubicBezTo>
                    <a:pt x="57" y="127"/>
                    <a:pt x="57" y="129"/>
                    <a:pt x="60" y="129"/>
                  </a:cubicBezTo>
                  <a:cubicBezTo>
                    <a:pt x="60" y="129"/>
                    <a:pt x="61" y="129"/>
                    <a:pt x="61" y="129"/>
                  </a:cubicBezTo>
                  <a:cubicBezTo>
                    <a:pt x="62" y="130"/>
                    <a:pt x="62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6" y="130"/>
                    <a:pt x="67" y="130"/>
                    <a:pt x="68" y="131"/>
                  </a:cubicBezTo>
                  <a:cubicBezTo>
                    <a:pt x="68" y="132"/>
                    <a:pt x="71" y="132"/>
                    <a:pt x="73" y="133"/>
                  </a:cubicBezTo>
                  <a:cubicBezTo>
                    <a:pt x="73" y="133"/>
                    <a:pt x="74" y="133"/>
                    <a:pt x="74" y="133"/>
                  </a:cubicBezTo>
                  <a:cubicBezTo>
                    <a:pt x="75" y="134"/>
                    <a:pt x="76" y="134"/>
                    <a:pt x="76" y="135"/>
                  </a:cubicBezTo>
                  <a:cubicBezTo>
                    <a:pt x="76" y="136"/>
                    <a:pt x="74" y="137"/>
                    <a:pt x="74" y="138"/>
                  </a:cubicBezTo>
                  <a:cubicBezTo>
                    <a:pt x="73" y="137"/>
                    <a:pt x="72" y="137"/>
                    <a:pt x="71" y="137"/>
                  </a:cubicBezTo>
                  <a:cubicBezTo>
                    <a:pt x="71" y="137"/>
                    <a:pt x="70" y="137"/>
                    <a:pt x="70" y="137"/>
                  </a:cubicBezTo>
                  <a:cubicBezTo>
                    <a:pt x="69" y="137"/>
                    <a:pt x="67" y="138"/>
                    <a:pt x="67" y="138"/>
                  </a:cubicBezTo>
                  <a:cubicBezTo>
                    <a:pt x="67" y="140"/>
                    <a:pt x="70" y="141"/>
                    <a:pt x="70" y="143"/>
                  </a:cubicBezTo>
                  <a:cubicBezTo>
                    <a:pt x="70" y="146"/>
                    <a:pt x="65" y="161"/>
                    <a:pt x="66" y="164"/>
                  </a:cubicBezTo>
                  <a:cubicBezTo>
                    <a:pt x="67" y="168"/>
                    <a:pt x="66" y="170"/>
                    <a:pt x="68" y="173"/>
                  </a:cubicBezTo>
                  <a:cubicBezTo>
                    <a:pt x="67" y="174"/>
                    <a:pt x="65" y="175"/>
                    <a:pt x="66" y="176"/>
                  </a:cubicBezTo>
                  <a:cubicBezTo>
                    <a:pt x="68" y="180"/>
                    <a:pt x="71" y="187"/>
                    <a:pt x="74" y="187"/>
                  </a:cubicBezTo>
                  <a:cubicBezTo>
                    <a:pt x="73" y="193"/>
                    <a:pt x="76" y="191"/>
                    <a:pt x="78" y="196"/>
                  </a:cubicBezTo>
                  <a:cubicBezTo>
                    <a:pt x="78" y="197"/>
                    <a:pt x="78" y="199"/>
                    <a:pt x="79" y="200"/>
                  </a:cubicBezTo>
                  <a:cubicBezTo>
                    <a:pt x="85" y="201"/>
                    <a:pt x="93" y="204"/>
                    <a:pt x="95" y="209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5" y="210"/>
                    <a:pt x="95" y="210"/>
                    <a:pt x="95" y="210"/>
                  </a:cubicBezTo>
                  <a:cubicBezTo>
                    <a:pt x="96" y="214"/>
                    <a:pt x="97" y="215"/>
                    <a:pt x="98" y="218"/>
                  </a:cubicBezTo>
                  <a:cubicBezTo>
                    <a:pt x="99" y="220"/>
                    <a:pt x="99" y="224"/>
                    <a:pt x="101" y="225"/>
                  </a:cubicBezTo>
                  <a:cubicBezTo>
                    <a:pt x="104" y="227"/>
                    <a:pt x="107" y="231"/>
                    <a:pt x="109" y="234"/>
                  </a:cubicBezTo>
                  <a:cubicBezTo>
                    <a:pt x="110" y="235"/>
                    <a:pt x="108" y="236"/>
                    <a:pt x="107" y="236"/>
                  </a:cubicBezTo>
                  <a:cubicBezTo>
                    <a:pt x="106" y="236"/>
                    <a:pt x="106" y="236"/>
                    <a:pt x="106" y="236"/>
                  </a:cubicBezTo>
                  <a:cubicBezTo>
                    <a:pt x="107" y="238"/>
                    <a:pt x="111" y="237"/>
                    <a:pt x="113" y="240"/>
                  </a:cubicBezTo>
                  <a:cubicBezTo>
                    <a:pt x="115" y="241"/>
                    <a:pt x="116" y="243"/>
                    <a:pt x="118" y="245"/>
                  </a:cubicBezTo>
                  <a:cubicBezTo>
                    <a:pt x="118" y="246"/>
                    <a:pt x="118" y="248"/>
                    <a:pt x="118" y="249"/>
                  </a:cubicBezTo>
                  <a:cubicBezTo>
                    <a:pt x="119" y="250"/>
                    <a:pt x="119" y="250"/>
                    <a:pt x="120" y="251"/>
                  </a:cubicBezTo>
                  <a:cubicBezTo>
                    <a:pt x="122" y="252"/>
                    <a:pt x="123" y="256"/>
                    <a:pt x="127" y="256"/>
                  </a:cubicBezTo>
                  <a:cubicBezTo>
                    <a:pt x="127" y="257"/>
                    <a:pt x="129" y="260"/>
                    <a:pt x="130" y="260"/>
                  </a:cubicBezTo>
                  <a:cubicBezTo>
                    <a:pt x="130" y="260"/>
                    <a:pt x="131" y="258"/>
                    <a:pt x="131" y="257"/>
                  </a:cubicBezTo>
                  <a:cubicBezTo>
                    <a:pt x="131" y="256"/>
                    <a:pt x="129" y="254"/>
                    <a:pt x="128" y="254"/>
                  </a:cubicBezTo>
                  <a:cubicBezTo>
                    <a:pt x="128" y="254"/>
                    <a:pt x="128" y="254"/>
                    <a:pt x="127" y="254"/>
                  </a:cubicBezTo>
                  <a:cubicBezTo>
                    <a:pt x="124" y="252"/>
                    <a:pt x="123" y="248"/>
                    <a:pt x="122" y="244"/>
                  </a:cubicBezTo>
                  <a:cubicBezTo>
                    <a:pt x="121" y="240"/>
                    <a:pt x="117" y="239"/>
                    <a:pt x="116" y="235"/>
                  </a:cubicBezTo>
                  <a:cubicBezTo>
                    <a:pt x="115" y="232"/>
                    <a:pt x="115" y="230"/>
                    <a:pt x="113" y="228"/>
                  </a:cubicBezTo>
                  <a:cubicBezTo>
                    <a:pt x="111" y="226"/>
                    <a:pt x="109" y="226"/>
                    <a:pt x="108" y="224"/>
                  </a:cubicBezTo>
                  <a:cubicBezTo>
                    <a:pt x="106" y="221"/>
                    <a:pt x="105" y="219"/>
                    <a:pt x="105" y="216"/>
                  </a:cubicBezTo>
                  <a:cubicBezTo>
                    <a:pt x="105" y="215"/>
                    <a:pt x="105" y="214"/>
                    <a:pt x="105" y="213"/>
                  </a:cubicBezTo>
                  <a:cubicBezTo>
                    <a:pt x="107" y="215"/>
                    <a:pt x="110" y="215"/>
                    <a:pt x="113" y="216"/>
                  </a:cubicBezTo>
                  <a:cubicBezTo>
                    <a:pt x="114" y="217"/>
                    <a:pt x="114" y="221"/>
                    <a:pt x="116" y="222"/>
                  </a:cubicBezTo>
                  <a:cubicBezTo>
                    <a:pt x="117" y="223"/>
                    <a:pt x="116" y="226"/>
                    <a:pt x="118" y="228"/>
                  </a:cubicBezTo>
                  <a:cubicBezTo>
                    <a:pt x="120" y="230"/>
                    <a:pt x="121" y="231"/>
                    <a:pt x="124" y="234"/>
                  </a:cubicBezTo>
                  <a:cubicBezTo>
                    <a:pt x="124" y="233"/>
                    <a:pt x="124" y="233"/>
                    <a:pt x="124" y="233"/>
                  </a:cubicBezTo>
                  <a:cubicBezTo>
                    <a:pt x="124" y="233"/>
                    <a:pt x="125" y="233"/>
                    <a:pt x="126" y="233"/>
                  </a:cubicBezTo>
                  <a:cubicBezTo>
                    <a:pt x="126" y="238"/>
                    <a:pt x="131" y="238"/>
                    <a:pt x="133" y="241"/>
                  </a:cubicBezTo>
                  <a:cubicBezTo>
                    <a:pt x="133" y="243"/>
                    <a:pt x="132" y="244"/>
                    <a:pt x="134" y="246"/>
                  </a:cubicBezTo>
                  <a:cubicBezTo>
                    <a:pt x="135" y="247"/>
                    <a:pt x="138" y="248"/>
                    <a:pt x="140" y="250"/>
                  </a:cubicBezTo>
                  <a:cubicBezTo>
                    <a:pt x="144" y="253"/>
                    <a:pt x="148" y="259"/>
                    <a:pt x="150" y="265"/>
                  </a:cubicBezTo>
                  <a:cubicBezTo>
                    <a:pt x="150" y="266"/>
                    <a:pt x="152" y="267"/>
                    <a:pt x="152" y="269"/>
                  </a:cubicBezTo>
                  <a:cubicBezTo>
                    <a:pt x="152" y="271"/>
                    <a:pt x="150" y="272"/>
                    <a:pt x="150" y="274"/>
                  </a:cubicBezTo>
                  <a:cubicBezTo>
                    <a:pt x="150" y="275"/>
                    <a:pt x="151" y="278"/>
                    <a:pt x="153" y="278"/>
                  </a:cubicBezTo>
                  <a:cubicBezTo>
                    <a:pt x="153" y="278"/>
                    <a:pt x="153" y="278"/>
                    <a:pt x="153" y="278"/>
                  </a:cubicBezTo>
                  <a:cubicBezTo>
                    <a:pt x="154" y="280"/>
                    <a:pt x="159" y="281"/>
                    <a:pt x="161" y="283"/>
                  </a:cubicBezTo>
                  <a:cubicBezTo>
                    <a:pt x="162" y="283"/>
                    <a:pt x="163" y="284"/>
                    <a:pt x="163" y="284"/>
                  </a:cubicBezTo>
                  <a:cubicBezTo>
                    <a:pt x="166" y="285"/>
                    <a:pt x="167" y="285"/>
                    <a:pt x="169" y="286"/>
                  </a:cubicBezTo>
                  <a:cubicBezTo>
                    <a:pt x="172" y="287"/>
                    <a:pt x="173" y="289"/>
                    <a:pt x="175" y="290"/>
                  </a:cubicBezTo>
                  <a:cubicBezTo>
                    <a:pt x="176" y="290"/>
                    <a:pt x="176" y="290"/>
                    <a:pt x="177" y="290"/>
                  </a:cubicBezTo>
                  <a:cubicBezTo>
                    <a:pt x="177" y="290"/>
                    <a:pt x="178" y="290"/>
                    <a:pt x="178" y="290"/>
                  </a:cubicBezTo>
                  <a:cubicBezTo>
                    <a:pt x="178" y="290"/>
                    <a:pt x="179" y="290"/>
                    <a:pt x="179" y="290"/>
                  </a:cubicBezTo>
                  <a:cubicBezTo>
                    <a:pt x="180" y="290"/>
                    <a:pt x="180" y="290"/>
                    <a:pt x="181" y="290"/>
                  </a:cubicBezTo>
                  <a:cubicBezTo>
                    <a:pt x="183" y="291"/>
                    <a:pt x="189" y="295"/>
                    <a:pt x="191" y="296"/>
                  </a:cubicBezTo>
                  <a:cubicBezTo>
                    <a:pt x="192" y="296"/>
                    <a:pt x="193" y="295"/>
                    <a:pt x="193" y="295"/>
                  </a:cubicBezTo>
                  <a:cubicBezTo>
                    <a:pt x="194" y="295"/>
                    <a:pt x="195" y="296"/>
                    <a:pt x="196" y="296"/>
                  </a:cubicBezTo>
                  <a:cubicBezTo>
                    <a:pt x="196" y="296"/>
                    <a:pt x="198" y="297"/>
                    <a:pt x="200" y="297"/>
                  </a:cubicBezTo>
                  <a:cubicBezTo>
                    <a:pt x="203" y="297"/>
                    <a:pt x="203" y="294"/>
                    <a:pt x="207" y="294"/>
                  </a:cubicBezTo>
                  <a:cubicBezTo>
                    <a:pt x="208" y="294"/>
                    <a:pt x="210" y="294"/>
                    <a:pt x="211" y="295"/>
                  </a:cubicBezTo>
                  <a:cubicBezTo>
                    <a:pt x="212" y="295"/>
                    <a:pt x="212" y="295"/>
                    <a:pt x="212" y="295"/>
                  </a:cubicBezTo>
                  <a:cubicBezTo>
                    <a:pt x="218" y="298"/>
                    <a:pt x="219" y="305"/>
                    <a:pt x="225" y="308"/>
                  </a:cubicBezTo>
                  <a:cubicBezTo>
                    <a:pt x="229" y="310"/>
                    <a:pt x="232" y="309"/>
                    <a:pt x="235" y="310"/>
                  </a:cubicBezTo>
                  <a:cubicBezTo>
                    <a:pt x="238" y="311"/>
                    <a:pt x="240" y="313"/>
                    <a:pt x="244" y="313"/>
                  </a:cubicBezTo>
                  <a:cubicBezTo>
                    <a:pt x="245" y="313"/>
                    <a:pt x="246" y="312"/>
                    <a:pt x="247" y="312"/>
                  </a:cubicBezTo>
                  <a:cubicBezTo>
                    <a:pt x="248" y="312"/>
                    <a:pt x="248" y="312"/>
                    <a:pt x="248" y="312"/>
                  </a:cubicBezTo>
                  <a:cubicBezTo>
                    <a:pt x="250" y="317"/>
                    <a:pt x="253" y="318"/>
                    <a:pt x="256" y="321"/>
                  </a:cubicBezTo>
                  <a:cubicBezTo>
                    <a:pt x="257" y="322"/>
                    <a:pt x="258" y="322"/>
                    <a:pt x="259" y="324"/>
                  </a:cubicBezTo>
                  <a:cubicBezTo>
                    <a:pt x="260" y="327"/>
                    <a:pt x="258" y="329"/>
                    <a:pt x="261" y="331"/>
                  </a:cubicBezTo>
                  <a:cubicBezTo>
                    <a:pt x="261" y="331"/>
                    <a:pt x="261" y="331"/>
                    <a:pt x="261" y="331"/>
                  </a:cubicBezTo>
                  <a:cubicBezTo>
                    <a:pt x="261" y="331"/>
                    <a:pt x="261" y="331"/>
                    <a:pt x="262" y="331"/>
                  </a:cubicBezTo>
                  <a:cubicBezTo>
                    <a:pt x="262" y="331"/>
                    <a:pt x="262" y="331"/>
                    <a:pt x="262" y="331"/>
                  </a:cubicBezTo>
                  <a:cubicBezTo>
                    <a:pt x="262" y="331"/>
                    <a:pt x="262" y="331"/>
                    <a:pt x="262" y="331"/>
                  </a:cubicBezTo>
                  <a:cubicBezTo>
                    <a:pt x="262" y="331"/>
                    <a:pt x="262" y="330"/>
                    <a:pt x="262" y="329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63" y="329"/>
                    <a:pt x="269" y="333"/>
                    <a:pt x="270" y="334"/>
                  </a:cubicBezTo>
                  <a:cubicBezTo>
                    <a:pt x="270" y="335"/>
                    <a:pt x="270" y="337"/>
                    <a:pt x="273" y="338"/>
                  </a:cubicBezTo>
                  <a:cubicBezTo>
                    <a:pt x="274" y="339"/>
                    <a:pt x="274" y="339"/>
                    <a:pt x="274" y="339"/>
                  </a:cubicBezTo>
                  <a:cubicBezTo>
                    <a:pt x="275" y="339"/>
                    <a:pt x="276" y="338"/>
                    <a:pt x="278" y="338"/>
                  </a:cubicBezTo>
                  <a:cubicBezTo>
                    <a:pt x="279" y="338"/>
                    <a:pt x="280" y="339"/>
                    <a:pt x="280" y="339"/>
                  </a:cubicBezTo>
                  <a:cubicBezTo>
                    <a:pt x="282" y="340"/>
                    <a:pt x="283" y="344"/>
                    <a:pt x="287" y="344"/>
                  </a:cubicBezTo>
                  <a:cubicBezTo>
                    <a:pt x="287" y="344"/>
                    <a:pt x="287" y="344"/>
                    <a:pt x="287" y="344"/>
                  </a:cubicBezTo>
                  <a:cubicBezTo>
                    <a:pt x="288" y="344"/>
                    <a:pt x="289" y="343"/>
                    <a:pt x="290" y="341"/>
                  </a:cubicBezTo>
                  <a:cubicBezTo>
                    <a:pt x="289" y="341"/>
                    <a:pt x="288" y="340"/>
                    <a:pt x="288" y="339"/>
                  </a:cubicBezTo>
                  <a:cubicBezTo>
                    <a:pt x="288" y="339"/>
                    <a:pt x="293" y="335"/>
                    <a:pt x="295" y="335"/>
                  </a:cubicBezTo>
                  <a:cubicBezTo>
                    <a:pt x="297" y="335"/>
                    <a:pt x="296" y="339"/>
                    <a:pt x="298" y="340"/>
                  </a:cubicBezTo>
                  <a:cubicBezTo>
                    <a:pt x="297" y="340"/>
                    <a:pt x="297" y="341"/>
                    <a:pt x="296" y="342"/>
                  </a:cubicBezTo>
                  <a:cubicBezTo>
                    <a:pt x="296" y="342"/>
                    <a:pt x="298" y="343"/>
                    <a:pt x="299" y="343"/>
                  </a:cubicBezTo>
                  <a:cubicBezTo>
                    <a:pt x="299" y="343"/>
                    <a:pt x="299" y="343"/>
                    <a:pt x="299" y="343"/>
                  </a:cubicBezTo>
                  <a:cubicBezTo>
                    <a:pt x="299" y="344"/>
                    <a:pt x="299" y="344"/>
                    <a:pt x="299" y="344"/>
                  </a:cubicBezTo>
                  <a:cubicBezTo>
                    <a:pt x="299" y="347"/>
                    <a:pt x="302" y="346"/>
                    <a:pt x="302" y="350"/>
                  </a:cubicBezTo>
                  <a:cubicBezTo>
                    <a:pt x="302" y="352"/>
                    <a:pt x="301" y="353"/>
                    <a:pt x="301" y="355"/>
                  </a:cubicBezTo>
                  <a:cubicBezTo>
                    <a:pt x="301" y="356"/>
                    <a:pt x="302" y="357"/>
                    <a:pt x="302" y="358"/>
                  </a:cubicBezTo>
                  <a:cubicBezTo>
                    <a:pt x="302" y="359"/>
                    <a:pt x="302" y="359"/>
                    <a:pt x="302" y="359"/>
                  </a:cubicBezTo>
                  <a:cubicBezTo>
                    <a:pt x="302" y="360"/>
                    <a:pt x="302" y="360"/>
                    <a:pt x="301" y="361"/>
                  </a:cubicBezTo>
                  <a:cubicBezTo>
                    <a:pt x="301" y="361"/>
                    <a:pt x="303" y="362"/>
                    <a:pt x="303" y="362"/>
                  </a:cubicBezTo>
                  <a:cubicBezTo>
                    <a:pt x="302" y="367"/>
                    <a:pt x="297" y="366"/>
                    <a:pt x="295" y="370"/>
                  </a:cubicBezTo>
                  <a:cubicBezTo>
                    <a:pt x="294" y="373"/>
                    <a:pt x="292" y="377"/>
                    <a:pt x="287" y="377"/>
                  </a:cubicBezTo>
                  <a:cubicBezTo>
                    <a:pt x="288" y="385"/>
                    <a:pt x="285" y="388"/>
                    <a:pt x="285" y="392"/>
                  </a:cubicBezTo>
                  <a:cubicBezTo>
                    <a:pt x="285" y="394"/>
                    <a:pt x="285" y="398"/>
                    <a:pt x="288" y="398"/>
                  </a:cubicBezTo>
                  <a:cubicBezTo>
                    <a:pt x="288" y="398"/>
                    <a:pt x="289" y="397"/>
                    <a:pt x="289" y="397"/>
                  </a:cubicBezTo>
                  <a:cubicBezTo>
                    <a:pt x="290" y="397"/>
                    <a:pt x="290" y="397"/>
                    <a:pt x="291" y="398"/>
                  </a:cubicBezTo>
                  <a:cubicBezTo>
                    <a:pt x="290" y="400"/>
                    <a:pt x="287" y="401"/>
                    <a:pt x="285" y="404"/>
                  </a:cubicBezTo>
                  <a:cubicBezTo>
                    <a:pt x="284" y="404"/>
                    <a:pt x="283" y="407"/>
                    <a:pt x="283" y="409"/>
                  </a:cubicBezTo>
                  <a:cubicBezTo>
                    <a:pt x="283" y="412"/>
                    <a:pt x="285" y="415"/>
                    <a:pt x="287" y="417"/>
                  </a:cubicBezTo>
                  <a:cubicBezTo>
                    <a:pt x="288" y="417"/>
                    <a:pt x="289" y="417"/>
                    <a:pt x="290" y="418"/>
                  </a:cubicBezTo>
                  <a:cubicBezTo>
                    <a:pt x="290" y="419"/>
                    <a:pt x="291" y="421"/>
                    <a:pt x="292" y="422"/>
                  </a:cubicBezTo>
                  <a:cubicBezTo>
                    <a:pt x="293" y="423"/>
                    <a:pt x="294" y="423"/>
                    <a:pt x="295" y="424"/>
                  </a:cubicBezTo>
                  <a:cubicBezTo>
                    <a:pt x="296" y="427"/>
                    <a:pt x="297" y="429"/>
                    <a:pt x="299" y="432"/>
                  </a:cubicBezTo>
                  <a:cubicBezTo>
                    <a:pt x="300" y="436"/>
                    <a:pt x="301" y="439"/>
                    <a:pt x="302" y="443"/>
                  </a:cubicBezTo>
                  <a:cubicBezTo>
                    <a:pt x="303" y="445"/>
                    <a:pt x="305" y="446"/>
                    <a:pt x="305" y="449"/>
                  </a:cubicBezTo>
                  <a:cubicBezTo>
                    <a:pt x="305" y="451"/>
                    <a:pt x="305" y="452"/>
                    <a:pt x="306" y="453"/>
                  </a:cubicBezTo>
                  <a:cubicBezTo>
                    <a:pt x="309" y="456"/>
                    <a:pt x="311" y="458"/>
                    <a:pt x="317" y="459"/>
                  </a:cubicBezTo>
                  <a:cubicBezTo>
                    <a:pt x="319" y="460"/>
                    <a:pt x="320" y="460"/>
                    <a:pt x="322" y="462"/>
                  </a:cubicBezTo>
                  <a:cubicBezTo>
                    <a:pt x="324" y="463"/>
                    <a:pt x="326" y="463"/>
                    <a:pt x="329" y="464"/>
                  </a:cubicBezTo>
                  <a:cubicBezTo>
                    <a:pt x="332" y="465"/>
                    <a:pt x="334" y="467"/>
                    <a:pt x="336" y="471"/>
                  </a:cubicBezTo>
                  <a:cubicBezTo>
                    <a:pt x="336" y="472"/>
                    <a:pt x="337" y="481"/>
                    <a:pt x="336" y="482"/>
                  </a:cubicBezTo>
                  <a:cubicBezTo>
                    <a:pt x="336" y="484"/>
                    <a:pt x="335" y="488"/>
                    <a:pt x="334" y="490"/>
                  </a:cubicBezTo>
                  <a:cubicBezTo>
                    <a:pt x="334" y="492"/>
                    <a:pt x="334" y="494"/>
                    <a:pt x="334" y="496"/>
                  </a:cubicBezTo>
                  <a:cubicBezTo>
                    <a:pt x="333" y="497"/>
                    <a:pt x="332" y="500"/>
                    <a:pt x="332" y="501"/>
                  </a:cubicBezTo>
                  <a:cubicBezTo>
                    <a:pt x="332" y="501"/>
                    <a:pt x="332" y="502"/>
                    <a:pt x="332" y="502"/>
                  </a:cubicBezTo>
                  <a:cubicBezTo>
                    <a:pt x="332" y="506"/>
                    <a:pt x="329" y="509"/>
                    <a:pt x="328" y="514"/>
                  </a:cubicBezTo>
                  <a:cubicBezTo>
                    <a:pt x="328" y="516"/>
                    <a:pt x="326" y="518"/>
                    <a:pt x="327" y="520"/>
                  </a:cubicBezTo>
                  <a:cubicBezTo>
                    <a:pt x="327" y="523"/>
                    <a:pt x="327" y="526"/>
                    <a:pt x="326" y="529"/>
                  </a:cubicBezTo>
                  <a:cubicBezTo>
                    <a:pt x="325" y="532"/>
                    <a:pt x="325" y="534"/>
                    <a:pt x="323" y="537"/>
                  </a:cubicBezTo>
                  <a:cubicBezTo>
                    <a:pt x="323" y="537"/>
                    <a:pt x="322" y="537"/>
                    <a:pt x="322" y="538"/>
                  </a:cubicBezTo>
                  <a:cubicBezTo>
                    <a:pt x="321" y="539"/>
                    <a:pt x="320" y="540"/>
                    <a:pt x="320" y="541"/>
                  </a:cubicBezTo>
                  <a:cubicBezTo>
                    <a:pt x="318" y="543"/>
                    <a:pt x="316" y="545"/>
                    <a:pt x="315" y="548"/>
                  </a:cubicBezTo>
                  <a:cubicBezTo>
                    <a:pt x="315" y="549"/>
                    <a:pt x="315" y="551"/>
                    <a:pt x="316" y="551"/>
                  </a:cubicBezTo>
                  <a:cubicBezTo>
                    <a:pt x="316" y="551"/>
                    <a:pt x="317" y="552"/>
                    <a:pt x="317" y="552"/>
                  </a:cubicBezTo>
                  <a:cubicBezTo>
                    <a:pt x="316" y="553"/>
                    <a:pt x="316" y="553"/>
                    <a:pt x="315" y="553"/>
                  </a:cubicBezTo>
                  <a:cubicBezTo>
                    <a:pt x="314" y="555"/>
                    <a:pt x="313" y="556"/>
                    <a:pt x="313" y="558"/>
                  </a:cubicBezTo>
                  <a:cubicBezTo>
                    <a:pt x="313" y="559"/>
                    <a:pt x="312" y="562"/>
                    <a:pt x="313" y="562"/>
                  </a:cubicBezTo>
                  <a:cubicBezTo>
                    <a:pt x="314" y="561"/>
                    <a:pt x="315" y="561"/>
                    <a:pt x="316" y="560"/>
                  </a:cubicBezTo>
                  <a:cubicBezTo>
                    <a:pt x="316" y="560"/>
                    <a:pt x="317" y="560"/>
                    <a:pt x="317" y="560"/>
                  </a:cubicBezTo>
                  <a:cubicBezTo>
                    <a:pt x="317" y="561"/>
                    <a:pt x="317" y="561"/>
                    <a:pt x="317" y="562"/>
                  </a:cubicBezTo>
                  <a:cubicBezTo>
                    <a:pt x="314" y="566"/>
                    <a:pt x="312" y="570"/>
                    <a:pt x="309" y="574"/>
                  </a:cubicBezTo>
                  <a:cubicBezTo>
                    <a:pt x="309" y="574"/>
                    <a:pt x="309" y="574"/>
                    <a:pt x="309" y="574"/>
                  </a:cubicBezTo>
                  <a:cubicBezTo>
                    <a:pt x="308" y="574"/>
                    <a:pt x="308" y="574"/>
                    <a:pt x="308" y="573"/>
                  </a:cubicBezTo>
                  <a:cubicBezTo>
                    <a:pt x="307" y="573"/>
                    <a:pt x="307" y="573"/>
                    <a:pt x="306" y="573"/>
                  </a:cubicBezTo>
                  <a:cubicBezTo>
                    <a:pt x="306" y="573"/>
                    <a:pt x="306" y="573"/>
                    <a:pt x="305" y="573"/>
                  </a:cubicBezTo>
                  <a:cubicBezTo>
                    <a:pt x="305" y="573"/>
                    <a:pt x="304" y="573"/>
                    <a:pt x="304" y="574"/>
                  </a:cubicBezTo>
                  <a:cubicBezTo>
                    <a:pt x="304" y="574"/>
                    <a:pt x="304" y="574"/>
                    <a:pt x="304" y="574"/>
                  </a:cubicBezTo>
                  <a:cubicBezTo>
                    <a:pt x="303" y="574"/>
                    <a:pt x="304" y="574"/>
                    <a:pt x="304" y="574"/>
                  </a:cubicBezTo>
                  <a:cubicBezTo>
                    <a:pt x="304" y="576"/>
                    <a:pt x="305" y="576"/>
                    <a:pt x="305" y="577"/>
                  </a:cubicBezTo>
                  <a:cubicBezTo>
                    <a:pt x="305" y="579"/>
                    <a:pt x="302" y="579"/>
                    <a:pt x="301" y="580"/>
                  </a:cubicBezTo>
                  <a:cubicBezTo>
                    <a:pt x="301" y="581"/>
                    <a:pt x="303" y="583"/>
                    <a:pt x="303" y="585"/>
                  </a:cubicBezTo>
                  <a:cubicBezTo>
                    <a:pt x="303" y="585"/>
                    <a:pt x="303" y="585"/>
                    <a:pt x="303" y="586"/>
                  </a:cubicBezTo>
                  <a:cubicBezTo>
                    <a:pt x="303" y="587"/>
                    <a:pt x="307" y="587"/>
                    <a:pt x="307" y="588"/>
                  </a:cubicBezTo>
                  <a:cubicBezTo>
                    <a:pt x="306" y="589"/>
                    <a:pt x="306" y="589"/>
                    <a:pt x="305" y="589"/>
                  </a:cubicBezTo>
                  <a:cubicBezTo>
                    <a:pt x="306" y="589"/>
                    <a:pt x="306" y="589"/>
                    <a:pt x="306" y="589"/>
                  </a:cubicBezTo>
                  <a:cubicBezTo>
                    <a:pt x="306" y="590"/>
                    <a:pt x="304" y="590"/>
                    <a:pt x="303" y="591"/>
                  </a:cubicBezTo>
                  <a:cubicBezTo>
                    <a:pt x="304" y="591"/>
                    <a:pt x="304" y="591"/>
                    <a:pt x="305" y="591"/>
                  </a:cubicBezTo>
                  <a:cubicBezTo>
                    <a:pt x="306" y="592"/>
                    <a:pt x="307" y="592"/>
                    <a:pt x="309" y="592"/>
                  </a:cubicBezTo>
                  <a:cubicBezTo>
                    <a:pt x="310" y="592"/>
                    <a:pt x="311" y="592"/>
                    <a:pt x="312" y="592"/>
                  </a:cubicBezTo>
                  <a:cubicBezTo>
                    <a:pt x="312" y="592"/>
                    <a:pt x="312" y="593"/>
                    <a:pt x="312" y="593"/>
                  </a:cubicBezTo>
                  <a:cubicBezTo>
                    <a:pt x="312" y="593"/>
                    <a:pt x="313" y="593"/>
                    <a:pt x="313" y="593"/>
                  </a:cubicBezTo>
                  <a:cubicBezTo>
                    <a:pt x="314" y="592"/>
                    <a:pt x="315" y="592"/>
                    <a:pt x="316" y="592"/>
                  </a:cubicBezTo>
                  <a:cubicBezTo>
                    <a:pt x="316" y="593"/>
                    <a:pt x="316" y="593"/>
                    <a:pt x="317" y="593"/>
                  </a:cubicBezTo>
                  <a:cubicBezTo>
                    <a:pt x="318" y="593"/>
                    <a:pt x="320" y="593"/>
                    <a:pt x="321" y="593"/>
                  </a:cubicBezTo>
                  <a:cubicBezTo>
                    <a:pt x="323" y="593"/>
                    <a:pt x="322" y="594"/>
                    <a:pt x="323" y="594"/>
                  </a:cubicBezTo>
                  <a:cubicBezTo>
                    <a:pt x="328" y="593"/>
                    <a:pt x="332" y="591"/>
                    <a:pt x="337" y="590"/>
                  </a:cubicBezTo>
                  <a:cubicBezTo>
                    <a:pt x="335" y="590"/>
                    <a:pt x="333" y="590"/>
                    <a:pt x="331" y="589"/>
                  </a:cubicBezTo>
                  <a:cubicBezTo>
                    <a:pt x="329" y="589"/>
                    <a:pt x="330" y="586"/>
                    <a:pt x="328" y="586"/>
                  </a:cubicBezTo>
                  <a:cubicBezTo>
                    <a:pt x="328" y="586"/>
                    <a:pt x="328" y="586"/>
                    <a:pt x="328" y="586"/>
                  </a:cubicBezTo>
                  <a:cubicBezTo>
                    <a:pt x="327" y="586"/>
                    <a:pt x="326" y="586"/>
                    <a:pt x="326" y="585"/>
                  </a:cubicBezTo>
                  <a:cubicBezTo>
                    <a:pt x="327" y="583"/>
                    <a:pt x="327" y="583"/>
                    <a:pt x="329" y="582"/>
                  </a:cubicBezTo>
                  <a:cubicBezTo>
                    <a:pt x="331" y="581"/>
                    <a:pt x="333" y="581"/>
                    <a:pt x="334" y="580"/>
                  </a:cubicBezTo>
                  <a:cubicBezTo>
                    <a:pt x="335" y="579"/>
                    <a:pt x="335" y="578"/>
                    <a:pt x="337" y="577"/>
                  </a:cubicBezTo>
                  <a:cubicBezTo>
                    <a:pt x="339" y="576"/>
                    <a:pt x="343" y="575"/>
                    <a:pt x="343" y="573"/>
                  </a:cubicBezTo>
                  <a:cubicBezTo>
                    <a:pt x="343" y="571"/>
                    <a:pt x="337" y="573"/>
                    <a:pt x="337" y="570"/>
                  </a:cubicBezTo>
                  <a:cubicBezTo>
                    <a:pt x="338" y="569"/>
                    <a:pt x="340" y="567"/>
                    <a:pt x="342" y="567"/>
                  </a:cubicBezTo>
                  <a:cubicBezTo>
                    <a:pt x="342" y="567"/>
                    <a:pt x="343" y="567"/>
                    <a:pt x="343" y="567"/>
                  </a:cubicBezTo>
                  <a:cubicBezTo>
                    <a:pt x="343" y="567"/>
                    <a:pt x="344" y="567"/>
                    <a:pt x="345" y="567"/>
                  </a:cubicBezTo>
                  <a:cubicBezTo>
                    <a:pt x="345" y="567"/>
                    <a:pt x="346" y="567"/>
                    <a:pt x="347" y="567"/>
                  </a:cubicBezTo>
                  <a:cubicBezTo>
                    <a:pt x="348" y="567"/>
                    <a:pt x="348" y="567"/>
                    <a:pt x="348" y="567"/>
                  </a:cubicBezTo>
                  <a:cubicBezTo>
                    <a:pt x="350" y="565"/>
                    <a:pt x="350" y="563"/>
                    <a:pt x="353" y="561"/>
                  </a:cubicBezTo>
                  <a:cubicBezTo>
                    <a:pt x="352" y="561"/>
                    <a:pt x="352" y="561"/>
                    <a:pt x="352" y="560"/>
                  </a:cubicBezTo>
                  <a:cubicBezTo>
                    <a:pt x="352" y="560"/>
                    <a:pt x="352" y="560"/>
                    <a:pt x="352" y="560"/>
                  </a:cubicBezTo>
                  <a:cubicBezTo>
                    <a:pt x="353" y="560"/>
                    <a:pt x="353" y="560"/>
                    <a:pt x="353" y="560"/>
                  </a:cubicBezTo>
                  <a:cubicBezTo>
                    <a:pt x="354" y="560"/>
                    <a:pt x="354" y="560"/>
                    <a:pt x="355" y="560"/>
                  </a:cubicBezTo>
                  <a:cubicBezTo>
                    <a:pt x="355" y="560"/>
                    <a:pt x="355" y="560"/>
                    <a:pt x="355" y="560"/>
                  </a:cubicBezTo>
                  <a:cubicBezTo>
                    <a:pt x="356" y="560"/>
                    <a:pt x="357" y="559"/>
                    <a:pt x="357" y="559"/>
                  </a:cubicBezTo>
                  <a:cubicBezTo>
                    <a:pt x="357" y="558"/>
                    <a:pt x="357" y="558"/>
                    <a:pt x="356" y="558"/>
                  </a:cubicBezTo>
                  <a:cubicBezTo>
                    <a:pt x="356" y="558"/>
                    <a:pt x="355" y="559"/>
                    <a:pt x="354" y="559"/>
                  </a:cubicBezTo>
                  <a:cubicBezTo>
                    <a:pt x="354" y="559"/>
                    <a:pt x="354" y="559"/>
                    <a:pt x="354" y="559"/>
                  </a:cubicBezTo>
                  <a:cubicBezTo>
                    <a:pt x="352" y="559"/>
                    <a:pt x="351" y="557"/>
                    <a:pt x="351" y="556"/>
                  </a:cubicBezTo>
                  <a:cubicBezTo>
                    <a:pt x="351" y="555"/>
                    <a:pt x="352" y="554"/>
                    <a:pt x="353" y="554"/>
                  </a:cubicBezTo>
                  <a:cubicBezTo>
                    <a:pt x="354" y="554"/>
                    <a:pt x="354" y="554"/>
                    <a:pt x="355" y="554"/>
                  </a:cubicBezTo>
                  <a:cubicBezTo>
                    <a:pt x="355" y="554"/>
                    <a:pt x="356" y="554"/>
                    <a:pt x="357" y="554"/>
                  </a:cubicBezTo>
                  <a:cubicBezTo>
                    <a:pt x="357" y="554"/>
                    <a:pt x="358" y="555"/>
                    <a:pt x="358" y="555"/>
                  </a:cubicBezTo>
                  <a:cubicBezTo>
                    <a:pt x="359" y="555"/>
                    <a:pt x="359" y="555"/>
                    <a:pt x="360" y="554"/>
                  </a:cubicBezTo>
                  <a:cubicBezTo>
                    <a:pt x="361" y="554"/>
                    <a:pt x="363" y="553"/>
                    <a:pt x="363" y="553"/>
                  </a:cubicBezTo>
                  <a:cubicBezTo>
                    <a:pt x="363" y="552"/>
                    <a:pt x="364" y="552"/>
                    <a:pt x="364" y="552"/>
                  </a:cubicBezTo>
                  <a:cubicBezTo>
                    <a:pt x="365" y="550"/>
                    <a:pt x="363" y="549"/>
                    <a:pt x="365" y="548"/>
                  </a:cubicBezTo>
                  <a:cubicBezTo>
                    <a:pt x="367" y="546"/>
                    <a:pt x="372" y="547"/>
                    <a:pt x="374" y="546"/>
                  </a:cubicBezTo>
                  <a:cubicBezTo>
                    <a:pt x="378" y="544"/>
                    <a:pt x="381" y="544"/>
                    <a:pt x="384" y="542"/>
                  </a:cubicBezTo>
                  <a:cubicBezTo>
                    <a:pt x="385" y="541"/>
                    <a:pt x="387" y="540"/>
                    <a:pt x="388" y="538"/>
                  </a:cubicBezTo>
                  <a:cubicBezTo>
                    <a:pt x="389" y="538"/>
                    <a:pt x="389" y="537"/>
                    <a:pt x="390" y="536"/>
                  </a:cubicBezTo>
                  <a:cubicBezTo>
                    <a:pt x="390" y="534"/>
                    <a:pt x="388" y="535"/>
                    <a:pt x="387" y="534"/>
                  </a:cubicBezTo>
                  <a:cubicBezTo>
                    <a:pt x="387" y="532"/>
                    <a:pt x="387" y="531"/>
                    <a:pt x="386" y="531"/>
                  </a:cubicBezTo>
                  <a:cubicBezTo>
                    <a:pt x="386" y="530"/>
                    <a:pt x="384" y="530"/>
                    <a:pt x="384" y="529"/>
                  </a:cubicBezTo>
                  <a:cubicBezTo>
                    <a:pt x="384" y="529"/>
                    <a:pt x="385" y="529"/>
                    <a:pt x="385" y="529"/>
                  </a:cubicBezTo>
                  <a:cubicBezTo>
                    <a:pt x="386" y="529"/>
                    <a:pt x="386" y="528"/>
                    <a:pt x="386" y="528"/>
                  </a:cubicBezTo>
                  <a:cubicBezTo>
                    <a:pt x="387" y="528"/>
                    <a:pt x="388" y="529"/>
                    <a:pt x="388" y="529"/>
                  </a:cubicBezTo>
                  <a:cubicBezTo>
                    <a:pt x="389" y="529"/>
                    <a:pt x="390" y="529"/>
                    <a:pt x="390" y="529"/>
                  </a:cubicBezTo>
                  <a:cubicBezTo>
                    <a:pt x="391" y="529"/>
                    <a:pt x="391" y="529"/>
                    <a:pt x="391" y="529"/>
                  </a:cubicBezTo>
                  <a:cubicBezTo>
                    <a:pt x="391" y="529"/>
                    <a:pt x="392" y="529"/>
                    <a:pt x="392" y="529"/>
                  </a:cubicBezTo>
                  <a:cubicBezTo>
                    <a:pt x="392" y="529"/>
                    <a:pt x="393" y="529"/>
                    <a:pt x="393" y="529"/>
                  </a:cubicBezTo>
                  <a:cubicBezTo>
                    <a:pt x="394" y="529"/>
                    <a:pt x="395" y="529"/>
                    <a:pt x="395" y="529"/>
                  </a:cubicBezTo>
                  <a:cubicBezTo>
                    <a:pt x="396" y="529"/>
                    <a:pt x="397" y="529"/>
                    <a:pt x="398" y="529"/>
                  </a:cubicBezTo>
                  <a:cubicBezTo>
                    <a:pt x="404" y="527"/>
                    <a:pt x="407" y="522"/>
                    <a:pt x="410" y="518"/>
                  </a:cubicBezTo>
                  <a:cubicBezTo>
                    <a:pt x="413" y="515"/>
                    <a:pt x="417" y="512"/>
                    <a:pt x="420" y="508"/>
                  </a:cubicBezTo>
                  <a:cubicBezTo>
                    <a:pt x="421" y="507"/>
                    <a:pt x="421" y="507"/>
                    <a:pt x="421" y="507"/>
                  </a:cubicBezTo>
                  <a:cubicBezTo>
                    <a:pt x="421" y="507"/>
                    <a:pt x="421" y="507"/>
                    <a:pt x="421" y="507"/>
                  </a:cubicBezTo>
                  <a:cubicBezTo>
                    <a:pt x="421" y="508"/>
                    <a:pt x="421" y="508"/>
                    <a:pt x="421" y="508"/>
                  </a:cubicBezTo>
                  <a:cubicBezTo>
                    <a:pt x="421" y="508"/>
                    <a:pt x="421" y="508"/>
                    <a:pt x="422" y="507"/>
                  </a:cubicBezTo>
                  <a:cubicBezTo>
                    <a:pt x="422" y="507"/>
                    <a:pt x="422" y="507"/>
                    <a:pt x="422" y="507"/>
                  </a:cubicBezTo>
                  <a:cubicBezTo>
                    <a:pt x="424" y="504"/>
                    <a:pt x="426" y="502"/>
                    <a:pt x="429" y="500"/>
                  </a:cubicBezTo>
                  <a:cubicBezTo>
                    <a:pt x="429" y="497"/>
                    <a:pt x="430" y="494"/>
                    <a:pt x="430" y="491"/>
                  </a:cubicBezTo>
                  <a:cubicBezTo>
                    <a:pt x="430" y="490"/>
                    <a:pt x="430" y="490"/>
                    <a:pt x="430" y="490"/>
                  </a:cubicBezTo>
                  <a:cubicBezTo>
                    <a:pt x="430" y="490"/>
                    <a:pt x="430" y="490"/>
                    <a:pt x="430" y="490"/>
                  </a:cubicBezTo>
                  <a:cubicBezTo>
                    <a:pt x="430" y="490"/>
                    <a:pt x="430" y="490"/>
                    <a:pt x="431" y="490"/>
                  </a:cubicBezTo>
                  <a:cubicBezTo>
                    <a:pt x="431" y="490"/>
                    <a:pt x="431" y="490"/>
                    <a:pt x="432" y="489"/>
                  </a:cubicBezTo>
                  <a:cubicBezTo>
                    <a:pt x="433" y="488"/>
                    <a:pt x="435" y="487"/>
                    <a:pt x="436" y="486"/>
                  </a:cubicBezTo>
                  <a:cubicBezTo>
                    <a:pt x="440" y="481"/>
                    <a:pt x="443" y="482"/>
                    <a:pt x="446" y="479"/>
                  </a:cubicBezTo>
                  <a:cubicBezTo>
                    <a:pt x="447" y="478"/>
                    <a:pt x="447" y="478"/>
                    <a:pt x="448" y="477"/>
                  </a:cubicBezTo>
                  <a:cubicBezTo>
                    <a:pt x="450" y="476"/>
                    <a:pt x="452" y="476"/>
                    <a:pt x="455" y="475"/>
                  </a:cubicBezTo>
                  <a:cubicBezTo>
                    <a:pt x="457" y="475"/>
                    <a:pt x="460" y="472"/>
                    <a:pt x="461" y="470"/>
                  </a:cubicBezTo>
                  <a:cubicBezTo>
                    <a:pt x="461" y="470"/>
                    <a:pt x="461" y="468"/>
                    <a:pt x="462" y="468"/>
                  </a:cubicBezTo>
                  <a:cubicBezTo>
                    <a:pt x="464" y="464"/>
                    <a:pt x="465" y="463"/>
                    <a:pt x="468" y="460"/>
                  </a:cubicBezTo>
                  <a:cubicBezTo>
                    <a:pt x="468" y="459"/>
                    <a:pt x="469" y="456"/>
                    <a:pt x="469" y="455"/>
                  </a:cubicBezTo>
                  <a:cubicBezTo>
                    <a:pt x="470" y="454"/>
                    <a:pt x="471" y="453"/>
                    <a:pt x="472" y="452"/>
                  </a:cubicBezTo>
                  <a:cubicBezTo>
                    <a:pt x="472" y="451"/>
                    <a:pt x="472" y="451"/>
                    <a:pt x="472" y="450"/>
                  </a:cubicBezTo>
                  <a:cubicBezTo>
                    <a:pt x="473" y="448"/>
                    <a:pt x="475" y="441"/>
                    <a:pt x="475" y="439"/>
                  </a:cubicBezTo>
                  <a:cubicBezTo>
                    <a:pt x="476" y="436"/>
                    <a:pt x="474" y="435"/>
                    <a:pt x="476" y="432"/>
                  </a:cubicBezTo>
                  <a:cubicBezTo>
                    <a:pt x="477" y="431"/>
                    <a:pt x="479" y="430"/>
                    <a:pt x="480" y="428"/>
                  </a:cubicBezTo>
                  <a:cubicBezTo>
                    <a:pt x="482" y="426"/>
                    <a:pt x="482" y="426"/>
                    <a:pt x="483" y="424"/>
                  </a:cubicBezTo>
                  <a:cubicBezTo>
                    <a:pt x="487" y="418"/>
                    <a:pt x="493" y="412"/>
                    <a:pt x="494" y="401"/>
                  </a:cubicBezTo>
                  <a:cubicBezTo>
                    <a:pt x="495" y="398"/>
                    <a:pt x="495" y="395"/>
                    <a:pt x="492" y="395"/>
                  </a:cubicBezTo>
                  <a:cubicBezTo>
                    <a:pt x="492" y="395"/>
                    <a:pt x="492" y="395"/>
                    <a:pt x="492" y="395"/>
                  </a:cubicBezTo>
                  <a:cubicBezTo>
                    <a:pt x="491" y="395"/>
                    <a:pt x="491" y="395"/>
                    <a:pt x="490" y="395"/>
                  </a:cubicBezTo>
                  <a:cubicBezTo>
                    <a:pt x="490" y="395"/>
                    <a:pt x="489" y="395"/>
                    <a:pt x="488" y="395"/>
                  </a:cubicBezTo>
                  <a:cubicBezTo>
                    <a:pt x="488" y="395"/>
                    <a:pt x="488" y="395"/>
                    <a:pt x="488" y="395"/>
                  </a:cubicBezTo>
                  <a:cubicBezTo>
                    <a:pt x="486" y="395"/>
                    <a:pt x="483" y="391"/>
                    <a:pt x="482" y="389"/>
                  </a:cubicBezTo>
                  <a:cubicBezTo>
                    <a:pt x="480" y="388"/>
                    <a:pt x="478" y="388"/>
                    <a:pt x="476" y="388"/>
                  </a:cubicBezTo>
                  <a:cubicBezTo>
                    <a:pt x="474" y="388"/>
                    <a:pt x="472" y="389"/>
                    <a:pt x="471" y="389"/>
                  </a:cubicBezTo>
                  <a:cubicBezTo>
                    <a:pt x="470" y="389"/>
                    <a:pt x="470" y="389"/>
                    <a:pt x="470" y="389"/>
                  </a:cubicBezTo>
                  <a:cubicBezTo>
                    <a:pt x="469" y="389"/>
                    <a:pt x="468" y="389"/>
                    <a:pt x="468" y="388"/>
                  </a:cubicBezTo>
                  <a:cubicBezTo>
                    <a:pt x="467" y="388"/>
                    <a:pt x="466" y="387"/>
                    <a:pt x="465" y="387"/>
                  </a:cubicBezTo>
                  <a:cubicBezTo>
                    <a:pt x="465" y="387"/>
                    <a:pt x="465" y="387"/>
                    <a:pt x="465" y="387"/>
                  </a:cubicBezTo>
                  <a:cubicBezTo>
                    <a:pt x="463" y="387"/>
                    <a:pt x="463" y="388"/>
                    <a:pt x="462" y="389"/>
                  </a:cubicBezTo>
                  <a:cubicBezTo>
                    <a:pt x="461" y="389"/>
                    <a:pt x="461" y="389"/>
                    <a:pt x="461" y="389"/>
                  </a:cubicBezTo>
                  <a:cubicBezTo>
                    <a:pt x="461" y="388"/>
                    <a:pt x="461" y="387"/>
                    <a:pt x="461" y="385"/>
                  </a:cubicBezTo>
                  <a:cubicBezTo>
                    <a:pt x="460" y="384"/>
                    <a:pt x="459" y="385"/>
                    <a:pt x="458" y="384"/>
                  </a:cubicBezTo>
                  <a:cubicBezTo>
                    <a:pt x="456" y="383"/>
                    <a:pt x="452" y="381"/>
                    <a:pt x="449" y="381"/>
                  </a:cubicBezTo>
                  <a:cubicBezTo>
                    <a:pt x="449" y="381"/>
                    <a:pt x="449" y="381"/>
                    <a:pt x="449" y="381"/>
                  </a:cubicBezTo>
                  <a:cubicBezTo>
                    <a:pt x="446" y="381"/>
                    <a:pt x="444" y="384"/>
                    <a:pt x="442" y="387"/>
                  </a:cubicBezTo>
                  <a:cubicBezTo>
                    <a:pt x="442" y="388"/>
                    <a:pt x="441" y="389"/>
                    <a:pt x="441" y="389"/>
                  </a:cubicBezTo>
                  <a:cubicBezTo>
                    <a:pt x="441" y="389"/>
                    <a:pt x="441" y="389"/>
                    <a:pt x="441" y="389"/>
                  </a:cubicBezTo>
                  <a:cubicBezTo>
                    <a:pt x="440" y="389"/>
                    <a:pt x="440" y="388"/>
                    <a:pt x="440" y="387"/>
                  </a:cubicBezTo>
                  <a:cubicBezTo>
                    <a:pt x="440" y="387"/>
                    <a:pt x="440" y="387"/>
                    <a:pt x="440" y="387"/>
                  </a:cubicBezTo>
                  <a:cubicBezTo>
                    <a:pt x="439" y="387"/>
                    <a:pt x="438" y="388"/>
                    <a:pt x="436" y="388"/>
                  </a:cubicBezTo>
                  <a:cubicBezTo>
                    <a:pt x="436" y="386"/>
                    <a:pt x="435" y="385"/>
                    <a:pt x="434" y="384"/>
                  </a:cubicBezTo>
                  <a:cubicBezTo>
                    <a:pt x="433" y="384"/>
                    <a:pt x="432" y="384"/>
                    <a:pt x="432" y="383"/>
                  </a:cubicBezTo>
                  <a:cubicBezTo>
                    <a:pt x="432" y="378"/>
                    <a:pt x="438" y="372"/>
                    <a:pt x="440" y="368"/>
                  </a:cubicBezTo>
                  <a:cubicBezTo>
                    <a:pt x="440" y="367"/>
                    <a:pt x="438" y="367"/>
                    <a:pt x="438" y="365"/>
                  </a:cubicBezTo>
                  <a:cubicBezTo>
                    <a:pt x="437" y="363"/>
                    <a:pt x="435" y="358"/>
                    <a:pt x="435" y="356"/>
                  </a:cubicBezTo>
                  <a:cubicBezTo>
                    <a:pt x="433" y="356"/>
                    <a:pt x="430" y="351"/>
                    <a:pt x="427" y="351"/>
                  </a:cubicBezTo>
                  <a:cubicBezTo>
                    <a:pt x="426" y="351"/>
                    <a:pt x="426" y="351"/>
                    <a:pt x="426" y="351"/>
                  </a:cubicBezTo>
                  <a:cubicBezTo>
                    <a:pt x="426" y="351"/>
                    <a:pt x="426" y="351"/>
                    <a:pt x="426" y="351"/>
                  </a:cubicBezTo>
                  <a:cubicBezTo>
                    <a:pt x="426" y="351"/>
                    <a:pt x="426" y="351"/>
                    <a:pt x="426" y="351"/>
                  </a:cubicBezTo>
                  <a:cubicBezTo>
                    <a:pt x="424" y="351"/>
                    <a:pt x="422" y="349"/>
                    <a:pt x="421" y="349"/>
                  </a:cubicBezTo>
                  <a:cubicBezTo>
                    <a:pt x="420" y="349"/>
                    <a:pt x="418" y="349"/>
                    <a:pt x="417" y="349"/>
                  </a:cubicBezTo>
                  <a:cubicBezTo>
                    <a:pt x="412" y="349"/>
                    <a:pt x="405" y="349"/>
                    <a:pt x="404" y="345"/>
                  </a:cubicBezTo>
                  <a:cubicBezTo>
                    <a:pt x="404" y="345"/>
                    <a:pt x="404" y="345"/>
                    <a:pt x="404" y="345"/>
                  </a:cubicBezTo>
                  <a:cubicBezTo>
                    <a:pt x="403" y="345"/>
                    <a:pt x="402" y="344"/>
                    <a:pt x="401" y="344"/>
                  </a:cubicBezTo>
                  <a:cubicBezTo>
                    <a:pt x="399" y="340"/>
                    <a:pt x="398" y="340"/>
                    <a:pt x="395" y="337"/>
                  </a:cubicBezTo>
                  <a:cubicBezTo>
                    <a:pt x="393" y="337"/>
                    <a:pt x="392" y="337"/>
                    <a:pt x="390" y="337"/>
                  </a:cubicBezTo>
                  <a:cubicBezTo>
                    <a:pt x="389" y="335"/>
                    <a:pt x="390" y="332"/>
                    <a:pt x="388" y="332"/>
                  </a:cubicBezTo>
                  <a:cubicBezTo>
                    <a:pt x="385" y="331"/>
                    <a:pt x="381" y="330"/>
                    <a:pt x="380" y="328"/>
                  </a:cubicBezTo>
                  <a:cubicBezTo>
                    <a:pt x="380" y="327"/>
                    <a:pt x="380" y="327"/>
                    <a:pt x="380" y="327"/>
                  </a:cubicBezTo>
                  <a:cubicBezTo>
                    <a:pt x="380" y="327"/>
                    <a:pt x="380" y="327"/>
                    <a:pt x="381" y="327"/>
                  </a:cubicBezTo>
                  <a:cubicBezTo>
                    <a:pt x="381" y="327"/>
                    <a:pt x="382" y="327"/>
                    <a:pt x="383" y="326"/>
                  </a:cubicBezTo>
                  <a:cubicBezTo>
                    <a:pt x="383" y="326"/>
                    <a:pt x="380" y="326"/>
                    <a:pt x="378" y="326"/>
                  </a:cubicBezTo>
                  <a:cubicBezTo>
                    <a:pt x="378" y="326"/>
                    <a:pt x="378" y="326"/>
                    <a:pt x="378" y="326"/>
                  </a:cubicBezTo>
                  <a:cubicBezTo>
                    <a:pt x="377" y="326"/>
                    <a:pt x="374" y="326"/>
                    <a:pt x="373" y="327"/>
                  </a:cubicBezTo>
                  <a:cubicBezTo>
                    <a:pt x="372" y="329"/>
                    <a:pt x="370" y="329"/>
                    <a:pt x="368" y="329"/>
                  </a:cubicBezTo>
                  <a:cubicBezTo>
                    <a:pt x="367" y="329"/>
                    <a:pt x="364" y="329"/>
                    <a:pt x="364" y="327"/>
                  </a:cubicBezTo>
                  <a:cubicBezTo>
                    <a:pt x="361" y="328"/>
                    <a:pt x="358" y="328"/>
                    <a:pt x="354" y="328"/>
                  </a:cubicBezTo>
                  <a:cubicBezTo>
                    <a:pt x="353" y="328"/>
                    <a:pt x="352" y="326"/>
                    <a:pt x="352" y="325"/>
                  </a:cubicBezTo>
                  <a:cubicBezTo>
                    <a:pt x="349" y="324"/>
                    <a:pt x="345" y="323"/>
                    <a:pt x="344" y="320"/>
                  </a:cubicBezTo>
                  <a:cubicBezTo>
                    <a:pt x="344" y="320"/>
                    <a:pt x="343" y="320"/>
                    <a:pt x="342" y="320"/>
                  </a:cubicBezTo>
                  <a:cubicBezTo>
                    <a:pt x="342" y="320"/>
                    <a:pt x="341" y="320"/>
                    <a:pt x="341" y="320"/>
                  </a:cubicBezTo>
                  <a:cubicBezTo>
                    <a:pt x="341" y="322"/>
                    <a:pt x="344" y="322"/>
                    <a:pt x="345" y="324"/>
                  </a:cubicBezTo>
                  <a:cubicBezTo>
                    <a:pt x="344" y="324"/>
                    <a:pt x="343" y="324"/>
                    <a:pt x="342" y="324"/>
                  </a:cubicBezTo>
                  <a:cubicBezTo>
                    <a:pt x="342" y="324"/>
                    <a:pt x="341" y="324"/>
                    <a:pt x="340" y="324"/>
                  </a:cubicBezTo>
                  <a:cubicBezTo>
                    <a:pt x="339" y="325"/>
                    <a:pt x="336" y="324"/>
                    <a:pt x="336" y="327"/>
                  </a:cubicBezTo>
                  <a:cubicBezTo>
                    <a:pt x="335" y="329"/>
                    <a:pt x="338" y="330"/>
                    <a:pt x="338" y="332"/>
                  </a:cubicBezTo>
                  <a:cubicBezTo>
                    <a:pt x="338" y="333"/>
                    <a:pt x="337" y="335"/>
                    <a:pt x="336" y="335"/>
                  </a:cubicBezTo>
                  <a:cubicBezTo>
                    <a:pt x="334" y="335"/>
                    <a:pt x="333" y="332"/>
                    <a:pt x="333" y="330"/>
                  </a:cubicBezTo>
                  <a:cubicBezTo>
                    <a:pt x="333" y="329"/>
                    <a:pt x="334" y="325"/>
                    <a:pt x="335" y="323"/>
                  </a:cubicBezTo>
                  <a:cubicBezTo>
                    <a:pt x="335" y="323"/>
                    <a:pt x="337" y="322"/>
                    <a:pt x="337" y="321"/>
                  </a:cubicBezTo>
                  <a:cubicBezTo>
                    <a:pt x="337" y="321"/>
                    <a:pt x="336" y="319"/>
                    <a:pt x="335" y="319"/>
                  </a:cubicBezTo>
                  <a:cubicBezTo>
                    <a:pt x="333" y="319"/>
                    <a:pt x="332" y="321"/>
                    <a:pt x="329" y="322"/>
                  </a:cubicBezTo>
                  <a:cubicBezTo>
                    <a:pt x="325" y="323"/>
                    <a:pt x="322" y="324"/>
                    <a:pt x="317" y="326"/>
                  </a:cubicBezTo>
                  <a:cubicBezTo>
                    <a:pt x="315" y="326"/>
                    <a:pt x="313" y="327"/>
                    <a:pt x="312" y="330"/>
                  </a:cubicBezTo>
                  <a:cubicBezTo>
                    <a:pt x="312" y="331"/>
                    <a:pt x="311" y="333"/>
                    <a:pt x="310" y="334"/>
                  </a:cubicBezTo>
                  <a:cubicBezTo>
                    <a:pt x="309" y="334"/>
                    <a:pt x="307" y="335"/>
                    <a:pt x="307" y="337"/>
                  </a:cubicBezTo>
                  <a:cubicBezTo>
                    <a:pt x="306" y="338"/>
                    <a:pt x="306" y="338"/>
                    <a:pt x="306" y="338"/>
                  </a:cubicBezTo>
                  <a:cubicBezTo>
                    <a:pt x="306" y="339"/>
                    <a:pt x="306" y="339"/>
                    <a:pt x="306" y="339"/>
                  </a:cubicBezTo>
                  <a:cubicBezTo>
                    <a:pt x="305" y="339"/>
                    <a:pt x="305" y="339"/>
                    <a:pt x="305" y="339"/>
                  </a:cubicBezTo>
                  <a:cubicBezTo>
                    <a:pt x="305" y="339"/>
                    <a:pt x="304" y="339"/>
                    <a:pt x="304" y="339"/>
                  </a:cubicBezTo>
                  <a:cubicBezTo>
                    <a:pt x="303" y="339"/>
                    <a:pt x="303" y="340"/>
                    <a:pt x="302" y="340"/>
                  </a:cubicBezTo>
                  <a:cubicBezTo>
                    <a:pt x="303" y="339"/>
                    <a:pt x="303" y="339"/>
                    <a:pt x="303" y="339"/>
                  </a:cubicBezTo>
                  <a:cubicBezTo>
                    <a:pt x="300" y="337"/>
                    <a:pt x="300" y="332"/>
                    <a:pt x="295" y="331"/>
                  </a:cubicBezTo>
                  <a:cubicBezTo>
                    <a:pt x="290" y="331"/>
                    <a:pt x="288" y="335"/>
                    <a:pt x="282" y="335"/>
                  </a:cubicBezTo>
                  <a:cubicBezTo>
                    <a:pt x="279" y="335"/>
                    <a:pt x="279" y="332"/>
                    <a:pt x="277" y="331"/>
                  </a:cubicBezTo>
                  <a:cubicBezTo>
                    <a:pt x="274" y="329"/>
                    <a:pt x="270" y="328"/>
                    <a:pt x="270" y="324"/>
                  </a:cubicBezTo>
                  <a:cubicBezTo>
                    <a:pt x="270" y="320"/>
                    <a:pt x="270" y="317"/>
                    <a:pt x="270" y="313"/>
                  </a:cubicBezTo>
                  <a:cubicBezTo>
                    <a:pt x="271" y="311"/>
                    <a:pt x="271" y="304"/>
                    <a:pt x="271" y="303"/>
                  </a:cubicBezTo>
                  <a:cubicBezTo>
                    <a:pt x="271" y="302"/>
                    <a:pt x="271" y="301"/>
                    <a:pt x="271" y="300"/>
                  </a:cubicBezTo>
                  <a:cubicBezTo>
                    <a:pt x="268" y="299"/>
                    <a:pt x="267" y="297"/>
                    <a:pt x="262" y="296"/>
                  </a:cubicBezTo>
                  <a:cubicBezTo>
                    <a:pt x="255" y="296"/>
                    <a:pt x="250" y="298"/>
                    <a:pt x="243" y="298"/>
                  </a:cubicBezTo>
                  <a:cubicBezTo>
                    <a:pt x="243" y="298"/>
                    <a:pt x="243" y="298"/>
                    <a:pt x="243" y="298"/>
                  </a:cubicBezTo>
                  <a:cubicBezTo>
                    <a:pt x="242" y="298"/>
                    <a:pt x="241" y="297"/>
                    <a:pt x="241" y="296"/>
                  </a:cubicBezTo>
                  <a:cubicBezTo>
                    <a:pt x="241" y="295"/>
                    <a:pt x="241" y="295"/>
                    <a:pt x="241" y="295"/>
                  </a:cubicBezTo>
                  <a:cubicBezTo>
                    <a:pt x="242" y="294"/>
                    <a:pt x="245" y="293"/>
                    <a:pt x="245" y="291"/>
                  </a:cubicBezTo>
                  <a:cubicBezTo>
                    <a:pt x="244" y="288"/>
                    <a:pt x="245" y="285"/>
                    <a:pt x="245" y="283"/>
                  </a:cubicBezTo>
                  <a:cubicBezTo>
                    <a:pt x="245" y="283"/>
                    <a:pt x="245" y="283"/>
                    <a:pt x="245" y="283"/>
                  </a:cubicBezTo>
                  <a:cubicBezTo>
                    <a:pt x="245" y="283"/>
                    <a:pt x="246" y="283"/>
                    <a:pt x="246" y="283"/>
                  </a:cubicBezTo>
                  <a:cubicBezTo>
                    <a:pt x="246" y="284"/>
                    <a:pt x="246" y="284"/>
                    <a:pt x="246" y="284"/>
                  </a:cubicBezTo>
                  <a:cubicBezTo>
                    <a:pt x="247" y="282"/>
                    <a:pt x="248" y="281"/>
                    <a:pt x="248" y="278"/>
                  </a:cubicBezTo>
                  <a:cubicBezTo>
                    <a:pt x="248" y="275"/>
                    <a:pt x="252" y="271"/>
                    <a:pt x="252" y="269"/>
                  </a:cubicBezTo>
                  <a:cubicBezTo>
                    <a:pt x="252" y="269"/>
                    <a:pt x="252" y="268"/>
                    <a:pt x="252" y="267"/>
                  </a:cubicBezTo>
                  <a:cubicBezTo>
                    <a:pt x="251" y="267"/>
                    <a:pt x="248" y="267"/>
                    <a:pt x="247" y="267"/>
                  </a:cubicBezTo>
                  <a:cubicBezTo>
                    <a:pt x="247" y="267"/>
                    <a:pt x="246" y="266"/>
                    <a:pt x="244" y="266"/>
                  </a:cubicBezTo>
                  <a:cubicBezTo>
                    <a:pt x="244" y="266"/>
                    <a:pt x="244" y="266"/>
                    <a:pt x="243" y="266"/>
                  </a:cubicBezTo>
                  <a:cubicBezTo>
                    <a:pt x="243" y="266"/>
                    <a:pt x="243" y="266"/>
                    <a:pt x="242" y="266"/>
                  </a:cubicBezTo>
                  <a:cubicBezTo>
                    <a:pt x="237" y="266"/>
                    <a:pt x="231" y="267"/>
                    <a:pt x="231" y="272"/>
                  </a:cubicBezTo>
                  <a:cubicBezTo>
                    <a:pt x="231" y="274"/>
                    <a:pt x="228" y="277"/>
                    <a:pt x="227" y="279"/>
                  </a:cubicBezTo>
                  <a:cubicBezTo>
                    <a:pt x="227" y="279"/>
                    <a:pt x="226" y="281"/>
                    <a:pt x="224" y="281"/>
                  </a:cubicBezTo>
                  <a:cubicBezTo>
                    <a:pt x="224" y="281"/>
                    <a:pt x="223" y="280"/>
                    <a:pt x="221" y="280"/>
                  </a:cubicBezTo>
                  <a:cubicBezTo>
                    <a:pt x="217" y="280"/>
                    <a:pt x="214" y="283"/>
                    <a:pt x="210" y="283"/>
                  </a:cubicBezTo>
                  <a:cubicBezTo>
                    <a:pt x="209" y="283"/>
                    <a:pt x="208" y="281"/>
                    <a:pt x="207" y="281"/>
                  </a:cubicBezTo>
                  <a:cubicBezTo>
                    <a:pt x="202" y="279"/>
                    <a:pt x="202" y="276"/>
                    <a:pt x="198" y="273"/>
                  </a:cubicBezTo>
                  <a:cubicBezTo>
                    <a:pt x="197" y="272"/>
                    <a:pt x="194" y="270"/>
                    <a:pt x="194" y="268"/>
                  </a:cubicBezTo>
                  <a:cubicBezTo>
                    <a:pt x="193" y="266"/>
                    <a:pt x="194" y="266"/>
                    <a:pt x="193" y="264"/>
                  </a:cubicBezTo>
                  <a:cubicBezTo>
                    <a:pt x="193" y="263"/>
                    <a:pt x="191" y="262"/>
                    <a:pt x="192" y="260"/>
                  </a:cubicBezTo>
                  <a:cubicBezTo>
                    <a:pt x="192" y="257"/>
                    <a:pt x="192" y="254"/>
                    <a:pt x="192" y="251"/>
                  </a:cubicBezTo>
                  <a:cubicBezTo>
                    <a:pt x="192" y="248"/>
                    <a:pt x="194" y="247"/>
                    <a:pt x="194" y="244"/>
                  </a:cubicBezTo>
                  <a:cubicBezTo>
                    <a:pt x="194" y="243"/>
                    <a:pt x="193" y="242"/>
                    <a:pt x="193" y="241"/>
                  </a:cubicBezTo>
                  <a:cubicBezTo>
                    <a:pt x="193" y="240"/>
                    <a:pt x="193" y="240"/>
                    <a:pt x="193" y="240"/>
                  </a:cubicBezTo>
                  <a:cubicBezTo>
                    <a:pt x="193" y="240"/>
                    <a:pt x="193" y="240"/>
                    <a:pt x="193" y="240"/>
                  </a:cubicBezTo>
                  <a:cubicBezTo>
                    <a:pt x="193" y="240"/>
                    <a:pt x="192" y="239"/>
                    <a:pt x="192" y="239"/>
                  </a:cubicBezTo>
                  <a:cubicBezTo>
                    <a:pt x="193" y="234"/>
                    <a:pt x="195" y="229"/>
                    <a:pt x="199" y="227"/>
                  </a:cubicBezTo>
                  <a:cubicBezTo>
                    <a:pt x="200" y="227"/>
                    <a:pt x="200" y="227"/>
                    <a:pt x="201" y="227"/>
                  </a:cubicBezTo>
                  <a:cubicBezTo>
                    <a:pt x="201" y="227"/>
                    <a:pt x="201" y="227"/>
                    <a:pt x="202" y="227"/>
                  </a:cubicBezTo>
                  <a:cubicBezTo>
                    <a:pt x="202" y="227"/>
                    <a:pt x="202" y="227"/>
                    <a:pt x="202" y="227"/>
                  </a:cubicBezTo>
                  <a:cubicBezTo>
                    <a:pt x="203" y="227"/>
                    <a:pt x="204" y="227"/>
                    <a:pt x="204" y="226"/>
                  </a:cubicBezTo>
                  <a:cubicBezTo>
                    <a:pt x="207" y="224"/>
                    <a:pt x="209" y="220"/>
                    <a:pt x="215" y="220"/>
                  </a:cubicBezTo>
                  <a:cubicBezTo>
                    <a:pt x="217" y="220"/>
                    <a:pt x="218" y="222"/>
                    <a:pt x="220" y="222"/>
                  </a:cubicBezTo>
                  <a:cubicBezTo>
                    <a:pt x="220" y="222"/>
                    <a:pt x="220" y="222"/>
                    <a:pt x="220" y="222"/>
                  </a:cubicBezTo>
                  <a:cubicBezTo>
                    <a:pt x="221" y="222"/>
                    <a:pt x="222" y="220"/>
                    <a:pt x="223" y="220"/>
                  </a:cubicBezTo>
                  <a:cubicBezTo>
                    <a:pt x="226" y="220"/>
                    <a:pt x="230" y="224"/>
                    <a:pt x="234" y="224"/>
                  </a:cubicBezTo>
                  <a:cubicBezTo>
                    <a:pt x="235" y="224"/>
                    <a:pt x="236" y="224"/>
                    <a:pt x="237" y="224"/>
                  </a:cubicBezTo>
                  <a:cubicBezTo>
                    <a:pt x="235" y="222"/>
                    <a:pt x="236" y="221"/>
                    <a:pt x="237" y="218"/>
                  </a:cubicBezTo>
                  <a:cubicBezTo>
                    <a:pt x="236" y="218"/>
                    <a:pt x="236" y="218"/>
                    <a:pt x="236" y="218"/>
                  </a:cubicBezTo>
                  <a:cubicBezTo>
                    <a:pt x="235" y="218"/>
                    <a:pt x="235" y="218"/>
                    <a:pt x="234" y="218"/>
                  </a:cubicBezTo>
                  <a:cubicBezTo>
                    <a:pt x="237" y="217"/>
                    <a:pt x="241" y="217"/>
                    <a:pt x="244" y="217"/>
                  </a:cubicBezTo>
                  <a:cubicBezTo>
                    <a:pt x="244" y="217"/>
                    <a:pt x="245" y="218"/>
                    <a:pt x="246" y="218"/>
                  </a:cubicBezTo>
                  <a:cubicBezTo>
                    <a:pt x="246" y="218"/>
                    <a:pt x="246" y="218"/>
                    <a:pt x="246" y="218"/>
                  </a:cubicBezTo>
                  <a:cubicBezTo>
                    <a:pt x="246" y="218"/>
                    <a:pt x="246" y="218"/>
                    <a:pt x="246" y="218"/>
                  </a:cubicBezTo>
                  <a:cubicBezTo>
                    <a:pt x="246" y="218"/>
                    <a:pt x="247" y="218"/>
                    <a:pt x="248" y="217"/>
                  </a:cubicBezTo>
                  <a:cubicBezTo>
                    <a:pt x="248" y="217"/>
                    <a:pt x="249" y="217"/>
                    <a:pt x="250" y="217"/>
                  </a:cubicBezTo>
                  <a:cubicBezTo>
                    <a:pt x="250" y="217"/>
                    <a:pt x="251" y="217"/>
                    <a:pt x="251" y="217"/>
                  </a:cubicBezTo>
                  <a:cubicBezTo>
                    <a:pt x="253" y="217"/>
                    <a:pt x="255" y="218"/>
                    <a:pt x="256" y="219"/>
                  </a:cubicBezTo>
                  <a:cubicBezTo>
                    <a:pt x="258" y="220"/>
                    <a:pt x="259" y="221"/>
                    <a:pt x="261" y="221"/>
                  </a:cubicBezTo>
                  <a:cubicBezTo>
                    <a:pt x="261" y="221"/>
                    <a:pt x="261" y="221"/>
                    <a:pt x="261" y="221"/>
                  </a:cubicBezTo>
                  <a:cubicBezTo>
                    <a:pt x="262" y="221"/>
                    <a:pt x="263" y="218"/>
                    <a:pt x="265" y="218"/>
                  </a:cubicBezTo>
                  <a:cubicBezTo>
                    <a:pt x="274" y="219"/>
                    <a:pt x="271" y="229"/>
                    <a:pt x="274" y="235"/>
                  </a:cubicBezTo>
                  <a:cubicBezTo>
                    <a:pt x="276" y="237"/>
                    <a:pt x="278" y="238"/>
                    <a:pt x="280" y="241"/>
                  </a:cubicBezTo>
                  <a:cubicBezTo>
                    <a:pt x="281" y="243"/>
                    <a:pt x="281" y="245"/>
                    <a:pt x="284" y="245"/>
                  </a:cubicBezTo>
                  <a:cubicBezTo>
                    <a:pt x="287" y="245"/>
                    <a:pt x="288" y="242"/>
                    <a:pt x="288" y="239"/>
                  </a:cubicBezTo>
                  <a:cubicBezTo>
                    <a:pt x="288" y="235"/>
                    <a:pt x="287" y="234"/>
                    <a:pt x="286" y="232"/>
                  </a:cubicBezTo>
                  <a:cubicBezTo>
                    <a:pt x="286" y="231"/>
                    <a:pt x="286" y="231"/>
                    <a:pt x="286" y="231"/>
                  </a:cubicBezTo>
                  <a:cubicBezTo>
                    <a:pt x="286" y="225"/>
                    <a:pt x="281" y="223"/>
                    <a:pt x="280" y="218"/>
                  </a:cubicBezTo>
                  <a:cubicBezTo>
                    <a:pt x="281" y="205"/>
                    <a:pt x="290" y="204"/>
                    <a:pt x="299" y="200"/>
                  </a:cubicBezTo>
                  <a:cubicBezTo>
                    <a:pt x="298" y="200"/>
                    <a:pt x="298" y="200"/>
                    <a:pt x="298" y="200"/>
                  </a:cubicBezTo>
                  <a:cubicBezTo>
                    <a:pt x="299" y="199"/>
                    <a:pt x="299" y="198"/>
                    <a:pt x="301" y="198"/>
                  </a:cubicBezTo>
                  <a:cubicBezTo>
                    <a:pt x="303" y="197"/>
                    <a:pt x="304" y="196"/>
                    <a:pt x="306" y="196"/>
                  </a:cubicBezTo>
                  <a:cubicBezTo>
                    <a:pt x="307" y="196"/>
                    <a:pt x="308" y="194"/>
                    <a:pt x="308" y="194"/>
                  </a:cubicBezTo>
                  <a:cubicBezTo>
                    <a:pt x="308" y="194"/>
                    <a:pt x="307" y="193"/>
                    <a:pt x="306" y="193"/>
                  </a:cubicBezTo>
                  <a:cubicBezTo>
                    <a:pt x="306" y="191"/>
                    <a:pt x="306" y="191"/>
                    <a:pt x="306" y="191"/>
                  </a:cubicBezTo>
                  <a:cubicBezTo>
                    <a:pt x="306" y="191"/>
                    <a:pt x="306" y="191"/>
                    <a:pt x="307" y="191"/>
                  </a:cubicBezTo>
                  <a:cubicBezTo>
                    <a:pt x="308" y="191"/>
                    <a:pt x="309" y="191"/>
                    <a:pt x="309" y="190"/>
                  </a:cubicBezTo>
                  <a:cubicBezTo>
                    <a:pt x="308" y="190"/>
                    <a:pt x="307" y="189"/>
                    <a:pt x="306" y="188"/>
                  </a:cubicBezTo>
                  <a:cubicBezTo>
                    <a:pt x="306" y="188"/>
                    <a:pt x="306" y="188"/>
                    <a:pt x="306" y="188"/>
                  </a:cubicBezTo>
                  <a:cubicBezTo>
                    <a:pt x="307" y="188"/>
                    <a:pt x="309" y="188"/>
                    <a:pt x="309" y="186"/>
                  </a:cubicBezTo>
                  <a:cubicBezTo>
                    <a:pt x="309" y="186"/>
                    <a:pt x="309" y="185"/>
                    <a:pt x="309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4"/>
                    <a:pt x="307" y="184"/>
                    <a:pt x="307" y="182"/>
                  </a:cubicBezTo>
                  <a:cubicBezTo>
                    <a:pt x="307" y="180"/>
                    <a:pt x="306" y="177"/>
                    <a:pt x="306" y="176"/>
                  </a:cubicBezTo>
                  <a:cubicBezTo>
                    <a:pt x="306" y="176"/>
                    <a:pt x="306" y="175"/>
                    <a:pt x="306" y="174"/>
                  </a:cubicBezTo>
                  <a:cubicBezTo>
                    <a:pt x="307" y="176"/>
                    <a:pt x="309" y="178"/>
                    <a:pt x="309" y="180"/>
                  </a:cubicBezTo>
                  <a:cubicBezTo>
                    <a:pt x="309" y="180"/>
                    <a:pt x="309" y="181"/>
                    <a:pt x="309" y="181"/>
                  </a:cubicBezTo>
                  <a:cubicBezTo>
                    <a:pt x="309" y="182"/>
                    <a:pt x="309" y="182"/>
                    <a:pt x="309" y="182"/>
                  </a:cubicBezTo>
                  <a:cubicBezTo>
                    <a:pt x="310" y="182"/>
                    <a:pt x="313" y="177"/>
                    <a:pt x="314" y="176"/>
                  </a:cubicBezTo>
                  <a:cubicBezTo>
                    <a:pt x="313" y="175"/>
                    <a:pt x="312" y="174"/>
                    <a:pt x="312" y="173"/>
                  </a:cubicBezTo>
                  <a:cubicBezTo>
                    <a:pt x="313" y="172"/>
                    <a:pt x="313" y="172"/>
                    <a:pt x="313" y="172"/>
                  </a:cubicBezTo>
                  <a:cubicBezTo>
                    <a:pt x="313" y="172"/>
                    <a:pt x="314" y="173"/>
                    <a:pt x="314" y="173"/>
                  </a:cubicBezTo>
                  <a:cubicBezTo>
                    <a:pt x="315" y="173"/>
                    <a:pt x="319" y="168"/>
                    <a:pt x="319" y="166"/>
                  </a:cubicBezTo>
                  <a:cubicBezTo>
                    <a:pt x="319" y="166"/>
                    <a:pt x="317" y="165"/>
                    <a:pt x="317" y="164"/>
                  </a:cubicBezTo>
                  <a:cubicBezTo>
                    <a:pt x="317" y="164"/>
                    <a:pt x="318" y="164"/>
                    <a:pt x="318" y="163"/>
                  </a:cubicBezTo>
                  <a:cubicBezTo>
                    <a:pt x="319" y="163"/>
                    <a:pt x="320" y="163"/>
                    <a:pt x="320" y="164"/>
                  </a:cubicBezTo>
                  <a:cubicBezTo>
                    <a:pt x="323" y="163"/>
                    <a:pt x="324" y="164"/>
                    <a:pt x="327" y="163"/>
                  </a:cubicBezTo>
                  <a:cubicBezTo>
                    <a:pt x="327" y="163"/>
                    <a:pt x="326" y="163"/>
                    <a:pt x="326" y="163"/>
                  </a:cubicBezTo>
                  <a:cubicBezTo>
                    <a:pt x="325" y="163"/>
                    <a:pt x="325" y="163"/>
                    <a:pt x="324" y="163"/>
                  </a:cubicBezTo>
                  <a:cubicBezTo>
                    <a:pt x="324" y="163"/>
                    <a:pt x="323" y="163"/>
                    <a:pt x="323" y="163"/>
                  </a:cubicBezTo>
                  <a:cubicBezTo>
                    <a:pt x="323" y="163"/>
                    <a:pt x="323" y="163"/>
                    <a:pt x="322" y="163"/>
                  </a:cubicBezTo>
                  <a:cubicBezTo>
                    <a:pt x="322" y="163"/>
                    <a:pt x="321" y="163"/>
                    <a:pt x="321" y="163"/>
                  </a:cubicBezTo>
                  <a:cubicBezTo>
                    <a:pt x="321" y="163"/>
                    <a:pt x="321" y="163"/>
                    <a:pt x="321" y="163"/>
                  </a:cubicBezTo>
                  <a:cubicBezTo>
                    <a:pt x="324" y="161"/>
                    <a:pt x="330" y="162"/>
                    <a:pt x="334" y="160"/>
                  </a:cubicBezTo>
                  <a:cubicBezTo>
                    <a:pt x="334" y="160"/>
                    <a:pt x="335" y="160"/>
                    <a:pt x="336" y="160"/>
                  </a:cubicBezTo>
                  <a:cubicBezTo>
                    <a:pt x="337" y="160"/>
                    <a:pt x="339" y="160"/>
                    <a:pt x="340" y="160"/>
                  </a:cubicBezTo>
                  <a:cubicBezTo>
                    <a:pt x="340" y="158"/>
                    <a:pt x="340" y="158"/>
                    <a:pt x="340" y="158"/>
                  </a:cubicBezTo>
                  <a:cubicBezTo>
                    <a:pt x="338" y="159"/>
                    <a:pt x="338" y="159"/>
                    <a:pt x="338" y="159"/>
                  </a:cubicBezTo>
                  <a:cubicBezTo>
                    <a:pt x="337" y="159"/>
                    <a:pt x="336" y="157"/>
                    <a:pt x="336" y="156"/>
                  </a:cubicBezTo>
                  <a:cubicBezTo>
                    <a:pt x="336" y="156"/>
                    <a:pt x="335" y="155"/>
                    <a:pt x="335" y="155"/>
                  </a:cubicBezTo>
                  <a:cubicBezTo>
                    <a:pt x="335" y="149"/>
                    <a:pt x="341" y="151"/>
                    <a:pt x="344" y="149"/>
                  </a:cubicBezTo>
                  <a:cubicBezTo>
                    <a:pt x="346" y="148"/>
                    <a:pt x="346" y="148"/>
                    <a:pt x="348" y="148"/>
                  </a:cubicBezTo>
                  <a:cubicBezTo>
                    <a:pt x="348" y="148"/>
                    <a:pt x="348" y="148"/>
                    <a:pt x="348" y="148"/>
                  </a:cubicBezTo>
                  <a:cubicBezTo>
                    <a:pt x="349" y="148"/>
                    <a:pt x="349" y="148"/>
                    <a:pt x="349" y="148"/>
                  </a:cubicBezTo>
                  <a:cubicBezTo>
                    <a:pt x="351" y="148"/>
                    <a:pt x="353" y="147"/>
                    <a:pt x="354" y="146"/>
                  </a:cubicBezTo>
                  <a:cubicBezTo>
                    <a:pt x="353" y="144"/>
                    <a:pt x="353" y="144"/>
                    <a:pt x="353" y="144"/>
                  </a:cubicBezTo>
                  <a:cubicBezTo>
                    <a:pt x="353" y="144"/>
                    <a:pt x="353" y="144"/>
                    <a:pt x="353" y="144"/>
                  </a:cubicBezTo>
                  <a:cubicBezTo>
                    <a:pt x="353" y="143"/>
                    <a:pt x="353" y="143"/>
                    <a:pt x="353" y="143"/>
                  </a:cubicBezTo>
                  <a:cubicBezTo>
                    <a:pt x="353" y="144"/>
                    <a:pt x="354" y="144"/>
                    <a:pt x="355" y="144"/>
                  </a:cubicBezTo>
                  <a:cubicBezTo>
                    <a:pt x="355" y="144"/>
                    <a:pt x="358" y="144"/>
                    <a:pt x="360" y="144"/>
                  </a:cubicBezTo>
                  <a:cubicBezTo>
                    <a:pt x="360" y="144"/>
                    <a:pt x="361" y="144"/>
                    <a:pt x="362" y="144"/>
                  </a:cubicBezTo>
                  <a:cubicBezTo>
                    <a:pt x="363" y="143"/>
                    <a:pt x="363" y="141"/>
                    <a:pt x="365" y="141"/>
                  </a:cubicBezTo>
                  <a:cubicBezTo>
                    <a:pt x="366" y="141"/>
                    <a:pt x="366" y="141"/>
                    <a:pt x="366" y="141"/>
                  </a:cubicBezTo>
                  <a:cubicBezTo>
                    <a:pt x="366" y="143"/>
                    <a:pt x="366" y="143"/>
                    <a:pt x="368" y="143"/>
                  </a:cubicBezTo>
                  <a:cubicBezTo>
                    <a:pt x="368" y="143"/>
                    <a:pt x="368" y="143"/>
                    <a:pt x="368" y="143"/>
                  </a:cubicBezTo>
                  <a:cubicBezTo>
                    <a:pt x="364" y="143"/>
                    <a:pt x="358" y="146"/>
                    <a:pt x="359" y="149"/>
                  </a:cubicBezTo>
                  <a:cubicBezTo>
                    <a:pt x="359" y="150"/>
                    <a:pt x="361" y="153"/>
                    <a:pt x="362" y="153"/>
                  </a:cubicBezTo>
                  <a:cubicBezTo>
                    <a:pt x="363" y="153"/>
                    <a:pt x="367" y="149"/>
                    <a:pt x="370" y="148"/>
                  </a:cubicBezTo>
                  <a:cubicBezTo>
                    <a:pt x="371" y="148"/>
                    <a:pt x="382" y="145"/>
                    <a:pt x="382" y="144"/>
                  </a:cubicBezTo>
                  <a:cubicBezTo>
                    <a:pt x="382" y="142"/>
                    <a:pt x="378" y="142"/>
                    <a:pt x="377" y="142"/>
                  </a:cubicBezTo>
                  <a:cubicBezTo>
                    <a:pt x="372" y="141"/>
                    <a:pt x="364" y="137"/>
                    <a:pt x="363" y="133"/>
                  </a:cubicBezTo>
                  <a:cubicBezTo>
                    <a:pt x="362" y="133"/>
                    <a:pt x="361" y="132"/>
                    <a:pt x="359" y="132"/>
                  </a:cubicBezTo>
                  <a:cubicBezTo>
                    <a:pt x="360" y="131"/>
                    <a:pt x="366" y="131"/>
                    <a:pt x="366" y="128"/>
                  </a:cubicBezTo>
                  <a:cubicBezTo>
                    <a:pt x="366" y="125"/>
                    <a:pt x="361" y="125"/>
                    <a:pt x="357" y="125"/>
                  </a:cubicBezTo>
                  <a:cubicBezTo>
                    <a:pt x="357" y="125"/>
                    <a:pt x="356" y="125"/>
                    <a:pt x="356" y="125"/>
                  </a:cubicBezTo>
                  <a:cubicBezTo>
                    <a:pt x="349" y="125"/>
                    <a:pt x="346" y="129"/>
                    <a:pt x="341" y="129"/>
                  </a:cubicBezTo>
                  <a:cubicBezTo>
                    <a:pt x="343" y="125"/>
                    <a:pt x="347" y="127"/>
                    <a:pt x="350" y="124"/>
                  </a:cubicBezTo>
                  <a:cubicBezTo>
                    <a:pt x="353" y="122"/>
                    <a:pt x="351" y="121"/>
                    <a:pt x="354" y="120"/>
                  </a:cubicBezTo>
                  <a:cubicBezTo>
                    <a:pt x="356" y="119"/>
                    <a:pt x="358" y="119"/>
                    <a:pt x="360" y="119"/>
                  </a:cubicBezTo>
                  <a:cubicBezTo>
                    <a:pt x="363" y="119"/>
                    <a:pt x="366" y="120"/>
                    <a:pt x="371" y="120"/>
                  </a:cubicBezTo>
                  <a:cubicBezTo>
                    <a:pt x="376" y="121"/>
                    <a:pt x="381" y="122"/>
                    <a:pt x="384" y="122"/>
                  </a:cubicBezTo>
                  <a:cubicBezTo>
                    <a:pt x="387" y="122"/>
                    <a:pt x="389" y="122"/>
                    <a:pt x="391" y="120"/>
                  </a:cubicBezTo>
                  <a:cubicBezTo>
                    <a:pt x="393" y="118"/>
                    <a:pt x="405" y="119"/>
                    <a:pt x="404" y="116"/>
                  </a:cubicBezTo>
                  <a:cubicBezTo>
                    <a:pt x="404" y="113"/>
                    <a:pt x="403" y="112"/>
                    <a:pt x="401" y="111"/>
                  </a:cubicBezTo>
                  <a:cubicBezTo>
                    <a:pt x="400" y="110"/>
                    <a:pt x="402" y="110"/>
                    <a:pt x="400" y="109"/>
                  </a:cubicBezTo>
                  <a:cubicBezTo>
                    <a:pt x="400" y="108"/>
                    <a:pt x="399" y="108"/>
                    <a:pt x="399" y="108"/>
                  </a:cubicBezTo>
                  <a:cubicBezTo>
                    <a:pt x="397" y="108"/>
                    <a:pt x="391" y="109"/>
                    <a:pt x="387" y="109"/>
                  </a:cubicBezTo>
                  <a:cubicBezTo>
                    <a:pt x="386" y="109"/>
                    <a:pt x="386" y="109"/>
                    <a:pt x="385" y="109"/>
                  </a:cubicBezTo>
                  <a:cubicBezTo>
                    <a:pt x="385" y="109"/>
                    <a:pt x="385" y="109"/>
                    <a:pt x="385" y="109"/>
                  </a:cubicBezTo>
                  <a:cubicBezTo>
                    <a:pt x="384" y="109"/>
                    <a:pt x="383" y="108"/>
                    <a:pt x="383" y="108"/>
                  </a:cubicBezTo>
                  <a:cubicBezTo>
                    <a:pt x="386" y="107"/>
                    <a:pt x="395" y="108"/>
                    <a:pt x="396" y="106"/>
                  </a:cubicBezTo>
                  <a:cubicBezTo>
                    <a:pt x="396" y="105"/>
                    <a:pt x="394" y="105"/>
                    <a:pt x="394" y="105"/>
                  </a:cubicBezTo>
                  <a:cubicBezTo>
                    <a:pt x="390" y="104"/>
                    <a:pt x="382" y="102"/>
                    <a:pt x="382" y="99"/>
                  </a:cubicBezTo>
                  <a:cubicBezTo>
                    <a:pt x="382" y="98"/>
                    <a:pt x="382" y="98"/>
                    <a:pt x="382" y="98"/>
                  </a:cubicBezTo>
                  <a:cubicBezTo>
                    <a:pt x="378" y="98"/>
                    <a:pt x="376" y="96"/>
                    <a:pt x="374" y="95"/>
                  </a:cubicBezTo>
                  <a:cubicBezTo>
                    <a:pt x="374" y="95"/>
                    <a:pt x="376" y="95"/>
                    <a:pt x="376" y="94"/>
                  </a:cubicBezTo>
                  <a:cubicBezTo>
                    <a:pt x="376" y="93"/>
                    <a:pt x="374" y="91"/>
                    <a:pt x="374" y="91"/>
                  </a:cubicBezTo>
                  <a:cubicBezTo>
                    <a:pt x="373" y="90"/>
                    <a:pt x="367" y="88"/>
                    <a:pt x="368" y="86"/>
                  </a:cubicBezTo>
                  <a:cubicBezTo>
                    <a:pt x="370" y="84"/>
                    <a:pt x="363" y="83"/>
                    <a:pt x="362" y="80"/>
                  </a:cubicBezTo>
                  <a:cubicBezTo>
                    <a:pt x="362" y="80"/>
                    <a:pt x="360" y="79"/>
                    <a:pt x="359" y="78"/>
                  </a:cubicBezTo>
                  <a:cubicBezTo>
                    <a:pt x="358" y="79"/>
                    <a:pt x="355" y="79"/>
                    <a:pt x="356" y="81"/>
                  </a:cubicBezTo>
                  <a:cubicBezTo>
                    <a:pt x="357" y="83"/>
                    <a:pt x="354" y="83"/>
                    <a:pt x="351" y="84"/>
                  </a:cubicBezTo>
                  <a:cubicBezTo>
                    <a:pt x="349" y="84"/>
                    <a:pt x="348" y="86"/>
                    <a:pt x="346" y="86"/>
                  </a:cubicBezTo>
                  <a:cubicBezTo>
                    <a:pt x="346" y="86"/>
                    <a:pt x="346" y="86"/>
                    <a:pt x="346" y="86"/>
                  </a:cubicBezTo>
                  <a:cubicBezTo>
                    <a:pt x="343" y="86"/>
                    <a:pt x="340" y="82"/>
                    <a:pt x="338" y="82"/>
                  </a:cubicBezTo>
                  <a:cubicBezTo>
                    <a:pt x="335" y="82"/>
                    <a:pt x="336" y="77"/>
                    <a:pt x="336" y="75"/>
                  </a:cubicBezTo>
                  <a:cubicBezTo>
                    <a:pt x="335" y="72"/>
                    <a:pt x="326" y="73"/>
                    <a:pt x="326" y="70"/>
                  </a:cubicBezTo>
                  <a:cubicBezTo>
                    <a:pt x="321" y="69"/>
                    <a:pt x="321" y="67"/>
                    <a:pt x="316" y="67"/>
                  </a:cubicBezTo>
                  <a:cubicBezTo>
                    <a:pt x="315" y="67"/>
                    <a:pt x="314" y="67"/>
                    <a:pt x="313" y="67"/>
                  </a:cubicBezTo>
                  <a:cubicBezTo>
                    <a:pt x="308" y="66"/>
                    <a:pt x="305" y="65"/>
                    <a:pt x="300" y="64"/>
                  </a:cubicBezTo>
                  <a:cubicBezTo>
                    <a:pt x="300" y="64"/>
                    <a:pt x="299" y="64"/>
                    <a:pt x="299" y="64"/>
                  </a:cubicBezTo>
                  <a:cubicBezTo>
                    <a:pt x="297" y="64"/>
                    <a:pt x="295" y="65"/>
                    <a:pt x="295" y="67"/>
                  </a:cubicBezTo>
                  <a:cubicBezTo>
                    <a:pt x="295" y="68"/>
                    <a:pt x="301" y="69"/>
                    <a:pt x="295" y="71"/>
                  </a:cubicBezTo>
                  <a:cubicBezTo>
                    <a:pt x="293" y="72"/>
                    <a:pt x="299" y="74"/>
                    <a:pt x="299" y="76"/>
                  </a:cubicBezTo>
                  <a:cubicBezTo>
                    <a:pt x="300" y="79"/>
                    <a:pt x="295" y="79"/>
                    <a:pt x="293" y="79"/>
                  </a:cubicBezTo>
                  <a:cubicBezTo>
                    <a:pt x="295" y="82"/>
                    <a:pt x="300" y="82"/>
                    <a:pt x="302" y="84"/>
                  </a:cubicBezTo>
                  <a:cubicBezTo>
                    <a:pt x="304" y="86"/>
                    <a:pt x="303" y="89"/>
                    <a:pt x="303" y="92"/>
                  </a:cubicBezTo>
                  <a:cubicBezTo>
                    <a:pt x="303" y="94"/>
                    <a:pt x="292" y="98"/>
                    <a:pt x="289" y="99"/>
                  </a:cubicBezTo>
                  <a:cubicBezTo>
                    <a:pt x="295" y="101"/>
                    <a:pt x="293" y="106"/>
                    <a:pt x="295" y="109"/>
                  </a:cubicBezTo>
                  <a:cubicBezTo>
                    <a:pt x="295" y="109"/>
                    <a:pt x="293" y="111"/>
                    <a:pt x="293" y="113"/>
                  </a:cubicBezTo>
                  <a:cubicBezTo>
                    <a:pt x="292" y="113"/>
                    <a:pt x="290" y="113"/>
                    <a:pt x="289" y="113"/>
                  </a:cubicBezTo>
                  <a:cubicBezTo>
                    <a:pt x="288" y="113"/>
                    <a:pt x="288" y="113"/>
                    <a:pt x="287" y="112"/>
                  </a:cubicBezTo>
                  <a:cubicBezTo>
                    <a:pt x="282" y="110"/>
                    <a:pt x="276" y="106"/>
                    <a:pt x="275" y="103"/>
                  </a:cubicBezTo>
                  <a:cubicBezTo>
                    <a:pt x="275" y="100"/>
                    <a:pt x="275" y="97"/>
                    <a:pt x="270" y="95"/>
                  </a:cubicBezTo>
                  <a:cubicBezTo>
                    <a:pt x="266" y="94"/>
                    <a:pt x="263" y="94"/>
                    <a:pt x="259" y="93"/>
                  </a:cubicBezTo>
                  <a:cubicBezTo>
                    <a:pt x="252" y="91"/>
                    <a:pt x="245" y="89"/>
                    <a:pt x="237" y="87"/>
                  </a:cubicBezTo>
                  <a:cubicBezTo>
                    <a:pt x="236" y="87"/>
                    <a:pt x="231" y="86"/>
                    <a:pt x="229" y="86"/>
                  </a:cubicBezTo>
                  <a:cubicBezTo>
                    <a:pt x="226" y="86"/>
                    <a:pt x="225" y="87"/>
                    <a:pt x="222" y="87"/>
                  </a:cubicBezTo>
                  <a:cubicBezTo>
                    <a:pt x="222" y="87"/>
                    <a:pt x="222" y="87"/>
                    <a:pt x="222" y="87"/>
                  </a:cubicBezTo>
                  <a:cubicBezTo>
                    <a:pt x="222" y="85"/>
                    <a:pt x="220" y="80"/>
                    <a:pt x="216" y="80"/>
                  </a:cubicBezTo>
                  <a:cubicBezTo>
                    <a:pt x="214" y="80"/>
                    <a:pt x="213" y="81"/>
                    <a:pt x="211" y="81"/>
                  </a:cubicBezTo>
                  <a:cubicBezTo>
                    <a:pt x="212" y="80"/>
                    <a:pt x="211" y="79"/>
                    <a:pt x="211" y="77"/>
                  </a:cubicBezTo>
                  <a:cubicBezTo>
                    <a:pt x="212" y="73"/>
                    <a:pt x="214" y="69"/>
                    <a:pt x="218" y="67"/>
                  </a:cubicBezTo>
                  <a:cubicBezTo>
                    <a:pt x="220" y="66"/>
                    <a:pt x="223" y="63"/>
                    <a:pt x="224" y="62"/>
                  </a:cubicBezTo>
                  <a:cubicBezTo>
                    <a:pt x="225" y="62"/>
                    <a:pt x="225" y="62"/>
                    <a:pt x="225" y="62"/>
                  </a:cubicBezTo>
                  <a:cubicBezTo>
                    <a:pt x="226" y="62"/>
                    <a:pt x="227" y="62"/>
                    <a:pt x="227" y="63"/>
                  </a:cubicBezTo>
                  <a:cubicBezTo>
                    <a:pt x="228" y="63"/>
                    <a:pt x="228" y="63"/>
                    <a:pt x="229" y="63"/>
                  </a:cubicBezTo>
                  <a:cubicBezTo>
                    <a:pt x="230" y="63"/>
                    <a:pt x="230" y="62"/>
                    <a:pt x="230" y="62"/>
                  </a:cubicBezTo>
                  <a:cubicBezTo>
                    <a:pt x="230" y="60"/>
                    <a:pt x="223" y="60"/>
                    <a:pt x="221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1" y="60"/>
                    <a:pt x="221" y="60"/>
                    <a:pt x="221" y="59"/>
                  </a:cubicBezTo>
                  <a:cubicBezTo>
                    <a:pt x="221" y="59"/>
                    <a:pt x="221" y="59"/>
                    <a:pt x="222" y="59"/>
                  </a:cubicBezTo>
                  <a:cubicBezTo>
                    <a:pt x="224" y="59"/>
                    <a:pt x="226" y="59"/>
                    <a:pt x="231" y="60"/>
                  </a:cubicBezTo>
                  <a:cubicBezTo>
                    <a:pt x="232" y="60"/>
                    <a:pt x="232" y="60"/>
                    <a:pt x="232" y="60"/>
                  </a:cubicBezTo>
                  <a:cubicBezTo>
                    <a:pt x="235" y="60"/>
                    <a:pt x="233" y="58"/>
                    <a:pt x="235" y="58"/>
                  </a:cubicBezTo>
                  <a:cubicBezTo>
                    <a:pt x="236" y="58"/>
                    <a:pt x="236" y="58"/>
                    <a:pt x="237" y="58"/>
                  </a:cubicBezTo>
                  <a:cubicBezTo>
                    <a:pt x="238" y="58"/>
                    <a:pt x="238" y="58"/>
                    <a:pt x="239" y="58"/>
                  </a:cubicBezTo>
                  <a:cubicBezTo>
                    <a:pt x="243" y="58"/>
                    <a:pt x="245" y="56"/>
                    <a:pt x="248" y="55"/>
                  </a:cubicBezTo>
                  <a:cubicBezTo>
                    <a:pt x="248" y="54"/>
                    <a:pt x="248" y="54"/>
                    <a:pt x="248" y="54"/>
                  </a:cubicBezTo>
                  <a:cubicBezTo>
                    <a:pt x="242" y="53"/>
                    <a:pt x="236" y="53"/>
                    <a:pt x="234" y="51"/>
                  </a:cubicBezTo>
                  <a:cubicBezTo>
                    <a:pt x="234" y="51"/>
                    <a:pt x="235" y="51"/>
                    <a:pt x="236" y="51"/>
                  </a:cubicBezTo>
                  <a:cubicBezTo>
                    <a:pt x="236" y="51"/>
                    <a:pt x="237" y="51"/>
                    <a:pt x="237" y="51"/>
                  </a:cubicBezTo>
                  <a:cubicBezTo>
                    <a:pt x="239" y="51"/>
                    <a:pt x="241" y="53"/>
                    <a:pt x="245" y="53"/>
                  </a:cubicBezTo>
                  <a:cubicBezTo>
                    <a:pt x="247" y="53"/>
                    <a:pt x="253" y="52"/>
                    <a:pt x="254" y="51"/>
                  </a:cubicBezTo>
                  <a:cubicBezTo>
                    <a:pt x="254" y="50"/>
                    <a:pt x="253" y="49"/>
                    <a:pt x="253" y="49"/>
                  </a:cubicBezTo>
                  <a:cubicBezTo>
                    <a:pt x="256" y="49"/>
                    <a:pt x="258" y="50"/>
                    <a:pt x="260" y="50"/>
                  </a:cubicBezTo>
                  <a:cubicBezTo>
                    <a:pt x="260" y="50"/>
                    <a:pt x="260" y="50"/>
                    <a:pt x="261" y="50"/>
                  </a:cubicBezTo>
                  <a:cubicBezTo>
                    <a:pt x="262" y="50"/>
                    <a:pt x="262" y="50"/>
                    <a:pt x="263" y="50"/>
                  </a:cubicBezTo>
                  <a:cubicBezTo>
                    <a:pt x="264" y="50"/>
                    <a:pt x="264" y="50"/>
                    <a:pt x="265" y="50"/>
                  </a:cubicBezTo>
                  <a:cubicBezTo>
                    <a:pt x="265" y="50"/>
                    <a:pt x="265" y="50"/>
                    <a:pt x="266" y="50"/>
                  </a:cubicBezTo>
                  <a:cubicBezTo>
                    <a:pt x="265" y="50"/>
                    <a:pt x="265" y="49"/>
                    <a:pt x="266" y="49"/>
                  </a:cubicBezTo>
                  <a:cubicBezTo>
                    <a:pt x="266" y="49"/>
                    <a:pt x="267" y="50"/>
                    <a:pt x="268" y="50"/>
                  </a:cubicBezTo>
                  <a:cubicBezTo>
                    <a:pt x="268" y="50"/>
                    <a:pt x="268" y="50"/>
                    <a:pt x="268" y="50"/>
                  </a:cubicBezTo>
                  <a:cubicBezTo>
                    <a:pt x="271" y="50"/>
                    <a:pt x="277" y="47"/>
                    <a:pt x="277" y="46"/>
                  </a:cubicBezTo>
                  <a:cubicBezTo>
                    <a:pt x="277" y="46"/>
                    <a:pt x="274" y="45"/>
                    <a:pt x="274" y="44"/>
                  </a:cubicBezTo>
                  <a:cubicBezTo>
                    <a:pt x="274" y="44"/>
                    <a:pt x="271" y="43"/>
                    <a:pt x="276" y="41"/>
                  </a:cubicBezTo>
                  <a:cubicBezTo>
                    <a:pt x="277" y="41"/>
                    <a:pt x="276" y="41"/>
                    <a:pt x="276" y="39"/>
                  </a:cubicBezTo>
                  <a:cubicBezTo>
                    <a:pt x="274" y="39"/>
                    <a:pt x="273" y="39"/>
                    <a:pt x="272" y="38"/>
                  </a:cubicBezTo>
                  <a:cubicBezTo>
                    <a:pt x="276" y="39"/>
                    <a:pt x="279" y="39"/>
                    <a:pt x="282" y="39"/>
                  </a:cubicBezTo>
                  <a:cubicBezTo>
                    <a:pt x="282" y="39"/>
                    <a:pt x="281" y="40"/>
                    <a:pt x="283" y="40"/>
                  </a:cubicBezTo>
                  <a:cubicBezTo>
                    <a:pt x="283" y="40"/>
                    <a:pt x="283" y="40"/>
                    <a:pt x="283" y="40"/>
                  </a:cubicBezTo>
                  <a:cubicBezTo>
                    <a:pt x="286" y="40"/>
                    <a:pt x="289" y="38"/>
                    <a:pt x="291" y="38"/>
                  </a:cubicBezTo>
                  <a:cubicBezTo>
                    <a:pt x="293" y="39"/>
                    <a:pt x="302" y="42"/>
                    <a:pt x="303" y="43"/>
                  </a:cubicBezTo>
                  <a:cubicBezTo>
                    <a:pt x="303" y="43"/>
                    <a:pt x="303" y="43"/>
                    <a:pt x="302" y="43"/>
                  </a:cubicBezTo>
                  <a:cubicBezTo>
                    <a:pt x="301" y="43"/>
                    <a:pt x="299" y="43"/>
                    <a:pt x="299" y="43"/>
                  </a:cubicBezTo>
                  <a:cubicBezTo>
                    <a:pt x="299" y="43"/>
                    <a:pt x="300" y="44"/>
                    <a:pt x="301" y="44"/>
                  </a:cubicBezTo>
                  <a:cubicBezTo>
                    <a:pt x="303" y="44"/>
                    <a:pt x="304" y="44"/>
                    <a:pt x="305" y="44"/>
                  </a:cubicBezTo>
                  <a:cubicBezTo>
                    <a:pt x="305" y="44"/>
                    <a:pt x="306" y="44"/>
                    <a:pt x="306" y="44"/>
                  </a:cubicBezTo>
                  <a:cubicBezTo>
                    <a:pt x="309" y="44"/>
                    <a:pt x="320" y="48"/>
                    <a:pt x="320" y="50"/>
                  </a:cubicBezTo>
                  <a:cubicBezTo>
                    <a:pt x="320" y="51"/>
                    <a:pt x="317" y="52"/>
                    <a:pt x="316" y="53"/>
                  </a:cubicBezTo>
                  <a:cubicBezTo>
                    <a:pt x="316" y="53"/>
                    <a:pt x="315" y="53"/>
                    <a:pt x="315" y="53"/>
                  </a:cubicBezTo>
                  <a:cubicBezTo>
                    <a:pt x="315" y="53"/>
                    <a:pt x="315" y="53"/>
                    <a:pt x="314" y="53"/>
                  </a:cubicBezTo>
                  <a:cubicBezTo>
                    <a:pt x="314" y="53"/>
                    <a:pt x="314" y="53"/>
                    <a:pt x="313" y="53"/>
                  </a:cubicBezTo>
                  <a:cubicBezTo>
                    <a:pt x="312" y="53"/>
                    <a:pt x="312" y="53"/>
                    <a:pt x="312" y="53"/>
                  </a:cubicBezTo>
                  <a:cubicBezTo>
                    <a:pt x="312" y="54"/>
                    <a:pt x="314" y="55"/>
                    <a:pt x="315" y="55"/>
                  </a:cubicBezTo>
                  <a:cubicBezTo>
                    <a:pt x="313" y="55"/>
                    <a:pt x="310" y="55"/>
                    <a:pt x="308" y="55"/>
                  </a:cubicBezTo>
                  <a:cubicBezTo>
                    <a:pt x="308" y="55"/>
                    <a:pt x="308" y="55"/>
                    <a:pt x="307" y="55"/>
                  </a:cubicBezTo>
                  <a:cubicBezTo>
                    <a:pt x="305" y="55"/>
                    <a:pt x="303" y="55"/>
                    <a:pt x="300" y="55"/>
                  </a:cubicBezTo>
                  <a:cubicBezTo>
                    <a:pt x="300" y="55"/>
                    <a:pt x="300" y="55"/>
                    <a:pt x="299" y="55"/>
                  </a:cubicBezTo>
                  <a:cubicBezTo>
                    <a:pt x="297" y="55"/>
                    <a:pt x="293" y="56"/>
                    <a:pt x="293" y="56"/>
                  </a:cubicBezTo>
                  <a:cubicBezTo>
                    <a:pt x="294" y="57"/>
                    <a:pt x="299" y="59"/>
                    <a:pt x="301" y="59"/>
                  </a:cubicBezTo>
                  <a:cubicBezTo>
                    <a:pt x="301" y="59"/>
                    <a:pt x="301" y="59"/>
                    <a:pt x="301" y="59"/>
                  </a:cubicBezTo>
                  <a:cubicBezTo>
                    <a:pt x="302" y="59"/>
                    <a:pt x="303" y="59"/>
                    <a:pt x="304" y="59"/>
                  </a:cubicBezTo>
                  <a:cubicBezTo>
                    <a:pt x="304" y="58"/>
                    <a:pt x="305" y="58"/>
                    <a:pt x="306" y="58"/>
                  </a:cubicBezTo>
                  <a:cubicBezTo>
                    <a:pt x="307" y="58"/>
                    <a:pt x="307" y="59"/>
                    <a:pt x="309" y="59"/>
                  </a:cubicBezTo>
                  <a:cubicBezTo>
                    <a:pt x="309" y="59"/>
                    <a:pt x="309" y="59"/>
                    <a:pt x="309" y="59"/>
                  </a:cubicBezTo>
                  <a:cubicBezTo>
                    <a:pt x="310" y="59"/>
                    <a:pt x="311" y="58"/>
                    <a:pt x="312" y="58"/>
                  </a:cubicBezTo>
                  <a:cubicBezTo>
                    <a:pt x="317" y="60"/>
                    <a:pt x="320" y="61"/>
                    <a:pt x="325" y="63"/>
                  </a:cubicBezTo>
                  <a:cubicBezTo>
                    <a:pt x="323" y="65"/>
                    <a:pt x="333" y="66"/>
                    <a:pt x="337" y="67"/>
                  </a:cubicBezTo>
                  <a:cubicBezTo>
                    <a:pt x="341" y="68"/>
                    <a:pt x="344" y="68"/>
                    <a:pt x="349" y="70"/>
                  </a:cubicBezTo>
                  <a:cubicBezTo>
                    <a:pt x="349" y="70"/>
                    <a:pt x="350" y="71"/>
                    <a:pt x="351" y="71"/>
                  </a:cubicBezTo>
                  <a:cubicBezTo>
                    <a:pt x="351" y="71"/>
                    <a:pt x="351" y="71"/>
                    <a:pt x="351" y="71"/>
                  </a:cubicBezTo>
                  <a:cubicBezTo>
                    <a:pt x="351" y="71"/>
                    <a:pt x="352" y="71"/>
                    <a:pt x="352" y="70"/>
                  </a:cubicBezTo>
                  <a:cubicBezTo>
                    <a:pt x="352" y="68"/>
                    <a:pt x="343" y="66"/>
                    <a:pt x="340" y="64"/>
                  </a:cubicBezTo>
                  <a:cubicBezTo>
                    <a:pt x="340" y="64"/>
                    <a:pt x="341" y="64"/>
                    <a:pt x="342" y="64"/>
                  </a:cubicBezTo>
                  <a:cubicBezTo>
                    <a:pt x="344" y="65"/>
                    <a:pt x="355" y="68"/>
                    <a:pt x="358" y="69"/>
                  </a:cubicBezTo>
                  <a:cubicBezTo>
                    <a:pt x="358" y="68"/>
                    <a:pt x="360" y="67"/>
                    <a:pt x="360" y="66"/>
                  </a:cubicBezTo>
                  <a:cubicBezTo>
                    <a:pt x="359" y="65"/>
                    <a:pt x="357" y="65"/>
                    <a:pt x="356" y="64"/>
                  </a:cubicBezTo>
                  <a:cubicBezTo>
                    <a:pt x="356" y="64"/>
                    <a:pt x="356" y="63"/>
                    <a:pt x="356" y="63"/>
                  </a:cubicBezTo>
                  <a:cubicBezTo>
                    <a:pt x="356" y="63"/>
                    <a:pt x="356" y="63"/>
                    <a:pt x="356" y="63"/>
                  </a:cubicBezTo>
                  <a:cubicBezTo>
                    <a:pt x="355" y="63"/>
                    <a:pt x="354" y="62"/>
                    <a:pt x="354" y="62"/>
                  </a:cubicBezTo>
                  <a:cubicBezTo>
                    <a:pt x="353" y="61"/>
                    <a:pt x="352" y="62"/>
                    <a:pt x="349" y="61"/>
                  </a:cubicBezTo>
                  <a:cubicBezTo>
                    <a:pt x="348" y="61"/>
                    <a:pt x="346" y="59"/>
                    <a:pt x="345" y="58"/>
                  </a:cubicBezTo>
                  <a:cubicBezTo>
                    <a:pt x="344" y="58"/>
                    <a:pt x="344" y="58"/>
                    <a:pt x="343" y="58"/>
                  </a:cubicBezTo>
                  <a:cubicBezTo>
                    <a:pt x="343" y="57"/>
                    <a:pt x="343" y="57"/>
                    <a:pt x="343" y="57"/>
                  </a:cubicBezTo>
                  <a:cubicBezTo>
                    <a:pt x="343" y="57"/>
                    <a:pt x="344" y="57"/>
                    <a:pt x="345" y="57"/>
                  </a:cubicBezTo>
                  <a:cubicBezTo>
                    <a:pt x="345" y="57"/>
                    <a:pt x="345" y="57"/>
                    <a:pt x="345" y="57"/>
                  </a:cubicBezTo>
                  <a:cubicBezTo>
                    <a:pt x="345" y="56"/>
                    <a:pt x="345" y="56"/>
                    <a:pt x="345" y="56"/>
                  </a:cubicBezTo>
                  <a:cubicBezTo>
                    <a:pt x="344" y="56"/>
                    <a:pt x="343" y="56"/>
                    <a:pt x="342" y="56"/>
                  </a:cubicBezTo>
                  <a:cubicBezTo>
                    <a:pt x="342" y="56"/>
                    <a:pt x="344" y="55"/>
                    <a:pt x="345" y="55"/>
                  </a:cubicBezTo>
                  <a:cubicBezTo>
                    <a:pt x="345" y="55"/>
                    <a:pt x="345" y="55"/>
                    <a:pt x="345" y="55"/>
                  </a:cubicBezTo>
                  <a:cubicBezTo>
                    <a:pt x="353" y="56"/>
                    <a:pt x="354" y="61"/>
                    <a:pt x="362" y="62"/>
                  </a:cubicBezTo>
                  <a:cubicBezTo>
                    <a:pt x="362" y="62"/>
                    <a:pt x="362" y="62"/>
                    <a:pt x="362" y="62"/>
                  </a:cubicBezTo>
                  <a:cubicBezTo>
                    <a:pt x="363" y="62"/>
                    <a:pt x="363" y="61"/>
                    <a:pt x="363" y="60"/>
                  </a:cubicBezTo>
                  <a:cubicBezTo>
                    <a:pt x="364" y="60"/>
                    <a:pt x="365" y="60"/>
                    <a:pt x="365" y="60"/>
                  </a:cubicBezTo>
                  <a:cubicBezTo>
                    <a:pt x="366" y="60"/>
                    <a:pt x="367" y="60"/>
                    <a:pt x="367" y="60"/>
                  </a:cubicBezTo>
                  <a:cubicBezTo>
                    <a:pt x="366" y="59"/>
                    <a:pt x="366" y="59"/>
                    <a:pt x="366" y="59"/>
                  </a:cubicBezTo>
                  <a:cubicBezTo>
                    <a:pt x="367" y="59"/>
                    <a:pt x="368" y="59"/>
                    <a:pt x="369" y="59"/>
                  </a:cubicBezTo>
                  <a:cubicBezTo>
                    <a:pt x="370" y="59"/>
                    <a:pt x="371" y="59"/>
                    <a:pt x="371" y="59"/>
                  </a:cubicBezTo>
                  <a:cubicBezTo>
                    <a:pt x="371" y="57"/>
                    <a:pt x="369" y="57"/>
                    <a:pt x="366" y="56"/>
                  </a:cubicBezTo>
                  <a:cubicBezTo>
                    <a:pt x="366" y="56"/>
                    <a:pt x="364" y="56"/>
                    <a:pt x="364" y="56"/>
                  </a:cubicBezTo>
                  <a:cubicBezTo>
                    <a:pt x="363" y="55"/>
                    <a:pt x="362" y="55"/>
                    <a:pt x="362" y="55"/>
                  </a:cubicBezTo>
                  <a:cubicBezTo>
                    <a:pt x="361" y="55"/>
                    <a:pt x="361" y="55"/>
                    <a:pt x="361" y="55"/>
                  </a:cubicBezTo>
                  <a:cubicBezTo>
                    <a:pt x="361" y="55"/>
                    <a:pt x="361" y="55"/>
                    <a:pt x="360" y="55"/>
                  </a:cubicBezTo>
                  <a:cubicBezTo>
                    <a:pt x="360" y="55"/>
                    <a:pt x="359" y="55"/>
                    <a:pt x="358" y="55"/>
                  </a:cubicBezTo>
                  <a:cubicBezTo>
                    <a:pt x="356" y="54"/>
                    <a:pt x="355" y="53"/>
                    <a:pt x="354" y="52"/>
                  </a:cubicBezTo>
                  <a:cubicBezTo>
                    <a:pt x="351" y="51"/>
                    <a:pt x="347" y="50"/>
                    <a:pt x="346" y="48"/>
                  </a:cubicBezTo>
                  <a:cubicBezTo>
                    <a:pt x="346" y="48"/>
                    <a:pt x="346" y="48"/>
                    <a:pt x="346" y="48"/>
                  </a:cubicBezTo>
                  <a:cubicBezTo>
                    <a:pt x="344" y="48"/>
                    <a:pt x="343" y="48"/>
                    <a:pt x="342" y="47"/>
                  </a:cubicBezTo>
                  <a:cubicBezTo>
                    <a:pt x="343" y="46"/>
                    <a:pt x="344" y="47"/>
                    <a:pt x="347" y="47"/>
                  </a:cubicBezTo>
                  <a:cubicBezTo>
                    <a:pt x="346" y="46"/>
                    <a:pt x="345" y="46"/>
                    <a:pt x="344" y="46"/>
                  </a:cubicBezTo>
                  <a:cubicBezTo>
                    <a:pt x="342" y="45"/>
                    <a:pt x="341" y="45"/>
                    <a:pt x="339" y="45"/>
                  </a:cubicBezTo>
                  <a:cubicBezTo>
                    <a:pt x="340" y="45"/>
                    <a:pt x="341" y="45"/>
                    <a:pt x="341" y="45"/>
                  </a:cubicBezTo>
                  <a:cubicBezTo>
                    <a:pt x="342" y="45"/>
                    <a:pt x="344" y="45"/>
                    <a:pt x="345" y="45"/>
                  </a:cubicBezTo>
                  <a:cubicBezTo>
                    <a:pt x="343" y="44"/>
                    <a:pt x="342" y="43"/>
                    <a:pt x="340" y="43"/>
                  </a:cubicBezTo>
                  <a:cubicBezTo>
                    <a:pt x="339" y="42"/>
                    <a:pt x="338" y="42"/>
                    <a:pt x="337" y="42"/>
                  </a:cubicBezTo>
                  <a:cubicBezTo>
                    <a:pt x="337" y="42"/>
                    <a:pt x="337" y="42"/>
                    <a:pt x="337" y="41"/>
                  </a:cubicBezTo>
                  <a:cubicBezTo>
                    <a:pt x="333" y="40"/>
                    <a:pt x="330" y="39"/>
                    <a:pt x="326" y="38"/>
                  </a:cubicBezTo>
                  <a:cubicBezTo>
                    <a:pt x="326" y="37"/>
                    <a:pt x="322" y="37"/>
                    <a:pt x="320" y="36"/>
                  </a:cubicBezTo>
                  <a:cubicBezTo>
                    <a:pt x="320" y="36"/>
                    <a:pt x="320" y="36"/>
                    <a:pt x="320" y="36"/>
                  </a:cubicBezTo>
                  <a:cubicBezTo>
                    <a:pt x="319" y="36"/>
                    <a:pt x="318" y="36"/>
                    <a:pt x="316" y="36"/>
                  </a:cubicBezTo>
                  <a:cubicBezTo>
                    <a:pt x="311" y="36"/>
                    <a:pt x="310" y="33"/>
                    <a:pt x="306" y="32"/>
                  </a:cubicBezTo>
                  <a:cubicBezTo>
                    <a:pt x="304" y="31"/>
                    <a:pt x="297" y="31"/>
                    <a:pt x="294" y="30"/>
                  </a:cubicBezTo>
                  <a:cubicBezTo>
                    <a:pt x="294" y="30"/>
                    <a:pt x="294" y="30"/>
                    <a:pt x="293" y="30"/>
                  </a:cubicBezTo>
                  <a:cubicBezTo>
                    <a:pt x="292" y="30"/>
                    <a:pt x="291" y="31"/>
                    <a:pt x="291" y="31"/>
                  </a:cubicBezTo>
                  <a:cubicBezTo>
                    <a:pt x="290" y="31"/>
                    <a:pt x="289" y="32"/>
                    <a:pt x="288" y="32"/>
                  </a:cubicBezTo>
                  <a:cubicBezTo>
                    <a:pt x="288" y="32"/>
                    <a:pt x="288" y="32"/>
                    <a:pt x="287" y="32"/>
                  </a:cubicBezTo>
                  <a:cubicBezTo>
                    <a:pt x="286" y="32"/>
                    <a:pt x="286" y="31"/>
                    <a:pt x="284" y="31"/>
                  </a:cubicBezTo>
                  <a:cubicBezTo>
                    <a:pt x="283" y="31"/>
                    <a:pt x="283" y="31"/>
                    <a:pt x="283" y="31"/>
                  </a:cubicBezTo>
                  <a:cubicBezTo>
                    <a:pt x="282" y="31"/>
                    <a:pt x="281" y="31"/>
                    <a:pt x="280" y="31"/>
                  </a:cubicBezTo>
                  <a:cubicBezTo>
                    <a:pt x="280" y="31"/>
                    <a:pt x="280" y="30"/>
                    <a:pt x="280" y="30"/>
                  </a:cubicBezTo>
                  <a:cubicBezTo>
                    <a:pt x="280" y="29"/>
                    <a:pt x="278" y="26"/>
                    <a:pt x="274" y="26"/>
                  </a:cubicBezTo>
                  <a:cubicBezTo>
                    <a:pt x="273" y="26"/>
                    <a:pt x="272" y="26"/>
                    <a:pt x="270" y="26"/>
                  </a:cubicBezTo>
                  <a:cubicBezTo>
                    <a:pt x="264" y="26"/>
                    <a:pt x="256" y="27"/>
                    <a:pt x="256" y="29"/>
                  </a:cubicBezTo>
                  <a:cubicBezTo>
                    <a:pt x="256" y="30"/>
                    <a:pt x="258" y="30"/>
                    <a:pt x="258" y="31"/>
                  </a:cubicBezTo>
                  <a:cubicBezTo>
                    <a:pt x="258" y="31"/>
                    <a:pt x="256" y="32"/>
                    <a:pt x="255" y="32"/>
                  </a:cubicBezTo>
                  <a:cubicBezTo>
                    <a:pt x="253" y="32"/>
                    <a:pt x="253" y="31"/>
                    <a:pt x="253" y="31"/>
                  </a:cubicBezTo>
                  <a:cubicBezTo>
                    <a:pt x="253" y="31"/>
                    <a:pt x="253" y="30"/>
                    <a:pt x="253" y="30"/>
                  </a:cubicBezTo>
                  <a:cubicBezTo>
                    <a:pt x="252" y="30"/>
                    <a:pt x="252" y="29"/>
                    <a:pt x="252" y="29"/>
                  </a:cubicBezTo>
                  <a:cubicBezTo>
                    <a:pt x="252" y="27"/>
                    <a:pt x="257" y="27"/>
                    <a:pt x="259" y="26"/>
                  </a:cubicBezTo>
                  <a:cubicBezTo>
                    <a:pt x="253" y="25"/>
                    <a:pt x="253" y="25"/>
                    <a:pt x="253" y="25"/>
                  </a:cubicBezTo>
                  <a:cubicBezTo>
                    <a:pt x="248" y="25"/>
                    <a:pt x="244" y="26"/>
                    <a:pt x="240" y="27"/>
                  </a:cubicBezTo>
                  <a:cubicBezTo>
                    <a:pt x="240" y="28"/>
                    <a:pt x="240" y="29"/>
                    <a:pt x="239" y="29"/>
                  </a:cubicBezTo>
                  <a:cubicBezTo>
                    <a:pt x="236" y="30"/>
                    <a:pt x="236" y="30"/>
                    <a:pt x="236" y="32"/>
                  </a:cubicBezTo>
                  <a:cubicBezTo>
                    <a:pt x="236" y="33"/>
                    <a:pt x="238" y="34"/>
                    <a:pt x="238" y="34"/>
                  </a:cubicBezTo>
                  <a:cubicBezTo>
                    <a:pt x="238" y="34"/>
                    <a:pt x="246" y="34"/>
                    <a:pt x="247" y="34"/>
                  </a:cubicBezTo>
                  <a:cubicBezTo>
                    <a:pt x="247" y="35"/>
                    <a:pt x="247" y="35"/>
                    <a:pt x="247" y="35"/>
                  </a:cubicBezTo>
                  <a:cubicBezTo>
                    <a:pt x="245" y="35"/>
                    <a:pt x="243" y="35"/>
                    <a:pt x="242" y="35"/>
                  </a:cubicBezTo>
                  <a:cubicBezTo>
                    <a:pt x="241" y="35"/>
                    <a:pt x="240" y="35"/>
                    <a:pt x="240" y="35"/>
                  </a:cubicBezTo>
                  <a:cubicBezTo>
                    <a:pt x="240" y="36"/>
                    <a:pt x="242" y="36"/>
                    <a:pt x="243" y="37"/>
                  </a:cubicBezTo>
                  <a:cubicBezTo>
                    <a:pt x="245" y="37"/>
                    <a:pt x="246" y="37"/>
                    <a:pt x="247" y="37"/>
                  </a:cubicBezTo>
                  <a:cubicBezTo>
                    <a:pt x="248" y="37"/>
                    <a:pt x="249" y="37"/>
                    <a:pt x="249" y="37"/>
                  </a:cubicBezTo>
                  <a:cubicBezTo>
                    <a:pt x="250" y="37"/>
                    <a:pt x="251" y="37"/>
                    <a:pt x="251" y="37"/>
                  </a:cubicBezTo>
                  <a:cubicBezTo>
                    <a:pt x="252" y="37"/>
                    <a:pt x="255" y="38"/>
                    <a:pt x="256" y="38"/>
                  </a:cubicBezTo>
                  <a:cubicBezTo>
                    <a:pt x="257" y="38"/>
                    <a:pt x="257" y="38"/>
                    <a:pt x="257" y="38"/>
                  </a:cubicBezTo>
                  <a:cubicBezTo>
                    <a:pt x="257" y="39"/>
                    <a:pt x="260" y="39"/>
                    <a:pt x="260" y="40"/>
                  </a:cubicBezTo>
                  <a:cubicBezTo>
                    <a:pt x="259" y="41"/>
                    <a:pt x="256" y="41"/>
                    <a:pt x="255" y="42"/>
                  </a:cubicBezTo>
                  <a:cubicBezTo>
                    <a:pt x="254" y="43"/>
                    <a:pt x="254" y="44"/>
                    <a:pt x="251" y="46"/>
                  </a:cubicBezTo>
                  <a:cubicBezTo>
                    <a:pt x="250" y="47"/>
                    <a:pt x="249" y="47"/>
                    <a:pt x="248" y="47"/>
                  </a:cubicBezTo>
                  <a:cubicBezTo>
                    <a:pt x="246" y="47"/>
                    <a:pt x="244" y="46"/>
                    <a:pt x="244" y="45"/>
                  </a:cubicBezTo>
                  <a:cubicBezTo>
                    <a:pt x="244" y="44"/>
                    <a:pt x="247" y="44"/>
                    <a:pt x="247" y="43"/>
                  </a:cubicBezTo>
                  <a:cubicBezTo>
                    <a:pt x="247" y="42"/>
                    <a:pt x="242" y="40"/>
                    <a:pt x="241" y="40"/>
                  </a:cubicBezTo>
                  <a:cubicBezTo>
                    <a:pt x="236" y="40"/>
                    <a:pt x="239" y="44"/>
                    <a:pt x="234" y="44"/>
                  </a:cubicBezTo>
                  <a:cubicBezTo>
                    <a:pt x="234" y="42"/>
                    <a:pt x="234" y="42"/>
                    <a:pt x="230" y="41"/>
                  </a:cubicBezTo>
                  <a:cubicBezTo>
                    <a:pt x="231" y="41"/>
                    <a:pt x="231" y="40"/>
                    <a:pt x="232" y="40"/>
                  </a:cubicBezTo>
                  <a:cubicBezTo>
                    <a:pt x="229" y="39"/>
                    <a:pt x="226" y="40"/>
                    <a:pt x="224" y="39"/>
                  </a:cubicBezTo>
                  <a:cubicBezTo>
                    <a:pt x="225" y="39"/>
                    <a:pt x="228" y="38"/>
                    <a:pt x="228" y="37"/>
                  </a:cubicBezTo>
                  <a:cubicBezTo>
                    <a:pt x="228" y="36"/>
                    <a:pt x="223" y="36"/>
                    <a:pt x="223" y="35"/>
                  </a:cubicBezTo>
                  <a:cubicBezTo>
                    <a:pt x="223" y="33"/>
                    <a:pt x="221" y="32"/>
                    <a:pt x="217" y="31"/>
                  </a:cubicBezTo>
                  <a:cubicBezTo>
                    <a:pt x="218" y="31"/>
                    <a:pt x="219" y="31"/>
                    <a:pt x="219" y="30"/>
                  </a:cubicBezTo>
                  <a:cubicBezTo>
                    <a:pt x="219" y="30"/>
                    <a:pt x="218" y="30"/>
                    <a:pt x="217" y="30"/>
                  </a:cubicBezTo>
                  <a:cubicBezTo>
                    <a:pt x="218" y="29"/>
                    <a:pt x="218" y="29"/>
                    <a:pt x="218" y="29"/>
                  </a:cubicBezTo>
                  <a:cubicBezTo>
                    <a:pt x="219" y="29"/>
                    <a:pt x="219" y="29"/>
                    <a:pt x="219" y="29"/>
                  </a:cubicBezTo>
                  <a:cubicBezTo>
                    <a:pt x="220" y="29"/>
                    <a:pt x="220" y="29"/>
                    <a:pt x="221" y="29"/>
                  </a:cubicBezTo>
                  <a:cubicBezTo>
                    <a:pt x="221" y="29"/>
                    <a:pt x="221" y="29"/>
                    <a:pt x="222" y="29"/>
                  </a:cubicBezTo>
                  <a:cubicBezTo>
                    <a:pt x="227" y="29"/>
                    <a:pt x="229" y="28"/>
                    <a:pt x="231" y="27"/>
                  </a:cubicBezTo>
                  <a:cubicBezTo>
                    <a:pt x="234" y="26"/>
                    <a:pt x="234" y="26"/>
                    <a:pt x="234" y="26"/>
                  </a:cubicBezTo>
                  <a:cubicBezTo>
                    <a:pt x="234" y="25"/>
                    <a:pt x="234" y="25"/>
                    <a:pt x="234" y="25"/>
                  </a:cubicBezTo>
                  <a:cubicBezTo>
                    <a:pt x="233" y="25"/>
                    <a:pt x="232" y="25"/>
                    <a:pt x="232" y="25"/>
                  </a:cubicBezTo>
                  <a:cubicBezTo>
                    <a:pt x="230" y="25"/>
                    <a:pt x="228" y="25"/>
                    <a:pt x="226" y="25"/>
                  </a:cubicBezTo>
                  <a:cubicBezTo>
                    <a:pt x="224" y="25"/>
                    <a:pt x="222" y="25"/>
                    <a:pt x="220" y="25"/>
                  </a:cubicBezTo>
                  <a:moveTo>
                    <a:pt x="131" y="24"/>
                  </a:moveTo>
                  <a:cubicBezTo>
                    <a:pt x="130" y="24"/>
                    <a:pt x="129" y="24"/>
                    <a:pt x="129" y="25"/>
                  </a:cubicBezTo>
                  <a:cubicBezTo>
                    <a:pt x="129" y="25"/>
                    <a:pt x="129" y="25"/>
                    <a:pt x="130" y="25"/>
                  </a:cubicBezTo>
                  <a:cubicBezTo>
                    <a:pt x="130" y="25"/>
                    <a:pt x="131" y="25"/>
                    <a:pt x="131" y="25"/>
                  </a:cubicBezTo>
                  <a:cubicBezTo>
                    <a:pt x="132" y="25"/>
                    <a:pt x="133" y="24"/>
                    <a:pt x="133" y="24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4"/>
                    <a:pt x="132" y="24"/>
                    <a:pt x="132" y="24"/>
                  </a:cubicBezTo>
                  <a:cubicBezTo>
                    <a:pt x="132" y="24"/>
                    <a:pt x="131" y="24"/>
                    <a:pt x="131" y="24"/>
                  </a:cubicBezTo>
                  <a:moveTo>
                    <a:pt x="173" y="24"/>
                  </a:moveTo>
                  <a:cubicBezTo>
                    <a:pt x="170" y="24"/>
                    <a:pt x="169" y="25"/>
                    <a:pt x="168" y="25"/>
                  </a:cubicBezTo>
                  <a:cubicBezTo>
                    <a:pt x="169" y="25"/>
                    <a:pt x="170" y="25"/>
                    <a:pt x="171" y="25"/>
                  </a:cubicBezTo>
                  <a:cubicBezTo>
                    <a:pt x="172" y="25"/>
                    <a:pt x="174" y="25"/>
                    <a:pt x="174" y="24"/>
                  </a:cubicBezTo>
                  <a:cubicBezTo>
                    <a:pt x="174" y="24"/>
                    <a:pt x="173" y="24"/>
                    <a:pt x="173" y="24"/>
                  </a:cubicBezTo>
                  <a:moveTo>
                    <a:pt x="125" y="31"/>
                  </a:moveTo>
                  <a:cubicBezTo>
                    <a:pt x="126" y="31"/>
                    <a:pt x="126" y="31"/>
                    <a:pt x="126" y="31"/>
                  </a:cubicBezTo>
                  <a:cubicBezTo>
                    <a:pt x="126" y="31"/>
                    <a:pt x="126" y="31"/>
                    <a:pt x="125" y="31"/>
                  </a:cubicBezTo>
                  <a:cubicBezTo>
                    <a:pt x="125" y="31"/>
                    <a:pt x="125" y="31"/>
                    <a:pt x="125" y="31"/>
                  </a:cubicBezTo>
                  <a:cubicBezTo>
                    <a:pt x="125" y="31"/>
                    <a:pt x="125" y="31"/>
                    <a:pt x="125" y="31"/>
                  </a:cubicBezTo>
                  <a:moveTo>
                    <a:pt x="155" y="22"/>
                  </a:moveTo>
                  <a:cubicBezTo>
                    <a:pt x="154" y="22"/>
                    <a:pt x="154" y="22"/>
                    <a:pt x="154" y="22"/>
                  </a:cubicBezTo>
                  <a:cubicBezTo>
                    <a:pt x="153" y="22"/>
                    <a:pt x="153" y="22"/>
                    <a:pt x="152" y="22"/>
                  </a:cubicBezTo>
                  <a:cubicBezTo>
                    <a:pt x="150" y="23"/>
                    <a:pt x="147" y="24"/>
                    <a:pt x="146" y="25"/>
                  </a:cubicBezTo>
                  <a:cubicBezTo>
                    <a:pt x="146" y="25"/>
                    <a:pt x="147" y="25"/>
                    <a:pt x="147" y="25"/>
                  </a:cubicBezTo>
                  <a:cubicBezTo>
                    <a:pt x="148" y="25"/>
                    <a:pt x="149" y="25"/>
                    <a:pt x="150" y="25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49" y="26"/>
                    <a:pt x="148" y="26"/>
                    <a:pt x="148" y="26"/>
                  </a:cubicBezTo>
                  <a:cubicBezTo>
                    <a:pt x="148" y="26"/>
                    <a:pt x="148" y="26"/>
                    <a:pt x="149" y="26"/>
                  </a:cubicBezTo>
                  <a:cubicBezTo>
                    <a:pt x="149" y="26"/>
                    <a:pt x="150" y="26"/>
                    <a:pt x="151" y="26"/>
                  </a:cubicBezTo>
                  <a:cubicBezTo>
                    <a:pt x="150" y="26"/>
                    <a:pt x="150" y="27"/>
                    <a:pt x="148" y="27"/>
                  </a:cubicBezTo>
                  <a:cubicBezTo>
                    <a:pt x="146" y="27"/>
                    <a:pt x="144" y="27"/>
                    <a:pt x="143" y="27"/>
                  </a:cubicBezTo>
                  <a:cubicBezTo>
                    <a:pt x="142" y="27"/>
                    <a:pt x="141" y="27"/>
                    <a:pt x="140" y="27"/>
                  </a:cubicBezTo>
                  <a:cubicBezTo>
                    <a:pt x="139" y="27"/>
                    <a:pt x="138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3" y="28"/>
                    <a:pt x="132" y="28"/>
                    <a:pt x="131" y="28"/>
                  </a:cubicBezTo>
                  <a:cubicBezTo>
                    <a:pt x="131" y="28"/>
                    <a:pt x="131" y="27"/>
                    <a:pt x="130" y="27"/>
                  </a:cubicBezTo>
                  <a:cubicBezTo>
                    <a:pt x="130" y="27"/>
                    <a:pt x="129" y="28"/>
                    <a:pt x="129" y="28"/>
                  </a:cubicBezTo>
                  <a:cubicBezTo>
                    <a:pt x="128" y="28"/>
                    <a:pt x="127" y="28"/>
                    <a:pt x="124" y="29"/>
                  </a:cubicBezTo>
                  <a:cubicBezTo>
                    <a:pt x="124" y="29"/>
                    <a:pt x="125" y="29"/>
                    <a:pt x="125" y="29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4" y="29"/>
                    <a:pt x="123" y="30"/>
                    <a:pt x="122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3" y="30"/>
                    <a:pt x="121" y="30"/>
                    <a:pt x="120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0" y="31"/>
                    <a:pt x="121" y="31"/>
                    <a:pt x="121" y="31"/>
                  </a:cubicBezTo>
                  <a:cubicBezTo>
                    <a:pt x="121" y="32"/>
                    <a:pt x="120" y="31"/>
                    <a:pt x="120" y="32"/>
                  </a:cubicBezTo>
                  <a:cubicBezTo>
                    <a:pt x="118" y="32"/>
                    <a:pt x="118" y="32"/>
                    <a:pt x="116" y="33"/>
                  </a:cubicBezTo>
                  <a:cubicBezTo>
                    <a:pt x="117" y="33"/>
                    <a:pt x="116" y="33"/>
                    <a:pt x="116" y="34"/>
                  </a:cubicBezTo>
                  <a:cubicBezTo>
                    <a:pt x="116" y="34"/>
                    <a:pt x="116" y="34"/>
                    <a:pt x="117" y="34"/>
                  </a:cubicBezTo>
                  <a:cubicBezTo>
                    <a:pt x="117" y="34"/>
                    <a:pt x="118" y="34"/>
                    <a:pt x="118" y="34"/>
                  </a:cubicBezTo>
                  <a:cubicBezTo>
                    <a:pt x="119" y="34"/>
                    <a:pt x="121" y="34"/>
                    <a:pt x="123" y="33"/>
                  </a:cubicBezTo>
                  <a:cubicBezTo>
                    <a:pt x="124" y="33"/>
                    <a:pt x="126" y="33"/>
                    <a:pt x="129" y="32"/>
                  </a:cubicBezTo>
                  <a:cubicBezTo>
                    <a:pt x="129" y="31"/>
                    <a:pt x="130" y="31"/>
                    <a:pt x="130" y="31"/>
                  </a:cubicBezTo>
                  <a:cubicBezTo>
                    <a:pt x="130" y="32"/>
                    <a:pt x="132" y="31"/>
                    <a:pt x="133" y="32"/>
                  </a:cubicBezTo>
                  <a:cubicBezTo>
                    <a:pt x="131" y="32"/>
                    <a:pt x="129" y="32"/>
                    <a:pt x="128" y="33"/>
                  </a:cubicBezTo>
                  <a:cubicBezTo>
                    <a:pt x="128" y="33"/>
                    <a:pt x="129" y="33"/>
                    <a:pt x="130" y="33"/>
                  </a:cubicBezTo>
                  <a:cubicBezTo>
                    <a:pt x="130" y="33"/>
                    <a:pt x="131" y="33"/>
                    <a:pt x="132" y="33"/>
                  </a:cubicBezTo>
                  <a:cubicBezTo>
                    <a:pt x="136" y="33"/>
                    <a:pt x="139" y="32"/>
                    <a:pt x="142" y="31"/>
                  </a:cubicBezTo>
                  <a:cubicBezTo>
                    <a:pt x="142" y="31"/>
                    <a:pt x="152" y="28"/>
                    <a:pt x="152" y="28"/>
                  </a:cubicBezTo>
                  <a:cubicBezTo>
                    <a:pt x="152" y="28"/>
                    <a:pt x="161" y="27"/>
                    <a:pt x="162" y="27"/>
                  </a:cubicBezTo>
                  <a:cubicBezTo>
                    <a:pt x="163" y="27"/>
                    <a:pt x="167" y="25"/>
                    <a:pt x="167" y="24"/>
                  </a:cubicBezTo>
                  <a:cubicBezTo>
                    <a:pt x="167" y="23"/>
                    <a:pt x="166" y="23"/>
                    <a:pt x="165" y="23"/>
                  </a:cubicBezTo>
                  <a:cubicBezTo>
                    <a:pt x="165" y="23"/>
                    <a:pt x="164" y="23"/>
                    <a:pt x="164" y="23"/>
                  </a:cubicBezTo>
                  <a:cubicBezTo>
                    <a:pt x="162" y="23"/>
                    <a:pt x="161" y="24"/>
                    <a:pt x="160" y="24"/>
                  </a:cubicBezTo>
                  <a:cubicBezTo>
                    <a:pt x="159" y="24"/>
                    <a:pt x="158" y="24"/>
                    <a:pt x="158" y="24"/>
                  </a:cubicBezTo>
                  <a:cubicBezTo>
                    <a:pt x="156" y="24"/>
                    <a:pt x="154" y="24"/>
                    <a:pt x="155" y="23"/>
                  </a:cubicBezTo>
                  <a:cubicBezTo>
                    <a:pt x="155" y="23"/>
                    <a:pt x="154" y="23"/>
                    <a:pt x="155" y="22"/>
                  </a:cubicBezTo>
                  <a:moveTo>
                    <a:pt x="150" y="20"/>
                  </a:moveTo>
                  <a:cubicBezTo>
                    <a:pt x="149" y="20"/>
                    <a:pt x="149" y="20"/>
                    <a:pt x="149" y="20"/>
                  </a:cubicBezTo>
                  <a:cubicBezTo>
                    <a:pt x="146" y="20"/>
                    <a:pt x="137" y="22"/>
                    <a:pt x="136" y="23"/>
                  </a:cubicBezTo>
                  <a:cubicBezTo>
                    <a:pt x="137" y="24"/>
                    <a:pt x="137" y="24"/>
                    <a:pt x="139" y="24"/>
                  </a:cubicBezTo>
                  <a:cubicBezTo>
                    <a:pt x="139" y="24"/>
                    <a:pt x="140" y="24"/>
                    <a:pt x="141" y="24"/>
                  </a:cubicBezTo>
                  <a:cubicBezTo>
                    <a:pt x="144" y="23"/>
                    <a:pt x="149" y="22"/>
                    <a:pt x="149" y="21"/>
                  </a:cubicBezTo>
                  <a:cubicBezTo>
                    <a:pt x="148" y="21"/>
                    <a:pt x="147" y="21"/>
                    <a:pt x="146" y="21"/>
                  </a:cubicBezTo>
                  <a:cubicBezTo>
                    <a:pt x="148" y="21"/>
                    <a:pt x="150" y="21"/>
                    <a:pt x="151" y="20"/>
                  </a:cubicBezTo>
                  <a:cubicBezTo>
                    <a:pt x="151" y="20"/>
                    <a:pt x="150" y="20"/>
                    <a:pt x="150" y="20"/>
                  </a:cubicBezTo>
                  <a:moveTo>
                    <a:pt x="215" y="20"/>
                  </a:moveTo>
                  <a:cubicBezTo>
                    <a:pt x="214" y="20"/>
                    <a:pt x="214" y="20"/>
                    <a:pt x="214" y="20"/>
                  </a:cubicBezTo>
                  <a:cubicBezTo>
                    <a:pt x="213" y="20"/>
                    <a:pt x="213" y="20"/>
                    <a:pt x="213" y="20"/>
                  </a:cubicBezTo>
                  <a:cubicBezTo>
                    <a:pt x="210" y="20"/>
                    <a:pt x="210" y="21"/>
                    <a:pt x="209" y="21"/>
                  </a:cubicBezTo>
                  <a:cubicBezTo>
                    <a:pt x="208" y="21"/>
                    <a:pt x="207" y="22"/>
                    <a:pt x="207" y="22"/>
                  </a:cubicBezTo>
                  <a:cubicBezTo>
                    <a:pt x="207" y="22"/>
                    <a:pt x="216" y="23"/>
                    <a:pt x="217" y="23"/>
                  </a:cubicBezTo>
                  <a:cubicBezTo>
                    <a:pt x="219" y="23"/>
                    <a:pt x="220" y="22"/>
                    <a:pt x="220" y="21"/>
                  </a:cubicBezTo>
                  <a:cubicBezTo>
                    <a:pt x="220" y="20"/>
                    <a:pt x="217" y="20"/>
                    <a:pt x="215" y="20"/>
                  </a:cubicBezTo>
                  <a:moveTo>
                    <a:pt x="151" y="18"/>
                  </a:moveTo>
                  <a:cubicBezTo>
                    <a:pt x="150" y="18"/>
                    <a:pt x="149" y="18"/>
                    <a:pt x="147" y="18"/>
                  </a:cubicBezTo>
                  <a:cubicBezTo>
                    <a:pt x="145" y="18"/>
                    <a:pt x="137" y="21"/>
                    <a:pt x="137" y="22"/>
                  </a:cubicBezTo>
                  <a:cubicBezTo>
                    <a:pt x="138" y="21"/>
                    <a:pt x="138" y="21"/>
                    <a:pt x="139" y="21"/>
                  </a:cubicBezTo>
                  <a:cubicBezTo>
                    <a:pt x="141" y="21"/>
                    <a:pt x="141" y="21"/>
                    <a:pt x="143" y="21"/>
                  </a:cubicBezTo>
                  <a:cubicBezTo>
                    <a:pt x="145" y="20"/>
                    <a:pt x="147" y="20"/>
                    <a:pt x="149" y="20"/>
                  </a:cubicBezTo>
                  <a:cubicBezTo>
                    <a:pt x="151" y="19"/>
                    <a:pt x="152" y="19"/>
                    <a:pt x="153" y="18"/>
                  </a:cubicBezTo>
                  <a:cubicBezTo>
                    <a:pt x="153" y="18"/>
                    <a:pt x="152" y="18"/>
                    <a:pt x="151" y="18"/>
                  </a:cubicBezTo>
                  <a:moveTo>
                    <a:pt x="200" y="18"/>
                  </a:moveTo>
                  <a:cubicBezTo>
                    <a:pt x="199" y="18"/>
                    <a:pt x="199" y="18"/>
                    <a:pt x="198" y="18"/>
                  </a:cubicBezTo>
                  <a:cubicBezTo>
                    <a:pt x="197" y="18"/>
                    <a:pt x="196" y="18"/>
                    <a:pt x="195" y="18"/>
                  </a:cubicBezTo>
                  <a:cubicBezTo>
                    <a:pt x="193" y="18"/>
                    <a:pt x="192" y="18"/>
                    <a:pt x="191" y="18"/>
                  </a:cubicBezTo>
                  <a:cubicBezTo>
                    <a:pt x="190" y="18"/>
                    <a:pt x="189" y="18"/>
                    <a:pt x="188" y="18"/>
                  </a:cubicBezTo>
                  <a:cubicBezTo>
                    <a:pt x="187" y="18"/>
                    <a:pt x="186" y="18"/>
                    <a:pt x="185" y="19"/>
                  </a:cubicBezTo>
                  <a:cubicBezTo>
                    <a:pt x="186" y="19"/>
                    <a:pt x="186" y="19"/>
                    <a:pt x="187" y="19"/>
                  </a:cubicBezTo>
                  <a:cubicBezTo>
                    <a:pt x="188" y="19"/>
                    <a:pt x="189" y="19"/>
                    <a:pt x="191" y="19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90" y="20"/>
                    <a:pt x="189" y="20"/>
                    <a:pt x="189" y="20"/>
                  </a:cubicBezTo>
                  <a:cubicBezTo>
                    <a:pt x="188" y="20"/>
                    <a:pt x="187" y="20"/>
                    <a:pt x="186" y="20"/>
                  </a:cubicBezTo>
                  <a:cubicBezTo>
                    <a:pt x="185" y="20"/>
                    <a:pt x="184" y="20"/>
                    <a:pt x="183" y="20"/>
                  </a:cubicBezTo>
                  <a:cubicBezTo>
                    <a:pt x="183" y="20"/>
                    <a:pt x="183" y="20"/>
                    <a:pt x="182" y="20"/>
                  </a:cubicBezTo>
                  <a:cubicBezTo>
                    <a:pt x="182" y="20"/>
                    <a:pt x="182" y="20"/>
                    <a:pt x="182" y="20"/>
                  </a:cubicBezTo>
                  <a:cubicBezTo>
                    <a:pt x="182" y="21"/>
                    <a:pt x="184" y="21"/>
                    <a:pt x="185" y="21"/>
                  </a:cubicBezTo>
                  <a:cubicBezTo>
                    <a:pt x="184" y="21"/>
                    <a:pt x="184" y="21"/>
                    <a:pt x="183" y="21"/>
                  </a:cubicBezTo>
                  <a:cubicBezTo>
                    <a:pt x="181" y="21"/>
                    <a:pt x="180" y="21"/>
                    <a:pt x="179" y="21"/>
                  </a:cubicBezTo>
                  <a:cubicBezTo>
                    <a:pt x="178" y="20"/>
                    <a:pt x="177" y="20"/>
                    <a:pt x="175" y="20"/>
                  </a:cubicBezTo>
                  <a:cubicBezTo>
                    <a:pt x="175" y="20"/>
                    <a:pt x="174" y="20"/>
                    <a:pt x="174" y="20"/>
                  </a:cubicBezTo>
                  <a:cubicBezTo>
                    <a:pt x="174" y="20"/>
                    <a:pt x="174" y="20"/>
                    <a:pt x="173" y="20"/>
                  </a:cubicBezTo>
                  <a:cubicBezTo>
                    <a:pt x="173" y="20"/>
                    <a:pt x="172" y="20"/>
                    <a:pt x="172" y="20"/>
                  </a:cubicBezTo>
                  <a:cubicBezTo>
                    <a:pt x="172" y="21"/>
                    <a:pt x="172" y="21"/>
                    <a:pt x="172" y="21"/>
                  </a:cubicBezTo>
                  <a:cubicBezTo>
                    <a:pt x="172" y="21"/>
                    <a:pt x="172" y="21"/>
                    <a:pt x="172" y="21"/>
                  </a:cubicBezTo>
                  <a:cubicBezTo>
                    <a:pt x="172" y="21"/>
                    <a:pt x="172" y="21"/>
                    <a:pt x="172" y="22"/>
                  </a:cubicBezTo>
                  <a:cubicBezTo>
                    <a:pt x="173" y="22"/>
                    <a:pt x="173" y="22"/>
                    <a:pt x="174" y="22"/>
                  </a:cubicBezTo>
                  <a:cubicBezTo>
                    <a:pt x="174" y="22"/>
                    <a:pt x="175" y="22"/>
                    <a:pt x="176" y="22"/>
                  </a:cubicBezTo>
                  <a:cubicBezTo>
                    <a:pt x="176" y="22"/>
                    <a:pt x="176" y="22"/>
                    <a:pt x="176" y="22"/>
                  </a:cubicBezTo>
                  <a:cubicBezTo>
                    <a:pt x="177" y="22"/>
                    <a:pt x="178" y="22"/>
                    <a:pt x="178" y="22"/>
                  </a:cubicBezTo>
                  <a:cubicBezTo>
                    <a:pt x="178" y="22"/>
                    <a:pt x="179" y="23"/>
                    <a:pt x="179" y="23"/>
                  </a:cubicBezTo>
                  <a:cubicBezTo>
                    <a:pt x="180" y="23"/>
                    <a:pt x="180" y="23"/>
                    <a:pt x="180" y="22"/>
                  </a:cubicBezTo>
                  <a:cubicBezTo>
                    <a:pt x="183" y="22"/>
                    <a:pt x="189" y="21"/>
                    <a:pt x="192" y="21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3" y="21"/>
                    <a:pt x="193" y="21"/>
                    <a:pt x="193" y="21"/>
                  </a:cubicBezTo>
                  <a:cubicBezTo>
                    <a:pt x="192" y="21"/>
                    <a:pt x="190" y="21"/>
                    <a:pt x="189" y="22"/>
                  </a:cubicBezTo>
                  <a:cubicBezTo>
                    <a:pt x="189" y="23"/>
                    <a:pt x="189" y="23"/>
                    <a:pt x="189" y="23"/>
                  </a:cubicBezTo>
                  <a:cubicBezTo>
                    <a:pt x="189" y="23"/>
                    <a:pt x="188" y="23"/>
                    <a:pt x="188" y="23"/>
                  </a:cubicBezTo>
                  <a:cubicBezTo>
                    <a:pt x="188" y="24"/>
                    <a:pt x="188" y="24"/>
                    <a:pt x="189" y="24"/>
                  </a:cubicBezTo>
                  <a:cubicBezTo>
                    <a:pt x="190" y="24"/>
                    <a:pt x="192" y="23"/>
                    <a:pt x="193" y="23"/>
                  </a:cubicBezTo>
                  <a:cubicBezTo>
                    <a:pt x="193" y="23"/>
                    <a:pt x="197" y="23"/>
                    <a:pt x="199" y="22"/>
                  </a:cubicBezTo>
                  <a:cubicBezTo>
                    <a:pt x="199" y="21"/>
                    <a:pt x="201" y="20"/>
                    <a:pt x="201" y="19"/>
                  </a:cubicBezTo>
                  <a:cubicBezTo>
                    <a:pt x="201" y="18"/>
                    <a:pt x="201" y="18"/>
                    <a:pt x="200" y="18"/>
                  </a:cubicBezTo>
                  <a:moveTo>
                    <a:pt x="167" y="17"/>
                  </a:moveTo>
                  <a:cubicBezTo>
                    <a:pt x="167" y="17"/>
                    <a:pt x="166" y="17"/>
                    <a:pt x="165" y="17"/>
                  </a:cubicBezTo>
                  <a:cubicBezTo>
                    <a:pt x="165" y="18"/>
                    <a:pt x="168" y="19"/>
                    <a:pt x="169" y="19"/>
                  </a:cubicBezTo>
                  <a:cubicBezTo>
                    <a:pt x="170" y="19"/>
                    <a:pt x="170" y="19"/>
                    <a:pt x="170" y="19"/>
                  </a:cubicBezTo>
                  <a:cubicBezTo>
                    <a:pt x="171" y="19"/>
                    <a:pt x="172" y="18"/>
                    <a:pt x="172" y="18"/>
                  </a:cubicBezTo>
                  <a:cubicBezTo>
                    <a:pt x="170" y="18"/>
                    <a:pt x="169" y="17"/>
                    <a:pt x="167" y="17"/>
                  </a:cubicBezTo>
                  <a:moveTo>
                    <a:pt x="184" y="16"/>
                  </a:moveTo>
                  <a:cubicBezTo>
                    <a:pt x="184" y="16"/>
                    <a:pt x="184" y="16"/>
                    <a:pt x="183" y="16"/>
                  </a:cubicBezTo>
                  <a:cubicBezTo>
                    <a:pt x="183" y="16"/>
                    <a:pt x="180" y="17"/>
                    <a:pt x="181" y="17"/>
                  </a:cubicBezTo>
                  <a:cubicBezTo>
                    <a:pt x="181" y="17"/>
                    <a:pt x="181" y="17"/>
                    <a:pt x="182" y="17"/>
                  </a:cubicBezTo>
                  <a:cubicBezTo>
                    <a:pt x="184" y="17"/>
                    <a:pt x="186" y="17"/>
                    <a:pt x="186" y="16"/>
                  </a:cubicBezTo>
                  <a:cubicBezTo>
                    <a:pt x="186" y="16"/>
                    <a:pt x="185" y="16"/>
                    <a:pt x="184" y="16"/>
                  </a:cubicBezTo>
                  <a:moveTo>
                    <a:pt x="213" y="15"/>
                  </a:moveTo>
                  <a:cubicBezTo>
                    <a:pt x="212" y="15"/>
                    <a:pt x="212" y="15"/>
                    <a:pt x="211" y="15"/>
                  </a:cubicBezTo>
                  <a:cubicBezTo>
                    <a:pt x="209" y="15"/>
                    <a:pt x="206" y="16"/>
                    <a:pt x="206" y="16"/>
                  </a:cubicBezTo>
                  <a:cubicBezTo>
                    <a:pt x="206" y="17"/>
                    <a:pt x="215" y="18"/>
                    <a:pt x="217" y="18"/>
                  </a:cubicBezTo>
                  <a:cubicBezTo>
                    <a:pt x="217" y="18"/>
                    <a:pt x="217" y="18"/>
                    <a:pt x="217" y="18"/>
                  </a:cubicBezTo>
                  <a:cubicBezTo>
                    <a:pt x="217" y="18"/>
                    <a:pt x="217" y="18"/>
                    <a:pt x="218" y="18"/>
                  </a:cubicBezTo>
                  <a:cubicBezTo>
                    <a:pt x="219" y="18"/>
                    <a:pt x="220" y="17"/>
                    <a:pt x="220" y="17"/>
                  </a:cubicBezTo>
                  <a:cubicBezTo>
                    <a:pt x="223" y="18"/>
                    <a:pt x="224" y="19"/>
                    <a:pt x="227" y="20"/>
                  </a:cubicBezTo>
                  <a:cubicBezTo>
                    <a:pt x="226" y="20"/>
                    <a:pt x="225" y="20"/>
                    <a:pt x="225" y="21"/>
                  </a:cubicBezTo>
                  <a:cubicBezTo>
                    <a:pt x="225" y="22"/>
                    <a:pt x="232" y="23"/>
                    <a:pt x="236" y="23"/>
                  </a:cubicBezTo>
                  <a:cubicBezTo>
                    <a:pt x="237" y="23"/>
                    <a:pt x="240" y="22"/>
                    <a:pt x="241" y="22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1" y="22"/>
                    <a:pt x="242" y="22"/>
                    <a:pt x="242" y="22"/>
                  </a:cubicBezTo>
                  <a:cubicBezTo>
                    <a:pt x="242" y="22"/>
                    <a:pt x="242" y="22"/>
                    <a:pt x="243" y="22"/>
                  </a:cubicBezTo>
                  <a:cubicBezTo>
                    <a:pt x="242" y="23"/>
                    <a:pt x="244" y="23"/>
                    <a:pt x="247" y="23"/>
                  </a:cubicBezTo>
                  <a:cubicBezTo>
                    <a:pt x="248" y="23"/>
                    <a:pt x="250" y="23"/>
                    <a:pt x="251" y="23"/>
                  </a:cubicBezTo>
                  <a:cubicBezTo>
                    <a:pt x="255" y="23"/>
                    <a:pt x="259" y="23"/>
                    <a:pt x="264" y="23"/>
                  </a:cubicBezTo>
                  <a:cubicBezTo>
                    <a:pt x="265" y="23"/>
                    <a:pt x="266" y="22"/>
                    <a:pt x="268" y="22"/>
                  </a:cubicBezTo>
                  <a:cubicBezTo>
                    <a:pt x="268" y="23"/>
                    <a:pt x="269" y="23"/>
                    <a:pt x="271" y="23"/>
                  </a:cubicBezTo>
                  <a:cubicBezTo>
                    <a:pt x="273" y="23"/>
                    <a:pt x="276" y="23"/>
                    <a:pt x="278" y="23"/>
                  </a:cubicBezTo>
                  <a:cubicBezTo>
                    <a:pt x="281" y="23"/>
                    <a:pt x="284" y="23"/>
                    <a:pt x="284" y="22"/>
                  </a:cubicBezTo>
                  <a:cubicBezTo>
                    <a:pt x="284" y="22"/>
                    <a:pt x="284" y="22"/>
                    <a:pt x="284" y="22"/>
                  </a:cubicBezTo>
                  <a:cubicBezTo>
                    <a:pt x="284" y="22"/>
                    <a:pt x="283" y="22"/>
                    <a:pt x="282" y="22"/>
                  </a:cubicBezTo>
                  <a:cubicBezTo>
                    <a:pt x="283" y="21"/>
                    <a:pt x="283" y="21"/>
                    <a:pt x="283" y="21"/>
                  </a:cubicBezTo>
                  <a:cubicBezTo>
                    <a:pt x="283" y="21"/>
                    <a:pt x="283" y="21"/>
                    <a:pt x="284" y="21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82" y="20"/>
                    <a:pt x="278" y="19"/>
                    <a:pt x="271" y="19"/>
                  </a:cubicBezTo>
                  <a:cubicBezTo>
                    <a:pt x="270" y="19"/>
                    <a:pt x="269" y="19"/>
                    <a:pt x="268" y="19"/>
                  </a:cubicBezTo>
                  <a:cubicBezTo>
                    <a:pt x="262" y="19"/>
                    <a:pt x="259" y="20"/>
                    <a:pt x="251" y="20"/>
                  </a:cubicBezTo>
                  <a:cubicBezTo>
                    <a:pt x="247" y="20"/>
                    <a:pt x="244" y="20"/>
                    <a:pt x="240" y="19"/>
                  </a:cubicBezTo>
                  <a:cubicBezTo>
                    <a:pt x="240" y="19"/>
                    <a:pt x="239" y="20"/>
                    <a:pt x="238" y="20"/>
                  </a:cubicBezTo>
                  <a:cubicBezTo>
                    <a:pt x="238" y="20"/>
                    <a:pt x="238" y="19"/>
                    <a:pt x="238" y="19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6" y="18"/>
                    <a:pt x="233" y="19"/>
                    <a:pt x="232" y="18"/>
                  </a:cubicBezTo>
                  <a:cubicBezTo>
                    <a:pt x="232" y="18"/>
                    <a:pt x="233" y="18"/>
                    <a:pt x="233" y="18"/>
                  </a:cubicBezTo>
                  <a:cubicBezTo>
                    <a:pt x="235" y="18"/>
                    <a:pt x="236" y="18"/>
                    <a:pt x="238" y="18"/>
                  </a:cubicBezTo>
                  <a:cubicBezTo>
                    <a:pt x="237" y="17"/>
                    <a:pt x="229" y="17"/>
                    <a:pt x="231" y="16"/>
                  </a:cubicBezTo>
                  <a:cubicBezTo>
                    <a:pt x="230" y="16"/>
                    <a:pt x="229" y="16"/>
                    <a:pt x="228" y="16"/>
                  </a:cubicBezTo>
                  <a:cubicBezTo>
                    <a:pt x="227" y="16"/>
                    <a:pt x="226" y="17"/>
                    <a:pt x="224" y="17"/>
                  </a:cubicBezTo>
                  <a:cubicBezTo>
                    <a:pt x="224" y="17"/>
                    <a:pt x="224" y="17"/>
                    <a:pt x="224" y="17"/>
                  </a:cubicBezTo>
                  <a:cubicBezTo>
                    <a:pt x="222" y="17"/>
                    <a:pt x="220" y="16"/>
                    <a:pt x="219" y="16"/>
                  </a:cubicBezTo>
                  <a:cubicBezTo>
                    <a:pt x="217" y="16"/>
                    <a:pt x="215" y="15"/>
                    <a:pt x="213" y="15"/>
                  </a:cubicBezTo>
                  <a:moveTo>
                    <a:pt x="221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20" y="14"/>
                    <a:pt x="220" y="14"/>
                    <a:pt x="220" y="14"/>
                  </a:cubicBezTo>
                  <a:cubicBezTo>
                    <a:pt x="220" y="14"/>
                    <a:pt x="220" y="14"/>
                    <a:pt x="219" y="14"/>
                  </a:cubicBezTo>
                  <a:cubicBezTo>
                    <a:pt x="216" y="14"/>
                    <a:pt x="211" y="14"/>
                    <a:pt x="209" y="15"/>
                  </a:cubicBezTo>
                  <a:cubicBezTo>
                    <a:pt x="209" y="15"/>
                    <a:pt x="218" y="15"/>
                    <a:pt x="219" y="15"/>
                  </a:cubicBezTo>
                  <a:cubicBezTo>
                    <a:pt x="219" y="15"/>
                    <a:pt x="219" y="15"/>
                    <a:pt x="219" y="15"/>
                  </a:cubicBezTo>
                  <a:cubicBezTo>
                    <a:pt x="220" y="15"/>
                    <a:pt x="221" y="15"/>
                    <a:pt x="221" y="14"/>
                  </a:cubicBezTo>
                  <a:cubicBezTo>
                    <a:pt x="221" y="14"/>
                    <a:pt x="221" y="14"/>
                    <a:pt x="221" y="14"/>
                  </a:cubicBezTo>
                  <a:moveTo>
                    <a:pt x="337" y="13"/>
                  </a:moveTo>
                  <a:cubicBezTo>
                    <a:pt x="336" y="13"/>
                    <a:pt x="336" y="13"/>
                    <a:pt x="336" y="13"/>
                  </a:cubicBezTo>
                  <a:cubicBezTo>
                    <a:pt x="336" y="15"/>
                    <a:pt x="344" y="15"/>
                    <a:pt x="347" y="16"/>
                  </a:cubicBezTo>
                  <a:cubicBezTo>
                    <a:pt x="347" y="17"/>
                    <a:pt x="346" y="17"/>
                    <a:pt x="343" y="18"/>
                  </a:cubicBezTo>
                  <a:cubicBezTo>
                    <a:pt x="340" y="18"/>
                    <a:pt x="335" y="16"/>
                    <a:pt x="331" y="16"/>
                  </a:cubicBezTo>
                  <a:cubicBezTo>
                    <a:pt x="330" y="16"/>
                    <a:pt x="330" y="16"/>
                    <a:pt x="329" y="16"/>
                  </a:cubicBezTo>
                  <a:cubicBezTo>
                    <a:pt x="329" y="16"/>
                    <a:pt x="328" y="16"/>
                    <a:pt x="327" y="16"/>
                  </a:cubicBezTo>
                  <a:cubicBezTo>
                    <a:pt x="326" y="16"/>
                    <a:pt x="325" y="16"/>
                    <a:pt x="325" y="16"/>
                  </a:cubicBezTo>
                  <a:cubicBezTo>
                    <a:pt x="324" y="16"/>
                    <a:pt x="324" y="16"/>
                    <a:pt x="323" y="16"/>
                  </a:cubicBezTo>
                  <a:cubicBezTo>
                    <a:pt x="321" y="16"/>
                    <a:pt x="319" y="16"/>
                    <a:pt x="317" y="16"/>
                  </a:cubicBezTo>
                  <a:cubicBezTo>
                    <a:pt x="315" y="16"/>
                    <a:pt x="315" y="16"/>
                    <a:pt x="315" y="17"/>
                  </a:cubicBezTo>
                  <a:cubicBezTo>
                    <a:pt x="315" y="17"/>
                    <a:pt x="330" y="20"/>
                    <a:pt x="331" y="20"/>
                  </a:cubicBezTo>
                  <a:cubicBezTo>
                    <a:pt x="333" y="20"/>
                    <a:pt x="334" y="21"/>
                    <a:pt x="336" y="21"/>
                  </a:cubicBezTo>
                  <a:cubicBezTo>
                    <a:pt x="336" y="21"/>
                    <a:pt x="336" y="21"/>
                    <a:pt x="337" y="21"/>
                  </a:cubicBezTo>
                  <a:cubicBezTo>
                    <a:pt x="337" y="21"/>
                    <a:pt x="337" y="21"/>
                    <a:pt x="338" y="21"/>
                  </a:cubicBezTo>
                  <a:cubicBezTo>
                    <a:pt x="340" y="21"/>
                    <a:pt x="341" y="21"/>
                    <a:pt x="344" y="21"/>
                  </a:cubicBezTo>
                  <a:cubicBezTo>
                    <a:pt x="343" y="22"/>
                    <a:pt x="343" y="22"/>
                    <a:pt x="342" y="22"/>
                  </a:cubicBezTo>
                  <a:cubicBezTo>
                    <a:pt x="339" y="22"/>
                    <a:pt x="336" y="22"/>
                    <a:pt x="333" y="21"/>
                  </a:cubicBezTo>
                  <a:cubicBezTo>
                    <a:pt x="333" y="21"/>
                    <a:pt x="332" y="21"/>
                    <a:pt x="332" y="21"/>
                  </a:cubicBezTo>
                  <a:cubicBezTo>
                    <a:pt x="331" y="21"/>
                    <a:pt x="331" y="21"/>
                    <a:pt x="330" y="21"/>
                  </a:cubicBezTo>
                  <a:cubicBezTo>
                    <a:pt x="329" y="21"/>
                    <a:pt x="328" y="21"/>
                    <a:pt x="327" y="21"/>
                  </a:cubicBezTo>
                  <a:cubicBezTo>
                    <a:pt x="326" y="21"/>
                    <a:pt x="325" y="21"/>
                    <a:pt x="324" y="21"/>
                  </a:cubicBezTo>
                  <a:cubicBezTo>
                    <a:pt x="323" y="21"/>
                    <a:pt x="322" y="21"/>
                    <a:pt x="322" y="21"/>
                  </a:cubicBezTo>
                  <a:cubicBezTo>
                    <a:pt x="323" y="22"/>
                    <a:pt x="324" y="22"/>
                    <a:pt x="324" y="22"/>
                  </a:cubicBezTo>
                  <a:cubicBezTo>
                    <a:pt x="324" y="22"/>
                    <a:pt x="325" y="22"/>
                    <a:pt x="325" y="22"/>
                  </a:cubicBezTo>
                  <a:cubicBezTo>
                    <a:pt x="325" y="22"/>
                    <a:pt x="326" y="22"/>
                    <a:pt x="327" y="22"/>
                  </a:cubicBezTo>
                  <a:cubicBezTo>
                    <a:pt x="329" y="22"/>
                    <a:pt x="331" y="23"/>
                    <a:pt x="334" y="24"/>
                  </a:cubicBezTo>
                  <a:cubicBezTo>
                    <a:pt x="333" y="24"/>
                    <a:pt x="332" y="24"/>
                    <a:pt x="331" y="24"/>
                  </a:cubicBezTo>
                  <a:cubicBezTo>
                    <a:pt x="333" y="25"/>
                    <a:pt x="338" y="26"/>
                    <a:pt x="341" y="27"/>
                  </a:cubicBezTo>
                  <a:cubicBezTo>
                    <a:pt x="342" y="27"/>
                    <a:pt x="342" y="27"/>
                    <a:pt x="342" y="27"/>
                  </a:cubicBezTo>
                  <a:cubicBezTo>
                    <a:pt x="342" y="27"/>
                    <a:pt x="342" y="27"/>
                    <a:pt x="343" y="27"/>
                  </a:cubicBezTo>
                  <a:cubicBezTo>
                    <a:pt x="343" y="27"/>
                    <a:pt x="343" y="27"/>
                    <a:pt x="343" y="27"/>
                  </a:cubicBezTo>
                  <a:cubicBezTo>
                    <a:pt x="343" y="27"/>
                    <a:pt x="342" y="26"/>
                    <a:pt x="342" y="26"/>
                  </a:cubicBezTo>
                  <a:cubicBezTo>
                    <a:pt x="342" y="26"/>
                    <a:pt x="343" y="26"/>
                    <a:pt x="345" y="26"/>
                  </a:cubicBezTo>
                  <a:cubicBezTo>
                    <a:pt x="346" y="27"/>
                    <a:pt x="348" y="27"/>
                    <a:pt x="349" y="27"/>
                  </a:cubicBezTo>
                  <a:cubicBezTo>
                    <a:pt x="350" y="27"/>
                    <a:pt x="350" y="27"/>
                    <a:pt x="350" y="27"/>
                  </a:cubicBezTo>
                  <a:cubicBezTo>
                    <a:pt x="351" y="27"/>
                    <a:pt x="351" y="27"/>
                    <a:pt x="351" y="27"/>
                  </a:cubicBezTo>
                  <a:cubicBezTo>
                    <a:pt x="352" y="27"/>
                    <a:pt x="352" y="27"/>
                    <a:pt x="353" y="27"/>
                  </a:cubicBezTo>
                  <a:cubicBezTo>
                    <a:pt x="353" y="27"/>
                    <a:pt x="353" y="27"/>
                    <a:pt x="354" y="27"/>
                  </a:cubicBezTo>
                  <a:cubicBezTo>
                    <a:pt x="356" y="28"/>
                    <a:pt x="357" y="28"/>
                    <a:pt x="358" y="28"/>
                  </a:cubicBezTo>
                  <a:cubicBezTo>
                    <a:pt x="375" y="31"/>
                    <a:pt x="386" y="36"/>
                    <a:pt x="391" y="42"/>
                  </a:cubicBezTo>
                  <a:cubicBezTo>
                    <a:pt x="391" y="43"/>
                    <a:pt x="391" y="43"/>
                    <a:pt x="391" y="43"/>
                  </a:cubicBezTo>
                  <a:cubicBezTo>
                    <a:pt x="393" y="44"/>
                    <a:pt x="395" y="44"/>
                    <a:pt x="395" y="45"/>
                  </a:cubicBezTo>
                  <a:cubicBezTo>
                    <a:pt x="396" y="46"/>
                    <a:pt x="392" y="45"/>
                    <a:pt x="393" y="47"/>
                  </a:cubicBezTo>
                  <a:cubicBezTo>
                    <a:pt x="393" y="48"/>
                    <a:pt x="394" y="48"/>
                    <a:pt x="397" y="48"/>
                  </a:cubicBezTo>
                  <a:cubicBezTo>
                    <a:pt x="397" y="49"/>
                    <a:pt x="398" y="49"/>
                    <a:pt x="398" y="49"/>
                  </a:cubicBezTo>
                  <a:cubicBezTo>
                    <a:pt x="398" y="49"/>
                    <a:pt x="399" y="48"/>
                    <a:pt x="399" y="48"/>
                  </a:cubicBezTo>
                  <a:cubicBezTo>
                    <a:pt x="399" y="48"/>
                    <a:pt x="399" y="48"/>
                    <a:pt x="400" y="48"/>
                  </a:cubicBezTo>
                  <a:cubicBezTo>
                    <a:pt x="400" y="48"/>
                    <a:pt x="400" y="48"/>
                    <a:pt x="400" y="48"/>
                  </a:cubicBezTo>
                  <a:cubicBezTo>
                    <a:pt x="405" y="49"/>
                    <a:pt x="407" y="52"/>
                    <a:pt x="411" y="54"/>
                  </a:cubicBezTo>
                  <a:cubicBezTo>
                    <a:pt x="411" y="54"/>
                    <a:pt x="411" y="55"/>
                    <a:pt x="411" y="55"/>
                  </a:cubicBezTo>
                  <a:cubicBezTo>
                    <a:pt x="411" y="55"/>
                    <a:pt x="410" y="55"/>
                    <a:pt x="410" y="55"/>
                  </a:cubicBezTo>
                  <a:cubicBezTo>
                    <a:pt x="407" y="54"/>
                    <a:pt x="405" y="52"/>
                    <a:pt x="402" y="52"/>
                  </a:cubicBezTo>
                  <a:cubicBezTo>
                    <a:pt x="400" y="51"/>
                    <a:pt x="400" y="51"/>
                    <a:pt x="399" y="51"/>
                  </a:cubicBezTo>
                  <a:cubicBezTo>
                    <a:pt x="400" y="53"/>
                    <a:pt x="410" y="56"/>
                    <a:pt x="415" y="57"/>
                  </a:cubicBezTo>
                  <a:cubicBezTo>
                    <a:pt x="414" y="59"/>
                    <a:pt x="412" y="59"/>
                    <a:pt x="412" y="61"/>
                  </a:cubicBezTo>
                  <a:cubicBezTo>
                    <a:pt x="410" y="60"/>
                    <a:pt x="410" y="60"/>
                    <a:pt x="409" y="60"/>
                  </a:cubicBezTo>
                  <a:cubicBezTo>
                    <a:pt x="409" y="60"/>
                    <a:pt x="408" y="60"/>
                    <a:pt x="408" y="60"/>
                  </a:cubicBezTo>
                  <a:cubicBezTo>
                    <a:pt x="408" y="60"/>
                    <a:pt x="408" y="60"/>
                    <a:pt x="408" y="60"/>
                  </a:cubicBezTo>
                  <a:cubicBezTo>
                    <a:pt x="405" y="60"/>
                    <a:pt x="405" y="61"/>
                    <a:pt x="403" y="62"/>
                  </a:cubicBezTo>
                  <a:cubicBezTo>
                    <a:pt x="403" y="63"/>
                    <a:pt x="403" y="63"/>
                    <a:pt x="403" y="64"/>
                  </a:cubicBezTo>
                  <a:cubicBezTo>
                    <a:pt x="404" y="64"/>
                    <a:pt x="404" y="64"/>
                    <a:pt x="404" y="64"/>
                  </a:cubicBezTo>
                  <a:cubicBezTo>
                    <a:pt x="404" y="64"/>
                    <a:pt x="405" y="64"/>
                    <a:pt x="406" y="64"/>
                  </a:cubicBezTo>
                  <a:cubicBezTo>
                    <a:pt x="406" y="65"/>
                    <a:pt x="405" y="65"/>
                    <a:pt x="405" y="66"/>
                  </a:cubicBezTo>
                  <a:cubicBezTo>
                    <a:pt x="406" y="67"/>
                    <a:pt x="410" y="69"/>
                    <a:pt x="411" y="70"/>
                  </a:cubicBezTo>
                  <a:cubicBezTo>
                    <a:pt x="411" y="71"/>
                    <a:pt x="412" y="73"/>
                    <a:pt x="413" y="73"/>
                  </a:cubicBezTo>
                  <a:cubicBezTo>
                    <a:pt x="414" y="73"/>
                    <a:pt x="414" y="73"/>
                    <a:pt x="415" y="73"/>
                  </a:cubicBezTo>
                  <a:cubicBezTo>
                    <a:pt x="415" y="73"/>
                    <a:pt x="415" y="73"/>
                    <a:pt x="415" y="73"/>
                  </a:cubicBezTo>
                  <a:cubicBezTo>
                    <a:pt x="415" y="73"/>
                    <a:pt x="416" y="73"/>
                    <a:pt x="416" y="73"/>
                  </a:cubicBezTo>
                  <a:cubicBezTo>
                    <a:pt x="416" y="73"/>
                    <a:pt x="417" y="74"/>
                    <a:pt x="418" y="74"/>
                  </a:cubicBezTo>
                  <a:cubicBezTo>
                    <a:pt x="417" y="74"/>
                    <a:pt x="416" y="74"/>
                    <a:pt x="416" y="75"/>
                  </a:cubicBezTo>
                  <a:cubicBezTo>
                    <a:pt x="417" y="77"/>
                    <a:pt x="422" y="83"/>
                    <a:pt x="426" y="84"/>
                  </a:cubicBezTo>
                  <a:cubicBezTo>
                    <a:pt x="426" y="85"/>
                    <a:pt x="426" y="85"/>
                    <a:pt x="427" y="86"/>
                  </a:cubicBezTo>
                  <a:cubicBezTo>
                    <a:pt x="429" y="87"/>
                    <a:pt x="430" y="87"/>
                    <a:pt x="432" y="89"/>
                  </a:cubicBezTo>
                  <a:cubicBezTo>
                    <a:pt x="433" y="89"/>
                    <a:pt x="435" y="89"/>
                    <a:pt x="437" y="89"/>
                  </a:cubicBezTo>
                  <a:cubicBezTo>
                    <a:pt x="441" y="90"/>
                    <a:pt x="441" y="93"/>
                    <a:pt x="444" y="94"/>
                  </a:cubicBezTo>
                  <a:cubicBezTo>
                    <a:pt x="445" y="94"/>
                    <a:pt x="445" y="94"/>
                    <a:pt x="445" y="94"/>
                  </a:cubicBezTo>
                  <a:cubicBezTo>
                    <a:pt x="445" y="94"/>
                    <a:pt x="445" y="94"/>
                    <a:pt x="445" y="94"/>
                  </a:cubicBezTo>
                  <a:cubicBezTo>
                    <a:pt x="445" y="94"/>
                    <a:pt x="445" y="94"/>
                    <a:pt x="446" y="94"/>
                  </a:cubicBezTo>
                  <a:cubicBezTo>
                    <a:pt x="446" y="94"/>
                    <a:pt x="446" y="94"/>
                    <a:pt x="447" y="94"/>
                  </a:cubicBezTo>
                  <a:cubicBezTo>
                    <a:pt x="447" y="95"/>
                    <a:pt x="448" y="95"/>
                    <a:pt x="449" y="95"/>
                  </a:cubicBezTo>
                  <a:cubicBezTo>
                    <a:pt x="449" y="95"/>
                    <a:pt x="449" y="95"/>
                    <a:pt x="449" y="95"/>
                  </a:cubicBezTo>
                  <a:cubicBezTo>
                    <a:pt x="452" y="95"/>
                    <a:pt x="450" y="92"/>
                    <a:pt x="452" y="92"/>
                  </a:cubicBezTo>
                  <a:cubicBezTo>
                    <a:pt x="452" y="91"/>
                    <a:pt x="452" y="90"/>
                    <a:pt x="451" y="88"/>
                  </a:cubicBezTo>
                  <a:cubicBezTo>
                    <a:pt x="451" y="86"/>
                    <a:pt x="457" y="88"/>
                    <a:pt x="456" y="86"/>
                  </a:cubicBezTo>
                  <a:cubicBezTo>
                    <a:pt x="456" y="85"/>
                    <a:pt x="454" y="84"/>
                    <a:pt x="454" y="84"/>
                  </a:cubicBezTo>
                  <a:cubicBezTo>
                    <a:pt x="454" y="83"/>
                    <a:pt x="454" y="83"/>
                    <a:pt x="455" y="83"/>
                  </a:cubicBezTo>
                  <a:cubicBezTo>
                    <a:pt x="454" y="83"/>
                    <a:pt x="454" y="83"/>
                    <a:pt x="454" y="83"/>
                  </a:cubicBezTo>
                  <a:cubicBezTo>
                    <a:pt x="454" y="82"/>
                    <a:pt x="455" y="82"/>
                    <a:pt x="455" y="82"/>
                  </a:cubicBezTo>
                  <a:cubicBezTo>
                    <a:pt x="456" y="82"/>
                    <a:pt x="457" y="82"/>
                    <a:pt x="459" y="82"/>
                  </a:cubicBezTo>
                  <a:cubicBezTo>
                    <a:pt x="460" y="83"/>
                    <a:pt x="461" y="83"/>
                    <a:pt x="462" y="83"/>
                  </a:cubicBezTo>
                  <a:cubicBezTo>
                    <a:pt x="462" y="83"/>
                    <a:pt x="462" y="83"/>
                    <a:pt x="462" y="83"/>
                  </a:cubicBezTo>
                  <a:cubicBezTo>
                    <a:pt x="464" y="83"/>
                    <a:pt x="463" y="82"/>
                    <a:pt x="464" y="82"/>
                  </a:cubicBezTo>
                  <a:cubicBezTo>
                    <a:pt x="464" y="82"/>
                    <a:pt x="464" y="82"/>
                    <a:pt x="464" y="82"/>
                  </a:cubicBezTo>
                  <a:cubicBezTo>
                    <a:pt x="464" y="83"/>
                    <a:pt x="464" y="83"/>
                    <a:pt x="464" y="83"/>
                  </a:cubicBezTo>
                  <a:cubicBezTo>
                    <a:pt x="465" y="84"/>
                    <a:pt x="465" y="84"/>
                    <a:pt x="466" y="84"/>
                  </a:cubicBezTo>
                  <a:cubicBezTo>
                    <a:pt x="467" y="84"/>
                    <a:pt x="469" y="84"/>
                    <a:pt x="470" y="85"/>
                  </a:cubicBezTo>
                  <a:cubicBezTo>
                    <a:pt x="444" y="57"/>
                    <a:pt x="414" y="33"/>
                    <a:pt x="379" y="16"/>
                  </a:cubicBezTo>
                  <a:cubicBezTo>
                    <a:pt x="378" y="16"/>
                    <a:pt x="376" y="16"/>
                    <a:pt x="374" y="16"/>
                  </a:cubicBezTo>
                  <a:cubicBezTo>
                    <a:pt x="369" y="14"/>
                    <a:pt x="367" y="14"/>
                    <a:pt x="361" y="13"/>
                  </a:cubicBezTo>
                  <a:cubicBezTo>
                    <a:pt x="361" y="13"/>
                    <a:pt x="360" y="13"/>
                    <a:pt x="360" y="13"/>
                  </a:cubicBezTo>
                  <a:cubicBezTo>
                    <a:pt x="359" y="13"/>
                    <a:pt x="359" y="14"/>
                    <a:pt x="359" y="14"/>
                  </a:cubicBezTo>
                  <a:cubicBezTo>
                    <a:pt x="359" y="14"/>
                    <a:pt x="359" y="15"/>
                    <a:pt x="358" y="15"/>
                  </a:cubicBezTo>
                  <a:cubicBezTo>
                    <a:pt x="358" y="15"/>
                    <a:pt x="357" y="14"/>
                    <a:pt x="356" y="14"/>
                  </a:cubicBezTo>
                  <a:cubicBezTo>
                    <a:pt x="355" y="14"/>
                    <a:pt x="354" y="14"/>
                    <a:pt x="352" y="13"/>
                  </a:cubicBezTo>
                  <a:cubicBezTo>
                    <a:pt x="352" y="13"/>
                    <a:pt x="350" y="13"/>
                    <a:pt x="349" y="13"/>
                  </a:cubicBezTo>
                  <a:cubicBezTo>
                    <a:pt x="346" y="13"/>
                    <a:pt x="342" y="13"/>
                    <a:pt x="338" y="13"/>
                  </a:cubicBezTo>
                  <a:cubicBezTo>
                    <a:pt x="338" y="13"/>
                    <a:pt x="337" y="13"/>
                    <a:pt x="337" y="13"/>
                  </a:cubicBezTo>
                  <a:moveTo>
                    <a:pt x="183" y="12"/>
                  </a:moveTo>
                  <a:cubicBezTo>
                    <a:pt x="183" y="12"/>
                    <a:pt x="182" y="12"/>
                    <a:pt x="182" y="12"/>
                  </a:cubicBezTo>
                  <a:cubicBezTo>
                    <a:pt x="181" y="13"/>
                    <a:pt x="180" y="13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8" y="13"/>
                    <a:pt x="178" y="13"/>
                    <a:pt x="177" y="13"/>
                  </a:cubicBezTo>
                  <a:cubicBezTo>
                    <a:pt x="176" y="13"/>
                    <a:pt x="176" y="13"/>
                    <a:pt x="175" y="13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2" y="13"/>
                    <a:pt x="171" y="13"/>
                    <a:pt x="169" y="14"/>
                  </a:cubicBezTo>
                  <a:cubicBezTo>
                    <a:pt x="169" y="14"/>
                    <a:pt x="169" y="14"/>
                    <a:pt x="169" y="14"/>
                  </a:cubicBezTo>
                  <a:cubicBezTo>
                    <a:pt x="169" y="14"/>
                    <a:pt x="170" y="14"/>
                    <a:pt x="171" y="14"/>
                  </a:cubicBezTo>
                  <a:cubicBezTo>
                    <a:pt x="171" y="14"/>
                    <a:pt x="170" y="15"/>
                    <a:pt x="170" y="15"/>
                  </a:cubicBezTo>
                  <a:cubicBezTo>
                    <a:pt x="170" y="15"/>
                    <a:pt x="170" y="15"/>
                    <a:pt x="170" y="15"/>
                  </a:cubicBezTo>
                  <a:cubicBezTo>
                    <a:pt x="171" y="15"/>
                    <a:pt x="172" y="15"/>
                    <a:pt x="175" y="14"/>
                  </a:cubicBezTo>
                  <a:cubicBezTo>
                    <a:pt x="175" y="15"/>
                    <a:pt x="175" y="15"/>
                    <a:pt x="175" y="15"/>
                  </a:cubicBezTo>
                  <a:cubicBezTo>
                    <a:pt x="173" y="15"/>
                    <a:pt x="172" y="15"/>
                    <a:pt x="170" y="16"/>
                  </a:cubicBezTo>
                  <a:cubicBezTo>
                    <a:pt x="171" y="16"/>
                    <a:pt x="171" y="16"/>
                    <a:pt x="172" y="16"/>
                  </a:cubicBezTo>
                  <a:cubicBezTo>
                    <a:pt x="172" y="16"/>
                    <a:pt x="173" y="16"/>
                    <a:pt x="174" y="16"/>
                  </a:cubicBezTo>
                  <a:cubicBezTo>
                    <a:pt x="176" y="16"/>
                    <a:pt x="177" y="15"/>
                    <a:pt x="178" y="15"/>
                  </a:cubicBezTo>
                  <a:cubicBezTo>
                    <a:pt x="179" y="15"/>
                    <a:pt x="179" y="15"/>
                    <a:pt x="179" y="16"/>
                  </a:cubicBezTo>
                  <a:cubicBezTo>
                    <a:pt x="182" y="15"/>
                    <a:pt x="184" y="15"/>
                    <a:pt x="186" y="15"/>
                  </a:cubicBezTo>
                  <a:cubicBezTo>
                    <a:pt x="187" y="15"/>
                    <a:pt x="187" y="15"/>
                    <a:pt x="187" y="15"/>
                  </a:cubicBezTo>
                  <a:cubicBezTo>
                    <a:pt x="188" y="15"/>
                    <a:pt x="189" y="15"/>
                    <a:pt x="190" y="15"/>
                  </a:cubicBezTo>
                  <a:cubicBezTo>
                    <a:pt x="190" y="16"/>
                    <a:pt x="191" y="16"/>
                    <a:pt x="192" y="16"/>
                  </a:cubicBezTo>
                  <a:cubicBezTo>
                    <a:pt x="193" y="16"/>
                    <a:pt x="193" y="16"/>
                    <a:pt x="193" y="16"/>
                  </a:cubicBezTo>
                  <a:cubicBezTo>
                    <a:pt x="194" y="15"/>
                    <a:pt x="196" y="16"/>
                    <a:pt x="196" y="15"/>
                  </a:cubicBezTo>
                  <a:cubicBezTo>
                    <a:pt x="196" y="14"/>
                    <a:pt x="193" y="14"/>
                    <a:pt x="192" y="14"/>
                  </a:cubicBezTo>
                  <a:cubicBezTo>
                    <a:pt x="192" y="14"/>
                    <a:pt x="193" y="13"/>
                    <a:pt x="193" y="13"/>
                  </a:cubicBezTo>
                  <a:cubicBezTo>
                    <a:pt x="193" y="13"/>
                    <a:pt x="191" y="12"/>
                    <a:pt x="190" y="12"/>
                  </a:cubicBezTo>
                  <a:cubicBezTo>
                    <a:pt x="189" y="12"/>
                    <a:pt x="189" y="12"/>
                    <a:pt x="189" y="12"/>
                  </a:cubicBezTo>
                  <a:cubicBezTo>
                    <a:pt x="188" y="12"/>
                    <a:pt x="187" y="13"/>
                    <a:pt x="187" y="13"/>
                  </a:cubicBezTo>
                  <a:cubicBezTo>
                    <a:pt x="186" y="13"/>
                    <a:pt x="186" y="13"/>
                    <a:pt x="186" y="13"/>
                  </a:cubicBezTo>
                  <a:cubicBezTo>
                    <a:pt x="186" y="13"/>
                    <a:pt x="185" y="13"/>
                    <a:pt x="185" y="13"/>
                  </a:cubicBezTo>
                  <a:cubicBezTo>
                    <a:pt x="184" y="12"/>
                    <a:pt x="184" y="12"/>
                    <a:pt x="183" y="12"/>
                  </a:cubicBezTo>
                  <a:moveTo>
                    <a:pt x="204" y="11"/>
                  </a:moveTo>
                  <a:cubicBezTo>
                    <a:pt x="202" y="11"/>
                    <a:pt x="200" y="11"/>
                    <a:pt x="200" y="12"/>
                  </a:cubicBezTo>
                  <a:cubicBezTo>
                    <a:pt x="200" y="13"/>
                    <a:pt x="203" y="13"/>
                    <a:pt x="205" y="13"/>
                  </a:cubicBezTo>
                  <a:cubicBezTo>
                    <a:pt x="204" y="13"/>
                    <a:pt x="203" y="14"/>
                    <a:pt x="203" y="14"/>
                  </a:cubicBezTo>
                  <a:cubicBezTo>
                    <a:pt x="203" y="14"/>
                    <a:pt x="204" y="14"/>
                    <a:pt x="205" y="14"/>
                  </a:cubicBezTo>
                  <a:cubicBezTo>
                    <a:pt x="206" y="14"/>
                    <a:pt x="210" y="14"/>
                    <a:pt x="214" y="13"/>
                  </a:cubicBezTo>
                  <a:cubicBezTo>
                    <a:pt x="214" y="12"/>
                    <a:pt x="214" y="12"/>
                    <a:pt x="214" y="12"/>
                  </a:cubicBezTo>
                  <a:cubicBezTo>
                    <a:pt x="214" y="11"/>
                    <a:pt x="214" y="11"/>
                    <a:pt x="213" y="11"/>
                  </a:cubicBezTo>
                  <a:cubicBezTo>
                    <a:pt x="213" y="11"/>
                    <a:pt x="212" y="11"/>
                    <a:pt x="211" y="11"/>
                  </a:cubicBezTo>
                  <a:cubicBezTo>
                    <a:pt x="211" y="11"/>
                    <a:pt x="210" y="12"/>
                    <a:pt x="210" y="12"/>
                  </a:cubicBezTo>
                  <a:cubicBezTo>
                    <a:pt x="209" y="12"/>
                    <a:pt x="209" y="11"/>
                    <a:pt x="209" y="11"/>
                  </a:cubicBezTo>
                  <a:cubicBezTo>
                    <a:pt x="208" y="11"/>
                    <a:pt x="208" y="11"/>
                    <a:pt x="207" y="11"/>
                  </a:cubicBezTo>
                  <a:cubicBezTo>
                    <a:pt x="206" y="11"/>
                    <a:pt x="204" y="11"/>
                    <a:pt x="204" y="11"/>
                  </a:cubicBezTo>
                  <a:moveTo>
                    <a:pt x="201" y="7"/>
                  </a:moveTo>
                  <a:cubicBezTo>
                    <a:pt x="200" y="7"/>
                    <a:pt x="197" y="7"/>
                    <a:pt x="195" y="7"/>
                  </a:cubicBezTo>
                  <a:cubicBezTo>
                    <a:pt x="195" y="8"/>
                    <a:pt x="197" y="8"/>
                    <a:pt x="198" y="8"/>
                  </a:cubicBezTo>
                  <a:cubicBezTo>
                    <a:pt x="199" y="8"/>
                    <a:pt x="200" y="8"/>
                    <a:pt x="200" y="8"/>
                  </a:cubicBezTo>
                  <a:cubicBezTo>
                    <a:pt x="201" y="7"/>
                    <a:pt x="201" y="7"/>
                    <a:pt x="201" y="7"/>
                  </a:cubicBezTo>
                  <a:moveTo>
                    <a:pt x="223" y="4"/>
                  </a:moveTo>
                  <a:cubicBezTo>
                    <a:pt x="222" y="4"/>
                    <a:pt x="220" y="4"/>
                    <a:pt x="217" y="4"/>
                  </a:cubicBezTo>
                  <a:cubicBezTo>
                    <a:pt x="217" y="5"/>
                    <a:pt x="218" y="5"/>
                    <a:pt x="220" y="5"/>
                  </a:cubicBezTo>
                  <a:cubicBezTo>
                    <a:pt x="220" y="5"/>
                    <a:pt x="220" y="5"/>
                    <a:pt x="220" y="5"/>
                  </a:cubicBezTo>
                  <a:cubicBezTo>
                    <a:pt x="220" y="5"/>
                    <a:pt x="221" y="5"/>
                    <a:pt x="221" y="5"/>
                  </a:cubicBezTo>
                  <a:cubicBezTo>
                    <a:pt x="221" y="5"/>
                    <a:pt x="222" y="5"/>
                    <a:pt x="222" y="5"/>
                  </a:cubicBezTo>
                  <a:cubicBezTo>
                    <a:pt x="222" y="5"/>
                    <a:pt x="222" y="5"/>
                    <a:pt x="222" y="5"/>
                  </a:cubicBezTo>
                  <a:cubicBezTo>
                    <a:pt x="221" y="5"/>
                    <a:pt x="220" y="5"/>
                    <a:pt x="219" y="5"/>
                  </a:cubicBezTo>
                  <a:cubicBezTo>
                    <a:pt x="219" y="5"/>
                    <a:pt x="219" y="5"/>
                    <a:pt x="218" y="5"/>
                  </a:cubicBezTo>
                  <a:cubicBezTo>
                    <a:pt x="216" y="5"/>
                    <a:pt x="215" y="5"/>
                    <a:pt x="213" y="6"/>
                  </a:cubicBezTo>
                  <a:cubicBezTo>
                    <a:pt x="213" y="6"/>
                    <a:pt x="215" y="6"/>
                    <a:pt x="215" y="6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215" y="6"/>
                    <a:pt x="216" y="6"/>
                    <a:pt x="216" y="6"/>
                  </a:cubicBezTo>
                  <a:cubicBezTo>
                    <a:pt x="216" y="6"/>
                    <a:pt x="217" y="6"/>
                    <a:pt x="217" y="6"/>
                  </a:cubicBezTo>
                  <a:cubicBezTo>
                    <a:pt x="218" y="6"/>
                    <a:pt x="219" y="6"/>
                    <a:pt x="219" y="6"/>
                  </a:cubicBezTo>
                  <a:cubicBezTo>
                    <a:pt x="220" y="6"/>
                    <a:pt x="220" y="6"/>
                    <a:pt x="220" y="6"/>
                  </a:cubicBezTo>
                  <a:cubicBezTo>
                    <a:pt x="219" y="6"/>
                    <a:pt x="219" y="6"/>
                    <a:pt x="218" y="7"/>
                  </a:cubicBezTo>
                  <a:cubicBezTo>
                    <a:pt x="217" y="6"/>
                    <a:pt x="217" y="6"/>
                    <a:pt x="215" y="6"/>
                  </a:cubicBezTo>
                  <a:cubicBezTo>
                    <a:pt x="215" y="6"/>
                    <a:pt x="214" y="6"/>
                    <a:pt x="214" y="6"/>
                  </a:cubicBezTo>
                  <a:cubicBezTo>
                    <a:pt x="212" y="7"/>
                    <a:pt x="210" y="6"/>
                    <a:pt x="210" y="7"/>
                  </a:cubicBezTo>
                  <a:cubicBezTo>
                    <a:pt x="210" y="8"/>
                    <a:pt x="212" y="8"/>
                    <a:pt x="214" y="8"/>
                  </a:cubicBezTo>
                  <a:cubicBezTo>
                    <a:pt x="215" y="8"/>
                    <a:pt x="216" y="8"/>
                    <a:pt x="217" y="8"/>
                  </a:cubicBezTo>
                  <a:cubicBezTo>
                    <a:pt x="217" y="8"/>
                    <a:pt x="216" y="8"/>
                    <a:pt x="216" y="8"/>
                  </a:cubicBezTo>
                  <a:cubicBezTo>
                    <a:pt x="216" y="8"/>
                    <a:pt x="216" y="8"/>
                    <a:pt x="216" y="8"/>
                  </a:cubicBezTo>
                  <a:cubicBezTo>
                    <a:pt x="214" y="8"/>
                    <a:pt x="212" y="8"/>
                    <a:pt x="211" y="8"/>
                  </a:cubicBezTo>
                  <a:cubicBezTo>
                    <a:pt x="211" y="8"/>
                    <a:pt x="210" y="8"/>
                    <a:pt x="210" y="8"/>
                  </a:cubicBezTo>
                  <a:cubicBezTo>
                    <a:pt x="210" y="8"/>
                    <a:pt x="209" y="8"/>
                    <a:pt x="209" y="8"/>
                  </a:cubicBezTo>
                  <a:cubicBezTo>
                    <a:pt x="209" y="9"/>
                    <a:pt x="210" y="9"/>
                    <a:pt x="211" y="9"/>
                  </a:cubicBezTo>
                  <a:cubicBezTo>
                    <a:pt x="213" y="9"/>
                    <a:pt x="215" y="9"/>
                    <a:pt x="217" y="9"/>
                  </a:cubicBezTo>
                  <a:cubicBezTo>
                    <a:pt x="217" y="9"/>
                    <a:pt x="215" y="9"/>
                    <a:pt x="214" y="10"/>
                  </a:cubicBezTo>
                  <a:cubicBezTo>
                    <a:pt x="214" y="10"/>
                    <a:pt x="214" y="10"/>
                    <a:pt x="215" y="10"/>
                  </a:cubicBezTo>
                  <a:cubicBezTo>
                    <a:pt x="215" y="10"/>
                    <a:pt x="215" y="10"/>
                    <a:pt x="215" y="10"/>
                  </a:cubicBezTo>
                  <a:cubicBezTo>
                    <a:pt x="216" y="10"/>
                    <a:pt x="217" y="10"/>
                    <a:pt x="218" y="9"/>
                  </a:cubicBezTo>
                  <a:cubicBezTo>
                    <a:pt x="219" y="10"/>
                    <a:pt x="219" y="10"/>
                    <a:pt x="220" y="10"/>
                  </a:cubicBezTo>
                  <a:cubicBezTo>
                    <a:pt x="220" y="10"/>
                    <a:pt x="220" y="10"/>
                    <a:pt x="221" y="10"/>
                  </a:cubicBezTo>
                  <a:cubicBezTo>
                    <a:pt x="222" y="10"/>
                    <a:pt x="223" y="9"/>
                    <a:pt x="225" y="9"/>
                  </a:cubicBezTo>
                  <a:cubicBezTo>
                    <a:pt x="226" y="9"/>
                    <a:pt x="227" y="9"/>
                    <a:pt x="228" y="9"/>
                  </a:cubicBezTo>
                  <a:cubicBezTo>
                    <a:pt x="229" y="9"/>
                    <a:pt x="230" y="9"/>
                    <a:pt x="232" y="9"/>
                  </a:cubicBezTo>
                  <a:cubicBezTo>
                    <a:pt x="230" y="10"/>
                    <a:pt x="220" y="10"/>
                    <a:pt x="220" y="11"/>
                  </a:cubicBezTo>
                  <a:cubicBezTo>
                    <a:pt x="220" y="11"/>
                    <a:pt x="222" y="12"/>
                    <a:pt x="224" y="12"/>
                  </a:cubicBezTo>
                  <a:cubicBezTo>
                    <a:pt x="225" y="12"/>
                    <a:pt x="226" y="12"/>
                    <a:pt x="227" y="12"/>
                  </a:cubicBezTo>
                  <a:cubicBezTo>
                    <a:pt x="226" y="12"/>
                    <a:pt x="226" y="12"/>
                    <a:pt x="225" y="12"/>
                  </a:cubicBezTo>
                  <a:cubicBezTo>
                    <a:pt x="225" y="12"/>
                    <a:pt x="227" y="13"/>
                    <a:pt x="228" y="13"/>
                  </a:cubicBezTo>
                  <a:cubicBezTo>
                    <a:pt x="229" y="13"/>
                    <a:pt x="230" y="13"/>
                    <a:pt x="231" y="12"/>
                  </a:cubicBezTo>
                  <a:cubicBezTo>
                    <a:pt x="231" y="13"/>
                    <a:pt x="232" y="13"/>
                    <a:pt x="232" y="13"/>
                  </a:cubicBezTo>
                  <a:cubicBezTo>
                    <a:pt x="234" y="13"/>
                    <a:pt x="235" y="12"/>
                    <a:pt x="235" y="11"/>
                  </a:cubicBezTo>
                  <a:cubicBezTo>
                    <a:pt x="236" y="12"/>
                    <a:pt x="239" y="12"/>
                    <a:pt x="240" y="12"/>
                  </a:cubicBezTo>
                  <a:cubicBezTo>
                    <a:pt x="240" y="12"/>
                    <a:pt x="241" y="12"/>
                    <a:pt x="241" y="12"/>
                  </a:cubicBezTo>
                  <a:cubicBezTo>
                    <a:pt x="241" y="12"/>
                    <a:pt x="241" y="12"/>
                    <a:pt x="241" y="12"/>
                  </a:cubicBezTo>
                  <a:cubicBezTo>
                    <a:pt x="241" y="12"/>
                    <a:pt x="243" y="12"/>
                    <a:pt x="244" y="12"/>
                  </a:cubicBezTo>
                  <a:cubicBezTo>
                    <a:pt x="243" y="11"/>
                    <a:pt x="242" y="11"/>
                    <a:pt x="241" y="11"/>
                  </a:cubicBezTo>
                  <a:cubicBezTo>
                    <a:pt x="242" y="10"/>
                    <a:pt x="243" y="10"/>
                    <a:pt x="243" y="10"/>
                  </a:cubicBezTo>
                  <a:cubicBezTo>
                    <a:pt x="244" y="11"/>
                    <a:pt x="244" y="11"/>
                    <a:pt x="245" y="11"/>
                  </a:cubicBezTo>
                  <a:cubicBezTo>
                    <a:pt x="246" y="11"/>
                    <a:pt x="246" y="11"/>
                    <a:pt x="246" y="11"/>
                  </a:cubicBezTo>
                  <a:cubicBezTo>
                    <a:pt x="246" y="11"/>
                    <a:pt x="246" y="11"/>
                    <a:pt x="246" y="11"/>
                  </a:cubicBezTo>
                  <a:cubicBezTo>
                    <a:pt x="248" y="11"/>
                    <a:pt x="250" y="10"/>
                    <a:pt x="253" y="9"/>
                  </a:cubicBezTo>
                  <a:cubicBezTo>
                    <a:pt x="254" y="9"/>
                    <a:pt x="255" y="10"/>
                    <a:pt x="255" y="10"/>
                  </a:cubicBezTo>
                  <a:cubicBezTo>
                    <a:pt x="256" y="10"/>
                    <a:pt x="257" y="9"/>
                    <a:pt x="257" y="9"/>
                  </a:cubicBezTo>
                  <a:cubicBezTo>
                    <a:pt x="258" y="9"/>
                    <a:pt x="257" y="9"/>
                    <a:pt x="257" y="9"/>
                  </a:cubicBezTo>
                  <a:cubicBezTo>
                    <a:pt x="255" y="9"/>
                    <a:pt x="251" y="8"/>
                    <a:pt x="250" y="8"/>
                  </a:cubicBezTo>
                  <a:cubicBezTo>
                    <a:pt x="249" y="8"/>
                    <a:pt x="248" y="8"/>
                    <a:pt x="247" y="8"/>
                  </a:cubicBezTo>
                  <a:cubicBezTo>
                    <a:pt x="247" y="8"/>
                    <a:pt x="247" y="8"/>
                    <a:pt x="247" y="8"/>
                  </a:cubicBezTo>
                  <a:cubicBezTo>
                    <a:pt x="247" y="8"/>
                    <a:pt x="248" y="8"/>
                    <a:pt x="248" y="7"/>
                  </a:cubicBezTo>
                  <a:cubicBezTo>
                    <a:pt x="248" y="7"/>
                    <a:pt x="246" y="7"/>
                    <a:pt x="246" y="7"/>
                  </a:cubicBezTo>
                  <a:cubicBezTo>
                    <a:pt x="246" y="6"/>
                    <a:pt x="246" y="6"/>
                    <a:pt x="245" y="6"/>
                  </a:cubicBezTo>
                  <a:cubicBezTo>
                    <a:pt x="245" y="6"/>
                    <a:pt x="244" y="6"/>
                    <a:pt x="244" y="6"/>
                  </a:cubicBezTo>
                  <a:cubicBezTo>
                    <a:pt x="244" y="6"/>
                    <a:pt x="244" y="6"/>
                    <a:pt x="243" y="6"/>
                  </a:cubicBezTo>
                  <a:cubicBezTo>
                    <a:pt x="243" y="6"/>
                    <a:pt x="243" y="6"/>
                    <a:pt x="242" y="6"/>
                  </a:cubicBezTo>
                  <a:cubicBezTo>
                    <a:pt x="243" y="6"/>
                    <a:pt x="243" y="6"/>
                    <a:pt x="243" y="6"/>
                  </a:cubicBezTo>
                  <a:cubicBezTo>
                    <a:pt x="243" y="7"/>
                    <a:pt x="243" y="7"/>
                    <a:pt x="243" y="7"/>
                  </a:cubicBezTo>
                  <a:cubicBezTo>
                    <a:pt x="243" y="7"/>
                    <a:pt x="242" y="7"/>
                    <a:pt x="241" y="7"/>
                  </a:cubicBezTo>
                  <a:cubicBezTo>
                    <a:pt x="240" y="7"/>
                    <a:pt x="241" y="6"/>
                    <a:pt x="238" y="6"/>
                  </a:cubicBezTo>
                  <a:cubicBezTo>
                    <a:pt x="238" y="6"/>
                    <a:pt x="238" y="6"/>
                    <a:pt x="238" y="6"/>
                  </a:cubicBezTo>
                  <a:cubicBezTo>
                    <a:pt x="237" y="6"/>
                    <a:pt x="236" y="6"/>
                    <a:pt x="236" y="6"/>
                  </a:cubicBezTo>
                  <a:cubicBezTo>
                    <a:pt x="235" y="6"/>
                    <a:pt x="235" y="6"/>
                    <a:pt x="234" y="6"/>
                  </a:cubicBezTo>
                  <a:cubicBezTo>
                    <a:pt x="233" y="6"/>
                    <a:pt x="233" y="6"/>
                    <a:pt x="232" y="6"/>
                  </a:cubicBezTo>
                  <a:cubicBezTo>
                    <a:pt x="230" y="6"/>
                    <a:pt x="230" y="5"/>
                    <a:pt x="227" y="4"/>
                  </a:cubicBezTo>
                  <a:cubicBezTo>
                    <a:pt x="226" y="4"/>
                    <a:pt x="225" y="4"/>
                    <a:pt x="223" y="4"/>
                  </a:cubicBezTo>
                  <a:moveTo>
                    <a:pt x="279" y="0"/>
                  </a:moveTo>
                  <a:cubicBezTo>
                    <a:pt x="277" y="0"/>
                    <a:pt x="276" y="0"/>
                    <a:pt x="275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74" y="0"/>
                    <a:pt x="274" y="0"/>
                    <a:pt x="272" y="0"/>
                  </a:cubicBezTo>
                  <a:cubicBezTo>
                    <a:pt x="272" y="0"/>
                    <a:pt x="272" y="0"/>
                    <a:pt x="271" y="0"/>
                  </a:cubicBezTo>
                  <a:cubicBezTo>
                    <a:pt x="267" y="0"/>
                    <a:pt x="266" y="1"/>
                    <a:pt x="264" y="1"/>
                  </a:cubicBezTo>
                  <a:cubicBezTo>
                    <a:pt x="263" y="1"/>
                    <a:pt x="257" y="0"/>
                    <a:pt x="254" y="0"/>
                  </a:cubicBezTo>
                  <a:cubicBezTo>
                    <a:pt x="251" y="0"/>
                    <a:pt x="253" y="1"/>
                    <a:pt x="248" y="1"/>
                  </a:cubicBezTo>
                  <a:cubicBezTo>
                    <a:pt x="248" y="1"/>
                    <a:pt x="248" y="1"/>
                    <a:pt x="248" y="1"/>
                  </a:cubicBezTo>
                  <a:cubicBezTo>
                    <a:pt x="248" y="1"/>
                    <a:pt x="247" y="2"/>
                    <a:pt x="246" y="2"/>
                  </a:cubicBezTo>
                  <a:cubicBezTo>
                    <a:pt x="245" y="2"/>
                    <a:pt x="244" y="2"/>
                    <a:pt x="243" y="2"/>
                  </a:cubicBezTo>
                  <a:cubicBezTo>
                    <a:pt x="243" y="2"/>
                    <a:pt x="243" y="2"/>
                    <a:pt x="242" y="2"/>
                  </a:cubicBezTo>
                  <a:cubicBezTo>
                    <a:pt x="238" y="2"/>
                    <a:pt x="228" y="3"/>
                    <a:pt x="227" y="3"/>
                  </a:cubicBezTo>
                  <a:cubicBezTo>
                    <a:pt x="228" y="3"/>
                    <a:pt x="228" y="3"/>
                    <a:pt x="228" y="3"/>
                  </a:cubicBezTo>
                  <a:cubicBezTo>
                    <a:pt x="229" y="3"/>
                    <a:pt x="230" y="3"/>
                    <a:pt x="231" y="3"/>
                  </a:cubicBezTo>
                  <a:cubicBezTo>
                    <a:pt x="231" y="3"/>
                    <a:pt x="232" y="3"/>
                    <a:pt x="233" y="3"/>
                  </a:cubicBezTo>
                  <a:cubicBezTo>
                    <a:pt x="234" y="3"/>
                    <a:pt x="235" y="3"/>
                    <a:pt x="236" y="3"/>
                  </a:cubicBezTo>
                  <a:cubicBezTo>
                    <a:pt x="237" y="3"/>
                    <a:pt x="237" y="3"/>
                    <a:pt x="238" y="3"/>
                  </a:cubicBezTo>
                  <a:cubicBezTo>
                    <a:pt x="236" y="3"/>
                    <a:pt x="235" y="3"/>
                    <a:pt x="233" y="4"/>
                  </a:cubicBezTo>
                  <a:cubicBezTo>
                    <a:pt x="234" y="4"/>
                    <a:pt x="235" y="4"/>
                    <a:pt x="236" y="4"/>
                  </a:cubicBezTo>
                  <a:cubicBezTo>
                    <a:pt x="239" y="4"/>
                    <a:pt x="239" y="3"/>
                    <a:pt x="242" y="3"/>
                  </a:cubicBezTo>
                  <a:cubicBezTo>
                    <a:pt x="243" y="3"/>
                    <a:pt x="243" y="3"/>
                    <a:pt x="244" y="3"/>
                  </a:cubicBezTo>
                  <a:cubicBezTo>
                    <a:pt x="244" y="3"/>
                    <a:pt x="245" y="3"/>
                    <a:pt x="246" y="3"/>
                  </a:cubicBezTo>
                  <a:cubicBezTo>
                    <a:pt x="241" y="3"/>
                    <a:pt x="238" y="3"/>
                    <a:pt x="236" y="4"/>
                  </a:cubicBezTo>
                  <a:cubicBezTo>
                    <a:pt x="237" y="4"/>
                    <a:pt x="240" y="4"/>
                    <a:pt x="243" y="4"/>
                  </a:cubicBezTo>
                  <a:cubicBezTo>
                    <a:pt x="241" y="4"/>
                    <a:pt x="240" y="5"/>
                    <a:pt x="239" y="5"/>
                  </a:cubicBezTo>
                  <a:cubicBezTo>
                    <a:pt x="240" y="5"/>
                    <a:pt x="244" y="5"/>
                    <a:pt x="248" y="6"/>
                  </a:cubicBezTo>
                  <a:cubicBezTo>
                    <a:pt x="249" y="6"/>
                    <a:pt x="250" y="5"/>
                    <a:pt x="251" y="5"/>
                  </a:cubicBezTo>
                  <a:cubicBezTo>
                    <a:pt x="252" y="5"/>
                    <a:pt x="252" y="5"/>
                    <a:pt x="253" y="5"/>
                  </a:cubicBezTo>
                  <a:cubicBezTo>
                    <a:pt x="252" y="6"/>
                    <a:pt x="256" y="6"/>
                    <a:pt x="259" y="6"/>
                  </a:cubicBezTo>
                  <a:cubicBezTo>
                    <a:pt x="261" y="6"/>
                    <a:pt x="261" y="6"/>
                    <a:pt x="262" y="6"/>
                  </a:cubicBezTo>
                  <a:cubicBezTo>
                    <a:pt x="262" y="6"/>
                    <a:pt x="263" y="6"/>
                    <a:pt x="263" y="6"/>
                  </a:cubicBezTo>
                  <a:cubicBezTo>
                    <a:pt x="264" y="6"/>
                    <a:pt x="265" y="6"/>
                    <a:pt x="268" y="6"/>
                  </a:cubicBezTo>
                  <a:cubicBezTo>
                    <a:pt x="273" y="6"/>
                    <a:pt x="277" y="6"/>
                    <a:pt x="280" y="6"/>
                  </a:cubicBezTo>
                  <a:cubicBezTo>
                    <a:pt x="281" y="6"/>
                    <a:pt x="282" y="6"/>
                    <a:pt x="282" y="6"/>
                  </a:cubicBezTo>
                  <a:cubicBezTo>
                    <a:pt x="281" y="6"/>
                    <a:pt x="278" y="6"/>
                    <a:pt x="275" y="7"/>
                  </a:cubicBezTo>
                  <a:cubicBezTo>
                    <a:pt x="272" y="7"/>
                    <a:pt x="270" y="6"/>
                    <a:pt x="267" y="6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6" y="7"/>
                    <a:pt x="271" y="8"/>
                    <a:pt x="272" y="8"/>
                  </a:cubicBezTo>
                  <a:cubicBezTo>
                    <a:pt x="267" y="8"/>
                    <a:pt x="266" y="7"/>
                    <a:pt x="262" y="7"/>
                  </a:cubicBezTo>
                  <a:cubicBezTo>
                    <a:pt x="260" y="6"/>
                    <a:pt x="258" y="6"/>
                    <a:pt x="257" y="6"/>
                  </a:cubicBezTo>
                  <a:cubicBezTo>
                    <a:pt x="256" y="6"/>
                    <a:pt x="254" y="6"/>
                    <a:pt x="253" y="6"/>
                  </a:cubicBezTo>
                  <a:cubicBezTo>
                    <a:pt x="253" y="6"/>
                    <a:pt x="252" y="6"/>
                    <a:pt x="252" y="6"/>
                  </a:cubicBezTo>
                  <a:cubicBezTo>
                    <a:pt x="252" y="6"/>
                    <a:pt x="251" y="6"/>
                    <a:pt x="251" y="6"/>
                  </a:cubicBezTo>
                  <a:cubicBezTo>
                    <a:pt x="252" y="7"/>
                    <a:pt x="252" y="7"/>
                    <a:pt x="253" y="7"/>
                  </a:cubicBezTo>
                  <a:cubicBezTo>
                    <a:pt x="252" y="7"/>
                    <a:pt x="251" y="7"/>
                    <a:pt x="251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8"/>
                    <a:pt x="260" y="8"/>
                    <a:pt x="260" y="9"/>
                  </a:cubicBezTo>
                  <a:cubicBezTo>
                    <a:pt x="260" y="10"/>
                    <a:pt x="259" y="10"/>
                    <a:pt x="257" y="10"/>
                  </a:cubicBezTo>
                  <a:cubicBezTo>
                    <a:pt x="257" y="10"/>
                    <a:pt x="256" y="10"/>
                    <a:pt x="255" y="10"/>
                  </a:cubicBezTo>
                  <a:cubicBezTo>
                    <a:pt x="255" y="10"/>
                    <a:pt x="254" y="10"/>
                    <a:pt x="253" y="10"/>
                  </a:cubicBezTo>
                  <a:cubicBezTo>
                    <a:pt x="253" y="10"/>
                    <a:pt x="252" y="10"/>
                    <a:pt x="252" y="10"/>
                  </a:cubicBezTo>
                  <a:cubicBezTo>
                    <a:pt x="249" y="11"/>
                    <a:pt x="248" y="11"/>
                    <a:pt x="247" y="12"/>
                  </a:cubicBezTo>
                  <a:cubicBezTo>
                    <a:pt x="247" y="12"/>
                    <a:pt x="247" y="12"/>
                    <a:pt x="247" y="12"/>
                  </a:cubicBezTo>
                  <a:cubicBezTo>
                    <a:pt x="247" y="12"/>
                    <a:pt x="248" y="12"/>
                    <a:pt x="248" y="12"/>
                  </a:cubicBezTo>
                  <a:cubicBezTo>
                    <a:pt x="249" y="12"/>
                    <a:pt x="249" y="12"/>
                    <a:pt x="249" y="12"/>
                  </a:cubicBezTo>
                  <a:cubicBezTo>
                    <a:pt x="250" y="12"/>
                    <a:pt x="250" y="12"/>
                    <a:pt x="251" y="12"/>
                  </a:cubicBezTo>
                  <a:cubicBezTo>
                    <a:pt x="251" y="12"/>
                    <a:pt x="252" y="12"/>
                    <a:pt x="253" y="12"/>
                  </a:cubicBezTo>
                  <a:cubicBezTo>
                    <a:pt x="253" y="14"/>
                    <a:pt x="258" y="14"/>
                    <a:pt x="260" y="14"/>
                  </a:cubicBezTo>
                  <a:cubicBezTo>
                    <a:pt x="260" y="14"/>
                    <a:pt x="258" y="14"/>
                    <a:pt x="258" y="14"/>
                  </a:cubicBezTo>
                  <a:cubicBezTo>
                    <a:pt x="255" y="14"/>
                    <a:pt x="253" y="13"/>
                    <a:pt x="248" y="13"/>
                  </a:cubicBezTo>
                  <a:cubicBezTo>
                    <a:pt x="248" y="13"/>
                    <a:pt x="248" y="13"/>
                    <a:pt x="248" y="13"/>
                  </a:cubicBezTo>
                  <a:cubicBezTo>
                    <a:pt x="247" y="13"/>
                    <a:pt x="247" y="13"/>
                    <a:pt x="247" y="13"/>
                  </a:cubicBezTo>
                  <a:cubicBezTo>
                    <a:pt x="247" y="13"/>
                    <a:pt x="246" y="13"/>
                    <a:pt x="246" y="13"/>
                  </a:cubicBezTo>
                  <a:cubicBezTo>
                    <a:pt x="246" y="13"/>
                    <a:pt x="245" y="13"/>
                    <a:pt x="245" y="13"/>
                  </a:cubicBezTo>
                  <a:cubicBezTo>
                    <a:pt x="244" y="13"/>
                    <a:pt x="244" y="13"/>
                    <a:pt x="243" y="14"/>
                  </a:cubicBezTo>
                  <a:cubicBezTo>
                    <a:pt x="244" y="15"/>
                    <a:pt x="247" y="14"/>
                    <a:pt x="249" y="15"/>
                  </a:cubicBezTo>
                  <a:cubicBezTo>
                    <a:pt x="245" y="16"/>
                    <a:pt x="237" y="15"/>
                    <a:pt x="237" y="17"/>
                  </a:cubicBezTo>
                  <a:cubicBezTo>
                    <a:pt x="237" y="17"/>
                    <a:pt x="237" y="17"/>
                    <a:pt x="238" y="17"/>
                  </a:cubicBezTo>
                  <a:cubicBezTo>
                    <a:pt x="238" y="17"/>
                    <a:pt x="238" y="17"/>
                    <a:pt x="239" y="17"/>
                  </a:cubicBezTo>
                  <a:cubicBezTo>
                    <a:pt x="239" y="17"/>
                    <a:pt x="240" y="17"/>
                    <a:pt x="241" y="17"/>
                  </a:cubicBezTo>
                  <a:cubicBezTo>
                    <a:pt x="246" y="17"/>
                    <a:pt x="250" y="17"/>
                    <a:pt x="256" y="18"/>
                  </a:cubicBezTo>
                  <a:cubicBezTo>
                    <a:pt x="256" y="18"/>
                    <a:pt x="256" y="18"/>
                    <a:pt x="256" y="18"/>
                  </a:cubicBezTo>
                  <a:cubicBezTo>
                    <a:pt x="257" y="18"/>
                    <a:pt x="258" y="17"/>
                    <a:pt x="259" y="17"/>
                  </a:cubicBezTo>
                  <a:cubicBezTo>
                    <a:pt x="259" y="17"/>
                    <a:pt x="260" y="17"/>
                    <a:pt x="261" y="17"/>
                  </a:cubicBezTo>
                  <a:cubicBezTo>
                    <a:pt x="265" y="17"/>
                    <a:pt x="269" y="17"/>
                    <a:pt x="273" y="17"/>
                  </a:cubicBezTo>
                  <a:cubicBezTo>
                    <a:pt x="276" y="18"/>
                    <a:pt x="275" y="18"/>
                    <a:pt x="278" y="18"/>
                  </a:cubicBezTo>
                  <a:cubicBezTo>
                    <a:pt x="279" y="18"/>
                    <a:pt x="281" y="19"/>
                    <a:pt x="283" y="19"/>
                  </a:cubicBezTo>
                  <a:cubicBezTo>
                    <a:pt x="287" y="19"/>
                    <a:pt x="291" y="18"/>
                    <a:pt x="291" y="17"/>
                  </a:cubicBezTo>
                  <a:cubicBezTo>
                    <a:pt x="291" y="17"/>
                    <a:pt x="289" y="17"/>
                    <a:pt x="289" y="17"/>
                  </a:cubicBezTo>
                  <a:cubicBezTo>
                    <a:pt x="288" y="17"/>
                    <a:pt x="286" y="17"/>
                    <a:pt x="285" y="17"/>
                  </a:cubicBezTo>
                  <a:cubicBezTo>
                    <a:pt x="285" y="15"/>
                    <a:pt x="291" y="17"/>
                    <a:pt x="291" y="15"/>
                  </a:cubicBezTo>
                  <a:cubicBezTo>
                    <a:pt x="291" y="15"/>
                    <a:pt x="290" y="15"/>
                    <a:pt x="290" y="14"/>
                  </a:cubicBezTo>
                  <a:cubicBezTo>
                    <a:pt x="293" y="15"/>
                    <a:pt x="295" y="15"/>
                    <a:pt x="298" y="15"/>
                  </a:cubicBezTo>
                  <a:cubicBezTo>
                    <a:pt x="301" y="15"/>
                    <a:pt x="302" y="13"/>
                    <a:pt x="305" y="13"/>
                  </a:cubicBezTo>
                  <a:cubicBezTo>
                    <a:pt x="304" y="13"/>
                    <a:pt x="302" y="12"/>
                    <a:pt x="300" y="12"/>
                  </a:cubicBezTo>
                  <a:cubicBezTo>
                    <a:pt x="302" y="12"/>
                    <a:pt x="303" y="12"/>
                    <a:pt x="304" y="12"/>
                  </a:cubicBezTo>
                  <a:cubicBezTo>
                    <a:pt x="305" y="12"/>
                    <a:pt x="305" y="12"/>
                    <a:pt x="305" y="12"/>
                  </a:cubicBezTo>
                  <a:cubicBezTo>
                    <a:pt x="303" y="11"/>
                    <a:pt x="302" y="11"/>
                    <a:pt x="300" y="11"/>
                  </a:cubicBezTo>
                  <a:cubicBezTo>
                    <a:pt x="301" y="11"/>
                    <a:pt x="303" y="11"/>
                    <a:pt x="304" y="11"/>
                  </a:cubicBezTo>
                  <a:cubicBezTo>
                    <a:pt x="306" y="11"/>
                    <a:pt x="308" y="11"/>
                    <a:pt x="310" y="11"/>
                  </a:cubicBezTo>
                  <a:cubicBezTo>
                    <a:pt x="312" y="11"/>
                    <a:pt x="315" y="12"/>
                    <a:pt x="317" y="12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22" y="11"/>
                    <a:pt x="325" y="11"/>
                    <a:pt x="330" y="11"/>
                  </a:cubicBezTo>
                  <a:cubicBezTo>
                    <a:pt x="331" y="11"/>
                    <a:pt x="331" y="11"/>
                    <a:pt x="332" y="11"/>
                  </a:cubicBezTo>
                  <a:cubicBezTo>
                    <a:pt x="336" y="11"/>
                    <a:pt x="342" y="11"/>
                    <a:pt x="345" y="11"/>
                  </a:cubicBezTo>
                  <a:cubicBezTo>
                    <a:pt x="346" y="11"/>
                    <a:pt x="347" y="11"/>
                    <a:pt x="348" y="11"/>
                  </a:cubicBezTo>
                  <a:cubicBezTo>
                    <a:pt x="344" y="11"/>
                    <a:pt x="339" y="10"/>
                    <a:pt x="337" y="9"/>
                  </a:cubicBezTo>
                  <a:cubicBezTo>
                    <a:pt x="345" y="9"/>
                    <a:pt x="352" y="11"/>
                    <a:pt x="357" y="11"/>
                  </a:cubicBezTo>
                  <a:cubicBezTo>
                    <a:pt x="357" y="11"/>
                    <a:pt x="357" y="11"/>
                    <a:pt x="357" y="11"/>
                  </a:cubicBezTo>
                  <a:cubicBezTo>
                    <a:pt x="358" y="11"/>
                    <a:pt x="358" y="12"/>
                    <a:pt x="359" y="12"/>
                  </a:cubicBezTo>
                  <a:cubicBezTo>
                    <a:pt x="359" y="12"/>
                    <a:pt x="360" y="12"/>
                    <a:pt x="360" y="12"/>
                  </a:cubicBezTo>
                  <a:cubicBezTo>
                    <a:pt x="360" y="12"/>
                    <a:pt x="361" y="12"/>
                    <a:pt x="360" y="12"/>
                  </a:cubicBezTo>
                  <a:cubicBezTo>
                    <a:pt x="360" y="11"/>
                    <a:pt x="353" y="10"/>
                    <a:pt x="351" y="9"/>
                  </a:cubicBezTo>
                  <a:cubicBezTo>
                    <a:pt x="350" y="9"/>
                    <a:pt x="350" y="8"/>
                    <a:pt x="348" y="8"/>
                  </a:cubicBezTo>
                  <a:cubicBezTo>
                    <a:pt x="348" y="7"/>
                    <a:pt x="347" y="7"/>
                    <a:pt x="346" y="7"/>
                  </a:cubicBezTo>
                  <a:cubicBezTo>
                    <a:pt x="342" y="7"/>
                    <a:pt x="338" y="6"/>
                    <a:pt x="334" y="6"/>
                  </a:cubicBezTo>
                  <a:cubicBezTo>
                    <a:pt x="335" y="6"/>
                    <a:pt x="335" y="6"/>
                    <a:pt x="335" y="6"/>
                  </a:cubicBezTo>
                  <a:cubicBezTo>
                    <a:pt x="336" y="6"/>
                    <a:pt x="336" y="6"/>
                    <a:pt x="336" y="6"/>
                  </a:cubicBezTo>
                  <a:cubicBezTo>
                    <a:pt x="336" y="6"/>
                    <a:pt x="337" y="6"/>
                    <a:pt x="337" y="6"/>
                  </a:cubicBezTo>
                  <a:cubicBezTo>
                    <a:pt x="334" y="5"/>
                    <a:pt x="321" y="3"/>
                    <a:pt x="317" y="3"/>
                  </a:cubicBezTo>
                  <a:cubicBezTo>
                    <a:pt x="316" y="2"/>
                    <a:pt x="315" y="2"/>
                    <a:pt x="313" y="2"/>
                  </a:cubicBezTo>
                  <a:cubicBezTo>
                    <a:pt x="312" y="2"/>
                    <a:pt x="311" y="2"/>
                    <a:pt x="309" y="2"/>
                  </a:cubicBezTo>
                  <a:cubicBezTo>
                    <a:pt x="308" y="1"/>
                    <a:pt x="308" y="1"/>
                    <a:pt x="308" y="1"/>
                  </a:cubicBezTo>
                  <a:cubicBezTo>
                    <a:pt x="307" y="1"/>
                    <a:pt x="307" y="2"/>
                    <a:pt x="306" y="2"/>
                  </a:cubicBezTo>
                  <a:cubicBezTo>
                    <a:pt x="306" y="2"/>
                    <a:pt x="306" y="2"/>
                    <a:pt x="305" y="2"/>
                  </a:cubicBezTo>
                  <a:cubicBezTo>
                    <a:pt x="305" y="2"/>
                    <a:pt x="304" y="2"/>
                    <a:pt x="304" y="2"/>
                  </a:cubicBezTo>
                  <a:cubicBezTo>
                    <a:pt x="302" y="2"/>
                    <a:pt x="301" y="1"/>
                    <a:pt x="298" y="1"/>
                  </a:cubicBezTo>
                  <a:cubicBezTo>
                    <a:pt x="298" y="1"/>
                    <a:pt x="297" y="1"/>
                    <a:pt x="297" y="1"/>
                  </a:cubicBezTo>
                  <a:cubicBezTo>
                    <a:pt x="297" y="1"/>
                    <a:pt x="296" y="1"/>
                    <a:pt x="296" y="1"/>
                  </a:cubicBezTo>
                  <a:cubicBezTo>
                    <a:pt x="290" y="1"/>
                    <a:pt x="285" y="0"/>
                    <a:pt x="279" y="0"/>
                  </a:cubicBezTo>
                </a:path>
              </a:pathLst>
            </a:custGeom>
            <a:solidFill>
              <a:srgbClr val="739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32"/>
            <p:cNvSpPr>
              <a:spLocks noEditPoints="1"/>
            </p:cNvSpPr>
            <p:nvPr/>
          </p:nvSpPr>
          <p:spPr bwMode="auto">
            <a:xfrm>
              <a:off x="498699" y="330871"/>
              <a:ext cx="2095500" cy="2514600"/>
            </a:xfrm>
            <a:custGeom>
              <a:avLst/>
              <a:gdLst>
                <a:gd name="T0" fmla="*/ 131 w 495"/>
                <a:gd name="T1" fmla="*/ 27 h 594"/>
                <a:gd name="T2" fmla="*/ 123 w 495"/>
                <a:gd name="T3" fmla="*/ 33 h 594"/>
                <a:gd name="T4" fmla="*/ 98 w 495"/>
                <a:gd name="T5" fmla="*/ 37 h 594"/>
                <a:gd name="T6" fmla="*/ 109 w 495"/>
                <a:gd name="T7" fmla="*/ 38 h 594"/>
                <a:gd name="T8" fmla="*/ 285 w 495"/>
                <a:gd name="T9" fmla="*/ 21 h 594"/>
                <a:gd name="T10" fmla="*/ 166 w 495"/>
                <a:gd name="T11" fmla="*/ 17 h 594"/>
                <a:gd name="T12" fmla="*/ 210 w 495"/>
                <a:gd name="T13" fmla="*/ 43 h 594"/>
                <a:gd name="T14" fmla="*/ 344 w 495"/>
                <a:gd name="T15" fmla="*/ 21 h 594"/>
                <a:gd name="T16" fmla="*/ 410 w 495"/>
                <a:gd name="T17" fmla="*/ 55 h 594"/>
                <a:gd name="T18" fmla="*/ 452 w 495"/>
                <a:gd name="T19" fmla="*/ 88 h 594"/>
                <a:gd name="T20" fmla="*/ 362 w 495"/>
                <a:gd name="T21" fmla="*/ 13 h 594"/>
                <a:gd name="T22" fmla="*/ 144 w 495"/>
                <a:gd name="T23" fmla="*/ 37 h 594"/>
                <a:gd name="T24" fmla="*/ 177 w 495"/>
                <a:gd name="T25" fmla="*/ 42 h 594"/>
                <a:gd name="T26" fmla="*/ 402 w 495"/>
                <a:gd name="T27" fmla="*/ 126 h 594"/>
                <a:gd name="T28" fmla="*/ 239 w 495"/>
                <a:gd name="T29" fmla="*/ 5 h 594"/>
                <a:gd name="T30" fmla="*/ 251 w 495"/>
                <a:gd name="T31" fmla="*/ 12 h 594"/>
                <a:gd name="T32" fmla="*/ 300 w 495"/>
                <a:gd name="T33" fmla="*/ 11 h 594"/>
                <a:gd name="T34" fmla="*/ 254 w 495"/>
                <a:gd name="T35" fmla="*/ 0 h 594"/>
                <a:gd name="T36" fmla="*/ 221 w 495"/>
                <a:gd name="T37" fmla="*/ 10 h 594"/>
                <a:gd name="T38" fmla="*/ 243 w 495"/>
                <a:gd name="T39" fmla="*/ 6 h 594"/>
                <a:gd name="T40" fmla="*/ 172 w 495"/>
                <a:gd name="T41" fmla="*/ 21 h 594"/>
                <a:gd name="T42" fmla="*/ 174 w 495"/>
                <a:gd name="T43" fmla="*/ 20 h 594"/>
                <a:gd name="T44" fmla="*/ 209 w 495"/>
                <a:gd name="T45" fmla="*/ 15 h 594"/>
                <a:gd name="T46" fmla="*/ 378 w 495"/>
                <a:gd name="T47" fmla="*/ 140 h 594"/>
                <a:gd name="T48" fmla="*/ 289 w 495"/>
                <a:gd name="T49" fmla="*/ 65 h 594"/>
                <a:gd name="T50" fmla="*/ 321 w 495"/>
                <a:gd name="T51" fmla="*/ 281 h 594"/>
                <a:gd name="T52" fmla="*/ 324 w 495"/>
                <a:gd name="T53" fmla="*/ 268 h 594"/>
                <a:gd name="T54" fmla="*/ 264 w 495"/>
                <a:gd name="T55" fmla="*/ 264 h 594"/>
                <a:gd name="T56" fmla="*/ 369 w 495"/>
                <a:gd name="T57" fmla="*/ 579 h 594"/>
                <a:gd name="T58" fmla="*/ 54 w 495"/>
                <a:gd name="T59" fmla="*/ 132 h 594"/>
                <a:gd name="T60" fmla="*/ 41 w 495"/>
                <a:gd name="T61" fmla="*/ 124 h 594"/>
                <a:gd name="T62" fmla="*/ 448 w 495"/>
                <a:gd name="T63" fmla="*/ 477 h 594"/>
                <a:gd name="T64" fmla="*/ 360 w 495"/>
                <a:gd name="T65" fmla="*/ 554 h 594"/>
                <a:gd name="T66" fmla="*/ 329 w 495"/>
                <a:gd name="T67" fmla="*/ 593 h 594"/>
                <a:gd name="T68" fmla="*/ 314 w 495"/>
                <a:gd name="T69" fmla="*/ 562 h 594"/>
                <a:gd name="T70" fmla="*/ 302 w 495"/>
                <a:gd name="T71" fmla="*/ 443 h 594"/>
                <a:gd name="T72" fmla="*/ 298 w 495"/>
                <a:gd name="T73" fmla="*/ 340 h 594"/>
                <a:gd name="T74" fmla="*/ 196 w 495"/>
                <a:gd name="T75" fmla="*/ 296 h 594"/>
                <a:gd name="T76" fmla="*/ 116 w 495"/>
                <a:gd name="T77" fmla="*/ 235 h 594"/>
                <a:gd name="T78" fmla="*/ 70 w 495"/>
                <a:gd name="T79" fmla="*/ 143 h 594"/>
                <a:gd name="T80" fmla="*/ 34 w 495"/>
                <a:gd name="T81" fmla="*/ 109 h 594"/>
                <a:gd name="T82" fmla="*/ 125 w 495"/>
                <a:gd name="T83" fmla="*/ 53 h 594"/>
                <a:gd name="T84" fmla="*/ 211 w 495"/>
                <a:gd name="T85" fmla="*/ 33 h 594"/>
                <a:gd name="T86" fmla="*/ 244 w 495"/>
                <a:gd name="T87" fmla="*/ 45 h 594"/>
                <a:gd name="T88" fmla="*/ 274 w 495"/>
                <a:gd name="T89" fmla="*/ 26 h 594"/>
                <a:gd name="T90" fmla="*/ 371 w 495"/>
                <a:gd name="T91" fmla="*/ 59 h 594"/>
                <a:gd name="T92" fmla="*/ 337 w 495"/>
                <a:gd name="T93" fmla="*/ 67 h 594"/>
                <a:gd name="T94" fmla="*/ 274 w 495"/>
                <a:gd name="T95" fmla="*/ 44 h 594"/>
                <a:gd name="T96" fmla="*/ 229 w 495"/>
                <a:gd name="T97" fmla="*/ 86 h 594"/>
                <a:gd name="T98" fmla="*/ 356 w 495"/>
                <a:gd name="T99" fmla="*/ 81 h 594"/>
                <a:gd name="T100" fmla="*/ 366 w 495"/>
                <a:gd name="T101" fmla="*/ 128 h 594"/>
                <a:gd name="T102" fmla="*/ 334 w 495"/>
                <a:gd name="T103" fmla="*/ 160 h 594"/>
                <a:gd name="T104" fmla="*/ 306 w 495"/>
                <a:gd name="T105" fmla="*/ 191 h 594"/>
                <a:gd name="T106" fmla="*/ 221 w 495"/>
                <a:gd name="T107" fmla="*/ 222 h 594"/>
                <a:gd name="T108" fmla="*/ 252 w 495"/>
                <a:gd name="T109" fmla="*/ 269 h 594"/>
                <a:gd name="T110" fmla="*/ 310 w 495"/>
                <a:gd name="T111" fmla="*/ 334 h 594"/>
                <a:gd name="T112" fmla="*/ 380 w 495"/>
                <a:gd name="T113" fmla="*/ 328 h 594"/>
                <a:gd name="T114" fmla="*/ 461 w 495"/>
                <a:gd name="T115" fmla="*/ 389 h 594"/>
                <a:gd name="T116" fmla="*/ 290 w 495"/>
                <a:gd name="T117" fmla="*/ 153 h 594"/>
                <a:gd name="T118" fmla="*/ 247 w 495"/>
                <a:gd name="T119" fmla="*/ 131 h 594"/>
                <a:gd name="T120" fmla="*/ 262 w 495"/>
                <a:gd name="T121" fmla="*/ 131 h 594"/>
                <a:gd name="T122" fmla="*/ 262 w 495"/>
                <a:gd name="T123" fmla="*/ 54 h 594"/>
                <a:gd name="T124" fmla="*/ 313 w 495"/>
                <a:gd name="T125" fmla="*/ 565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5" h="594">
                  <a:moveTo>
                    <a:pt x="110" y="34"/>
                  </a:moveTo>
                  <a:cubicBezTo>
                    <a:pt x="110" y="35"/>
                    <a:pt x="111" y="35"/>
                    <a:pt x="112" y="35"/>
                  </a:cubicBezTo>
                  <a:cubicBezTo>
                    <a:pt x="114" y="34"/>
                    <a:pt x="116" y="33"/>
                    <a:pt x="117" y="32"/>
                  </a:cubicBezTo>
                  <a:cubicBezTo>
                    <a:pt x="115" y="32"/>
                    <a:pt x="110" y="34"/>
                    <a:pt x="110" y="34"/>
                  </a:cubicBezTo>
                  <a:close/>
                  <a:moveTo>
                    <a:pt x="141" y="24"/>
                  </a:moveTo>
                  <a:cubicBezTo>
                    <a:pt x="144" y="23"/>
                    <a:pt x="149" y="22"/>
                    <a:pt x="149" y="21"/>
                  </a:cubicBezTo>
                  <a:cubicBezTo>
                    <a:pt x="148" y="21"/>
                    <a:pt x="147" y="21"/>
                    <a:pt x="147" y="21"/>
                  </a:cubicBezTo>
                  <a:cubicBezTo>
                    <a:pt x="148" y="21"/>
                    <a:pt x="150" y="21"/>
                    <a:pt x="151" y="20"/>
                  </a:cubicBezTo>
                  <a:cubicBezTo>
                    <a:pt x="151" y="20"/>
                    <a:pt x="150" y="20"/>
                    <a:pt x="149" y="20"/>
                  </a:cubicBezTo>
                  <a:cubicBezTo>
                    <a:pt x="146" y="20"/>
                    <a:pt x="137" y="22"/>
                    <a:pt x="137" y="23"/>
                  </a:cubicBezTo>
                  <a:cubicBezTo>
                    <a:pt x="137" y="24"/>
                    <a:pt x="139" y="24"/>
                    <a:pt x="141" y="24"/>
                  </a:cubicBezTo>
                  <a:close/>
                  <a:moveTo>
                    <a:pt x="143" y="21"/>
                  </a:moveTo>
                  <a:cubicBezTo>
                    <a:pt x="145" y="20"/>
                    <a:pt x="147" y="20"/>
                    <a:pt x="149" y="20"/>
                  </a:cubicBezTo>
                  <a:cubicBezTo>
                    <a:pt x="151" y="19"/>
                    <a:pt x="152" y="19"/>
                    <a:pt x="153" y="18"/>
                  </a:cubicBezTo>
                  <a:cubicBezTo>
                    <a:pt x="153" y="17"/>
                    <a:pt x="151" y="18"/>
                    <a:pt x="148" y="18"/>
                  </a:cubicBezTo>
                  <a:cubicBezTo>
                    <a:pt x="146" y="18"/>
                    <a:pt x="137" y="21"/>
                    <a:pt x="137" y="22"/>
                  </a:cubicBezTo>
                  <a:cubicBezTo>
                    <a:pt x="138" y="21"/>
                    <a:pt x="138" y="21"/>
                    <a:pt x="140" y="21"/>
                  </a:cubicBezTo>
                  <a:cubicBezTo>
                    <a:pt x="141" y="21"/>
                    <a:pt x="141" y="21"/>
                    <a:pt x="143" y="21"/>
                  </a:cubicBezTo>
                  <a:close/>
                  <a:moveTo>
                    <a:pt x="131" y="27"/>
                  </a:moveTo>
                  <a:cubicBezTo>
                    <a:pt x="132" y="27"/>
                    <a:pt x="133" y="27"/>
                    <a:pt x="134" y="26"/>
                  </a:cubicBezTo>
                  <a:cubicBezTo>
                    <a:pt x="134" y="26"/>
                    <a:pt x="134" y="26"/>
                    <a:pt x="134" y="26"/>
                  </a:cubicBezTo>
                  <a:cubicBezTo>
                    <a:pt x="133" y="26"/>
                    <a:pt x="131" y="26"/>
                    <a:pt x="129" y="27"/>
                  </a:cubicBezTo>
                  <a:cubicBezTo>
                    <a:pt x="129" y="27"/>
                    <a:pt x="130" y="27"/>
                    <a:pt x="131" y="27"/>
                  </a:cubicBezTo>
                  <a:close/>
                  <a:moveTo>
                    <a:pt x="131" y="28"/>
                  </a:moveTo>
                  <a:cubicBezTo>
                    <a:pt x="132" y="28"/>
                    <a:pt x="134" y="28"/>
                    <a:pt x="135" y="27"/>
                  </a:cubicBezTo>
                  <a:cubicBezTo>
                    <a:pt x="139" y="27"/>
                    <a:pt x="141" y="28"/>
                    <a:pt x="148" y="27"/>
                  </a:cubicBezTo>
                  <a:cubicBezTo>
                    <a:pt x="150" y="27"/>
                    <a:pt x="150" y="26"/>
                    <a:pt x="151" y="26"/>
                  </a:cubicBezTo>
                  <a:cubicBezTo>
                    <a:pt x="150" y="26"/>
                    <a:pt x="149" y="26"/>
                    <a:pt x="148" y="26"/>
                  </a:cubicBezTo>
                  <a:cubicBezTo>
                    <a:pt x="149" y="26"/>
                    <a:pt x="149" y="26"/>
                    <a:pt x="150" y="26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49" y="25"/>
                    <a:pt x="146" y="26"/>
                    <a:pt x="147" y="25"/>
                  </a:cubicBezTo>
                  <a:cubicBezTo>
                    <a:pt x="147" y="24"/>
                    <a:pt x="150" y="23"/>
                    <a:pt x="152" y="22"/>
                  </a:cubicBezTo>
                  <a:cubicBezTo>
                    <a:pt x="153" y="22"/>
                    <a:pt x="154" y="22"/>
                    <a:pt x="155" y="22"/>
                  </a:cubicBezTo>
                  <a:cubicBezTo>
                    <a:pt x="155" y="23"/>
                    <a:pt x="155" y="23"/>
                    <a:pt x="155" y="23"/>
                  </a:cubicBezTo>
                  <a:cubicBezTo>
                    <a:pt x="155" y="24"/>
                    <a:pt x="157" y="25"/>
                    <a:pt x="160" y="24"/>
                  </a:cubicBezTo>
                  <a:cubicBezTo>
                    <a:pt x="161" y="24"/>
                    <a:pt x="162" y="23"/>
                    <a:pt x="164" y="23"/>
                  </a:cubicBezTo>
                  <a:cubicBezTo>
                    <a:pt x="166" y="23"/>
                    <a:pt x="168" y="23"/>
                    <a:pt x="167" y="24"/>
                  </a:cubicBezTo>
                  <a:cubicBezTo>
                    <a:pt x="167" y="25"/>
                    <a:pt x="163" y="27"/>
                    <a:pt x="162" y="27"/>
                  </a:cubicBezTo>
                  <a:cubicBezTo>
                    <a:pt x="161" y="27"/>
                    <a:pt x="152" y="28"/>
                    <a:pt x="152" y="28"/>
                  </a:cubicBezTo>
                  <a:cubicBezTo>
                    <a:pt x="152" y="28"/>
                    <a:pt x="142" y="31"/>
                    <a:pt x="142" y="31"/>
                  </a:cubicBezTo>
                  <a:cubicBezTo>
                    <a:pt x="139" y="32"/>
                    <a:pt x="136" y="33"/>
                    <a:pt x="132" y="33"/>
                  </a:cubicBezTo>
                  <a:cubicBezTo>
                    <a:pt x="131" y="34"/>
                    <a:pt x="128" y="34"/>
                    <a:pt x="129" y="33"/>
                  </a:cubicBezTo>
                  <a:cubicBezTo>
                    <a:pt x="129" y="32"/>
                    <a:pt x="131" y="32"/>
                    <a:pt x="133" y="32"/>
                  </a:cubicBezTo>
                  <a:cubicBezTo>
                    <a:pt x="132" y="31"/>
                    <a:pt x="131" y="32"/>
                    <a:pt x="131" y="31"/>
                  </a:cubicBezTo>
                  <a:cubicBezTo>
                    <a:pt x="130" y="31"/>
                    <a:pt x="129" y="31"/>
                    <a:pt x="129" y="32"/>
                  </a:cubicBezTo>
                  <a:cubicBezTo>
                    <a:pt x="126" y="33"/>
                    <a:pt x="125" y="33"/>
                    <a:pt x="123" y="33"/>
                  </a:cubicBezTo>
                  <a:cubicBezTo>
                    <a:pt x="121" y="34"/>
                    <a:pt x="119" y="34"/>
                    <a:pt x="118" y="34"/>
                  </a:cubicBezTo>
                  <a:cubicBezTo>
                    <a:pt x="117" y="34"/>
                    <a:pt x="116" y="34"/>
                    <a:pt x="116" y="34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8" y="32"/>
                    <a:pt x="119" y="32"/>
                    <a:pt x="120" y="32"/>
                  </a:cubicBezTo>
                  <a:cubicBezTo>
                    <a:pt x="121" y="31"/>
                    <a:pt x="121" y="32"/>
                    <a:pt x="122" y="31"/>
                  </a:cubicBezTo>
                  <a:cubicBezTo>
                    <a:pt x="121" y="31"/>
                    <a:pt x="121" y="31"/>
                    <a:pt x="120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2" y="30"/>
                    <a:pt x="123" y="30"/>
                    <a:pt x="123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3" y="30"/>
                    <a:pt x="123" y="30"/>
                    <a:pt x="122" y="30"/>
                  </a:cubicBezTo>
                  <a:cubicBezTo>
                    <a:pt x="123" y="30"/>
                    <a:pt x="124" y="29"/>
                    <a:pt x="125" y="29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5" y="29"/>
                    <a:pt x="124" y="29"/>
                    <a:pt x="125" y="29"/>
                  </a:cubicBezTo>
                  <a:cubicBezTo>
                    <a:pt x="127" y="28"/>
                    <a:pt x="128" y="28"/>
                    <a:pt x="129" y="28"/>
                  </a:cubicBezTo>
                  <a:cubicBezTo>
                    <a:pt x="130" y="28"/>
                    <a:pt x="131" y="27"/>
                    <a:pt x="131" y="28"/>
                  </a:cubicBezTo>
                  <a:close/>
                  <a:moveTo>
                    <a:pt x="126" y="31"/>
                  </a:moveTo>
                  <a:cubicBezTo>
                    <a:pt x="126" y="31"/>
                    <a:pt x="125" y="31"/>
                    <a:pt x="125" y="31"/>
                  </a:cubicBezTo>
                  <a:cubicBezTo>
                    <a:pt x="125" y="31"/>
                    <a:pt x="126" y="31"/>
                    <a:pt x="126" y="31"/>
                  </a:cubicBezTo>
                  <a:close/>
                  <a:moveTo>
                    <a:pt x="131" y="25"/>
                  </a:moveTo>
                  <a:cubicBezTo>
                    <a:pt x="132" y="25"/>
                    <a:pt x="133" y="24"/>
                    <a:pt x="133" y="24"/>
                  </a:cubicBezTo>
                  <a:cubicBezTo>
                    <a:pt x="133" y="24"/>
                    <a:pt x="129" y="23"/>
                    <a:pt x="129" y="25"/>
                  </a:cubicBezTo>
                  <a:cubicBezTo>
                    <a:pt x="129" y="25"/>
                    <a:pt x="130" y="25"/>
                    <a:pt x="131" y="25"/>
                  </a:cubicBezTo>
                  <a:close/>
                  <a:moveTo>
                    <a:pt x="98" y="37"/>
                  </a:moveTo>
                  <a:cubicBezTo>
                    <a:pt x="99" y="36"/>
                    <a:pt x="100" y="36"/>
                    <a:pt x="101" y="36"/>
                  </a:cubicBezTo>
                  <a:cubicBezTo>
                    <a:pt x="102" y="35"/>
                    <a:pt x="103" y="35"/>
                    <a:pt x="104" y="35"/>
                  </a:cubicBezTo>
                  <a:cubicBezTo>
                    <a:pt x="104" y="35"/>
                    <a:pt x="105" y="35"/>
                    <a:pt x="106" y="35"/>
                  </a:cubicBezTo>
                  <a:cubicBezTo>
                    <a:pt x="108" y="35"/>
                    <a:pt x="109" y="34"/>
                    <a:pt x="109" y="33"/>
                  </a:cubicBezTo>
                  <a:cubicBezTo>
                    <a:pt x="112" y="33"/>
                    <a:pt x="114" y="31"/>
                    <a:pt x="114" y="30"/>
                  </a:cubicBezTo>
                  <a:cubicBezTo>
                    <a:pt x="116" y="30"/>
                    <a:pt x="115" y="32"/>
                    <a:pt x="117" y="31"/>
                  </a:cubicBezTo>
                  <a:cubicBezTo>
                    <a:pt x="119" y="30"/>
                    <a:pt x="122" y="29"/>
                    <a:pt x="124" y="28"/>
                  </a:cubicBezTo>
                  <a:cubicBezTo>
                    <a:pt x="124" y="28"/>
                    <a:pt x="123" y="28"/>
                    <a:pt x="123" y="27"/>
                  </a:cubicBezTo>
                  <a:cubicBezTo>
                    <a:pt x="124" y="27"/>
                    <a:pt x="125" y="27"/>
                    <a:pt x="125" y="26"/>
                  </a:cubicBezTo>
                  <a:cubicBezTo>
                    <a:pt x="125" y="25"/>
                    <a:pt x="117" y="28"/>
                    <a:pt x="117" y="28"/>
                  </a:cubicBezTo>
                  <a:cubicBezTo>
                    <a:pt x="116" y="28"/>
                    <a:pt x="116" y="28"/>
                    <a:pt x="115" y="28"/>
                  </a:cubicBezTo>
                  <a:cubicBezTo>
                    <a:pt x="111" y="29"/>
                    <a:pt x="110" y="31"/>
                    <a:pt x="107" y="32"/>
                  </a:cubicBezTo>
                  <a:cubicBezTo>
                    <a:pt x="105" y="33"/>
                    <a:pt x="103" y="34"/>
                    <a:pt x="100" y="35"/>
                  </a:cubicBezTo>
                  <a:cubicBezTo>
                    <a:pt x="100" y="35"/>
                    <a:pt x="97" y="36"/>
                    <a:pt x="97" y="36"/>
                  </a:cubicBezTo>
                  <a:cubicBezTo>
                    <a:pt x="97" y="36"/>
                    <a:pt x="98" y="36"/>
                    <a:pt x="98" y="37"/>
                  </a:cubicBezTo>
                  <a:close/>
                  <a:moveTo>
                    <a:pt x="88" y="51"/>
                  </a:moveTo>
                  <a:cubicBezTo>
                    <a:pt x="88" y="51"/>
                    <a:pt x="89" y="51"/>
                    <a:pt x="89" y="51"/>
                  </a:cubicBezTo>
                  <a:cubicBezTo>
                    <a:pt x="90" y="51"/>
                    <a:pt x="90" y="51"/>
                    <a:pt x="91" y="51"/>
                  </a:cubicBezTo>
                  <a:cubicBezTo>
                    <a:pt x="92" y="51"/>
                    <a:pt x="102" y="47"/>
                    <a:pt x="102" y="47"/>
                  </a:cubicBezTo>
                  <a:cubicBezTo>
                    <a:pt x="103" y="46"/>
                    <a:pt x="109" y="42"/>
                    <a:pt x="114" y="40"/>
                  </a:cubicBezTo>
                  <a:cubicBezTo>
                    <a:pt x="115" y="40"/>
                    <a:pt x="122" y="38"/>
                    <a:pt x="123" y="37"/>
                  </a:cubicBezTo>
                  <a:cubicBezTo>
                    <a:pt x="123" y="36"/>
                    <a:pt x="117" y="36"/>
                    <a:pt x="114" y="37"/>
                  </a:cubicBezTo>
                  <a:cubicBezTo>
                    <a:pt x="112" y="37"/>
                    <a:pt x="110" y="38"/>
                    <a:pt x="109" y="38"/>
                  </a:cubicBezTo>
                  <a:cubicBezTo>
                    <a:pt x="106" y="39"/>
                    <a:pt x="105" y="38"/>
                    <a:pt x="102" y="39"/>
                  </a:cubicBezTo>
                  <a:cubicBezTo>
                    <a:pt x="100" y="39"/>
                    <a:pt x="98" y="40"/>
                    <a:pt x="97" y="41"/>
                  </a:cubicBezTo>
                  <a:cubicBezTo>
                    <a:pt x="94" y="41"/>
                    <a:pt x="92" y="41"/>
                    <a:pt x="89" y="43"/>
                  </a:cubicBezTo>
                  <a:cubicBezTo>
                    <a:pt x="89" y="43"/>
                    <a:pt x="91" y="43"/>
                    <a:pt x="90" y="44"/>
                  </a:cubicBezTo>
                  <a:cubicBezTo>
                    <a:pt x="90" y="46"/>
                    <a:pt x="83" y="49"/>
                    <a:pt x="82" y="51"/>
                  </a:cubicBezTo>
                  <a:cubicBezTo>
                    <a:pt x="82" y="52"/>
                    <a:pt x="87" y="50"/>
                    <a:pt x="88" y="51"/>
                  </a:cubicBezTo>
                  <a:close/>
                  <a:moveTo>
                    <a:pt x="288" y="30"/>
                  </a:moveTo>
                  <a:cubicBezTo>
                    <a:pt x="291" y="30"/>
                    <a:pt x="292" y="30"/>
                    <a:pt x="294" y="30"/>
                  </a:cubicBezTo>
                  <a:cubicBezTo>
                    <a:pt x="295" y="30"/>
                    <a:pt x="296" y="30"/>
                    <a:pt x="298" y="30"/>
                  </a:cubicBezTo>
                  <a:cubicBezTo>
                    <a:pt x="300" y="30"/>
                    <a:pt x="301" y="30"/>
                    <a:pt x="301" y="30"/>
                  </a:cubicBezTo>
                  <a:cubicBezTo>
                    <a:pt x="298" y="29"/>
                    <a:pt x="295" y="27"/>
                    <a:pt x="290" y="27"/>
                  </a:cubicBezTo>
                  <a:cubicBezTo>
                    <a:pt x="287" y="27"/>
                    <a:pt x="286" y="26"/>
                    <a:pt x="282" y="26"/>
                  </a:cubicBezTo>
                  <a:cubicBezTo>
                    <a:pt x="281" y="26"/>
                    <a:pt x="279" y="26"/>
                    <a:pt x="279" y="27"/>
                  </a:cubicBezTo>
                  <a:cubicBezTo>
                    <a:pt x="279" y="28"/>
                    <a:pt x="281" y="28"/>
                    <a:pt x="283" y="28"/>
                  </a:cubicBezTo>
                  <a:cubicBezTo>
                    <a:pt x="281" y="29"/>
                    <a:pt x="284" y="30"/>
                    <a:pt x="288" y="30"/>
                  </a:cubicBezTo>
                  <a:close/>
                  <a:moveTo>
                    <a:pt x="251" y="23"/>
                  </a:moveTo>
                  <a:cubicBezTo>
                    <a:pt x="255" y="23"/>
                    <a:pt x="260" y="23"/>
                    <a:pt x="264" y="23"/>
                  </a:cubicBezTo>
                  <a:cubicBezTo>
                    <a:pt x="266" y="23"/>
                    <a:pt x="266" y="22"/>
                    <a:pt x="268" y="22"/>
                  </a:cubicBezTo>
                  <a:cubicBezTo>
                    <a:pt x="269" y="23"/>
                    <a:pt x="269" y="23"/>
                    <a:pt x="271" y="23"/>
                  </a:cubicBezTo>
                  <a:cubicBezTo>
                    <a:pt x="277" y="23"/>
                    <a:pt x="284" y="24"/>
                    <a:pt x="285" y="22"/>
                  </a:cubicBezTo>
                  <a:cubicBezTo>
                    <a:pt x="285" y="22"/>
                    <a:pt x="284" y="22"/>
                    <a:pt x="283" y="22"/>
                  </a:cubicBezTo>
                  <a:cubicBezTo>
                    <a:pt x="283" y="21"/>
                    <a:pt x="283" y="21"/>
                    <a:pt x="283" y="21"/>
                  </a:cubicBezTo>
                  <a:cubicBezTo>
                    <a:pt x="284" y="21"/>
                    <a:pt x="284" y="21"/>
                    <a:pt x="285" y="21"/>
                  </a:cubicBezTo>
                  <a:cubicBezTo>
                    <a:pt x="282" y="20"/>
                    <a:pt x="278" y="19"/>
                    <a:pt x="272" y="19"/>
                  </a:cubicBezTo>
                  <a:cubicBezTo>
                    <a:pt x="263" y="19"/>
                    <a:pt x="261" y="20"/>
                    <a:pt x="252" y="20"/>
                  </a:cubicBezTo>
                  <a:cubicBezTo>
                    <a:pt x="247" y="20"/>
                    <a:pt x="244" y="20"/>
                    <a:pt x="240" y="19"/>
                  </a:cubicBezTo>
                  <a:cubicBezTo>
                    <a:pt x="240" y="19"/>
                    <a:pt x="238" y="20"/>
                    <a:pt x="238" y="19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7" y="18"/>
                    <a:pt x="233" y="19"/>
                    <a:pt x="232" y="18"/>
                  </a:cubicBezTo>
                  <a:cubicBezTo>
                    <a:pt x="234" y="18"/>
                    <a:pt x="236" y="18"/>
                    <a:pt x="238" y="18"/>
                  </a:cubicBezTo>
                  <a:cubicBezTo>
                    <a:pt x="237" y="17"/>
                    <a:pt x="230" y="17"/>
                    <a:pt x="231" y="16"/>
                  </a:cubicBezTo>
                  <a:cubicBezTo>
                    <a:pt x="230" y="16"/>
                    <a:pt x="229" y="16"/>
                    <a:pt x="228" y="16"/>
                  </a:cubicBezTo>
                  <a:cubicBezTo>
                    <a:pt x="227" y="16"/>
                    <a:pt x="226" y="17"/>
                    <a:pt x="225" y="17"/>
                  </a:cubicBezTo>
                  <a:cubicBezTo>
                    <a:pt x="219" y="17"/>
                    <a:pt x="218" y="15"/>
                    <a:pt x="211" y="15"/>
                  </a:cubicBezTo>
                  <a:cubicBezTo>
                    <a:pt x="209" y="15"/>
                    <a:pt x="206" y="16"/>
                    <a:pt x="206" y="16"/>
                  </a:cubicBezTo>
                  <a:cubicBezTo>
                    <a:pt x="206" y="17"/>
                    <a:pt x="216" y="18"/>
                    <a:pt x="217" y="18"/>
                  </a:cubicBezTo>
                  <a:cubicBezTo>
                    <a:pt x="219" y="18"/>
                    <a:pt x="220" y="17"/>
                    <a:pt x="221" y="17"/>
                  </a:cubicBezTo>
                  <a:cubicBezTo>
                    <a:pt x="223" y="18"/>
                    <a:pt x="224" y="19"/>
                    <a:pt x="227" y="20"/>
                  </a:cubicBezTo>
                  <a:cubicBezTo>
                    <a:pt x="226" y="20"/>
                    <a:pt x="225" y="20"/>
                    <a:pt x="225" y="21"/>
                  </a:cubicBezTo>
                  <a:cubicBezTo>
                    <a:pt x="225" y="22"/>
                    <a:pt x="233" y="23"/>
                    <a:pt x="236" y="23"/>
                  </a:cubicBezTo>
                  <a:cubicBezTo>
                    <a:pt x="238" y="23"/>
                    <a:pt x="240" y="22"/>
                    <a:pt x="241" y="22"/>
                  </a:cubicBezTo>
                  <a:cubicBezTo>
                    <a:pt x="242" y="22"/>
                    <a:pt x="242" y="22"/>
                    <a:pt x="243" y="22"/>
                  </a:cubicBezTo>
                  <a:cubicBezTo>
                    <a:pt x="242" y="23"/>
                    <a:pt x="248" y="23"/>
                    <a:pt x="251" y="23"/>
                  </a:cubicBezTo>
                  <a:close/>
                  <a:moveTo>
                    <a:pt x="170" y="19"/>
                  </a:moveTo>
                  <a:cubicBezTo>
                    <a:pt x="171" y="19"/>
                    <a:pt x="172" y="18"/>
                    <a:pt x="173" y="18"/>
                  </a:cubicBezTo>
                  <a:cubicBezTo>
                    <a:pt x="169" y="18"/>
                    <a:pt x="169" y="17"/>
                    <a:pt x="166" y="17"/>
                  </a:cubicBezTo>
                  <a:cubicBezTo>
                    <a:pt x="165" y="18"/>
                    <a:pt x="169" y="19"/>
                    <a:pt x="170" y="19"/>
                  </a:cubicBezTo>
                  <a:close/>
                  <a:moveTo>
                    <a:pt x="207" y="30"/>
                  </a:moveTo>
                  <a:cubicBezTo>
                    <a:pt x="206" y="30"/>
                    <a:pt x="204" y="30"/>
                    <a:pt x="203" y="30"/>
                  </a:cubicBezTo>
                  <a:cubicBezTo>
                    <a:pt x="203" y="30"/>
                    <a:pt x="204" y="30"/>
                    <a:pt x="204" y="29"/>
                  </a:cubicBezTo>
                  <a:cubicBezTo>
                    <a:pt x="204" y="29"/>
                    <a:pt x="199" y="30"/>
                    <a:pt x="198" y="30"/>
                  </a:cubicBezTo>
                  <a:cubicBezTo>
                    <a:pt x="199" y="29"/>
                    <a:pt x="203" y="28"/>
                    <a:pt x="203" y="27"/>
                  </a:cubicBezTo>
                  <a:cubicBezTo>
                    <a:pt x="203" y="27"/>
                    <a:pt x="202" y="27"/>
                    <a:pt x="202" y="27"/>
                  </a:cubicBezTo>
                  <a:cubicBezTo>
                    <a:pt x="199" y="27"/>
                    <a:pt x="197" y="27"/>
                    <a:pt x="195" y="27"/>
                  </a:cubicBezTo>
                  <a:cubicBezTo>
                    <a:pt x="192" y="27"/>
                    <a:pt x="188" y="27"/>
                    <a:pt x="186" y="29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4" y="30"/>
                    <a:pt x="187" y="30"/>
                    <a:pt x="189" y="30"/>
                  </a:cubicBezTo>
                  <a:cubicBezTo>
                    <a:pt x="189" y="30"/>
                    <a:pt x="189" y="30"/>
                    <a:pt x="189" y="31"/>
                  </a:cubicBezTo>
                  <a:cubicBezTo>
                    <a:pt x="189" y="31"/>
                    <a:pt x="187" y="31"/>
                    <a:pt x="187" y="31"/>
                  </a:cubicBezTo>
                  <a:cubicBezTo>
                    <a:pt x="184" y="32"/>
                    <a:pt x="182" y="31"/>
                    <a:pt x="180" y="31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84" y="34"/>
                    <a:pt x="189" y="33"/>
                    <a:pt x="193" y="34"/>
                  </a:cubicBezTo>
                  <a:cubicBezTo>
                    <a:pt x="194" y="35"/>
                    <a:pt x="194" y="35"/>
                    <a:pt x="197" y="35"/>
                  </a:cubicBezTo>
                  <a:cubicBezTo>
                    <a:pt x="198" y="35"/>
                    <a:pt x="199" y="34"/>
                    <a:pt x="200" y="34"/>
                  </a:cubicBezTo>
                  <a:cubicBezTo>
                    <a:pt x="205" y="33"/>
                    <a:pt x="206" y="34"/>
                    <a:pt x="207" y="30"/>
                  </a:cubicBezTo>
                  <a:close/>
                  <a:moveTo>
                    <a:pt x="195" y="42"/>
                  </a:moveTo>
                  <a:cubicBezTo>
                    <a:pt x="195" y="42"/>
                    <a:pt x="192" y="42"/>
                    <a:pt x="192" y="43"/>
                  </a:cubicBezTo>
                  <a:cubicBezTo>
                    <a:pt x="192" y="43"/>
                    <a:pt x="204" y="44"/>
                    <a:pt x="206" y="44"/>
                  </a:cubicBezTo>
                  <a:cubicBezTo>
                    <a:pt x="208" y="44"/>
                    <a:pt x="208" y="43"/>
                    <a:pt x="210" y="43"/>
                  </a:cubicBezTo>
                  <a:cubicBezTo>
                    <a:pt x="209" y="42"/>
                    <a:pt x="203" y="40"/>
                    <a:pt x="200" y="40"/>
                  </a:cubicBezTo>
                  <a:cubicBezTo>
                    <a:pt x="197" y="40"/>
                    <a:pt x="197" y="42"/>
                    <a:pt x="195" y="42"/>
                  </a:cubicBezTo>
                  <a:close/>
                  <a:moveTo>
                    <a:pt x="444" y="378"/>
                  </a:moveTo>
                  <a:cubicBezTo>
                    <a:pt x="444" y="378"/>
                    <a:pt x="442" y="380"/>
                    <a:pt x="442" y="378"/>
                  </a:cubicBezTo>
                  <a:cubicBezTo>
                    <a:pt x="441" y="378"/>
                    <a:pt x="440" y="377"/>
                    <a:pt x="439" y="377"/>
                  </a:cubicBezTo>
                  <a:cubicBezTo>
                    <a:pt x="438" y="377"/>
                    <a:pt x="438" y="377"/>
                    <a:pt x="438" y="377"/>
                  </a:cubicBezTo>
                  <a:cubicBezTo>
                    <a:pt x="436" y="377"/>
                    <a:pt x="435" y="379"/>
                    <a:pt x="435" y="382"/>
                  </a:cubicBezTo>
                  <a:cubicBezTo>
                    <a:pt x="435" y="383"/>
                    <a:pt x="439" y="386"/>
                    <a:pt x="441" y="386"/>
                  </a:cubicBezTo>
                  <a:cubicBezTo>
                    <a:pt x="443" y="386"/>
                    <a:pt x="445" y="381"/>
                    <a:pt x="445" y="380"/>
                  </a:cubicBezTo>
                  <a:cubicBezTo>
                    <a:pt x="445" y="380"/>
                    <a:pt x="445" y="378"/>
                    <a:pt x="444" y="378"/>
                  </a:cubicBezTo>
                  <a:close/>
                  <a:moveTo>
                    <a:pt x="356" y="14"/>
                  </a:moveTo>
                  <a:cubicBezTo>
                    <a:pt x="355" y="14"/>
                    <a:pt x="354" y="14"/>
                    <a:pt x="353" y="13"/>
                  </a:cubicBezTo>
                  <a:cubicBezTo>
                    <a:pt x="350" y="14"/>
                    <a:pt x="344" y="13"/>
                    <a:pt x="339" y="13"/>
                  </a:cubicBezTo>
                  <a:cubicBezTo>
                    <a:pt x="338" y="13"/>
                    <a:pt x="336" y="13"/>
                    <a:pt x="336" y="13"/>
                  </a:cubicBezTo>
                  <a:cubicBezTo>
                    <a:pt x="336" y="15"/>
                    <a:pt x="344" y="15"/>
                    <a:pt x="347" y="16"/>
                  </a:cubicBezTo>
                  <a:cubicBezTo>
                    <a:pt x="348" y="17"/>
                    <a:pt x="346" y="17"/>
                    <a:pt x="344" y="18"/>
                  </a:cubicBezTo>
                  <a:cubicBezTo>
                    <a:pt x="341" y="18"/>
                    <a:pt x="335" y="16"/>
                    <a:pt x="331" y="16"/>
                  </a:cubicBezTo>
                  <a:cubicBezTo>
                    <a:pt x="328" y="16"/>
                    <a:pt x="326" y="16"/>
                    <a:pt x="324" y="16"/>
                  </a:cubicBezTo>
                  <a:cubicBezTo>
                    <a:pt x="320" y="16"/>
                    <a:pt x="315" y="15"/>
                    <a:pt x="315" y="17"/>
                  </a:cubicBezTo>
                  <a:cubicBezTo>
                    <a:pt x="315" y="17"/>
                    <a:pt x="330" y="20"/>
                    <a:pt x="331" y="20"/>
                  </a:cubicBezTo>
                  <a:cubicBezTo>
                    <a:pt x="333" y="20"/>
                    <a:pt x="334" y="21"/>
                    <a:pt x="336" y="21"/>
                  </a:cubicBezTo>
                  <a:cubicBezTo>
                    <a:pt x="337" y="21"/>
                    <a:pt x="337" y="21"/>
                    <a:pt x="338" y="21"/>
                  </a:cubicBezTo>
                  <a:cubicBezTo>
                    <a:pt x="340" y="21"/>
                    <a:pt x="342" y="21"/>
                    <a:pt x="344" y="21"/>
                  </a:cubicBezTo>
                  <a:cubicBezTo>
                    <a:pt x="343" y="22"/>
                    <a:pt x="344" y="22"/>
                    <a:pt x="342" y="22"/>
                  </a:cubicBezTo>
                  <a:cubicBezTo>
                    <a:pt x="339" y="22"/>
                    <a:pt x="336" y="22"/>
                    <a:pt x="333" y="21"/>
                  </a:cubicBezTo>
                  <a:cubicBezTo>
                    <a:pt x="332" y="21"/>
                    <a:pt x="332" y="21"/>
                    <a:pt x="331" y="21"/>
                  </a:cubicBezTo>
                  <a:cubicBezTo>
                    <a:pt x="329" y="21"/>
                    <a:pt x="328" y="21"/>
                    <a:pt x="327" y="21"/>
                  </a:cubicBezTo>
                  <a:cubicBezTo>
                    <a:pt x="326" y="21"/>
                    <a:pt x="322" y="20"/>
                    <a:pt x="322" y="21"/>
                  </a:cubicBezTo>
                  <a:cubicBezTo>
                    <a:pt x="325" y="22"/>
                    <a:pt x="324" y="22"/>
                    <a:pt x="328" y="22"/>
                  </a:cubicBezTo>
                  <a:cubicBezTo>
                    <a:pt x="330" y="22"/>
                    <a:pt x="332" y="23"/>
                    <a:pt x="334" y="24"/>
                  </a:cubicBezTo>
                  <a:cubicBezTo>
                    <a:pt x="333" y="24"/>
                    <a:pt x="333" y="24"/>
                    <a:pt x="331" y="24"/>
                  </a:cubicBezTo>
                  <a:cubicBezTo>
                    <a:pt x="333" y="25"/>
                    <a:pt x="338" y="26"/>
                    <a:pt x="341" y="27"/>
                  </a:cubicBezTo>
                  <a:cubicBezTo>
                    <a:pt x="343" y="27"/>
                    <a:pt x="342" y="27"/>
                    <a:pt x="343" y="27"/>
                  </a:cubicBezTo>
                  <a:cubicBezTo>
                    <a:pt x="343" y="27"/>
                    <a:pt x="342" y="26"/>
                    <a:pt x="342" y="26"/>
                  </a:cubicBezTo>
                  <a:cubicBezTo>
                    <a:pt x="342" y="26"/>
                    <a:pt x="343" y="26"/>
                    <a:pt x="345" y="26"/>
                  </a:cubicBezTo>
                  <a:cubicBezTo>
                    <a:pt x="347" y="27"/>
                    <a:pt x="348" y="27"/>
                    <a:pt x="349" y="27"/>
                  </a:cubicBezTo>
                  <a:cubicBezTo>
                    <a:pt x="352" y="27"/>
                    <a:pt x="352" y="27"/>
                    <a:pt x="354" y="27"/>
                  </a:cubicBezTo>
                  <a:cubicBezTo>
                    <a:pt x="356" y="28"/>
                    <a:pt x="357" y="28"/>
                    <a:pt x="359" y="28"/>
                  </a:cubicBezTo>
                  <a:cubicBezTo>
                    <a:pt x="376" y="31"/>
                    <a:pt x="386" y="36"/>
                    <a:pt x="391" y="42"/>
                  </a:cubicBezTo>
                  <a:cubicBezTo>
                    <a:pt x="392" y="43"/>
                    <a:pt x="391" y="43"/>
                    <a:pt x="392" y="43"/>
                  </a:cubicBezTo>
                  <a:cubicBezTo>
                    <a:pt x="393" y="44"/>
                    <a:pt x="395" y="44"/>
                    <a:pt x="395" y="45"/>
                  </a:cubicBezTo>
                  <a:cubicBezTo>
                    <a:pt x="396" y="46"/>
                    <a:pt x="393" y="45"/>
                    <a:pt x="393" y="47"/>
                  </a:cubicBezTo>
                  <a:cubicBezTo>
                    <a:pt x="393" y="48"/>
                    <a:pt x="395" y="48"/>
                    <a:pt x="397" y="49"/>
                  </a:cubicBezTo>
                  <a:cubicBezTo>
                    <a:pt x="399" y="49"/>
                    <a:pt x="399" y="48"/>
                    <a:pt x="400" y="48"/>
                  </a:cubicBezTo>
                  <a:cubicBezTo>
                    <a:pt x="405" y="49"/>
                    <a:pt x="407" y="52"/>
                    <a:pt x="411" y="54"/>
                  </a:cubicBezTo>
                  <a:cubicBezTo>
                    <a:pt x="411" y="55"/>
                    <a:pt x="412" y="55"/>
                    <a:pt x="410" y="55"/>
                  </a:cubicBezTo>
                  <a:cubicBezTo>
                    <a:pt x="407" y="54"/>
                    <a:pt x="405" y="52"/>
                    <a:pt x="402" y="52"/>
                  </a:cubicBezTo>
                  <a:cubicBezTo>
                    <a:pt x="401" y="51"/>
                    <a:pt x="401" y="51"/>
                    <a:pt x="399" y="51"/>
                  </a:cubicBezTo>
                  <a:cubicBezTo>
                    <a:pt x="400" y="53"/>
                    <a:pt x="410" y="56"/>
                    <a:pt x="415" y="57"/>
                  </a:cubicBezTo>
                  <a:cubicBezTo>
                    <a:pt x="414" y="59"/>
                    <a:pt x="412" y="59"/>
                    <a:pt x="412" y="61"/>
                  </a:cubicBezTo>
                  <a:cubicBezTo>
                    <a:pt x="410" y="60"/>
                    <a:pt x="410" y="60"/>
                    <a:pt x="408" y="60"/>
                  </a:cubicBezTo>
                  <a:cubicBezTo>
                    <a:pt x="408" y="60"/>
                    <a:pt x="408" y="60"/>
                    <a:pt x="408" y="60"/>
                  </a:cubicBezTo>
                  <a:cubicBezTo>
                    <a:pt x="405" y="60"/>
                    <a:pt x="405" y="61"/>
                    <a:pt x="403" y="62"/>
                  </a:cubicBezTo>
                  <a:cubicBezTo>
                    <a:pt x="403" y="63"/>
                    <a:pt x="403" y="63"/>
                    <a:pt x="404" y="64"/>
                  </a:cubicBezTo>
                  <a:cubicBezTo>
                    <a:pt x="405" y="64"/>
                    <a:pt x="405" y="64"/>
                    <a:pt x="406" y="64"/>
                  </a:cubicBezTo>
                  <a:cubicBezTo>
                    <a:pt x="406" y="65"/>
                    <a:pt x="405" y="65"/>
                    <a:pt x="405" y="66"/>
                  </a:cubicBezTo>
                  <a:cubicBezTo>
                    <a:pt x="406" y="67"/>
                    <a:pt x="410" y="69"/>
                    <a:pt x="411" y="70"/>
                  </a:cubicBezTo>
                  <a:cubicBezTo>
                    <a:pt x="412" y="71"/>
                    <a:pt x="412" y="73"/>
                    <a:pt x="413" y="73"/>
                  </a:cubicBezTo>
                  <a:cubicBezTo>
                    <a:pt x="416" y="74"/>
                    <a:pt x="416" y="72"/>
                    <a:pt x="418" y="74"/>
                  </a:cubicBezTo>
                  <a:cubicBezTo>
                    <a:pt x="417" y="74"/>
                    <a:pt x="416" y="74"/>
                    <a:pt x="416" y="75"/>
                  </a:cubicBezTo>
                  <a:cubicBezTo>
                    <a:pt x="417" y="77"/>
                    <a:pt x="423" y="83"/>
                    <a:pt x="426" y="84"/>
                  </a:cubicBezTo>
                  <a:cubicBezTo>
                    <a:pt x="426" y="85"/>
                    <a:pt x="426" y="85"/>
                    <a:pt x="427" y="86"/>
                  </a:cubicBezTo>
                  <a:cubicBezTo>
                    <a:pt x="430" y="87"/>
                    <a:pt x="431" y="87"/>
                    <a:pt x="432" y="89"/>
                  </a:cubicBezTo>
                  <a:cubicBezTo>
                    <a:pt x="434" y="89"/>
                    <a:pt x="436" y="89"/>
                    <a:pt x="438" y="89"/>
                  </a:cubicBezTo>
                  <a:cubicBezTo>
                    <a:pt x="441" y="90"/>
                    <a:pt x="441" y="93"/>
                    <a:pt x="445" y="94"/>
                  </a:cubicBezTo>
                  <a:cubicBezTo>
                    <a:pt x="446" y="94"/>
                    <a:pt x="446" y="94"/>
                    <a:pt x="447" y="94"/>
                  </a:cubicBezTo>
                  <a:cubicBezTo>
                    <a:pt x="447" y="95"/>
                    <a:pt x="448" y="95"/>
                    <a:pt x="449" y="95"/>
                  </a:cubicBezTo>
                  <a:cubicBezTo>
                    <a:pt x="452" y="96"/>
                    <a:pt x="450" y="92"/>
                    <a:pt x="453" y="92"/>
                  </a:cubicBezTo>
                  <a:cubicBezTo>
                    <a:pt x="452" y="91"/>
                    <a:pt x="452" y="90"/>
                    <a:pt x="452" y="88"/>
                  </a:cubicBezTo>
                  <a:cubicBezTo>
                    <a:pt x="451" y="86"/>
                    <a:pt x="457" y="88"/>
                    <a:pt x="456" y="86"/>
                  </a:cubicBezTo>
                  <a:cubicBezTo>
                    <a:pt x="456" y="85"/>
                    <a:pt x="455" y="84"/>
                    <a:pt x="454" y="84"/>
                  </a:cubicBezTo>
                  <a:cubicBezTo>
                    <a:pt x="454" y="83"/>
                    <a:pt x="455" y="83"/>
                    <a:pt x="455" y="83"/>
                  </a:cubicBezTo>
                  <a:cubicBezTo>
                    <a:pt x="455" y="83"/>
                    <a:pt x="455" y="83"/>
                    <a:pt x="455" y="83"/>
                  </a:cubicBezTo>
                  <a:cubicBezTo>
                    <a:pt x="454" y="81"/>
                    <a:pt x="460" y="83"/>
                    <a:pt x="462" y="83"/>
                  </a:cubicBezTo>
                  <a:cubicBezTo>
                    <a:pt x="464" y="83"/>
                    <a:pt x="463" y="82"/>
                    <a:pt x="464" y="82"/>
                  </a:cubicBezTo>
                  <a:cubicBezTo>
                    <a:pt x="464" y="83"/>
                    <a:pt x="464" y="83"/>
                    <a:pt x="465" y="83"/>
                  </a:cubicBezTo>
                  <a:cubicBezTo>
                    <a:pt x="465" y="84"/>
                    <a:pt x="466" y="84"/>
                    <a:pt x="466" y="84"/>
                  </a:cubicBezTo>
                  <a:cubicBezTo>
                    <a:pt x="468" y="84"/>
                    <a:pt x="472" y="86"/>
                    <a:pt x="474" y="85"/>
                  </a:cubicBezTo>
                  <a:cubicBezTo>
                    <a:pt x="476" y="85"/>
                    <a:pt x="471" y="81"/>
                    <a:pt x="472" y="80"/>
                  </a:cubicBezTo>
                  <a:cubicBezTo>
                    <a:pt x="473" y="81"/>
                    <a:pt x="473" y="81"/>
                    <a:pt x="474" y="81"/>
                  </a:cubicBezTo>
                  <a:cubicBezTo>
                    <a:pt x="474" y="80"/>
                    <a:pt x="475" y="80"/>
                    <a:pt x="476" y="81"/>
                  </a:cubicBezTo>
                  <a:cubicBezTo>
                    <a:pt x="477" y="81"/>
                    <a:pt x="477" y="81"/>
                    <a:pt x="478" y="82"/>
                  </a:cubicBezTo>
                  <a:cubicBezTo>
                    <a:pt x="455" y="57"/>
                    <a:pt x="428" y="37"/>
                    <a:pt x="398" y="21"/>
                  </a:cubicBezTo>
                  <a:cubicBezTo>
                    <a:pt x="398" y="21"/>
                    <a:pt x="397" y="21"/>
                    <a:pt x="397" y="21"/>
                  </a:cubicBezTo>
                  <a:cubicBezTo>
                    <a:pt x="398" y="21"/>
                    <a:pt x="398" y="22"/>
                    <a:pt x="399" y="22"/>
                  </a:cubicBezTo>
                  <a:cubicBezTo>
                    <a:pt x="398" y="22"/>
                    <a:pt x="398" y="22"/>
                    <a:pt x="397" y="22"/>
                  </a:cubicBezTo>
                  <a:cubicBezTo>
                    <a:pt x="394" y="21"/>
                    <a:pt x="392" y="20"/>
                    <a:pt x="390" y="19"/>
                  </a:cubicBezTo>
                  <a:cubicBezTo>
                    <a:pt x="390" y="19"/>
                    <a:pt x="390" y="19"/>
                    <a:pt x="389" y="19"/>
                  </a:cubicBezTo>
                  <a:cubicBezTo>
                    <a:pt x="389" y="19"/>
                    <a:pt x="390" y="19"/>
                    <a:pt x="390" y="20"/>
                  </a:cubicBezTo>
                  <a:cubicBezTo>
                    <a:pt x="388" y="19"/>
                    <a:pt x="387" y="18"/>
                    <a:pt x="384" y="17"/>
                  </a:cubicBezTo>
                  <a:cubicBezTo>
                    <a:pt x="381" y="16"/>
                    <a:pt x="378" y="16"/>
                    <a:pt x="374" y="16"/>
                  </a:cubicBezTo>
                  <a:cubicBezTo>
                    <a:pt x="369" y="14"/>
                    <a:pt x="367" y="14"/>
                    <a:pt x="362" y="13"/>
                  </a:cubicBezTo>
                  <a:cubicBezTo>
                    <a:pt x="357" y="13"/>
                    <a:pt x="362" y="15"/>
                    <a:pt x="356" y="14"/>
                  </a:cubicBezTo>
                  <a:close/>
                  <a:moveTo>
                    <a:pt x="409" y="57"/>
                  </a:moveTo>
                  <a:cubicBezTo>
                    <a:pt x="405" y="55"/>
                    <a:pt x="404" y="53"/>
                    <a:pt x="400" y="53"/>
                  </a:cubicBezTo>
                  <a:cubicBezTo>
                    <a:pt x="399" y="52"/>
                    <a:pt x="397" y="52"/>
                    <a:pt x="397" y="53"/>
                  </a:cubicBezTo>
                  <a:cubicBezTo>
                    <a:pt x="398" y="54"/>
                    <a:pt x="399" y="56"/>
                    <a:pt x="401" y="56"/>
                  </a:cubicBezTo>
                  <a:cubicBezTo>
                    <a:pt x="402" y="56"/>
                    <a:pt x="403" y="56"/>
                    <a:pt x="404" y="57"/>
                  </a:cubicBezTo>
                  <a:cubicBezTo>
                    <a:pt x="406" y="57"/>
                    <a:pt x="409" y="58"/>
                    <a:pt x="409" y="57"/>
                  </a:cubicBezTo>
                  <a:close/>
                  <a:moveTo>
                    <a:pt x="179" y="41"/>
                  </a:moveTo>
                  <a:cubicBezTo>
                    <a:pt x="182" y="41"/>
                    <a:pt x="182" y="41"/>
                    <a:pt x="185" y="40"/>
                  </a:cubicBezTo>
                  <a:cubicBezTo>
                    <a:pt x="182" y="40"/>
                    <a:pt x="169" y="40"/>
                    <a:pt x="170" y="38"/>
                  </a:cubicBezTo>
                  <a:cubicBezTo>
                    <a:pt x="170" y="36"/>
                    <a:pt x="166" y="35"/>
                    <a:pt x="166" y="33"/>
                  </a:cubicBezTo>
                  <a:cubicBezTo>
                    <a:pt x="166" y="32"/>
                    <a:pt x="170" y="31"/>
                    <a:pt x="170" y="31"/>
                  </a:cubicBezTo>
                  <a:cubicBezTo>
                    <a:pt x="170" y="29"/>
                    <a:pt x="167" y="30"/>
                    <a:pt x="165" y="30"/>
                  </a:cubicBezTo>
                  <a:cubicBezTo>
                    <a:pt x="162" y="30"/>
                    <a:pt x="160" y="31"/>
                    <a:pt x="160" y="31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57" y="33"/>
                    <a:pt x="158" y="32"/>
                    <a:pt x="156" y="33"/>
                  </a:cubicBezTo>
                  <a:cubicBezTo>
                    <a:pt x="155" y="33"/>
                    <a:pt x="153" y="33"/>
                    <a:pt x="153" y="34"/>
                  </a:cubicBezTo>
                  <a:cubicBezTo>
                    <a:pt x="153" y="34"/>
                    <a:pt x="155" y="37"/>
                    <a:pt x="156" y="37"/>
                  </a:cubicBezTo>
                  <a:cubicBezTo>
                    <a:pt x="155" y="38"/>
                    <a:pt x="155" y="38"/>
                    <a:pt x="153" y="38"/>
                  </a:cubicBezTo>
                  <a:cubicBezTo>
                    <a:pt x="151" y="38"/>
                    <a:pt x="152" y="37"/>
                    <a:pt x="151" y="36"/>
                  </a:cubicBezTo>
                  <a:cubicBezTo>
                    <a:pt x="151" y="35"/>
                    <a:pt x="149" y="35"/>
                    <a:pt x="147" y="35"/>
                  </a:cubicBezTo>
                  <a:cubicBezTo>
                    <a:pt x="146" y="35"/>
                    <a:pt x="144" y="35"/>
                    <a:pt x="143" y="36"/>
                  </a:cubicBezTo>
                  <a:cubicBezTo>
                    <a:pt x="144" y="36"/>
                    <a:pt x="144" y="36"/>
                    <a:pt x="144" y="37"/>
                  </a:cubicBezTo>
                  <a:cubicBezTo>
                    <a:pt x="142" y="37"/>
                    <a:pt x="141" y="37"/>
                    <a:pt x="139" y="38"/>
                  </a:cubicBezTo>
                  <a:cubicBezTo>
                    <a:pt x="138" y="37"/>
                    <a:pt x="137" y="36"/>
                    <a:pt x="133" y="37"/>
                  </a:cubicBezTo>
                  <a:cubicBezTo>
                    <a:pt x="131" y="37"/>
                    <a:pt x="130" y="38"/>
                    <a:pt x="128" y="39"/>
                  </a:cubicBezTo>
                  <a:cubicBezTo>
                    <a:pt x="128" y="38"/>
                    <a:pt x="128" y="37"/>
                    <a:pt x="126" y="37"/>
                  </a:cubicBezTo>
                  <a:cubicBezTo>
                    <a:pt x="121" y="38"/>
                    <a:pt x="108" y="43"/>
                    <a:pt x="107" y="46"/>
                  </a:cubicBezTo>
                  <a:cubicBezTo>
                    <a:pt x="107" y="46"/>
                    <a:pt x="110" y="46"/>
                    <a:pt x="111" y="46"/>
                  </a:cubicBezTo>
                  <a:cubicBezTo>
                    <a:pt x="113" y="45"/>
                    <a:pt x="114" y="45"/>
                    <a:pt x="116" y="45"/>
                  </a:cubicBezTo>
                  <a:cubicBezTo>
                    <a:pt x="114" y="46"/>
                    <a:pt x="110" y="46"/>
                    <a:pt x="110" y="47"/>
                  </a:cubicBezTo>
                  <a:cubicBezTo>
                    <a:pt x="110" y="49"/>
                    <a:pt x="117" y="47"/>
                    <a:pt x="121" y="46"/>
                  </a:cubicBezTo>
                  <a:cubicBezTo>
                    <a:pt x="123" y="46"/>
                    <a:pt x="126" y="46"/>
                    <a:pt x="128" y="45"/>
                  </a:cubicBezTo>
                  <a:cubicBezTo>
                    <a:pt x="130" y="45"/>
                    <a:pt x="131" y="45"/>
                    <a:pt x="132" y="45"/>
                  </a:cubicBezTo>
                  <a:cubicBezTo>
                    <a:pt x="130" y="46"/>
                    <a:pt x="129" y="46"/>
                    <a:pt x="127" y="46"/>
                  </a:cubicBezTo>
                  <a:cubicBezTo>
                    <a:pt x="121" y="47"/>
                    <a:pt x="117" y="48"/>
                    <a:pt x="113" y="50"/>
                  </a:cubicBezTo>
                  <a:cubicBezTo>
                    <a:pt x="114" y="51"/>
                    <a:pt x="116" y="51"/>
                    <a:pt x="119" y="51"/>
                  </a:cubicBezTo>
                  <a:cubicBezTo>
                    <a:pt x="121" y="50"/>
                    <a:pt x="126" y="50"/>
                    <a:pt x="127" y="50"/>
                  </a:cubicBezTo>
                  <a:cubicBezTo>
                    <a:pt x="129" y="50"/>
                    <a:pt x="127" y="51"/>
                    <a:pt x="129" y="51"/>
                  </a:cubicBezTo>
                  <a:cubicBezTo>
                    <a:pt x="134" y="50"/>
                    <a:pt x="138" y="50"/>
                    <a:pt x="143" y="49"/>
                  </a:cubicBezTo>
                  <a:cubicBezTo>
                    <a:pt x="146" y="48"/>
                    <a:pt x="150" y="48"/>
                    <a:pt x="154" y="46"/>
                  </a:cubicBezTo>
                  <a:cubicBezTo>
                    <a:pt x="157" y="46"/>
                    <a:pt x="156" y="45"/>
                    <a:pt x="159" y="45"/>
                  </a:cubicBezTo>
                  <a:cubicBezTo>
                    <a:pt x="163" y="44"/>
                    <a:pt x="165" y="46"/>
                    <a:pt x="171" y="45"/>
                  </a:cubicBezTo>
                  <a:cubicBezTo>
                    <a:pt x="175" y="45"/>
                    <a:pt x="179" y="45"/>
                    <a:pt x="181" y="43"/>
                  </a:cubicBezTo>
                  <a:cubicBezTo>
                    <a:pt x="180" y="43"/>
                    <a:pt x="179" y="43"/>
                    <a:pt x="179" y="43"/>
                  </a:cubicBezTo>
                  <a:cubicBezTo>
                    <a:pt x="179" y="43"/>
                    <a:pt x="177" y="43"/>
                    <a:pt x="177" y="42"/>
                  </a:cubicBezTo>
                  <a:cubicBezTo>
                    <a:pt x="177" y="42"/>
                    <a:pt x="178" y="42"/>
                    <a:pt x="179" y="41"/>
                  </a:cubicBezTo>
                  <a:close/>
                  <a:moveTo>
                    <a:pt x="409" y="139"/>
                  </a:moveTo>
                  <a:cubicBezTo>
                    <a:pt x="410" y="140"/>
                    <a:pt x="410" y="140"/>
                    <a:pt x="410" y="140"/>
                  </a:cubicBezTo>
                  <a:cubicBezTo>
                    <a:pt x="412" y="140"/>
                    <a:pt x="413" y="138"/>
                    <a:pt x="414" y="137"/>
                  </a:cubicBezTo>
                  <a:cubicBezTo>
                    <a:pt x="415" y="138"/>
                    <a:pt x="415" y="140"/>
                    <a:pt x="416" y="140"/>
                  </a:cubicBezTo>
                  <a:cubicBezTo>
                    <a:pt x="416" y="140"/>
                    <a:pt x="417" y="140"/>
                    <a:pt x="417" y="141"/>
                  </a:cubicBezTo>
                  <a:cubicBezTo>
                    <a:pt x="417" y="141"/>
                    <a:pt x="418" y="142"/>
                    <a:pt x="419" y="142"/>
                  </a:cubicBezTo>
                  <a:cubicBezTo>
                    <a:pt x="420" y="143"/>
                    <a:pt x="421" y="141"/>
                    <a:pt x="421" y="140"/>
                  </a:cubicBezTo>
                  <a:cubicBezTo>
                    <a:pt x="421" y="139"/>
                    <a:pt x="420" y="138"/>
                    <a:pt x="420" y="137"/>
                  </a:cubicBezTo>
                  <a:cubicBezTo>
                    <a:pt x="419" y="137"/>
                    <a:pt x="419" y="138"/>
                    <a:pt x="418" y="137"/>
                  </a:cubicBezTo>
                  <a:cubicBezTo>
                    <a:pt x="418" y="137"/>
                    <a:pt x="417" y="136"/>
                    <a:pt x="416" y="135"/>
                  </a:cubicBezTo>
                  <a:cubicBezTo>
                    <a:pt x="416" y="135"/>
                    <a:pt x="418" y="135"/>
                    <a:pt x="418" y="134"/>
                  </a:cubicBezTo>
                  <a:cubicBezTo>
                    <a:pt x="417" y="134"/>
                    <a:pt x="416" y="134"/>
                    <a:pt x="416" y="134"/>
                  </a:cubicBezTo>
                  <a:cubicBezTo>
                    <a:pt x="416" y="132"/>
                    <a:pt x="416" y="131"/>
                    <a:pt x="416" y="130"/>
                  </a:cubicBezTo>
                  <a:cubicBezTo>
                    <a:pt x="415" y="130"/>
                    <a:pt x="413" y="130"/>
                    <a:pt x="411" y="129"/>
                  </a:cubicBezTo>
                  <a:cubicBezTo>
                    <a:pt x="411" y="130"/>
                    <a:pt x="410" y="130"/>
                    <a:pt x="409" y="130"/>
                  </a:cubicBezTo>
                  <a:cubicBezTo>
                    <a:pt x="409" y="129"/>
                    <a:pt x="409" y="129"/>
                    <a:pt x="409" y="129"/>
                  </a:cubicBezTo>
                  <a:cubicBezTo>
                    <a:pt x="408" y="129"/>
                    <a:pt x="407" y="129"/>
                    <a:pt x="407" y="129"/>
                  </a:cubicBezTo>
                  <a:cubicBezTo>
                    <a:pt x="406" y="128"/>
                    <a:pt x="406" y="128"/>
                    <a:pt x="406" y="128"/>
                  </a:cubicBezTo>
                  <a:cubicBezTo>
                    <a:pt x="407" y="127"/>
                    <a:pt x="407" y="127"/>
                    <a:pt x="407" y="127"/>
                  </a:cubicBezTo>
                  <a:cubicBezTo>
                    <a:pt x="406" y="127"/>
                    <a:pt x="405" y="126"/>
                    <a:pt x="404" y="126"/>
                  </a:cubicBezTo>
                  <a:cubicBezTo>
                    <a:pt x="404" y="126"/>
                    <a:pt x="404" y="127"/>
                    <a:pt x="402" y="127"/>
                  </a:cubicBezTo>
                  <a:cubicBezTo>
                    <a:pt x="402" y="126"/>
                    <a:pt x="402" y="126"/>
                    <a:pt x="402" y="126"/>
                  </a:cubicBezTo>
                  <a:cubicBezTo>
                    <a:pt x="403" y="124"/>
                    <a:pt x="406" y="123"/>
                    <a:pt x="406" y="120"/>
                  </a:cubicBezTo>
                  <a:cubicBezTo>
                    <a:pt x="406" y="120"/>
                    <a:pt x="405" y="119"/>
                    <a:pt x="404" y="119"/>
                  </a:cubicBezTo>
                  <a:cubicBezTo>
                    <a:pt x="402" y="118"/>
                    <a:pt x="401" y="120"/>
                    <a:pt x="400" y="122"/>
                  </a:cubicBezTo>
                  <a:cubicBezTo>
                    <a:pt x="398" y="124"/>
                    <a:pt x="397" y="130"/>
                    <a:pt x="393" y="131"/>
                  </a:cubicBezTo>
                  <a:cubicBezTo>
                    <a:pt x="393" y="131"/>
                    <a:pt x="393" y="132"/>
                    <a:pt x="394" y="132"/>
                  </a:cubicBezTo>
                  <a:cubicBezTo>
                    <a:pt x="394" y="132"/>
                    <a:pt x="394" y="132"/>
                    <a:pt x="394" y="132"/>
                  </a:cubicBezTo>
                  <a:cubicBezTo>
                    <a:pt x="394" y="132"/>
                    <a:pt x="391" y="134"/>
                    <a:pt x="391" y="134"/>
                  </a:cubicBezTo>
                  <a:cubicBezTo>
                    <a:pt x="391" y="135"/>
                    <a:pt x="392" y="136"/>
                    <a:pt x="393" y="136"/>
                  </a:cubicBezTo>
                  <a:cubicBezTo>
                    <a:pt x="395" y="136"/>
                    <a:pt x="395" y="135"/>
                    <a:pt x="398" y="136"/>
                  </a:cubicBezTo>
                  <a:cubicBezTo>
                    <a:pt x="400" y="136"/>
                    <a:pt x="401" y="137"/>
                    <a:pt x="403" y="137"/>
                  </a:cubicBezTo>
                  <a:cubicBezTo>
                    <a:pt x="404" y="137"/>
                    <a:pt x="405" y="137"/>
                    <a:pt x="406" y="137"/>
                  </a:cubicBezTo>
                  <a:cubicBezTo>
                    <a:pt x="407" y="138"/>
                    <a:pt x="409" y="137"/>
                    <a:pt x="410" y="138"/>
                  </a:cubicBezTo>
                  <a:cubicBezTo>
                    <a:pt x="410" y="138"/>
                    <a:pt x="409" y="138"/>
                    <a:pt x="409" y="139"/>
                  </a:cubicBezTo>
                  <a:close/>
                  <a:moveTo>
                    <a:pt x="231" y="3"/>
                  </a:moveTo>
                  <a:cubicBezTo>
                    <a:pt x="232" y="3"/>
                    <a:pt x="233" y="3"/>
                    <a:pt x="233" y="3"/>
                  </a:cubicBezTo>
                  <a:cubicBezTo>
                    <a:pt x="235" y="3"/>
                    <a:pt x="236" y="3"/>
                    <a:pt x="238" y="3"/>
                  </a:cubicBezTo>
                  <a:cubicBezTo>
                    <a:pt x="236" y="3"/>
                    <a:pt x="235" y="3"/>
                    <a:pt x="234" y="4"/>
                  </a:cubicBezTo>
                  <a:cubicBezTo>
                    <a:pt x="234" y="4"/>
                    <a:pt x="236" y="4"/>
                    <a:pt x="236" y="4"/>
                  </a:cubicBezTo>
                  <a:cubicBezTo>
                    <a:pt x="239" y="4"/>
                    <a:pt x="239" y="3"/>
                    <a:pt x="243" y="3"/>
                  </a:cubicBezTo>
                  <a:cubicBezTo>
                    <a:pt x="244" y="3"/>
                    <a:pt x="245" y="3"/>
                    <a:pt x="246" y="3"/>
                  </a:cubicBezTo>
                  <a:cubicBezTo>
                    <a:pt x="242" y="3"/>
                    <a:pt x="238" y="3"/>
                    <a:pt x="236" y="4"/>
                  </a:cubicBezTo>
                  <a:cubicBezTo>
                    <a:pt x="237" y="4"/>
                    <a:pt x="240" y="4"/>
                    <a:pt x="243" y="4"/>
                  </a:cubicBezTo>
                  <a:cubicBezTo>
                    <a:pt x="241" y="4"/>
                    <a:pt x="240" y="5"/>
                    <a:pt x="239" y="5"/>
                  </a:cubicBezTo>
                  <a:cubicBezTo>
                    <a:pt x="240" y="5"/>
                    <a:pt x="245" y="5"/>
                    <a:pt x="248" y="6"/>
                  </a:cubicBezTo>
                  <a:cubicBezTo>
                    <a:pt x="249" y="6"/>
                    <a:pt x="250" y="5"/>
                    <a:pt x="251" y="5"/>
                  </a:cubicBezTo>
                  <a:cubicBezTo>
                    <a:pt x="252" y="5"/>
                    <a:pt x="253" y="5"/>
                    <a:pt x="253" y="5"/>
                  </a:cubicBezTo>
                  <a:cubicBezTo>
                    <a:pt x="252" y="6"/>
                    <a:pt x="256" y="6"/>
                    <a:pt x="260" y="6"/>
                  </a:cubicBezTo>
                  <a:cubicBezTo>
                    <a:pt x="261" y="6"/>
                    <a:pt x="261" y="6"/>
                    <a:pt x="263" y="6"/>
                  </a:cubicBezTo>
                  <a:cubicBezTo>
                    <a:pt x="264" y="6"/>
                    <a:pt x="265" y="6"/>
                    <a:pt x="268" y="6"/>
                  </a:cubicBezTo>
                  <a:cubicBezTo>
                    <a:pt x="274" y="6"/>
                    <a:pt x="277" y="6"/>
                    <a:pt x="280" y="6"/>
                  </a:cubicBezTo>
                  <a:cubicBezTo>
                    <a:pt x="281" y="6"/>
                    <a:pt x="282" y="6"/>
                    <a:pt x="282" y="6"/>
                  </a:cubicBezTo>
                  <a:cubicBezTo>
                    <a:pt x="281" y="6"/>
                    <a:pt x="278" y="6"/>
                    <a:pt x="275" y="7"/>
                  </a:cubicBezTo>
                  <a:cubicBezTo>
                    <a:pt x="272" y="7"/>
                    <a:pt x="270" y="6"/>
                    <a:pt x="267" y="6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6" y="7"/>
                    <a:pt x="271" y="8"/>
                    <a:pt x="272" y="8"/>
                  </a:cubicBezTo>
                  <a:cubicBezTo>
                    <a:pt x="267" y="8"/>
                    <a:pt x="266" y="7"/>
                    <a:pt x="262" y="7"/>
                  </a:cubicBezTo>
                  <a:cubicBezTo>
                    <a:pt x="259" y="6"/>
                    <a:pt x="255" y="6"/>
                    <a:pt x="254" y="6"/>
                  </a:cubicBezTo>
                  <a:cubicBezTo>
                    <a:pt x="253" y="6"/>
                    <a:pt x="252" y="6"/>
                    <a:pt x="251" y="6"/>
                  </a:cubicBezTo>
                  <a:cubicBezTo>
                    <a:pt x="252" y="7"/>
                    <a:pt x="252" y="7"/>
                    <a:pt x="253" y="7"/>
                  </a:cubicBezTo>
                  <a:cubicBezTo>
                    <a:pt x="252" y="7"/>
                    <a:pt x="250" y="7"/>
                    <a:pt x="250" y="7"/>
                  </a:cubicBezTo>
                  <a:cubicBezTo>
                    <a:pt x="250" y="8"/>
                    <a:pt x="260" y="8"/>
                    <a:pt x="261" y="9"/>
                  </a:cubicBezTo>
                  <a:cubicBezTo>
                    <a:pt x="260" y="11"/>
                    <a:pt x="256" y="10"/>
                    <a:pt x="252" y="10"/>
                  </a:cubicBezTo>
                  <a:cubicBezTo>
                    <a:pt x="249" y="11"/>
                    <a:pt x="248" y="11"/>
                    <a:pt x="247" y="12"/>
                  </a:cubicBezTo>
                  <a:cubicBezTo>
                    <a:pt x="247" y="12"/>
                    <a:pt x="247" y="12"/>
                    <a:pt x="247" y="12"/>
                  </a:cubicBezTo>
                  <a:cubicBezTo>
                    <a:pt x="248" y="12"/>
                    <a:pt x="249" y="12"/>
                    <a:pt x="249" y="12"/>
                  </a:cubicBezTo>
                  <a:cubicBezTo>
                    <a:pt x="250" y="12"/>
                    <a:pt x="250" y="12"/>
                    <a:pt x="251" y="12"/>
                  </a:cubicBezTo>
                  <a:cubicBezTo>
                    <a:pt x="252" y="12"/>
                    <a:pt x="253" y="12"/>
                    <a:pt x="253" y="12"/>
                  </a:cubicBezTo>
                  <a:cubicBezTo>
                    <a:pt x="253" y="14"/>
                    <a:pt x="258" y="14"/>
                    <a:pt x="261" y="14"/>
                  </a:cubicBezTo>
                  <a:cubicBezTo>
                    <a:pt x="260" y="14"/>
                    <a:pt x="259" y="14"/>
                    <a:pt x="258" y="14"/>
                  </a:cubicBezTo>
                  <a:cubicBezTo>
                    <a:pt x="255" y="14"/>
                    <a:pt x="253" y="13"/>
                    <a:pt x="248" y="13"/>
                  </a:cubicBezTo>
                  <a:cubicBezTo>
                    <a:pt x="246" y="13"/>
                    <a:pt x="244" y="13"/>
                    <a:pt x="244" y="14"/>
                  </a:cubicBezTo>
                  <a:cubicBezTo>
                    <a:pt x="244" y="15"/>
                    <a:pt x="247" y="14"/>
                    <a:pt x="249" y="15"/>
                  </a:cubicBezTo>
                  <a:cubicBezTo>
                    <a:pt x="246" y="16"/>
                    <a:pt x="237" y="15"/>
                    <a:pt x="237" y="17"/>
                  </a:cubicBezTo>
                  <a:cubicBezTo>
                    <a:pt x="237" y="17"/>
                    <a:pt x="238" y="17"/>
                    <a:pt x="239" y="17"/>
                  </a:cubicBezTo>
                  <a:cubicBezTo>
                    <a:pt x="239" y="17"/>
                    <a:pt x="240" y="17"/>
                    <a:pt x="241" y="17"/>
                  </a:cubicBezTo>
                  <a:cubicBezTo>
                    <a:pt x="246" y="17"/>
                    <a:pt x="251" y="17"/>
                    <a:pt x="256" y="18"/>
                  </a:cubicBezTo>
                  <a:cubicBezTo>
                    <a:pt x="259" y="18"/>
                    <a:pt x="260" y="17"/>
                    <a:pt x="261" y="17"/>
                  </a:cubicBezTo>
                  <a:cubicBezTo>
                    <a:pt x="265" y="17"/>
                    <a:pt x="269" y="17"/>
                    <a:pt x="273" y="17"/>
                  </a:cubicBezTo>
                  <a:cubicBezTo>
                    <a:pt x="276" y="18"/>
                    <a:pt x="275" y="18"/>
                    <a:pt x="279" y="18"/>
                  </a:cubicBezTo>
                  <a:cubicBezTo>
                    <a:pt x="282" y="19"/>
                    <a:pt x="291" y="19"/>
                    <a:pt x="291" y="17"/>
                  </a:cubicBezTo>
                  <a:cubicBezTo>
                    <a:pt x="291" y="17"/>
                    <a:pt x="289" y="17"/>
                    <a:pt x="289" y="17"/>
                  </a:cubicBezTo>
                  <a:cubicBezTo>
                    <a:pt x="288" y="17"/>
                    <a:pt x="286" y="17"/>
                    <a:pt x="285" y="17"/>
                  </a:cubicBezTo>
                  <a:cubicBezTo>
                    <a:pt x="285" y="15"/>
                    <a:pt x="291" y="17"/>
                    <a:pt x="291" y="15"/>
                  </a:cubicBezTo>
                  <a:cubicBezTo>
                    <a:pt x="291" y="15"/>
                    <a:pt x="291" y="15"/>
                    <a:pt x="290" y="14"/>
                  </a:cubicBezTo>
                  <a:cubicBezTo>
                    <a:pt x="293" y="15"/>
                    <a:pt x="296" y="15"/>
                    <a:pt x="298" y="15"/>
                  </a:cubicBezTo>
                  <a:cubicBezTo>
                    <a:pt x="301" y="15"/>
                    <a:pt x="302" y="13"/>
                    <a:pt x="305" y="13"/>
                  </a:cubicBezTo>
                  <a:cubicBezTo>
                    <a:pt x="304" y="13"/>
                    <a:pt x="302" y="12"/>
                    <a:pt x="300" y="12"/>
                  </a:cubicBezTo>
                  <a:cubicBezTo>
                    <a:pt x="304" y="12"/>
                    <a:pt x="305" y="13"/>
                    <a:pt x="305" y="12"/>
                  </a:cubicBezTo>
                  <a:cubicBezTo>
                    <a:pt x="303" y="11"/>
                    <a:pt x="302" y="11"/>
                    <a:pt x="300" y="11"/>
                  </a:cubicBezTo>
                  <a:cubicBezTo>
                    <a:pt x="303" y="11"/>
                    <a:pt x="307" y="11"/>
                    <a:pt x="310" y="11"/>
                  </a:cubicBezTo>
                  <a:cubicBezTo>
                    <a:pt x="313" y="11"/>
                    <a:pt x="316" y="12"/>
                    <a:pt x="318" y="12"/>
                  </a:cubicBezTo>
                  <a:cubicBezTo>
                    <a:pt x="323" y="11"/>
                    <a:pt x="326" y="10"/>
                    <a:pt x="332" y="11"/>
                  </a:cubicBezTo>
                  <a:cubicBezTo>
                    <a:pt x="337" y="11"/>
                    <a:pt x="345" y="12"/>
                    <a:pt x="348" y="11"/>
                  </a:cubicBezTo>
                  <a:cubicBezTo>
                    <a:pt x="345" y="11"/>
                    <a:pt x="339" y="10"/>
                    <a:pt x="337" y="9"/>
                  </a:cubicBezTo>
                  <a:cubicBezTo>
                    <a:pt x="345" y="9"/>
                    <a:pt x="352" y="11"/>
                    <a:pt x="357" y="11"/>
                  </a:cubicBezTo>
                  <a:cubicBezTo>
                    <a:pt x="358" y="11"/>
                    <a:pt x="361" y="12"/>
                    <a:pt x="361" y="12"/>
                  </a:cubicBezTo>
                  <a:cubicBezTo>
                    <a:pt x="360" y="11"/>
                    <a:pt x="353" y="10"/>
                    <a:pt x="351" y="9"/>
                  </a:cubicBezTo>
                  <a:cubicBezTo>
                    <a:pt x="350" y="9"/>
                    <a:pt x="350" y="8"/>
                    <a:pt x="349" y="8"/>
                  </a:cubicBezTo>
                  <a:cubicBezTo>
                    <a:pt x="348" y="8"/>
                    <a:pt x="347" y="7"/>
                    <a:pt x="346" y="7"/>
                  </a:cubicBezTo>
                  <a:cubicBezTo>
                    <a:pt x="342" y="7"/>
                    <a:pt x="338" y="6"/>
                    <a:pt x="335" y="6"/>
                  </a:cubicBezTo>
                  <a:cubicBezTo>
                    <a:pt x="336" y="6"/>
                    <a:pt x="336" y="6"/>
                    <a:pt x="337" y="6"/>
                  </a:cubicBezTo>
                  <a:cubicBezTo>
                    <a:pt x="334" y="5"/>
                    <a:pt x="321" y="3"/>
                    <a:pt x="318" y="3"/>
                  </a:cubicBezTo>
                  <a:cubicBezTo>
                    <a:pt x="316" y="2"/>
                    <a:pt x="315" y="2"/>
                    <a:pt x="313" y="2"/>
                  </a:cubicBezTo>
                  <a:cubicBezTo>
                    <a:pt x="312" y="2"/>
                    <a:pt x="311" y="2"/>
                    <a:pt x="309" y="2"/>
                  </a:cubicBezTo>
                  <a:cubicBezTo>
                    <a:pt x="307" y="1"/>
                    <a:pt x="306" y="2"/>
                    <a:pt x="304" y="2"/>
                  </a:cubicBezTo>
                  <a:cubicBezTo>
                    <a:pt x="302" y="2"/>
                    <a:pt x="301" y="1"/>
                    <a:pt x="298" y="1"/>
                  </a:cubicBezTo>
                  <a:cubicBezTo>
                    <a:pt x="298" y="1"/>
                    <a:pt x="297" y="1"/>
                    <a:pt x="297" y="1"/>
                  </a:cubicBezTo>
                  <a:cubicBezTo>
                    <a:pt x="291" y="1"/>
                    <a:pt x="285" y="0"/>
                    <a:pt x="279" y="0"/>
                  </a:cubicBezTo>
                  <a:cubicBezTo>
                    <a:pt x="277" y="0"/>
                    <a:pt x="276" y="0"/>
                    <a:pt x="275" y="0"/>
                  </a:cubicBezTo>
                  <a:cubicBezTo>
                    <a:pt x="273" y="0"/>
                    <a:pt x="275" y="0"/>
                    <a:pt x="272" y="0"/>
                  </a:cubicBezTo>
                  <a:cubicBezTo>
                    <a:pt x="268" y="0"/>
                    <a:pt x="266" y="1"/>
                    <a:pt x="265" y="1"/>
                  </a:cubicBezTo>
                  <a:cubicBezTo>
                    <a:pt x="263" y="1"/>
                    <a:pt x="257" y="0"/>
                    <a:pt x="254" y="0"/>
                  </a:cubicBezTo>
                  <a:cubicBezTo>
                    <a:pt x="251" y="0"/>
                    <a:pt x="253" y="1"/>
                    <a:pt x="248" y="1"/>
                  </a:cubicBezTo>
                  <a:cubicBezTo>
                    <a:pt x="248" y="1"/>
                    <a:pt x="247" y="2"/>
                    <a:pt x="247" y="2"/>
                  </a:cubicBezTo>
                  <a:cubicBezTo>
                    <a:pt x="246" y="2"/>
                    <a:pt x="244" y="2"/>
                    <a:pt x="243" y="2"/>
                  </a:cubicBezTo>
                  <a:cubicBezTo>
                    <a:pt x="239" y="1"/>
                    <a:pt x="229" y="2"/>
                    <a:pt x="227" y="3"/>
                  </a:cubicBezTo>
                  <a:cubicBezTo>
                    <a:pt x="229" y="3"/>
                    <a:pt x="230" y="3"/>
                    <a:pt x="231" y="3"/>
                  </a:cubicBezTo>
                  <a:close/>
                  <a:moveTo>
                    <a:pt x="200" y="12"/>
                  </a:moveTo>
                  <a:cubicBezTo>
                    <a:pt x="200" y="13"/>
                    <a:pt x="203" y="13"/>
                    <a:pt x="205" y="13"/>
                  </a:cubicBezTo>
                  <a:cubicBezTo>
                    <a:pt x="205" y="13"/>
                    <a:pt x="203" y="14"/>
                    <a:pt x="203" y="14"/>
                  </a:cubicBezTo>
                  <a:cubicBezTo>
                    <a:pt x="203" y="15"/>
                    <a:pt x="209" y="14"/>
                    <a:pt x="214" y="13"/>
                  </a:cubicBezTo>
                  <a:cubicBezTo>
                    <a:pt x="214" y="12"/>
                    <a:pt x="214" y="12"/>
                    <a:pt x="214" y="12"/>
                  </a:cubicBezTo>
                  <a:cubicBezTo>
                    <a:pt x="214" y="10"/>
                    <a:pt x="209" y="12"/>
                    <a:pt x="209" y="11"/>
                  </a:cubicBezTo>
                  <a:cubicBezTo>
                    <a:pt x="207" y="11"/>
                    <a:pt x="204" y="11"/>
                    <a:pt x="204" y="11"/>
                  </a:cubicBezTo>
                  <a:cubicBezTo>
                    <a:pt x="202" y="11"/>
                    <a:pt x="200" y="11"/>
                    <a:pt x="200" y="12"/>
                  </a:cubicBezTo>
                  <a:close/>
                  <a:moveTo>
                    <a:pt x="198" y="8"/>
                  </a:moveTo>
                  <a:cubicBezTo>
                    <a:pt x="199" y="8"/>
                    <a:pt x="200" y="8"/>
                    <a:pt x="201" y="8"/>
                  </a:cubicBezTo>
                  <a:cubicBezTo>
                    <a:pt x="201" y="7"/>
                    <a:pt x="201" y="7"/>
                    <a:pt x="201" y="7"/>
                  </a:cubicBezTo>
                  <a:cubicBezTo>
                    <a:pt x="200" y="7"/>
                    <a:pt x="197" y="7"/>
                    <a:pt x="195" y="7"/>
                  </a:cubicBezTo>
                  <a:cubicBezTo>
                    <a:pt x="195" y="8"/>
                    <a:pt x="197" y="8"/>
                    <a:pt x="198" y="8"/>
                  </a:cubicBezTo>
                  <a:close/>
                  <a:moveTo>
                    <a:pt x="218" y="9"/>
                  </a:moveTo>
                  <a:cubicBezTo>
                    <a:pt x="217" y="9"/>
                    <a:pt x="216" y="9"/>
                    <a:pt x="214" y="10"/>
                  </a:cubicBezTo>
                  <a:cubicBezTo>
                    <a:pt x="214" y="10"/>
                    <a:pt x="214" y="10"/>
                    <a:pt x="215" y="10"/>
                  </a:cubicBezTo>
                  <a:cubicBezTo>
                    <a:pt x="216" y="10"/>
                    <a:pt x="217" y="10"/>
                    <a:pt x="219" y="9"/>
                  </a:cubicBezTo>
                  <a:cubicBezTo>
                    <a:pt x="219" y="10"/>
                    <a:pt x="219" y="10"/>
                    <a:pt x="221" y="10"/>
                  </a:cubicBezTo>
                  <a:cubicBezTo>
                    <a:pt x="223" y="10"/>
                    <a:pt x="223" y="9"/>
                    <a:pt x="226" y="9"/>
                  </a:cubicBezTo>
                  <a:cubicBezTo>
                    <a:pt x="228" y="9"/>
                    <a:pt x="230" y="9"/>
                    <a:pt x="232" y="9"/>
                  </a:cubicBezTo>
                  <a:cubicBezTo>
                    <a:pt x="230" y="10"/>
                    <a:pt x="220" y="10"/>
                    <a:pt x="220" y="11"/>
                  </a:cubicBezTo>
                  <a:cubicBezTo>
                    <a:pt x="220" y="12"/>
                    <a:pt x="224" y="12"/>
                    <a:pt x="227" y="12"/>
                  </a:cubicBezTo>
                  <a:cubicBezTo>
                    <a:pt x="227" y="12"/>
                    <a:pt x="226" y="12"/>
                    <a:pt x="225" y="12"/>
                  </a:cubicBezTo>
                  <a:cubicBezTo>
                    <a:pt x="225" y="13"/>
                    <a:pt x="229" y="13"/>
                    <a:pt x="231" y="13"/>
                  </a:cubicBezTo>
                  <a:cubicBezTo>
                    <a:pt x="234" y="13"/>
                    <a:pt x="235" y="13"/>
                    <a:pt x="235" y="11"/>
                  </a:cubicBezTo>
                  <a:cubicBezTo>
                    <a:pt x="237" y="12"/>
                    <a:pt x="239" y="12"/>
                    <a:pt x="241" y="12"/>
                  </a:cubicBezTo>
                  <a:cubicBezTo>
                    <a:pt x="241" y="12"/>
                    <a:pt x="241" y="12"/>
                    <a:pt x="241" y="12"/>
                  </a:cubicBezTo>
                  <a:cubicBezTo>
                    <a:pt x="242" y="12"/>
                    <a:pt x="243" y="12"/>
                    <a:pt x="244" y="12"/>
                  </a:cubicBezTo>
                  <a:cubicBezTo>
                    <a:pt x="243" y="11"/>
                    <a:pt x="243" y="11"/>
                    <a:pt x="242" y="11"/>
                  </a:cubicBezTo>
                  <a:cubicBezTo>
                    <a:pt x="242" y="10"/>
                    <a:pt x="243" y="10"/>
                    <a:pt x="244" y="10"/>
                  </a:cubicBezTo>
                  <a:cubicBezTo>
                    <a:pt x="244" y="11"/>
                    <a:pt x="244" y="11"/>
                    <a:pt x="246" y="11"/>
                  </a:cubicBezTo>
                  <a:cubicBezTo>
                    <a:pt x="248" y="11"/>
                    <a:pt x="250" y="9"/>
                    <a:pt x="254" y="9"/>
                  </a:cubicBezTo>
                  <a:cubicBezTo>
                    <a:pt x="255" y="9"/>
                    <a:pt x="257" y="10"/>
                    <a:pt x="257" y="9"/>
                  </a:cubicBezTo>
                  <a:cubicBezTo>
                    <a:pt x="258" y="9"/>
                    <a:pt x="257" y="9"/>
                    <a:pt x="257" y="9"/>
                  </a:cubicBezTo>
                  <a:cubicBezTo>
                    <a:pt x="255" y="9"/>
                    <a:pt x="251" y="8"/>
                    <a:pt x="250" y="8"/>
                  </a:cubicBezTo>
                  <a:cubicBezTo>
                    <a:pt x="249" y="8"/>
                    <a:pt x="247" y="9"/>
                    <a:pt x="247" y="8"/>
                  </a:cubicBezTo>
                  <a:cubicBezTo>
                    <a:pt x="247" y="8"/>
                    <a:pt x="248" y="8"/>
                    <a:pt x="248" y="7"/>
                  </a:cubicBezTo>
                  <a:cubicBezTo>
                    <a:pt x="248" y="7"/>
                    <a:pt x="246" y="7"/>
                    <a:pt x="246" y="7"/>
                  </a:cubicBezTo>
                  <a:cubicBezTo>
                    <a:pt x="246" y="6"/>
                    <a:pt x="246" y="6"/>
                    <a:pt x="244" y="6"/>
                  </a:cubicBezTo>
                  <a:cubicBezTo>
                    <a:pt x="244" y="6"/>
                    <a:pt x="243" y="6"/>
                    <a:pt x="243" y="6"/>
                  </a:cubicBezTo>
                  <a:cubicBezTo>
                    <a:pt x="243" y="6"/>
                    <a:pt x="243" y="6"/>
                    <a:pt x="243" y="6"/>
                  </a:cubicBezTo>
                  <a:cubicBezTo>
                    <a:pt x="243" y="7"/>
                    <a:pt x="243" y="7"/>
                    <a:pt x="243" y="7"/>
                  </a:cubicBezTo>
                  <a:cubicBezTo>
                    <a:pt x="243" y="7"/>
                    <a:pt x="242" y="7"/>
                    <a:pt x="241" y="7"/>
                  </a:cubicBezTo>
                  <a:cubicBezTo>
                    <a:pt x="240" y="7"/>
                    <a:pt x="241" y="6"/>
                    <a:pt x="239" y="6"/>
                  </a:cubicBezTo>
                  <a:cubicBezTo>
                    <a:pt x="236" y="6"/>
                    <a:pt x="235" y="6"/>
                    <a:pt x="232" y="6"/>
                  </a:cubicBezTo>
                  <a:cubicBezTo>
                    <a:pt x="230" y="6"/>
                    <a:pt x="230" y="5"/>
                    <a:pt x="227" y="4"/>
                  </a:cubicBezTo>
                  <a:cubicBezTo>
                    <a:pt x="225" y="4"/>
                    <a:pt x="222" y="4"/>
                    <a:pt x="218" y="4"/>
                  </a:cubicBezTo>
                  <a:cubicBezTo>
                    <a:pt x="218" y="5"/>
                    <a:pt x="220" y="5"/>
                    <a:pt x="222" y="5"/>
                  </a:cubicBezTo>
                  <a:cubicBezTo>
                    <a:pt x="221" y="5"/>
                    <a:pt x="220" y="5"/>
                    <a:pt x="220" y="5"/>
                  </a:cubicBezTo>
                  <a:cubicBezTo>
                    <a:pt x="217" y="5"/>
                    <a:pt x="215" y="5"/>
                    <a:pt x="214" y="6"/>
                  </a:cubicBezTo>
                  <a:cubicBezTo>
                    <a:pt x="214" y="6"/>
                    <a:pt x="215" y="6"/>
                    <a:pt x="216" y="6"/>
                  </a:cubicBezTo>
                  <a:cubicBezTo>
                    <a:pt x="216" y="6"/>
                    <a:pt x="218" y="6"/>
                    <a:pt x="220" y="6"/>
                  </a:cubicBezTo>
                  <a:cubicBezTo>
                    <a:pt x="220" y="6"/>
                    <a:pt x="219" y="6"/>
                    <a:pt x="218" y="7"/>
                  </a:cubicBezTo>
                  <a:cubicBezTo>
                    <a:pt x="217" y="6"/>
                    <a:pt x="216" y="6"/>
                    <a:pt x="214" y="6"/>
                  </a:cubicBezTo>
                  <a:cubicBezTo>
                    <a:pt x="213" y="7"/>
                    <a:pt x="210" y="6"/>
                    <a:pt x="210" y="7"/>
                  </a:cubicBezTo>
                  <a:cubicBezTo>
                    <a:pt x="211" y="8"/>
                    <a:pt x="215" y="7"/>
                    <a:pt x="217" y="8"/>
                  </a:cubicBezTo>
                  <a:cubicBezTo>
                    <a:pt x="217" y="8"/>
                    <a:pt x="216" y="8"/>
                    <a:pt x="216" y="8"/>
                  </a:cubicBezTo>
                  <a:cubicBezTo>
                    <a:pt x="214" y="8"/>
                    <a:pt x="212" y="8"/>
                    <a:pt x="211" y="8"/>
                  </a:cubicBezTo>
                  <a:cubicBezTo>
                    <a:pt x="210" y="8"/>
                    <a:pt x="209" y="8"/>
                    <a:pt x="209" y="8"/>
                  </a:cubicBezTo>
                  <a:cubicBezTo>
                    <a:pt x="209" y="10"/>
                    <a:pt x="212" y="9"/>
                    <a:pt x="218" y="9"/>
                  </a:cubicBezTo>
                  <a:close/>
                  <a:moveTo>
                    <a:pt x="174" y="20"/>
                  </a:moveTo>
                  <a:cubicBezTo>
                    <a:pt x="173" y="20"/>
                    <a:pt x="173" y="20"/>
                    <a:pt x="172" y="20"/>
                  </a:cubicBezTo>
                  <a:cubicBezTo>
                    <a:pt x="172" y="21"/>
                    <a:pt x="172" y="21"/>
                    <a:pt x="172" y="21"/>
                  </a:cubicBezTo>
                  <a:cubicBezTo>
                    <a:pt x="172" y="21"/>
                    <a:pt x="172" y="21"/>
                    <a:pt x="172" y="21"/>
                  </a:cubicBezTo>
                  <a:cubicBezTo>
                    <a:pt x="172" y="21"/>
                    <a:pt x="172" y="21"/>
                    <a:pt x="172" y="22"/>
                  </a:cubicBezTo>
                  <a:cubicBezTo>
                    <a:pt x="173" y="22"/>
                    <a:pt x="174" y="22"/>
                    <a:pt x="176" y="22"/>
                  </a:cubicBezTo>
                  <a:cubicBezTo>
                    <a:pt x="176" y="22"/>
                    <a:pt x="176" y="22"/>
                    <a:pt x="176" y="22"/>
                  </a:cubicBezTo>
                  <a:cubicBezTo>
                    <a:pt x="177" y="22"/>
                    <a:pt x="178" y="22"/>
                    <a:pt x="179" y="22"/>
                  </a:cubicBezTo>
                  <a:cubicBezTo>
                    <a:pt x="178" y="22"/>
                    <a:pt x="179" y="23"/>
                    <a:pt x="180" y="22"/>
                  </a:cubicBezTo>
                  <a:cubicBezTo>
                    <a:pt x="183" y="22"/>
                    <a:pt x="189" y="21"/>
                    <a:pt x="192" y="21"/>
                  </a:cubicBezTo>
                  <a:cubicBezTo>
                    <a:pt x="192" y="21"/>
                    <a:pt x="193" y="21"/>
                    <a:pt x="194" y="21"/>
                  </a:cubicBezTo>
                  <a:cubicBezTo>
                    <a:pt x="193" y="21"/>
                    <a:pt x="190" y="21"/>
                    <a:pt x="190" y="22"/>
                  </a:cubicBezTo>
                  <a:cubicBezTo>
                    <a:pt x="189" y="23"/>
                    <a:pt x="189" y="23"/>
                    <a:pt x="189" y="23"/>
                  </a:cubicBezTo>
                  <a:cubicBezTo>
                    <a:pt x="189" y="23"/>
                    <a:pt x="188" y="23"/>
                    <a:pt x="188" y="23"/>
                  </a:cubicBezTo>
                  <a:cubicBezTo>
                    <a:pt x="188" y="24"/>
                    <a:pt x="192" y="23"/>
                    <a:pt x="193" y="23"/>
                  </a:cubicBezTo>
                  <a:cubicBezTo>
                    <a:pt x="194" y="23"/>
                    <a:pt x="197" y="23"/>
                    <a:pt x="200" y="22"/>
                  </a:cubicBezTo>
                  <a:cubicBezTo>
                    <a:pt x="199" y="21"/>
                    <a:pt x="201" y="20"/>
                    <a:pt x="201" y="19"/>
                  </a:cubicBezTo>
                  <a:cubicBezTo>
                    <a:pt x="202" y="18"/>
                    <a:pt x="201" y="18"/>
                    <a:pt x="198" y="18"/>
                  </a:cubicBezTo>
                  <a:cubicBezTo>
                    <a:pt x="197" y="18"/>
                    <a:pt x="196" y="18"/>
                    <a:pt x="195" y="18"/>
                  </a:cubicBezTo>
                  <a:cubicBezTo>
                    <a:pt x="192" y="18"/>
                    <a:pt x="191" y="18"/>
                    <a:pt x="188" y="18"/>
                  </a:cubicBezTo>
                  <a:cubicBezTo>
                    <a:pt x="187" y="18"/>
                    <a:pt x="186" y="18"/>
                    <a:pt x="185" y="19"/>
                  </a:cubicBezTo>
                  <a:cubicBezTo>
                    <a:pt x="186" y="20"/>
                    <a:pt x="188" y="19"/>
                    <a:pt x="191" y="19"/>
                  </a:cubicBezTo>
                  <a:cubicBezTo>
                    <a:pt x="191" y="20"/>
                    <a:pt x="191" y="20"/>
                    <a:pt x="191" y="20"/>
                  </a:cubicBezTo>
                  <a:cubicBezTo>
                    <a:pt x="187" y="21"/>
                    <a:pt x="186" y="19"/>
                    <a:pt x="182" y="20"/>
                  </a:cubicBezTo>
                  <a:cubicBezTo>
                    <a:pt x="182" y="20"/>
                    <a:pt x="182" y="20"/>
                    <a:pt x="182" y="20"/>
                  </a:cubicBezTo>
                  <a:cubicBezTo>
                    <a:pt x="183" y="21"/>
                    <a:pt x="184" y="21"/>
                    <a:pt x="185" y="21"/>
                  </a:cubicBezTo>
                  <a:cubicBezTo>
                    <a:pt x="180" y="22"/>
                    <a:pt x="178" y="19"/>
                    <a:pt x="174" y="20"/>
                  </a:cubicBezTo>
                  <a:close/>
                  <a:moveTo>
                    <a:pt x="171" y="14"/>
                  </a:moveTo>
                  <a:cubicBezTo>
                    <a:pt x="171" y="14"/>
                    <a:pt x="171" y="15"/>
                    <a:pt x="170" y="15"/>
                  </a:cubicBezTo>
                  <a:cubicBezTo>
                    <a:pt x="171" y="15"/>
                    <a:pt x="172" y="15"/>
                    <a:pt x="175" y="14"/>
                  </a:cubicBezTo>
                  <a:cubicBezTo>
                    <a:pt x="175" y="15"/>
                    <a:pt x="175" y="15"/>
                    <a:pt x="175" y="15"/>
                  </a:cubicBezTo>
                  <a:cubicBezTo>
                    <a:pt x="173" y="15"/>
                    <a:pt x="172" y="15"/>
                    <a:pt x="171" y="16"/>
                  </a:cubicBezTo>
                  <a:cubicBezTo>
                    <a:pt x="172" y="16"/>
                    <a:pt x="172" y="16"/>
                    <a:pt x="175" y="16"/>
                  </a:cubicBezTo>
                  <a:cubicBezTo>
                    <a:pt x="177" y="15"/>
                    <a:pt x="179" y="15"/>
                    <a:pt x="180" y="16"/>
                  </a:cubicBezTo>
                  <a:cubicBezTo>
                    <a:pt x="182" y="15"/>
                    <a:pt x="184" y="15"/>
                    <a:pt x="187" y="15"/>
                  </a:cubicBezTo>
                  <a:cubicBezTo>
                    <a:pt x="190" y="15"/>
                    <a:pt x="190" y="16"/>
                    <a:pt x="193" y="16"/>
                  </a:cubicBezTo>
                  <a:cubicBezTo>
                    <a:pt x="194" y="15"/>
                    <a:pt x="196" y="16"/>
                    <a:pt x="196" y="15"/>
                  </a:cubicBezTo>
                  <a:cubicBezTo>
                    <a:pt x="196" y="14"/>
                    <a:pt x="193" y="14"/>
                    <a:pt x="192" y="14"/>
                  </a:cubicBezTo>
                  <a:cubicBezTo>
                    <a:pt x="193" y="14"/>
                    <a:pt x="193" y="13"/>
                    <a:pt x="193" y="13"/>
                  </a:cubicBezTo>
                  <a:cubicBezTo>
                    <a:pt x="193" y="13"/>
                    <a:pt x="191" y="12"/>
                    <a:pt x="189" y="12"/>
                  </a:cubicBezTo>
                  <a:cubicBezTo>
                    <a:pt x="188" y="12"/>
                    <a:pt x="188" y="13"/>
                    <a:pt x="187" y="13"/>
                  </a:cubicBezTo>
                  <a:cubicBezTo>
                    <a:pt x="185" y="13"/>
                    <a:pt x="185" y="12"/>
                    <a:pt x="182" y="12"/>
                  </a:cubicBezTo>
                  <a:cubicBezTo>
                    <a:pt x="181" y="13"/>
                    <a:pt x="181" y="13"/>
                    <a:pt x="179" y="13"/>
                  </a:cubicBezTo>
                  <a:cubicBezTo>
                    <a:pt x="178" y="13"/>
                    <a:pt x="177" y="13"/>
                    <a:pt x="174" y="13"/>
                  </a:cubicBezTo>
                  <a:cubicBezTo>
                    <a:pt x="172" y="13"/>
                    <a:pt x="171" y="13"/>
                    <a:pt x="169" y="14"/>
                  </a:cubicBezTo>
                  <a:cubicBezTo>
                    <a:pt x="169" y="15"/>
                    <a:pt x="169" y="14"/>
                    <a:pt x="171" y="14"/>
                  </a:cubicBezTo>
                  <a:close/>
                  <a:moveTo>
                    <a:pt x="221" y="14"/>
                  </a:moveTo>
                  <a:cubicBezTo>
                    <a:pt x="221" y="14"/>
                    <a:pt x="221" y="14"/>
                    <a:pt x="221" y="14"/>
                  </a:cubicBezTo>
                  <a:cubicBezTo>
                    <a:pt x="220" y="14"/>
                    <a:pt x="221" y="14"/>
                    <a:pt x="219" y="14"/>
                  </a:cubicBezTo>
                  <a:cubicBezTo>
                    <a:pt x="216" y="14"/>
                    <a:pt x="211" y="14"/>
                    <a:pt x="209" y="15"/>
                  </a:cubicBezTo>
                  <a:cubicBezTo>
                    <a:pt x="209" y="15"/>
                    <a:pt x="218" y="15"/>
                    <a:pt x="219" y="15"/>
                  </a:cubicBezTo>
                  <a:cubicBezTo>
                    <a:pt x="220" y="15"/>
                    <a:pt x="221" y="15"/>
                    <a:pt x="221" y="14"/>
                  </a:cubicBezTo>
                  <a:close/>
                  <a:moveTo>
                    <a:pt x="187" y="16"/>
                  </a:moveTo>
                  <a:cubicBezTo>
                    <a:pt x="185" y="16"/>
                    <a:pt x="185" y="16"/>
                    <a:pt x="183" y="16"/>
                  </a:cubicBezTo>
                  <a:cubicBezTo>
                    <a:pt x="183" y="16"/>
                    <a:pt x="179" y="17"/>
                    <a:pt x="182" y="17"/>
                  </a:cubicBezTo>
                  <a:cubicBezTo>
                    <a:pt x="184" y="17"/>
                    <a:pt x="186" y="17"/>
                    <a:pt x="187" y="16"/>
                  </a:cubicBezTo>
                  <a:close/>
                  <a:moveTo>
                    <a:pt x="171" y="25"/>
                  </a:moveTo>
                  <a:cubicBezTo>
                    <a:pt x="172" y="25"/>
                    <a:pt x="174" y="25"/>
                    <a:pt x="174" y="24"/>
                  </a:cubicBezTo>
                  <a:cubicBezTo>
                    <a:pt x="174" y="24"/>
                    <a:pt x="173" y="24"/>
                    <a:pt x="173" y="24"/>
                  </a:cubicBezTo>
                  <a:cubicBezTo>
                    <a:pt x="171" y="24"/>
                    <a:pt x="169" y="25"/>
                    <a:pt x="168" y="25"/>
                  </a:cubicBezTo>
                  <a:cubicBezTo>
                    <a:pt x="170" y="25"/>
                    <a:pt x="170" y="25"/>
                    <a:pt x="171" y="25"/>
                  </a:cubicBezTo>
                  <a:close/>
                  <a:moveTo>
                    <a:pt x="220" y="21"/>
                  </a:moveTo>
                  <a:cubicBezTo>
                    <a:pt x="220" y="20"/>
                    <a:pt x="217" y="20"/>
                    <a:pt x="214" y="20"/>
                  </a:cubicBezTo>
                  <a:cubicBezTo>
                    <a:pt x="210" y="20"/>
                    <a:pt x="211" y="21"/>
                    <a:pt x="209" y="21"/>
                  </a:cubicBezTo>
                  <a:cubicBezTo>
                    <a:pt x="209" y="21"/>
                    <a:pt x="207" y="22"/>
                    <a:pt x="207" y="22"/>
                  </a:cubicBezTo>
                  <a:cubicBezTo>
                    <a:pt x="207" y="22"/>
                    <a:pt x="216" y="23"/>
                    <a:pt x="217" y="23"/>
                  </a:cubicBezTo>
                  <a:cubicBezTo>
                    <a:pt x="219" y="23"/>
                    <a:pt x="220" y="22"/>
                    <a:pt x="220" y="21"/>
                  </a:cubicBezTo>
                  <a:close/>
                  <a:moveTo>
                    <a:pt x="378" y="139"/>
                  </a:moveTo>
                  <a:cubicBezTo>
                    <a:pt x="376" y="139"/>
                    <a:pt x="374" y="139"/>
                    <a:pt x="373" y="139"/>
                  </a:cubicBezTo>
                  <a:cubicBezTo>
                    <a:pt x="371" y="138"/>
                    <a:pt x="370" y="138"/>
                    <a:pt x="369" y="136"/>
                  </a:cubicBezTo>
                  <a:cubicBezTo>
                    <a:pt x="368" y="137"/>
                    <a:pt x="368" y="137"/>
                    <a:pt x="368" y="137"/>
                  </a:cubicBezTo>
                  <a:cubicBezTo>
                    <a:pt x="368" y="138"/>
                    <a:pt x="375" y="141"/>
                    <a:pt x="376" y="141"/>
                  </a:cubicBezTo>
                  <a:cubicBezTo>
                    <a:pt x="376" y="141"/>
                    <a:pt x="378" y="141"/>
                    <a:pt x="378" y="140"/>
                  </a:cubicBezTo>
                  <a:lnTo>
                    <a:pt x="378" y="139"/>
                  </a:lnTo>
                  <a:close/>
                  <a:moveTo>
                    <a:pt x="387" y="139"/>
                  </a:moveTo>
                  <a:cubicBezTo>
                    <a:pt x="387" y="139"/>
                    <a:pt x="386" y="138"/>
                    <a:pt x="386" y="138"/>
                  </a:cubicBezTo>
                  <a:cubicBezTo>
                    <a:pt x="384" y="138"/>
                    <a:pt x="382" y="141"/>
                    <a:pt x="382" y="142"/>
                  </a:cubicBezTo>
                  <a:cubicBezTo>
                    <a:pt x="382" y="143"/>
                    <a:pt x="383" y="144"/>
                    <a:pt x="385" y="144"/>
                  </a:cubicBezTo>
                  <a:cubicBezTo>
                    <a:pt x="387" y="144"/>
                    <a:pt x="388" y="143"/>
                    <a:pt x="388" y="142"/>
                  </a:cubicBezTo>
                  <a:cubicBezTo>
                    <a:pt x="388" y="141"/>
                    <a:pt x="388" y="141"/>
                    <a:pt x="388" y="141"/>
                  </a:cubicBezTo>
                  <a:cubicBezTo>
                    <a:pt x="385" y="141"/>
                    <a:pt x="387" y="141"/>
                    <a:pt x="387" y="139"/>
                  </a:cubicBezTo>
                  <a:close/>
                  <a:moveTo>
                    <a:pt x="366" y="123"/>
                  </a:moveTo>
                  <a:cubicBezTo>
                    <a:pt x="368" y="124"/>
                    <a:pt x="373" y="127"/>
                    <a:pt x="376" y="127"/>
                  </a:cubicBezTo>
                  <a:cubicBezTo>
                    <a:pt x="377" y="128"/>
                    <a:pt x="378" y="127"/>
                    <a:pt x="378" y="127"/>
                  </a:cubicBezTo>
                  <a:cubicBezTo>
                    <a:pt x="375" y="125"/>
                    <a:pt x="371" y="123"/>
                    <a:pt x="366" y="123"/>
                  </a:cubicBezTo>
                  <a:close/>
                  <a:moveTo>
                    <a:pt x="0" y="115"/>
                  </a:moveTo>
                  <a:cubicBezTo>
                    <a:pt x="0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4"/>
                    <a:pt x="0" y="114"/>
                    <a:pt x="0" y="115"/>
                  </a:cubicBezTo>
                  <a:close/>
                  <a:moveTo>
                    <a:pt x="389" y="323"/>
                  </a:moveTo>
                  <a:cubicBezTo>
                    <a:pt x="388" y="323"/>
                    <a:pt x="387" y="325"/>
                    <a:pt x="387" y="327"/>
                  </a:cubicBezTo>
                  <a:cubicBezTo>
                    <a:pt x="387" y="328"/>
                    <a:pt x="388" y="327"/>
                    <a:pt x="389" y="327"/>
                  </a:cubicBezTo>
                  <a:cubicBezTo>
                    <a:pt x="390" y="327"/>
                    <a:pt x="390" y="325"/>
                    <a:pt x="391" y="325"/>
                  </a:cubicBezTo>
                  <a:cubicBezTo>
                    <a:pt x="391" y="323"/>
                    <a:pt x="391" y="323"/>
                    <a:pt x="391" y="323"/>
                  </a:cubicBezTo>
                  <a:cubicBezTo>
                    <a:pt x="390" y="323"/>
                    <a:pt x="390" y="323"/>
                    <a:pt x="389" y="323"/>
                  </a:cubicBezTo>
                  <a:close/>
                  <a:moveTo>
                    <a:pt x="289" y="65"/>
                  </a:moveTo>
                  <a:cubicBezTo>
                    <a:pt x="287" y="64"/>
                    <a:pt x="283" y="64"/>
                    <a:pt x="283" y="65"/>
                  </a:cubicBezTo>
                  <a:cubicBezTo>
                    <a:pt x="286" y="67"/>
                    <a:pt x="286" y="67"/>
                    <a:pt x="286" y="67"/>
                  </a:cubicBezTo>
                  <a:cubicBezTo>
                    <a:pt x="287" y="67"/>
                    <a:pt x="288" y="66"/>
                    <a:pt x="289" y="65"/>
                  </a:cubicBezTo>
                  <a:close/>
                  <a:moveTo>
                    <a:pt x="321" y="281"/>
                  </a:moveTo>
                  <a:cubicBezTo>
                    <a:pt x="321" y="282"/>
                    <a:pt x="322" y="284"/>
                    <a:pt x="323" y="284"/>
                  </a:cubicBezTo>
                  <a:cubicBezTo>
                    <a:pt x="323" y="283"/>
                    <a:pt x="323" y="283"/>
                    <a:pt x="323" y="282"/>
                  </a:cubicBezTo>
                  <a:cubicBezTo>
                    <a:pt x="324" y="283"/>
                    <a:pt x="324" y="282"/>
                    <a:pt x="326" y="282"/>
                  </a:cubicBezTo>
                  <a:cubicBezTo>
                    <a:pt x="328" y="282"/>
                    <a:pt x="332" y="282"/>
                    <a:pt x="334" y="283"/>
                  </a:cubicBezTo>
                  <a:cubicBezTo>
                    <a:pt x="335" y="283"/>
                    <a:pt x="334" y="285"/>
                    <a:pt x="336" y="285"/>
                  </a:cubicBezTo>
                  <a:cubicBezTo>
                    <a:pt x="338" y="285"/>
                    <a:pt x="338" y="282"/>
                    <a:pt x="340" y="282"/>
                  </a:cubicBezTo>
                  <a:cubicBezTo>
                    <a:pt x="341" y="282"/>
                    <a:pt x="341" y="283"/>
                    <a:pt x="342" y="283"/>
                  </a:cubicBezTo>
                  <a:cubicBezTo>
                    <a:pt x="343" y="283"/>
                    <a:pt x="344" y="282"/>
                    <a:pt x="346" y="281"/>
                  </a:cubicBezTo>
                  <a:cubicBezTo>
                    <a:pt x="348" y="282"/>
                    <a:pt x="350" y="281"/>
                    <a:pt x="352" y="282"/>
                  </a:cubicBezTo>
                  <a:cubicBezTo>
                    <a:pt x="351" y="280"/>
                    <a:pt x="349" y="279"/>
                    <a:pt x="348" y="278"/>
                  </a:cubicBezTo>
                  <a:cubicBezTo>
                    <a:pt x="348" y="278"/>
                    <a:pt x="348" y="278"/>
                    <a:pt x="348" y="278"/>
                  </a:cubicBezTo>
                  <a:cubicBezTo>
                    <a:pt x="345" y="277"/>
                    <a:pt x="344" y="274"/>
                    <a:pt x="338" y="274"/>
                  </a:cubicBezTo>
                  <a:cubicBezTo>
                    <a:pt x="336" y="274"/>
                    <a:pt x="335" y="274"/>
                    <a:pt x="332" y="274"/>
                  </a:cubicBezTo>
                  <a:cubicBezTo>
                    <a:pt x="331" y="274"/>
                    <a:pt x="330" y="273"/>
                    <a:pt x="328" y="273"/>
                  </a:cubicBezTo>
                  <a:cubicBezTo>
                    <a:pt x="328" y="273"/>
                    <a:pt x="326" y="274"/>
                    <a:pt x="326" y="274"/>
                  </a:cubicBezTo>
                  <a:cubicBezTo>
                    <a:pt x="326" y="275"/>
                    <a:pt x="328" y="276"/>
                    <a:pt x="329" y="276"/>
                  </a:cubicBezTo>
                  <a:cubicBezTo>
                    <a:pt x="329" y="277"/>
                    <a:pt x="329" y="279"/>
                    <a:pt x="330" y="280"/>
                  </a:cubicBezTo>
                  <a:cubicBezTo>
                    <a:pt x="328" y="281"/>
                    <a:pt x="326" y="280"/>
                    <a:pt x="322" y="280"/>
                  </a:cubicBezTo>
                  <a:lnTo>
                    <a:pt x="321" y="281"/>
                  </a:lnTo>
                  <a:close/>
                  <a:moveTo>
                    <a:pt x="292" y="41"/>
                  </a:moveTo>
                  <a:cubicBezTo>
                    <a:pt x="290" y="41"/>
                    <a:pt x="286" y="43"/>
                    <a:pt x="288" y="43"/>
                  </a:cubicBezTo>
                  <a:cubicBezTo>
                    <a:pt x="290" y="43"/>
                    <a:pt x="291" y="42"/>
                    <a:pt x="292" y="41"/>
                  </a:cubicBezTo>
                  <a:close/>
                  <a:moveTo>
                    <a:pt x="298" y="236"/>
                  </a:moveTo>
                  <a:cubicBezTo>
                    <a:pt x="298" y="236"/>
                    <a:pt x="296" y="236"/>
                    <a:pt x="296" y="237"/>
                  </a:cubicBezTo>
                  <a:cubicBezTo>
                    <a:pt x="296" y="237"/>
                    <a:pt x="299" y="237"/>
                    <a:pt x="300" y="237"/>
                  </a:cubicBezTo>
                  <a:cubicBezTo>
                    <a:pt x="300" y="237"/>
                    <a:pt x="299" y="236"/>
                    <a:pt x="298" y="236"/>
                  </a:cubicBezTo>
                  <a:close/>
                  <a:moveTo>
                    <a:pt x="264" y="51"/>
                  </a:moveTo>
                  <a:cubicBezTo>
                    <a:pt x="264" y="52"/>
                    <a:pt x="265" y="53"/>
                    <a:pt x="268" y="53"/>
                  </a:cubicBezTo>
                  <a:cubicBezTo>
                    <a:pt x="267" y="52"/>
                    <a:pt x="266" y="51"/>
                    <a:pt x="264" y="51"/>
                  </a:cubicBezTo>
                  <a:close/>
                  <a:moveTo>
                    <a:pt x="298" y="246"/>
                  </a:moveTo>
                  <a:cubicBezTo>
                    <a:pt x="299" y="247"/>
                    <a:pt x="298" y="249"/>
                    <a:pt x="300" y="249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7"/>
                    <a:pt x="301" y="246"/>
                    <a:pt x="299" y="246"/>
                  </a:cubicBezTo>
                  <a:lnTo>
                    <a:pt x="298" y="246"/>
                  </a:lnTo>
                  <a:close/>
                  <a:moveTo>
                    <a:pt x="304" y="238"/>
                  </a:moveTo>
                  <a:cubicBezTo>
                    <a:pt x="304" y="238"/>
                    <a:pt x="305" y="239"/>
                    <a:pt x="305" y="239"/>
                  </a:cubicBezTo>
                  <a:lnTo>
                    <a:pt x="304" y="238"/>
                  </a:lnTo>
                  <a:close/>
                  <a:moveTo>
                    <a:pt x="327" y="266"/>
                  </a:moveTo>
                  <a:cubicBezTo>
                    <a:pt x="327" y="266"/>
                    <a:pt x="327" y="265"/>
                    <a:pt x="327" y="265"/>
                  </a:cubicBezTo>
                  <a:cubicBezTo>
                    <a:pt x="326" y="266"/>
                    <a:pt x="325" y="267"/>
                    <a:pt x="323" y="266"/>
                  </a:cubicBezTo>
                  <a:cubicBezTo>
                    <a:pt x="323" y="268"/>
                    <a:pt x="323" y="268"/>
                    <a:pt x="323" y="268"/>
                  </a:cubicBezTo>
                  <a:cubicBezTo>
                    <a:pt x="324" y="268"/>
                    <a:pt x="324" y="268"/>
                    <a:pt x="324" y="268"/>
                  </a:cubicBezTo>
                  <a:cubicBezTo>
                    <a:pt x="325" y="268"/>
                    <a:pt x="326" y="267"/>
                    <a:pt x="327" y="266"/>
                  </a:cubicBezTo>
                  <a:close/>
                  <a:moveTo>
                    <a:pt x="300" y="282"/>
                  </a:moveTo>
                  <a:cubicBezTo>
                    <a:pt x="300" y="283"/>
                    <a:pt x="302" y="285"/>
                    <a:pt x="303" y="285"/>
                  </a:cubicBezTo>
                  <a:cubicBezTo>
                    <a:pt x="306" y="285"/>
                    <a:pt x="307" y="284"/>
                    <a:pt x="310" y="284"/>
                  </a:cubicBezTo>
                  <a:cubicBezTo>
                    <a:pt x="310" y="283"/>
                    <a:pt x="309" y="282"/>
                    <a:pt x="308" y="282"/>
                  </a:cubicBezTo>
                  <a:cubicBezTo>
                    <a:pt x="308" y="282"/>
                    <a:pt x="308" y="282"/>
                    <a:pt x="308" y="282"/>
                  </a:cubicBezTo>
                  <a:cubicBezTo>
                    <a:pt x="307" y="282"/>
                    <a:pt x="305" y="281"/>
                    <a:pt x="302" y="281"/>
                  </a:cubicBezTo>
                  <a:cubicBezTo>
                    <a:pt x="302" y="281"/>
                    <a:pt x="300" y="281"/>
                    <a:pt x="300" y="282"/>
                  </a:cubicBezTo>
                  <a:close/>
                  <a:moveTo>
                    <a:pt x="272" y="265"/>
                  </a:moveTo>
                  <a:cubicBezTo>
                    <a:pt x="275" y="265"/>
                    <a:pt x="275" y="265"/>
                    <a:pt x="275" y="265"/>
                  </a:cubicBezTo>
                  <a:cubicBezTo>
                    <a:pt x="275" y="265"/>
                    <a:pt x="275" y="263"/>
                    <a:pt x="275" y="263"/>
                  </a:cubicBezTo>
                  <a:cubicBezTo>
                    <a:pt x="274" y="262"/>
                    <a:pt x="274" y="262"/>
                    <a:pt x="274" y="262"/>
                  </a:cubicBezTo>
                  <a:cubicBezTo>
                    <a:pt x="274" y="262"/>
                    <a:pt x="274" y="262"/>
                    <a:pt x="274" y="262"/>
                  </a:cubicBezTo>
                  <a:cubicBezTo>
                    <a:pt x="274" y="264"/>
                    <a:pt x="274" y="264"/>
                    <a:pt x="274" y="264"/>
                  </a:cubicBezTo>
                  <a:cubicBezTo>
                    <a:pt x="273" y="264"/>
                    <a:pt x="272" y="264"/>
                    <a:pt x="272" y="265"/>
                  </a:cubicBezTo>
                  <a:close/>
                  <a:moveTo>
                    <a:pt x="320" y="272"/>
                  </a:moveTo>
                  <a:cubicBezTo>
                    <a:pt x="320" y="272"/>
                    <a:pt x="318" y="269"/>
                    <a:pt x="316" y="268"/>
                  </a:cubicBezTo>
                  <a:cubicBezTo>
                    <a:pt x="315" y="268"/>
                    <a:pt x="314" y="268"/>
                    <a:pt x="313" y="268"/>
                  </a:cubicBezTo>
                  <a:cubicBezTo>
                    <a:pt x="313" y="267"/>
                    <a:pt x="313" y="267"/>
                    <a:pt x="313" y="267"/>
                  </a:cubicBezTo>
                  <a:cubicBezTo>
                    <a:pt x="309" y="267"/>
                    <a:pt x="304" y="265"/>
                    <a:pt x="302" y="262"/>
                  </a:cubicBezTo>
                  <a:cubicBezTo>
                    <a:pt x="301" y="262"/>
                    <a:pt x="300" y="260"/>
                    <a:pt x="298" y="260"/>
                  </a:cubicBezTo>
                  <a:cubicBezTo>
                    <a:pt x="292" y="260"/>
                    <a:pt x="288" y="256"/>
                    <a:pt x="280" y="256"/>
                  </a:cubicBezTo>
                  <a:cubicBezTo>
                    <a:pt x="271" y="256"/>
                    <a:pt x="267" y="258"/>
                    <a:pt x="264" y="264"/>
                  </a:cubicBezTo>
                  <a:cubicBezTo>
                    <a:pt x="264" y="263"/>
                    <a:pt x="265" y="264"/>
                    <a:pt x="266" y="264"/>
                  </a:cubicBezTo>
                  <a:cubicBezTo>
                    <a:pt x="268" y="262"/>
                    <a:pt x="273" y="259"/>
                    <a:pt x="276" y="259"/>
                  </a:cubicBezTo>
                  <a:cubicBezTo>
                    <a:pt x="277" y="259"/>
                    <a:pt x="279" y="259"/>
                    <a:pt x="279" y="260"/>
                  </a:cubicBezTo>
                  <a:cubicBezTo>
                    <a:pt x="279" y="260"/>
                    <a:pt x="278" y="261"/>
                    <a:pt x="280" y="262"/>
                  </a:cubicBezTo>
                  <a:cubicBezTo>
                    <a:pt x="281" y="262"/>
                    <a:pt x="283" y="262"/>
                    <a:pt x="285" y="262"/>
                  </a:cubicBezTo>
                  <a:cubicBezTo>
                    <a:pt x="288" y="262"/>
                    <a:pt x="289" y="264"/>
                    <a:pt x="292" y="264"/>
                  </a:cubicBezTo>
                  <a:cubicBezTo>
                    <a:pt x="293" y="264"/>
                    <a:pt x="294" y="264"/>
                    <a:pt x="296" y="265"/>
                  </a:cubicBezTo>
                  <a:cubicBezTo>
                    <a:pt x="296" y="265"/>
                    <a:pt x="296" y="266"/>
                    <a:pt x="298" y="266"/>
                  </a:cubicBezTo>
                  <a:cubicBezTo>
                    <a:pt x="298" y="269"/>
                    <a:pt x="301" y="269"/>
                    <a:pt x="304" y="270"/>
                  </a:cubicBezTo>
                  <a:cubicBezTo>
                    <a:pt x="304" y="271"/>
                    <a:pt x="303" y="272"/>
                    <a:pt x="302" y="272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3"/>
                    <a:pt x="309" y="274"/>
                    <a:pt x="313" y="274"/>
                  </a:cubicBezTo>
                  <a:cubicBezTo>
                    <a:pt x="316" y="274"/>
                    <a:pt x="319" y="274"/>
                    <a:pt x="320" y="272"/>
                  </a:cubicBezTo>
                  <a:close/>
                  <a:moveTo>
                    <a:pt x="359" y="282"/>
                  </a:moveTo>
                  <a:cubicBezTo>
                    <a:pt x="359" y="284"/>
                    <a:pt x="361" y="284"/>
                    <a:pt x="363" y="284"/>
                  </a:cubicBezTo>
                  <a:cubicBezTo>
                    <a:pt x="364" y="284"/>
                    <a:pt x="366" y="284"/>
                    <a:pt x="366" y="283"/>
                  </a:cubicBezTo>
                  <a:cubicBezTo>
                    <a:pt x="366" y="282"/>
                    <a:pt x="361" y="281"/>
                    <a:pt x="361" y="281"/>
                  </a:cubicBezTo>
                  <a:cubicBezTo>
                    <a:pt x="360" y="281"/>
                    <a:pt x="359" y="281"/>
                    <a:pt x="359" y="282"/>
                  </a:cubicBezTo>
                  <a:close/>
                  <a:moveTo>
                    <a:pt x="368" y="578"/>
                  </a:moveTo>
                  <a:cubicBezTo>
                    <a:pt x="367" y="579"/>
                    <a:pt x="367" y="579"/>
                    <a:pt x="366" y="579"/>
                  </a:cubicBezTo>
                  <a:cubicBezTo>
                    <a:pt x="366" y="580"/>
                    <a:pt x="366" y="580"/>
                    <a:pt x="366" y="580"/>
                  </a:cubicBezTo>
                  <a:cubicBezTo>
                    <a:pt x="367" y="580"/>
                    <a:pt x="367" y="580"/>
                    <a:pt x="367" y="580"/>
                  </a:cubicBezTo>
                  <a:cubicBezTo>
                    <a:pt x="368" y="580"/>
                    <a:pt x="368" y="579"/>
                    <a:pt x="369" y="579"/>
                  </a:cubicBezTo>
                  <a:cubicBezTo>
                    <a:pt x="370" y="579"/>
                    <a:pt x="372" y="578"/>
                    <a:pt x="373" y="577"/>
                  </a:cubicBezTo>
                  <a:cubicBezTo>
                    <a:pt x="373" y="577"/>
                    <a:pt x="373" y="577"/>
                    <a:pt x="373" y="577"/>
                  </a:cubicBezTo>
                  <a:cubicBezTo>
                    <a:pt x="372" y="577"/>
                    <a:pt x="372" y="577"/>
                    <a:pt x="371" y="577"/>
                  </a:cubicBezTo>
                  <a:cubicBezTo>
                    <a:pt x="370" y="578"/>
                    <a:pt x="369" y="578"/>
                    <a:pt x="368" y="578"/>
                  </a:cubicBezTo>
                  <a:close/>
                  <a:moveTo>
                    <a:pt x="368" y="578"/>
                  </a:moveTo>
                  <a:cubicBezTo>
                    <a:pt x="366" y="578"/>
                    <a:pt x="365" y="579"/>
                    <a:pt x="363" y="579"/>
                  </a:cubicBezTo>
                  <a:cubicBezTo>
                    <a:pt x="363" y="579"/>
                    <a:pt x="363" y="579"/>
                    <a:pt x="364" y="579"/>
                  </a:cubicBezTo>
                  <a:cubicBezTo>
                    <a:pt x="363" y="580"/>
                    <a:pt x="363" y="580"/>
                    <a:pt x="362" y="581"/>
                  </a:cubicBezTo>
                  <a:cubicBezTo>
                    <a:pt x="362" y="581"/>
                    <a:pt x="362" y="581"/>
                    <a:pt x="362" y="581"/>
                  </a:cubicBezTo>
                  <a:cubicBezTo>
                    <a:pt x="364" y="580"/>
                    <a:pt x="366" y="579"/>
                    <a:pt x="368" y="578"/>
                  </a:cubicBezTo>
                  <a:close/>
                  <a:moveTo>
                    <a:pt x="364" y="133"/>
                  </a:moveTo>
                  <a:cubicBezTo>
                    <a:pt x="363" y="133"/>
                    <a:pt x="363" y="133"/>
                    <a:pt x="363" y="133"/>
                  </a:cubicBezTo>
                  <a:cubicBezTo>
                    <a:pt x="364" y="133"/>
                    <a:pt x="364" y="134"/>
                    <a:pt x="364" y="133"/>
                  </a:cubicBezTo>
                  <a:close/>
                  <a:moveTo>
                    <a:pt x="59" y="135"/>
                  </a:moveTo>
                  <a:cubicBezTo>
                    <a:pt x="61" y="136"/>
                    <a:pt x="65" y="137"/>
                    <a:pt x="69" y="137"/>
                  </a:cubicBezTo>
                  <a:cubicBezTo>
                    <a:pt x="69" y="137"/>
                    <a:pt x="70" y="137"/>
                    <a:pt x="70" y="137"/>
                  </a:cubicBezTo>
                  <a:cubicBezTo>
                    <a:pt x="70" y="136"/>
                    <a:pt x="70" y="136"/>
                    <a:pt x="70" y="136"/>
                  </a:cubicBezTo>
                  <a:cubicBezTo>
                    <a:pt x="67" y="133"/>
                    <a:pt x="64" y="132"/>
                    <a:pt x="58" y="131"/>
                  </a:cubicBezTo>
                  <a:cubicBezTo>
                    <a:pt x="57" y="131"/>
                    <a:pt x="56" y="130"/>
                    <a:pt x="55" y="130"/>
                  </a:cubicBezTo>
                  <a:cubicBezTo>
                    <a:pt x="54" y="130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4" y="131"/>
                    <a:pt x="54" y="131"/>
                    <a:pt x="55" y="131"/>
                  </a:cubicBezTo>
                  <a:cubicBezTo>
                    <a:pt x="55" y="131"/>
                    <a:pt x="54" y="132"/>
                    <a:pt x="54" y="132"/>
                  </a:cubicBezTo>
                  <a:cubicBezTo>
                    <a:pt x="54" y="133"/>
                    <a:pt x="58" y="134"/>
                    <a:pt x="60" y="133"/>
                  </a:cubicBezTo>
                  <a:cubicBezTo>
                    <a:pt x="60" y="134"/>
                    <a:pt x="59" y="134"/>
                    <a:pt x="59" y="135"/>
                  </a:cubicBezTo>
                  <a:close/>
                  <a:moveTo>
                    <a:pt x="363" y="133"/>
                  </a:moveTo>
                  <a:cubicBezTo>
                    <a:pt x="363" y="133"/>
                    <a:pt x="363" y="133"/>
                    <a:pt x="363" y="133"/>
                  </a:cubicBezTo>
                  <a:cubicBezTo>
                    <a:pt x="363" y="133"/>
                    <a:pt x="363" y="133"/>
                    <a:pt x="363" y="133"/>
                  </a:cubicBezTo>
                  <a:close/>
                  <a:moveTo>
                    <a:pt x="33" y="111"/>
                  </a:moveTo>
                  <a:cubicBezTo>
                    <a:pt x="33" y="109"/>
                    <a:pt x="34" y="109"/>
                    <a:pt x="34" y="107"/>
                  </a:cubicBezTo>
                  <a:cubicBezTo>
                    <a:pt x="33" y="108"/>
                    <a:pt x="34" y="107"/>
                    <a:pt x="32" y="108"/>
                  </a:cubicBezTo>
                  <a:cubicBezTo>
                    <a:pt x="31" y="108"/>
                    <a:pt x="30" y="108"/>
                    <a:pt x="30" y="109"/>
                  </a:cubicBezTo>
                  <a:cubicBezTo>
                    <a:pt x="30" y="110"/>
                    <a:pt x="31" y="111"/>
                    <a:pt x="33" y="111"/>
                  </a:cubicBezTo>
                  <a:cubicBezTo>
                    <a:pt x="32" y="112"/>
                    <a:pt x="32" y="113"/>
                    <a:pt x="33" y="114"/>
                  </a:cubicBezTo>
                  <a:cubicBezTo>
                    <a:pt x="35" y="113"/>
                    <a:pt x="34" y="112"/>
                    <a:pt x="35" y="110"/>
                  </a:cubicBezTo>
                  <a:lnTo>
                    <a:pt x="33" y="111"/>
                  </a:lnTo>
                  <a:close/>
                  <a:moveTo>
                    <a:pt x="41" y="125"/>
                  </a:moveTo>
                  <a:cubicBezTo>
                    <a:pt x="41" y="125"/>
                    <a:pt x="41" y="125"/>
                    <a:pt x="42" y="124"/>
                  </a:cubicBezTo>
                  <a:cubicBezTo>
                    <a:pt x="42" y="124"/>
                    <a:pt x="41" y="124"/>
                    <a:pt x="41" y="123"/>
                  </a:cubicBezTo>
                  <a:cubicBezTo>
                    <a:pt x="42" y="122"/>
                    <a:pt x="42" y="122"/>
                    <a:pt x="42" y="121"/>
                  </a:cubicBezTo>
                  <a:cubicBezTo>
                    <a:pt x="41" y="122"/>
                    <a:pt x="41" y="122"/>
                    <a:pt x="40" y="123"/>
                  </a:cubicBezTo>
                  <a:cubicBezTo>
                    <a:pt x="39" y="123"/>
                    <a:pt x="41" y="121"/>
                    <a:pt x="41" y="121"/>
                  </a:cubicBezTo>
                  <a:cubicBezTo>
                    <a:pt x="39" y="122"/>
                    <a:pt x="39" y="121"/>
                    <a:pt x="38" y="121"/>
                  </a:cubicBezTo>
                  <a:cubicBezTo>
                    <a:pt x="38" y="122"/>
                    <a:pt x="38" y="122"/>
                    <a:pt x="38" y="122"/>
                  </a:cubicBezTo>
                  <a:cubicBezTo>
                    <a:pt x="38" y="123"/>
                    <a:pt x="38" y="124"/>
                    <a:pt x="39" y="124"/>
                  </a:cubicBezTo>
                  <a:cubicBezTo>
                    <a:pt x="40" y="124"/>
                    <a:pt x="40" y="124"/>
                    <a:pt x="41" y="124"/>
                  </a:cubicBezTo>
                  <a:cubicBezTo>
                    <a:pt x="41" y="125"/>
                    <a:pt x="40" y="125"/>
                    <a:pt x="40" y="126"/>
                  </a:cubicBezTo>
                  <a:cubicBezTo>
                    <a:pt x="40" y="126"/>
                    <a:pt x="40" y="127"/>
                    <a:pt x="41" y="127"/>
                  </a:cubicBezTo>
                  <a:cubicBezTo>
                    <a:pt x="43" y="127"/>
                    <a:pt x="41" y="126"/>
                    <a:pt x="41" y="125"/>
                  </a:cubicBezTo>
                  <a:close/>
                  <a:moveTo>
                    <a:pt x="40" y="112"/>
                  </a:moveTo>
                  <a:cubicBezTo>
                    <a:pt x="38" y="113"/>
                    <a:pt x="37" y="113"/>
                    <a:pt x="37" y="115"/>
                  </a:cubicBezTo>
                  <a:cubicBezTo>
                    <a:pt x="38" y="114"/>
                    <a:pt x="38" y="114"/>
                    <a:pt x="39" y="114"/>
                  </a:cubicBezTo>
                  <a:cubicBezTo>
                    <a:pt x="39" y="115"/>
                    <a:pt x="39" y="116"/>
                    <a:pt x="39" y="116"/>
                  </a:cubicBezTo>
                  <a:cubicBezTo>
                    <a:pt x="39" y="116"/>
                    <a:pt x="40" y="118"/>
                    <a:pt x="41" y="118"/>
                  </a:cubicBezTo>
                  <a:cubicBezTo>
                    <a:pt x="42" y="118"/>
                    <a:pt x="42" y="117"/>
                    <a:pt x="42" y="117"/>
                  </a:cubicBezTo>
                  <a:cubicBezTo>
                    <a:pt x="43" y="115"/>
                    <a:pt x="39" y="115"/>
                    <a:pt x="40" y="112"/>
                  </a:cubicBezTo>
                  <a:close/>
                  <a:moveTo>
                    <a:pt x="495" y="401"/>
                  </a:moveTo>
                  <a:cubicBezTo>
                    <a:pt x="493" y="412"/>
                    <a:pt x="487" y="418"/>
                    <a:pt x="483" y="424"/>
                  </a:cubicBezTo>
                  <a:cubicBezTo>
                    <a:pt x="482" y="426"/>
                    <a:pt x="482" y="426"/>
                    <a:pt x="481" y="428"/>
                  </a:cubicBezTo>
                  <a:cubicBezTo>
                    <a:pt x="479" y="430"/>
                    <a:pt x="478" y="431"/>
                    <a:pt x="476" y="432"/>
                  </a:cubicBezTo>
                  <a:cubicBezTo>
                    <a:pt x="474" y="435"/>
                    <a:pt x="476" y="436"/>
                    <a:pt x="476" y="439"/>
                  </a:cubicBezTo>
                  <a:cubicBezTo>
                    <a:pt x="475" y="441"/>
                    <a:pt x="473" y="448"/>
                    <a:pt x="473" y="450"/>
                  </a:cubicBezTo>
                  <a:cubicBezTo>
                    <a:pt x="473" y="451"/>
                    <a:pt x="472" y="451"/>
                    <a:pt x="472" y="452"/>
                  </a:cubicBezTo>
                  <a:cubicBezTo>
                    <a:pt x="471" y="453"/>
                    <a:pt x="470" y="454"/>
                    <a:pt x="470" y="455"/>
                  </a:cubicBezTo>
                  <a:cubicBezTo>
                    <a:pt x="469" y="456"/>
                    <a:pt x="468" y="459"/>
                    <a:pt x="468" y="460"/>
                  </a:cubicBezTo>
                  <a:cubicBezTo>
                    <a:pt x="466" y="463"/>
                    <a:pt x="465" y="464"/>
                    <a:pt x="462" y="467"/>
                  </a:cubicBezTo>
                  <a:cubicBezTo>
                    <a:pt x="462" y="468"/>
                    <a:pt x="461" y="470"/>
                    <a:pt x="461" y="470"/>
                  </a:cubicBezTo>
                  <a:cubicBezTo>
                    <a:pt x="460" y="472"/>
                    <a:pt x="457" y="475"/>
                    <a:pt x="455" y="475"/>
                  </a:cubicBezTo>
                  <a:cubicBezTo>
                    <a:pt x="452" y="476"/>
                    <a:pt x="450" y="476"/>
                    <a:pt x="448" y="477"/>
                  </a:cubicBezTo>
                  <a:cubicBezTo>
                    <a:pt x="447" y="478"/>
                    <a:pt x="447" y="478"/>
                    <a:pt x="447" y="479"/>
                  </a:cubicBezTo>
                  <a:cubicBezTo>
                    <a:pt x="443" y="482"/>
                    <a:pt x="440" y="481"/>
                    <a:pt x="437" y="486"/>
                  </a:cubicBezTo>
                  <a:cubicBezTo>
                    <a:pt x="435" y="487"/>
                    <a:pt x="433" y="488"/>
                    <a:pt x="432" y="489"/>
                  </a:cubicBezTo>
                  <a:cubicBezTo>
                    <a:pt x="430" y="491"/>
                    <a:pt x="431" y="488"/>
                    <a:pt x="430" y="491"/>
                  </a:cubicBezTo>
                  <a:cubicBezTo>
                    <a:pt x="430" y="494"/>
                    <a:pt x="429" y="497"/>
                    <a:pt x="429" y="500"/>
                  </a:cubicBezTo>
                  <a:cubicBezTo>
                    <a:pt x="426" y="502"/>
                    <a:pt x="424" y="504"/>
                    <a:pt x="422" y="507"/>
                  </a:cubicBezTo>
                  <a:cubicBezTo>
                    <a:pt x="422" y="507"/>
                    <a:pt x="422" y="507"/>
                    <a:pt x="422" y="507"/>
                  </a:cubicBezTo>
                  <a:cubicBezTo>
                    <a:pt x="421" y="509"/>
                    <a:pt x="422" y="506"/>
                    <a:pt x="420" y="508"/>
                  </a:cubicBezTo>
                  <a:cubicBezTo>
                    <a:pt x="417" y="512"/>
                    <a:pt x="413" y="515"/>
                    <a:pt x="410" y="518"/>
                  </a:cubicBezTo>
                  <a:cubicBezTo>
                    <a:pt x="407" y="522"/>
                    <a:pt x="404" y="527"/>
                    <a:pt x="398" y="529"/>
                  </a:cubicBezTo>
                  <a:cubicBezTo>
                    <a:pt x="395" y="529"/>
                    <a:pt x="392" y="529"/>
                    <a:pt x="391" y="529"/>
                  </a:cubicBezTo>
                  <a:cubicBezTo>
                    <a:pt x="389" y="529"/>
                    <a:pt x="388" y="528"/>
                    <a:pt x="386" y="529"/>
                  </a:cubicBezTo>
                  <a:cubicBezTo>
                    <a:pt x="385" y="529"/>
                    <a:pt x="384" y="529"/>
                    <a:pt x="384" y="529"/>
                  </a:cubicBezTo>
                  <a:cubicBezTo>
                    <a:pt x="384" y="530"/>
                    <a:pt x="386" y="530"/>
                    <a:pt x="387" y="531"/>
                  </a:cubicBezTo>
                  <a:cubicBezTo>
                    <a:pt x="387" y="531"/>
                    <a:pt x="387" y="532"/>
                    <a:pt x="388" y="534"/>
                  </a:cubicBezTo>
                  <a:cubicBezTo>
                    <a:pt x="388" y="535"/>
                    <a:pt x="390" y="534"/>
                    <a:pt x="390" y="536"/>
                  </a:cubicBezTo>
                  <a:cubicBezTo>
                    <a:pt x="390" y="537"/>
                    <a:pt x="389" y="538"/>
                    <a:pt x="388" y="538"/>
                  </a:cubicBezTo>
                  <a:cubicBezTo>
                    <a:pt x="387" y="540"/>
                    <a:pt x="385" y="541"/>
                    <a:pt x="384" y="542"/>
                  </a:cubicBezTo>
                  <a:cubicBezTo>
                    <a:pt x="381" y="544"/>
                    <a:pt x="378" y="544"/>
                    <a:pt x="374" y="546"/>
                  </a:cubicBezTo>
                  <a:cubicBezTo>
                    <a:pt x="372" y="547"/>
                    <a:pt x="367" y="546"/>
                    <a:pt x="366" y="548"/>
                  </a:cubicBezTo>
                  <a:cubicBezTo>
                    <a:pt x="363" y="549"/>
                    <a:pt x="365" y="550"/>
                    <a:pt x="364" y="552"/>
                  </a:cubicBezTo>
                  <a:cubicBezTo>
                    <a:pt x="364" y="552"/>
                    <a:pt x="364" y="552"/>
                    <a:pt x="364" y="553"/>
                  </a:cubicBezTo>
                  <a:cubicBezTo>
                    <a:pt x="363" y="553"/>
                    <a:pt x="361" y="554"/>
                    <a:pt x="360" y="554"/>
                  </a:cubicBezTo>
                  <a:cubicBezTo>
                    <a:pt x="357" y="555"/>
                    <a:pt x="357" y="554"/>
                    <a:pt x="353" y="554"/>
                  </a:cubicBezTo>
                  <a:cubicBezTo>
                    <a:pt x="352" y="554"/>
                    <a:pt x="352" y="555"/>
                    <a:pt x="352" y="556"/>
                  </a:cubicBezTo>
                  <a:cubicBezTo>
                    <a:pt x="351" y="557"/>
                    <a:pt x="353" y="559"/>
                    <a:pt x="354" y="559"/>
                  </a:cubicBezTo>
                  <a:cubicBezTo>
                    <a:pt x="355" y="559"/>
                    <a:pt x="356" y="558"/>
                    <a:pt x="356" y="558"/>
                  </a:cubicBezTo>
                  <a:cubicBezTo>
                    <a:pt x="357" y="558"/>
                    <a:pt x="358" y="558"/>
                    <a:pt x="357" y="559"/>
                  </a:cubicBezTo>
                  <a:cubicBezTo>
                    <a:pt x="357" y="559"/>
                    <a:pt x="356" y="560"/>
                    <a:pt x="356" y="560"/>
                  </a:cubicBezTo>
                  <a:cubicBezTo>
                    <a:pt x="354" y="560"/>
                    <a:pt x="353" y="559"/>
                    <a:pt x="352" y="560"/>
                  </a:cubicBezTo>
                  <a:cubicBezTo>
                    <a:pt x="352" y="561"/>
                    <a:pt x="353" y="561"/>
                    <a:pt x="353" y="561"/>
                  </a:cubicBezTo>
                  <a:cubicBezTo>
                    <a:pt x="350" y="563"/>
                    <a:pt x="350" y="565"/>
                    <a:pt x="349" y="567"/>
                  </a:cubicBezTo>
                  <a:cubicBezTo>
                    <a:pt x="348" y="568"/>
                    <a:pt x="343" y="567"/>
                    <a:pt x="343" y="567"/>
                  </a:cubicBezTo>
                  <a:cubicBezTo>
                    <a:pt x="340" y="567"/>
                    <a:pt x="338" y="569"/>
                    <a:pt x="337" y="570"/>
                  </a:cubicBezTo>
                  <a:cubicBezTo>
                    <a:pt x="337" y="573"/>
                    <a:pt x="344" y="571"/>
                    <a:pt x="343" y="573"/>
                  </a:cubicBezTo>
                  <a:cubicBezTo>
                    <a:pt x="343" y="575"/>
                    <a:pt x="339" y="576"/>
                    <a:pt x="337" y="577"/>
                  </a:cubicBezTo>
                  <a:cubicBezTo>
                    <a:pt x="335" y="578"/>
                    <a:pt x="336" y="579"/>
                    <a:pt x="335" y="580"/>
                  </a:cubicBezTo>
                  <a:cubicBezTo>
                    <a:pt x="333" y="581"/>
                    <a:pt x="331" y="581"/>
                    <a:pt x="330" y="582"/>
                  </a:cubicBezTo>
                  <a:cubicBezTo>
                    <a:pt x="328" y="583"/>
                    <a:pt x="327" y="583"/>
                    <a:pt x="326" y="585"/>
                  </a:cubicBezTo>
                  <a:cubicBezTo>
                    <a:pt x="326" y="586"/>
                    <a:pt x="327" y="586"/>
                    <a:pt x="328" y="586"/>
                  </a:cubicBezTo>
                  <a:cubicBezTo>
                    <a:pt x="331" y="586"/>
                    <a:pt x="330" y="589"/>
                    <a:pt x="331" y="589"/>
                  </a:cubicBezTo>
                  <a:cubicBezTo>
                    <a:pt x="334" y="590"/>
                    <a:pt x="338" y="590"/>
                    <a:pt x="341" y="590"/>
                  </a:cubicBezTo>
                  <a:cubicBezTo>
                    <a:pt x="341" y="590"/>
                    <a:pt x="340" y="590"/>
                    <a:pt x="339" y="591"/>
                  </a:cubicBezTo>
                  <a:cubicBezTo>
                    <a:pt x="337" y="591"/>
                    <a:pt x="333" y="592"/>
                    <a:pt x="332" y="593"/>
                  </a:cubicBezTo>
                  <a:cubicBezTo>
                    <a:pt x="331" y="593"/>
                    <a:pt x="331" y="593"/>
                    <a:pt x="330" y="593"/>
                  </a:cubicBezTo>
                  <a:cubicBezTo>
                    <a:pt x="330" y="593"/>
                    <a:pt x="329" y="593"/>
                    <a:pt x="329" y="593"/>
                  </a:cubicBezTo>
                  <a:cubicBezTo>
                    <a:pt x="328" y="593"/>
                    <a:pt x="326" y="594"/>
                    <a:pt x="325" y="594"/>
                  </a:cubicBezTo>
                  <a:cubicBezTo>
                    <a:pt x="322" y="594"/>
                    <a:pt x="323" y="593"/>
                    <a:pt x="321" y="593"/>
                  </a:cubicBezTo>
                  <a:cubicBezTo>
                    <a:pt x="319" y="593"/>
                    <a:pt x="315" y="594"/>
                    <a:pt x="316" y="592"/>
                  </a:cubicBezTo>
                  <a:cubicBezTo>
                    <a:pt x="315" y="592"/>
                    <a:pt x="314" y="592"/>
                    <a:pt x="313" y="593"/>
                  </a:cubicBezTo>
                  <a:cubicBezTo>
                    <a:pt x="312" y="593"/>
                    <a:pt x="312" y="593"/>
                    <a:pt x="312" y="592"/>
                  </a:cubicBezTo>
                  <a:cubicBezTo>
                    <a:pt x="308" y="592"/>
                    <a:pt x="307" y="592"/>
                    <a:pt x="305" y="591"/>
                  </a:cubicBezTo>
                  <a:cubicBezTo>
                    <a:pt x="304" y="591"/>
                    <a:pt x="304" y="591"/>
                    <a:pt x="304" y="591"/>
                  </a:cubicBezTo>
                  <a:cubicBezTo>
                    <a:pt x="304" y="590"/>
                    <a:pt x="306" y="590"/>
                    <a:pt x="307" y="589"/>
                  </a:cubicBezTo>
                  <a:cubicBezTo>
                    <a:pt x="306" y="589"/>
                    <a:pt x="306" y="589"/>
                    <a:pt x="306" y="589"/>
                  </a:cubicBezTo>
                  <a:cubicBezTo>
                    <a:pt x="306" y="589"/>
                    <a:pt x="307" y="589"/>
                    <a:pt x="307" y="588"/>
                  </a:cubicBezTo>
                  <a:cubicBezTo>
                    <a:pt x="307" y="587"/>
                    <a:pt x="303" y="587"/>
                    <a:pt x="303" y="586"/>
                  </a:cubicBezTo>
                  <a:cubicBezTo>
                    <a:pt x="303" y="585"/>
                    <a:pt x="303" y="585"/>
                    <a:pt x="303" y="585"/>
                  </a:cubicBezTo>
                  <a:cubicBezTo>
                    <a:pt x="304" y="583"/>
                    <a:pt x="302" y="581"/>
                    <a:pt x="302" y="580"/>
                  </a:cubicBezTo>
                  <a:cubicBezTo>
                    <a:pt x="302" y="579"/>
                    <a:pt x="305" y="579"/>
                    <a:pt x="306" y="577"/>
                  </a:cubicBezTo>
                  <a:cubicBezTo>
                    <a:pt x="306" y="576"/>
                    <a:pt x="304" y="576"/>
                    <a:pt x="304" y="574"/>
                  </a:cubicBezTo>
                  <a:cubicBezTo>
                    <a:pt x="304" y="574"/>
                    <a:pt x="304" y="574"/>
                    <a:pt x="304" y="574"/>
                  </a:cubicBezTo>
                  <a:cubicBezTo>
                    <a:pt x="304" y="574"/>
                    <a:pt x="304" y="574"/>
                    <a:pt x="304" y="574"/>
                  </a:cubicBezTo>
                  <a:cubicBezTo>
                    <a:pt x="304" y="573"/>
                    <a:pt x="305" y="573"/>
                    <a:pt x="306" y="573"/>
                  </a:cubicBezTo>
                  <a:cubicBezTo>
                    <a:pt x="308" y="573"/>
                    <a:pt x="307" y="574"/>
                    <a:pt x="309" y="574"/>
                  </a:cubicBezTo>
                  <a:cubicBezTo>
                    <a:pt x="312" y="570"/>
                    <a:pt x="315" y="566"/>
                    <a:pt x="317" y="562"/>
                  </a:cubicBezTo>
                  <a:cubicBezTo>
                    <a:pt x="317" y="561"/>
                    <a:pt x="318" y="561"/>
                    <a:pt x="318" y="560"/>
                  </a:cubicBezTo>
                  <a:cubicBezTo>
                    <a:pt x="317" y="560"/>
                    <a:pt x="317" y="560"/>
                    <a:pt x="316" y="560"/>
                  </a:cubicBezTo>
                  <a:cubicBezTo>
                    <a:pt x="315" y="561"/>
                    <a:pt x="315" y="561"/>
                    <a:pt x="314" y="562"/>
                  </a:cubicBezTo>
                  <a:cubicBezTo>
                    <a:pt x="312" y="562"/>
                    <a:pt x="313" y="559"/>
                    <a:pt x="313" y="558"/>
                  </a:cubicBezTo>
                  <a:cubicBezTo>
                    <a:pt x="313" y="556"/>
                    <a:pt x="314" y="555"/>
                    <a:pt x="315" y="553"/>
                  </a:cubicBezTo>
                  <a:cubicBezTo>
                    <a:pt x="316" y="553"/>
                    <a:pt x="317" y="553"/>
                    <a:pt x="317" y="553"/>
                  </a:cubicBezTo>
                  <a:cubicBezTo>
                    <a:pt x="317" y="552"/>
                    <a:pt x="316" y="551"/>
                    <a:pt x="316" y="551"/>
                  </a:cubicBezTo>
                  <a:cubicBezTo>
                    <a:pt x="315" y="551"/>
                    <a:pt x="315" y="549"/>
                    <a:pt x="315" y="548"/>
                  </a:cubicBezTo>
                  <a:cubicBezTo>
                    <a:pt x="316" y="545"/>
                    <a:pt x="318" y="543"/>
                    <a:pt x="320" y="541"/>
                  </a:cubicBezTo>
                  <a:cubicBezTo>
                    <a:pt x="321" y="540"/>
                    <a:pt x="321" y="539"/>
                    <a:pt x="322" y="538"/>
                  </a:cubicBezTo>
                  <a:cubicBezTo>
                    <a:pt x="323" y="537"/>
                    <a:pt x="323" y="537"/>
                    <a:pt x="324" y="537"/>
                  </a:cubicBezTo>
                  <a:cubicBezTo>
                    <a:pt x="325" y="534"/>
                    <a:pt x="325" y="532"/>
                    <a:pt x="327" y="529"/>
                  </a:cubicBezTo>
                  <a:cubicBezTo>
                    <a:pt x="327" y="526"/>
                    <a:pt x="327" y="523"/>
                    <a:pt x="327" y="520"/>
                  </a:cubicBezTo>
                  <a:cubicBezTo>
                    <a:pt x="326" y="518"/>
                    <a:pt x="329" y="516"/>
                    <a:pt x="329" y="514"/>
                  </a:cubicBezTo>
                  <a:cubicBezTo>
                    <a:pt x="329" y="509"/>
                    <a:pt x="332" y="506"/>
                    <a:pt x="332" y="502"/>
                  </a:cubicBezTo>
                  <a:cubicBezTo>
                    <a:pt x="332" y="502"/>
                    <a:pt x="333" y="501"/>
                    <a:pt x="332" y="501"/>
                  </a:cubicBezTo>
                  <a:cubicBezTo>
                    <a:pt x="333" y="500"/>
                    <a:pt x="334" y="497"/>
                    <a:pt x="334" y="496"/>
                  </a:cubicBezTo>
                  <a:cubicBezTo>
                    <a:pt x="334" y="494"/>
                    <a:pt x="334" y="492"/>
                    <a:pt x="335" y="490"/>
                  </a:cubicBezTo>
                  <a:cubicBezTo>
                    <a:pt x="335" y="488"/>
                    <a:pt x="336" y="484"/>
                    <a:pt x="337" y="482"/>
                  </a:cubicBezTo>
                  <a:cubicBezTo>
                    <a:pt x="337" y="481"/>
                    <a:pt x="336" y="472"/>
                    <a:pt x="336" y="471"/>
                  </a:cubicBezTo>
                  <a:cubicBezTo>
                    <a:pt x="335" y="467"/>
                    <a:pt x="332" y="465"/>
                    <a:pt x="329" y="464"/>
                  </a:cubicBezTo>
                  <a:cubicBezTo>
                    <a:pt x="326" y="463"/>
                    <a:pt x="324" y="463"/>
                    <a:pt x="322" y="462"/>
                  </a:cubicBezTo>
                  <a:cubicBezTo>
                    <a:pt x="320" y="460"/>
                    <a:pt x="319" y="460"/>
                    <a:pt x="317" y="459"/>
                  </a:cubicBezTo>
                  <a:cubicBezTo>
                    <a:pt x="312" y="458"/>
                    <a:pt x="309" y="456"/>
                    <a:pt x="306" y="453"/>
                  </a:cubicBezTo>
                  <a:cubicBezTo>
                    <a:pt x="305" y="452"/>
                    <a:pt x="306" y="451"/>
                    <a:pt x="306" y="449"/>
                  </a:cubicBezTo>
                  <a:cubicBezTo>
                    <a:pt x="306" y="446"/>
                    <a:pt x="303" y="445"/>
                    <a:pt x="302" y="443"/>
                  </a:cubicBezTo>
                  <a:cubicBezTo>
                    <a:pt x="301" y="439"/>
                    <a:pt x="300" y="436"/>
                    <a:pt x="299" y="432"/>
                  </a:cubicBezTo>
                  <a:cubicBezTo>
                    <a:pt x="297" y="429"/>
                    <a:pt x="296" y="427"/>
                    <a:pt x="295" y="424"/>
                  </a:cubicBezTo>
                  <a:cubicBezTo>
                    <a:pt x="294" y="423"/>
                    <a:pt x="293" y="423"/>
                    <a:pt x="292" y="422"/>
                  </a:cubicBezTo>
                  <a:cubicBezTo>
                    <a:pt x="291" y="421"/>
                    <a:pt x="291" y="419"/>
                    <a:pt x="290" y="418"/>
                  </a:cubicBezTo>
                  <a:cubicBezTo>
                    <a:pt x="290" y="417"/>
                    <a:pt x="288" y="417"/>
                    <a:pt x="287" y="417"/>
                  </a:cubicBezTo>
                  <a:cubicBezTo>
                    <a:pt x="285" y="415"/>
                    <a:pt x="283" y="412"/>
                    <a:pt x="283" y="409"/>
                  </a:cubicBezTo>
                  <a:cubicBezTo>
                    <a:pt x="283" y="407"/>
                    <a:pt x="284" y="404"/>
                    <a:pt x="285" y="404"/>
                  </a:cubicBezTo>
                  <a:cubicBezTo>
                    <a:pt x="287" y="401"/>
                    <a:pt x="290" y="400"/>
                    <a:pt x="291" y="398"/>
                  </a:cubicBezTo>
                  <a:cubicBezTo>
                    <a:pt x="289" y="397"/>
                    <a:pt x="289" y="398"/>
                    <a:pt x="288" y="398"/>
                  </a:cubicBezTo>
                  <a:cubicBezTo>
                    <a:pt x="285" y="398"/>
                    <a:pt x="285" y="394"/>
                    <a:pt x="285" y="392"/>
                  </a:cubicBezTo>
                  <a:cubicBezTo>
                    <a:pt x="285" y="388"/>
                    <a:pt x="288" y="385"/>
                    <a:pt x="287" y="377"/>
                  </a:cubicBezTo>
                  <a:cubicBezTo>
                    <a:pt x="292" y="377"/>
                    <a:pt x="294" y="373"/>
                    <a:pt x="295" y="370"/>
                  </a:cubicBezTo>
                  <a:cubicBezTo>
                    <a:pt x="298" y="366"/>
                    <a:pt x="302" y="367"/>
                    <a:pt x="304" y="362"/>
                  </a:cubicBezTo>
                  <a:cubicBezTo>
                    <a:pt x="303" y="362"/>
                    <a:pt x="302" y="361"/>
                    <a:pt x="302" y="361"/>
                  </a:cubicBezTo>
                  <a:cubicBezTo>
                    <a:pt x="302" y="360"/>
                    <a:pt x="302" y="360"/>
                    <a:pt x="302" y="359"/>
                  </a:cubicBezTo>
                  <a:cubicBezTo>
                    <a:pt x="302" y="358"/>
                    <a:pt x="302" y="358"/>
                    <a:pt x="302" y="358"/>
                  </a:cubicBezTo>
                  <a:cubicBezTo>
                    <a:pt x="302" y="357"/>
                    <a:pt x="301" y="356"/>
                    <a:pt x="301" y="355"/>
                  </a:cubicBezTo>
                  <a:cubicBezTo>
                    <a:pt x="301" y="353"/>
                    <a:pt x="302" y="352"/>
                    <a:pt x="302" y="350"/>
                  </a:cubicBezTo>
                  <a:cubicBezTo>
                    <a:pt x="302" y="346"/>
                    <a:pt x="299" y="347"/>
                    <a:pt x="299" y="344"/>
                  </a:cubicBezTo>
                  <a:cubicBezTo>
                    <a:pt x="299" y="343"/>
                    <a:pt x="299" y="343"/>
                    <a:pt x="299" y="343"/>
                  </a:cubicBezTo>
                  <a:cubicBezTo>
                    <a:pt x="299" y="343"/>
                    <a:pt x="299" y="343"/>
                    <a:pt x="299" y="343"/>
                  </a:cubicBezTo>
                  <a:cubicBezTo>
                    <a:pt x="299" y="343"/>
                    <a:pt x="297" y="342"/>
                    <a:pt x="297" y="342"/>
                  </a:cubicBezTo>
                  <a:cubicBezTo>
                    <a:pt x="297" y="341"/>
                    <a:pt x="298" y="340"/>
                    <a:pt x="298" y="340"/>
                  </a:cubicBezTo>
                  <a:cubicBezTo>
                    <a:pt x="296" y="339"/>
                    <a:pt x="297" y="335"/>
                    <a:pt x="295" y="335"/>
                  </a:cubicBezTo>
                  <a:cubicBezTo>
                    <a:pt x="293" y="335"/>
                    <a:pt x="288" y="339"/>
                    <a:pt x="288" y="339"/>
                  </a:cubicBezTo>
                  <a:cubicBezTo>
                    <a:pt x="288" y="340"/>
                    <a:pt x="289" y="341"/>
                    <a:pt x="290" y="341"/>
                  </a:cubicBezTo>
                  <a:cubicBezTo>
                    <a:pt x="289" y="343"/>
                    <a:pt x="288" y="344"/>
                    <a:pt x="287" y="344"/>
                  </a:cubicBezTo>
                  <a:cubicBezTo>
                    <a:pt x="284" y="344"/>
                    <a:pt x="282" y="340"/>
                    <a:pt x="280" y="339"/>
                  </a:cubicBezTo>
                  <a:cubicBezTo>
                    <a:pt x="279" y="338"/>
                    <a:pt x="275" y="339"/>
                    <a:pt x="274" y="339"/>
                  </a:cubicBezTo>
                  <a:cubicBezTo>
                    <a:pt x="273" y="338"/>
                    <a:pt x="273" y="338"/>
                    <a:pt x="273" y="338"/>
                  </a:cubicBezTo>
                  <a:cubicBezTo>
                    <a:pt x="271" y="337"/>
                    <a:pt x="271" y="335"/>
                    <a:pt x="270" y="334"/>
                  </a:cubicBezTo>
                  <a:cubicBezTo>
                    <a:pt x="269" y="333"/>
                    <a:pt x="263" y="329"/>
                    <a:pt x="263" y="329"/>
                  </a:cubicBezTo>
                  <a:cubicBezTo>
                    <a:pt x="262" y="330"/>
                    <a:pt x="262" y="331"/>
                    <a:pt x="263" y="331"/>
                  </a:cubicBezTo>
                  <a:cubicBezTo>
                    <a:pt x="262" y="331"/>
                    <a:pt x="261" y="331"/>
                    <a:pt x="261" y="331"/>
                  </a:cubicBezTo>
                  <a:cubicBezTo>
                    <a:pt x="258" y="329"/>
                    <a:pt x="260" y="327"/>
                    <a:pt x="259" y="324"/>
                  </a:cubicBezTo>
                  <a:cubicBezTo>
                    <a:pt x="258" y="322"/>
                    <a:pt x="257" y="322"/>
                    <a:pt x="256" y="321"/>
                  </a:cubicBezTo>
                  <a:cubicBezTo>
                    <a:pt x="253" y="318"/>
                    <a:pt x="250" y="317"/>
                    <a:pt x="249" y="312"/>
                  </a:cubicBezTo>
                  <a:cubicBezTo>
                    <a:pt x="247" y="312"/>
                    <a:pt x="247" y="312"/>
                    <a:pt x="247" y="312"/>
                  </a:cubicBezTo>
                  <a:cubicBezTo>
                    <a:pt x="246" y="312"/>
                    <a:pt x="245" y="313"/>
                    <a:pt x="244" y="313"/>
                  </a:cubicBezTo>
                  <a:cubicBezTo>
                    <a:pt x="240" y="313"/>
                    <a:pt x="238" y="311"/>
                    <a:pt x="236" y="310"/>
                  </a:cubicBezTo>
                  <a:cubicBezTo>
                    <a:pt x="232" y="309"/>
                    <a:pt x="229" y="310"/>
                    <a:pt x="225" y="308"/>
                  </a:cubicBezTo>
                  <a:cubicBezTo>
                    <a:pt x="219" y="305"/>
                    <a:pt x="218" y="298"/>
                    <a:pt x="213" y="295"/>
                  </a:cubicBezTo>
                  <a:cubicBezTo>
                    <a:pt x="211" y="295"/>
                    <a:pt x="211" y="295"/>
                    <a:pt x="211" y="295"/>
                  </a:cubicBezTo>
                  <a:cubicBezTo>
                    <a:pt x="210" y="294"/>
                    <a:pt x="208" y="294"/>
                    <a:pt x="207" y="294"/>
                  </a:cubicBezTo>
                  <a:cubicBezTo>
                    <a:pt x="204" y="294"/>
                    <a:pt x="203" y="297"/>
                    <a:pt x="200" y="297"/>
                  </a:cubicBezTo>
                  <a:cubicBezTo>
                    <a:pt x="198" y="297"/>
                    <a:pt x="197" y="296"/>
                    <a:pt x="196" y="296"/>
                  </a:cubicBezTo>
                  <a:cubicBezTo>
                    <a:pt x="195" y="295"/>
                    <a:pt x="193" y="296"/>
                    <a:pt x="192" y="296"/>
                  </a:cubicBezTo>
                  <a:cubicBezTo>
                    <a:pt x="189" y="295"/>
                    <a:pt x="183" y="291"/>
                    <a:pt x="181" y="290"/>
                  </a:cubicBezTo>
                  <a:cubicBezTo>
                    <a:pt x="179" y="290"/>
                    <a:pt x="178" y="291"/>
                    <a:pt x="175" y="290"/>
                  </a:cubicBezTo>
                  <a:cubicBezTo>
                    <a:pt x="173" y="289"/>
                    <a:pt x="172" y="287"/>
                    <a:pt x="170" y="286"/>
                  </a:cubicBezTo>
                  <a:cubicBezTo>
                    <a:pt x="167" y="285"/>
                    <a:pt x="166" y="285"/>
                    <a:pt x="163" y="284"/>
                  </a:cubicBezTo>
                  <a:cubicBezTo>
                    <a:pt x="163" y="284"/>
                    <a:pt x="162" y="283"/>
                    <a:pt x="161" y="283"/>
                  </a:cubicBezTo>
                  <a:cubicBezTo>
                    <a:pt x="159" y="281"/>
                    <a:pt x="154" y="280"/>
                    <a:pt x="153" y="278"/>
                  </a:cubicBezTo>
                  <a:cubicBezTo>
                    <a:pt x="151" y="278"/>
                    <a:pt x="150" y="275"/>
                    <a:pt x="150" y="274"/>
                  </a:cubicBezTo>
                  <a:cubicBezTo>
                    <a:pt x="150" y="272"/>
                    <a:pt x="152" y="271"/>
                    <a:pt x="152" y="269"/>
                  </a:cubicBezTo>
                  <a:cubicBezTo>
                    <a:pt x="152" y="267"/>
                    <a:pt x="150" y="266"/>
                    <a:pt x="150" y="265"/>
                  </a:cubicBezTo>
                  <a:cubicBezTo>
                    <a:pt x="148" y="259"/>
                    <a:pt x="144" y="253"/>
                    <a:pt x="140" y="250"/>
                  </a:cubicBezTo>
                  <a:cubicBezTo>
                    <a:pt x="138" y="248"/>
                    <a:pt x="135" y="247"/>
                    <a:pt x="134" y="246"/>
                  </a:cubicBezTo>
                  <a:cubicBezTo>
                    <a:pt x="132" y="244"/>
                    <a:pt x="134" y="243"/>
                    <a:pt x="133" y="241"/>
                  </a:cubicBezTo>
                  <a:cubicBezTo>
                    <a:pt x="131" y="238"/>
                    <a:pt x="126" y="238"/>
                    <a:pt x="126" y="233"/>
                  </a:cubicBezTo>
                  <a:cubicBezTo>
                    <a:pt x="124" y="233"/>
                    <a:pt x="124" y="233"/>
                    <a:pt x="124" y="233"/>
                  </a:cubicBezTo>
                  <a:cubicBezTo>
                    <a:pt x="122" y="231"/>
                    <a:pt x="120" y="230"/>
                    <a:pt x="118" y="228"/>
                  </a:cubicBezTo>
                  <a:cubicBezTo>
                    <a:pt x="117" y="226"/>
                    <a:pt x="117" y="223"/>
                    <a:pt x="116" y="222"/>
                  </a:cubicBezTo>
                  <a:cubicBezTo>
                    <a:pt x="114" y="220"/>
                    <a:pt x="114" y="217"/>
                    <a:pt x="113" y="216"/>
                  </a:cubicBezTo>
                  <a:cubicBezTo>
                    <a:pt x="110" y="215"/>
                    <a:pt x="108" y="215"/>
                    <a:pt x="106" y="213"/>
                  </a:cubicBezTo>
                  <a:cubicBezTo>
                    <a:pt x="105" y="214"/>
                    <a:pt x="105" y="215"/>
                    <a:pt x="105" y="216"/>
                  </a:cubicBezTo>
                  <a:cubicBezTo>
                    <a:pt x="105" y="219"/>
                    <a:pt x="107" y="221"/>
                    <a:pt x="108" y="224"/>
                  </a:cubicBezTo>
                  <a:cubicBezTo>
                    <a:pt x="109" y="226"/>
                    <a:pt x="111" y="226"/>
                    <a:pt x="113" y="228"/>
                  </a:cubicBezTo>
                  <a:cubicBezTo>
                    <a:pt x="115" y="230"/>
                    <a:pt x="116" y="232"/>
                    <a:pt x="116" y="235"/>
                  </a:cubicBezTo>
                  <a:cubicBezTo>
                    <a:pt x="118" y="238"/>
                    <a:pt x="121" y="240"/>
                    <a:pt x="122" y="244"/>
                  </a:cubicBezTo>
                  <a:cubicBezTo>
                    <a:pt x="123" y="248"/>
                    <a:pt x="124" y="252"/>
                    <a:pt x="128" y="254"/>
                  </a:cubicBezTo>
                  <a:cubicBezTo>
                    <a:pt x="129" y="253"/>
                    <a:pt x="131" y="256"/>
                    <a:pt x="131" y="257"/>
                  </a:cubicBezTo>
                  <a:cubicBezTo>
                    <a:pt x="131" y="258"/>
                    <a:pt x="130" y="260"/>
                    <a:pt x="130" y="260"/>
                  </a:cubicBezTo>
                  <a:cubicBezTo>
                    <a:pt x="129" y="260"/>
                    <a:pt x="127" y="257"/>
                    <a:pt x="127" y="256"/>
                  </a:cubicBezTo>
                  <a:cubicBezTo>
                    <a:pt x="124" y="256"/>
                    <a:pt x="122" y="252"/>
                    <a:pt x="120" y="251"/>
                  </a:cubicBezTo>
                  <a:cubicBezTo>
                    <a:pt x="119" y="250"/>
                    <a:pt x="119" y="250"/>
                    <a:pt x="118" y="249"/>
                  </a:cubicBezTo>
                  <a:cubicBezTo>
                    <a:pt x="118" y="248"/>
                    <a:pt x="118" y="246"/>
                    <a:pt x="119" y="245"/>
                  </a:cubicBezTo>
                  <a:cubicBezTo>
                    <a:pt x="117" y="243"/>
                    <a:pt x="115" y="241"/>
                    <a:pt x="114" y="240"/>
                  </a:cubicBezTo>
                  <a:cubicBezTo>
                    <a:pt x="111" y="237"/>
                    <a:pt x="108" y="238"/>
                    <a:pt x="106" y="236"/>
                  </a:cubicBezTo>
                  <a:cubicBezTo>
                    <a:pt x="106" y="236"/>
                    <a:pt x="111" y="236"/>
                    <a:pt x="109" y="234"/>
                  </a:cubicBezTo>
                  <a:cubicBezTo>
                    <a:pt x="107" y="230"/>
                    <a:pt x="104" y="227"/>
                    <a:pt x="101" y="225"/>
                  </a:cubicBezTo>
                  <a:cubicBezTo>
                    <a:pt x="99" y="224"/>
                    <a:pt x="100" y="220"/>
                    <a:pt x="99" y="218"/>
                  </a:cubicBezTo>
                  <a:cubicBezTo>
                    <a:pt x="97" y="215"/>
                    <a:pt x="96" y="214"/>
                    <a:pt x="95" y="210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3" y="204"/>
                    <a:pt x="85" y="201"/>
                    <a:pt x="79" y="200"/>
                  </a:cubicBezTo>
                  <a:cubicBezTo>
                    <a:pt x="78" y="199"/>
                    <a:pt x="79" y="197"/>
                    <a:pt x="78" y="196"/>
                  </a:cubicBezTo>
                  <a:cubicBezTo>
                    <a:pt x="76" y="191"/>
                    <a:pt x="73" y="193"/>
                    <a:pt x="74" y="187"/>
                  </a:cubicBezTo>
                  <a:cubicBezTo>
                    <a:pt x="71" y="187"/>
                    <a:pt x="68" y="180"/>
                    <a:pt x="66" y="176"/>
                  </a:cubicBezTo>
                  <a:cubicBezTo>
                    <a:pt x="65" y="175"/>
                    <a:pt x="67" y="174"/>
                    <a:pt x="68" y="173"/>
                  </a:cubicBezTo>
                  <a:cubicBezTo>
                    <a:pt x="67" y="170"/>
                    <a:pt x="67" y="168"/>
                    <a:pt x="66" y="164"/>
                  </a:cubicBezTo>
                  <a:cubicBezTo>
                    <a:pt x="65" y="161"/>
                    <a:pt x="70" y="146"/>
                    <a:pt x="70" y="143"/>
                  </a:cubicBezTo>
                  <a:cubicBezTo>
                    <a:pt x="71" y="141"/>
                    <a:pt x="67" y="140"/>
                    <a:pt x="68" y="138"/>
                  </a:cubicBezTo>
                  <a:cubicBezTo>
                    <a:pt x="68" y="138"/>
                    <a:pt x="69" y="137"/>
                    <a:pt x="70" y="137"/>
                  </a:cubicBezTo>
                  <a:cubicBezTo>
                    <a:pt x="72" y="137"/>
                    <a:pt x="73" y="137"/>
                    <a:pt x="74" y="138"/>
                  </a:cubicBezTo>
                  <a:cubicBezTo>
                    <a:pt x="75" y="137"/>
                    <a:pt x="76" y="136"/>
                    <a:pt x="76" y="135"/>
                  </a:cubicBezTo>
                  <a:cubicBezTo>
                    <a:pt x="76" y="134"/>
                    <a:pt x="75" y="134"/>
                    <a:pt x="75" y="133"/>
                  </a:cubicBezTo>
                  <a:cubicBezTo>
                    <a:pt x="74" y="133"/>
                    <a:pt x="74" y="133"/>
                    <a:pt x="73" y="133"/>
                  </a:cubicBezTo>
                  <a:cubicBezTo>
                    <a:pt x="72" y="132"/>
                    <a:pt x="68" y="132"/>
                    <a:pt x="68" y="131"/>
                  </a:cubicBezTo>
                  <a:cubicBezTo>
                    <a:pt x="67" y="129"/>
                    <a:pt x="62" y="131"/>
                    <a:pt x="62" y="129"/>
                  </a:cubicBezTo>
                  <a:cubicBezTo>
                    <a:pt x="57" y="130"/>
                    <a:pt x="57" y="128"/>
                    <a:pt x="56" y="126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2" y="124"/>
                    <a:pt x="54" y="123"/>
                    <a:pt x="52" y="122"/>
                  </a:cubicBezTo>
                  <a:cubicBezTo>
                    <a:pt x="52" y="122"/>
                    <a:pt x="51" y="122"/>
                    <a:pt x="50" y="122"/>
                  </a:cubicBezTo>
                  <a:cubicBezTo>
                    <a:pt x="48" y="122"/>
                    <a:pt x="48" y="116"/>
                    <a:pt x="48" y="115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7" y="114"/>
                    <a:pt x="47" y="114"/>
                    <a:pt x="46" y="114"/>
                  </a:cubicBezTo>
                  <a:cubicBezTo>
                    <a:pt x="44" y="115"/>
                    <a:pt x="42" y="114"/>
                    <a:pt x="42" y="113"/>
                  </a:cubicBezTo>
                  <a:cubicBezTo>
                    <a:pt x="42" y="112"/>
                    <a:pt x="42" y="112"/>
                    <a:pt x="42" y="111"/>
                  </a:cubicBezTo>
                  <a:cubicBezTo>
                    <a:pt x="42" y="110"/>
                    <a:pt x="41" y="111"/>
                    <a:pt x="39" y="111"/>
                  </a:cubicBezTo>
                  <a:cubicBezTo>
                    <a:pt x="37" y="112"/>
                    <a:pt x="37" y="111"/>
                    <a:pt x="37" y="110"/>
                  </a:cubicBezTo>
                  <a:cubicBezTo>
                    <a:pt x="37" y="110"/>
                    <a:pt x="39" y="109"/>
                    <a:pt x="39" y="109"/>
                  </a:cubicBezTo>
                  <a:cubicBezTo>
                    <a:pt x="39" y="108"/>
                    <a:pt x="39" y="108"/>
                    <a:pt x="39" y="107"/>
                  </a:cubicBezTo>
                  <a:cubicBezTo>
                    <a:pt x="37" y="108"/>
                    <a:pt x="38" y="109"/>
                    <a:pt x="36" y="109"/>
                  </a:cubicBezTo>
                  <a:cubicBezTo>
                    <a:pt x="35" y="110"/>
                    <a:pt x="34" y="109"/>
                    <a:pt x="34" y="109"/>
                  </a:cubicBezTo>
                  <a:cubicBezTo>
                    <a:pt x="35" y="108"/>
                    <a:pt x="36" y="107"/>
                    <a:pt x="36" y="107"/>
                  </a:cubicBezTo>
                  <a:cubicBezTo>
                    <a:pt x="35" y="106"/>
                    <a:pt x="35" y="106"/>
                    <a:pt x="34" y="107"/>
                  </a:cubicBezTo>
                  <a:cubicBezTo>
                    <a:pt x="32" y="107"/>
                    <a:pt x="32" y="107"/>
                    <a:pt x="31" y="106"/>
                  </a:cubicBezTo>
                  <a:cubicBezTo>
                    <a:pt x="30" y="107"/>
                    <a:pt x="30" y="108"/>
                    <a:pt x="29" y="108"/>
                  </a:cubicBezTo>
                  <a:cubicBezTo>
                    <a:pt x="27" y="109"/>
                    <a:pt x="27" y="107"/>
                    <a:pt x="25" y="107"/>
                  </a:cubicBezTo>
                  <a:cubicBezTo>
                    <a:pt x="22" y="106"/>
                    <a:pt x="19" y="108"/>
                    <a:pt x="16" y="108"/>
                  </a:cubicBezTo>
                  <a:cubicBezTo>
                    <a:pt x="14" y="109"/>
                    <a:pt x="13" y="109"/>
                    <a:pt x="11" y="110"/>
                  </a:cubicBezTo>
                  <a:cubicBezTo>
                    <a:pt x="8" y="111"/>
                    <a:pt x="5" y="111"/>
                    <a:pt x="5" y="110"/>
                  </a:cubicBezTo>
                  <a:cubicBezTo>
                    <a:pt x="4" y="110"/>
                    <a:pt x="3" y="111"/>
                    <a:pt x="2" y="111"/>
                  </a:cubicBezTo>
                  <a:cubicBezTo>
                    <a:pt x="11" y="99"/>
                    <a:pt x="22" y="87"/>
                    <a:pt x="33" y="76"/>
                  </a:cubicBezTo>
                  <a:cubicBezTo>
                    <a:pt x="36" y="75"/>
                    <a:pt x="42" y="74"/>
                    <a:pt x="45" y="73"/>
                  </a:cubicBezTo>
                  <a:cubicBezTo>
                    <a:pt x="46" y="72"/>
                    <a:pt x="41" y="72"/>
                    <a:pt x="48" y="70"/>
                  </a:cubicBezTo>
                  <a:cubicBezTo>
                    <a:pt x="49" y="69"/>
                    <a:pt x="50" y="67"/>
                    <a:pt x="52" y="68"/>
                  </a:cubicBezTo>
                  <a:cubicBezTo>
                    <a:pt x="53" y="68"/>
                    <a:pt x="56" y="66"/>
                    <a:pt x="58" y="65"/>
                  </a:cubicBezTo>
                  <a:cubicBezTo>
                    <a:pt x="61" y="63"/>
                    <a:pt x="62" y="62"/>
                    <a:pt x="66" y="61"/>
                  </a:cubicBezTo>
                  <a:cubicBezTo>
                    <a:pt x="67" y="62"/>
                    <a:pt x="67" y="61"/>
                    <a:pt x="68" y="61"/>
                  </a:cubicBezTo>
                  <a:cubicBezTo>
                    <a:pt x="71" y="60"/>
                    <a:pt x="71" y="59"/>
                    <a:pt x="73" y="58"/>
                  </a:cubicBezTo>
                  <a:cubicBezTo>
                    <a:pt x="74" y="58"/>
                    <a:pt x="76" y="60"/>
                    <a:pt x="79" y="59"/>
                  </a:cubicBezTo>
                  <a:cubicBezTo>
                    <a:pt x="81" y="58"/>
                    <a:pt x="82" y="57"/>
                    <a:pt x="84" y="56"/>
                  </a:cubicBezTo>
                  <a:cubicBezTo>
                    <a:pt x="85" y="57"/>
                    <a:pt x="86" y="57"/>
                    <a:pt x="87" y="57"/>
                  </a:cubicBezTo>
                  <a:cubicBezTo>
                    <a:pt x="89" y="56"/>
                    <a:pt x="88" y="55"/>
                    <a:pt x="91" y="55"/>
                  </a:cubicBezTo>
                  <a:cubicBezTo>
                    <a:pt x="99" y="53"/>
                    <a:pt x="105" y="55"/>
                    <a:pt x="114" y="53"/>
                  </a:cubicBezTo>
                  <a:cubicBezTo>
                    <a:pt x="122" y="51"/>
                    <a:pt x="121" y="51"/>
                    <a:pt x="125" y="53"/>
                  </a:cubicBezTo>
                  <a:cubicBezTo>
                    <a:pt x="124" y="53"/>
                    <a:pt x="119" y="54"/>
                    <a:pt x="119" y="55"/>
                  </a:cubicBezTo>
                  <a:cubicBezTo>
                    <a:pt x="119" y="55"/>
                    <a:pt x="119" y="56"/>
                    <a:pt x="125" y="55"/>
                  </a:cubicBezTo>
                  <a:cubicBezTo>
                    <a:pt x="128" y="54"/>
                    <a:pt x="130" y="53"/>
                    <a:pt x="133" y="53"/>
                  </a:cubicBezTo>
                  <a:cubicBezTo>
                    <a:pt x="137" y="52"/>
                    <a:pt x="140" y="52"/>
                    <a:pt x="143" y="51"/>
                  </a:cubicBezTo>
                  <a:cubicBezTo>
                    <a:pt x="144" y="51"/>
                    <a:pt x="145" y="52"/>
                    <a:pt x="146" y="52"/>
                  </a:cubicBezTo>
                  <a:cubicBezTo>
                    <a:pt x="148" y="52"/>
                    <a:pt x="148" y="54"/>
                    <a:pt x="152" y="53"/>
                  </a:cubicBezTo>
                  <a:cubicBezTo>
                    <a:pt x="152" y="53"/>
                    <a:pt x="151" y="52"/>
                    <a:pt x="151" y="51"/>
                  </a:cubicBezTo>
                  <a:cubicBezTo>
                    <a:pt x="152" y="48"/>
                    <a:pt x="159" y="50"/>
                    <a:pt x="159" y="47"/>
                  </a:cubicBezTo>
                  <a:cubicBezTo>
                    <a:pt x="157" y="48"/>
                    <a:pt x="153" y="49"/>
                    <a:pt x="150" y="49"/>
                  </a:cubicBezTo>
                  <a:cubicBezTo>
                    <a:pt x="149" y="50"/>
                    <a:pt x="148" y="49"/>
                    <a:pt x="148" y="49"/>
                  </a:cubicBezTo>
                  <a:cubicBezTo>
                    <a:pt x="149" y="47"/>
                    <a:pt x="158" y="46"/>
                    <a:pt x="161" y="45"/>
                  </a:cubicBezTo>
                  <a:cubicBezTo>
                    <a:pt x="163" y="48"/>
                    <a:pt x="169" y="49"/>
                    <a:pt x="178" y="48"/>
                  </a:cubicBezTo>
                  <a:cubicBezTo>
                    <a:pt x="188" y="47"/>
                    <a:pt x="192" y="48"/>
                    <a:pt x="195" y="48"/>
                  </a:cubicBezTo>
                  <a:cubicBezTo>
                    <a:pt x="195" y="46"/>
                    <a:pt x="197" y="46"/>
                    <a:pt x="200" y="45"/>
                  </a:cubicBezTo>
                  <a:cubicBezTo>
                    <a:pt x="202" y="45"/>
                    <a:pt x="207" y="45"/>
                    <a:pt x="207" y="46"/>
                  </a:cubicBezTo>
                  <a:cubicBezTo>
                    <a:pt x="208" y="47"/>
                    <a:pt x="204" y="50"/>
                    <a:pt x="209" y="49"/>
                  </a:cubicBezTo>
                  <a:cubicBezTo>
                    <a:pt x="210" y="45"/>
                    <a:pt x="221" y="46"/>
                    <a:pt x="219" y="43"/>
                  </a:cubicBezTo>
                  <a:cubicBezTo>
                    <a:pt x="217" y="43"/>
                    <a:pt x="216" y="43"/>
                    <a:pt x="215" y="43"/>
                  </a:cubicBezTo>
                  <a:cubicBezTo>
                    <a:pt x="215" y="43"/>
                    <a:pt x="217" y="42"/>
                    <a:pt x="217" y="41"/>
                  </a:cubicBezTo>
                  <a:cubicBezTo>
                    <a:pt x="217" y="38"/>
                    <a:pt x="205" y="41"/>
                    <a:pt x="206" y="38"/>
                  </a:cubicBezTo>
                  <a:cubicBezTo>
                    <a:pt x="206" y="37"/>
                    <a:pt x="208" y="37"/>
                    <a:pt x="208" y="36"/>
                  </a:cubicBezTo>
                  <a:cubicBezTo>
                    <a:pt x="208" y="35"/>
                    <a:pt x="207" y="35"/>
                    <a:pt x="207" y="34"/>
                  </a:cubicBezTo>
                  <a:cubicBezTo>
                    <a:pt x="207" y="33"/>
                    <a:pt x="209" y="33"/>
                    <a:pt x="211" y="33"/>
                  </a:cubicBezTo>
                  <a:cubicBezTo>
                    <a:pt x="211" y="32"/>
                    <a:pt x="210" y="32"/>
                    <a:pt x="212" y="31"/>
                  </a:cubicBezTo>
                  <a:cubicBezTo>
                    <a:pt x="213" y="31"/>
                    <a:pt x="213" y="30"/>
                    <a:pt x="213" y="30"/>
                  </a:cubicBezTo>
                  <a:cubicBezTo>
                    <a:pt x="210" y="29"/>
                    <a:pt x="211" y="29"/>
                    <a:pt x="210" y="27"/>
                  </a:cubicBezTo>
                  <a:cubicBezTo>
                    <a:pt x="210" y="27"/>
                    <a:pt x="210" y="27"/>
                    <a:pt x="210" y="26"/>
                  </a:cubicBezTo>
                  <a:cubicBezTo>
                    <a:pt x="212" y="26"/>
                    <a:pt x="213" y="26"/>
                    <a:pt x="214" y="26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214" y="26"/>
                    <a:pt x="215" y="25"/>
                    <a:pt x="219" y="25"/>
                  </a:cubicBezTo>
                  <a:cubicBezTo>
                    <a:pt x="224" y="24"/>
                    <a:pt x="228" y="25"/>
                    <a:pt x="234" y="25"/>
                  </a:cubicBezTo>
                  <a:cubicBezTo>
                    <a:pt x="234" y="26"/>
                    <a:pt x="234" y="26"/>
                    <a:pt x="234" y="26"/>
                  </a:cubicBezTo>
                  <a:cubicBezTo>
                    <a:pt x="231" y="27"/>
                    <a:pt x="231" y="27"/>
                    <a:pt x="231" y="27"/>
                  </a:cubicBezTo>
                  <a:cubicBezTo>
                    <a:pt x="229" y="28"/>
                    <a:pt x="227" y="29"/>
                    <a:pt x="222" y="29"/>
                  </a:cubicBezTo>
                  <a:cubicBezTo>
                    <a:pt x="218" y="29"/>
                    <a:pt x="218" y="28"/>
                    <a:pt x="217" y="30"/>
                  </a:cubicBezTo>
                  <a:cubicBezTo>
                    <a:pt x="218" y="30"/>
                    <a:pt x="219" y="30"/>
                    <a:pt x="220" y="30"/>
                  </a:cubicBezTo>
                  <a:cubicBezTo>
                    <a:pt x="219" y="31"/>
                    <a:pt x="218" y="31"/>
                    <a:pt x="217" y="31"/>
                  </a:cubicBezTo>
                  <a:cubicBezTo>
                    <a:pt x="221" y="32"/>
                    <a:pt x="223" y="33"/>
                    <a:pt x="223" y="35"/>
                  </a:cubicBezTo>
                  <a:cubicBezTo>
                    <a:pt x="223" y="36"/>
                    <a:pt x="228" y="36"/>
                    <a:pt x="228" y="37"/>
                  </a:cubicBezTo>
                  <a:cubicBezTo>
                    <a:pt x="228" y="38"/>
                    <a:pt x="225" y="39"/>
                    <a:pt x="224" y="39"/>
                  </a:cubicBezTo>
                  <a:cubicBezTo>
                    <a:pt x="226" y="40"/>
                    <a:pt x="229" y="39"/>
                    <a:pt x="232" y="40"/>
                  </a:cubicBezTo>
                  <a:cubicBezTo>
                    <a:pt x="232" y="40"/>
                    <a:pt x="231" y="41"/>
                    <a:pt x="230" y="41"/>
                  </a:cubicBezTo>
                  <a:cubicBezTo>
                    <a:pt x="234" y="42"/>
                    <a:pt x="234" y="42"/>
                    <a:pt x="234" y="44"/>
                  </a:cubicBezTo>
                  <a:cubicBezTo>
                    <a:pt x="240" y="44"/>
                    <a:pt x="236" y="40"/>
                    <a:pt x="241" y="40"/>
                  </a:cubicBezTo>
                  <a:cubicBezTo>
                    <a:pt x="242" y="40"/>
                    <a:pt x="247" y="42"/>
                    <a:pt x="247" y="43"/>
                  </a:cubicBezTo>
                  <a:cubicBezTo>
                    <a:pt x="247" y="44"/>
                    <a:pt x="244" y="44"/>
                    <a:pt x="244" y="45"/>
                  </a:cubicBezTo>
                  <a:cubicBezTo>
                    <a:pt x="244" y="46"/>
                    <a:pt x="248" y="48"/>
                    <a:pt x="252" y="46"/>
                  </a:cubicBezTo>
                  <a:cubicBezTo>
                    <a:pt x="254" y="44"/>
                    <a:pt x="254" y="43"/>
                    <a:pt x="255" y="42"/>
                  </a:cubicBezTo>
                  <a:cubicBezTo>
                    <a:pt x="256" y="41"/>
                    <a:pt x="260" y="41"/>
                    <a:pt x="260" y="40"/>
                  </a:cubicBezTo>
                  <a:cubicBezTo>
                    <a:pt x="260" y="39"/>
                    <a:pt x="257" y="39"/>
                    <a:pt x="257" y="38"/>
                  </a:cubicBezTo>
                  <a:cubicBezTo>
                    <a:pt x="256" y="38"/>
                    <a:pt x="256" y="38"/>
                    <a:pt x="256" y="38"/>
                  </a:cubicBezTo>
                  <a:cubicBezTo>
                    <a:pt x="255" y="38"/>
                    <a:pt x="252" y="37"/>
                    <a:pt x="251" y="37"/>
                  </a:cubicBezTo>
                  <a:cubicBezTo>
                    <a:pt x="249" y="37"/>
                    <a:pt x="246" y="37"/>
                    <a:pt x="243" y="37"/>
                  </a:cubicBezTo>
                  <a:cubicBezTo>
                    <a:pt x="243" y="36"/>
                    <a:pt x="240" y="36"/>
                    <a:pt x="240" y="35"/>
                  </a:cubicBezTo>
                  <a:cubicBezTo>
                    <a:pt x="242" y="35"/>
                    <a:pt x="244" y="35"/>
                    <a:pt x="247" y="35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6" y="34"/>
                    <a:pt x="238" y="34"/>
                    <a:pt x="238" y="34"/>
                  </a:cubicBezTo>
                  <a:cubicBezTo>
                    <a:pt x="238" y="34"/>
                    <a:pt x="236" y="33"/>
                    <a:pt x="236" y="32"/>
                  </a:cubicBezTo>
                  <a:cubicBezTo>
                    <a:pt x="236" y="30"/>
                    <a:pt x="237" y="30"/>
                    <a:pt x="239" y="29"/>
                  </a:cubicBezTo>
                  <a:cubicBezTo>
                    <a:pt x="240" y="29"/>
                    <a:pt x="240" y="28"/>
                    <a:pt x="240" y="27"/>
                  </a:cubicBezTo>
                  <a:cubicBezTo>
                    <a:pt x="244" y="26"/>
                    <a:pt x="248" y="25"/>
                    <a:pt x="253" y="25"/>
                  </a:cubicBezTo>
                  <a:cubicBezTo>
                    <a:pt x="259" y="26"/>
                    <a:pt x="259" y="26"/>
                    <a:pt x="259" y="26"/>
                  </a:cubicBezTo>
                  <a:cubicBezTo>
                    <a:pt x="257" y="27"/>
                    <a:pt x="252" y="27"/>
                    <a:pt x="252" y="29"/>
                  </a:cubicBezTo>
                  <a:cubicBezTo>
                    <a:pt x="252" y="29"/>
                    <a:pt x="252" y="30"/>
                    <a:pt x="253" y="30"/>
                  </a:cubicBezTo>
                  <a:cubicBezTo>
                    <a:pt x="253" y="30"/>
                    <a:pt x="253" y="31"/>
                    <a:pt x="253" y="31"/>
                  </a:cubicBezTo>
                  <a:cubicBezTo>
                    <a:pt x="253" y="31"/>
                    <a:pt x="253" y="32"/>
                    <a:pt x="255" y="32"/>
                  </a:cubicBezTo>
                  <a:cubicBezTo>
                    <a:pt x="256" y="32"/>
                    <a:pt x="258" y="31"/>
                    <a:pt x="258" y="31"/>
                  </a:cubicBezTo>
                  <a:cubicBezTo>
                    <a:pt x="258" y="30"/>
                    <a:pt x="256" y="30"/>
                    <a:pt x="256" y="29"/>
                  </a:cubicBezTo>
                  <a:cubicBezTo>
                    <a:pt x="257" y="27"/>
                    <a:pt x="267" y="26"/>
                    <a:pt x="274" y="26"/>
                  </a:cubicBezTo>
                  <a:cubicBezTo>
                    <a:pt x="278" y="26"/>
                    <a:pt x="281" y="29"/>
                    <a:pt x="281" y="30"/>
                  </a:cubicBezTo>
                  <a:cubicBezTo>
                    <a:pt x="281" y="30"/>
                    <a:pt x="280" y="31"/>
                    <a:pt x="281" y="31"/>
                  </a:cubicBezTo>
                  <a:cubicBezTo>
                    <a:pt x="281" y="31"/>
                    <a:pt x="282" y="31"/>
                    <a:pt x="284" y="31"/>
                  </a:cubicBezTo>
                  <a:cubicBezTo>
                    <a:pt x="286" y="31"/>
                    <a:pt x="286" y="32"/>
                    <a:pt x="288" y="32"/>
                  </a:cubicBezTo>
                  <a:cubicBezTo>
                    <a:pt x="290" y="32"/>
                    <a:pt x="291" y="30"/>
                    <a:pt x="294" y="30"/>
                  </a:cubicBezTo>
                  <a:cubicBezTo>
                    <a:pt x="297" y="31"/>
                    <a:pt x="304" y="31"/>
                    <a:pt x="306" y="32"/>
                  </a:cubicBezTo>
                  <a:cubicBezTo>
                    <a:pt x="310" y="33"/>
                    <a:pt x="311" y="36"/>
                    <a:pt x="317" y="36"/>
                  </a:cubicBezTo>
                  <a:cubicBezTo>
                    <a:pt x="318" y="36"/>
                    <a:pt x="320" y="37"/>
                    <a:pt x="321" y="36"/>
                  </a:cubicBezTo>
                  <a:cubicBezTo>
                    <a:pt x="322" y="37"/>
                    <a:pt x="326" y="37"/>
                    <a:pt x="326" y="38"/>
                  </a:cubicBezTo>
                  <a:cubicBezTo>
                    <a:pt x="331" y="39"/>
                    <a:pt x="333" y="40"/>
                    <a:pt x="337" y="41"/>
                  </a:cubicBezTo>
                  <a:cubicBezTo>
                    <a:pt x="338" y="42"/>
                    <a:pt x="338" y="42"/>
                    <a:pt x="338" y="42"/>
                  </a:cubicBezTo>
                  <a:cubicBezTo>
                    <a:pt x="338" y="42"/>
                    <a:pt x="340" y="42"/>
                    <a:pt x="340" y="43"/>
                  </a:cubicBezTo>
                  <a:cubicBezTo>
                    <a:pt x="343" y="43"/>
                    <a:pt x="344" y="44"/>
                    <a:pt x="345" y="45"/>
                  </a:cubicBezTo>
                  <a:cubicBezTo>
                    <a:pt x="343" y="45"/>
                    <a:pt x="341" y="44"/>
                    <a:pt x="340" y="45"/>
                  </a:cubicBezTo>
                  <a:cubicBezTo>
                    <a:pt x="341" y="45"/>
                    <a:pt x="343" y="45"/>
                    <a:pt x="344" y="46"/>
                  </a:cubicBezTo>
                  <a:cubicBezTo>
                    <a:pt x="345" y="46"/>
                    <a:pt x="346" y="46"/>
                    <a:pt x="347" y="47"/>
                  </a:cubicBezTo>
                  <a:cubicBezTo>
                    <a:pt x="344" y="47"/>
                    <a:pt x="343" y="46"/>
                    <a:pt x="342" y="47"/>
                  </a:cubicBezTo>
                  <a:cubicBezTo>
                    <a:pt x="343" y="48"/>
                    <a:pt x="344" y="48"/>
                    <a:pt x="346" y="48"/>
                  </a:cubicBezTo>
                  <a:cubicBezTo>
                    <a:pt x="347" y="50"/>
                    <a:pt x="351" y="51"/>
                    <a:pt x="355" y="52"/>
                  </a:cubicBezTo>
                  <a:cubicBezTo>
                    <a:pt x="355" y="53"/>
                    <a:pt x="356" y="54"/>
                    <a:pt x="358" y="55"/>
                  </a:cubicBezTo>
                  <a:cubicBezTo>
                    <a:pt x="362" y="55"/>
                    <a:pt x="362" y="54"/>
                    <a:pt x="364" y="56"/>
                  </a:cubicBezTo>
                  <a:cubicBezTo>
                    <a:pt x="365" y="56"/>
                    <a:pt x="366" y="56"/>
                    <a:pt x="367" y="56"/>
                  </a:cubicBezTo>
                  <a:cubicBezTo>
                    <a:pt x="370" y="57"/>
                    <a:pt x="371" y="57"/>
                    <a:pt x="371" y="59"/>
                  </a:cubicBezTo>
                  <a:cubicBezTo>
                    <a:pt x="371" y="60"/>
                    <a:pt x="369" y="59"/>
                    <a:pt x="367" y="59"/>
                  </a:cubicBezTo>
                  <a:cubicBezTo>
                    <a:pt x="367" y="60"/>
                    <a:pt x="367" y="60"/>
                    <a:pt x="367" y="60"/>
                  </a:cubicBezTo>
                  <a:cubicBezTo>
                    <a:pt x="367" y="60"/>
                    <a:pt x="367" y="61"/>
                    <a:pt x="364" y="60"/>
                  </a:cubicBezTo>
                  <a:cubicBezTo>
                    <a:pt x="364" y="61"/>
                    <a:pt x="364" y="62"/>
                    <a:pt x="362" y="62"/>
                  </a:cubicBezTo>
                  <a:cubicBezTo>
                    <a:pt x="354" y="61"/>
                    <a:pt x="353" y="56"/>
                    <a:pt x="345" y="55"/>
                  </a:cubicBezTo>
                  <a:cubicBezTo>
                    <a:pt x="344" y="55"/>
                    <a:pt x="342" y="56"/>
                    <a:pt x="342" y="56"/>
                  </a:cubicBezTo>
                  <a:cubicBezTo>
                    <a:pt x="344" y="56"/>
                    <a:pt x="344" y="56"/>
                    <a:pt x="345" y="56"/>
                  </a:cubicBezTo>
                  <a:cubicBezTo>
                    <a:pt x="345" y="57"/>
                    <a:pt x="345" y="57"/>
                    <a:pt x="345" y="57"/>
                  </a:cubicBezTo>
                  <a:cubicBezTo>
                    <a:pt x="344" y="57"/>
                    <a:pt x="344" y="57"/>
                    <a:pt x="343" y="57"/>
                  </a:cubicBezTo>
                  <a:cubicBezTo>
                    <a:pt x="343" y="57"/>
                    <a:pt x="343" y="57"/>
                    <a:pt x="343" y="58"/>
                  </a:cubicBezTo>
                  <a:cubicBezTo>
                    <a:pt x="344" y="58"/>
                    <a:pt x="345" y="58"/>
                    <a:pt x="345" y="58"/>
                  </a:cubicBezTo>
                  <a:cubicBezTo>
                    <a:pt x="346" y="59"/>
                    <a:pt x="348" y="61"/>
                    <a:pt x="349" y="61"/>
                  </a:cubicBezTo>
                  <a:cubicBezTo>
                    <a:pt x="352" y="62"/>
                    <a:pt x="353" y="61"/>
                    <a:pt x="354" y="62"/>
                  </a:cubicBezTo>
                  <a:cubicBezTo>
                    <a:pt x="355" y="62"/>
                    <a:pt x="356" y="63"/>
                    <a:pt x="356" y="63"/>
                  </a:cubicBezTo>
                  <a:cubicBezTo>
                    <a:pt x="356" y="63"/>
                    <a:pt x="357" y="64"/>
                    <a:pt x="357" y="64"/>
                  </a:cubicBezTo>
                  <a:cubicBezTo>
                    <a:pt x="357" y="65"/>
                    <a:pt x="360" y="65"/>
                    <a:pt x="360" y="66"/>
                  </a:cubicBezTo>
                  <a:cubicBezTo>
                    <a:pt x="360" y="67"/>
                    <a:pt x="358" y="68"/>
                    <a:pt x="358" y="69"/>
                  </a:cubicBezTo>
                  <a:cubicBezTo>
                    <a:pt x="355" y="68"/>
                    <a:pt x="344" y="65"/>
                    <a:pt x="342" y="64"/>
                  </a:cubicBezTo>
                  <a:cubicBezTo>
                    <a:pt x="342" y="64"/>
                    <a:pt x="341" y="64"/>
                    <a:pt x="340" y="64"/>
                  </a:cubicBezTo>
                  <a:cubicBezTo>
                    <a:pt x="343" y="66"/>
                    <a:pt x="352" y="68"/>
                    <a:pt x="352" y="70"/>
                  </a:cubicBezTo>
                  <a:cubicBezTo>
                    <a:pt x="352" y="71"/>
                    <a:pt x="351" y="71"/>
                    <a:pt x="351" y="71"/>
                  </a:cubicBezTo>
                  <a:cubicBezTo>
                    <a:pt x="350" y="71"/>
                    <a:pt x="350" y="70"/>
                    <a:pt x="349" y="70"/>
                  </a:cubicBezTo>
                  <a:cubicBezTo>
                    <a:pt x="344" y="68"/>
                    <a:pt x="341" y="68"/>
                    <a:pt x="337" y="67"/>
                  </a:cubicBezTo>
                  <a:cubicBezTo>
                    <a:pt x="333" y="66"/>
                    <a:pt x="323" y="65"/>
                    <a:pt x="326" y="63"/>
                  </a:cubicBezTo>
                  <a:cubicBezTo>
                    <a:pt x="320" y="61"/>
                    <a:pt x="317" y="60"/>
                    <a:pt x="312" y="58"/>
                  </a:cubicBezTo>
                  <a:cubicBezTo>
                    <a:pt x="311" y="58"/>
                    <a:pt x="310" y="59"/>
                    <a:pt x="309" y="59"/>
                  </a:cubicBezTo>
                  <a:cubicBezTo>
                    <a:pt x="307" y="59"/>
                    <a:pt x="307" y="58"/>
                    <a:pt x="306" y="58"/>
                  </a:cubicBezTo>
                  <a:cubicBezTo>
                    <a:pt x="304" y="58"/>
                    <a:pt x="303" y="59"/>
                    <a:pt x="301" y="59"/>
                  </a:cubicBezTo>
                  <a:cubicBezTo>
                    <a:pt x="299" y="59"/>
                    <a:pt x="294" y="58"/>
                    <a:pt x="294" y="56"/>
                  </a:cubicBezTo>
                  <a:cubicBezTo>
                    <a:pt x="294" y="56"/>
                    <a:pt x="298" y="55"/>
                    <a:pt x="300" y="55"/>
                  </a:cubicBezTo>
                  <a:cubicBezTo>
                    <a:pt x="303" y="55"/>
                    <a:pt x="305" y="55"/>
                    <a:pt x="308" y="55"/>
                  </a:cubicBezTo>
                  <a:cubicBezTo>
                    <a:pt x="309" y="55"/>
                    <a:pt x="313" y="55"/>
                    <a:pt x="315" y="55"/>
                  </a:cubicBezTo>
                  <a:cubicBezTo>
                    <a:pt x="314" y="55"/>
                    <a:pt x="312" y="54"/>
                    <a:pt x="312" y="53"/>
                  </a:cubicBezTo>
                  <a:cubicBezTo>
                    <a:pt x="312" y="52"/>
                    <a:pt x="315" y="53"/>
                    <a:pt x="316" y="53"/>
                  </a:cubicBezTo>
                  <a:cubicBezTo>
                    <a:pt x="317" y="52"/>
                    <a:pt x="321" y="51"/>
                    <a:pt x="321" y="50"/>
                  </a:cubicBezTo>
                  <a:cubicBezTo>
                    <a:pt x="320" y="48"/>
                    <a:pt x="310" y="44"/>
                    <a:pt x="306" y="44"/>
                  </a:cubicBezTo>
                  <a:cubicBezTo>
                    <a:pt x="304" y="44"/>
                    <a:pt x="303" y="44"/>
                    <a:pt x="301" y="44"/>
                  </a:cubicBezTo>
                  <a:cubicBezTo>
                    <a:pt x="300" y="44"/>
                    <a:pt x="300" y="43"/>
                    <a:pt x="299" y="43"/>
                  </a:cubicBezTo>
                  <a:cubicBezTo>
                    <a:pt x="300" y="43"/>
                    <a:pt x="303" y="43"/>
                    <a:pt x="303" y="43"/>
                  </a:cubicBezTo>
                  <a:cubicBezTo>
                    <a:pt x="302" y="42"/>
                    <a:pt x="293" y="39"/>
                    <a:pt x="291" y="38"/>
                  </a:cubicBezTo>
                  <a:cubicBezTo>
                    <a:pt x="289" y="38"/>
                    <a:pt x="286" y="41"/>
                    <a:pt x="283" y="40"/>
                  </a:cubicBezTo>
                  <a:cubicBezTo>
                    <a:pt x="281" y="40"/>
                    <a:pt x="282" y="39"/>
                    <a:pt x="282" y="39"/>
                  </a:cubicBezTo>
                  <a:cubicBezTo>
                    <a:pt x="280" y="39"/>
                    <a:pt x="276" y="39"/>
                    <a:pt x="272" y="38"/>
                  </a:cubicBezTo>
                  <a:cubicBezTo>
                    <a:pt x="273" y="39"/>
                    <a:pt x="274" y="39"/>
                    <a:pt x="277" y="39"/>
                  </a:cubicBezTo>
                  <a:cubicBezTo>
                    <a:pt x="277" y="41"/>
                    <a:pt x="277" y="41"/>
                    <a:pt x="277" y="41"/>
                  </a:cubicBezTo>
                  <a:cubicBezTo>
                    <a:pt x="271" y="43"/>
                    <a:pt x="274" y="44"/>
                    <a:pt x="274" y="44"/>
                  </a:cubicBezTo>
                  <a:cubicBezTo>
                    <a:pt x="274" y="45"/>
                    <a:pt x="278" y="46"/>
                    <a:pt x="278" y="46"/>
                  </a:cubicBezTo>
                  <a:cubicBezTo>
                    <a:pt x="277" y="48"/>
                    <a:pt x="269" y="51"/>
                    <a:pt x="268" y="50"/>
                  </a:cubicBezTo>
                  <a:cubicBezTo>
                    <a:pt x="266" y="49"/>
                    <a:pt x="265" y="50"/>
                    <a:pt x="266" y="50"/>
                  </a:cubicBezTo>
                  <a:cubicBezTo>
                    <a:pt x="264" y="50"/>
                    <a:pt x="262" y="50"/>
                    <a:pt x="260" y="50"/>
                  </a:cubicBezTo>
                  <a:cubicBezTo>
                    <a:pt x="258" y="50"/>
                    <a:pt x="256" y="49"/>
                    <a:pt x="253" y="49"/>
                  </a:cubicBezTo>
                  <a:cubicBezTo>
                    <a:pt x="253" y="49"/>
                    <a:pt x="254" y="50"/>
                    <a:pt x="254" y="51"/>
                  </a:cubicBezTo>
                  <a:cubicBezTo>
                    <a:pt x="254" y="52"/>
                    <a:pt x="248" y="53"/>
                    <a:pt x="245" y="53"/>
                  </a:cubicBezTo>
                  <a:cubicBezTo>
                    <a:pt x="241" y="53"/>
                    <a:pt x="239" y="51"/>
                    <a:pt x="237" y="51"/>
                  </a:cubicBezTo>
                  <a:cubicBezTo>
                    <a:pt x="236" y="51"/>
                    <a:pt x="235" y="51"/>
                    <a:pt x="234" y="51"/>
                  </a:cubicBezTo>
                  <a:cubicBezTo>
                    <a:pt x="237" y="53"/>
                    <a:pt x="242" y="53"/>
                    <a:pt x="248" y="54"/>
                  </a:cubicBezTo>
                  <a:cubicBezTo>
                    <a:pt x="248" y="54"/>
                    <a:pt x="248" y="54"/>
                    <a:pt x="248" y="55"/>
                  </a:cubicBezTo>
                  <a:cubicBezTo>
                    <a:pt x="245" y="56"/>
                    <a:pt x="243" y="58"/>
                    <a:pt x="239" y="58"/>
                  </a:cubicBezTo>
                  <a:cubicBezTo>
                    <a:pt x="238" y="58"/>
                    <a:pt x="236" y="58"/>
                    <a:pt x="235" y="58"/>
                  </a:cubicBezTo>
                  <a:cubicBezTo>
                    <a:pt x="233" y="58"/>
                    <a:pt x="235" y="60"/>
                    <a:pt x="232" y="60"/>
                  </a:cubicBezTo>
                  <a:cubicBezTo>
                    <a:pt x="217" y="58"/>
                    <a:pt x="223" y="60"/>
                    <a:pt x="221" y="60"/>
                  </a:cubicBezTo>
                  <a:cubicBezTo>
                    <a:pt x="224" y="60"/>
                    <a:pt x="230" y="60"/>
                    <a:pt x="230" y="62"/>
                  </a:cubicBezTo>
                  <a:cubicBezTo>
                    <a:pt x="230" y="64"/>
                    <a:pt x="227" y="62"/>
                    <a:pt x="224" y="62"/>
                  </a:cubicBezTo>
                  <a:cubicBezTo>
                    <a:pt x="223" y="63"/>
                    <a:pt x="220" y="66"/>
                    <a:pt x="219" y="67"/>
                  </a:cubicBezTo>
                  <a:cubicBezTo>
                    <a:pt x="214" y="69"/>
                    <a:pt x="212" y="73"/>
                    <a:pt x="212" y="77"/>
                  </a:cubicBezTo>
                  <a:cubicBezTo>
                    <a:pt x="211" y="79"/>
                    <a:pt x="212" y="80"/>
                    <a:pt x="211" y="81"/>
                  </a:cubicBezTo>
                  <a:cubicBezTo>
                    <a:pt x="213" y="81"/>
                    <a:pt x="214" y="80"/>
                    <a:pt x="216" y="80"/>
                  </a:cubicBezTo>
                  <a:cubicBezTo>
                    <a:pt x="220" y="80"/>
                    <a:pt x="222" y="85"/>
                    <a:pt x="222" y="87"/>
                  </a:cubicBezTo>
                  <a:cubicBezTo>
                    <a:pt x="225" y="87"/>
                    <a:pt x="226" y="86"/>
                    <a:pt x="229" y="86"/>
                  </a:cubicBezTo>
                  <a:cubicBezTo>
                    <a:pt x="232" y="86"/>
                    <a:pt x="236" y="87"/>
                    <a:pt x="237" y="87"/>
                  </a:cubicBezTo>
                  <a:cubicBezTo>
                    <a:pt x="245" y="89"/>
                    <a:pt x="252" y="91"/>
                    <a:pt x="259" y="93"/>
                  </a:cubicBezTo>
                  <a:cubicBezTo>
                    <a:pt x="263" y="94"/>
                    <a:pt x="267" y="94"/>
                    <a:pt x="271" y="95"/>
                  </a:cubicBezTo>
                  <a:cubicBezTo>
                    <a:pt x="276" y="97"/>
                    <a:pt x="276" y="100"/>
                    <a:pt x="276" y="103"/>
                  </a:cubicBezTo>
                  <a:cubicBezTo>
                    <a:pt x="276" y="106"/>
                    <a:pt x="282" y="110"/>
                    <a:pt x="287" y="112"/>
                  </a:cubicBezTo>
                  <a:cubicBezTo>
                    <a:pt x="289" y="113"/>
                    <a:pt x="291" y="113"/>
                    <a:pt x="293" y="113"/>
                  </a:cubicBezTo>
                  <a:cubicBezTo>
                    <a:pt x="293" y="112"/>
                    <a:pt x="295" y="109"/>
                    <a:pt x="296" y="109"/>
                  </a:cubicBezTo>
                  <a:cubicBezTo>
                    <a:pt x="293" y="106"/>
                    <a:pt x="295" y="101"/>
                    <a:pt x="289" y="99"/>
                  </a:cubicBezTo>
                  <a:cubicBezTo>
                    <a:pt x="293" y="98"/>
                    <a:pt x="303" y="94"/>
                    <a:pt x="303" y="92"/>
                  </a:cubicBezTo>
                  <a:cubicBezTo>
                    <a:pt x="303" y="89"/>
                    <a:pt x="304" y="86"/>
                    <a:pt x="302" y="84"/>
                  </a:cubicBezTo>
                  <a:cubicBezTo>
                    <a:pt x="300" y="82"/>
                    <a:pt x="295" y="82"/>
                    <a:pt x="293" y="79"/>
                  </a:cubicBezTo>
                  <a:cubicBezTo>
                    <a:pt x="295" y="79"/>
                    <a:pt x="300" y="79"/>
                    <a:pt x="299" y="76"/>
                  </a:cubicBezTo>
                  <a:cubicBezTo>
                    <a:pt x="299" y="74"/>
                    <a:pt x="293" y="72"/>
                    <a:pt x="296" y="71"/>
                  </a:cubicBezTo>
                  <a:cubicBezTo>
                    <a:pt x="301" y="69"/>
                    <a:pt x="295" y="68"/>
                    <a:pt x="295" y="67"/>
                  </a:cubicBezTo>
                  <a:cubicBezTo>
                    <a:pt x="295" y="65"/>
                    <a:pt x="297" y="64"/>
                    <a:pt x="300" y="64"/>
                  </a:cubicBezTo>
                  <a:cubicBezTo>
                    <a:pt x="305" y="65"/>
                    <a:pt x="308" y="66"/>
                    <a:pt x="313" y="67"/>
                  </a:cubicBezTo>
                  <a:cubicBezTo>
                    <a:pt x="314" y="67"/>
                    <a:pt x="316" y="67"/>
                    <a:pt x="317" y="67"/>
                  </a:cubicBezTo>
                  <a:cubicBezTo>
                    <a:pt x="322" y="67"/>
                    <a:pt x="321" y="69"/>
                    <a:pt x="326" y="70"/>
                  </a:cubicBezTo>
                  <a:cubicBezTo>
                    <a:pt x="326" y="73"/>
                    <a:pt x="335" y="72"/>
                    <a:pt x="336" y="75"/>
                  </a:cubicBezTo>
                  <a:cubicBezTo>
                    <a:pt x="337" y="77"/>
                    <a:pt x="336" y="82"/>
                    <a:pt x="338" y="82"/>
                  </a:cubicBezTo>
                  <a:cubicBezTo>
                    <a:pt x="340" y="82"/>
                    <a:pt x="343" y="86"/>
                    <a:pt x="346" y="86"/>
                  </a:cubicBezTo>
                  <a:cubicBezTo>
                    <a:pt x="348" y="86"/>
                    <a:pt x="349" y="84"/>
                    <a:pt x="351" y="84"/>
                  </a:cubicBezTo>
                  <a:cubicBezTo>
                    <a:pt x="354" y="83"/>
                    <a:pt x="357" y="83"/>
                    <a:pt x="356" y="81"/>
                  </a:cubicBezTo>
                  <a:cubicBezTo>
                    <a:pt x="355" y="79"/>
                    <a:pt x="358" y="79"/>
                    <a:pt x="359" y="78"/>
                  </a:cubicBezTo>
                  <a:cubicBezTo>
                    <a:pt x="360" y="79"/>
                    <a:pt x="362" y="80"/>
                    <a:pt x="362" y="80"/>
                  </a:cubicBezTo>
                  <a:cubicBezTo>
                    <a:pt x="363" y="83"/>
                    <a:pt x="370" y="84"/>
                    <a:pt x="369" y="86"/>
                  </a:cubicBezTo>
                  <a:cubicBezTo>
                    <a:pt x="367" y="88"/>
                    <a:pt x="373" y="90"/>
                    <a:pt x="374" y="91"/>
                  </a:cubicBezTo>
                  <a:cubicBezTo>
                    <a:pt x="374" y="91"/>
                    <a:pt x="376" y="93"/>
                    <a:pt x="376" y="94"/>
                  </a:cubicBezTo>
                  <a:cubicBezTo>
                    <a:pt x="376" y="95"/>
                    <a:pt x="374" y="95"/>
                    <a:pt x="374" y="95"/>
                  </a:cubicBezTo>
                  <a:cubicBezTo>
                    <a:pt x="376" y="96"/>
                    <a:pt x="378" y="98"/>
                    <a:pt x="382" y="98"/>
                  </a:cubicBezTo>
                  <a:cubicBezTo>
                    <a:pt x="382" y="99"/>
                    <a:pt x="382" y="99"/>
                    <a:pt x="382" y="99"/>
                  </a:cubicBezTo>
                  <a:cubicBezTo>
                    <a:pt x="382" y="102"/>
                    <a:pt x="390" y="104"/>
                    <a:pt x="394" y="105"/>
                  </a:cubicBezTo>
                  <a:cubicBezTo>
                    <a:pt x="395" y="105"/>
                    <a:pt x="396" y="105"/>
                    <a:pt x="396" y="106"/>
                  </a:cubicBezTo>
                  <a:cubicBezTo>
                    <a:pt x="395" y="108"/>
                    <a:pt x="386" y="107"/>
                    <a:pt x="383" y="108"/>
                  </a:cubicBezTo>
                  <a:cubicBezTo>
                    <a:pt x="383" y="108"/>
                    <a:pt x="385" y="109"/>
                    <a:pt x="385" y="109"/>
                  </a:cubicBezTo>
                  <a:cubicBezTo>
                    <a:pt x="389" y="109"/>
                    <a:pt x="396" y="108"/>
                    <a:pt x="400" y="108"/>
                  </a:cubicBezTo>
                  <a:cubicBezTo>
                    <a:pt x="400" y="108"/>
                    <a:pt x="400" y="108"/>
                    <a:pt x="400" y="109"/>
                  </a:cubicBezTo>
                  <a:cubicBezTo>
                    <a:pt x="402" y="110"/>
                    <a:pt x="400" y="110"/>
                    <a:pt x="401" y="111"/>
                  </a:cubicBezTo>
                  <a:cubicBezTo>
                    <a:pt x="403" y="112"/>
                    <a:pt x="404" y="113"/>
                    <a:pt x="405" y="116"/>
                  </a:cubicBezTo>
                  <a:cubicBezTo>
                    <a:pt x="405" y="119"/>
                    <a:pt x="393" y="118"/>
                    <a:pt x="391" y="120"/>
                  </a:cubicBezTo>
                  <a:cubicBezTo>
                    <a:pt x="386" y="125"/>
                    <a:pt x="380" y="121"/>
                    <a:pt x="371" y="120"/>
                  </a:cubicBezTo>
                  <a:cubicBezTo>
                    <a:pt x="365" y="120"/>
                    <a:pt x="361" y="119"/>
                    <a:pt x="355" y="120"/>
                  </a:cubicBezTo>
                  <a:cubicBezTo>
                    <a:pt x="351" y="121"/>
                    <a:pt x="353" y="122"/>
                    <a:pt x="351" y="124"/>
                  </a:cubicBezTo>
                  <a:cubicBezTo>
                    <a:pt x="347" y="127"/>
                    <a:pt x="343" y="125"/>
                    <a:pt x="341" y="129"/>
                  </a:cubicBezTo>
                  <a:cubicBezTo>
                    <a:pt x="347" y="129"/>
                    <a:pt x="350" y="125"/>
                    <a:pt x="357" y="125"/>
                  </a:cubicBezTo>
                  <a:cubicBezTo>
                    <a:pt x="361" y="125"/>
                    <a:pt x="366" y="125"/>
                    <a:pt x="366" y="128"/>
                  </a:cubicBezTo>
                  <a:cubicBezTo>
                    <a:pt x="366" y="131"/>
                    <a:pt x="360" y="131"/>
                    <a:pt x="360" y="132"/>
                  </a:cubicBezTo>
                  <a:cubicBezTo>
                    <a:pt x="361" y="132"/>
                    <a:pt x="362" y="133"/>
                    <a:pt x="363" y="133"/>
                  </a:cubicBezTo>
                  <a:cubicBezTo>
                    <a:pt x="364" y="137"/>
                    <a:pt x="372" y="141"/>
                    <a:pt x="377" y="142"/>
                  </a:cubicBezTo>
                  <a:cubicBezTo>
                    <a:pt x="378" y="142"/>
                    <a:pt x="382" y="142"/>
                    <a:pt x="382" y="144"/>
                  </a:cubicBezTo>
                  <a:cubicBezTo>
                    <a:pt x="382" y="145"/>
                    <a:pt x="371" y="148"/>
                    <a:pt x="370" y="148"/>
                  </a:cubicBezTo>
                  <a:cubicBezTo>
                    <a:pt x="367" y="149"/>
                    <a:pt x="364" y="153"/>
                    <a:pt x="362" y="153"/>
                  </a:cubicBezTo>
                  <a:cubicBezTo>
                    <a:pt x="361" y="153"/>
                    <a:pt x="359" y="150"/>
                    <a:pt x="359" y="149"/>
                  </a:cubicBezTo>
                  <a:cubicBezTo>
                    <a:pt x="359" y="146"/>
                    <a:pt x="364" y="143"/>
                    <a:pt x="369" y="143"/>
                  </a:cubicBezTo>
                  <a:cubicBezTo>
                    <a:pt x="366" y="143"/>
                    <a:pt x="366" y="143"/>
                    <a:pt x="366" y="141"/>
                  </a:cubicBezTo>
                  <a:cubicBezTo>
                    <a:pt x="363" y="141"/>
                    <a:pt x="363" y="143"/>
                    <a:pt x="362" y="144"/>
                  </a:cubicBezTo>
                  <a:cubicBezTo>
                    <a:pt x="360" y="144"/>
                    <a:pt x="356" y="144"/>
                    <a:pt x="355" y="144"/>
                  </a:cubicBezTo>
                  <a:cubicBezTo>
                    <a:pt x="354" y="144"/>
                    <a:pt x="353" y="144"/>
                    <a:pt x="353" y="143"/>
                  </a:cubicBezTo>
                  <a:cubicBezTo>
                    <a:pt x="353" y="144"/>
                    <a:pt x="353" y="144"/>
                    <a:pt x="353" y="144"/>
                  </a:cubicBezTo>
                  <a:cubicBezTo>
                    <a:pt x="353" y="144"/>
                    <a:pt x="353" y="144"/>
                    <a:pt x="353" y="144"/>
                  </a:cubicBezTo>
                  <a:cubicBezTo>
                    <a:pt x="354" y="146"/>
                    <a:pt x="354" y="146"/>
                    <a:pt x="354" y="146"/>
                  </a:cubicBezTo>
                  <a:cubicBezTo>
                    <a:pt x="353" y="147"/>
                    <a:pt x="351" y="148"/>
                    <a:pt x="349" y="148"/>
                  </a:cubicBezTo>
                  <a:cubicBezTo>
                    <a:pt x="346" y="148"/>
                    <a:pt x="346" y="148"/>
                    <a:pt x="345" y="149"/>
                  </a:cubicBezTo>
                  <a:cubicBezTo>
                    <a:pt x="342" y="151"/>
                    <a:pt x="335" y="149"/>
                    <a:pt x="335" y="155"/>
                  </a:cubicBezTo>
                  <a:cubicBezTo>
                    <a:pt x="335" y="155"/>
                    <a:pt x="336" y="156"/>
                    <a:pt x="336" y="156"/>
                  </a:cubicBezTo>
                  <a:cubicBezTo>
                    <a:pt x="336" y="157"/>
                    <a:pt x="337" y="159"/>
                    <a:pt x="338" y="159"/>
                  </a:cubicBezTo>
                  <a:cubicBezTo>
                    <a:pt x="340" y="158"/>
                    <a:pt x="340" y="158"/>
                    <a:pt x="340" y="158"/>
                  </a:cubicBezTo>
                  <a:cubicBezTo>
                    <a:pt x="340" y="160"/>
                    <a:pt x="340" y="160"/>
                    <a:pt x="340" y="160"/>
                  </a:cubicBezTo>
                  <a:cubicBezTo>
                    <a:pt x="338" y="160"/>
                    <a:pt x="335" y="160"/>
                    <a:pt x="334" y="160"/>
                  </a:cubicBezTo>
                  <a:cubicBezTo>
                    <a:pt x="331" y="162"/>
                    <a:pt x="324" y="161"/>
                    <a:pt x="321" y="163"/>
                  </a:cubicBezTo>
                  <a:cubicBezTo>
                    <a:pt x="321" y="163"/>
                    <a:pt x="322" y="163"/>
                    <a:pt x="323" y="163"/>
                  </a:cubicBezTo>
                  <a:cubicBezTo>
                    <a:pt x="324" y="163"/>
                    <a:pt x="326" y="162"/>
                    <a:pt x="327" y="163"/>
                  </a:cubicBezTo>
                  <a:cubicBezTo>
                    <a:pt x="325" y="164"/>
                    <a:pt x="323" y="163"/>
                    <a:pt x="320" y="164"/>
                  </a:cubicBezTo>
                  <a:cubicBezTo>
                    <a:pt x="320" y="163"/>
                    <a:pt x="319" y="163"/>
                    <a:pt x="319" y="163"/>
                  </a:cubicBezTo>
                  <a:cubicBezTo>
                    <a:pt x="318" y="164"/>
                    <a:pt x="317" y="164"/>
                    <a:pt x="317" y="164"/>
                  </a:cubicBezTo>
                  <a:cubicBezTo>
                    <a:pt x="317" y="165"/>
                    <a:pt x="319" y="166"/>
                    <a:pt x="319" y="166"/>
                  </a:cubicBezTo>
                  <a:cubicBezTo>
                    <a:pt x="319" y="168"/>
                    <a:pt x="315" y="173"/>
                    <a:pt x="314" y="173"/>
                  </a:cubicBezTo>
                  <a:cubicBezTo>
                    <a:pt x="314" y="173"/>
                    <a:pt x="313" y="172"/>
                    <a:pt x="313" y="172"/>
                  </a:cubicBezTo>
                  <a:cubicBezTo>
                    <a:pt x="312" y="173"/>
                    <a:pt x="312" y="173"/>
                    <a:pt x="312" y="173"/>
                  </a:cubicBezTo>
                  <a:cubicBezTo>
                    <a:pt x="312" y="174"/>
                    <a:pt x="314" y="175"/>
                    <a:pt x="314" y="176"/>
                  </a:cubicBezTo>
                  <a:cubicBezTo>
                    <a:pt x="314" y="177"/>
                    <a:pt x="310" y="182"/>
                    <a:pt x="310" y="182"/>
                  </a:cubicBezTo>
                  <a:cubicBezTo>
                    <a:pt x="309" y="181"/>
                    <a:pt x="309" y="181"/>
                    <a:pt x="309" y="181"/>
                  </a:cubicBezTo>
                  <a:cubicBezTo>
                    <a:pt x="309" y="181"/>
                    <a:pt x="309" y="180"/>
                    <a:pt x="309" y="180"/>
                  </a:cubicBezTo>
                  <a:cubicBezTo>
                    <a:pt x="309" y="178"/>
                    <a:pt x="307" y="176"/>
                    <a:pt x="307" y="174"/>
                  </a:cubicBezTo>
                  <a:cubicBezTo>
                    <a:pt x="306" y="175"/>
                    <a:pt x="306" y="176"/>
                    <a:pt x="306" y="176"/>
                  </a:cubicBezTo>
                  <a:cubicBezTo>
                    <a:pt x="307" y="177"/>
                    <a:pt x="307" y="180"/>
                    <a:pt x="308" y="182"/>
                  </a:cubicBezTo>
                  <a:cubicBezTo>
                    <a:pt x="308" y="184"/>
                    <a:pt x="307" y="184"/>
                    <a:pt x="308" y="185"/>
                  </a:cubicBezTo>
                  <a:cubicBezTo>
                    <a:pt x="309" y="185"/>
                    <a:pt x="309" y="185"/>
                    <a:pt x="309" y="185"/>
                  </a:cubicBezTo>
                  <a:cubicBezTo>
                    <a:pt x="309" y="185"/>
                    <a:pt x="309" y="186"/>
                    <a:pt x="309" y="186"/>
                  </a:cubicBezTo>
                  <a:cubicBezTo>
                    <a:pt x="309" y="188"/>
                    <a:pt x="307" y="188"/>
                    <a:pt x="306" y="188"/>
                  </a:cubicBezTo>
                  <a:cubicBezTo>
                    <a:pt x="307" y="189"/>
                    <a:pt x="308" y="190"/>
                    <a:pt x="309" y="190"/>
                  </a:cubicBezTo>
                  <a:cubicBezTo>
                    <a:pt x="309" y="191"/>
                    <a:pt x="307" y="191"/>
                    <a:pt x="306" y="191"/>
                  </a:cubicBezTo>
                  <a:cubicBezTo>
                    <a:pt x="306" y="193"/>
                    <a:pt x="306" y="193"/>
                    <a:pt x="306" y="193"/>
                  </a:cubicBezTo>
                  <a:cubicBezTo>
                    <a:pt x="307" y="193"/>
                    <a:pt x="308" y="194"/>
                    <a:pt x="308" y="194"/>
                  </a:cubicBezTo>
                  <a:cubicBezTo>
                    <a:pt x="308" y="194"/>
                    <a:pt x="307" y="196"/>
                    <a:pt x="306" y="196"/>
                  </a:cubicBezTo>
                  <a:cubicBezTo>
                    <a:pt x="304" y="196"/>
                    <a:pt x="303" y="197"/>
                    <a:pt x="302" y="198"/>
                  </a:cubicBezTo>
                  <a:cubicBezTo>
                    <a:pt x="299" y="198"/>
                    <a:pt x="299" y="199"/>
                    <a:pt x="298" y="200"/>
                  </a:cubicBezTo>
                  <a:cubicBezTo>
                    <a:pt x="299" y="200"/>
                    <a:pt x="299" y="200"/>
                    <a:pt x="299" y="200"/>
                  </a:cubicBezTo>
                  <a:cubicBezTo>
                    <a:pt x="290" y="204"/>
                    <a:pt x="281" y="205"/>
                    <a:pt x="281" y="218"/>
                  </a:cubicBezTo>
                  <a:cubicBezTo>
                    <a:pt x="281" y="223"/>
                    <a:pt x="286" y="225"/>
                    <a:pt x="286" y="231"/>
                  </a:cubicBezTo>
                  <a:cubicBezTo>
                    <a:pt x="286" y="232"/>
                    <a:pt x="286" y="232"/>
                    <a:pt x="286" y="232"/>
                  </a:cubicBezTo>
                  <a:cubicBezTo>
                    <a:pt x="287" y="234"/>
                    <a:pt x="288" y="235"/>
                    <a:pt x="288" y="239"/>
                  </a:cubicBezTo>
                  <a:cubicBezTo>
                    <a:pt x="288" y="242"/>
                    <a:pt x="288" y="245"/>
                    <a:pt x="284" y="245"/>
                  </a:cubicBezTo>
                  <a:cubicBezTo>
                    <a:pt x="281" y="245"/>
                    <a:pt x="281" y="243"/>
                    <a:pt x="280" y="241"/>
                  </a:cubicBezTo>
                  <a:cubicBezTo>
                    <a:pt x="278" y="238"/>
                    <a:pt x="276" y="237"/>
                    <a:pt x="275" y="235"/>
                  </a:cubicBezTo>
                  <a:cubicBezTo>
                    <a:pt x="272" y="229"/>
                    <a:pt x="274" y="219"/>
                    <a:pt x="265" y="218"/>
                  </a:cubicBezTo>
                  <a:cubicBezTo>
                    <a:pt x="263" y="218"/>
                    <a:pt x="262" y="221"/>
                    <a:pt x="261" y="221"/>
                  </a:cubicBezTo>
                  <a:cubicBezTo>
                    <a:pt x="257" y="221"/>
                    <a:pt x="255" y="217"/>
                    <a:pt x="251" y="217"/>
                  </a:cubicBezTo>
                  <a:cubicBezTo>
                    <a:pt x="248" y="217"/>
                    <a:pt x="247" y="218"/>
                    <a:pt x="246" y="218"/>
                  </a:cubicBezTo>
                  <a:cubicBezTo>
                    <a:pt x="246" y="218"/>
                    <a:pt x="245" y="217"/>
                    <a:pt x="245" y="217"/>
                  </a:cubicBezTo>
                  <a:cubicBezTo>
                    <a:pt x="241" y="217"/>
                    <a:pt x="238" y="217"/>
                    <a:pt x="234" y="218"/>
                  </a:cubicBezTo>
                  <a:cubicBezTo>
                    <a:pt x="236" y="219"/>
                    <a:pt x="236" y="218"/>
                    <a:pt x="237" y="218"/>
                  </a:cubicBezTo>
                  <a:cubicBezTo>
                    <a:pt x="237" y="221"/>
                    <a:pt x="235" y="222"/>
                    <a:pt x="237" y="224"/>
                  </a:cubicBezTo>
                  <a:cubicBezTo>
                    <a:pt x="232" y="226"/>
                    <a:pt x="227" y="220"/>
                    <a:pt x="223" y="220"/>
                  </a:cubicBezTo>
                  <a:cubicBezTo>
                    <a:pt x="223" y="220"/>
                    <a:pt x="221" y="222"/>
                    <a:pt x="221" y="222"/>
                  </a:cubicBezTo>
                  <a:cubicBezTo>
                    <a:pt x="218" y="222"/>
                    <a:pt x="217" y="220"/>
                    <a:pt x="215" y="220"/>
                  </a:cubicBezTo>
                  <a:cubicBezTo>
                    <a:pt x="210" y="220"/>
                    <a:pt x="207" y="224"/>
                    <a:pt x="205" y="226"/>
                  </a:cubicBezTo>
                  <a:cubicBezTo>
                    <a:pt x="203" y="228"/>
                    <a:pt x="201" y="227"/>
                    <a:pt x="199" y="227"/>
                  </a:cubicBezTo>
                  <a:cubicBezTo>
                    <a:pt x="195" y="229"/>
                    <a:pt x="193" y="234"/>
                    <a:pt x="193" y="239"/>
                  </a:cubicBezTo>
                  <a:cubicBezTo>
                    <a:pt x="193" y="239"/>
                    <a:pt x="194" y="240"/>
                    <a:pt x="194" y="240"/>
                  </a:cubicBezTo>
                  <a:cubicBezTo>
                    <a:pt x="193" y="240"/>
                    <a:pt x="193" y="240"/>
                    <a:pt x="193" y="240"/>
                  </a:cubicBezTo>
                  <a:cubicBezTo>
                    <a:pt x="193" y="241"/>
                    <a:pt x="193" y="241"/>
                    <a:pt x="193" y="241"/>
                  </a:cubicBezTo>
                  <a:cubicBezTo>
                    <a:pt x="193" y="242"/>
                    <a:pt x="194" y="243"/>
                    <a:pt x="194" y="244"/>
                  </a:cubicBezTo>
                  <a:cubicBezTo>
                    <a:pt x="194" y="247"/>
                    <a:pt x="193" y="248"/>
                    <a:pt x="192" y="251"/>
                  </a:cubicBezTo>
                  <a:cubicBezTo>
                    <a:pt x="192" y="254"/>
                    <a:pt x="192" y="257"/>
                    <a:pt x="192" y="260"/>
                  </a:cubicBezTo>
                  <a:cubicBezTo>
                    <a:pt x="192" y="262"/>
                    <a:pt x="193" y="263"/>
                    <a:pt x="193" y="264"/>
                  </a:cubicBezTo>
                  <a:cubicBezTo>
                    <a:pt x="194" y="266"/>
                    <a:pt x="193" y="266"/>
                    <a:pt x="194" y="268"/>
                  </a:cubicBezTo>
                  <a:cubicBezTo>
                    <a:pt x="195" y="269"/>
                    <a:pt x="197" y="272"/>
                    <a:pt x="198" y="273"/>
                  </a:cubicBezTo>
                  <a:cubicBezTo>
                    <a:pt x="202" y="276"/>
                    <a:pt x="202" y="279"/>
                    <a:pt x="207" y="281"/>
                  </a:cubicBezTo>
                  <a:cubicBezTo>
                    <a:pt x="209" y="281"/>
                    <a:pt x="209" y="283"/>
                    <a:pt x="210" y="283"/>
                  </a:cubicBezTo>
                  <a:cubicBezTo>
                    <a:pt x="214" y="283"/>
                    <a:pt x="217" y="280"/>
                    <a:pt x="221" y="280"/>
                  </a:cubicBezTo>
                  <a:cubicBezTo>
                    <a:pt x="223" y="280"/>
                    <a:pt x="224" y="281"/>
                    <a:pt x="225" y="281"/>
                  </a:cubicBezTo>
                  <a:cubicBezTo>
                    <a:pt x="226" y="281"/>
                    <a:pt x="227" y="279"/>
                    <a:pt x="227" y="279"/>
                  </a:cubicBezTo>
                  <a:cubicBezTo>
                    <a:pt x="228" y="277"/>
                    <a:pt x="231" y="274"/>
                    <a:pt x="231" y="272"/>
                  </a:cubicBezTo>
                  <a:cubicBezTo>
                    <a:pt x="231" y="266"/>
                    <a:pt x="238" y="266"/>
                    <a:pt x="244" y="266"/>
                  </a:cubicBezTo>
                  <a:cubicBezTo>
                    <a:pt x="245" y="266"/>
                    <a:pt x="247" y="267"/>
                    <a:pt x="247" y="267"/>
                  </a:cubicBezTo>
                  <a:cubicBezTo>
                    <a:pt x="248" y="267"/>
                    <a:pt x="251" y="267"/>
                    <a:pt x="252" y="267"/>
                  </a:cubicBezTo>
                  <a:cubicBezTo>
                    <a:pt x="252" y="268"/>
                    <a:pt x="252" y="269"/>
                    <a:pt x="252" y="269"/>
                  </a:cubicBezTo>
                  <a:cubicBezTo>
                    <a:pt x="252" y="271"/>
                    <a:pt x="249" y="275"/>
                    <a:pt x="249" y="278"/>
                  </a:cubicBezTo>
                  <a:cubicBezTo>
                    <a:pt x="249" y="281"/>
                    <a:pt x="248" y="282"/>
                    <a:pt x="246" y="284"/>
                  </a:cubicBezTo>
                  <a:cubicBezTo>
                    <a:pt x="246" y="283"/>
                    <a:pt x="246" y="283"/>
                    <a:pt x="246" y="283"/>
                  </a:cubicBezTo>
                  <a:cubicBezTo>
                    <a:pt x="246" y="283"/>
                    <a:pt x="245" y="283"/>
                    <a:pt x="245" y="283"/>
                  </a:cubicBezTo>
                  <a:cubicBezTo>
                    <a:pt x="245" y="285"/>
                    <a:pt x="245" y="288"/>
                    <a:pt x="245" y="291"/>
                  </a:cubicBezTo>
                  <a:cubicBezTo>
                    <a:pt x="245" y="293"/>
                    <a:pt x="242" y="294"/>
                    <a:pt x="241" y="295"/>
                  </a:cubicBezTo>
                  <a:cubicBezTo>
                    <a:pt x="241" y="296"/>
                    <a:pt x="241" y="296"/>
                    <a:pt x="241" y="296"/>
                  </a:cubicBezTo>
                  <a:cubicBezTo>
                    <a:pt x="241" y="297"/>
                    <a:pt x="243" y="298"/>
                    <a:pt x="244" y="297"/>
                  </a:cubicBezTo>
                  <a:cubicBezTo>
                    <a:pt x="250" y="298"/>
                    <a:pt x="255" y="296"/>
                    <a:pt x="262" y="296"/>
                  </a:cubicBezTo>
                  <a:cubicBezTo>
                    <a:pt x="267" y="296"/>
                    <a:pt x="268" y="299"/>
                    <a:pt x="271" y="300"/>
                  </a:cubicBezTo>
                  <a:cubicBezTo>
                    <a:pt x="271" y="301"/>
                    <a:pt x="272" y="302"/>
                    <a:pt x="271" y="303"/>
                  </a:cubicBezTo>
                  <a:cubicBezTo>
                    <a:pt x="271" y="304"/>
                    <a:pt x="271" y="311"/>
                    <a:pt x="270" y="313"/>
                  </a:cubicBezTo>
                  <a:cubicBezTo>
                    <a:pt x="270" y="317"/>
                    <a:pt x="270" y="320"/>
                    <a:pt x="270" y="324"/>
                  </a:cubicBezTo>
                  <a:cubicBezTo>
                    <a:pt x="270" y="328"/>
                    <a:pt x="274" y="329"/>
                    <a:pt x="277" y="331"/>
                  </a:cubicBezTo>
                  <a:cubicBezTo>
                    <a:pt x="279" y="332"/>
                    <a:pt x="279" y="335"/>
                    <a:pt x="283" y="335"/>
                  </a:cubicBezTo>
                  <a:cubicBezTo>
                    <a:pt x="288" y="335"/>
                    <a:pt x="290" y="331"/>
                    <a:pt x="295" y="331"/>
                  </a:cubicBezTo>
                  <a:cubicBezTo>
                    <a:pt x="300" y="332"/>
                    <a:pt x="301" y="337"/>
                    <a:pt x="304" y="339"/>
                  </a:cubicBezTo>
                  <a:cubicBezTo>
                    <a:pt x="302" y="340"/>
                    <a:pt x="302" y="340"/>
                    <a:pt x="302" y="340"/>
                  </a:cubicBezTo>
                  <a:cubicBezTo>
                    <a:pt x="303" y="340"/>
                    <a:pt x="303" y="339"/>
                    <a:pt x="304" y="339"/>
                  </a:cubicBezTo>
                  <a:cubicBezTo>
                    <a:pt x="305" y="339"/>
                    <a:pt x="305" y="339"/>
                    <a:pt x="306" y="339"/>
                  </a:cubicBezTo>
                  <a:cubicBezTo>
                    <a:pt x="306" y="338"/>
                    <a:pt x="306" y="338"/>
                    <a:pt x="306" y="338"/>
                  </a:cubicBezTo>
                  <a:cubicBezTo>
                    <a:pt x="307" y="337"/>
                    <a:pt x="307" y="337"/>
                    <a:pt x="307" y="337"/>
                  </a:cubicBezTo>
                  <a:cubicBezTo>
                    <a:pt x="307" y="335"/>
                    <a:pt x="309" y="334"/>
                    <a:pt x="310" y="334"/>
                  </a:cubicBezTo>
                  <a:cubicBezTo>
                    <a:pt x="311" y="333"/>
                    <a:pt x="312" y="331"/>
                    <a:pt x="312" y="330"/>
                  </a:cubicBezTo>
                  <a:cubicBezTo>
                    <a:pt x="313" y="327"/>
                    <a:pt x="315" y="326"/>
                    <a:pt x="317" y="326"/>
                  </a:cubicBezTo>
                  <a:cubicBezTo>
                    <a:pt x="322" y="324"/>
                    <a:pt x="325" y="323"/>
                    <a:pt x="330" y="322"/>
                  </a:cubicBezTo>
                  <a:cubicBezTo>
                    <a:pt x="332" y="321"/>
                    <a:pt x="333" y="319"/>
                    <a:pt x="335" y="319"/>
                  </a:cubicBezTo>
                  <a:cubicBezTo>
                    <a:pt x="336" y="319"/>
                    <a:pt x="337" y="321"/>
                    <a:pt x="337" y="321"/>
                  </a:cubicBezTo>
                  <a:cubicBezTo>
                    <a:pt x="337" y="322"/>
                    <a:pt x="335" y="323"/>
                    <a:pt x="335" y="323"/>
                  </a:cubicBezTo>
                  <a:cubicBezTo>
                    <a:pt x="334" y="325"/>
                    <a:pt x="333" y="329"/>
                    <a:pt x="333" y="330"/>
                  </a:cubicBezTo>
                  <a:cubicBezTo>
                    <a:pt x="333" y="332"/>
                    <a:pt x="334" y="335"/>
                    <a:pt x="336" y="335"/>
                  </a:cubicBezTo>
                  <a:cubicBezTo>
                    <a:pt x="337" y="335"/>
                    <a:pt x="338" y="333"/>
                    <a:pt x="338" y="332"/>
                  </a:cubicBezTo>
                  <a:cubicBezTo>
                    <a:pt x="338" y="330"/>
                    <a:pt x="336" y="329"/>
                    <a:pt x="336" y="327"/>
                  </a:cubicBezTo>
                  <a:cubicBezTo>
                    <a:pt x="336" y="324"/>
                    <a:pt x="339" y="325"/>
                    <a:pt x="340" y="324"/>
                  </a:cubicBezTo>
                  <a:cubicBezTo>
                    <a:pt x="342" y="324"/>
                    <a:pt x="344" y="324"/>
                    <a:pt x="345" y="324"/>
                  </a:cubicBezTo>
                  <a:cubicBezTo>
                    <a:pt x="344" y="322"/>
                    <a:pt x="341" y="322"/>
                    <a:pt x="341" y="320"/>
                  </a:cubicBezTo>
                  <a:cubicBezTo>
                    <a:pt x="342" y="320"/>
                    <a:pt x="344" y="320"/>
                    <a:pt x="345" y="320"/>
                  </a:cubicBezTo>
                  <a:cubicBezTo>
                    <a:pt x="345" y="323"/>
                    <a:pt x="350" y="324"/>
                    <a:pt x="352" y="325"/>
                  </a:cubicBezTo>
                  <a:cubicBezTo>
                    <a:pt x="352" y="326"/>
                    <a:pt x="354" y="328"/>
                    <a:pt x="354" y="328"/>
                  </a:cubicBezTo>
                  <a:cubicBezTo>
                    <a:pt x="358" y="328"/>
                    <a:pt x="361" y="328"/>
                    <a:pt x="364" y="327"/>
                  </a:cubicBezTo>
                  <a:cubicBezTo>
                    <a:pt x="364" y="329"/>
                    <a:pt x="367" y="329"/>
                    <a:pt x="368" y="329"/>
                  </a:cubicBezTo>
                  <a:cubicBezTo>
                    <a:pt x="371" y="329"/>
                    <a:pt x="372" y="329"/>
                    <a:pt x="374" y="327"/>
                  </a:cubicBezTo>
                  <a:cubicBezTo>
                    <a:pt x="374" y="326"/>
                    <a:pt x="378" y="326"/>
                    <a:pt x="378" y="326"/>
                  </a:cubicBezTo>
                  <a:cubicBezTo>
                    <a:pt x="380" y="326"/>
                    <a:pt x="383" y="326"/>
                    <a:pt x="383" y="326"/>
                  </a:cubicBezTo>
                  <a:cubicBezTo>
                    <a:pt x="382" y="327"/>
                    <a:pt x="381" y="327"/>
                    <a:pt x="380" y="327"/>
                  </a:cubicBezTo>
                  <a:cubicBezTo>
                    <a:pt x="380" y="328"/>
                    <a:pt x="380" y="328"/>
                    <a:pt x="380" y="328"/>
                  </a:cubicBezTo>
                  <a:cubicBezTo>
                    <a:pt x="382" y="330"/>
                    <a:pt x="385" y="331"/>
                    <a:pt x="388" y="332"/>
                  </a:cubicBezTo>
                  <a:cubicBezTo>
                    <a:pt x="390" y="332"/>
                    <a:pt x="389" y="335"/>
                    <a:pt x="390" y="337"/>
                  </a:cubicBezTo>
                  <a:cubicBezTo>
                    <a:pt x="392" y="337"/>
                    <a:pt x="393" y="337"/>
                    <a:pt x="395" y="337"/>
                  </a:cubicBezTo>
                  <a:cubicBezTo>
                    <a:pt x="398" y="340"/>
                    <a:pt x="400" y="340"/>
                    <a:pt x="402" y="344"/>
                  </a:cubicBezTo>
                  <a:cubicBezTo>
                    <a:pt x="402" y="344"/>
                    <a:pt x="404" y="345"/>
                    <a:pt x="404" y="345"/>
                  </a:cubicBezTo>
                  <a:cubicBezTo>
                    <a:pt x="406" y="349"/>
                    <a:pt x="412" y="349"/>
                    <a:pt x="417" y="349"/>
                  </a:cubicBezTo>
                  <a:cubicBezTo>
                    <a:pt x="418" y="349"/>
                    <a:pt x="420" y="349"/>
                    <a:pt x="421" y="349"/>
                  </a:cubicBezTo>
                  <a:cubicBezTo>
                    <a:pt x="422" y="349"/>
                    <a:pt x="425" y="351"/>
                    <a:pt x="426" y="351"/>
                  </a:cubicBezTo>
                  <a:cubicBezTo>
                    <a:pt x="426" y="351"/>
                    <a:pt x="426" y="351"/>
                    <a:pt x="426" y="351"/>
                  </a:cubicBezTo>
                  <a:cubicBezTo>
                    <a:pt x="427" y="351"/>
                    <a:pt x="427" y="351"/>
                    <a:pt x="427" y="351"/>
                  </a:cubicBezTo>
                  <a:cubicBezTo>
                    <a:pt x="430" y="351"/>
                    <a:pt x="433" y="356"/>
                    <a:pt x="436" y="356"/>
                  </a:cubicBezTo>
                  <a:cubicBezTo>
                    <a:pt x="435" y="358"/>
                    <a:pt x="437" y="363"/>
                    <a:pt x="438" y="365"/>
                  </a:cubicBezTo>
                  <a:cubicBezTo>
                    <a:pt x="439" y="367"/>
                    <a:pt x="440" y="367"/>
                    <a:pt x="441" y="368"/>
                  </a:cubicBezTo>
                  <a:cubicBezTo>
                    <a:pt x="438" y="372"/>
                    <a:pt x="433" y="378"/>
                    <a:pt x="432" y="383"/>
                  </a:cubicBezTo>
                  <a:cubicBezTo>
                    <a:pt x="432" y="384"/>
                    <a:pt x="433" y="384"/>
                    <a:pt x="434" y="384"/>
                  </a:cubicBezTo>
                  <a:cubicBezTo>
                    <a:pt x="436" y="385"/>
                    <a:pt x="436" y="386"/>
                    <a:pt x="437" y="388"/>
                  </a:cubicBezTo>
                  <a:cubicBezTo>
                    <a:pt x="438" y="388"/>
                    <a:pt x="439" y="387"/>
                    <a:pt x="440" y="387"/>
                  </a:cubicBezTo>
                  <a:cubicBezTo>
                    <a:pt x="440" y="388"/>
                    <a:pt x="440" y="389"/>
                    <a:pt x="441" y="389"/>
                  </a:cubicBezTo>
                  <a:cubicBezTo>
                    <a:pt x="441" y="389"/>
                    <a:pt x="442" y="388"/>
                    <a:pt x="443" y="387"/>
                  </a:cubicBezTo>
                  <a:cubicBezTo>
                    <a:pt x="444" y="384"/>
                    <a:pt x="446" y="381"/>
                    <a:pt x="449" y="381"/>
                  </a:cubicBezTo>
                  <a:cubicBezTo>
                    <a:pt x="451" y="381"/>
                    <a:pt x="456" y="383"/>
                    <a:pt x="458" y="384"/>
                  </a:cubicBezTo>
                  <a:cubicBezTo>
                    <a:pt x="459" y="385"/>
                    <a:pt x="461" y="384"/>
                    <a:pt x="461" y="386"/>
                  </a:cubicBezTo>
                  <a:cubicBezTo>
                    <a:pt x="461" y="387"/>
                    <a:pt x="461" y="388"/>
                    <a:pt x="461" y="389"/>
                  </a:cubicBezTo>
                  <a:cubicBezTo>
                    <a:pt x="462" y="389"/>
                    <a:pt x="462" y="389"/>
                    <a:pt x="462" y="389"/>
                  </a:cubicBezTo>
                  <a:cubicBezTo>
                    <a:pt x="463" y="388"/>
                    <a:pt x="464" y="387"/>
                    <a:pt x="465" y="387"/>
                  </a:cubicBezTo>
                  <a:cubicBezTo>
                    <a:pt x="468" y="387"/>
                    <a:pt x="468" y="389"/>
                    <a:pt x="471" y="389"/>
                  </a:cubicBezTo>
                  <a:cubicBezTo>
                    <a:pt x="473" y="389"/>
                    <a:pt x="475" y="388"/>
                    <a:pt x="476" y="388"/>
                  </a:cubicBezTo>
                  <a:cubicBezTo>
                    <a:pt x="479" y="388"/>
                    <a:pt x="480" y="388"/>
                    <a:pt x="482" y="389"/>
                  </a:cubicBezTo>
                  <a:cubicBezTo>
                    <a:pt x="483" y="391"/>
                    <a:pt x="486" y="395"/>
                    <a:pt x="488" y="395"/>
                  </a:cubicBezTo>
                  <a:cubicBezTo>
                    <a:pt x="490" y="395"/>
                    <a:pt x="491" y="394"/>
                    <a:pt x="493" y="395"/>
                  </a:cubicBezTo>
                  <a:cubicBezTo>
                    <a:pt x="495" y="395"/>
                    <a:pt x="495" y="398"/>
                    <a:pt x="495" y="401"/>
                  </a:cubicBezTo>
                  <a:close/>
                  <a:moveTo>
                    <a:pt x="353" y="143"/>
                  </a:moveTo>
                  <a:cubicBezTo>
                    <a:pt x="353" y="144"/>
                    <a:pt x="353" y="144"/>
                    <a:pt x="353" y="144"/>
                  </a:cubicBezTo>
                  <a:lnTo>
                    <a:pt x="353" y="143"/>
                  </a:lnTo>
                  <a:close/>
                  <a:moveTo>
                    <a:pt x="352" y="141"/>
                  </a:moveTo>
                  <a:cubicBezTo>
                    <a:pt x="352" y="142"/>
                    <a:pt x="352" y="142"/>
                    <a:pt x="352" y="143"/>
                  </a:cubicBezTo>
                  <a:cubicBezTo>
                    <a:pt x="352" y="142"/>
                    <a:pt x="352" y="142"/>
                    <a:pt x="352" y="141"/>
                  </a:cubicBezTo>
                  <a:close/>
                  <a:moveTo>
                    <a:pt x="351" y="138"/>
                  </a:moveTo>
                  <a:cubicBezTo>
                    <a:pt x="352" y="138"/>
                    <a:pt x="352" y="139"/>
                    <a:pt x="352" y="140"/>
                  </a:cubicBezTo>
                  <a:cubicBezTo>
                    <a:pt x="352" y="139"/>
                    <a:pt x="352" y="138"/>
                    <a:pt x="351" y="138"/>
                  </a:cubicBezTo>
                  <a:close/>
                  <a:moveTo>
                    <a:pt x="290" y="151"/>
                  </a:moveTo>
                  <a:cubicBezTo>
                    <a:pt x="289" y="151"/>
                    <a:pt x="289" y="151"/>
                    <a:pt x="289" y="151"/>
                  </a:cubicBezTo>
                  <a:lnTo>
                    <a:pt x="290" y="151"/>
                  </a:lnTo>
                  <a:close/>
                  <a:moveTo>
                    <a:pt x="290" y="153"/>
                  </a:moveTo>
                  <a:cubicBezTo>
                    <a:pt x="290" y="152"/>
                    <a:pt x="290" y="152"/>
                    <a:pt x="290" y="152"/>
                  </a:cubicBezTo>
                  <a:lnTo>
                    <a:pt x="290" y="153"/>
                  </a:lnTo>
                  <a:close/>
                  <a:moveTo>
                    <a:pt x="288" y="149"/>
                  </a:moveTo>
                  <a:cubicBezTo>
                    <a:pt x="288" y="149"/>
                    <a:pt x="289" y="150"/>
                    <a:pt x="289" y="150"/>
                  </a:cubicBezTo>
                  <a:cubicBezTo>
                    <a:pt x="288" y="149"/>
                    <a:pt x="288" y="149"/>
                    <a:pt x="288" y="149"/>
                  </a:cubicBezTo>
                  <a:cubicBezTo>
                    <a:pt x="290" y="149"/>
                    <a:pt x="290" y="149"/>
                    <a:pt x="291" y="149"/>
                  </a:cubicBezTo>
                  <a:cubicBezTo>
                    <a:pt x="296" y="149"/>
                    <a:pt x="307" y="151"/>
                    <a:pt x="307" y="146"/>
                  </a:cubicBezTo>
                  <a:cubicBezTo>
                    <a:pt x="303" y="146"/>
                    <a:pt x="294" y="147"/>
                    <a:pt x="290" y="148"/>
                  </a:cubicBezTo>
                  <a:cubicBezTo>
                    <a:pt x="290" y="148"/>
                    <a:pt x="288" y="148"/>
                    <a:pt x="288" y="149"/>
                  </a:cubicBezTo>
                  <a:close/>
                  <a:moveTo>
                    <a:pt x="283" y="153"/>
                  </a:moveTo>
                  <a:cubicBezTo>
                    <a:pt x="280" y="153"/>
                    <a:pt x="278" y="153"/>
                    <a:pt x="276" y="154"/>
                  </a:cubicBezTo>
                  <a:cubicBezTo>
                    <a:pt x="276" y="155"/>
                    <a:pt x="275" y="156"/>
                    <a:pt x="274" y="156"/>
                  </a:cubicBezTo>
                  <a:cubicBezTo>
                    <a:pt x="273" y="156"/>
                    <a:pt x="271" y="155"/>
                    <a:pt x="271" y="154"/>
                  </a:cubicBezTo>
                  <a:cubicBezTo>
                    <a:pt x="271" y="156"/>
                    <a:pt x="271" y="158"/>
                    <a:pt x="273" y="158"/>
                  </a:cubicBezTo>
                  <a:cubicBezTo>
                    <a:pt x="278" y="158"/>
                    <a:pt x="285" y="155"/>
                    <a:pt x="289" y="153"/>
                  </a:cubicBezTo>
                  <a:cubicBezTo>
                    <a:pt x="289" y="154"/>
                    <a:pt x="288" y="154"/>
                    <a:pt x="287" y="154"/>
                  </a:cubicBezTo>
                  <a:cubicBezTo>
                    <a:pt x="287" y="154"/>
                    <a:pt x="285" y="153"/>
                    <a:pt x="283" y="153"/>
                  </a:cubicBezTo>
                  <a:close/>
                  <a:moveTo>
                    <a:pt x="224" y="132"/>
                  </a:moveTo>
                  <a:cubicBezTo>
                    <a:pt x="225" y="132"/>
                    <a:pt x="226" y="132"/>
                    <a:pt x="227" y="132"/>
                  </a:cubicBezTo>
                  <a:cubicBezTo>
                    <a:pt x="228" y="131"/>
                    <a:pt x="229" y="131"/>
                    <a:pt x="230" y="131"/>
                  </a:cubicBezTo>
                  <a:cubicBezTo>
                    <a:pt x="231" y="132"/>
                    <a:pt x="232" y="132"/>
                    <a:pt x="233" y="132"/>
                  </a:cubicBezTo>
                  <a:cubicBezTo>
                    <a:pt x="236" y="132"/>
                    <a:pt x="236" y="130"/>
                    <a:pt x="238" y="130"/>
                  </a:cubicBezTo>
                  <a:cubicBezTo>
                    <a:pt x="240" y="130"/>
                    <a:pt x="243" y="128"/>
                    <a:pt x="246" y="127"/>
                  </a:cubicBezTo>
                  <a:cubicBezTo>
                    <a:pt x="246" y="129"/>
                    <a:pt x="244" y="130"/>
                    <a:pt x="244" y="131"/>
                  </a:cubicBezTo>
                  <a:cubicBezTo>
                    <a:pt x="245" y="131"/>
                    <a:pt x="246" y="131"/>
                    <a:pt x="247" y="131"/>
                  </a:cubicBezTo>
                  <a:cubicBezTo>
                    <a:pt x="247" y="132"/>
                    <a:pt x="249" y="132"/>
                    <a:pt x="250" y="132"/>
                  </a:cubicBezTo>
                  <a:cubicBezTo>
                    <a:pt x="253" y="132"/>
                    <a:pt x="253" y="131"/>
                    <a:pt x="255" y="131"/>
                  </a:cubicBezTo>
                  <a:cubicBezTo>
                    <a:pt x="260" y="131"/>
                    <a:pt x="262" y="133"/>
                    <a:pt x="266" y="133"/>
                  </a:cubicBezTo>
                  <a:cubicBezTo>
                    <a:pt x="266" y="133"/>
                    <a:pt x="266" y="134"/>
                    <a:pt x="266" y="135"/>
                  </a:cubicBezTo>
                  <a:cubicBezTo>
                    <a:pt x="263" y="135"/>
                    <a:pt x="259" y="135"/>
                    <a:pt x="258" y="135"/>
                  </a:cubicBezTo>
                  <a:cubicBezTo>
                    <a:pt x="254" y="135"/>
                    <a:pt x="246" y="139"/>
                    <a:pt x="246" y="142"/>
                  </a:cubicBezTo>
                  <a:cubicBezTo>
                    <a:pt x="248" y="141"/>
                    <a:pt x="249" y="139"/>
                    <a:pt x="250" y="139"/>
                  </a:cubicBezTo>
                  <a:cubicBezTo>
                    <a:pt x="247" y="143"/>
                    <a:pt x="246" y="150"/>
                    <a:pt x="246" y="154"/>
                  </a:cubicBezTo>
                  <a:cubicBezTo>
                    <a:pt x="246" y="156"/>
                    <a:pt x="248" y="157"/>
                    <a:pt x="250" y="157"/>
                  </a:cubicBezTo>
                  <a:cubicBezTo>
                    <a:pt x="253" y="157"/>
                    <a:pt x="254" y="153"/>
                    <a:pt x="254" y="151"/>
                  </a:cubicBezTo>
                  <a:cubicBezTo>
                    <a:pt x="254" y="149"/>
                    <a:pt x="254" y="147"/>
                    <a:pt x="254" y="146"/>
                  </a:cubicBezTo>
                  <a:cubicBezTo>
                    <a:pt x="254" y="144"/>
                    <a:pt x="254" y="140"/>
                    <a:pt x="256" y="140"/>
                  </a:cubicBezTo>
                  <a:cubicBezTo>
                    <a:pt x="262" y="139"/>
                    <a:pt x="259" y="136"/>
                    <a:pt x="262" y="136"/>
                  </a:cubicBezTo>
                  <a:cubicBezTo>
                    <a:pt x="264" y="136"/>
                    <a:pt x="270" y="138"/>
                    <a:pt x="270" y="140"/>
                  </a:cubicBezTo>
                  <a:cubicBezTo>
                    <a:pt x="270" y="142"/>
                    <a:pt x="269" y="143"/>
                    <a:pt x="268" y="145"/>
                  </a:cubicBezTo>
                  <a:cubicBezTo>
                    <a:pt x="271" y="145"/>
                    <a:pt x="270" y="145"/>
                    <a:pt x="272" y="144"/>
                  </a:cubicBezTo>
                  <a:cubicBezTo>
                    <a:pt x="273" y="147"/>
                    <a:pt x="273" y="148"/>
                    <a:pt x="275" y="149"/>
                  </a:cubicBezTo>
                  <a:cubicBezTo>
                    <a:pt x="277" y="149"/>
                    <a:pt x="279" y="142"/>
                    <a:pt x="280" y="140"/>
                  </a:cubicBezTo>
                  <a:cubicBezTo>
                    <a:pt x="280" y="140"/>
                    <a:pt x="282" y="142"/>
                    <a:pt x="285" y="142"/>
                  </a:cubicBezTo>
                  <a:cubicBezTo>
                    <a:pt x="285" y="142"/>
                    <a:pt x="286" y="141"/>
                    <a:pt x="286" y="141"/>
                  </a:cubicBezTo>
                  <a:cubicBezTo>
                    <a:pt x="286" y="138"/>
                    <a:pt x="284" y="137"/>
                    <a:pt x="281" y="136"/>
                  </a:cubicBezTo>
                  <a:cubicBezTo>
                    <a:pt x="280" y="136"/>
                    <a:pt x="278" y="136"/>
                    <a:pt x="277" y="136"/>
                  </a:cubicBezTo>
                  <a:cubicBezTo>
                    <a:pt x="272" y="134"/>
                    <a:pt x="267" y="134"/>
                    <a:pt x="262" y="131"/>
                  </a:cubicBezTo>
                  <a:cubicBezTo>
                    <a:pt x="261" y="130"/>
                    <a:pt x="262" y="128"/>
                    <a:pt x="261" y="127"/>
                  </a:cubicBezTo>
                  <a:cubicBezTo>
                    <a:pt x="260" y="126"/>
                    <a:pt x="253" y="121"/>
                    <a:pt x="252" y="121"/>
                  </a:cubicBezTo>
                  <a:cubicBezTo>
                    <a:pt x="251" y="121"/>
                    <a:pt x="251" y="121"/>
                    <a:pt x="250" y="121"/>
                  </a:cubicBezTo>
                  <a:cubicBezTo>
                    <a:pt x="250" y="121"/>
                    <a:pt x="251" y="123"/>
                    <a:pt x="250" y="123"/>
                  </a:cubicBezTo>
                  <a:cubicBezTo>
                    <a:pt x="250" y="123"/>
                    <a:pt x="248" y="120"/>
                    <a:pt x="246" y="120"/>
                  </a:cubicBezTo>
                  <a:cubicBezTo>
                    <a:pt x="244" y="120"/>
                    <a:pt x="245" y="122"/>
                    <a:pt x="243" y="123"/>
                  </a:cubicBezTo>
                  <a:cubicBezTo>
                    <a:pt x="241" y="124"/>
                    <a:pt x="241" y="123"/>
                    <a:pt x="238" y="124"/>
                  </a:cubicBezTo>
                  <a:cubicBezTo>
                    <a:pt x="233" y="126"/>
                    <a:pt x="228" y="128"/>
                    <a:pt x="224" y="132"/>
                  </a:cubicBezTo>
                  <a:close/>
                  <a:moveTo>
                    <a:pt x="283" y="106"/>
                  </a:moveTo>
                  <a:cubicBezTo>
                    <a:pt x="284" y="106"/>
                    <a:pt x="284" y="106"/>
                    <a:pt x="284" y="106"/>
                  </a:cubicBezTo>
                  <a:cubicBezTo>
                    <a:pt x="284" y="104"/>
                    <a:pt x="282" y="104"/>
                    <a:pt x="279" y="104"/>
                  </a:cubicBezTo>
                  <a:cubicBezTo>
                    <a:pt x="279" y="104"/>
                    <a:pt x="279" y="104"/>
                    <a:pt x="279" y="104"/>
                  </a:cubicBezTo>
                  <a:cubicBezTo>
                    <a:pt x="280" y="105"/>
                    <a:pt x="282" y="106"/>
                    <a:pt x="283" y="106"/>
                  </a:cubicBezTo>
                  <a:close/>
                  <a:moveTo>
                    <a:pt x="315" y="48"/>
                  </a:moveTo>
                  <a:cubicBezTo>
                    <a:pt x="315" y="48"/>
                    <a:pt x="313" y="47"/>
                    <a:pt x="312" y="47"/>
                  </a:cubicBezTo>
                  <a:cubicBezTo>
                    <a:pt x="310" y="47"/>
                    <a:pt x="310" y="47"/>
                    <a:pt x="310" y="47"/>
                  </a:cubicBezTo>
                  <a:cubicBezTo>
                    <a:pt x="310" y="48"/>
                    <a:pt x="311" y="48"/>
                    <a:pt x="312" y="48"/>
                  </a:cubicBezTo>
                  <a:cubicBezTo>
                    <a:pt x="313" y="48"/>
                    <a:pt x="313" y="48"/>
                    <a:pt x="315" y="48"/>
                  </a:cubicBezTo>
                  <a:close/>
                  <a:moveTo>
                    <a:pt x="284" y="59"/>
                  </a:moveTo>
                  <a:cubicBezTo>
                    <a:pt x="283" y="58"/>
                    <a:pt x="279" y="59"/>
                    <a:pt x="277" y="58"/>
                  </a:cubicBezTo>
                  <a:cubicBezTo>
                    <a:pt x="276" y="57"/>
                    <a:pt x="276" y="57"/>
                    <a:pt x="275" y="56"/>
                  </a:cubicBezTo>
                  <a:cubicBezTo>
                    <a:pt x="272" y="55"/>
                    <a:pt x="267" y="55"/>
                    <a:pt x="263" y="53"/>
                  </a:cubicBezTo>
                  <a:cubicBezTo>
                    <a:pt x="263" y="53"/>
                    <a:pt x="262" y="54"/>
                    <a:pt x="262" y="54"/>
                  </a:cubicBezTo>
                  <a:cubicBezTo>
                    <a:pt x="261" y="53"/>
                    <a:pt x="260" y="53"/>
                    <a:pt x="259" y="52"/>
                  </a:cubicBezTo>
                  <a:cubicBezTo>
                    <a:pt x="254" y="52"/>
                    <a:pt x="254" y="55"/>
                    <a:pt x="254" y="56"/>
                  </a:cubicBezTo>
                  <a:cubicBezTo>
                    <a:pt x="254" y="56"/>
                    <a:pt x="254" y="57"/>
                    <a:pt x="254" y="57"/>
                  </a:cubicBezTo>
                  <a:cubicBezTo>
                    <a:pt x="254" y="57"/>
                    <a:pt x="253" y="58"/>
                    <a:pt x="252" y="58"/>
                  </a:cubicBezTo>
                  <a:cubicBezTo>
                    <a:pt x="252" y="58"/>
                    <a:pt x="249" y="58"/>
                    <a:pt x="249" y="59"/>
                  </a:cubicBezTo>
                  <a:cubicBezTo>
                    <a:pt x="250" y="59"/>
                    <a:pt x="254" y="59"/>
                    <a:pt x="257" y="59"/>
                  </a:cubicBezTo>
                  <a:cubicBezTo>
                    <a:pt x="256" y="60"/>
                    <a:pt x="256" y="61"/>
                    <a:pt x="258" y="61"/>
                  </a:cubicBezTo>
                  <a:cubicBezTo>
                    <a:pt x="259" y="61"/>
                    <a:pt x="259" y="61"/>
                    <a:pt x="259" y="60"/>
                  </a:cubicBezTo>
                  <a:cubicBezTo>
                    <a:pt x="262" y="61"/>
                    <a:pt x="267" y="59"/>
                    <a:pt x="267" y="58"/>
                  </a:cubicBezTo>
                  <a:cubicBezTo>
                    <a:pt x="268" y="58"/>
                    <a:pt x="274" y="60"/>
                    <a:pt x="274" y="60"/>
                  </a:cubicBezTo>
                  <a:cubicBezTo>
                    <a:pt x="275" y="60"/>
                    <a:pt x="277" y="60"/>
                    <a:pt x="278" y="60"/>
                  </a:cubicBezTo>
                  <a:cubicBezTo>
                    <a:pt x="281" y="60"/>
                    <a:pt x="282" y="60"/>
                    <a:pt x="284" y="59"/>
                  </a:cubicBezTo>
                  <a:close/>
                  <a:moveTo>
                    <a:pt x="267" y="63"/>
                  </a:moveTo>
                  <a:cubicBezTo>
                    <a:pt x="267" y="64"/>
                    <a:pt x="267" y="64"/>
                    <a:pt x="267" y="64"/>
                  </a:cubicBezTo>
                  <a:cubicBezTo>
                    <a:pt x="270" y="64"/>
                    <a:pt x="274" y="63"/>
                    <a:pt x="276" y="62"/>
                  </a:cubicBezTo>
                  <a:cubicBezTo>
                    <a:pt x="274" y="62"/>
                    <a:pt x="274" y="62"/>
                    <a:pt x="271" y="62"/>
                  </a:cubicBezTo>
                  <a:cubicBezTo>
                    <a:pt x="271" y="62"/>
                    <a:pt x="268" y="63"/>
                    <a:pt x="267" y="63"/>
                  </a:cubicBezTo>
                  <a:close/>
                  <a:moveTo>
                    <a:pt x="308" y="48"/>
                  </a:moveTo>
                  <a:cubicBezTo>
                    <a:pt x="308" y="45"/>
                    <a:pt x="298" y="44"/>
                    <a:pt x="298" y="47"/>
                  </a:cubicBezTo>
                  <a:cubicBezTo>
                    <a:pt x="298" y="48"/>
                    <a:pt x="300" y="49"/>
                    <a:pt x="302" y="49"/>
                  </a:cubicBezTo>
                  <a:cubicBezTo>
                    <a:pt x="304" y="49"/>
                    <a:pt x="308" y="49"/>
                    <a:pt x="308" y="48"/>
                  </a:cubicBezTo>
                  <a:close/>
                  <a:moveTo>
                    <a:pt x="313" y="567"/>
                  </a:moveTo>
                  <a:cubicBezTo>
                    <a:pt x="313" y="566"/>
                    <a:pt x="313" y="566"/>
                    <a:pt x="313" y="565"/>
                  </a:cubicBezTo>
                  <a:cubicBezTo>
                    <a:pt x="313" y="564"/>
                    <a:pt x="314" y="564"/>
                    <a:pt x="314" y="564"/>
                  </a:cubicBezTo>
                  <a:cubicBezTo>
                    <a:pt x="314" y="563"/>
                    <a:pt x="313" y="563"/>
                    <a:pt x="312" y="563"/>
                  </a:cubicBezTo>
                  <a:cubicBezTo>
                    <a:pt x="311" y="563"/>
                    <a:pt x="310" y="565"/>
                    <a:pt x="310" y="565"/>
                  </a:cubicBezTo>
                  <a:cubicBezTo>
                    <a:pt x="310" y="566"/>
                    <a:pt x="310" y="566"/>
                    <a:pt x="310" y="566"/>
                  </a:cubicBezTo>
                  <a:cubicBezTo>
                    <a:pt x="309" y="567"/>
                    <a:pt x="310" y="567"/>
                    <a:pt x="311" y="567"/>
                  </a:cubicBezTo>
                  <a:cubicBezTo>
                    <a:pt x="312" y="567"/>
                    <a:pt x="312" y="567"/>
                    <a:pt x="313" y="567"/>
                  </a:cubicBezTo>
                  <a:close/>
                  <a:moveTo>
                    <a:pt x="297" y="61"/>
                  </a:moveTo>
                  <a:cubicBezTo>
                    <a:pt x="295" y="61"/>
                    <a:pt x="295" y="60"/>
                    <a:pt x="293" y="61"/>
                  </a:cubicBezTo>
                  <a:cubicBezTo>
                    <a:pt x="295" y="62"/>
                    <a:pt x="295" y="62"/>
                    <a:pt x="297" y="61"/>
                  </a:cubicBezTo>
                  <a:close/>
                </a:path>
              </a:pathLst>
            </a:custGeom>
            <a:solidFill>
              <a:srgbClr val="EEF3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4" name="Freeform 15"/>
          <p:cNvSpPr>
            <a:spLocks/>
          </p:cNvSpPr>
          <p:nvPr/>
        </p:nvSpPr>
        <p:spPr bwMode="auto">
          <a:xfrm>
            <a:off x="9055110" y="5082777"/>
            <a:ext cx="584200" cy="1011238"/>
          </a:xfrm>
          <a:custGeom>
            <a:avLst/>
            <a:gdLst>
              <a:gd name="T0" fmla="*/ 3 w 138"/>
              <a:gd name="T1" fmla="*/ 0 h 239"/>
              <a:gd name="T2" fmla="*/ 0 w 138"/>
              <a:gd name="T3" fmla="*/ 0 h 239"/>
              <a:gd name="T4" fmla="*/ 34 w 138"/>
              <a:gd name="T5" fmla="*/ 7 h 239"/>
              <a:gd name="T6" fmla="*/ 109 w 138"/>
              <a:gd name="T7" fmla="*/ 158 h 239"/>
              <a:gd name="T8" fmla="*/ 0 w 138"/>
              <a:gd name="T9" fmla="*/ 239 h 239"/>
              <a:gd name="T10" fmla="*/ 3 w 138"/>
              <a:gd name="T11" fmla="*/ 239 h 239"/>
              <a:gd name="T12" fmla="*/ 117 w 138"/>
              <a:gd name="T13" fmla="*/ 158 h 239"/>
              <a:gd name="T14" fmla="*/ 41 w 138"/>
              <a:gd name="T15" fmla="*/ 7 h 239"/>
              <a:gd name="T16" fmla="*/ 3 w 138"/>
              <a:gd name="T17" fmla="*/ 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239">
                <a:moveTo>
                  <a:pt x="3" y="0"/>
                </a:moveTo>
                <a:cubicBezTo>
                  <a:pt x="2" y="0"/>
                  <a:pt x="1" y="0"/>
                  <a:pt x="0" y="0"/>
                </a:cubicBezTo>
                <a:cubicBezTo>
                  <a:pt x="11" y="1"/>
                  <a:pt x="23" y="3"/>
                  <a:pt x="34" y="7"/>
                </a:cubicBezTo>
                <a:cubicBezTo>
                  <a:pt x="97" y="28"/>
                  <a:pt x="130" y="95"/>
                  <a:pt x="109" y="158"/>
                </a:cubicBezTo>
                <a:cubicBezTo>
                  <a:pt x="93" y="207"/>
                  <a:pt x="48" y="238"/>
                  <a:pt x="0" y="239"/>
                </a:cubicBezTo>
                <a:cubicBezTo>
                  <a:pt x="1" y="239"/>
                  <a:pt x="2" y="239"/>
                  <a:pt x="3" y="239"/>
                </a:cubicBezTo>
                <a:cubicBezTo>
                  <a:pt x="53" y="239"/>
                  <a:pt x="100" y="208"/>
                  <a:pt x="117" y="158"/>
                </a:cubicBezTo>
                <a:cubicBezTo>
                  <a:pt x="138" y="95"/>
                  <a:pt x="104" y="28"/>
                  <a:pt x="41" y="7"/>
                </a:cubicBezTo>
                <a:cubicBezTo>
                  <a:pt x="29" y="2"/>
                  <a:pt x="16" y="0"/>
                  <a:pt x="3" y="0"/>
                </a:cubicBezTo>
              </a:path>
            </a:pathLst>
          </a:custGeom>
          <a:solidFill>
            <a:srgbClr val="A7A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5" name="Freeform 16"/>
          <p:cNvSpPr>
            <a:spLocks/>
          </p:cNvSpPr>
          <p:nvPr/>
        </p:nvSpPr>
        <p:spPr bwMode="auto">
          <a:xfrm>
            <a:off x="8470910" y="5024040"/>
            <a:ext cx="1135063" cy="1133475"/>
          </a:xfrm>
          <a:custGeom>
            <a:avLst/>
            <a:gdLst>
              <a:gd name="T0" fmla="*/ 21 w 268"/>
              <a:gd name="T1" fmla="*/ 96 h 268"/>
              <a:gd name="T2" fmla="*/ 96 w 268"/>
              <a:gd name="T3" fmla="*/ 247 h 268"/>
              <a:gd name="T4" fmla="*/ 247 w 268"/>
              <a:gd name="T5" fmla="*/ 172 h 268"/>
              <a:gd name="T6" fmla="*/ 172 w 268"/>
              <a:gd name="T7" fmla="*/ 21 h 268"/>
              <a:gd name="T8" fmla="*/ 21 w 268"/>
              <a:gd name="T9" fmla="*/ 96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8" h="268">
                <a:moveTo>
                  <a:pt x="21" y="96"/>
                </a:moveTo>
                <a:cubicBezTo>
                  <a:pt x="0" y="159"/>
                  <a:pt x="34" y="226"/>
                  <a:pt x="96" y="247"/>
                </a:cubicBezTo>
                <a:cubicBezTo>
                  <a:pt x="159" y="268"/>
                  <a:pt x="226" y="234"/>
                  <a:pt x="247" y="172"/>
                </a:cubicBezTo>
                <a:cubicBezTo>
                  <a:pt x="268" y="109"/>
                  <a:pt x="235" y="42"/>
                  <a:pt x="172" y="21"/>
                </a:cubicBezTo>
                <a:cubicBezTo>
                  <a:pt x="110" y="0"/>
                  <a:pt x="42" y="33"/>
                  <a:pt x="21" y="96"/>
                </a:cubicBezTo>
              </a:path>
            </a:pathLst>
          </a:custGeom>
          <a:solidFill>
            <a:srgbClr val="80B1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6" name="Freeform 17"/>
          <p:cNvSpPr>
            <a:spLocks/>
          </p:cNvSpPr>
          <p:nvPr/>
        </p:nvSpPr>
        <p:spPr bwMode="auto">
          <a:xfrm>
            <a:off x="8661410" y="5514577"/>
            <a:ext cx="411163" cy="1430338"/>
          </a:xfrm>
          <a:custGeom>
            <a:avLst/>
            <a:gdLst>
              <a:gd name="T0" fmla="*/ 13 w 97"/>
              <a:gd name="T1" fmla="*/ 338 h 338"/>
              <a:gd name="T2" fmla="*/ 97 w 97"/>
              <a:gd name="T3" fmla="*/ 0 h 338"/>
              <a:gd name="T4" fmla="*/ 0 w 97"/>
              <a:gd name="T5" fmla="*/ 335 h 338"/>
              <a:gd name="T6" fmla="*/ 13 w 97"/>
              <a:gd name="T7" fmla="*/ 338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338">
                <a:moveTo>
                  <a:pt x="13" y="338"/>
                </a:moveTo>
                <a:cubicBezTo>
                  <a:pt x="13" y="338"/>
                  <a:pt x="32" y="197"/>
                  <a:pt x="97" y="0"/>
                </a:cubicBezTo>
                <a:cubicBezTo>
                  <a:pt x="97" y="0"/>
                  <a:pt x="42" y="120"/>
                  <a:pt x="0" y="335"/>
                </a:cubicBezTo>
                <a:cubicBezTo>
                  <a:pt x="13" y="338"/>
                  <a:pt x="13" y="338"/>
                  <a:pt x="13" y="338"/>
                </a:cubicBezTo>
              </a:path>
            </a:pathLst>
          </a:custGeom>
          <a:solidFill>
            <a:srgbClr val="5A2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7" name="Freeform 18"/>
          <p:cNvSpPr>
            <a:spLocks/>
          </p:cNvSpPr>
          <p:nvPr/>
        </p:nvSpPr>
        <p:spPr bwMode="auto">
          <a:xfrm>
            <a:off x="8978910" y="5641577"/>
            <a:ext cx="173038" cy="152400"/>
          </a:xfrm>
          <a:custGeom>
            <a:avLst/>
            <a:gdLst>
              <a:gd name="T0" fmla="*/ 11 w 109"/>
              <a:gd name="T1" fmla="*/ 64 h 96"/>
              <a:gd name="T2" fmla="*/ 109 w 109"/>
              <a:gd name="T3" fmla="*/ 0 h 96"/>
              <a:gd name="T4" fmla="*/ 0 w 109"/>
              <a:gd name="T5" fmla="*/ 96 h 96"/>
              <a:gd name="T6" fmla="*/ 11 w 109"/>
              <a:gd name="T7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9" h="96">
                <a:moveTo>
                  <a:pt x="11" y="64"/>
                </a:moveTo>
                <a:lnTo>
                  <a:pt x="109" y="0"/>
                </a:lnTo>
                <a:lnTo>
                  <a:pt x="0" y="96"/>
                </a:lnTo>
                <a:lnTo>
                  <a:pt x="11" y="64"/>
                </a:lnTo>
                <a:close/>
              </a:path>
            </a:pathLst>
          </a:custGeom>
          <a:solidFill>
            <a:srgbClr val="5A2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8" name="Freeform 19"/>
          <p:cNvSpPr>
            <a:spLocks/>
          </p:cNvSpPr>
          <p:nvPr/>
        </p:nvSpPr>
        <p:spPr bwMode="auto">
          <a:xfrm>
            <a:off x="8864610" y="5697140"/>
            <a:ext cx="80963" cy="228600"/>
          </a:xfrm>
          <a:custGeom>
            <a:avLst/>
            <a:gdLst>
              <a:gd name="T0" fmla="*/ 51 w 51"/>
              <a:gd name="T1" fmla="*/ 112 h 144"/>
              <a:gd name="T2" fmla="*/ 0 w 51"/>
              <a:gd name="T3" fmla="*/ 0 h 144"/>
              <a:gd name="T4" fmla="*/ 40 w 51"/>
              <a:gd name="T5" fmla="*/ 144 h 144"/>
              <a:gd name="T6" fmla="*/ 51 w 51"/>
              <a:gd name="T7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" h="144">
                <a:moveTo>
                  <a:pt x="51" y="112"/>
                </a:moveTo>
                <a:lnTo>
                  <a:pt x="0" y="0"/>
                </a:lnTo>
                <a:lnTo>
                  <a:pt x="40" y="144"/>
                </a:lnTo>
                <a:lnTo>
                  <a:pt x="51" y="112"/>
                </a:lnTo>
                <a:close/>
              </a:path>
            </a:pathLst>
          </a:custGeom>
          <a:solidFill>
            <a:srgbClr val="5A2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9" name="Freeform 20"/>
          <p:cNvSpPr>
            <a:spLocks/>
          </p:cNvSpPr>
          <p:nvPr/>
        </p:nvSpPr>
        <p:spPr bwMode="auto">
          <a:xfrm>
            <a:off x="7607310" y="4503340"/>
            <a:ext cx="1389063" cy="1323975"/>
          </a:xfrm>
          <a:custGeom>
            <a:avLst/>
            <a:gdLst>
              <a:gd name="T0" fmla="*/ 173 w 328"/>
              <a:gd name="T1" fmla="*/ 0 h 313"/>
              <a:gd name="T2" fmla="*/ 134 w 328"/>
              <a:gd name="T3" fmla="*/ 6 h 313"/>
              <a:gd name="T4" fmla="*/ 22 w 328"/>
              <a:gd name="T5" fmla="*/ 196 h 313"/>
              <a:gd name="T6" fmla="*/ 173 w 328"/>
              <a:gd name="T7" fmla="*/ 313 h 313"/>
              <a:gd name="T8" fmla="*/ 196 w 328"/>
              <a:gd name="T9" fmla="*/ 311 h 313"/>
              <a:gd name="T10" fmla="*/ 151 w 328"/>
              <a:gd name="T11" fmla="*/ 112 h 313"/>
              <a:gd name="T12" fmla="*/ 206 w 328"/>
              <a:gd name="T13" fmla="*/ 309 h 313"/>
              <a:gd name="T14" fmla="*/ 212 w 328"/>
              <a:gd name="T15" fmla="*/ 308 h 313"/>
              <a:gd name="T16" fmla="*/ 228 w 328"/>
              <a:gd name="T17" fmla="*/ 303 h 313"/>
              <a:gd name="T18" fmla="*/ 225 w 328"/>
              <a:gd name="T19" fmla="*/ 219 h 313"/>
              <a:gd name="T20" fmla="*/ 328 w 328"/>
              <a:gd name="T21" fmla="*/ 138 h 313"/>
              <a:gd name="T22" fmla="*/ 324 w 328"/>
              <a:gd name="T23" fmla="*/ 117 h 313"/>
              <a:gd name="T24" fmla="*/ 295 w 328"/>
              <a:gd name="T25" fmla="*/ 59 h 313"/>
              <a:gd name="T26" fmla="*/ 250 w 328"/>
              <a:gd name="T27" fmla="*/ 59 h 313"/>
              <a:gd name="T28" fmla="*/ 250 w 328"/>
              <a:gd name="T29" fmla="*/ 59 h 313"/>
              <a:gd name="T30" fmla="*/ 219 w 328"/>
              <a:gd name="T31" fmla="*/ 26 h 313"/>
              <a:gd name="T32" fmla="*/ 224 w 328"/>
              <a:gd name="T33" fmla="*/ 9 h 313"/>
              <a:gd name="T34" fmla="*/ 173 w 328"/>
              <a:gd name="T35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8" h="313">
                <a:moveTo>
                  <a:pt x="173" y="0"/>
                </a:moveTo>
                <a:cubicBezTo>
                  <a:pt x="160" y="0"/>
                  <a:pt x="147" y="2"/>
                  <a:pt x="134" y="6"/>
                </a:cubicBezTo>
                <a:cubicBezTo>
                  <a:pt x="51" y="27"/>
                  <a:pt x="0" y="112"/>
                  <a:pt x="22" y="196"/>
                </a:cubicBezTo>
                <a:cubicBezTo>
                  <a:pt x="40" y="266"/>
                  <a:pt x="104" y="313"/>
                  <a:pt x="173" y="313"/>
                </a:cubicBezTo>
                <a:cubicBezTo>
                  <a:pt x="181" y="313"/>
                  <a:pt x="189" y="312"/>
                  <a:pt x="196" y="311"/>
                </a:cubicBezTo>
                <a:cubicBezTo>
                  <a:pt x="185" y="252"/>
                  <a:pt x="170" y="185"/>
                  <a:pt x="151" y="112"/>
                </a:cubicBezTo>
                <a:cubicBezTo>
                  <a:pt x="151" y="112"/>
                  <a:pt x="177" y="181"/>
                  <a:pt x="206" y="309"/>
                </a:cubicBezTo>
                <a:cubicBezTo>
                  <a:pt x="208" y="309"/>
                  <a:pt x="210" y="308"/>
                  <a:pt x="212" y="308"/>
                </a:cubicBezTo>
                <a:cubicBezTo>
                  <a:pt x="218" y="306"/>
                  <a:pt x="223" y="305"/>
                  <a:pt x="228" y="303"/>
                </a:cubicBezTo>
                <a:cubicBezTo>
                  <a:pt x="217" y="277"/>
                  <a:pt x="215" y="248"/>
                  <a:pt x="225" y="219"/>
                </a:cubicBezTo>
                <a:cubicBezTo>
                  <a:pt x="240" y="172"/>
                  <a:pt x="282" y="142"/>
                  <a:pt x="328" y="138"/>
                </a:cubicBezTo>
                <a:cubicBezTo>
                  <a:pt x="327" y="131"/>
                  <a:pt x="326" y="124"/>
                  <a:pt x="324" y="117"/>
                </a:cubicBezTo>
                <a:cubicBezTo>
                  <a:pt x="319" y="95"/>
                  <a:pt x="308" y="75"/>
                  <a:pt x="295" y="59"/>
                </a:cubicBezTo>
                <a:cubicBezTo>
                  <a:pt x="250" y="59"/>
                  <a:pt x="250" y="59"/>
                  <a:pt x="250" y="59"/>
                </a:cubicBezTo>
                <a:cubicBezTo>
                  <a:pt x="250" y="59"/>
                  <a:pt x="250" y="59"/>
                  <a:pt x="250" y="59"/>
                </a:cubicBezTo>
                <a:cubicBezTo>
                  <a:pt x="233" y="58"/>
                  <a:pt x="219" y="44"/>
                  <a:pt x="219" y="26"/>
                </a:cubicBezTo>
                <a:cubicBezTo>
                  <a:pt x="219" y="20"/>
                  <a:pt x="221" y="14"/>
                  <a:pt x="224" y="9"/>
                </a:cubicBezTo>
                <a:cubicBezTo>
                  <a:pt x="208" y="3"/>
                  <a:pt x="191" y="0"/>
                  <a:pt x="173" y="0"/>
                </a:cubicBezTo>
              </a:path>
            </a:pathLst>
          </a:custGeom>
          <a:solidFill>
            <a:srgbClr val="A7A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0" name="Freeform 21"/>
          <p:cNvSpPr>
            <a:spLocks/>
          </p:cNvSpPr>
          <p:nvPr/>
        </p:nvSpPr>
        <p:spPr bwMode="auto">
          <a:xfrm>
            <a:off x="8534410" y="4541440"/>
            <a:ext cx="322263" cy="211138"/>
          </a:xfrm>
          <a:custGeom>
            <a:avLst/>
            <a:gdLst>
              <a:gd name="T0" fmla="*/ 5 w 76"/>
              <a:gd name="T1" fmla="*/ 0 h 50"/>
              <a:gd name="T2" fmla="*/ 0 w 76"/>
              <a:gd name="T3" fmla="*/ 17 h 50"/>
              <a:gd name="T4" fmla="*/ 31 w 76"/>
              <a:gd name="T5" fmla="*/ 50 h 50"/>
              <a:gd name="T6" fmla="*/ 31 w 76"/>
              <a:gd name="T7" fmla="*/ 50 h 50"/>
              <a:gd name="T8" fmla="*/ 76 w 76"/>
              <a:gd name="T9" fmla="*/ 50 h 50"/>
              <a:gd name="T10" fmla="*/ 5 w 76"/>
              <a:gd name="T11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" h="50">
                <a:moveTo>
                  <a:pt x="5" y="0"/>
                </a:moveTo>
                <a:cubicBezTo>
                  <a:pt x="2" y="5"/>
                  <a:pt x="0" y="11"/>
                  <a:pt x="0" y="17"/>
                </a:cubicBezTo>
                <a:cubicBezTo>
                  <a:pt x="0" y="35"/>
                  <a:pt x="14" y="49"/>
                  <a:pt x="31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76" y="50"/>
                  <a:pt x="76" y="50"/>
                  <a:pt x="76" y="50"/>
                </a:cubicBezTo>
                <a:cubicBezTo>
                  <a:pt x="57" y="27"/>
                  <a:pt x="33" y="9"/>
                  <a:pt x="5" y="0"/>
                </a:cubicBezTo>
              </a:path>
            </a:pathLst>
          </a:custGeom>
          <a:solidFill>
            <a:srgbClr val="A7A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" name="Freeform 22"/>
          <p:cNvSpPr>
            <a:spLocks/>
          </p:cNvSpPr>
          <p:nvPr/>
        </p:nvSpPr>
        <p:spPr bwMode="auto">
          <a:xfrm>
            <a:off x="8516948" y="5087540"/>
            <a:ext cx="517525" cy="698500"/>
          </a:xfrm>
          <a:custGeom>
            <a:avLst/>
            <a:gdLst>
              <a:gd name="T0" fmla="*/ 113 w 122"/>
              <a:gd name="T1" fmla="*/ 0 h 165"/>
              <a:gd name="T2" fmla="*/ 10 w 122"/>
              <a:gd name="T3" fmla="*/ 81 h 165"/>
              <a:gd name="T4" fmla="*/ 13 w 122"/>
              <a:gd name="T5" fmla="*/ 165 h 165"/>
              <a:gd name="T6" fmla="*/ 113 w 122"/>
              <a:gd name="T7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165">
                <a:moveTo>
                  <a:pt x="113" y="0"/>
                </a:moveTo>
                <a:cubicBezTo>
                  <a:pt x="67" y="4"/>
                  <a:pt x="25" y="34"/>
                  <a:pt x="10" y="81"/>
                </a:cubicBezTo>
                <a:cubicBezTo>
                  <a:pt x="0" y="110"/>
                  <a:pt x="2" y="139"/>
                  <a:pt x="13" y="165"/>
                </a:cubicBezTo>
                <a:cubicBezTo>
                  <a:pt x="80" y="140"/>
                  <a:pt x="122" y="71"/>
                  <a:pt x="113" y="0"/>
                </a:cubicBezTo>
              </a:path>
            </a:pathLst>
          </a:custGeom>
          <a:solidFill>
            <a:srgbClr val="5979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2" name="Freeform 23"/>
          <p:cNvSpPr>
            <a:spLocks/>
          </p:cNvSpPr>
          <p:nvPr/>
        </p:nvSpPr>
        <p:spPr bwMode="auto">
          <a:xfrm>
            <a:off x="7573973" y="4435077"/>
            <a:ext cx="1463675" cy="1460500"/>
          </a:xfrm>
          <a:custGeom>
            <a:avLst/>
            <a:gdLst>
              <a:gd name="T0" fmla="*/ 324 w 346"/>
              <a:gd name="T1" fmla="*/ 133 h 345"/>
              <a:gd name="T2" fmla="*/ 212 w 346"/>
              <a:gd name="T3" fmla="*/ 324 h 345"/>
              <a:gd name="T4" fmla="*/ 22 w 346"/>
              <a:gd name="T5" fmla="*/ 212 h 345"/>
              <a:gd name="T6" fmla="*/ 134 w 346"/>
              <a:gd name="T7" fmla="*/ 21 h 345"/>
              <a:gd name="T8" fmla="*/ 324 w 346"/>
              <a:gd name="T9" fmla="*/ 133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45">
                <a:moveTo>
                  <a:pt x="324" y="133"/>
                </a:moveTo>
                <a:cubicBezTo>
                  <a:pt x="346" y="217"/>
                  <a:pt x="296" y="302"/>
                  <a:pt x="212" y="324"/>
                </a:cubicBezTo>
                <a:cubicBezTo>
                  <a:pt x="129" y="345"/>
                  <a:pt x="44" y="295"/>
                  <a:pt x="22" y="212"/>
                </a:cubicBezTo>
                <a:cubicBezTo>
                  <a:pt x="0" y="128"/>
                  <a:pt x="50" y="43"/>
                  <a:pt x="134" y="21"/>
                </a:cubicBezTo>
                <a:cubicBezTo>
                  <a:pt x="217" y="0"/>
                  <a:pt x="303" y="50"/>
                  <a:pt x="324" y="133"/>
                </a:cubicBezTo>
                <a:close/>
              </a:path>
            </a:pathLst>
          </a:custGeom>
          <a:solidFill>
            <a:srgbClr val="8EC3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3" name="Freeform 24"/>
          <p:cNvSpPr>
            <a:spLocks/>
          </p:cNvSpPr>
          <p:nvPr/>
        </p:nvSpPr>
        <p:spPr bwMode="auto">
          <a:xfrm>
            <a:off x="8247073" y="4976415"/>
            <a:ext cx="431800" cy="1981200"/>
          </a:xfrm>
          <a:custGeom>
            <a:avLst/>
            <a:gdLst>
              <a:gd name="T0" fmla="*/ 87 w 102"/>
              <a:gd name="T1" fmla="*/ 468 h 468"/>
              <a:gd name="T2" fmla="*/ 0 w 102"/>
              <a:gd name="T3" fmla="*/ 0 h 468"/>
              <a:gd name="T4" fmla="*/ 102 w 102"/>
              <a:gd name="T5" fmla="*/ 464 h 468"/>
              <a:gd name="T6" fmla="*/ 87 w 102"/>
              <a:gd name="T7" fmla="*/ 468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2" h="468">
                <a:moveTo>
                  <a:pt x="87" y="468"/>
                </a:moveTo>
                <a:cubicBezTo>
                  <a:pt x="87" y="468"/>
                  <a:pt x="70" y="275"/>
                  <a:pt x="0" y="0"/>
                </a:cubicBezTo>
                <a:cubicBezTo>
                  <a:pt x="0" y="0"/>
                  <a:pt x="62" y="167"/>
                  <a:pt x="102" y="464"/>
                </a:cubicBezTo>
                <a:cubicBezTo>
                  <a:pt x="87" y="468"/>
                  <a:pt x="87" y="468"/>
                  <a:pt x="87" y="468"/>
                </a:cubicBezTo>
              </a:path>
            </a:pathLst>
          </a:custGeom>
          <a:solidFill>
            <a:srgbClr val="6A39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4" name="Freeform 25"/>
          <p:cNvSpPr>
            <a:spLocks/>
          </p:cNvSpPr>
          <p:nvPr/>
        </p:nvSpPr>
        <p:spPr bwMode="auto">
          <a:xfrm>
            <a:off x="8059748" y="5298677"/>
            <a:ext cx="296863" cy="101600"/>
          </a:xfrm>
          <a:custGeom>
            <a:avLst/>
            <a:gdLst>
              <a:gd name="T0" fmla="*/ 179 w 187"/>
              <a:gd name="T1" fmla="*/ 35 h 64"/>
              <a:gd name="T2" fmla="*/ 0 w 187"/>
              <a:gd name="T3" fmla="*/ 0 h 64"/>
              <a:gd name="T4" fmla="*/ 187 w 187"/>
              <a:gd name="T5" fmla="*/ 64 h 64"/>
              <a:gd name="T6" fmla="*/ 179 w 187"/>
              <a:gd name="T7" fmla="*/ 3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64">
                <a:moveTo>
                  <a:pt x="179" y="35"/>
                </a:moveTo>
                <a:lnTo>
                  <a:pt x="0" y="0"/>
                </a:lnTo>
                <a:lnTo>
                  <a:pt x="187" y="64"/>
                </a:lnTo>
                <a:lnTo>
                  <a:pt x="179" y="35"/>
                </a:lnTo>
                <a:close/>
              </a:path>
            </a:pathLst>
          </a:custGeom>
          <a:solidFill>
            <a:srgbClr val="6A39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5" name="Freeform 26"/>
          <p:cNvSpPr>
            <a:spLocks/>
          </p:cNvSpPr>
          <p:nvPr/>
        </p:nvSpPr>
        <p:spPr bwMode="auto">
          <a:xfrm>
            <a:off x="8399473" y="5252640"/>
            <a:ext cx="114300" cy="376238"/>
          </a:xfrm>
          <a:custGeom>
            <a:avLst/>
            <a:gdLst>
              <a:gd name="T0" fmla="*/ 0 w 72"/>
              <a:gd name="T1" fmla="*/ 178 h 237"/>
              <a:gd name="T2" fmla="*/ 72 w 72"/>
              <a:gd name="T3" fmla="*/ 0 h 237"/>
              <a:gd name="T4" fmla="*/ 16 w 72"/>
              <a:gd name="T5" fmla="*/ 237 h 237"/>
              <a:gd name="T6" fmla="*/ 0 w 72"/>
              <a:gd name="T7" fmla="*/ 178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237">
                <a:moveTo>
                  <a:pt x="0" y="178"/>
                </a:moveTo>
                <a:lnTo>
                  <a:pt x="72" y="0"/>
                </a:lnTo>
                <a:lnTo>
                  <a:pt x="16" y="237"/>
                </a:lnTo>
                <a:lnTo>
                  <a:pt x="0" y="178"/>
                </a:lnTo>
                <a:close/>
              </a:path>
            </a:pathLst>
          </a:custGeom>
          <a:solidFill>
            <a:srgbClr val="6A39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3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9512" y="188640"/>
            <a:ext cx="1450380" cy="1483761"/>
            <a:chOff x="241300" y="262608"/>
            <a:chExt cx="2633663" cy="2628900"/>
          </a:xfrm>
        </p:grpSpPr>
        <p:sp>
          <p:nvSpPr>
            <p:cNvPr id="27" name="Freeform 27"/>
            <p:cNvSpPr>
              <a:spLocks noEditPoints="1"/>
            </p:cNvSpPr>
            <p:nvPr/>
          </p:nvSpPr>
          <p:spPr bwMode="auto">
            <a:xfrm>
              <a:off x="1484859" y="262608"/>
              <a:ext cx="1346200" cy="2628900"/>
            </a:xfrm>
            <a:custGeom>
              <a:avLst/>
              <a:gdLst>
                <a:gd name="T0" fmla="*/ 125 w 318"/>
                <a:gd name="T1" fmla="*/ 593 h 621"/>
                <a:gd name="T2" fmla="*/ 125 w 318"/>
                <a:gd name="T3" fmla="*/ 593 h 621"/>
                <a:gd name="T4" fmla="*/ 125 w 318"/>
                <a:gd name="T5" fmla="*/ 593 h 621"/>
                <a:gd name="T6" fmla="*/ 125 w 318"/>
                <a:gd name="T7" fmla="*/ 593 h 621"/>
                <a:gd name="T8" fmla="*/ 121 w 318"/>
                <a:gd name="T9" fmla="*/ 595 h 621"/>
                <a:gd name="T10" fmla="*/ 119 w 318"/>
                <a:gd name="T11" fmla="*/ 596 h 621"/>
                <a:gd name="T12" fmla="*/ 118 w 318"/>
                <a:gd name="T13" fmla="*/ 596 h 621"/>
                <a:gd name="T14" fmla="*/ 118 w 318"/>
                <a:gd name="T15" fmla="*/ 595 h 621"/>
                <a:gd name="T16" fmla="*/ 120 w 318"/>
                <a:gd name="T17" fmla="*/ 594 h 621"/>
                <a:gd name="T18" fmla="*/ 122 w 318"/>
                <a:gd name="T19" fmla="*/ 593 h 621"/>
                <a:gd name="T20" fmla="*/ 125 w 318"/>
                <a:gd name="T21" fmla="*/ 593 h 621"/>
                <a:gd name="T22" fmla="*/ 9 w 318"/>
                <a:gd name="T23" fmla="*/ 0 h 621"/>
                <a:gd name="T24" fmla="*/ 9 w 318"/>
                <a:gd name="T25" fmla="*/ 0 h 621"/>
                <a:gd name="T26" fmla="*/ 131 w 318"/>
                <a:gd name="T27" fmla="*/ 32 h 621"/>
                <a:gd name="T28" fmla="*/ 136 w 318"/>
                <a:gd name="T29" fmla="*/ 33 h 621"/>
                <a:gd name="T30" fmla="*/ 142 w 318"/>
                <a:gd name="T31" fmla="*/ 36 h 621"/>
                <a:gd name="T32" fmla="*/ 141 w 318"/>
                <a:gd name="T33" fmla="*/ 35 h 621"/>
                <a:gd name="T34" fmla="*/ 142 w 318"/>
                <a:gd name="T35" fmla="*/ 35 h 621"/>
                <a:gd name="T36" fmla="*/ 149 w 318"/>
                <a:gd name="T37" fmla="*/ 38 h 621"/>
                <a:gd name="T38" fmla="*/ 151 w 318"/>
                <a:gd name="T39" fmla="*/ 38 h 621"/>
                <a:gd name="T40" fmla="*/ 149 w 318"/>
                <a:gd name="T41" fmla="*/ 37 h 621"/>
                <a:gd name="T42" fmla="*/ 150 w 318"/>
                <a:gd name="T43" fmla="*/ 37 h 621"/>
                <a:gd name="T44" fmla="*/ 150 w 318"/>
                <a:gd name="T45" fmla="*/ 37 h 621"/>
                <a:gd name="T46" fmla="*/ 230 w 318"/>
                <a:gd name="T47" fmla="*/ 98 h 621"/>
                <a:gd name="T48" fmla="*/ 228 w 318"/>
                <a:gd name="T49" fmla="*/ 97 h 621"/>
                <a:gd name="T50" fmla="*/ 226 w 318"/>
                <a:gd name="T51" fmla="*/ 96 h 621"/>
                <a:gd name="T52" fmla="*/ 226 w 318"/>
                <a:gd name="T53" fmla="*/ 97 h 621"/>
                <a:gd name="T54" fmla="*/ 226 w 318"/>
                <a:gd name="T55" fmla="*/ 97 h 621"/>
                <a:gd name="T56" fmla="*/ 224 w 318"/>
                <a:gd name="T57" fmla="*/ 97 h 621"/>
                <a:gd name="T58" fmla="*/ 225 w 318"/>
                <a:gd name="T59" fmla="*/ 101 h 621"/>
                <a:gd name="T60" fmla="*/ 225 w 318"/>
                <a:gd name="T61" fmla="*/ 101 h 621"/>
                <a:gd name="T62" fmla="*/ 222 w 318"/>
                <a:gd name="T63" fmla="*/ 101 h 621"/>
                <a:gd name="T64" fmla="*/ 304 w 318"/>
                <a:gd name="T65" fmla="*/ 311 h 621"/>
                <a:gd name="T66" fmla="*/ 119 w 318"/>
                <a:gd name="T67" fmla="*/ 594 h 621"/>
                <a:gd name="T68" fmla="*/ 119 w 318"/>
                <a:gd name="T69" fmla="*/ 594 h 621"/>
                <a:gd name="T70" fmla="*/ 114 w 318"/>
                <a:gd name="T71" fmla="*/ 597 h 621"/>
                <a:gd name="T72" fmla="*/ 114 w 318"/>
                <a:gd name="T73" fmla="*/ 597 h 621"/>
                <a:gd name="T74" fmla="*/ 89 w 318"/>
                <a:gd name="T75" fmla="*/ 606 h 621"/>
                <a:gd name="T76" fmla="*/ 90 w 318"/>
                <a:gd name="T77" fmla="*/ 606 h 621"/>
                <a:gd name="T78" fmla="*/ 93 w 318"/>
                <a:gd name="T79" fmla="*/ 606 h 621"/>
                <a:gd name="T80" fmla="*/ 93 w 318"/>
                <a:gd name="T81" fmla="*/ 606 h 621"/>
                <a:gd name="T82" fmla="*/ 93 w 318"/>
                <a:gd name="T83" fmla="*/ 606 h 621"/>
                <a:gd name="T84" fmla="*/ 91 w 318"/>
                <a:gd name="T85" fmla="*/ 607 h 621"/>
                <a:gd name="T86" fmla="*/ 84 w 318"/>
                <a:gd name="T87" fmla="*/ 609 h 621"/>
                <a:gd name="T88" fmla="*/ 82 w 318"/>
                <a:gd name="T89" fmla="*/ 609 h 621"/>
                <a:gd name="T90" fmla="*/ 81 w 318"/>
                <a:gd name="T91" fmla="*/ 609 h 621"/>
                <a:gd name="T92" fmla="*/ 77 w 318"/>
                <a:gd name="T93" fmla="*/ 610 h 621"/>
                <a:gd name="T94" fmla="*/ 76 w 318"/>
                <a:gd name="T95" fmla="*/ 610 h 621"/>
                <a:gd name="T96" fmla="*/ 75 w 318"/>
                <a:gd name="T97" fmla="*/ 610 h 621"/>
                <a:gd name="T98" fmla="*/ 0 w 318"/>
                <a:gd name="T99" fmla="*/ 621 h 621"/>
                <a:gd name="T100" fmla="*/ 7 w 318"/>
                <a:gd name="T101" fmla="*/ 621 h 621"/>
                <a:gd name="T102" fmla="*/ 318 w 318"/>
                <a:gd name="T103" fmla="*/ 310 h 621"/>
                <a:gd name="T104" fmla="*/ 9 w 318"/>
                <a:gd name="T105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8" h="621">
                  <a:moveTo>
                    <a:pt x="125" y="593"/>
                  </a:moveTo>
                  <a:cubicBezTo>
                    <a:pt x="125" y="593"/>
                    <a:pt x="125" y="593"/>
                    <a:pt x="125" y="593"/>
                  </a:cubicBezTo>
                  <a:cubicBezTo>
                    <a:pt x="125" y="593"/>
                    <a:pt x="125" y="593"/>
                    <a:pt x="125" y="593"/>
                  </a:cubicBezTo>
                  <a:cubicBezTo>
                    <a:pt x="125" y="593"/>
                    <a:pt x="125" y="593"/>
                    <a:pt x="125" y="593"/>
                  </a:cubicBezTo>
                  <a:cubicBezTo>
                    <a:pt x="124" y="594"/>
                    <a:pt x="122" y="595"/>
                    <a:pt x="121" y="595"/>
                  </a:cubicBezTo>
                  <a:cubicBezTo>
                    <a:pt x="120" y="595"/>
                    <a:pt x="120" y="596"/>
                    <a:pt x="119" y="596"/>
                  </a:cubicBezTo>
                  <a:cubicBezTo>
                    <a:pt x="118" y="596"/>
                    <a:pt x="118" y="596"/>
                    <a:pt x="118" y="596"/>
                  </a:cubicBezTo>
                  <a:cubicBezTo>
                    <a:pt x="118" y="596"/>
                    <a:pt x="118" y="596"/>
                    <a:pt x="118" y="595"/>
                  </a:cubicBezTo>
                  <a:cubicBezTo>
                    <a:pt x="119" y="595"/>
                    <a:pt x="119" y="595"/>
                    <a:pt x="120" y="594"/>
                  </a:cubicBezTo>
                  <a:cubicBezTo>
                    <a:pt x="121" y="594"/>
                    <a:pt x="121" y="594"/>
                    <a:pt x="122" y="593"/>
                  </a:cubicBezTo>
                  <a:cubicBezTo>
                    <a:pt x="124" y="593"/>
                    <a:pt x="124" y="593"/>
                    <a:pt x="125" y="593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53" y="3"/>
                    <a:pt x="94" y="14"/>
                    <a:pt x="131" y="32"/>
                  </a:cubicBezTo>
                  <a:cubicBezTo>
                    <a:pt x="133" y="33"/>
                    <a:pt x="134" y="33"/>
                    <a:pt x="136" y="33"/>
                  </a:cubicBezTo>
                  <a:cubicBezTo>
                    <a:pt x="138" y="34"/>
                    <a:pt x="139" y="35"/>
                    <a:pt x="142" y="36"/>
                  </a:cubicBezTo>
                  <a:cubicBezTo>
                    <a:pt x="142" y="35"/>
                    <a:pt x="141" y="35"/>
                    <a:pt x="141" y="35"/>
                  </a:cubicBezTo>
                  <a:cubicBezTo>
                    <a:pt x="141" y="35"/>
                    <a:pt x="142" y="35"/>
                    <a:pt x="142" y="35"/>
                  </a:cubicBezTo>
                  <a:cubicBezTo>
                    <a:pt x="144" y="36"/>
                    <a:pt x="146" y="37"/>
                    <a:pt x="149" y="38"/>
                  </a:cubicBezTo>
                  <a:cubicBezTo>
                    <a:pt x="149" y="38"/>
                    <a:pt x="150" y="38"/>
                    <a:pt x="151" y="38"/>
                  </a:cubicBezTo>
                  <a:cubicBezTo>
                    <a:pt x="150" y="38"/>
                    <a:pt x="150" y="37"/>
                    <a:pt x="149" y="37"/>
                  </a:cubicBezTo>
                  <a:cubicBezTo>
                    <a:pt x="149" y="37"/>
                    <a:pt x="149" y="37"/>
                    <a:pt x="150" y="37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80" y="53"/>
                    <a:pt x="207" y="73"/>
                    <a:pt x="230" y="98"/>
                  </a:cubicBezTo>
                  <a:cubicBezTo>
                    <a:pt x="229" y="97"/>
                    <a:pt x="228" y="97"/>
                    <a:pt x="228" y="97"/>
                  </a:cubicBezTo>
                  <a:cubicBezTo>
                    <a:pt x="227" y="97"/>
                    <a:pt x="227" y="96"/>
                    <a:pt x="226" y="96"/>
                  </a:cubicBezTo>
                  <a:cubicBezTo>
                    <a:pt x="226" y="96"/>
                    <a:pt x="226" y="96"/>
                    <a:pt x="226" y="97"/>
                  </a:cubicBezTo>
                  <a:cubicBezTo>
                    <a:pt x="226" y="97"/>
                    <a:pt x="226" y="97"/>
                    <a:pt x="226" y="97"/>
                  </a:cubicBezTo>
                  <a:cubicBezTo>
                    <a:pt x="225" y="97"/>
                    <a:pt x="225" y="97"/>
                    <a:pt x="224" y="97"/>
                  </a:cubicBezTo>
                  <a:cubicBezTo>
                    <a:pt x="222" y="97"/>
                    <a:pt x="228" y="101"/>
                    <a:pt x="225" y="101"/>
                  </a:cubicBezTo>
                  <a:cubicBezTo>
                    <a:pt x="225" y="101"/>
                    <a:pt x="225" y="101"/>
                    <a:pt x="225" y="101"/>
                  </a:cubicBezTo>
                  <a:cubicBezTo>
                    <a:pt x="224" y="101"/>
                    <a:pt x="223" y="101"/>
                    <a:pt x="222" y="101"/>
                  </a:cubicBezTo>
                  <a:cubicBezTo>
                    <a:pt x="273" y="156"/>
                    <a:pt x="304" y="230"/>
                    <a:pt x="304" y="311"/>
                  </a:cubicBezTo>
                  <a:cubicBezTo>
                    <a:pt x="304" y="437"/>
                    <a:pt x="228" y="546"/>
                    <a:pt x="119" y="594"/>
                  </a:cubicBezTo>
                  <a:cubicBezTo>
                    <a:pt x="119" y="594"/>
                    <a:pt x="119" y="594"/>
                    <a:pt x="119" y="594"/>
                  </a:cubicBezTo>
                  <a:cubicBezTo>
                    <a:pt x="117" y="595"/>
                    <a:pt x="116" y="596"/>
                    <a:pt x="114" y="597"/>
                  </a:cubicBezTo>
                  <a:cubicBezTo>
                    <a:pt x="114" y="597"/>
                    <a:pt x="114" y="597"/>
                    <a:pt x="114" y="597"/>
                  </a:cubicBezTo>
                  <a:cubicBezTo>
                    <a:pt x="106" y="600"/>
                    <a:pt x="97" y="603"/>
                    <a:pt x="89" y="606"/>
                  </a:cubicBezTo>
                  <a:cubicBezTo>
                    <a:pt x="89" y="606"/>
                    <a:pt x="90" y="606"/>
                    <a:pt x="90" y="606"/>
                  </a:cubicBezTo>
                  <a:cubicBezTo>
                    <a:pt x="91" y="606"/>
                    <a:pt x="92" y="606"/>
                    <a:pt x="93" y="606"/>
                  </a:cubicBezTo>
                  <a:cubicBezTo>
                    <a:pt x="93" y="606"/>
                    <a:pt x="93" y="606"/>
                    <a:pt x="93" y="606"/>
                  </a:cubicBezTo>
                  <a:cubicBezTo>
                    <a:pt x="93" y="606"/>
                    <a:pt x="93" y="606"/>
                    <a:pt x="93" y="606"/>
                  </a:cubicBezTo>
                  <a:cubicBezTo>
                    <a:pt x="92" y="606"/>
                    <a:pt x="92" y="606"/>
                    <a:pt x="91" y="607"/>
                  </a:cubicBezTo>
                  <a:cubicBezTo>
                    <a:pt x="89" y="607"/>
                    <a:pt x="85" y="608"/>
                    <a:pt x="84" y="609"/>
                  </a:cubicBezTo>
                  <a:cubicBezTo>
                    <a:pt x="83" y="609"/>
                    <a:pt x="83" y="609"/>
                    <a:pt x="82" y="609"/>
                  </a:cubicBezTo>
                  <a:cubicBezTo>
                    <a:pt x="82" y="609"/>
                    <a:pt x="81" y="609"/>
                    <a:pt x="81" y="609"/>
                  </a:cubicBezTo>
                  <a:cubicBezTo>
                    <a:pt x="79" y="609"/>
                    <a:pt x="78" y="610"/>
                    <a:pt x="77" y="610"/>
                  </a:cubicBezTo>
                  <a:cubicBezTo>
                    <a:pt x="76" y="610"/>
                    <a:pt x="76" y="610"/>
                    <a:pt x="76" y="610"/>
                  </a:cubicBezTo>
                  <a:cubicBezTo>
                    <a:pt x="76" y="610"/>
                    <a:pt x="75" y="610"/>
                    <a:pt x="75" y="610"/>
                  </a:cubicBezTo>
                  <a:cubicBezTo>
                    <a:pt x="51" y="617"/>
                    <a:pt x="26" y="620"/>
                    <a:pt x="0" y="621"/>
                  </a:cubicBezTo>
                  <a:cubicBezTo>
                    <a:pt x="3" y="621"/>
                    <a:pt x="5" y="621"/>
                    <a:pt x="7" y="621"/>
                  </a:cubicBezTo>
                  <a:cubicBezTo>
                    <a:pt x="179" y="621"/>
                    <a:pt x="318" y="482"/>
                    <a:pt x="318" y="310"/>
                  </a:cubicBezTo>
                  <a:cubicBezTo>
                    <a:pt x="318" y="139"/>
                    <a:pt x="180" y="1"/>
                    <a:pt x="9" y="0"/>
                  </a:cubicBezTo>
                </a:path>
              </a:pathLst>
            </a:custGeom>
            <a:solidFill>
              <a:srgbClr val="A7A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Oval 29"/>
            <p:cNvSpPr>
              <a:spLocks noChangeArrowheads="1"/>
            </p:cNvSpPr>
            <p:nvPr/>
          </p:nvSpPr>
          <p:spPr bwMode="auto">
            <a:xfrm>
              <a:off x="241300" y="262608"/>
              <a:ext cx="2633663" cy="2628900"/>
            </a:xfrm>
            <a:prstGeom prst="ellipse">
              <a:avLst/>
            </a:prstGeom>
            <a:solidFill>
              <a:srgbClr val="87BA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1802359" y="397546"/>
              <a:ext cx="657225" cy="2447925"/>
            </a:xfrm>
            <a:custGeom>
              <a:avLst/>
              <a:gdLst>
                <a:gd name="T0" fmla="*/ 14 w 155"/>
                <a:gd name="T1" fmla="*/ 574 h 578"/>
                <a:gd name="T2" fmla="*/ 0 w 155"/>
                <a:gd name="T3" fmla="*/ 578 h 578"/>
                <a:gd name="T4" fmla="*/ 1 w 155"/>
                <a:gd name="T5" fmla="*/ 578 h 578"/>
                <a:gd name="T6" fmla="*/ 2 w 155"/>
                <a:gd name="T7" fmla="*/ 578 h 578"/>
                <a:gd name="T8" fmla="*/ 6 w 155"/>
                <a:gd name="T9" fmla="*/ 577 h 578"/>
                <a:gd name="T10" fmla="*/ 7 w 155"/>
                <a:gd name="T11" fmla="*/ 577 h 578"/>
                <a:gd name="T12" fmla="*/ 9 w 155"/>
                <a:gd name="T13" fmla="*/ 577 h 578"/>
                <a:gd name="T14" fmla="*/ 16 w 155"/>
                <a:gd name="T15" fmla="*/ 575 h 578"/>
                <a:gd name="T16" fmla="*/ 18 w 155"/>
                <a:gd name="T17" fmla="*/ 574 h 578"/>
                <a:gd name="T18" fmla="*/ 15 w 155"/>
                <a:gd name="T19" fmla="*/ 574 h 578"/>
                <a:gd name="T20" fmla="*/ 14 w 155"/>
                <a:gd name="T21" fmla="*/ 574 h 578"/>
                <a:gd name="T22" fmla="*/ 44 w 155"/>
                <a:gd name="T23" fmla="*/ 562 h 578"/>
                <a:gd name="T24" fmla="*/ 39 w 155"/>
                <a:gd name="T25" fmla="*/ 565 h 578"/>
                <a:gd name="T26" fmla="*/ 39 w 155"/>
                <a:gd name="T27" fmla="*/ 565 h 578"/>
                <a:gd name="T28" fmla="*/ 44 w 155"/>
                <a:gd name="T29" fmla="*/ 562 h 578"/>
                <a:gd name="T30" fmla="*/ 44 w 155"/>
                <a:gd name="T31" fmla="*/ 562 h 578"/>
                <a:gd name="T32" fmla="*/ 50 w 155"/>
                <a:gd name="T33" fmla="*/ 561 h 578"/>
                <a:gd name="T34" fmla="*/ 47 w 155"/>
                <a:gd name="T35" fmla="*/ 561 h 578"/>
                <a:gd name="T36" fmla="*/ 45 w 155"/>
                <a:gd name="T37" fmla="*/ 562 h 578"/>
                <a:gd name="T38" fmla="*/ 43 w 155"/>
                <a:gd name="T39" fmla="*/ 563 h 578"/>
                <a:gd name="T40" fmla="*/ 43 w 155"/>
                <a:gd name="T41" fmla="*/ 564 h 578"/>
                <a:gd name="T42" fmla="*/ 44 w 155"/>
                <a:gd name="T43" fmla="*/ 564 h 578"/>
                <a:gd name="T44" fmla="*/ 46 w 155"/>
                <a:gd name="T45" fmla="*/ 563 h 578"/>
                <a:gd name="T46" fmla="*/ 50 w 155"/>
                <a:gd name="T47" fmla="*/ 561 h 578"/>
                <a:gd name="T48" fmla="*/ 50 w 155"/>
                <a:gd name="T49" fmla="*/ 561 h 578"/>
                <a:gd name="T50" fmla="*/ 56 w 155"/>
                <a:gd name="T51" fmla="*/ 0 h 578"/>
                <a:gd name="T52" fmla="*/ 147 w 155"/>
                <a:gd name="T53" fmla="*/ 69 h 578"/>
                <a:gd name="T54" fmla="*/ 150 w 155"/>
                <a:gd name="T55" fmla="*/ 69 h 578"/>
                <a:gd name="T56" fmla="*/ 150 w 155"/>
                <a:gd name="T57" fmla="*/ 69 h 578"/>
                <a:gd name="T58" fmla="*/ 149 w 155"/>
                <a:gd name="T59" fmla="*/ 65 h 578"/>
                <a:gd name="T60" fmla="*/ 151 w 155"/>
                <a:gd name="T61" fmla="*/ 65 h 578"/>
                <a:gd name="T62" fmla="*/ 151 w 155"/>
                <a:gd name="T63" fmla="*/ 65 h 578"/>
                <a:gd name="T64" fmla="*/ 151 w 155"/>
                <a:gd name="T65" fmla="*/ 64 h 578"/>
                <a:gd name="T66" fmla="*/ 153 w 155"/>
                <a:gd name="T67" fmla="*/ 65 h 578"/>
                <a:gd name="T68" fmla="*/ 155 w 155"/>
                <a:gd name="T69" fmla="*/ 66 h 578"/>
                <a:gd name="T70" fmla="*/ 75 w 155"/>
                <a:gd name="T71" fmla="*/ 5 h 578"/>
                <a:gd name="T72" fmla="*/ 75 w 155"/>
                <a:gd name="T73" fmla="*/ 5 h 578"/>
                <a:gd name="T74" fmla="*/ 74 w 155"/>
                <a:gd name="T75" fmla="*/ 5 h 578"/>
                <a:gd name="T76" fmla="*/ 76 w 155"/>
                <a:gd name="T77" fmla="*/ 6 h 578"/>
                <a:gd name="T78" fmla="*/ 74 w 155"/>
                <a:gd name="T79" fmla="*/ 6 h 578"/>
                <a:gd name="T80" fmla="*/ 67 w 155"/>
                <a:gd name="T81" fmla="*/ 3 h 578"/>
                <a:gd name="T82" fmla="*/ 66 w 155"/>
                <a:gd name="T83" fmla="*/ 3 h 578"/>
                <a:gd name="T84" fmla="*/ 67 w 155"/>
                <a:gd name="T85" fmla="*/ 4 h 578"/>
                <a:gd name="T86" fmla="*/ 61 w 155"/>
                <a:gd name="T87" fmla="*/ 1 h 578"/>
                <a:gd name="T88" fmla="*/ 56 w 155"/>
                <a:gd name="T89" fmla="*/ 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" h="578">
                  <a:moveTo>
                    <a:pt x="14" y="574"/>
                  </a:moveTo>
                  <a:cubicBezTo>
                    <a:pt x="9" y="575"/>
                    <a:pt x="5" y="577"/>
                    <a:pt x="0" y="578"/>
                  </a:cubicBezTo>
                  <a:cubicBezTo>
                    <a:pt x="0" y="578"/>
                    <a:pt x="1" y="578"/>
                    <a:pt x="1" y="578"/>
                  </a:cubicBezTo>
                  <a:cubicBezTo>
                    <a:pt x="1" y="578"/>
                    <a:pt x="1" y="578"/>
                    <a:pt x="2" y="578"/>
                  </a:cubicBezTo>
                  <a:cubicBezTo>
                    <a:pt x="3" y="578"/>
                    <a:pt x="4" y="577"/>
                    <a:pt x="6" y="577"/>
                  </a:cubicBezTo>
                  <a:cubicBezTo>
                    <a:pt x="6" y="577"/>
                    <a:pt x="7" y="577"/>
                    <a:pt x="7" y="577"/>
                  </a:cubicBezTo>
                  <a:cubicBezTo>
                    <a:pt x="8" y="577"/>
                    <a:pt x="8" y="577"/>
                    <a:pt x="9" y="577"/>
                  </a:cubicBezTo>
                  <a:cubicBezTo>
                    <a:pt x="10" y="576"/>
                    <a:pt x="14" y="575"/>
                    <a:pt x="16" y="575"/>
                  </a:cubicBezTo>
                  <a:cubicBezTo>
                    <a:pt x="17" y="574"/>
                    <a:pt x="17" y="574"/>
                    <a:pt x="18" y="574"/>
                  </a:cubicBezTo>
                  <a:cubicBezTo>
                    <a:pt x="17" y="574"/>
                    <a:pt x="16" y="574"/>
                    <a:pt x="15" y="574"/>
                  </a:cubicBezTo>
                  <a:cubicBezTo>
                    <a:pt x="15" y="574"/>
                    <a:pt x="14" y="574"/>
                    <a:pt x="14" y="574"/>
                  </a:cubicBezTo>
                  <a:moveTo>
                    <a:pt x="44" y="562"/>
                  </a:moveTo>
                  <a:cubicBezTo>
                    <a:pt x="43" y="563"/>
                    <a:pt x="41" y="564"/>
                    <a:pt x="39" y="565"/>
                  </a:cubicBezTo>
                  <a:cubicBezTo>
                    <a:pt x="39" y="565"/>
                    <a:pt x="39" y="565"/>
                    <a:pt x="39" y="565"/>
                  </a:cubicBezTo>
                  <a:cubicBezTo>
                    <a:pt x="41" y="564"/>
                    <a:pt x="42" y="563"/>
                    <a:pt x="44" y="562"/>
                  </a:cubicBezTo>
                  <a:cubicBezTo>
                    <a:pt x="44" y="562"/>
                    <a:pt x="44" y="562"/>
                    <a:pt x="44" y="562"/>
                  </a:cubicBezTo>
                  <a:moveTo>
                    <a:pt x="50" y="561"/>
                  </a:moveTo>
                  <a:cubicBezTo>
                    <a:pt x="49" y="561"/>
                    <a:pt x="49" y="561"/>
                    <a:pt x="47" y="561"/>
                  </a:cubicBezTo>
                  <a:cubicBezTo>
                    <a:pt x="46" y="562"/>
                    <a:pt x="46" y="562"/>
                    <a:pt x="45" y="562"/>
                  </a:cubicBezTo>
                  <a:cubicBezTo>
                    <a:pt x="44" y="563"/>
                    <a:pt x="44" y="563"/>
                    <a:pt x="43" y="563"/>
                  </a:cubicBezTo>
                  <a:cubicBezTo>
                    <a:pt x="43" y="564"/>
                    <a:pt x="43" y="564"/>
                    <a:pt x="43" y="564"/>
                  </a:cubicBezTo>
                  <a:cubicBezTo>
                    <a:pt x="44" y="564"/>
                    <a:pt x="44" y="564"/>
                    <a:pt x="44" y="564"/>
                  </a:cubicBezTo>
                  <a:cubicBezTo>
                    <a:pt x="45" y="564"/>
                    <a:pt x="45" y="563"/>
                    <a:pt x="46" y="563"/>
                  </a:cubicBezTo>
                  <a:cubicBezTo>
                    <a:pt x="47" y="563"/>
                    <a:pt x="49" y="562"/>
                    <a:pt x="50" y="561"/>
                  </a:cubicBezTo>
                  <a:cubicBezTo>
                    <a:pt x="50" y="561"/>
                    <a:pt x="50" y="561"/>
                    <a:pt x="50" y="561"/>
                  </a:cubicBezTo>
                  <a:moveTo>
                    <a:pt x="56" y="0"/>
                  </a:moveTo>
                  <a:cubicBezTo>
                    <a:pt x="91" y="17"/>
                    <a:pt x="121" y="41"/>
                    <a:pt x="147" y="69"/>
                  </a:cubicBezTo>
                  <a:cubicBezTo>
                    <a:pt x="148" y="69"/>
                    <a:pt x="149" y="69"/>
                    <a:pt x="150" y="69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3" y="69"/>
                    <a:pt x="147" y="65"/>
                    <a:pt x="149" y="65"/>
                  </a:cubicBezTo>
                  <a:cubicBezTo>
                    <a:pt x="150" y="65"/>
                    <a:pt x="150" y="65"/>
                    <a:pt x="151" y="65"/>
                  </a:cubicBezTo>
                  <a:cubicBezTo>
                    <a:pt x="151" y="65"/>
                    <a:pt x="151" y="65"/>
                    <a:pt x="151" y="65"/>
                  </a:cubicBezTo>
                  <a:cubicBezTo>
                    <a:pt x="151" y="64"/>
                    <a:pt x="151" y="64"/>
                    <a:pt x="151" y="64"/>
                  </a:cubicBezTo>
                  <a:cubicBezTo>
                    <a:pt x="152" y="64"/>
                    <a:pt x="152" y="65"/>
                    <a:pt x="153" y="65"/>
                  </a:cubicBezTo>
                  <a:cubicBezTo>
                    <a:pt x="153" y="65"/>
                    <a:pt x="154" y="65"/>
                    <a:pt x="155" y="66"/>
                  </a:cubicBezTo>
                  <a:cubicBezTo>
                    <a:pt x="132" y="41"/>
                    <a:pt x="105" y="21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5" y="5"/>
                    <a:pt x="75" y="6"/>
                    <a:pt x="76" y="6"/>
                  </a:cubicBezTo>
                  <a:cubicBezTo>
                    <a:pt x="75" y="6"/>
                    <a:pt x="74" y="6"/>
                    <a:pt x="74" y="6"/>
                  </a:cubicBezTo>
                  <a:cubicBezTo>
                    <a:pt x="71" y="5"/>
                    <a:pt x="69" y="4"/>
                    <a:pt x="67" y="3"/>
                  </a:cubicBezTo>
                  <a:cubicBezTo>
                    <a:pt x="67" y="3"/>
                    <a:pt x="66" y="3"/>
                    <a:pt x="66" y="3"/>
                  </a:cubicBezTo>
                  <a:cubicBezTo>
                    <a:pt x="66" y="3"/>
                    <a:pt x="67" y="3"/>
                    <a:pt x="67" y="4"/>
                  </a:cubicBezTo>
                  <a:cubicBezTo>
                    <a:pt x="64" y="3"/>
                    <a:pt x="63" y="2"/>
                    <a:pt x="61" y="1"/>
                  </a:cubicBezTo>
                  <a:cubicBezTo>
                    <a:pt x="59" y="1"/>
                    <a:pt x="58" y="1"/>
                    <a:pt x="56" y="0"/>
                  </a:cubicBezTo>
                </a:path>
              </a:pathLst>
            </a:custGeom>
            <a:solidFill>
              <a:srgbClr val="8A85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435521" y="330871"/>
              <a:ext cx="2095500" cy="2514600"/>
            </a:xfrm>
            <a:custGeom>
              <a:avLst/>
              <a:gdLst>
                <a:gd name="T0" fmla="*/ 391 w 495"/>
                <a:gd name="T1" fmla="*/ 323 h 594"/>
                <a:gd name="T2" fmla="*/ 325 w 495"/>
                <a:gd name="T3" fmla="*/ 282 h 594"/>
                <a:gd name="T4" fmla="*/ 274 w 495"/>
                <a:gd name="T5" fmla="*/ 263 h 594"/>
                <a:gd name="T6" fmla="*/ 301 w 495"/>
                <a:gd name="T7" fmla="*/ 248 h 594"/>
                <a:gd name="T8" fmla="*/ 363 w 495"/>
                <a:gd name="T9" fmla="*/ 133 h 594"/>
                <a:gd name="T10" fmla="*/ 39 w 495"/>
                <a:gd name="T11" fmla="*/ 121 h 594"/>
                <a:gd name="T12" fmla="*/ 410 w 495"/>
                <a:gd name="T13" fmla="*/ 140 h 594"/>
                <a:gd name="T14" fmla="*/ 1 w 495"/>
                <a:gd name="T15" fmla="*/ 113 h 594"/>
                <a:gd name="T16" fmla="*/ 285 w 495"/>
                <a:gd name="T17" fmla="*/ 64 h 594"/>
                <a:gd name="T18" fmla="*/ 256 w 495"/>
                <a:gd name="T19" fmla="*/ 59 h 594"/>
                <a:gd name="T20" fmla="*/ 291 w 495"/>
                <a:gd name="T21" fmla="*/ 41 h 594"/>
                <a:gd name="T22" fmla="*/ 91 w 495"/>
                <a:gd name="T23" fmla="*/ 51 h 594"/>
                <a:gd name="T24" fmla="*/ 128 w 495"/>
                <a:gd name="T25" fmla="*/ 39 h 594"/>
                <a:gd name="T26" fmla="*/ 177 w 495"/>
                <a:gd name="T27" fmla="*/ 42 h 594"/>
                <a:gd name="T28" fmla="*/ 202 w 495"/>
                <a:gd name="T29" fmla="*/ 27 h 594"/>
                <a:gd name="T30" fmla="*/ 125 w 495"/>
                <a:gd name="T31" fmla="*/ 26 h 594"/>
                <a:gd name="T32" fmla="*/ 290 w 495"/>
                <a:gd name="T33" fmla="*/ 149 h 594"/>
                <a:gd name="T34" fmla="*/ 275 w 495"/>
                <a:gd name="T35" fmla="*/ 149 h 594"/>
                <a:gd name="T36" fmla="*/ 226 w 495"/>
                <a:gd name="T37" fmla="*/ 132 h 594"/>
                <a:gd name="T38" fmla="*/ 150 w 495"/>
                <a:gd name="T39" fmla="*/ 49 h 594"/>
                <a:gd name="T40" fmla="*/ 52 w 495"/>
                <a:gd name="T41" fmla="*/ 68 h 594"/>
                <a:gd name="T42" fmla="*/ 42 w 495"/>
                <a:gd name="T43" fmla="*/ 113 h 594"/>
                <a:gd name="T44" fmla="*/ 95 w 495"/>
                <a:gd name="T45" fmla="*/ 209 h 594"/>
                <a:gd name="T46" fmla="*/ 150 w 495"/>
                <a:gd name="T47" fmla="*/ 265 h 594"/>
                <a:gd name="T48" fmla="*/ 262 w 495"/>
                <a:gd name="T49" fmla="*/ 331 h 594"/>
                <a:gd name="T50" fmla="*/ 283 w 495"/>
                <a:gd name="T51" fmla="*/ 409 h 594"/>
                <a:gd name="T52" fmla="*/ 317 w 495"/>
                <a:gd name="T53" fmla="*/ 560 h 594"/>
                <a:gd name="T54" fmla="*/ 326 w 495"/>
                <a:gd name="T55" fmla="*/ 585 h 594"/>
                <a:gd name="T56" fmla="*/ 384 w 495"/>
                <a:gd name="T57" fmla="*/ 542 h 594"/>
                <a:gd name="T58" fmla="*/ 455 w 495"/>
                <a:gd name="T59" fmla="*/ 475 h 594"/>
                <a:gd name="T60" fmla="*/ 441 w 495"/>
                <a:gd name="T61" fmla="*/ 389 h 594"/>
                <a:gd name="T62" fmla="*/ 354 w 495"/>
                <a:gd name="T63" fmla="*/ 328 h 594"/>
                <a:gd name="T64" fmla="*/ 271 w 495"/>
                <a:gd name="T65" fmla="*/ 303 h 594"/>
                <a:gd name="T66" fmla="*/ 193 w 495"/>
                <a:gd name="T67" fmla="*/ 241 h 594"/>
                <a:gd name="T68" fmla="*/ 284 w 495"/>
                <a:gd name="T69" fmla="*/ 245 h 594"/>
                <a:gd name="T70" fmla="*/ 318 w 495"/>
                <a:gd name="T71" fmla="*/ 163 h 594"/>
                <a:gd name="T72" fmla="*/ 359 w 495"/>
                <a:gd name="T73" fmla="*/ 149 h 594"/>
                <a:gd name="T74" fmla="*/ 374 w 495"/>
                <a:gd name="T75" fmla="*/ 91 h 594"/>
                <a:gd name="T76" fmla="*/ 222 w 495"/>
                <a:gd name="T77" fmla="*/ 87 h 594"/>
                <a:gd name="T78" fmla="*/ 265 w 495"/>
                <a:gd name="T79" fmla="*/ 50 h 594"/>
                <a:gd name="T80" fmla="*/ 293 w 495"/>
                <a:gd name="T81" fmla="*/ 56 h 594"/>
                <a:gd name="T82" fmla="*/ 345 w 495"/>
                <a:gd name="T83" fmla="*/ 55 h 594"/>
                <a:gd name="T84" fmla="*/ 306 w 495"/>
                <a:gd name="T85" fmla="*/ 32 h 594"/>
                <a:gd name="T86" fmla="*/ 251 w 495"/>
                <a:gd name="T87" fmla="*/ 37 h 594"/>
                <a:gd name="T88" fmla="*/ 130 w 495"/>
                <a:gd name="T89" fmla="*/ 25 h 594"/>
                <a:gd name="T90" fmla="*/ 131 w 495"/>
                <a:gd name="T91" fmla="*/ 28 h 594"/>
                <a:gd name="T92" fmla="*/ 160 w 495"/>
                <a:gd name="T93" fmla="*/ 24 h 594"/>
                <a:gd name="T94" fmla="*/ 195 w 495"/>
                <a:gd name="T95" fmla="*/ 18 h 594"/>
                <a:gd name="T96" fmla="*/ 189 w 495"/>
                <a:gd name="T97" fmla="*/ 22 h 594"/>
                <a:gd name="T98" fmla="*/ 241 w 495"/>
                <a:gd name="T99" fmla="*/ 22 h 594"/>
                <a:gd name="T100" fmla="*/ 221 w 495"/>
                <a:gd name="T101" fmla="*/ 14 h 594"/>
                <a:gd name="T102" fmla="*/ 322 w 495"/>
                <a:gd name="T103" fmla="*/ 21 h 594"/>
                <a:gd name="T104" fmla="*/ 399 w 495"/>
                <a:gd name="T105" fmla="*/ 51 h 594"/>
                <a:gd name="T106" fmla="*/ 456 w 495"/>
                <a:gd name="T107" fmla="*/ 86 h 594"/>
                <a:gd name="T108" fmla="*/ 169 w 495"/>
                <a:gd name="T109" fmla="*/ 14 h 594"/>
                <a:gd name="T110" fmla="*/ 214 w 495"/>
                <a:gd name="T111" fmla="*/ 13 h 594"/>
                <a:gd name="T112" fmla="*/ 214 w 495"/>
                <a:gd name="T113" fmla="*/ 6 h 594"/>
                <a:gd name="T114" fmla="*/ 244 w 495"/>
                <a:gd name="T115" fmla="*/ 12 h 594"/>
                <a:gd name="T116" fmla="*/ 274 w 495"/>
                <a:gd name="T117" fmla="*/ 0 h 594"/>
                <a:gd name="T118" fmla="*/ 280 w 495"/>
                <a:gd name="T119" fmla="*/ 6 h 594"/>
                <a:gd name="T120" fmla="*/ 245 w 495"/>
                <a:gd name="T121" fmla="*/ 13 h 594"/>
                <a:gd name="T122" fmla="*/ 345 w 495"/>
                <a:gd name="T123" fmla="*/ 11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5" h="594">
                  <a:moveTo>
                    <a:pt x="368" y="578"/>
                  </a:moveTo>
                  <a:cubicBezTo>
                    <a:pt x="366" y="578"/>
                    <a:pt x="365" y="579"/>
                    <a:pt x="363" y="579"/>
                  </a:cubicBezTo>
                  <a:cubicBezTo>
                    <a:pt x="363" y="579"/>
                    <a:pt x="363" y="579"/>
                    <a:pt x="364" y="579"/>
                  </a:cubicBezTo>
                  <a:cubicBezTo>
                    <a:pt x="364" y="579"/>
                    <a:pt x="364" y="579"/>
                    <a:pt x="364" y="579"/>
                  </a:cubicBezTo>
                  <a:cubicBezTo>
                    <a:pt x="363" y="580"/>
                    <a:pt x="362" y="580"/>
                    <a:pt x="362" y="581"/>
                  </a:cubicBezTo>
                  <a:cubicBezTo>
                    <a:pt x="362" y="581"/>
                    <a:pt x="362" y="581"/>
                    <a:pt x="362" y="581"/>
                  </a:cubicBezTo>
                  <a:cubicBezTo>
                    <a:pt x="364" y="580"/>
                    <a:pt x="366" y="579"/>
                    <a:pt x="367" y="578"/>
                  </a:cubicBezTo>
                  <a:cubicBezTo>
                    <a:pt x="368" y="578"/>
                    <a:pt x="368" y="578"/>
                    <a:pt x="368" y="578"/>
                  </a:cubicBezTo>
                  <a:moveTo>
                    <a:pt x="312" y="563"/>
                  </a:moveTo>
                  <a:cubicBezTo>
                    <a:pt x="312" y="563"/>
                    <a:pt x="312" y="563"/>
                    <a:pt x="312" y="563"/>
                  </a:cubicBezTo>
                  <a:cubicBezTo>
                    <a:pt x="311" y="563"/>
                    <a:pt x="309" y="565"/>
                    <a:pt x="309" y="565"/>
                  </a:cubicBezTo>
                  <a:cubicBezTo>
                    <a:pt x="309" y="566"/>
                    <a:pt x="309" y="566"/>
                    <a:pt x="309" y="566"/>
                  </a:cubicBezTo>
                  <a:cubicBezTo>
                    <a:pt x="309" y="567"/>
                    <a:pt x="310" y="567"/>
                    <a:pt x="311" y="567"/>
                  </a:cubicBezTo>
                  <a:cubicBezTo>
                    <a:pt x="311" y="567"/>
                    <a:pt x="311" y="567"/>
                    <a:pt x="311" y="567"/>
                  </a:cubicBezTo>
                  <a:cubicBezTo>
                    <a:pt x="311" y="567"/>
                    <a:pt x="312" y="567"/>
                    <a:pt x="312" y="567"/>
                  </a:cubicBezTo>
                  <a:cubicBezTo>
                    <a:pt x="312" y="567"/>
                    <a:pt x="312" y="567"/>
                    <a:pt x="312" y="567"/>
                  </a:cubicBezTo>
                  <a:cubicBezTo>
                    <a:pt x="313" y="566"/>
                    <a:pt x="312" y="566"/>
                    <a:pt x="313" y="565"/>
                  </a:cubicBezTo>
                  <a:cubicBezTo>
                    <a:pt x="313" y="564"/>
                    <a:pt x="313" y="564"/>
                    <a:pt x="313" y="564"/>
                  </a:cubicBezTo>
                  <a:cubicBezTo>
                    <a:pt x="313" y="563"/>
                    <a:pt x="313" y="563"/>
                    <a:pt x="312" y="563"/>
                  </a:cubicBezTo>
                  <a:moveTo>
                    <a:pt x="439" y="377"/>
                  </a:moveTo>
                  <a:cubicBezTo>
                    <a:pt x="438" y="377"/>
                    <a:pt x="438" y="377"/>
                    <a:pt x="438" y="377"/>
                  </a:cubicBezTo>
                  <a:cubicBezTo>
                    <a:pt x="436" y="377"/>
                    <a:pt x="435" y="379"/>
                    <a:pt x="435" y="382"/>
                  </a:cubicBezTo>
                  <a:cubicBezTo>
                    <a:pt x="435" y="383"/>
                    <a:pt x="438" y="386"/>
                    <a:pt x="441" y="386"/>
                  </a:cubicBezTo>
                  <a:cubicBezTo>
                    <a:pt x="441" y="386"/>
                    <a:pt x="441" y="386"/>
                    <a:pt x="441" y="386"/>
                  </a:cubicBezTo>
                  <a:cubicBezTo>
                    <a:pt x="443" y="386"/>
                    <a:pt x="445" y="381"/>
                    <a:pt x="445" y="380"/>
                  </a:cubicBezTo>
                  <a:cubicBezTo>
                    <a:pt x="445" y="380"/>
                    <a:pt x="445" y="378"/>
                    <a:pt x="444" y="378"/>
                  </a:cubicBezTo>
                  <a:cubicBezTo>
                    <a:pt x="444" y="378"/>
                    <a:pt x="443" y="379"/>
                    <a:pt x="442" y="379"/>
                  </a:cubicBezTo>
                  <a:cubicBezTo>
                    <a:pt x="442" y="379"/>
                    <a:pt x="442" y="379"/>
                    <a:pt x="442" y="378"/>
                  </a:cubicBezTo>
                  <a:cubicBezTo>
                    <a:pt x="442" y="378"/>
                    <a:pt x="442" y="378"/>
                    <a:pt x="442" y="378"/>
                  </a:cubicBezTo>
                  <a:cubicBezTo>
                    <a:pt x="441" y="378"/>
                    <a:pt x="440" y="377"/>
                    <a:pt x="439" y="377"/>
                  </a:cubicBezTo>
                  <a:moveTo>
                    <a:pt x="391" y="323"/>
                  </a:moveTo>
                  <a:cubicBezTo>
                    <a:pt x="390" y="323"/>
                    <a:pt x="390" y="323"/>
                    <a:pt x="390" y="323"/>
                  </a:cubicBezTo>
                  <a:cubicBezTo>
                    <a:pt x="390" y="323"/>
                    <a:pt x="390" y="323"/>
                    <a:pt x="390" y="323"/>
                  </a:cubicBezTo>
                  <a:cubicBezTo>
                    <a:pt x="389" y="323"/>
                    <a:pt x="389" y="323"/>
                    <a:pt x="389" y="323"/>
                  </a:cubicBezTo>
                  <a:cubicBezTo>
                    <a:pt x="388" y="323"/>
                    <a:pt x="387" y="325"/>
                    <a:pt x="387" y="327"/>
                  </a:cubicBezTo>
                  <a:cubicBezTo>
                    <a:pt x="387" y="327"/>
                    <a:pt x="387" y="327"/>
                    <a:pt x="387" y="327"/>
                  </a:cubicBezTo>
                  <a:cubicBezTo>
                    <a:pt x="388" y="327"/>
                    <a:pt x="388" y="327"/>
                    <a:pt x="389" y="327"/>
                  </a:cubicBezTo>
                  <a:cubicBezTo>
                    <a:pt x="389" y="327"/>
                    <a:pt x="390" y="325"/>
                    <a:pt x="391" y="325"/>
                  </a:cubicBezTo>
                  <a:cubicBezTo>
                    <a:pt x="391" y="323"/>
                    <a:pt x="391" y="323"/>
                    <a:pt x="391" y="323"/>
                  </a:cubicBezTo>
                  <a:moveTo>
                    <a:pt x="302" y="281"/>
                  </a:moveTo>
                  <a:cubicBezTo>
                    <a:pt x="301" y="281"/>
                    <a:pt x="300" y="281"/>
                    <a:pt x="300" y="282"/>
                  </a:cubicBezTo>
                  <a:cubicBezTo>
                    <a:pt x="300" y="283"/>
                    <a:pt x="302" y="285"/>
                    <a:pt x="303" y="285"/>
                  </a:cubicBezTo>
                  <a:cubicBezTo>
                    <a:pt x="305" y="285"/>
                    <a:pt x="307" y="284"/>
                    <a:pt x="309" y="284"/>
                  </a:cubicBezTo>
                  <a:cubicBezTo>
                    <a:pt x="309" y="283"/>
                    <a:pt x="309" y="282"/>
                    <a:pt x="308" y="282"/>
                  </a:cubicBezTo>
                  <a:cubicBezTo>
                    <a:pt x="308" y="282"/>
                    <a:pt x="308" y="282"/>
                    <a:pt x="308" y="282"/>
                  </a:cubicBezTo>
                  <a:cubicBezTo>
                    <a:pt x="307" y="282"/>
                    <a:pt x="304" y="281"/>
                    <a:pt x="302" y="281"/>
                  </a:cubicBezTo>
                  <a:moveTo>
                    <a:pt x="361" y="281"/>
                  </a:moveTo>
                  <a:cubicBezTo>
                    <a:pt x="360" y="281"/>
                    <a:pt x="359" y="281"/>
                    <a:pt x="359" y="282"/>
                  </a:cubicBezTo>
                  <a:cubicBezTo>
                    <a:pt x="359" y="284"/>
                    <a:pt x="361" y="284"/>
                    <a:pt x="363" y="284"/>
                  </a:cubicBezTo>
                  <a:cubicBezTo>
                    <a:pt x="364" y="284"/>
                    <a:pt x="366" y="284"/>
                    <a:pt x="366" y="283"/>
                  </a:cubicBezTo>
                  <a:cubicBezTo>
                    <a:pt x="366" y="282"/>
                    <a:pt x="361" y="281"/>
                    <a:pt x="361" y="281"/>
                  </a:cubicBezTo>
                  <a:moveTo>
                    <a:pt x="328" y="273"/>
                  </a:moveTo>
                  <a:cubicBezTo>
                    <a:pt x="327" y="273"/>
                    <a:pt x="326" y="274"/>
                    <a:pt x="326" y="274"/>
                  </a:cubicBezTo>
                  <a:cubicBezTo>
                    <a:pt x="326" y="275"/>
                    <a:pt x="328" y="276"/>
                    <a:pt x="329" y="276"/>
                  </a:cubicBezTo>
                  <a:cubicBezTo>
                    <a:pt x="329" y="277"/>
                    <a:pt x="329" y="279"/>
                    <a:pt x="330" y="280"/>
                  </a:cubicBezTo>
                  <a:cubicBezTo>
                    <a:pt x="329" y="280"/>
                    <a:pt x="328" y="281"/>
                    <a:pt x="328" y="281"/>
                  </a:cubicBezTo>
                  <a:cubicBezTo>
                    <a:pt x="326" y="281"/>
                    <a:pt x="324" y="280"/>
                    <a:pt x="322" y="280"/>
                  </a:cubicBezTo>
                  <a:cubicBezTo>
                    <a:pt x="321" y="281"/>
                    <a:pt x="321" y="281"/>
                    <a:pt x="321" y="281"/>
                  </a:cubicBezTo>
                  <a:cubicBezTo>
                    <a:pt x="321" y="282"/>
                    <a:pt x="322" y="284"/>
                    <a:pt x="323" y="284"/>
                  </a:cubicBezTo>
                  <a:cubicBezTo>
                    <a:pt x="323" y="283"/>
                    <a:pt x="323" y="283"/>
                    <a:pt x="323" y="282"/>
                  </a:cubicBezTo>
                  <a:cubicBezTo>
                    <a:pt x="323" y="282"/>
                    <a:pt x="324" y="283"/>
                    <a:pt x="324" y="283"/>
                  </a:cubicBezTo>
                  <a:cubicBezTo>
                    <a:pt x="324" y="283"/>
                    <a:pt x="325" y="282"/>
                    <a:pt x="325" y="282"/>
                  </a:cubicBezTo>
                  <a:cubicBezTo>
                    <a:pt x="326" y="282"/>
                    <a:pt x="326" y="282"/>
                    <a:pt x="326" y="282"/>
                  </a:cubicBezTo>
                  <a:cubicBezTo>
                    <a:pt x="326" y="282"/>
                    <a:pt x="327" y="282"/>
                    <a:pt x="328" y="282"/>
                  </a:cubicBezTo>
                  <a:cubicBezTo>
                    <a:pt x="328" y="282"/>
                    <a:pt x="329" y="282"/>
                    <a:pt x="330" y="282"/>
                  </a:cubicBezTo>
                  <a:cubicBezTo>
                    <a:pt x="331" y="282"/>
                    <a:pt x="333" y="282"/>
                    <a:pt x="334" y="283"/>
                  </a:cubicBezTo>
                  <a:cubicBezTo>
                    <a:pt x="334" y="283"/>
                    <a:pt x="334" y="285"/>
                    <a:pt x="336" y="285"/>
                  </a:cubicBezTo>
                  <a:cubicBezTo>
                    <a:pt x="338" y="285"/>
                    <a:pt x="338" y="282"/>
                    <a:pt x="340" y="282"/>
                  </a:cubicBezTo>
                  <a:cubicBezTo>
                    <a:pt x="341" y="282"/>
                    <a:pt x="341" y="283"/>
                    <a:pt x="342" y="283"/>
                  </a:cubicBezTo>
                  <a:cubicBezTo>
                    <a:pt x="342" y="283"/>
                    <a:pt x="342" y="283"/>
                    <a:pt x="342" y="283"/>
                  </a:cubicBezTo>
                  <a:cubicBezTo>
                    <a:pt x="342" y="283"/>
                    <a:pt x="342" y="283"/>
                    <a:pt x="342" y="283"/>
                  </a:cubicBezTo>
                  <a:cubicBezTo>
                    <a:pt x="343" y="283"/>
                    <a:pt x="344" y="282"/>
                    <a:pt x="345" y="281"/>
                  </a:cubicBezTo>
                  <a:cubicBezTo>
                    <a:pt x="346" y="282"/>
                    <a:pt x="347" y="282"/>
                    <a:pt x="348" y="282"/>
                  </a:cubicBezTo>
                  <a:cubicBezTo>
                    <a:pt x="349" y="282"/>
                    <a:pt x="350" y="281"/>
                    <a:pt x="350" y="281"/>
                  </a:cubicBezTo>
                  <a:cubicBezTo>
                    <a:pt x="351" y="281"/>
                    <a:pt x="351" y="282"/>
                    <a:pt x="352" y="282"/>
                  </a:cubicBezTo>
                  <a:cubicBezTo>
                    <a:pt x="351" y="280"/>
                    <a:pt x="349" y="279"/>
                    <a:pt x="348" y="278"/>
                  </a:cubicBezTo>
                  <a:cubicBezTo>
                    <a:pt x="348" y="278"/>
                    <a:pt x="348" y="278"/>
                    <a:pt x="348" y="278"/>
                  </a:cubicBezTo>
                  <a:cubicBezTo>
                    <a:pt x="345" y="277"/>
                    <a:pt x="344" y="274"/>
                    <a:pt x="338" y="274"/>
                  </a:cubicBezTo>
                  <a:cubicBezTo>
                    <a:pt x="336" y="274"/>
                    <a:pt x="335" y="274"/>
                    <a:pt x="332" y="274"/>
                  </a:cubicBezTo>
                  <a:cubicBezTo>
                    <a:pt x="331" y="274"/>
                    <a:pt x="330" y="273"/>
                    <a:pt x="328" y="273"/>
                  </a:cubicBezTo>
                  <a:moveTo>
                    <a:pt x="327" y="265"/>
                  </a:moveTo>
                  <a:cubicBezTo>
                    <a:pt x="326" y="266"/>
                    <a:pt x="325" y="267"/>
                    <a:pt x="324" y="267"/>
                  </a:cubicBezTo>
                  <a:cubicBezTo>
                    <a:pt x="323" y="267"/>
                    <a:pt x="323" y="267"/>
                    <a:pt x="323" y="266"/>
                  </a:cubicBezTo>
                  <a:cubicBezTo>
                    <a:pt x="323" y="268"/>
                    <a:pt x="323" y="268"/>
                    <a:pt x="323" y="268"/>
                  </a:cubicBezTo>
                  <a:cubicBezTo>
                    <a:pt x="324" y="268"/>
                    <a:pt x="324" y="268"/>
                    <a:pt x="324" y="268"/>
                  </a:cubicBezTo>
                  <a:cubicBezTo>
                    <a:pt x="325" y="268"/>
                    <a:pt x="326" y="267"/>
                    <a:pt x="327" y="266"/>
                  </a:cubicBezTo>
                  <a:cubicBezTo>
                    <a:pt x="327" y="266"/>
                    <a:pt x="327" y="265"/>
                    <a:pt x="327" y="265"/>
                  </a:cubicBezTo>
                  <a:moveTo>
                    <a:pt x="274" y="262"/>
                  </a:moveTo>
                  <a:cubicBezTo>
                    <a:pt x="273" y="262"/>
                    <a:pt x="273" y="262"/>
                    <a:pt x="273" y="262"/>
                  </a:cubicBezTo>
                  <a:cubicBezTo>
                    <a:pt x="273" y="264"/>
                    <a:pt x="273" y="264"/>
                    <a:pt x="273" y="264"/>
                  </a:cubicBezTo>
                  <a:cubicBezTo>
                    <a:pt x="273" y="264"/>
                    <a:pt x="272" y="264"/>
                    <a:pt x="272" y="265"/>
                  </a:cubicBezTo>
                  <a:cubicBezTo>
                    <a:pt x="274" y="265"/>
                    <a:pt x="274" y="265"/>
                    <a:pt x="274" y="265"/>
                  </a:cubicBezTo>
                  <a:cubicBezTo>
                    <a:pt x="275" y="265"/>
                    <a:pt x="274" y="263"/>
                    <a:pt x="274" y="263"/>
                  </a:cubicBezTo>
                  <a:cubicBezTo>
                    <a:pt x="274" y="262"/>
                    <a:pt x="274" y="262"/>
                    <a:pt x="274" y="262"/>
                  </a:cubicBezTo>
                  <a:moveTo>
                    <a:pt x="280" y="256"/>
                  </a:moveTo>
                  <a:cubicBezTo>
                    <a:pt x="271" y="256"/>
                    <a:pt x="267" y="258"/>
                    <a:pt x="264" y="264"/>
                  </a:cubicBezTo>
                  <a:cubicBezTo>
                    <a:pt x="264" y="263"/>
                    <a:pt x="264" y="263"/>
                    <a:pt x="264" y="263"/>
                  </a:cubicBezTo>
                  <a:cubicBezTo>
                    <a:pt x="265" y="263"/>
                    <a:pt x="265" y="264"/>
                    <a:pt x="266" y="264"/>
                  </a:cubicBezTo>
                  <a:cubicBezTo>
                    <a:pt x="268" y="262"/>
                    <a:pt x="273" y="259"/>
                    <a:pt x="276" y="259"/>
                  </a:cubicBezTo>
                  <a:cubicBezTo>
                    <a:pt x="276" y="259"/>
                    <a:pt x="276" y="259"/>
                    <a:pt x="277" y="259"/>
                  </a:cubicBezTo>
                  <a:cubicBezTo>
                    <a:pt x="277" y="259"/>
                    <a:pt x="278" y="259"/>
                    <a:pt x="279" y="260"/>
                  </a:cubicBezTo>
                  <a:cubicBezTo>
                    <a:pt x="279" y="260"/>
                    <a:pt x="278" y="261"/>
                    <a:pt x="279" y="262"/>
                  </a:cubicBezTo>
                  <a:cubicBezTo>
                    <a:pt x="281" y="262"/>
                    <a:pt x="282" y="262"/>
                    <a:pt x="283" y="262"/>
                  </a:cubicBezTo>
                  <a:cubicBezTo>
                    <a:pt x="284" y="262"/>
                    <a:pt x="284" y="262"/>
                    <a:pt x="285" y="262"/>
                  </a:cubicBezTo>
                  <a:cubicBezTo>
                    <a:pt x="288" y="262"/>
                    <a:pt x="289" y="264"/>
                    <a:pt x="292" y="264"/>
                  </a:cubicBezTo>
                  <a:cubicBezTo>
                    <a:pt x="292" y="264"/>
                    <a:pt x="293" y="264"/>
                    <a:pt x="294" y="264"/>
                  </a:cubicBezTo>
                  <a:cubicBezTo>
                    <a:pt x="294" y="264"/>
                    <a:pt x="295" y="264"/>
                    <a:pt x="296" y="265"/>
                  </a:cubicBezTo>
                  <a:cubicBezTo>
                    <a:pt x="296" y="265"/>
                    <a:pt x="296" y="266"/>
                    <a:pt x="298" y="266"/>
                  </a:cubicBezTo>
                  <a:cubicBezTo>
                    <a:pt x="298" y="269"/>
                    <a:pt x="301" y="269"/>
                    <a:pt x="304" y="270"/>
                  </a:cubicBezTo>
                  <a:cubicBezTo>
                    <a:pt x="304" y="271"/>
                    <a:pt x="303" y="272"/>
                    <a:pt x="302" y="272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3"/>
                    <a:pt x="309" y="274"/>
                    <a:pt x="313" y="274"/>
                  </a:cubicBezTo>
                  <a:cubicBezTo>
                    <a:pt x="313" y="274"/>
                    <a:pt x="314" y="274"/>
                    <a:pt x="314" y="274"/>
                  </a:cubicBezTo>
                  <a:cubicBezTo>
                    <a:pt x="316" y="274"/>
                    <a:pt x="319" y="274"/>
                    <a:pt x="320" y="272"/>
                  </a:cubicBezTo>
                  <a:cubicBezTo>
                    <a:pt x="319" y="272"/>
                    <a:pt x="318" y="269"/>
                    <a:pt x="316" y="268"/>
                  </a:cubicBezTo>
                  <a:cubicBezTo>
                    <a:pt x="315" y="268"/>
                    <a:pt x="314" y="268"/>
                    <a:pt x="313" y="268"/>
                  </a:cubicBezTo>
                  <a:cubicBezTo>
                    <a:pt x="313" y="267"/>
                    <a:pt x="313" y="267"/>
                    <a:pt x="313" y="267"/>
                  </a:cubicBezTo>
                  <a:cubicBezTo>
                    <a:pt x="309" y="267"/>
                    <a:pt x="304" y="265"/>
                    <a:pt x="301" y="262"/>
                  </a:cubicBezTo>
                  <a:cubicBezTo>
                    <a:pt x="301" y="262"/>
                    <a:pt x="299" y="260"/>
                    <a:pt x="298" y="260"/>
                  </a:cubicBezTo>
                  <a:cubicBezTo>
                    <a:pt x="292" y="260"/>
                    <a:pt x="288" y="256"/>
                    <a:pt x="280" y="256"/>
                  </a:cubicBezTo>
                  <a:moveTo>
                    <a:pt x="299" y="246"/>
                  </a:moveTo>
                  <a:cubicBezTo>
                    <a:pt x="298" y="246"/>
                    <a:pt x="298" y="246"/>
                    <a:pt x="298" y="246"/>
                  </a:cubicBezTo>
                  <a:cubicBezTo>
                    <a:pt x="298" y="247"/>
                    <a:pt x="298" y="249"/>
                    <a:pt x="300" y="249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7"/>
                    <a:pt x="301" y="246"/>
                    <a:pt x="299" y="246"/>
                  </a:cubicBezTo>
                  <a:moveTo>
                    <a:pt x="304" y="238"/>
                  </a:moveTo>
                  <a:cubicBezTo>
                    <a:pt x="304" y="238"/>
                    <a:pt x="304" y="239"/>
                    <a:pt x="305" y="239"/>
                  </a:cubicBezTo>
                  <a:cubicBezTo>
                    <a:pt x="305" y="239"/>
                    <a:pt x="305" y="239"/>
                    <a:pt x="305" y="239"/>
                  </a:cubicBezTo>
                  <a:cubicBezTo>
                    <a:pt x="304" y="238"/>
                    <a:pt x="304" y="238"/>
                    <a:pt x="304" y="238"/>
                  </a:cubicBezTo>
                  <a:moveTo>
                    <a:pt x="298" y="236"/>
                  </a:moveTo>
                  <a:cubicBezTo>
                    <a:pt x="297" y="236"/>
                    <a:pt x="296" y="236"/>
                    <a:pt x="295" y="237"/>
                  </a:cubicBezTo>
                  <a:cubicBezTo>
                    <a:pt x="296" y="237"/>
                    <a:pt x="296" y="237"/>
                    <a:pt x="297" y="237"/>
                  </a:cubicBezTo>
                  <a:cubicBezTo>
                    <a:pt x="298" y="237"/>
                    <a:pt x="298" y="237"/>
                    <a:pt x="299" y="237"/>
                  </a:cubicBezTo>
                  <a:cubicBezTo>
                    <a:pt x="299" y="237"/>
                    <a:pt x="300" y="237"/>
                    <a:pt x="300" y="237"/>
                  </a:cubicBezTo>
                  <a:cubicBezTo>
                    <a:pt x="300" y="237"/>
                    <a:pt x="299" y="236"/>
                    <a:pt x="298" y="236"/>
                  </a:cubicBezTo>
                  <a:moveTo>
                    <a:pt x="385" y="138"/>
                  </a:moveTo>
                  <a:cubicBezTo>
                    <a:pt x="384" y="138"/>
                    <a:pt x="382" y="141"/>
                    <a:pt x="382" y="142"/>
                  </a:cubicBezTo>
                  <a:cubicBezTo>
                    <a:pt x="382" y="143"/>
                    <a:pt x="383" y="144"/>
                    <a:pt x="385" y="144"/>
                  </a:cubicBezTo>
                  <a:cubicBezTo>
                    <a:pt x="385" y="144"/>
                    <a:pt x="385" y="144"/>
                    <a:pt x="385" y="144"/>
                  </a:cubicBezTo>
                  <a:cubicBezTo>
                    <a:pt x="387" y="144"/>
                    <a:pt x="388" y="143"/>
                    <a:pt x="388" y="142"/>
                  </a:cubicBezTo>
                  <a:cubicBezTo>
                    <a:pt x="388" y="141"/>
                    <a:pt x="388" y="141"/>
                    <a:pt x="388" y="141"/>
                  </a:cubicBezTo>
                  <a:cubicBezTo>
                    <a:pt x="384" y="141"/>
                    <a:pt x="387" y="141"/>
                    <a:pt x="387" y="139"/>
                  </a:cubicBezTo>
                  <a:cubicBezTo>
                    <a:pt x="387" y="139"/>
                    <a:pt x="386" y="138"/>
                    <a:pt x="385" y="138"/>
                  </a:cubicBezTo>
                  <a:moveTo>
                    <a:pt x="369" y="136"/>
                  </a:moveTo>
                  <a:cubicBezTo>
                    <a:pt x="368" y="137"/>
                    <a:pt x="368" y="137"/>
                    <a:pt x="368" y="137"/>
                  </a:cubicBezTo>
                  <a:cubicBezTo>
                    <a:pt x="368" y="138"/>
                    <a:pt x="374" y="141"/>
                    <a:pt x="376" y="141"/>
                  </a:cubicBezTo>
                  <a:cubicBezTo>
                    <a:pt x="376" y="141"/>
                    <a:pt x="378" y="141"/>
                    <a:pt x="378" y="140"/>
                  </a:cubicBezTo>
                  <a:cubicBezTo>
                    <a:pt x="377" y="139"/>
                    <a:pt x="377" y="139"/>
                    <a:pt x="377" y="139"/>
                  </a:cubicBezTo>
                  <a:cubicBezTo>
                    <a:pt x="376" y="139"/>
                    <a:pt x="374" y="139"/>
                    <a:pt x="372" y="139"/>
                  </a:cubicBezTo>
                  <a:cubicBezTo>
                    <a:pt x="371" y="138"/>
                    <a:pt x="369" y="138"/>
                    <a:pt x="369" y="136"/>
                  </a:cubicBezTo>
                  <a:moveTo>
                    <a:pt x="363" y="133"/>
                  </a:moveTo>
                  <a:cubicBezTo>
                    <a:pt x="363" y="133"/>
                    <a:pt x="363" y="134"/>
                    <a:pt x="364" y="134"/>
                  </a:cubicBezTo>
                  <a:cubicBezTo>
                    <a:pt x="364" y="134"/>
                    <a:pt x="364" y="133"/>
                    <a:pt x="364" y="133"/>
                  </a:cubicBezTo>
                  <a:cubicBezTo>
                    <a:pt x="363" y="133"/>
                    <a:pt x="363" y="133"/>
                    <a:pt x="363" y="133"/>
                  </a:cubicBezTo>
                  <a:moveTo>
                    <a:pt x="363" y="133"/>
                  </a:moveTo>
                  <a:cubicBezTo>
                    <a:pt x="363" y="133"/>
                    <a:pt x="363" y="133"/>
                    <a:pt x="363" y="133"/>
                  </a:cubicBezTo>
                  <a:cubicBezTo>
                    <a:pt x="363" y="133"/>
                    <a:pt x="363" y="133"/>
                    <a:pt x="363" y="133"/>
                  </a:cubicBezTo>
                  <a:cubicBezTo>
                    <a:pt x="363" y="133"/>
                    <a:pt x="363" y="133"/>
                    <a:pt x="363" y="133"/>
                  </a:cubicBezTo>
                  <a:moveTo>
                    <a:pt x="55" y="130"/>
                  </a:moveTo>
                  <a:cubicBezTo>
                    <a:pt x="55" y="130"/>
                    <a:pt x="55" y="130"/>
                    <a:pt x="54" y="130"/>
                  </a:cubicBezTo>
                  <a:cubicBezTo>
                    <a:pt x="54" y="130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4" y="131"/>
                    <a:pt x="54" y="131"/>
                    <a:pt x="55" y="131"/>
                  </a:cubicBezTo>
                  <a:cubicBezTo>
                    <a:pt x="55" y="131"/>
                    <a:pt x="55" y="131"/>
                    <a:pt x="55" y="131"/>
                  </a:cubicBezTo>
                  <a:cubicBezTo>
                    <a:pt x="55" y="131"/>
                    <a:pt x="54" y="132"/>
                    <a:pt x="53" y="132"/>
                  </a:cubicBezTo>
                  <a:cubicBezTo>
                    <a:pt x="54" y="133"/>
                    <a:pt x="56" y="134"/>
                    <a:pt x="58" y="134"/>
                  </a:cubicBezTo>
                  <a:cubicBezTo>
                    <a:pt x="59" y="134"/>
                    <a:pt x="59" y="133"/>
                    <a:pt x="60" y="133"/>
                  </a:cubicBezTo>
                  <a:cubicBezTo>
                    <a:pt x="60" y="134"/>
                    <a:pt x="59" y="134"/>
                    <a:pt x="59" y="135"/>
                  </a:cubicBezTo>
                  <a:cubicBezTo>
                    <a:pt x="61" y="135"/>
                    <a:pt x="64" y="137"/>
                    <a:pt x="68" y="137"/>
                  </a:cubicBezTo>
                  <a:cubicBezTo>
                    <a:pt x="68" y="137"/>
                    <a:pt x="68" y="137"/>
                    <a:pt x="69" y="137"/>
                  </a:cubicBezTo>
                  <a:cubicBezTo>
                    <a:pt x="69" y="137"/>
                    <a:pt x="70" y="137"/>
                    <a:pt x="70" y="137"/>
                  </a:cubicBezTo>
                  <a:cubicBezTo>
                    <a:pt x="70" y="136"/>
                    <a:pt x="70" y="136"/>
                    <a:pt x="70" y="136"/>
                  </a:cubicBezTo>
                  <a:cubicBezTo>
                    <a:pt x="67" y="133"/>
                    <a:pt x="64" y="132"/>
                    <a:pt x="58" y="131"/>
                  </a:cubicBezTo>
                  <a:cubicBezTo>
                    <a:pt x="57" y="131"/>
                    <a:pt x="56" y="130"/>
                    <a:pt x="55" y="130"/>
                  </a:cubicBezTo>
                  <a:moveTo>
                    <a:pt x="367" y="123"/>
                  </a:moveTo>
                  <a:cubicBezTo>
                    <a:pt x="366" y="123"/>
                    <a:pt x="366" y="123"/>
                    <a:pt x="366" y="123"/>
                  </a:cubicBezTo>
                  <a:cubicBezTo>
                    <a:pt x="368" y="124"/>
                    <a:pt x="373" y="127"/>
                    <a:pt x="376" y="127"/>
                  </a:cubicBezTo>
                  <a:cubicBezTo>
                    <a:pt x="376" y="127"/>
                    <a:pt x="376" y="127"/>
                    <a:pt x="377" y="127"/>
                  </a:cubicBezTo>
                  <a:cubicBezTo>
                    <a:pt x="377" y="127"/>
                    <a:pt x="378" y="127"/>
                    <a:pt x="378" y="127"/>
                  </a:cubicBezTo>
                  <a:cubicBezTo>
                    <a:pt x="375" y="125"/>
                    <a:pt x="371" y="123"/>
                    <a:pt x="367" y="123"/>
                  </a:cubicBezTo>
                  <a:moveTo>
                    <a:pt x="41" y="121"/>
                  </a:moveTo>
                  <a:cubicBezTo>
                    <a:pt x="41" y="122"/>
                    <a:pt x="40" y="122"/>
                    <a:pt x="40" y="123"/>
                  </a:cubicBezTo>
                  <a:cubicBezTo>
                    <a:pt x="39" y="123"/>
                    <a:pt x="39" y="123"/>
                    <a:pt x="39" y="123"/>
                  </a:cubicBezTo>
                  <a:cubicBezTo>
                    <a:pt x="39" y="123"/>
                    <a:pt x="40" y="121"/>
                    <a:pt x="41" y="121"/>
                  </a:cubicBezTo>
                  <a:cubicBezTo>
                    <a:pt x="40" y="121"/>
                    <a:pt x="40" y="121"/>
                    <a:pt x="40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9" y="121"/>
                    <a:pt x="39" y="121"/>
                    <a:pt x="38" y="121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8" y="122"/>
                    <a:pt x="38" y="122"/>
                    <a:pt x="38" y="122"/>
                  </a:cubicBezTo>
                  <a:cubicBezTo>
                    <a:pt x="38" y="123"/>
                    <a:pt x="38" y="124"/>
                    <a:pt x="39" y="124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0" y="125"/>
                    <a:pt x="40" y="125"/>
                    <a:pt x="40" y="126"/>
                  </a:cubicBezTo>
                  <a:cubicBezTo>
                    <a:pt x="40" y="126"/>
                    <a:pt x="40" y="127"/>
                    <a:pt x="41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3" y="127"/>
                    <a:pt x="40" y="126"/>
                    <a:pt x="41" y="125"/>
                  </a:cubicBezTo>
                  <a:cubicBezTo>
                    <a:pt x="41" y="125"/>
                    <a:pt x="41" y="125"/>
                    <a:pt x="41" y="124"/>
                  </a:cubicBezTo>
                  <a:cubicBezTo>
                    <a:pt x="41" y="124"/>
                    <a:pt x="41" y="124"/>
                    <a:pt x="41" y="123"/>
                  </a:cubicBezTo>
                  <a:cubicBezTo>
                    <a:pt x="41" y="122"/>
                    <a:pt x="42" y="122"/>
                    <a:pt x="41" y="121"/>
                  </a:cubicBezTo>
                  <a:moveTo>
                    <a:pt x="404" y="119"/>
                  </a:moveTo>
                  <a:cubicBezTo>
                    <a:pt x="402" y="119"/>
                    <a:pt x="401" y="120"/>
                    <a:pt x="400" y="122"/>
                  </a:cubicBezTo>
                  <a:cubicBezTo>
                    <a:pt x="398" y="124"/>
                    <a:pt x="397" y="130"/>
                    <a:pt x="392" y="131"/>
                  </a:cubicBezTo>
                  <a:cubicBezTo>
                    <a:pt x="392" y="131"/>
                    <a:pt x="393" y="132"/>
                    <a:pt x="394" y="132"/>
                  </a:cubicBezTo>
                  <a:cubicBezTo>
                    <a:pt x="394" y="132"/>
                    <a:pt x="394" y="132"/>
                    <a:pt x="394" y="132"/>
                  </a:cubicBezTo>
                  <a:cubicBezTo>
                    <a:pt x="394" y="132"/>
                    <a:pt x="391" y="134"/>
                    <a:pt x="391" y="134"/>
                  </a:cubicBezTo>
                  <a:cubicBezTo>
                    <a:pt x="391" y="135"/>
                    <a:pt x="392" y="136"/>
                    <a:pt x="393" y="136"/>
                  </a:cubicBezTo>
                  <a:cubicBezTo>
                    <a:pt x="393" y="136"/>
                    <a:pt x="393" y="136"/>
                    <a:pt x="394" y="136"/>
                  </a:cubicBezTo>
                  <a:cubicBezTo>
                    <a:pt x="394" y="136"/>
                    <a:pt x="395" y="136"/>
                    <a:pt x="395" y="136"/>
                  </a:cubicBezTo>
                  <a:cubicBezTo>
                    <a:pt x="396" y="136"/>
                    <a:pt x="396" y="136"/>
                    <a:pt x="397" y="136"/>
                  </a:cubicBezTo>
                  <a:cubicBezTo>
                    <a:pt x="397" y="136"/>
                    <a:pt x="397" y="136"/>
                    <a:pt x="398" y="136"/>
                  </a:cubicBezTo>
                  <a:cubicBezTo>
                    <a:pt x="400" y="136"/>
                    <a:pt x="401" y="137"/>
                    <a:pt x="403" y="137"/>
                  </a:cubicBezTo>
                  <a:cubicBezTo>
                    <a:pt x="404" y="137"/>
                    <a:pt x="405" y="137"/>
                    <a:pt x="406" y="137"/>
                  </a:cubicBezTo>
                  <a:cubicBezTo>
                    <a:pt x="407" y="138"/>
                    <a:pt x="408" y="138"/>
                    <a:pt x="409" y="138"/>
                  </a:cubicBezTo>
                  <a:cubicBezTo>
                    <a:pt x="409" y="138"/>
                    <a:pt x="410" y="138"/>
                    <a:pt x="410" y="138"/>
                  </a:cubicBezTo>
                  <a:cubicBezTo>
                    <a:pt x="410" y="138"/>
                    <a:pt x="409" y="138"/>
                    <a:pt x="409" y="139"/>
                  </a:cubicBezTo>
                  <a:cubicBezTo>
                    <a:pt x="410" y="140"/>
                    <a:pt x="410" y="140"/>
                    <a:pt x="410" y="140"/>
                  </a:cubicBezTo>
                  <a:cubicBezTo>
                    <a:pt x="410" y="140"/>
                    <a:pt x="410" y="140"/>
                    <a:pt x="410" y="140"/>
                  </a:cubicBezTo>
                  <a:cubicBezTo>
                    <a:pt x="412" y="140"/>
                    <a:pt x="413" y="138"/>
                    <a:pt x="414" y="137"/>
                  </a:cubicBezTo>
                  <a:cubicBezTo>
                    <a:pt x="415" y="138"/>
                    <a:pt x="415" y="140"/>
                    <a:pt x="416" y="140"/>
                  </a:cubicBezTo>
                  <a:cubicBezTo>
                    <a:pt x="416" y="140"/>
                    <a:pt x="417" y="140"/>
                    <a:pt x="417" y="141"/>
                  </a:cubicBezTo>
                  <a:cubicBezTo>
                    <a:pt x="417" y="141"/>
                    <a:pt x="417" y="142"/>
                    <a:pt x="419" y="142"/>
                  </a:cubicBezTo>
                  <a:cubicBezTo>
                    <a:pt x="419" y="142"/>
                    <a:pt x="419" y="142"/>
                    <a:pt x="419" y="142"/>
                  </a:cubicBezTo>
                  <a:cubicBezTo>
                    <a:pt x="420" y="142"/>
                    <a:pt x="421" y="141"/>
                    <a:pt x="421" y="140"/>
                  </a:cubicBezTo>
                  <a:cubicBezTo>
                    <a:pt x="421" y="139"/>
                    <a:pt x="420" y="138"/>
                    <a:pt x="419" y="137"/>
                  </a:cubicBezTo>
                  <a:cubicBezTo>
                    <a:pt x="419" y="137"/>
                    <a:pt x="419" y="138"/>
                    <a:pt x="418" y="138"/>
                  </a:cubicBezTo>
                  <a:cubicBezTo>
                    <a:pt x="418" y="138"/>
                    <a:pt x="418" y="138"/>
                    <a:pt x="417" y="137"/>
                  </a:cubicBezTo>
                  <a:cubicBezTo>
                    <a:pt x="417" y="137"/>
                    <a:pt x="416" y="136"/>
                    <a:pt x="416" y="135"/>
                  </a:cubicBezTo>
                  <a:cubicBezTo>
                    <a:pt x="416" y="135"/>
                    <a:pt x="417" y="135"/>
                    <a:pt x="417" y="134"/>
                  </a:cubicBezTo>
                  <a:cubicBezTo>
                    <a:pt x="417" y="134"/>
                    <a:pt x="417" y="134"/>
                    <a:pt x="417" y="134"/>
                  </a:cubicBezTo>
                  <a:cubicBezTo>
                    <a:pt x="417" y="134"/>
                    <a:pt x="416" y="134"/>
                    <a:pt x="416" y="134"/>
                  </a:cubicBezTo>
                  <a:cubicBezTo>
                    <a:pt x="416" y="132"/>
                    <a:pt x="416" y="131"/>
                    <a:pt x="416" y="130"/>
                  </a:cubicBezTo>
                  <a:cubicBezTo>
                    <a:pt x="415" y="130"/>
                    <a:pt x="415" y="130"/>
                    <a:pt x="415" y="130"/>
                  </a:cubicBezTo>
                  <a:cubicBezTo>
                    <a:pt x="414" y="130"/>
                    <a:pt x="412" y="130"/>
                    <a:pt x="411" y="129"/>
                  </a:cubicBezTo>
                  <a:cubicBezTo>
                    <a:pt x="410" y="130"/>
                    <a:pt x="410" y="130"/>
                    <a:pt x="409" y="130"/>
                  </a:cubicBezTo>
                  <a:cubicBezTo>
                    <a:pt x="409" y="129"/>
                    <a:pt x="409" y="129"/>
                    <a:pt x="409" y="129"/>
                  </a:cubicBezTo>
                  <a:cubicBezTo>
                    <a:pt x="408" y="129"/>
                    <a:pt x="407" y="129"/>
                    <a:pt x="406" y="129"/>
                  </a:cubicBezTo>
                  <a:cubicBezTo>
                    <a:pt x="406" y="128"/>
                    <a:pt x="406" y="128"/>
                    <a:pt x="406" y="128"/>
                  </a:cubicBezTo>
                  <a:cubicBezTo>
                    <a:pt x="407" y="127"/>
                    <a:pt x="407" y="127"/>
                    <a:pt x="407" y="127"/>
                  </a:cubicBezTo>
                  <a:cubicBezTo>
                    <a:pt x="406" y="127"/>
                    <a:pt x="405" y="126"/>
                    <a:pt x="404" y="126"/>
                  </a:cubicBezTo>
                  <a:cubicBezTo>
                    <a:pt x="404" y="126"/>
                    <a:pt x="404" y="126"/>
                    <a:pt x="404" y="126"/>
                  </a:cubicBezTo>
                  <a:cubicBezTo>
                    <a:pt x="403" y="126"/>
                    <a:pt x="403" y="127"/>
                    <a:pt x="402" y="127"/>
                  </a:cubicBezTo>
                  <a:cubicBezTo>
                    <a:pt x="402" y="126"/>
                    <a:pt x="402" y="126"/>
                    <a:pt x="402" y="126"/>
                  </a:cubicBezTo>
                  <a:cubicBezTo>
                    <a:pt x="403" y="124"/>
                    <a:pt x="406" y="123"/>
                    <a:pt x="405" y="120"/>
                  </a:cubicBezTo>
                  <a:cubicBezTo>
                    <a:pt x="405" y="120"/>
                    <a:pt x="405" y="119"/>
                    <a:pt x="404" y="119"/>
                  </a:cubicBezTo>
                  <a:cubicBezTo>
                    <a:pt x="404" y="119"/>
                    <a:pt x="404" y="119"/>
                    <a:pt x="404" y="119"/>
                  </a:cubicBezTo>
                  <a:moveTo>
                    <a:pt x="1" y="113"/>
                  </a:moveTo>
                  <a:cubicBezTo>
                    <a:pt x="0" y="114"/>
                    <a:pt x="0" y="114"/>
                    <a:pt x="0" y="115"/>
                  </a:cubicBezTo>
                  <a:cubicBezTo>
                    <a:pt x="0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moveTo>
                    <a:pt x="40" y="112"/>
                  </a:moveTo>
                  <a:cubicBezTo>
                    <a:pt x="38" y="113"/>
                    <a:pt x="37" y="113"/>
                    <a:pt x="37" y="115"/>
                  </a:cubicBezTo>
                  <a:cubicBezTo>
                    <a:pt x="37" y="114"/>
                    <a:pt x="38" y="114"/>
                    <a:pt x="38" y="114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38" y="114"/>
                    <a:pt x="38" y="114"/>
                    <a:pt x="39" y="114"/>
                  </a:cubicBezTo>
                  <a:cubicBezTo>
                    <a:pt x="39" y="114"/>
                    <a:pt x="39" y="114"/>
                    <a:pt x="39" y="114"/>
                  </a:cubicBezTo>
                  <a:cubicBezTo>
                    <a:pt x="39" y="115"/>
                    <a:pt x="39" y="116"/>
                    <a:pt x="39" y="116"/>
                  </a:cubicBezTo>
                  <a:cubicBezTo>
                    <a:pt x="39" y="116"/>
                    <a:pt x="40" y="118"/>
                    <a:pt x="41" y="118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1" y="118"/>
                    <a:pt x="42" y="117"/>
                    <a:pt x="42" y="117"/>
                  </a:cubicBezTo>
                  <a:cubicBezTo>
                    <a:pt x="43" y="115"/>
                    <a:pt x="39" y="115"/>
                    <a:pt x="40" y="112"/>
                  </a:cubicBezTo>
                  <a:moveTo>
                    <a:pt x="34" y="107"/>
                  </a:moveTo>
                  <a:cubicBezTo>
                    <a:pt x="33" y="107"/>
                    <a:pt x="33" y="107"/>
                    <a:pt x="33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2" y="107"/>
                    <a:pt x="32" y="107"/>
                    <a:pt x="32" y="108"/>
                  </a:cubicBezTo>
                  <a:cubicBezTo>
                    <a:pt x="31" y="108"/>
                    <a:pt x="30" y="108"/>
                    <a:pt x="30" y="109"/>
                  </a:cubicBezTo>
                  <a:cubicBezTo>
                    <a:pt x="30" y="110"/>
                    <a:pt x="30" y="111"/>
                    <a:pt x="32" y="111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32" y="112"/>
                    <a:pt x="32" y="113"/>
                    <a:pt x="33" y="114"/>
                  </a:cubicBezTo>
                  <a:cubicBezTo>
                    <a:pt x="35" y="113"/>
                    <a:pt x="34" y="112"/>
                    <a:pt x="34" y="110"/>
                  </a:cubicBezTo>
                  <a:cubicBezTo>
                    <a:pt x="33" y="111"/>
                    <a:pt x="33" y="111"/>
                    <a:pt x="33" y="111"/>
                  </a:cubicBezTo>
                  <a:cubicBezTo>
                    <a:pt x="33" y="109"/>
                    <a:pt x="34" y="109"/>
                    <a:pt x="34" y="107"/>
                  </a:cubicBezTo>
                  <a:moveTo>
                    <a:pt x="279" y="104"/>
                  </a:moveTo>
                  <a:cubicBezTo>
                    <a:pt x="279" y="104"/>
                    <a:pt x="279" y="104"/>
                    <a:pt x="279" y="104"/>
                  </a:cubicBezTo>
                  <a:cubicBezTo>
                    <a:pt x="280" y="105"/>
                    <a:pt x="282" y="106"/>
                    <a:pt x="283" y="106"/>
                  </a:cubicBezTo>
                  <a:cubicBezTo>
                    <a:pt x="283" y="106"/>
                    <a:pt x="283" y="106"/>
                    <a:pt x="283" y="106"/>
                  </a:cubicBezTo>
                  <a:cubicBezTo>
                    <a:pt x="284" y="106"/>
                    <a:pt x="284" y="106"/>
                    <a:pt x="284" y="106"/>
                  </a:cubicBezTo>
                  <a:cubicBezTo>
                    <a:pt x="283" y="104"/>
                    <a:pt x="281" y="104"/>
                    <a:pt x="279" y="104"/>
                  </a:cubicBezTo>
                  <a:moveTo>
                    <a:pt x="285" y="64"/>
                  </a:moveTo>
                  <a:cubicBezTo>
                    <a:pt x="284" y="64"/>
                    <a:pt x="283" y="65"/>
                    <a:pt x="283" y="65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7" y="67"/>
                    <a:pt x="287" y="66"/>
                    <a:pt x="288" y="65"/>
                  </a:cubicBezTo>
                  <a:cubicBezTo>
                    <a:pt x="288" y="65"/>
                    <a:pt x="286" y="64"/>
                    <a:pt x="285" y="64"/>
                  </a:cubicBezTo>
                  <a:moveTo>
                    <a:pt x="271" y="62"/>
                  </a:moveTo>
                  <a:cubicBezTo>
                    <a:pt x="270" y="62"/>
                    <a:pt x="268" y="63"/>
                    <a:pt x="267" y="63"/>
                  </a:cubicBezTo>
                  <a:cubicBezTo>
                    <a:pt x="267" y="64"/>
                    <a:pt x="267" y="64"/>
                    <a:pt x="267" y="64"/>
                  </a:cubicBezTo>
                  <a:cubicBezTo>
                    <a:pt x="270" y="64"/>
                    <a:pt x="274" y="63"/>
                    <a:pt x="275" y="62"/>
                  </a:cubicBezTo>
                  <a:cubicBezTo>
                    <a:pt x="273" y="62"/>
                    <a:pt x="274" y="62"/>
                    <a:pt x="271" y="62"/>
                  </a:cubicBezTo>
                  <a:moveTo>
                    <a:pt x="294" y="61"/>
                  </a:moveTo>
                  <a:cubicBezTo>
                    <a:pt x="294" y="61"/>
                    <a:pt x="293" y="61"/>
                    <a:pt x="293" y="61"/>
                  </a:cubicBezTo>
                  <a:cubicBezTo>
                    <a:pt x="294" y="62"/>
                    <a:pt x="294" y="62"/>
                    <a:pt x="295" y="62"/>
                  </a:cubicBezTo>
                  <a:cubicBezTo>
                    <a:pt x="295" y="62"/>
                    <a:pt x="296" y="62"/>
                    <a:pt x="297" y="61"/>
                  </a:cubicBezTo>
                  <a:cubicBezTo>
                    <a:pt x="295" y="61"/>
                    <a:pt x="295" y="61"/>
                    <a:pt x="294" y="61"/>
                  </a:cubicBezTo>
                  <a:moveTo>
                    <a:pt x="398" y="52"/>
                  </a:moveTo>
                  <a:cubicBezTo>
                    <a:pt x="398" y="52"/>
                    <a:pt x="397" y="53"/>
                    <a:pt x="397" y="53"/>
                  </a:cubicBezTo>
                  <a:cubicBezTo>
                    <a:pt x="398" y="54"/>
                    <a:pt x="399" y="56"/>
                    <a:pt x="401" y="56"/>
                  </a:cubicBezTo>
                  <a:cubicBezTo>
                    <a:pt x="401" y="56"/>
                    <a:pt x="401" y="56"/>
                    <a:pt x="401" y="56"/>
                  </a:cubicBezTo>
                  <a:cubicBezTo>
                    <a:pt x="402" y="56"/>
                    <a:pt x="403" y="56"/>
                    <a:pt x="404" y="57"/>
                  </a:cubicBezTo>
                  <a:cubicBezTo>
                    <a:pt x="405" y="57"/>
                    <a:pt x="407" y="57"/>
                    <a:pt x="408" y="57"/>
                  </a:cubicBezTo>
                  <a:cubicBezTo>
                    <a:pt x="409" y="57"/>
                    <a:pt x="409" y="57"/>
                    <a:pt x="409" y="57"/>
                  </a:cubicBezTo>
                  <a:cubicBezTo>
                    <a:pt x="405" y="55"/>
                    <a:pt x="404" y="53"/>
                    <a:pt x="400" y="53"/>
                  </a:cubicBezTo>
                  <a:cubicBezTo>
                    <a:pt x="399" y="53"/>
                    <a:pt x="399" y="52"/>
                    <a:pt x="398" y="52"/>
                  </a:cubicBezTo>
                  <a:moveTo>
                    <a:pt x="259" y="52"/>
                  </a:moveTo>
                  <a:cubicBezTo>
                    <a:pt x="254" y="52"/>
                    <a:pt x="253" y="55"/>
                    <a:pt x="253" y="56"/>
                  </a:cubicBezTo>
                  <a:cubicBezTo>
                    <a:pt x="253" y="56"/>
                    <a:pt x="253" y="57"/>
                    <a:pt x="253" y="57"/>
                  </a:cubicBezTo>
                  <a:cubicBezTo>
                    <a:pt x="253" y="57"/>
                    <a:pt x="252" y="58"/>
                    <a:pt x="252" y="58"/>
                  </a:cubicBezTo>
                  <a:cubicBezTo>
                    <a:pt x="251" y="58"/>
                    <a:pt x="249" y="58"/>
                    <a:pt x="249" y="59"/>
                  </a:cubicBezTo>
                  <a:cubicBezTo>
                    <a:pt x="250" y="59"/>
                    <a:pt x="251" y="59"/>
                    <a:pt x="253" y="59"/>
                  </a:cubicBezTo>
                  <a:cubicBezTo>
                    <a:pt x="254" y="59"/>
                    <a:pt x="255" y="59"/>
                    <a:pt x="256" y="59"/>
                  </a:cubicBezTo>
                  <a:cubicBezTo>
                    <a:pt x="256" y="60"/>
                    <a:pt x="256" y="61"/>
                    <a:pt x="258" y="61"/>
                  </a:cubicBezTo>
                  <a:cubicBezTo>
                    <a:pt x="258" y="61"/>
                    <a:pt x="258" y="61"/>
                    <a:pt x="258" y="61"/>
                  </a:cubicBezTo>
                  <a:cubicBezTo>
                    <a:pt x="258" y="61"/>
                    <a:pt x="259" y="61"/>
                    <a:pt x="259" y="60"/>
                  </a:cubicBezTo>
                  <a:cubicBezTo>
                    <a:pt x="259" y="60"/>
                    <a:pt x="260" y="60"/>
                    <a:pt x="260" y="60"/>
                  </a:cubicBezTo>
                  <a:cubicBezTo>
                    <a:pt x="263" y="60"/>
                    <a:pt x="267" y="59"/>
                    <a:pt x="267" y="58"/>
                  </a:cubicBezTo>
                  <a:cubicBezTo>
                    <a:pt x="268" y="58"/>
                    <a:pt x="274" y="60"/>
                    <a:pt x="274" y="60"/>
                  </a:cubicBezTo>
                  <a:cubicBezTo>
                    <a:pt x="275" y="60"/>
                    <a:pt x="277" y="60"/>
                    <a:pt x="278" y="60"/>
                  </a:cubicBezTo>
                  <a:cubicBezTo>
                    <a:pt x="279" y="60"/>
                    <a:pt x="279" y="60"/>
                    <a:pt x="279" y="60"/>
                  </a:cubicBezTo>
                  <a:cubicBezTo>
                    <a:pt x="281" y="60"/>
                    <a:pt x="282" y="60"/>
                    <a:pt x="284" y="59"/>
                  </a:cubicBezTo>
                  <a:cubicBezTo>
                    <a:pt x="282" y="58"/>
                    <a:pt x="279" y="59"/>
                    <a:pt x="277" y="58"/>
                  </a:cubicBezTo>
                  <a:cubicBezTo>
                    <a:pt x="276" y="57"/>
                    <a:pt x="276" y="57"/>
                    <a:pt x="275" y="56"/>
                  </a:cubicBezTo>
                  <a:cubicBezTo>
                    <a:pt x="272" y="55"/>
                    <a:pt x="267" y="55"/>
                    <a:pt x="263" y="53"/>
                  </a:cubicBezTo>
                  <a:cubicBezTo>
                    <a:pt x="263" y="53"/>
                    <a:pt x="262" y="54"/>
                    <a:pt x="262" y="54"/>
                  </a:cubicBezTo>
                  <a:cubicBezTo>
                    <a:pt x="261" y="53"/>
                    <a:pt x="260" y="53"/>
                    <a:pt x="259" y="52"/>
                  </a:cubicBezTo>
                  <a:moveTo>
                    <a:pt x="265" y="51"/>
                  </a:moveTo>
                  <a:cubicBezTo>
                    <a:pt x="265" y="51"/>
                    <a:pt x="264" y="51"/>
                    <a:pt x="264" y="51"/>
                  </a:cubicBezTo>
                  <a:cubicBezTo>
                    <a:pt x="264" y="52"/>
                    <a:pt x="265" y="53"/>
                    <a:pt x="267" y="53"/>
                  </a:cubicBezTo>
                  <a:cubicBezTo>
                    <a:pt x="267" y="52"/>
                    <a:pt x="266" y="51"/>
                    <a:pt x="265" y="51"/>
                  </a:cubicBezTo>
                  <a:moveTo>
                    <a:pt x="312" y="47"/>
                  </a:moveTo>
                  <a:cubicBezTo>
                    <a:pt x="309" y="47"/>
                    <a:pt x="309" y="47"/>
                    <a:pt x="309" y="47"/>
                  </a:cubicBezTo>
                  <a:cubicBezTo>
                    <a:pt x="310" y="48"/>
                    <a:pt x="311" y="48"/>
                    <a:pt x="312" y="48"/>
                  </a:cubicBezTo>
                  <a:cubicBezTo>
                    <a:pt x="313" y="48"/>
                    <a:pt x="313" y="48"/>
                    <a:pt x="313" y="48"/>
                  </a:cubicBezTo>
                  <a:cubicBezTo>
                    <a:pt x="314" y="48"/>
                    <a:pt x="314" y="48"/>
                    <a:pt x="315" y="48"/>
                  </a:cubicBezTo>
                  <a:cubicBezTo>
                    <a:pt x="314" y="48"/>
                    <a:pt x="313" y="47"/>
                    <a:pt x="312" y="47"/>
                  </a:cubicBezTo>
                  <a:moveTo>
                    <a:pt x="301" y="46"/>
                  </a:moveTo>
                  <a:cubicBezTo>
                    <a:pt x="299" y="46"/>
                    <a:pt x="298" y="46"/>
                    <a:pt x="298" y="47"/>
                  </a:cubicBezTo>
                  <a:cubicBezTo>
                    <a:pt x="298" y="48"/>
                    <a:pt x="299" y="49"/>
                    <a:pt x="302" y="49"/>
                  </a:cubicBezTo>
                  <a:cubicBezTo>
                    <a:pt x="302" y="49"/>
                    <a:pt x="303" y="49"/>
                    <a:pt x="303" y="49"/>
                  </a:cubicBezTo>
                  <a:cubicBezTo>
                    <a:pt x="305" y="49"/>
                    <a:pt x="308" y="49"/>
                    <a:pt x="308" y="48"/>
                  </a:cubicBezTo>
                  <a:cubicBezTo>
                    <a:pt x="308" y="46"/>
                    <a:pt x="304" y="46"/>
                    <a:pt x="301" y="46"/>
                  </a:cubicBezTo>
                  <a:moveTo>
                    <a:pt x="291" y="41"/>
                  </a:moveTo>
                  <a:cubicBezTo>
                    <a:pt x="289" y="41"/>
                    <a:pt x="286" y="43"/>
                    <a:pt x="288" y="43"/>
                  </a:cubicBezTo>
                  <a:cubicBezTo>
                    <a:pt x="288" y="43"/>
                    <a:pt x="288" y="43"/>
                    <a:pt x="288" y="43"/>
                  </a:cubicBezTo>
                  <a:cubicBezTo>
                    <a:pt x="290" y="43"/>
                    <a:pt x="291" y="42"/>
                    <a:pt x="291" y="41"/>
                  </a:cubicBezTo>
                  <a:cubicBezTo>
                    <a:pt x="291" y="41"/>
                    <a:pt x="291" y="41"/>
                    <a:pt x="291" y="41"/>
                  </a:cubicBezTo>
                  <a:moveTo>
                    <a:pt x="200" y="40"/>
                  </a:moveTo>
                  <a:cubicBezTo>
                    <a:pt x="200" y="40"/>
                    <a:pt x="200" y="40"/>
                    <a:pt x="200" y="40"/>
                  </a:cubicBezTo>
                  <a:cubicBezTo>
                    <a:pt x="197" y="40"/>
                    <a:pt x="197" y="42"/>
                    <a:pt x="195" y="42"/>
                  </a:cubicBezTo>
                  <a:cubicBezTo>
                    <a:pt x="194" y="42"/>
                    <a:pt x="192" y="42"/>
                    <a:pt x="191" y="43"/>
                  </a:cubicBezTo>
                  <a:cubicBezTo>
                    <a:pt x="192" y="43"/>
                    <a:pt x="202" y="44"/>
                    <a:pt x="205" y="44"/>
                  </a:cubicBezTo>
                  <a:cubicBezTo>
                    <a:pt x="205" y="44"/>
                    <a:pt x="205" y="44"/>
                    <a:pt x="206" y="44"/>
                  </a:cubicBezTo>
                  <a:cubicBezTo>
                    <a:pt x="207" y="44"/>
                    <a:pt x="208" y="43"/>
                    <a:pt x="210" y="43"/>
                  </a:cubicBezTo>
                  <a:cubicBezTo>
                    <a:pt x="209" y="42"/>
                    <a:pt x="203" y="40"/>
                    <a:pt x="200" y="40"/>
                  </a:cubicBezTo>
                  <a:moveTo>
                    <a:pt x="119" y="36"/>
                  </a:moveTo>
                  <a:cubicBezTo>
                    <a:pt x="117" y="36"/>
                    <a:pt x="115" y="37"/>
                    <a:pt x="113" y="37"/>
                  </a:cubicBezTo>
                  <a:cubicBezTo>
                    <a:pt x="112" y="37"/>
                    <a:pt x="110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6" y="39"/>
                    <a:pt x="105" y="38"/>
                    <a:pt x="102" y="39"/>
                  </a:cubicBezTo>
                  <a:cubicBezTo>
                    <a:pt x="100" y="39"/>
                    <a:pt x="98" y="40"/>
                    <a:pt x="97" y="41"/>
                  </a:cubicBezTo>
                  <a:cubicBezTo>
                    <a:pt x="93" y="41"/>
                    <a:pt x="92" y="41"/>
                    <a:pt x="89" y="43"/>
                  </a:cubicBezTo>
                  <a:cubicBezTo>
                    <a:pt x="89" y="43"/>
                    <a:pt x="90" y="43"/>
                    <a:pt x="90" y="44"/>
                  </a:cubicBezTo>
                  <a:cubicBezTo>
                    <a:pt x="89" y="46"/>
                    <a:pt x="83" y="49"/>
                    <a:pt x="82" y="51"/>
                  </a:cubicBezTo>
                  <a:cubicBezTo>
                    <a:pt x="82" y="51"/>
                    <a:pt x="82" y="51"/>
                    <a:pt x="82" y="51"/>
                  </a:cubicBezTo>
                  <a:cubicBezTo>
                    <a:pt x="83" y="51"/>
                    <a:pt x="84" y="51"/>
                    <a:pt x="85" y="51"/>
                  </a:cubicBezTo>
                  <a:cubicBezTo>
                    <a:pt x="86" y="51"/>
                    <a:pt x="87" y="51"/>
                    <a:pt x="87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88" y="51"/>
                    <a:pt x="88" y="51"/>
                    <a:pt x="89" y="51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89" y="51"/>
                    <a:pt x="89" y="51"/>
                    <a:pt x="90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0" y="51"/>
                    <a:pt x="90" y="51"/>
                    <a:pt x="91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2" y="51"/>
                    <a:pt x="101" y="47"/>
                    <a:pt x="102" y="47"/>
                  </a:cubicBezTo>
                  <a:cubicBezTo>
                    <a:pt x="102" y="46"/>
                    <a:pt x="109" y="42"/>
                    <a:pt x="113" y="40"/>
                  </a:cubicBezTo>
                  <a:cubicBezTo>
                    <a:pt x="115" y="40"/>
                    <a:pt x="122" y="38"/>
                    <a:pt x="123" y="37"/>
                  </a:cubicBezTo>
                  <a:cubicBezTo>
                    <a:pt x="123" y="37"/>
                    <a:pt x="121" y="36"/>
                    <a:pt x="119" y="36"/>
                  </a:cubicBezTo>
                  <a:moveTo>
                    <a:pt x="116" y="32"/>
                  </a:moveTo>
                  <a:cubicBezTo>
                    <a:pt x="115" y="32"/>
                    <a:pt x="110" y="34"/>
                    <a:pt x="110" y="34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1" y="35"/>
                    <a:pt x="111" y="35"/>
                    <a:pt x="112" y="35"/>
                  </a:cubicBezTo>
                  <a:cubicBezTo>
                    <a:pt x="114" y="34"/>
                    <a:pt x="116" y="33"/>
                    <a:pt x="116" y="32"/>
                  </a:cubicBezTo>
                  <a:moveTo>
                    <a:pt x="168" y="30"/>
                  </a:moveTo>
                  <a:cubicBezTo>
                    <a:pt x="167" y="30"/>
                    <a:pt x="166" y="30"/>
                    <a:pt x="164" y="30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2" y="30"/>
                    <a:pt x="160" y="31"/>
                    <a:pt x="160" y="31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58" y="32"/>
                    <a:pt x="158" y="32"/>
                    <a:pt x="158" y="32"/>
                  </a:cubicBezTo>
                  <a:cubicBezTo>
                    <a:pt x="158" y="32"/>
                    <a:pt x="158" y="32"/>
                    <a:pt x="157" y="32"/>
                  </a:cubicBezTo>
                  <a:cubicBezTo>
                    <a:pt x="157" y="32"/>
                    <a:pt x="157" y="32"/>
                    <a:pt x="157" y="32"/>
                  </a:cubicBezTo>
                  <a:cubicBezTo>
                    <a:pt x="157" y="32"/>
                    <a:pt x="156" y="32"/>
                    <a:pt x="156" y="33"/>
                  </a:cubicBezTo>
                  <a:cubicBezTo>
                    <a:pt x="154" y="33"/>
                    <a:pt x="153" y="33"/>
                    <a:pt x="153" y="34"/>
                  </a:cubicBezTo>
                  <a:cubicBezTo>
                    <a:pt x="152" y="34"/>
                    <a:pt x="154" y="37"/>
                    <a:pt x="155" y="37"/>
                  </a:cubicBezTo>
                  <a:cubicBezTo>
                    <a:pt x="155" y="38"/>
                    <a:pt x="155" y="38"/>
                    <a:pt x="153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1" y="38"/>
                    <a:pt x="152" y="37"/>
                    <a:pt x="151" y="36"/>
                  </a:cubicBezTo>
                  <a:cubicBezTo>
                    <a:pt x="150" y="35"/>
                    <a:pt x="149" y="35"/>
                    <a:pt x="147" y="35"/>
                  </a:cubicBezTo>
                  <a:cubicBezTo>
                    <a:pt x="147" y="35"/>
                    <a:pt x="147" y="35"/>
                    <a:pt x="146" y="35"/>
                  </a:cubicBezTo>
                  <a:cubicBezTo>
                    <a:pt x="145" y="35"/>
                    <a:pt x="144" y="35"/>
                    <a:pt x="143" y="36"/>
                  </a:cubicBezTo>
                  <a:cubicBezTo>
                    <a:pt x="144" y="36"/>
                    <a:pt x="144" y="36"/>
                    <a:pt x="144" y="37"/>
                  </a:cubicBezTo>
                  <a:cubicBezTo>
                    <a:pt x="142" y="37"/>
                    <a:pt x="141" y="37"/>
                    <a:pt x="139" y="38"/>
                  </a:cubicBezTo>
                  <a:cubicBezTo>
                    <a:pt x="139" y="37"/>
                    <a:pt x="138" y="37"/>
                    <a:pt x="136" y="37"/>
                  </a:cubicBezTo>
                  <a:cubicBezTo>
                    <a:pt x="135" y="37"/>
                    <a:pt x="134" y="37"/>
                    <a:pt x="133" y="37"/>
                  </a:cubicBezTo>
                  <a:cubicBezTo>
                    <a:pt x="131" y="37"/>
                    <a:pt x="129" y="38"/>
                    <a:pt x="128" y="39"/>
                  </a:cubicBezTo>
                  <a:cubicBezTo>
                    <a:pt x="128" y="38"/>
                    <a:pt x="128" y="37"/>
                    <a:pt x="127" y="37"/>
                  </a:cubicBezTo>
                  <a:cubicBezTo>
                    <a:pt x="127" y="37"/>
                    <a:pt x="126" y="37"/>
                    <a:pt x="126" y="37"/>
                  </a:cubicBezTo>
                  <a:cubicBezTo>
                    <a:pt x="121" y="38"/>
                    <a:pt x="108" y="43"/>
                    <a:pt x="107" y="46"/>
                  </a:cubicBezTo>
                  <a:cubicBezTo>
                    <a:pt x="107" y="46"/>
                    <a:pt x="108" y="46"/>
                    <a:pt x="109" y="46"/>
                  </a:cubicBezTo>
                  <a:cubicBezTo>
                    <a:pt x="110" y="46"/>
                    <a:pt x="110" y="46"/>
                    <a:pt x="111" y="46"/>
                  </a:cubicBezTo>
                  <a:cubicBezTo>
                    <a:pt x="113" y="45"/>
                    <a:pt x="114" y="45"/>
                    <a:pt x="116" y="45"/>
                  </a:cubicBezTo>
                  <a:cubicBezTo>
                    <a:pt x="114" y="46"/>
                    <a:pt x="110" y="46"/>
                    <a:pt x="110" y="47"/>
                  </a:cubicBezTo>
                  <a:cubicBezTo>
                    <a:pt x="110" y="48"/>
                    <a:pt x="110" y="48"/>
                    <a:pt x="111" y="48"/>
                  </a:cubicBezTo>
                  <a:cubicBezTo>
                    <a:pt x="113" y="48"/>
                    <a:pt x="118" y="47"/>
                    <a:pt x="121" y="46"/>
                  </a:cubicBezTo>
                  <a:cubicBezTo>
                    <a:pt x="123" y="46"/>
                    <a:pt x="126" y="46"/>
                    <a:pt x="128" y="45"/>
                  </a:cubicBezTo>
                  <a:cubicBezTo>
                    <a:pt x="129" y="45"/>
                    <a:pt x="129" y="45"/>
                    <a:pt x="130" y="45"/>
                  </a:cubicBezTo>
                  <a:cubicBezTo>
                    <a:pt x="130" y="45"/>
                    <a:pt x="131" y="45"/>
                    <a:pt x="132" y="45"/>
                  </a:cubicBezTo>
                  <a:cubicBezTo>
                    <a:pt x="130" y="46"/>
                    <a:pt x="129" y="46"/>
                    <a:pt x="127" y="46"/>
                  </a:cubicBezTo>
                  <a:cubicBezTo>
                    <a:pt x="121" y="47"/>
                    <a:pt x="116" y="48"/>
                    <a:pt x="113" y="50"/>
                  </a:cubicBezTo>
                  <a:cubicBezTo>
                    <a:pt x="114" y="50"/>
                    <a:pt x="115" y="51"/>
                    <a:pt x="117" y="51"/>
                  </a:cubicBezTo>
                  <a:cubicBezTo>
                    <a:pt x="118" y="51"/>
                    <a:pt x="118" y="51"/>
                    <a:pt x="119" y="51"/>
                  </a:cubicBezTo>
                  <a:cubicBezTo>
                    <a:pt x="121" y="50"/>
                    <a:pt x="124" y="50"/>
                    <a:pt x="126" y="50"/>
                  </a:cubicBezTo>
                  <a:cubicBezTo>
                    <a:pt x="126" y="50"/>
                    <a:pt x="127" y="50"/>
                    <a:pt x="127" y="50"/>
                  </a:cubicBezTo>
                  <a:cubicBezTo>
                    <a:pt x="128" y="50"/>
                    <a:pt x="127" y="51"/>
                    <a:pt x="128" y="51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34" y="50"/>
                    <a:pt x="138" y="50"/>
                    <a:pt x="143" y="49"/>
                  </a:cubicBezTo>
                  <a:cubicBezTo>
                    <a:pt x="146" y="47"/>
                    <a:pt x="150" y="48"/>
                    <a:pt x="154" y="46"/>
                  </a:cubicBezTo>
                  <a:cubicBezTo>
                    <a:pt x="156" y="46"/>
                    <a:pt x="156" y="45"/>
                    <a:pt x="158" y="45"/>
                  </a:cubicBezTo>
                  <a:cubicBezTo>
                    <a:pt x="159" y="45"/>
                    <a:pt x="160" y="45"/>
                    <a:pt x="160" y="45"/>
                  </a:cubicBezTo>
                  <a:cubicBezTo>
                    <a:pt x="162" y="45"/>
                    <a:pt x="163" y="45"/>
                    <a:pt x="164" y="45"/>
                  </a:cubicBezTo>
                  <a:cubicBezTo>
                    <a:pt x="165" y="45"/>
                    <a:pt x="167" y="45"/>
                    <a:pt x="168" y="45"/>
                  </a:cubicBezTo>
                  <a:cubicBezTo>
                    <a:pt x="169" y="45"/>
                    <a:pt x="170" y="45"/>
                    <a:pt x="171" y="45"/>
                  </a:cubicBezTo>
                  <a:cubicBezTo>
                    <a:pt x="175" y="45"/>
                    <a:pt x="179" y="45"/>
                    <a:pt x="180" y="43"/>
                  </a:cubicBezTo>
                  <a:cubicBezTo>
                    <a:pt x="180" y="43"/>
                    <a:pt x="179" y="43"/>
                    <a:pt x="179" y="43"/>
                  </a:cubicBezTo>
                  <a:cubicBezTo>
                    <a:pt x="179" y="43"/>
                    <a:pt x="178" y="43"/>
                    <a:pt x="178" y="43"/>
                  </a:cubicBezTo>
                  <a:cubicBezTo>
                    <a:pt x="177" y="43"/>
                    <a:pt x="177" y="43"/>
                    <a:pt x="177" y="42"/>
                  </a:cubicBezTo>
                  <a:cubicBezTo>
                    <a:pt x="177" y="42"/>
                    <a:pt x="177" y="42"/>
                    <a:pt x="179" y="41"/>
                  </a:cubicBezTo>
                  <a:cubicBezTo>
                    <a:pt x="182" y="41"/>
                    <a:pt x="182" y="41"/>
                    <a:pt x="185" y="40"/>
                  </a:cubicBezTo>
                  <a:cubicBezTo>
                    <a:pt x="182" y="40"/>
                    <a:pt x="169" y="40"/>
                    <a:pt x="169" y="38"/>
                  </a:cubicBezTo>
                  <a:cubicBezTo>
                    <a:pt x="170" y="36"/>
                    <a:pt x="166" y="35"/>
                    <a:pt x="166" y="33"/>
                  </a:cubicBezTo>
                  <a:cubicBezTo>
                    <a:pt x="166" y="32"/>
                    <a:pt x="169" y="31"/>
                    <a:pt x="170" y="31"/>
                  </a:cubicBezTo>
                  <a:cubicBezTo>
                    <a:pt x="170" y="30"/>
                    <a:pt x="169" y="30"/>
                    <a:pt x="168" y="30"/>
                  </a:cubicBezTo>
                  <a:moveTo>
                    <a:pt x="202" y="27"/>
                  </a:moveTo>
                  <a:cubicBezTo>
                    <a:pt x="201" y="27"/>
                    <a:pt x="201" y="27"/>
                    <a:pt x="201" y="27"/>
                  </a:cubicBezTo>
                  <a:cubicBezTo>
                    <a:pt x="199" y="27"/>
                    <a:pt x="197" y="27"/>
                    <a:pt x="195" y="27"/>
                  </a:cubicBezTo>
                  <a:cubicBezTo>
                    <a:pt x="191" y="28"/>
                    <a:pt x="188" y="27"/>
                    <a:pt x="185" y="29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4" y="30"/>
                    <a:pt x="185" y="30"/>
                    <a:pt x="186" y="30"/>
                  </a:cubicBezTo>
                  <a:cubicBezTo>
                    <a:pt x="187" y="30"/>
                    <a:pt x="188" y="30"/>
                    <a:pt x="189" y="29"/>
                  </a:cubicBezTo>
                  <a:cubicBezTo>
                    <a:pt x="189" y="30"/>
                    <a:pt x="189" y="30"/>
                    <a:pt x="189" y="31"/>
                  </a:cubicBezTo>
                  <a:cubicBezTo>
                    <a:pt x="188" y="31"/>
                    <a:pt x="187" y="31"/>
                    <a:pt x="187" y="31"/>
                  </a:cubicBezTo>
                  <a:cubicBezTo>
                    <a:pt x="186" y="31"/>
                    <a:pt x="185" y="31"/>
                    <a:pt x="185" y="31"/>
                  </a:cubicBezTo>
                  <a:cubicBezTo>
                    <a:pt x="184" y="31"/>
                    <a:pt x="183" y="31"/>
                    <a:pt x="182" y="31"/>
                  </a:cubicBezTo>
                  <a:cubicBezTo>
                    <a:pt x="182" y="31"/>
                    <a:pt x="181" y="31"/>
                    <a:pt x="180" y="31"/>
                  </a:cubicBezTo>
                  <a:cubicBezTo>
                    <a:pt x="180" y="31"/>
                    <a:pt x="180" y="31"/>
                    <a:pt x="180" y="31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84" y="34"/>
                    <a:pt x="189" y="33"/>
                    <a:pt x="193" y="34"/>
                  </a:cubicBezTo>
                  <a:cubicBezTo>
                    <a:pt x="194" y="35"/>
                    <a:pt x="194" y="35"/>
                    <a:pt x="196" y="35"/>
                  </a:cubicBezTo>
                  <a:cubicBezTo>
                    <a:pt x="196" y="35"/>
                    <a:pt x="196" y="35"/>
                    <a:pt x="197" y="35"/>
                  </a:cubicBezTo>
                  <a:cubicBezTo>
                    <a:pt x="198" y="35"/>
                    <a:pt x="198" y="34"/>
                    <a:pt x="200" y="34"/>
                  </a:cubicBezTo>
                  <a:cubicBezTo>
                    <a:pt x="205" y="33"/>
                    <a:pt x="206" y="34"/>
                    <a:pt x="207" y="30"/>
                  </a:cubicBezTo>
                  <a:cubicBezTo>
                    <a:pt x="206" y="30"/>
                    <a:pt x="203" y="30"/>
                    <a:pt x="203" y="30"/>
                  </a:cubicBezTo>
                  <a:cubicBezTo>
                    <a:pt x="203" y="30"/>
                    <a:pt x="203" y="30"/>
                    <a:pt x="203" y="29"/>
                  </a:cubicBezTo>
                  <a:cubicBezTo>
                    <a:pt x="204" y="29"/>
                    <a:pt x="203" y="29"/>
                    <a:pt x="203" y="29"/>
                  </a:cubicBezTo>
                  <a:cubicBezTo>
                    <a:pt x="201" y="29"/>
                    <a:pt x="198" y="30"/>
                    <a:pt x="198" y="30"/>
                  </a:cubicBezTo>
                  <a:cubicBezTo>
                    <a:pt x="199" y="29"/>
                    <a:pt x="203" y="28"/>
                    <a:pt x="203" y="27"/>
                  </a:cubicBezTo>
                  <a:cubicBezTo>
                    <a:pt x="203" y="27"/>
                    <a:pt x="202" y="27"/>
                    <a:pt x="202" y="27"/>
                  </a:cubicBezTo>
                  <a:moveTo>
                    <a:pt x="282" y="26"/>
                  </a:moveTo>
                  <a:cubicBezTo>
                    <a:pt x="281" y="26"/>
                    <a:pt x="279" y="26"/>
                    <a:pt x="279" y="27"/>
                  </a:cubicBezTo>
                  <a:cubicBezTo>
                    <a:pt x="279" y="28"/>
                    <a:pt x="281" y="28"/>
                    <a:pt x="282" y="28"/>
                  </a:cubicBezTo>
                  <a:cubicBezTo>
                    <a:pt x="281" y="29"/>
                    <a:pt x="284" y="30"/>
                    <a:pt x="287" y="30"/>
                  </a:cubicBezTo>
                  <a:cubicBezTo>
                    <a:pt x="288" y="30"/>
                    <a:pt x="288" y="30"/>
                    <a:pt x="289" y="30"/>
                  </a:cubicBezTo>
                  <a:cubicBezTo>
                    <a:pt x="291" y="30"/>
                    <a:pt x="292" y="30"/>
                    <a:pt x="293" y="30"/>
                  </a:cubicBezTo>
                  <a:cubicBezTo>
                    <a:pt x="295" y="30"/>
                    <a:pt x="296" y="30"/>
                    <a:pt x="298" y="30"/>
                  </a:cubicBezTo>
                  <a:cubicBezTo>
                    <a:pt x="298" y="30"/>
                    <a:pt x="298" y="30"/>
                    <a:pt x="299" y="30"/>
                  </a:cubicBezTo>
                  <a:cubicBezTo>
                    <a:pt x="300" y="30"/>
                    <a:pt x="301" y="30"/>
                    <a:pt x="301" y="30"/>
                  </a:cubicBezTo>
                  <a:cubicBezTo>
                    <a:pt x="298" y="29"/>
                    <a:pt x="294" y="27"/>
                    <a:pt x="290" y="27"/>
                  </a:cubicBezTo>
                  <a:cubicBezTo>
                    <a:pt x="286" y="27"/>
                    <a:pt x="285" y="26"/>
                    <a:pt x="282" y="26"/>
                  </a:cubicBezTo>
                  <a:moveTo>
                    <a:pt x="124" y="26"/>
                  </a:moveTo>
                  <a:cubicBezTo>
                    <a:pt x="122" y="26"/>
                    <a:pt x="117" y="28"/>
                    <a:pt x="117" y="28"/>
                  </a:cubicBezTo>
                  <a:cubicBezTo>
                    <a:pt x="116" y="28"/>
                    <a:pt x="116" y="28"/>
                    <a:pt x="114" y="28"/>
                  </a:cubicBezTo>
                  <a:cubicBezTo>
                    <a:pt x="111" y="29"/>
                    <a:pt x="110" y="31"/>
                    <a:pt x="107" y="32"/>
                  </a:cubicBezTo>
                  <a:cubicBezTo>
                    <a:pt x="104" y="33"/>
                    <a:pt x="102" y="34"/>
                    <a:pt x="100" y="35"/>
                  </a:cubicBezTo>
                  <a:cubicBezTo>
                    <a:pt x="100" y="35"/>
                    <a:pt x="97" y="36"/>
                    <a:pt x="97" y="36"/>
                  </a:cubicBezTo>
                  <a:cubicBezTo>
                    <a:pt x="97" y="36"/>
                    <a:pt x="98" y="36"/>
                    <a:pt x="98" y="37"/>
                  </a:cubicBezTo>
                  <a:cubicBezTo>
                    <a:pt x="99" y="36"/>
                    <a:pt x="100" y="36"/>
                    <a:pt x="100" y="36"/>
                  </a:cubicBezTo>
                  <a:cubicBezTo>
                    <a:pt x="102" y="35"/>
                    <a:pt x="102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5"/>
                    <a:pt x="106" y="35"/>
                    <a:pt x="106" y="35"/>
                  </a:cubicBezTo>
                  <a:cubicBezTo>
                    <a:pt x="108" y="35"/>
                    <a:pt x="109" y="34"/>
                    <a:pt x="109" y="33"/>
                  </a:cubicBezTo>
                  <a:cubicBezTo>
                    <a:pt x="111" y="33"/>
                    <a:pt x="114" y="31"/>
                    <a:pt x="114" y="30"/>
                  </a:cubicBezTo>
                  <a:cubicBezTo>
                    <a:pt x="114" y="30"/>
                    <a:pt x="114" y="30"/>
                    <a:pt x="114" y="30"/>
                  </a:cubicBezTo>
                  <a:cubicBezTo>
                    <a:pt x="115" y="30"/>
                    <a:pt x="115" y="31"/>
                    <a:pt x="115" y="31"/>
                  </a:cubicBezTo>
                  <a:cubicBezTo>
                    <a:pt x="115" y="31"/>
                    <a:pt x="116" y="31"/>
                    <a:pt x="116" y="31"/>
                  </a:cubicBezTo>
                  <a:cubicBezTo>
                    <a:pt x="116" y="31"/>
                    <a:pt x="117" y="31"/>
                    <a:pt x="117" y="31"/>
                  </a:cubicBezTo>
                  <a:cubicBezTo>
                    <a:pt x="119" y="30"/>
                    <a:pt x="121" y="29"/>
                    <a:pt x="124" y="28"/>
                  </a:cubicBezTo>
                  <a:cubicBezTo>
                    <a:pt x="124" y="28"/>
                    <a:pt x="123" y="28"/>
                    <a:pt x="123" y="27"/>
                  </a:cubicBezTo>
                  <a:cubicBezTo>
                    <a:pt x="124" y="27"/>
                    <a:pt x="125" y="27"/>
                    <a:pt x="125" y="26"/>
                  </a:cubicBezTo>
                  <a:cubicBezTo>
                    <a:pt x="125" y="26"/>
                    <a:pt x="125" y="26"/>
                    <a:pt x="124" y="26"/>
                  </a:cubicBezTo>
                  <a:moveTo>
                    <a:pt x="134" y="26"/>
                  </a:moveTo>
                  <a:cubicBezTo>
                    <a:pt x="132" y="26"/>
                    <a:pt x="131" y="26"/>
                    <a:pt x="129" y="27"/>
                  </a:cubicBezTo>
                  <a:cubicBezTo>
                    <a:pt x="129" y="27"/>
                    <a:pt x="129" y="27"/>
                    <a:pt x="130" y="27"/>
                  </a:cubicBezTo>
                  <a:cubicBezTo>
                    <a:pt x="130" y="27"/>
                    <a:pt x="130" y="27"/>
                    <a:pt x="131" y="27"/>
                  </a:cubicBezTo>
                  <a:cubicBezTo>
                    <a:pt x="132" y="27"/>
                    <a:pt x="133" y="27"/>
                    <a:pt x="134" y="26"/>
                  </a:cubicBezTo>
                  <a:cubicBezTo>
                    <a:pt x="134" y="26"/>
                    <a:pt x="134" y="26"/>
                    <a:pt x="134" y="26"/>
                  </a:cubicBezTo>
                  <a:moveTo>
                    <a:pt x="273" y="156"/>
                  </a:moveTo>
                  <a:cubicBezTo>
                    <a:pt x="275" y="156"/>
                    <a:pt x="275" y="155"/>
                    <a:pt x="276" y="154"/>
                  </a:cubicBezTo>
                  <a:cubicBezTo>
                    <a:pt x="277" y="153"/>
                    <a:pt x="279" y="153"/>
                    <a:pt x="281" y="153"/>
                  </a:cubicBezTo>
                  <a:cubicBezTo>
                    <a:pt x="282" y="153"/>
                    <a:pt x="282" y="153"/>
                    <a:pt x="283" y="153"/>
                  </a:cubicBezTo>
                  <a:cubicBezTo>
                    <a:pt x="285" y="153"/>
                    <a:pt x="286" y="154"/>
                    <a:pt x="287" y="154"/>
                  </a:cubicBezTo>
                  <a:cubicBezTo>
                    <a:pt x="287" y="154"/>
                    <a:pt x="287" y="154"/>
                    <a:pt x="287" y="154"/>
                  </a:cubicBezTo>
                  <a:cubicBezTo>
                    <a:pt x="288" y="154"/>
                    <a:pt x="288" y="154"/>
                    <a:pt x="289" y="153"/>
                  </a:cubicBezTo>
                  <a:cubicBezTo>
                    <a:pt x="285" y="155"/>
                    <a:pt x="278" y="158"/>
                    <a:pt x="273" y="158"/>
                  </a:cubicBezTo>
                  <a:cubicBezTo>
                    <a:pt x="271" y="158"/>
                    <a:pt x="271" y="156"/>
                    <a:pt x="271" y="154"/>
                  </a:cubicBezTo>
                  <a:cubicBezTo>
                    <a:pt x="271" y="155"/>
                    <a:pt x="273" y="156"/>
                    <a:pt x="273" y="156"/>
                  </a:cubicBezTo>
                  <a:cubicBezTo>
                    <a:pt x="273" y="156"/>
                    <a:pt x="273" y="156"/>
                    <a:pt x="273" y="156"/>
                  </a:cubicBezTo>
                  <a:moveTo>
                    <a:pt x="290" y="153"/>
                  </a:moveTo>
                  <a:cubicBezTo>
                    <a:pt x="290" y="152"/>
                    <a:pt x="290" y="152"/>
                    <a:pt x="290" y="152"/>
                  </a:cubicBezTo>
                  <a:cubicBezTo>
                    <a:pt x="290" y="153"/>
                    <a:pt x="290" y="153"/>
                    <a:pt x="290" y="153"/>
                  </a:cubicBezTo>
                  <a:moveTo>
                    <a:pt x="289" y="151"/>
                  </a:moveTo>
                  <a:cubicBezTo>
                    <a:pt x="289" y="151"/>
                    <a:pt x="289" y="151"/>
                    <a:pt x="289" y="151"/>
                  </a:cubicBezTo>
                  <a:cubicBezTo>
                    <a:pt x="289" y="151"/>
                    <a:pt x="289" y="151"/>
                    <a:pt x="289" y="151"/>
                  </a:cubicBezTo>
                  <a:moveTo>
                    <a:pt x="289" y="150"/>
                  </a:moveTo>
                  <a:cubicBezTo>
                    <a:pt x="289" y="150"/>
                    <a:pt x="288" y="149"/>
                    <a:pt x="288" y="149"/>
                  </a:cubicBezTo>
                  <a:cubicBezTo>
                    <a:pt x="288" y="148"/>
                    <a:pt x="290" y="148"/>
                    <a:pt x="290" y="148"/>
                  </a:cubicBezTo>
                  <a:cubicBezTo>
                    <a:pt x="294" y="147"/>
                    <a:pt x="302" y="146"/>
                    <a:pt x="307" y="146"/>
                  </a:cubicBezTo>
                  <a:cubicBezTo>
                    <a:pt x="307" y="149"/>
                    <a:pt x="303" y="150"/>
                    <a:pt x="298" y="150"/>
                  </a:cubicBezTo>
                  <a:cubicBezTo>
                    <a:pt x="295" y="150"/>
                    <a:pt x="292" y="149"/>
                    <a:pt x="290" y="149"/>
                  </a:cubicBezTo>
                  <a:cubicBezTo>
                    <a:pt x="290" y="149"/>
                    <a:pt x="290" y="149"/>
                    <a:pt x="290" y="149"/>
                  </a:cubicBezTo>
                  <a:cubicBezTo>
                    <a:pt x="289" y="149"/>
                    <a:pt x="289" y="149"/>
                    <a:pt x="289" y="149"/>
                  </a:cubicBezTo>
                  <a:cubicBezTo>
                    <a:pt x="289" y="149"/>
                    <a:pt x="289" y="149"/>
                    <a:pt x="288" y="149"/>
                  </a:cubicBezTo>
                  <a:cubicBezTo>
                    <a:pt x="289" y="150"/>
                    <a:pt x="289" y="150"/>
                    <a:pt x="289" y="150"/>
                  </a:cubicBezTo>
                  <a:moveTo>
                    <a:pt x="353" y="144"/>
                  </a:moveTo>
                  <a:cubicBezTo>
                    <a:pt x="352" y="143"/>
                    <a:pt x="352" y="143"/>
                    <a:pt x="352" y="143"/>
                  </a:cubicBezTo>
                  <a:cubicBezTo>
                    <a:pt x="353" y="144"/>
                    <a:pt x="353" y="144"/>
                    <a:pt x="353" y="144"/>
                  </a:cubicBezTo>
                  <a:moveTo>
                    <a:pt x="352" y="143"/>
                  </a:moveTo>
                  <a:cubicBezTo>
                    <a:pt x="352" y="142"/>
                    <a:pt x="352" y="142"/>
                    <a:pt x="352" y="141"/>
                  </a:cubicBezTo>
                  <a:cubicBezTo>
                    <a:pt x="352" y="142"/>
                    <a:pt x="352" y="142"/>
                    <a:pt x="352" y="143"/>
                  </a:cubicBezTo>
                  <a:moveTo>
                    <a:pt x="351" y="139"/>
                  </a:moveTo>
                  <a:cubicBezTo>
                    <a:pt x="351" y="139"/>
                    <a:pt x="351" y="138"/>
                    <a:pt x="351" y="138"/>
                  </a:cubicBezTo>
                  <a:cubicBezTo>
                    <a:pt x="351" y="138"/>
                    <a:pt x="351" y="139"/>
                    <a:pt x="351" y="139"/>
                  </a:cubicBezTo>
                  <a:moveTo>
                    <a:pt x="224" y="132"/>
                  </a:moveTo>
                  <a:cubicBezTo>
                    <a:pt x="228" y="128"/>
                    <a:pt x="233" y="126"/>
                    <a:pt x="238" y="124"/>
                  </a:cubicBezTo>
                  <a:cubicBezTo>
                    <a:pt x="240" y="123"/>
                    <a:pt x="241" y="124"/>
                    <a:pt x="243" y="123"/>
                  </a:cubicBezTo>
                  <a:cubicBezTo>
                    <a:pt x="245" y="122"/>
                    <a:pt x="244" y="120"/>
                    <a:pt x="246" y="120"/>
                  </a:cubicBezTo>
                  <a:cubicBezTo>
                    <a:pt x="248" y="120"/>
                    <a:pt x="249" y="123"/>
                    <a:pt x="250" y="123"/>
                  </a:cubicBezTo>
                  <a:cubicBezTo>
                    <a:pt x="250" y="123"/>
                    <a:pt x="250" y="121"/>
                    <a:pt x="250" y="121"/>
                  </a:cubicBezTo>
                  <a:cubicBezTo>
                    <a:pt x="251" y="121"/>
                    <a:pt x="251" y="121"/>
                    <a:pt x="252" y="121"/>
                  </a:cubicBezTo>
                  <a:cubicBezTo>
                    <a:pt x="252" y="121"/>
                    <a:pt x="260" y="126"/>
                    <a:pt x="261" y="127"/>
                  </a:cubicBezTo>
                  <a:cubicBezTo>
                    <a:pt x="262" y="128"/>
                    <a:pt x="261" y="129"/>
                    <a:pt x="262" y="131"/>
                  </a:cubicBezTo>
                  <a:cubicBezTo>
                    <a:pt x="266" y="134"/>
                    <a:pt x="272" y="134"/>
                    <a:pt x="277" y="136"/>
                  </a:cubicBezTo>
                  <a:cubicBezTo>
                    <a:pt x="277" y="136"/>
                    <a:pt x="278" y="136"/>
                    <a:pt x="278" y="136"/>
                  </a:cubicBezTo>
                  <a:cubicBezTo>
                    <a:pt x="279" y="136"/>
                    <a:pt x="279" y="136"/>
                    <a:pt x="280" y="136"/>
                  </a:cubicBezTo>
                  <a:cubicBezTo>
                    <a:pt x="280" y="136"/>
                    <a:pt x="281" y="136"/>
                    <a:pt x="281" y="136"/>
                  </a:cubicBezTo>
                  <a:cubicBezTo>
                    <a:pt x="283" y="137"/>
                    <a:pt x="286" y="138"/>
                    <a:pt x="286" y="141"/>
                  </a:cubicBezTo>
                  <a:cubicBezTo>
                    <a:pt x="286" y="141"/>
                    <a:pt x="285" y="142"/>
                    <a:pt x="285" y="142"/>
                  </a:cubicBezTo>
                  <a:cubicBezTo>
                    <a:pt x="285" y="142"/>
                    <a:pt x="284" y="142"/>
                    <a:pt x="284" y="142"/>
                  </a:cubicBezTo>
                  <a:cubicBezTo>
                    <a:pt x="284" y="142"/>
                    <a:pt x="284" y="142"/>
                    <a:pt x="284" y="142"/>
                  </a:cubicBezTo>
                  <a:cubicBezTo>
                    <a:pt x="282" y="142"/>
                    <a:pt x="280" y="140"/>
                    <a:pt x="279" y="140"/>
                  </a:cubicBezTo>
                  <a:cubicBezTo>
                    <a:pt x="279" y="142"/>
                    <a:pt x="277" y="149"/>
                    <a:pt x="275" y="149"/>
                  </a:cubicBezTo>
                  <a:cubicBezTo>
                    <a:pt x="273" y="148"/>
                    <a:pt x="273" y="147"/>
                    <a:pt x="272" y="145"/>
                  </a:cubicBezTo>
                  <a:cubicBezTo>
                    <a:pt x="270" y="145"/>
                    <a:pt x="271" y="145"/>
                    <a:pt x="268" y="145"/>
                  </a:cubicBezTo>
                  <a:cubicBezTo>
                    <a:pt x="269" y="143"/>
                    <a:pt x="270" y="142"/>
                    <a:pt x="270" y="140"/>
                  </a:cubicBezTo>
                  <a:cubicBezTo>
                    <a:pt x="270" y="138"/>
                    <a:pt x="263" y="136"/>
                    <a:pt x="262" y="136"/>
                  </a:cubicBezTo>
                  <a:cubicBezTo>
                    <a:pt x="259" y="136"/>
                    <a:pt x="262" y="139"/>
                    <a:pt x="255" y="140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53" y="140"/>
                    <a:pt x="253" y="144"/>
                    <a:pt x="253" y="146"/>
                  </a:cubicBezTo>
                  <a:cubicBezTo>
                    <a:pt x="253" y="147"/>
                    <a:pt x="253" y="149"/>
                    <a:pt x="253" y="151"/>
                  </a:cubicBezTo>
                  <a:cubicBezTo>
                    <a:pt x="254" y="153"/>
                    <a:pt x="253" y="157"/>
                    <a:pt x="250" y="157"/>
                  </a:cubicBezTo>
                  <a:cubicBezTo>
                    <a:pt x="250" y="157"/>
                    <a:pt x="250" y="157"/>
                    <a:pt x="250" y="157"/>
                  </a:cubicBezTo>
                  <a:cubicBezTo>
                    <a:pt x="248" y="157"/>
                    <a:pt x="246" y="156"/>
                    <a:pt x="246" y="154"/>
                  </a:cubicBezTo>
                  <a:cubicBezTo>
                    <a:pt x="246" y="150"/>
                    <a:pt x="247" y="143"/>
                    <a:pt x="250" y="139"/>
                  </a:cubicBezTo>
                  <a:cubicBezTo>
                    <a:pt x="248" y="140"/>
                    <a:pt x="248" y="141"/>
                    <a:pt x="246" y="141"/>
                  </a:cubicBezTo>
                  <a:cubicBezTo>
                    <a:pt x="246" y="139"/>
                    <a:pt x="253" y="135"/>
                    <a:pt x="257" y="135"/>
                  </a:cubicBezTo>
                  <a:cubicBezTo>
                    <a:pt x="258" y="135"/>
                    <a:pt x="260" y="135"/>
                    <a:pt x="263" y="135"/>
                  </a:cubicBezTo>
                  <a:cubicBezTo>
                    <a:pt x="264" y="135"/>
                    <a:pt x="265" y="135"/>
                    <a:pt x="266" y="135"/>
                  </a:cubicBezTo>
                  <a:cubicBezTo>
                    <a:pt x="266" y="134"/>
                    <a:pt x="266" y="133"/>
                    <a:pt x="266" y="133"/>
                  </a:cubicBezTo>
                  <a:cubicBezTo>
                    <a:pt x="262" y="133"/>
                    <a:pt x="260" y="131"/>
                    <a:pt x="255" y="131"/>
                  </a:cubicBezTo>
                  <a:cubicBezTo>
                    <a:pt x="255" y="131"/>
                    <a:pt x="255" y="131"/>
                    <a:pt x="255" y="131"/>
                  </a:cubicBezTo>
                  <a:cubicBezTo>
                    <a:pt x="253" y="131"/>
                    <a:pt x="253" y="132"/>
                    <a:pt x="250" y="132"/>
                  </a:cubicBezTo>
                  <a:cubicBezTo>
                    <a:pt x="249" y="132"/>
                    <a:pt x="247" y="132"/>
                    <a:pt x="247" y="131"/>
                  </a:cubicBezTo>
                  <a:cubicBezTo>
                    <a:pt x="247" y="131"/>
                    <a:pt x="247" y="131"/>
                    <a:pt x="246" y="131"/>
                  </a:cubicBezTo>
                  <a:cubicBezTo>
                    <a:pt x="246" y="131"/>
                    <a:pt x="246" y="131"/>
                    <a:pt x="245" y="131"/>
                  </a:cubicBezTo>
                  <a:cubicBezTo>
                    <a:pt x="245" y="131"/>
                    <a:pt x="244" y="131"/>
                    <a:pt x="243" y="131"/>
                  </a:cubicBezTo>
                  <a:cubicBezTo>
                    <a:pt x="244" y="130"/>
                    <a:pt x="245" y="129"/>
                    <a:pt x="245" y="127"/>
                  </a:cubicBezTo>
                  <a:cubicBezTo>
                    <a:pt x="243" y="128"/>
                    <a:pt x="240" y="130"/>
                    <a:pt x="237" y="130"/>
                  </a:cubicBezTo>
                  <a:cubicBezTo>
                    <a:pt x="237" y="130"/>
                    <a:pt x="237" y="130"/>
                    <a:pt x="237" y="130"/>
                  </a:cubicBezTo>
                  <a:cubicBezTo>
                    <a:pt x="236" y="130"/>
                    <a:pt x="236" y="132"/>
                    <a:pt x="233" y="132"/>
                  </a:cubicBezTo>
                  <a:cubicBezTo>
                    <a:pt x="231" y="132"/>
                    <a:pt x="231" y="132"/>
                    <a:pt x="230" y="131"/>
                  </a:cubicBezTo>
                  <a:cubicBezTo>
                    <a:pt x="229" y="131"/>
                    <a:pt x="228" y="131"/>
                    <a:pt x="227" y="132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5" y="132"/>
                    <a:pt x="224" y="132"/>
                    <a:pt x="224" y="132"/>
                  </a:cubicBezTo>
                  <a:moveTo>
                    <a:pt x="220" y="25"/>
                  </a:moveTo>
                  <a:cubicBezTo>
                    <a:pt x="220" y="25"/>
                    <a:pt x="219" y="25"/>
                    <a:pt x="218" y="25"/>
                  </a:cubicBezTo>
                  <a:cubicBezTo>
                    <a:pt x="215" y="25"/>
                    <a:pt x="214" y="26"/>
                    <a:pt x="214" y="26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213" y="26"/>
                    <a:pt x="211" y="26"/>
                    <a:pt x="210" y="26"/>
                  </a:cubicBezTo>
                  <a:cubicBezTo>
                    <a:pt x="210" y="27"/>
                    <a:pt x="210" y="27"/>
                    <a:pt x="210" y="27"/>
                  </a:cubicBezTo>
                  <a:cubicBezTo>
                    <a:pt x="211" y="29"/>
                    <a:pt x="210" y="29"/>
                    <a:pt x="212" y="30"/>
                  </a:cubicBezTo>
                  <a:cubicBezTo>
                    <a:pt x="212" y="30"/>
                    <a:pt x="212" y="31"/>
                    <a:pt x="212" y="31"/>
                  </a:cubicBezTo>
                  <a:cubicBezTo>
                    <a:pt x="210" y="32"/>
                    <a:pt x="211" y="32"/>
                    <a:pt x="211" y="33"/>
                  </a:cubicBezTo>
                  <a:cubicBezTo>
                    <a:pt x="209" y="33"/>
                    <a:pt x="207" y="33"/>
                    <a:pt x="206" y="34"/>
                  </a:cubicBezTo>
                  <a:cubicBezTo>
                    <a:pt x="206" y="35"/>
                    <a:pt x="208" y="35"/>
                    <a:pt x="208" y="36"/>
                  </a:cubicBezTo>
                  <a:cubicBezTo>
                    <a:pt x="208" y="37"/>
                    <a:pt x="205" y="37"/>
                    <a:pt x="205" y="38"/>
                  </a:cubicBezTo>
                  <a:cubicBezTo>
                    <a:pt x="205" y="41"/>
                    <a:pt x="216" y="38"/>
                    <a:pt x="216" y="41"/>
                  </a:cubicBezTo>
                  <a:cubicBezTo>
                    <a:pt x="216" y="42"/>
                    <a:pt x="215" y="43"/>
                    <a:pt x="215" y="43"/>
                  </a:cubicBezTo>
                  <a:cubicBezTo>
                    <a:pt x="216" y="43"/>
                    <a:pt x="217" y="43"/>
                    <a:pt x="219" y="43"/>
                  </a:cubicBezTo>
                  <a:cubicBezTo>
                    <a:pt x="220" y="46"/>
                    <a:pt x="210" y="45"/>
                    <a:pt x="209" y="49"/>
                  </a:cubicBezTo>
                  <a:cubicBezTo>
                    <a:pt x="208" y="49"/>
                    <a:pt x="208" y="49"/>
                    <a:pt x="207" y="49"/>
                  </a:cubicBezTo>
                  <a:cubicBezTo>
                    <a:pt x="205" y="49"/>
                    <a:pt x="208" y="47"/>
                    <a:pt x="207" y="46"/>
                  </a:cubicBezTo>
                  <a:cubicBezTo>
                    <a:pt x="207" y="46"/>
                    <a:pt x="204" y="45"/>
                    <a:pt x="201" y="45"/>
                  </a:cubicBezTo>
                  <a:cubicBezTo>
                    <a:pt x="201" y="45"/>
                    <a:pt x="200" y="45"/>
                    <a:pt x="200" y="45"/>
                  </a:cubicBezTo>
                  <a:cubicBezTo>
                    <a:pt x="197" y="46"/>
                    <a:pt x="195" y="46"/>
                    <a:pt x="195" y="48"/>
                  </a:cubicBezTo>
                  <a:cubicBezTo>
                    <a:pt x="195" y="48"/>
                    <a:pt x="195" y="48"/>
                    <a:pt x="195" y="48"/>
                  </a:cubicBezTo>
                  <a:cubicBezTo>
                    <a:pt x="193" y="48"/>
                    <a:pt x="192" y="48"/>
                    <a:pt x="191" y="48"/>
                  </a:cubicBezTo>
                  <a:cubicBezTo>
                    <a:pt x="189" y="48"/>
                    <a:pt x="187" y="48"/>
                    <a:pt x="184" y="48"/>
                  </a:cubicBezTo>
                  <a:cubicBezTo>
                    <a:pt x="182" y="48"/>
                    <a:pt x="180" y="48"/>
                    <a:pt x="178" y="48"/>
                  </a:cubicBezTo>
                  <a:cubicBezTo>
                    <a:pt x="176" y="48"/>
                    <a:pt x="173" y="48"/>
                    <a:pt x="171" y="48"/>
                  </a:cubicBezTo>
                  <a:cubicBezTo>
                    <a:pt x="166" y="48"/>
                    <a:pt x="162" y="47"/>
                    <a:pt x="161" y="45"/>
                  </a:cubicBezTo>
                  <a:cubicBezTo>
                    <a:pt x="158" y="46"/>
                    <a:pt x="149" y="47"/>
                    <a:pt x="148" y="49"/>
                  </a:cubicBezTo>
                  <a:cubicBezTo>
                    <a:pt x="148" y="49"/>
                    <a:pt x="148" y="50"/>
                    <a:pt x="149" y="50"/>
                  </a:cubicBezTo>
                  <a:cubicBezTo>
                    <a:pt x="149" y="50"/>
                    <a:pt x="150" y="50"/>
                    <a:pt x="150" y="49"/>
                  </a:cubicBezTo>
                  <a:cubicBezTo>
                    <a:pt x="152" y="49"/>
                    <a:pt x="157" y="48"/>
                    <a:pt x="159" y="47"/>
                  </a:cubicBezTo>
                  <a:cubicBezTo>
                    <a:pt x="159" y="50"/>
                    <a:pt x="151" y="48"/>
                    <a:pt x="151" y="51"/>
                  </a:cubicBezTo>
                  <a:cubicBezTo>
                    <a:pt x="151" y="52"/>
                    <a:pt x="152" y="53"/>
                    <a:pt x="151" y="53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8" y="53"/>
                    <a:pt x="148" y="52"/>
                    <a:pt x="145" y="52"/>
                  </a:cubicBezTo>
                  <a:cubicBezTo>
                    <a:pt x="145" y="52"/>
                    <a:pt x="144" y="51"/>
                    <a:pt x="143" y="51"/>
                  </a:cubicBezTo>
                  <a:cubicBezTo>
                    <a:pt x="140" y="52"/>
                    <a:pt x="137" y="52"/>
                    <a:pt x="133" y="53"/>
                  </a:cubicBezTo>
                  <a:cubicBezTo>
                    <a:pt x="130" y="53"/>
                    <a:pt x="128" y="54"/>
                    <a:pt x="125" y="55"/>
                  </a:cubicBezTo>
                  <a:cubicBezTo>
                    <a:pt x="123" y="55"/>
                    <a:pt x="121" y="55"/>
                    <a:pt x="121" y="55"/>
                  </a:cubicBezTo>
                  <a:cubicBezTo>
                    <a:pt x="119" y="55"/>
                    <a:pt x="119" y="55"/>
                    <a:pt x="119" y="55"/>
                  </a:cubicBezTo>
                  <a:cubicBezTo>
                    <a:pt x="119" y="54"/>
                    <a:pt x="124" y="53"/>
                    <a:pt x="125" y="53"/>
                  </a:cubicBezTo>
                  <a:cubicBezTo>
                    <a:pt x="123" y="52"/>
                    <a:pt x="122" y="51"/>
                    <a:pt x="121" y="51"/>
                  </a:cubicBezTo>
                  <a:cubicBezTo>
                    <a:pt x="120" y="51"/>
                    <a:pt x="118" y="52"/>
                    <a:pt x="113" y="53"/>
                  </a:cubicBezTo>
                  <a:cubicBezTo>
                    <a:pt x="110" y="54"/>
                    <a:pt x="107" y="54"/>
                    <a:pt x="104" y="54"/>
                  </a:cubicBezTo>
                  <a:cubicBezTo>
                    <a:pt x="104" y="54"/>
                    <a:pt x="103" y="54"/>
                    <a:pt x="102" y="54"/>
                  </a:cubicBezTo>
                  <a:cubicBezTo>
                    <a:pt x="101" y="54"/>
                    <a:pt x="100" y="54"/>
                    <a:pt x="99" y="54"/>
                  </a:cubicBezTo>
                  <a:cubicBezTo>
                    <a:pt x="96" y="54"/>
                    <a:pt x="94" y="54"/>
                    <a:pt x="90" y="55"/>
                  </a:cubicBezTo>
                  <a:cubicBezTo>
                    <a:pt x="88" y="55"/>
                    <a:pt x="89" y="56"/>
                    <a:pt x="87" y="57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4" y="57"/>
                    <a:pt x="84" y="56"/>
                  </a:cubicBezTo>
                  <a:cubicBezTo>
                    <a:pt x="82" y="57"/>
                    <a:pt x="81" y="58"/>
                    <a:pt x="79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7" y="59"/>
                    <a:pt x="76" y="59"/>
                    <a:pt x="75" y="59"/>
                  </a:cubicBezTo>
                  <a:cubicBezTo>
                    <a:pt x="74" y="58"/>
                    <a:pt x="74" y="58"/>
                    <a:pt x="73" y="58"/>
                  </a:cubicBezTo>
                  <a:cubicBezTo>
                    <a:pt x="73" y="58"/>
                    <a:pt x="73" y="58"/>
                    <a:pt x="73" y="58"/>
                  </a:cubicBezTo>
                  <a:cubicBezTo>
                    <a:pt x="70" y="59"/>
                    <a:pt x="71" y="60"/>
                    <a:pt x="68" y="61"/>
                  </a:cubicBezTo>
                  <a:cubicBezTo>
                    <a:pt x="68" y="61"/>
                    <a:pt x="67" y="61"/>
                    <a:pt x="67" y="61"/>
                  </a:cubicBezTo>
                  <a:cubicBezTo>
                    <a:pt x="67" y="61"/>
                    <a:pt x="66" y="61"/>
                    <a:pt x="66" y="61"/>
                  </a:cubicBezTo>
                  <a:cubicBezTo>
                    <a:pt x="62" y="62"/>
                    <a:pt x="61" y="63"/>
                    <a:pt x="58" y="65"/>
                  </a:cubicBezTo>
                  <a:cubicBezTo>
                    <a:pt x="56" y="66"/>
                    <a:pt x="54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1" y="68"/>
                    <a:pt x="51" y="68"/>
                  </a:cubicBezTo>
                  <a:cubicBezTo>
                    <a:pt x="49" y="68"/>
                    <a:pt x="49" y="69"/>
                    <a:pt x="48" y="70"/>
                  </a:cubicBezTo>
                  <a:cubicBezTo>
                    <a:pt x="41" y="72"/>
                    <a:pt x="46" y="72"/>
                    <a:pt x="44" y="73"/>
                  </a:cubicBezTo>
                  <a:cubicBezTo>
                    <a:pt x="42" y="74"/>
                    <a:pt x="36" y="75"/>
                    <a:pt x="32" y="76"/>
                  </a:cubicBezTo>
                  <a:cubicBezTo>
                    <a:pt x="21" y="87"/>
                    <a:pt x="11" y="99"/>
                    <a:pt x="2" y="111"/>
                  </a:cubicBezTo>
                  <a:cubicBezTo>
                    <a:pt x="3" y="111"/>
                    <a:pt x="4" y="110"/>
                    <a:pt x="5" y="110"/>
                  </a:cubicBezTo>
                  <a:cubicBezTo>
                    <a:pt x="5" y="110"/>
                    <a:pt x="6" y="111"/>
                    <a:pt x="7" y="111"/>
                  </a:cubicBezTo>
                  <a:cubicBezTo>
                    <a:pt x="8" y="111"/>
                    <a:pt x="9" y="110"/>
                    <a:pt x="11" y="110"/>
                  </a:cubicBezTo>
                  <a:cubicBezTo>
                    <a:pt x="13" y="109"/>
                    <a:pt x="14" y="109"/>
                    <a:pt x="16" y="108"/>
                  </a:cubicBezTo>
                  <a:cubicBezTo>
                    <a:pt x="16" y="108"/>
                    <a:pt x="17" y="108"/>
                    <a:pt x="17" y="108"/>
                  </a:cubicBezTo>
                  <a:cubicBezTo>
                    <a:pt x="18" y="108"/>
                    <a:pt x="19" y="108"/>
                    <a:pt x="20" y="107"/>
                  </a:cubicBezTo>
                  <a:cubicBezTo>
                    <a:pt x="21" y="107"/>
                    <a:pt x="22" y="107"/>
                    <a:pt x="23" y="107"/>
                  </a:cubicBezTo>
                  <a:cubicBezTo>
                    <a:pt x="24" y="107"/>
                    <a:pt x="24" y="107"/>
                    <a:pt x="25" y="107"/>
                  </a:cubicBezTo>
                  <a:cubicBezTo>
                    <a:pt x="26" y="107"/>
                    <a:pt x="26" y="109"/>
                    <a:pt x="28" y="109"/>
                  </a:cubicBezTo>
                  <a:cubicBezTo>
                    <a:pt x="28" y="109"/>
                    <a:pt x="28" y="109"/>
                    <a:pt x="29" y="108"/>
                  </a:cubicBezTo>
                  <a:cubicBezTo>
                    <a:pt x="30" y="108"/>
                    <a:pt x="30" y="107"/>
                    <a:pt x="31" y="106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33" y="107"/>
                    <a:pt x="33" y="107"/>
                    <a:pt x="34" y="107"/>
                  </a:cubicBezTo>
                  <a:cubicBezTo>
                    <a:pt x="34" y="106"/>
                    <a:pt x="35" y="106"/>
                    <a:pt x="35" y="106"/>
                  </a:cubicBezTo>
                  <a:cubicBezTo>
                    <a:pt x="35" y="106"/>
                    <a:pt x="35" y="106"/>
                    <a:pt x="36" y="107"/>
                  </a:cubicBezTo>
                  <a:cubicBezTo>
                    <a:pt x="35" y="107"/>
                    <a:pt x="34" y="108"/>
                    <a:pt x="34" y="109"/>
                  </a:cubicBezTo>
                  <a:cubicBezTo>
                    <a:pt x="34" y="109"/>
                    <a:pt x="35" y="109"/>
                    <a:pt x="35" y="109"/>
                  </a:cubicBezTo>
                  <a:cubicBezTo>
                    <a:pt x="36" y="109"/>
                    <a:pt x="36" y="109"/>
                    <a:pt x="36" y="109"/>
                  </a:cubicBezTo>
                  <a:cubicBezTo>
                    <a:pt x="37" y="109"/>
                    <a:pt x="37" y="108"/>
                    <a:pt x="39" y="107"/>
                  </a:cubicBezTo>
                  <a:cubicBezTo>
                    <a:pt x="39" y="108"/>
                    <a:pt x="39" y="108"/>
                    <a:pt x="39" y="109"/>
                  </a:cubicBezTo>
                  <a:cubicBezTo>
                    <a:pt x="39" y="109"/>
                    <a:pt x="37" y="110"/>
                    <a:pt x="37" y="110"/>
                  </a:cubicBezTo>
                  <a:cubicBezTo>
                    <a:pt x="37" y="111"/>
                    <a:pt x="37" y="111"/>
                    <a:pt x="38" y="111"/>
                  </a:cubicBezTo>
                  <a:cubicBezTo>
                    <a:pt x="38" y="111"/>
                    <a:pt x="38" y="111"/>
                    <a:pt x="39" y="111"/>
                  </a:cubicBezTo>
                  <a:cubicBezTo>
                    <a:pt x="40" y="111"/>
                    <a:pt x="41" y="111"/>
                    <a:pt x="41" y="111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12"/>
                    <a:pt x="42" y="112"/>
                    <a:pt x="42" y="113"/>
                  </a:cubicBezTo>
                  <a:cubicBezTo>
                    <a:pt x="42" y="114"/>
                    <a:pt x="43" y="114"/>
                    <a:pt x="45" y="114"/>
                  </a:cubicBezTo>
                  <a:cubicBezTo>
                    <a:pt x="45" y="114"/>
                    <a:pt x="46" y="114"/>
                    <a:pt x="46" y="114"/>
                  </a:cubicBezTo>
                  <a:cubicBezTo>
                    <a:pt x="47" y="114"/>
                    <a:pt x="47" y="114"/>
                    <a:pt x="48" y="114"/>
                  </a:cubicBezTo>
                  <a:cubicBezTo>
                    <a:pt x="48" y="114"/>
                    <a:pt x="48" y="114"/>
                    <a:pt x="48" y="115"/>
                  </a:cubicBezTo>
                  <a:cubicBezTo>
                    <a:pt x="48" y="116"/>
                    <a:pt x="48" y="122"/>
                    <a:pt x="49" y="122"/>
                  </a:cubicBezTo>
                  <a:cubicBezTo>
                    <a:pt x="50" y="122"/>
                    <a:pt x="50" y="122"/>
                    <a:pt x="51" y="122"/>
                  </a:cubicBezTo>
                  <a:cubicBezTo>
                    <a:pt x="51" y="122"/>
                    <a:pt x="52" y="122"/>
                    <a:pt x="52" y="122"/>
                  </a:cubicBezTo>
                  <a:cubicBezTo>
                    <a:pt x="53" y="123"/>
                    <a:pt x="51" y="124"/>
                    <a:pt x="53" y="125"/>
                  </a:cubicBezTo>
                  <a:cubicBezTo>
                    <a:pt x="56" y="126"/>
                    <a:pt x="56" y="126"/>
                    <a:pt x="56" y="126"/>
                  </a:cubicBezTo>
                  <a:cubicBezTo>
                    <a:pt x="57" y="127"/>
                    <a:pt x="57" y="129"/>
                    <a:pt x="60" y="129"/>
                  </a:cubicBezTo>
                  <a:cubicBezTo>
                    <a:pt x="60" y="129"/>
                    <a:pt x="61" y="129"/>
                    <a:pt x="61" y="129"/>
                  </a:cubicBezTo>
                  <a:cubicBezTo>
                    <a:pt x="62" y="130"/>
                    <a:pt x="62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6" y="130"/>
                    <a:pt x="67" y="130"/>
                    <a:pt x="68" y="131"/>
                  </a:cubicBezTo>
                  <a:cubicBezTo>
                    <a:pt x="68" y="132"/>
                    <a:pt x="71" y="132"/>
                    <a:pt x="73" y="133"/>
                  </a:cubicBezTo>
                  <a:cubicBezTo>
                    <a:pt x="73" y="133"/>
                    <a:pt x="74" y="133"/>
                    <a:pt x="74" y="133"/>
                  </a:cubicBezTo>
                  <a:cubicBezTo>
                    <a:pt x="75" y="134"/>
                    <a:pt x="76" y="134"/>
                    <a:pt x="76" y="135"/>
                  </a:cubicBezTo>
                  <a:cubicBezTo>
                    <a:pt x="76" y="136"/>
                    <a:pt x="74" y="137"/>
                    <a:pt x="74" y="138"/>
                  </a:cubicBezTo>
                  <a:cubicBezTo>
                    <a:pt x="73" y="137"/>
                    <a:pt x="72" y="137"/>
                    <a:pt x="71" y="137"/>
                  </a:cubicBezTo>
                  <a:cubicBezTo>
                    <a:pt x="71" y="137"/>
                    <a:pt x="70" y="137"/>
                    <a:pt x="70" y="137"/>
                  </a:cubicBezTo>
                  <a:cubicBezTo>
                    <a:pt x="69" y="137"/>
                    <a:pt x="67" y="138"/>
                    <a:pt x="67" y="138"/>
                  </a:cubicBezTo>
                  <a:cubicBezTo>
                    <a:pt x="67" y="140"/>
                    <a:pt x="70" y="141"/>
                    <a:pt x="70" y="143"/>
                  </a:cubicBezTo>
                  <a:cubicBezTo>
                    <a:pt x="70" y="146"/>
                    <a:pt x="65" y="161"/>
                    <a:pt x="66" y="164"/>
                  </a:cubicBezTo>
                  <a:cubicBezTo>
                    <a:pt x="67" y="168"/>
                    <a:pt x="66" y="170"/>
                    <a:pt x="68" y="173"/>
                  </a:cubicBezTo>
                  <a:cubicBezTo>
                    <a:pt x="67" y="174"/>
                    <a:pt x="65" y="175"/>
                    <a:pt x="66" y="176"/>
                  </a:cubicBezTo>
                  <a:cubicBezTo>
                    <a:pt x="68" y="180"/>
                    <a:pt x="71" y="187"/>
                    <a:pt x="74" y="187"/>
                  </a:cubicBezTo>
                  <a:cubicBezTo>
                    <a:pt x="73" y="193"/>
                    <a:pt x="76" y="191"/>
                    <a:pt x="78" y="196"/>
                  </a:cubicBezTo>
                  <a:cubicBezTo>
                    <a:pt x="78" y="197"/>
                    <a:pt x="78" y="199"/>
                    <a:pt x="79" y="200"/>
                  </a:cubicBezTo>
                  <a:cubicBezTo>
                    <a:pt x="85" y="201"/>
                    <a:pt x="93" y="204"/>
                    <a:pt x="95" y="209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5" y="210"/>
                    <a:pt x="95" y="210"/>
                    <a:pt x="95" y="210"/>
                  </a:cubicBezTo>
                  <a:cubicBezTo>
                    <a:pt x="96" y="214"/>
                    <a:pt x="97" y="215"/>
                    <a:pt x="98" y="218"/>
                  </a:cubicBezTo>
                  <a:cubicBezTo>
                    <a:pt x="99" y="220"/>
                    <a:pt x="99" y="224"/>
                    <a:pt x="101" y="225"/>
                  </a:cubicBezTo>
                  <a:cubicBezTo>
                    <a:pt x="104" y="227"/>
                    <a:pt x="107" y="231"/>
                    <a:pt x="109" y="234"/>
                  </a:cubicBezTo>
                  <a:cubicBezTo>
                    <a:pt x="110" y="235"/>
                    <a:pt x="108" y="236"/>
                    <a:pt x="107" y="236"/>
                  </a:cubicBezTo>
                  <a:cubicBezTo>
                    <a:pt x="106" y="236"/>
                    <a:pt x="106" y="236"/>
                    <a:pt x="106" y="236"/>
                  </a:cubicBezTo>
                  <a:cubicBezTo>
                    <a:pt x="107" y="238"/>
                    <a:pt x="111" y="237"/>
                    <a:pt x="113" y="240"/>
                  </a:cubicBezTo>
                  <a:cubicBezTo>
                    <a:pt x="115" y="241"/>
                    <a:pt x="116" y="243"/>
                    <a:pt x="118" y="245"/>
                  </a:cubicBezTo>
                  <a:cubicBezTo>
                    <a:pt x="118" y="246"/>
                    <a:pt x="118" y="248"/>
                    <a:pt x="118" y="249"/>
                  </a:cubicBezTo>
                  <a:cubicBezTo>
                    <a:pt x="119" y="250"/>
                    <a:pt x="119" y="250"/>
                    <a:pt x="120" y="251"/>
                  </a:cubicBezTo>
                  <a:cubicBezTo>
                    <a:pt x="122" y="252"/>
                    <a:pt x="123" y="256"/>
                    <a:pt x="127" y="256"/>
                  </a:cubicBezTo>
                  <a:cubicBezTo>
                    <a:pt x="127" y="257"/>
                    <a:pt x="129" y="260"/>
                    <a:pt x="130" y="260"/>
                  </a:cubicBezTo>
                  <a:cubicBezTo>
                    <a:pt x="130" y="260"/>
                    <a:pt x="131" y="258"/>
                    <a:pt x="131" y="257"/>
                  </a:cubicBezTo>
                  <a:cubicBezTo>
                    <a:pt x="131" y="256"/>
                    <a:pt x="129" y="254"/>
                    <a:pt x="128" y="254"/>
                  </a:cubicBezTo>
                  <a:cubicBezTo>
                    <a:pt x="128" y="254"/>
                    <a:pt x="128" y="254"/>
                    <a:pt x="127" y="254"/>
                  </a:cubicBezTo>
                  <a:cubicBezTo>
                    <a:pt x="124" y="252"/>
                    <a:pt x="123" y="248"/>
                    <a:pt x="122" y="244"/>
                  </a:cubicBezTo>
                  <a:cubicBezTo>
                    <a:pt x="121" y="240"/>
                    <a:pt x="117" y="239"/>
                    <a:pt x="116" y="235"/>
                  </a:cubicBezTo>
                  <a:cubicBezTo>
                    <a:pt x="115" y="232"/>
                    <a:pt x="115" y="230"/>
                    <a:pt x="113" y="228"/>
                  </a:cubicBezTo>
                  <a:cubicBezTo>
                    <a:pt x="111" y="226"/>
                    <a:pt x="109" y="226"/>
                    <a:pt x="108" y="224"/>
                  </a:cubicBezTo>
                  <a:cubicBezTo>
                    <a:pt x="106" y="221"/>
                    <a:pt x="105" y="219"/>
                    <a:pt x="105" y="216"/>
                  </a:cubicBezTo>
                  <a:cubicBezTo>
                    <a:pt x="105" y="215"/>
                    <a:pt x="105" y="214"/>
                    <a:pt x="105" y="213"/>
                  </a:cubicBezTo>
                  <a:cubicBezTo>
                    <a:pt x="107" y="215"/>
                    <a:pt x="110" y="215"/>
                    <a:pt x="113" y="216"/>
                  </a:cubicBezTo>
                  <a:cubicBezTo>
                    <a:pt x="114" y="217"/>
                    <a:pt x="114" y="221"/>
                    <a:pt x="116" y="222"/>
                  </a:cubicBezTo>
                  <a:cubicBezTo>
                    <a:pt x="117" y="223"/>
                    <a:pt x="116" y="226"/>
                    <a:pt x="118" y="228"/>
                  </a:cubicBezTo>
                  <a:cubicBezTo>
                    <a:pt x="120" y="230"/>
                    <a:pt x="121" y="231"/>
                    <a:pt x="124" y="234"/>
                  </a:cubicBezTo>
                  <a:cubicBezTo>
                    <a:pt x="124" y="233"/>
                    <a:pt x="124" y="233"/>
                    <a:pt x="124" y="233"/>
                  </a:cubicBezTo>
                  <a:cubicBezTo>
                    <a:pt x="124" y="233"/>
                    <a:pt x="125" y="233"/>
                    <a:pt x="126" y="233"/>
                  </a:cubicBezTo>
                  <a:cubicBezTo>
                    <a:pt x="126" y="238"/>
                    <a:pt x="131" y="238"/>
                    <a:pt x="133" y="241"/>
                  </a:cubicBezTo>
                  <a:cubicBezTo>
                    <a:pt x="133" y="243"/>
                    <a:pt x="132" y="244"/>
                    <a:pt x="134" y="246"/>
                  </a:cubicBezTo>
                  <a:cubicBezTo>
                    <a:pt x="135" y="247"/>
                    <a:pt x="138" y="248"/>
                    <a:pt x="140" y="250"/>
                  </a:cubicBezTo>
                  <a:cubicBezTo>
                    <a:pt x="144" y="253"/>
                    <a:pt x="148" y="259"/>
                    <a:pt x="150" y="265"/>
                  </a:cubicBezTo>
                  <a:cubicBezTo>
                    <a:pt x="150" y="266"/>
                    <a:pt x="152" y="267"/>
                    <a:pt x="152" y="269"/>
                  </a:cubicBezTo>
                  <a:cubicBezTo>
                    <a:pt x="152" y="271"/>
                    <a:pt x="150" y="272"/>
                    <a:pt x="150" y="274"/>
                  </a:cubicBezTo>
                  <a:cubicBezTo>
                    <a:pt x="150" y="275"/>
                    <a:pt x="151" y="278"/>
                    <a:pt x="153" y="278"/>
                  </a:cubicBezTo>
                  <a:cubicBezTo>
                    <a:pt x="153" y="278"/>
                    <a:pt x="153" y="278"/>
                    <a:pt x="153" y="278"/>
                  </a:cubicBezTo>
                  <a:cubicBezTo>
                    <a:pt x="154" y="280"/>
                    <a:pt x="159" y="281"/>
                    <a:pt x="161" y="283"/>
                  </a:cubicBezTo>
                  <a:cubicBezTo>
                    <a:pt x="162" y="283"/>
                    <a:pt x="163" y="284"/>
                    <a:pt x="163" y="284"/>
                  </a:cubicBezTo>
                  <a:cubicBezTo>
                    <a:pt x="166" y="285"/>
                    <a:pt x="167" y="285"/>
                    <a:pt x="169" y="286"/>
                  </a:cubicBezTo>
                  <a:cubicBezTo>
                    <a:pt x="172" y="287"/>
                    <a:pt x="173" y="289"/>
                    <a:pt x="175" y="290"/>
                  </a:cubicBezTo>
                  <a:cubicBezTo>
                    <a:pt x="176" y="290"/>
                    <a:pt x="176" y="290"/>
                    <a:pt x="177" y="290"/>
                  </a:cubicBezTo>
                  <a:cubicBezTo>
                    <a:pt x="177" y="290"/>
                    <a:pt x="178" y="290"/>
                    <a:pt x="178" y="290"/>
                  </a:cubicBezTo>
                  <a:cubicBezTo>
                    <a:pt x="178" y="290"/>
                    <a:pt x="179" y="290"/>
                    <a:pt x="179" y="290"/>
                  </a:cubicBezTo>
                  <a:cubicBezTo>
                    <a:pt x="180" y="290"/>
                    <a:pt x="180" y="290"/>
                    <a:pt x="181" y="290"/>
                  </a:cubicBezTo>
                  <a:cubicBezTo>
                    <a:pt x="183" y="291"/>
                    <a:pt x="189" y="295"/>
                    <a:pt x="191" y="296"/>
                  </a:cubicBezTo>
                  <a:cubicBezTo>
                    <a:pt x="192" y="296"/>
                    <a:pt x="193" y="295"/>
                    <a:pt x="193" y="295"/>
                  </a:cubicBezTo>
                  <a:cubicBezTo>
                    <a:pt x="194" y="295"/>
                    <a:pt x="195" y="296"/>
                    <a:pt x="196" y="296"/>
                  </a:cubicBezTo>
                  <a:cubicBezTo>
                    <a:pt x="196" y="296"/>
                    <a:pt x="198" y="297"/>
                    <a:pt x="200" y="297"/>
                  </a:cubicBezTo>
                  <a:cubicBezTo>
                    <a:pt x="203" y="297"/>
                    <a:pt x="203" y="294"/>
                    <a:pt x="207" y="294"/>
                  </a:cubicBezTo>
                  <a:cubicBezTo>
                    <a:pt x="208" y="294"/>
                    <a:pt x="210" y="294"/>
                    <a:pt x="211" y="295"/>
                  </a:cubicBezTo>
                  <a:cubicBezTo>
                    <a:pt x="212" y="295"/>
                    <a:pt x="212" y="295"/>
                    <a:pt x="212" y="295"/>
                  </a:cubicBezTo>
                  <a:cubicBezTo>
                    <a:pt x="218" y="298"/>
                    <a:pt x="219" y="305"/>
                    <a:pt x="225" y="308"/>
                  </a:cubicBezTo>
                  <a:cubicBezTo>
                    <a:pt x="229" y="310"/>
                    <a:pt x="232" y="309"/>
                    <a:pt x="235" y="310"/>
                  </a:cubicBezTo>
                  <a:cubicBezTo>
                    <a:pt x="238" y="311"/>
                    <a:pt x="240" y="313"/>
                    <a:pt x="244" y="313"/>
                  </a:cubicBezTo>
                  <a:cubicBezTo>
                    <a:pt x="245" y="313"/>
                    <a:pt x="246" y="312"/>
                    <a:pt x="247" y="312"/>
                  </a:cubicBezTo>
                  <a:cubicBezTo>
                    <a:pt x="248" y="312"/>
                    <a:pt x="248" y="312"/>
                    <a:pt x="248" y="312"/>
                  </a:cubicBezTo>
                  <a:cubicBezTo>
                    <a:pt x="250" y="317"/>
                    <a:pt x="253" y="318"/>
                    <a:pt x="256" y="321"/>
                  </a:cubicBezTo>
                  <a:cubicBezTo>
                    <a:pt x="257" y="322"/>
                    <a:pt x="258" y="322"/>
                    <a:pt x="259" y="324"/>
                  </a:cubicBezTo>
                  <a:cubicBezTo>
                    <a:pt x="260" y="327"/>
                    <a:pt x="258" y="329"/>
                    <a:pt x="261" y="331"/>
                  </a:cubicBezTo>
                  <a:cubicBezTo>
                    <a:pt x="261" y="331"/>
                    <a:pt x="261" y="331"/>
                    <a:pt x="261" y="331"/>
                  </a:cubicBezTo>
                  <a:cubicBezTo>
                    <a:pt x="261" y="331"/>
                    <a:pt x="261" y="331"/>
                    <a:pt x="262" y="331"/>
                  </a:cubicBezTo>
                  <a:cubicBezTo>
                    <a:pt x="262" y="331"/>
                    <a:pt x="262" y="331"/>
                    <a:pt x="262" y="331"/>
                  </a:cubicBezTo>
                  <a:cubicBezTo>
                    <a:pt x="262" y="331"/>
                    <a:pt x="262" y="331"/>
                    <a:pt x="262" y="331"/>
                  </a:cubicBezTo>
                  <a:cubicBezTo>
                    <a:pt x="262" y="331"/>
                    <a:pt x="262" y="330"/>
                    <a:pt x="262" y="329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63" y="329"/>
                    <a:pt x="269" y="333"/>
                    <a:pt x="270" y="334"/>
                  </a:cubicBezTo>
                  <a:cubicBezTo>
                    <a:pt x="270" y="335"/>
                    <a:pt x="270" y="337"/>
                    <a:pt x="273" y="338"/>
                  </a:cubicBezTo>
                  <a:cubicBezTo>
                    <a:pt x="274" y="339"/>
                    <a:pt x="274" y="339"/>
                    <a:pt x="274" y="339"/>
                  </a:cubicBezTo>
                  <a:cubicBezTo>
                    <a:pt x="275" y="339"/>
                    <a:pt x="276" y="338"/>
                    <a:pt x="278" y="338"/>
                  </a:cubicBezTo>
                  <a:cubicBezTo>
                    <a:pt x="279" y="338"/>
                    <a:pt x="280" y="339"/>
                    <a:pt x="280" y="339"/>
                  </a:cubicBezTo>
                  <a:cubicBezTo>
                    <a:pt x="282" y="340"/>
                    <a:pt x="283" y="344"/>
                    <a:pt x="287" y="344"/>
                  </a:cubicBezTo>
                  <a:cubicBezTo>
                    <a:pt x="287" y="344"/>
                    <a:pt x="287" y="344"/>
                    <a:pt x="287" y="344"/>
                  </a:cubicBezTo>
                  <a:cubicBezTo>
                    <a:pt x="288" y="344"/>
                    <a:pt x="289" y="343"/>
                    <a:pt x="290" y="341"/>
                  </a:cubicBezTo>
                  <a:cubicBezTo>
                    <a:pt x="289" y="341"/>
                    <a:pt x="288" y="340"/>
                    <a:pt x="288" y="339"/>
                  </a:cubicBezTo>
                  <a:cubicBezTo>
                    <a:pt x="288" y="339"/>
                    <a:pt x="293" y="335"/>
                    <a:pt x="295" y="335"/>
                  </a:cubicBezTo>
                  <a:cubicBezTo>
                    <a:pt x="297" y="335"/>
                    <a:pt x="296" y="339"/>
                    <a:pt x="298" y="340"/>
                  </a:cubicBezTo>
                  <a:cubicBezTo>
                    <a:pt x="297" y="340"/>
                    <a:pt x="297" y="341"/>
                    <a:pt x="296" y="342"/>
                  </a:cubicBezTo>
                  <a:cubicBezTo>
                    <a:pt x="296" y="342"/>
                    <a:pt x="298" y="343"/>
                    <a:pt x="299" y="343"/>
                  </a:cubicBezTo>
                  <a:cubicBezTo>
                    <a:pt x="299" y="343"/>
                    <a:pt x="299" y="343"/>
                    <a:pt x="299" y="343"/>
                  </a:cubicBezTo>
                  <a:cubicBezTo>
                    <a:pt x="299" y="344"/>
                    <a:pt x="299" y="344"/>
                    <a:pt x="299" y="344"/>
                  </a:cubicBezTo>
                  <a:cubicBezTo>
                    <a:pt x="299" y="347"/>
                    <a:pt x="302" y="346"/>
                    <a:pt x="302" y="350"/>
                  </a:cubicBezTo>
                  <a:cubicBezTo>
                    <a:pt x="302" y="352"/>
                    <a:pt x="301" y="353"/>
                    <a:pt x="301" y="355"/>
                  </a:cubicBezTo>
                  <a:cubicBezTo>
                    <a:pt x="301" y="356"/>
                    <a:pt x="302" y="357"/>
                    <a:pt x="302" y="358"/>
                  </a:cubicBezTo>
                  <a:cubicBezTo>
                    <a:pt x="302" y="359"/>
                    <a:pt x="302" y="359"/>
                    <a:pt x="302" y="359"/>
                  </a:cubicBezTo>
                  <a:cubicBezTo>
                    <a:pt x="302" y="360"/>
                    <a:pt x="302" y="360"/>
                    <a:pt x="301" y="361"/>
                  </a:cubicBezTo>
                  <a:cubicBezTo>
                    <a:pt x="301" y="361"/>
                    <a:pt x="303" y="362"/>
                    <a:pt x="303" y="362"/>
                  </a:cubicBezTo>
                  <a:cubicBezTo>
                    <a:pt x="302" y="367"/>
                    <a:pt x="297" y="366"/>
                    <a:pt x="295" y="370"/>
                  </a:cubicBezTo>
                  <a:cubicBezTo>
                    <a:pt x="294" y="373"/>
                    <a:pt x="292" y="377"/>
                    <a:pt x="287" y="377"/>
                  </a:cubicBezTo>
                  <a:cubicBezTo>
                    <a:pt x="288" y="385"/>
                    <a:pt x="285" y="388"/>
                    <a:pt x="285" y="392"/>
                  </a:cubicBezTo>
                  <a:cubicBezTo>
                    <a:pt x="285" y="394"/>
                    <a:pt x="285" y="398"/>
                    <a:pt x="288" y="398"/>
                  </a:cubicBezTo>
                  <a:cubicBezTo>
                    <a:pt x="288" y="398"/>
                    <a:pt x="289" y="397"/>
                    <a:pt x="289" y="397"/>
                  </a:cubicBezTo>
                  <a:cubicBezTo>
                    <a:pt x="290" y="397"/>
                    <a:pt x="290" y="397"/>
                    <a:pt x="291" y="398"/>
                  </a:cubicBezTo>
                  <a:cubicBezTo>
                    <a:pt x="290" y="400"/>
                    <a:pt x="287" y="401"/>
                    <a:pt x="285" y="404"/>
                  </a:cubicBezTo>
                  <a:cubicBezTo>
                    <a:pt x="284" y="404"/>
                    <a:pt x="283" y="407"/>
                    <a:pt x="283" y="409"/>
                  </a:cubicBezTo>
                  <a:cubicBezTo>
                    <a:pt x="283" y="412"/>
                    <a:pt x="285" y="415"/>
                    <a:pt x="287" y="417"/>
                  </a:cubicBezTo>
                  <a:cubicBezTo>
                    <a:pt x="288" y="417"/>
                    <a:pt x="289" y="417"/>
                    <a:pt x="290" y="418"/>
                  </a:cubicBezTo>
                  <a:cubicBezTo>
                    <a:pt x="290" y="419"/>
                    <a:pt x="291" y="421"/>
                    <a:pt x="292" y="422"/>
                  </a:cubicBezTo>
                  <a:cubicBezTo>
                    <a:pt x="293" y="423"/>
                    <a:pt x="294" y="423"/>
                    <a:pt x="295" y="424"/>
                  </a:cubicBezTo>
                  <a:cubicBezTo>
                    <a:pt x="296" y="427"/>
                    <a:pt x="297" y="429"/>
                    <a:pt x="299" y="432"/>
                  </a:cubicBezTo>
                  <a:cubicBezTo>
                    <a:pt x="300" y="436"/>
                    <a:pt x="301" y="439"/>
                    <a:pt x="302" y="443"/>
                  </a:cubicBezTo>
                  <a:cubicBezTo>
                    <a:pt x="303" y="445"/>
                    <a:pt x="305" y="446"/>
                    <a:pt x="305" y="449"/>
                  </a:cubicBezTo>
                  <a:cubicBezTo>
                    <a:pt x="305" y="451"/>
                    <a:pt x="305" y="452"/>
                    <a:pt x="306" y="453"/>
                  </a:cubicBezTo>
                  <a:cubicBezTo>
                    <a:pt x="309" y="456"/>
                    <a:pt x="311" y="458"/>
                    <a:pt x="317" y="459"/>
                  </a:cubicBezTo>
                  <a:cubicBezTo>
                    <a:pt x="319" y="460"/>
                    <a:pt x="320" y="460"/>
                    <a:pt x="322" y="462"/>
                  </a:cubicBezTo>
                  <a:cubicBezTo>
                    <a:pt x="324" y="463"/>
                    <a:pt x="326" y="463"/>
                    <a:pt x="329" y="464"/>
                  </a:cubicBezTo>
                  <a:cubicBezTo>
                    <a:pt x="332" y="465"/>
                    <a:pt x="334" y="467"/>
                    <a:pt x="336" y="471"/>
                  </a:cubicBezTo>
                  <a:cubicBezTo>
                    <a:pt x="336" y="472"/>
                    <a:pt x="337" y="481"/>
                    <a:pt x="336" y="482"/>
                  </a:cubicBezTo>
                  <a:cubicBezTo>
                    <a:pt x="336" y="484"/>
                    <a:pt x="335" y="488"/>
                    <a:pt x="334" y="490"/>
                  </a:cubicBezTo>
                  <a:cubicBezTo>
                    <a:pt x="334" y="492"/>
                    <a:pt x="334" y="494"/>
                    <a:pt x="334" y="496"/>
                  </a:cubicBezTo>
                  <a:cubicBezTo>
                    <a:pt x="333" y="497"/>
                    <a:pt x="332" y="500"/>
                    <a:pt x="332" y="501"/>
                  </a:cubicBezTo>
                  <a:cubicBezTo>
                    <a:pt x="332" y="501"/>
                    <a:pt x="332" y="502"/>
                    <a:pt x="332" y="502"/>
                  </a:cubicBezTo>
                  <a:cubicBezTo>
                    <a:pt x="332" y="506"/>
                    <a:pt x="329" y="509"/>
                    <a:pt x="328" y="514"/>
                  </a:cubicBezTo>
                  <a:cubicBezTo>
                    <a:pt x="328" y="516"/>
                    <a:pt x="326" y="518"/>
                    <a:pt x="327" y="520"/>
                  </a:cubicBezTo>
                  <a:cubicBezTo>
                    <a:pt x="327" y="523"/>
                    <a:pt x="327" y="526"/>
                    <a:pt x="326" y="529"/>
                  </a:cubicBezTo>
                  <a:cubicBezTo>
                    <a:pt x="325" y="532"/>
                    <a:pt x="325" y="534"/>
                    <a:pt x="323" y="537"/>
                  </a:cubicBezTo>
                  <a:cubicBezTo>
                    <a:pt x="323" y="537"/>
                    <a:pt x="322" y="537"/>
                    <a:pt x="322" y="538"/>
                  </a:cubicBezTo>
                  <a:cubicBezTo>
                    <a:pt x="321" y="539"/>
                    <a:pt x="320" y="540"/>
                    <a:pt x="320" y="541"/>
                  </a:cubicBezTo>
                  <a:cubicBezTo>
                    <a:pt x="318" y="543"/>
                    <a:pt x="316" y="545"/>
                    <a:pt x="315" y="548"/>
                  </a:cubicBezTo>
                  <a:cubicBezTo>
                    <a:pt x="315" y="549"/>
                    <a:pt x="315" y="551"/>
                    <a:pt x="316" y="551"/>
                  </a:cubicBezTo>
                  <a:cubicBezTo>
                    <a:pt x="316" y="551"/>
                    <a:pt x="317" y="552"/>
                    <a:pt x="317" y="552"/>
                  </a:cubicBezTo>
                  <a:cubicBezTo>
                    <a:pt x="316" y="553"/>
                    <a:pt x="316" y="553"/>
                    <a:pt x="315" y="553"/>
                  </a:cubicBezTo>
                  <a:cubicBezTo>
                    <a:pt x="314" y="555"/>
                    <a:pt x="313" y="556"/>
                    <a:pt x="313" y="558"/>
                  </a:cubicBezTo>
                  <a:cubicBezTo>
                    <a:pt x="313" y="559"/>
                    <a:pt x="312" y="562"/>
                    <a:pt x="313" y="562"/>
                  </a:cubicBezTo>
                  <a:cubicBezTo>
                    <a:pt x="314" y="561"/>
                    <a:pt x="315" y="561"/>
                    <a:pt x="316" y="560"/>
                  </a:cubicBezTo>
                  <a:cubicBezTo>
                    <a:pt x="316" y="560"/>
                    <a:pt x="317" y="560"/>
                    <a:pt x="317" y="560"/>
                  </a:cubicBezTo>
                  <a:cubicBezTo>
                    <a:pt x="317" y="561"/>
                    <a:pt x="317" y="561"/>
                    <a:pt x="317" y="562"/>
                  </a:cubicBezTo>
                  <a:cubicBezTo>
                    <a:pt x="314" y="566"/>
                    <a:pt x="312" y="570"/>
                    <a:pt x="309" y="574"/>
                  </a:cubicBezTo>
                  <a:cubicBezTo>
                    <a:pt x="309" y="574"/>
                    <a:pt x="309" y="574"/>
                    <a:pt x="309" y="574"/>
                  </a:cubicBezTo>
                  <a:cubicBezTo>
                    <a:pt x="308" y="574"/>
                    <a:pt x="308" y="574"/>
                    <a:pt x="308" y="573"/>
                  </a:cubicBezTo>
                  <a:cubicBezTo>
                    <a:pt x="307" y="573"/>
                    <a:pt x="307" y="573"/>
                    <a:pt x="306" y="573"/>
                  </a:cubicBezTo>
                  <a:cubicBezTo>
                    <a:pt x="306" y="573"/>
                    <a:pt x="306" y="573"/>
                    <a:pt x="305" y="573"/>
                  </a:cubicBezTo>
                  <a:cubicBezTo>
                    <a:pt x="305" y="573"/>
                    <a:pt x="304" y="573"/>
                    <a:pt x="304" y="574"/>
                  </a:cubicBezTo>
                  <a:cubicBezTo>
                    <a:pt x="304" y="574"/>
                    <a:pt x="304" y="574"/>
                    <a:pt x="304" y="574"/>
                  </a:cubicBezTo>
                  <a:cubicBezTo>
                    <a:pt x="303" y="574"/>
                    <a:pt x="304" y="574"/>
                    <a:pt x="304" y="574"/>
                  </a:cubicBezTo>
                  <a:cubicBezTo>
                    <a:pt x="304" y="576"/>
                    <a:pt x="305" y="576"/>
                    <a:pt x="305" y="577"/>
                  </a:cubicBezTo>
                  <a:cubicBezTo>
                    <a:pt x="305" y="579"/>
                    <a:pt x="302" y="579"/>
                    <a:pt x="301" y="580"/>
                  </a:cubicBezTo>
                  <a:cubicBezTo>
                    <a:pt x="301" y="581"/>
                    <a:pt x="303" y="583"/>
                    <a:pt x="303" y="585"/>
                  </a:cubicBezTo>
                  <a:cubicBezTo>
                    <a:pt x="303" y="585"/>
                    <a:pt x="303" y="585"/>
                    <a:pt x="303" y="586"/>
                  </a:cubicBezTo>
                  <a:cubicBezTo>
                    <a:pt x="303" y="587"/>
                    <a:pt x="307" y="587"/>
                    <a:pt x="307" y="588"/>
                  </a:cubicBezTo>
                  <a:cubicBezTo>
                    <a:pt x="306" y="589"/>
                    <a:pt x="306" y="589"/>
                    <a:pt x="305" y="589"/>
                  </a:cubicBezTo>
                  <a:cubicBezTo>
                    <a:pt x="306" y="589"/>
                    <a:pt x="306" y="589"/>
                    <a:pt x="306" y="589"/>
                  </a:cubicBezTo>
                  <a:cubicBezTo>
                    <a:pt x="306" y="590"/>
                    <a:pt x="304" y="590"/>
                    <a:pt x="303" y="591"/>
                  </a:cubicBezTo>
                  <a:cubicBezTo>
                    <a:pt x="304" y="591"/>
                    <a:pt x="304" y="591"/>
                    <a:pt x="305" y="591"/>
                  </a:cubicBezTo>
                  <a:cubicBezTo>
                    <a:pt x="306" y="592"/>
                    <a:pt x="307" y="592"/>
                    <a:pt x="309" y="592"/>
                  </a:cubicBezTo>
                  <a:cubicBezTo>
                    <a:pt x="310" y="592"/>
                    <a:pt x="311" y="592"/>
                    <a:pt x="312" y="592"/>
                  </a:cubicBezTo>
                  <a:cubicBezTo>
                    <a:pt x="312" y="592"/>
                    <a:pt x="312" y="593"/>
                    <a:pt x="312" y="593"/>
                  </a:cubicBezTo>
                  <a:cubicBezTo>
                    <a:pt x="312" y="593"/>
                    <a:pt x="313" y="593"/>
                    <a:pt x="313" y="593"/>
                  </a:cubicBezTo>
                  <a:cubicBezTo>
                    <a:pt x="314" y="592"/>
                    <a:pt x="315" y="592"/>
                    <a:pt x="316" y="592"/>
                  </a:cubicBezTo>
                  <a:cubicBezTo>
                    <a:pt x="316" y="593"/>
                    <a:pt x="316" y="593"/>
                    <a:pt x="317" y="593"/>
                  </a:cubicBezTo>
                  <a:cubicBezTo>
                    <a:pt x="318" y="593"/>
                    <a:pt x="320" y="593"/>
                    <a:pt x="321" y="593"/>
                  </a:cubicBezTo>
                  <a:cubicBezTo>
                    <a:pt x="323" y="593"/>
                    <a:pt x="322" y="594"/>
                    <a:pt x="323" y="594"/>
                  </a:cubicBezTo>
                  <a:cubicBezTo>
                    <a:pt x="328" y="593"/>
                    <a:pt x="332" y="591"/>
                    <a:pt x="337" y="590"/>
                  </a:cubicBezTo>
                  <a:cubicBezTo>
                    <a:pt x="335" y="590"/>
                    <a:pt x="333" y="590"/>
                    <a:pt x="331" y="589"/>
                  </a:cubicBezTo>
                  <a:cubicBezTo>
                    <a:pt x="329" y="589"/>
                    <a:pt x="330" y="586"/>
                    <a:pt x="328" y="586"/>
                  </a:cubicBezTo>
                  <a:cubicBezTo>
                    <a:pt x="328" y="586"/>
                    <a:pt x="328" y="586"/>
                    <a:pt x="328" y="586"/>
                  </a:cubicBezTo>
                  <a:cubicBezTo>
                    <a:pt x="327" y="586"/>
                    <a:pt x="326" y="586"/>
                    <a:pt x="326" y="585"/>
                  </a:cubicBezTo>
                  <a:cubicBezTo>
                    <a:pt x="327" y="583"/>
                    <a:pt x="327" y="583"/>
                    <a:pt x="329" y="582"/>
                  </a:cubicBezTo>
                  <a:cubicBezTo>
                    <a:pt x="331" y="581"/>
                    <a:pt x="333" y="581"/>
                    <a:pt x="334" y="580"/>
                  </a:cubicBezTo>
                  <a:cubicBezTo>
                    <a:pt x="335" y="579"/>
                    <a:pt x="335" y="578"/>
                    <a:pt x="337" y="577"/>
                  </a:cubicBezTo>
                  <a:cubicBezTo>
                    <a:pt x="339" y="576"/>
                    <a:pt x="343" y="575"/>
                    <a:pt x="343" y="573"/>
                  </a:cubicBezTo>
                  <a:cubicBezTo>
                    <a:pt x="343" y="571"/>
                    <a:pt x="337" y="573"/>
                    <a:pt x="337" y="570"/>
                  </a:cubicBezTo>
                  <a:cubicBezTo>
                    <a:pt x="338" y="569"/>
                    <a:pt x="340" y="567"/>
                    <a:pt x="342" y="567"/>
                  </a:cubicBezTo>
                  <a:cubicBezTo>
                    <a:pt x="342" y="567"/>
                    <a:pt x="343" y="567"/>
                    <a:pt x="343" y="567"/>
                  </a:cubicBezTo>
                  <a:cubicBezTo>
                    <a:pt x="343" y="567"/>
                    <a:pt x="344" y="567"/>
                    <a:pt x="345" y="567"/>
                  </a:cubicBezTo>
                  <a:cubicBezTo>
                    <a:pt x="345" y="567"/>
                    <a:pt x="346" y="567"/>
                    <a:pt x="347" y="567"/>
                  </a:cubicBezTo>
                  <a:cubicBezTo>
                    <a:pt x="348" y="567"/>
                    <a:pt x="348" y="567"/>
                    <a:pt x="348" y="567"/>
                  </a:cubicBezTo>
                  <a:cubicBezTo>
                    <a:pt x="350" y="565"/>
                    <a:pt x="350" y="563"/>
                    <a:pt x="353" y="561"/>
                  </a:cubicBezTo>
                  <a:cubicBezTo>
                    <a:pt x="352" y="561"/>
                    <a:pt x="352" y="561"/>
                    <a:pt x="352" y="560"/>
                  </a:cubicBezTo>
                  <a:cubicBezTo>
                    <a:pt x="352" y="560"/>
                    <a:pt x="352" y="560"/>
                    <a:pt x="352" y="560"/>
                  </a:cubicBezTo>
                  <a:cubicBezTo>
                    <a:pt x="353" y="560"/>
                    <a:pt x="353" y="560"/>
                    <a:pt x="353" y="560"/>
                  </a:cubicBezTo>
                  <a:cubicBezTo>
                    <a:pt x="354" y="560"/>
                    <a:pt x="354" y="560"/>
                    <a:pt x="355" y="560"/>
                  </a:cubicBezTo>
                  <a:cubicBezTo>
                    <a:pt x="355" y="560"/>
                    <a:pt x="355" y="560"/>
                    <a:pt x="355" y="560"/>
                  </a:cubicBezTo>
                  <a:cubicBezTo>
                    <a:pt x="356" y="560"/>
                    <a:pt x="357" y="559"/>
                    <a:pt x="357" y="559"/>
                  </a:cubicBezTo>
                  <a:cubicBezTo>
                    <a:pt x="357" y="558"/>
                    <a:pt x="357" y="558"/>
                    <a:pt x="356" y="558"/>
                  </a:cubicBezTo>
                  <a:cubicBezTo>
                    <a:pt x="356" y="558"/>
                    <a:pt x="355" y="559"/>
                    <a:pt x="354" y="559"/>
                  </a:cubicBezTo>
                  <a:cubicBezTo>
                    <a:pt x="354" y="559"/>
                    <a:pt x="354" y="559"/>
                    <a:pt x="354" y="559"/>
                  </a:cubicBezTo>
                  <a:cubicBezTo>
                    <a:pt x="352" y="559"/>
                    <a:pt x="351" y="557"/>
                    <a:pt x="351" y="556"/>
                  </a:cubicBezTo>
                  <a:cubicBezTo>
                    <a:pt x="351" y="555"/>
                    <a:pt x="352" y="554"/>
                    <a:pt x="353" y="554"/>
                  </a:cubicBezTo>
                  <a:cubicBezTo>
                    <a:pt x="354" y="554"/>
                    <a:pt x="354" y="554"/>
                    <a:pt x="355" y="554"/>
                  </a:cubicBezTo>
                  <a:cubicBezTo>
                    <a:pt x="355" y="554"/>
                    <a:pt x="356" y="554"/>
                    <a:pt x="357" y="554"/>
                  </a:cubicBezTo>
                  <a:cubicBezTo>
                    <a:pt x="357" y="554"/>
                    <a:pt x="358" y="555"/>
                    <a:pt x="358" y="555"/>
                  </a:cubicBezTo>
                  <a:cubicBezTo>
                    <a:pt x="359" y="555"/>
                    <a:pt x="359" y="555"/>
                    <a:pt x="360" y="554"/>
                  </a:cubicBezTo>
                  <a:cubicBezTo>
                    <a:pt x="361" y="554"/>
                    <a:pt x="363" y="553"/>
                    <a:pt x="363" y="553"/>
                  </a:cubicBezTo>
                  <a:cubicBezTo>
                    <a:pt x="363" y="552"/>
                    <a:pt x="364" y="552"/>
                    <a:pt x="364" y="552"/>
                  </a:cubicBezTo>
                  <a:cubicBezTo>
                    <a:pt x="365" y="550"/>
                    <a:pt x="363" y="549"/>
                    <a:pt x="365" y="548"/>
                  </a:cubicBezTo>
                  <a:cubicBezTo>
                    <a:pt x="367" y="546"/>
                    <a:pt x="372" y="547"/>
                    <a:pt x="374" y="546"/>
                  </a:cubicBezTo>
                  <a:cubicBezTo>
                    <a:pt x="378" y="544"/>
                    <a:pt x="381" y="544"/>
                    <a:pt x="384" y="542"/>
                  </a:cubicBezTo>
                  <a:cubicBezTo>
                    <a:pt x="385" y="541"/>
                    <a:pt x="387" y="540"/>
                    <a:pt x="388" y="538"/>
                  </a:cubicBezTo>
                  <a:cubicBezTo>
                    <a:pt x="389" y="538"/>
                    <a:pt x="389" y="537"/>
                    <a:pt x="390" y="536"/>
                  </a:cubicBezTo>
                  <a:cubicBezTo>
                    <a:pt x="390" y="534"/>
                    <a:pt x="388" y="535"/>
                    <a:pt x="387" y="534"/>
                  </a:cubicBezTo>
                  <a:cubicBezTo>
                    <a:pt x="387" y="532"/>
                    <a:pt x="387" y="531"/>
                    <a:pt x="386" y="531"/>
                  </a:cubicBezTo>
                  <a:cubicBezTo>
                    <a:pt x="386" y="530"/>
                    <a:pt x="384" y="530"/>
                    <a:pt x="384" y="529"/>
                  </a:cubicBezTo>
                  <a:cubicBezTo>
                    <a:pt x="384" y="529"/>
                    <a:pt x="385" y="529"/>
                    <a:pt x="385" y="529"/>
                  </a:cubicBezTo>
                  <a:cubicBezTo>
                    <a:pt x="386" y="529"/>
                    <a:pt x="386" y="528"/>
                    <a:pt x="386" y="528"/>
                  </a:cubicBezTo>
                  <a:cubicBezTo>
                    <a:pt x="387" y="528"/>
                    <a:pt x="388" y="529"/>
                    <a:pt x="388" y="529"/>
                  </a:cubicBezTo>
                  <a:cubicBezTo>
                    <a:pt x="389" y="529"/>
                    <a:pt x="390" y="529"/>
                    <a:pt x="390" y="529"/>
                  </a:cubicBezTo>
                  <a:cubicBezTo>
                    <a:pt x="391" y="529"/>
                    <a:pt x="391" y="529"/>
                    <a:pt x="391" y="529"/>
                  </a:cubicBezTo>
                  <a:cubicBezTo>
                    <a:pt x="391" y="529"/>
                    <a:pt x="392" y="529"/>
                    <a:pt x="392" y="529"/>
                  </a:cubicBezTo>
                  <a:cubicBezTo>
                    <a:pt x="392" y="529"/>
                    <a:pt x="393" y="529"/>
                    <a:pt x="393" y="529"/>
                  </a:cubicBezTo>
                  <a:cubicBezTo>
                    <a:pt x="394" y="529"/>
                    <a:pt x="395" y="529"/>
                    <a:pt x="395" y="529"/>
                  </a:cubicBezTo>
                  <a:cubicBezTo>
                    <a:pt x="396" y="529"/>
                    <a:pt x="397" y="529"/>
                    <a:pt x="398" y="529"/>
                  </a:cubicBezTo>
                  <a:cubicBezTo>
                    <a:pt x="404" y="527"/>
                    <a:pt x="407" y="522"/>
                    <a:pt x="410" y="518"/>
                  </a:cubicBezTo>
                  <a:cubicBezTo>
                    <a:pt x="413" y="515"/>
                    <a:pt x="417" y="512"/>
                    <a:pt x="420" y="508"/>
                  </a:cubicBezTo>
                  <a:cubicBezTo>
                    <a:pt x="421" y="507"/>
                    <a:pt x="421" y="507"/>
                    <a:pt x="421" y="507"/>
                  </a:cubicBezTo>
                  <a:cubicBezTo>
                    <a:pt x="421" y="507"/>
                    <a:pt x="421" y="507"/>
                    <a:pt x="421" y="507"/>
                  </a:cubicBezTo>
                  <a:cubicBezTo>
                    <a:pt x="421" y="508"/>
                    <a:pt x="421" y="508"/>
                    <a:pt x="421" y="508"/>
                  </a:cubicBezTo>
                  <a:cubicBezTo>
                    <a:pt x="421" y="508"/>
                    <a:pt x="421" y="508"/>
                    <a:pt x="422" y="507"/>
                  </a:cubicBezTo>
                  <a:cubicBezTo>
                    <a:pt x="422" y="507"/>
                    <a:pt x="422" y="507"/>
                    <a:pt x="422" y="507"/>
                  </a:cubicBezTo>
                  <a:cubicBezTo>
                    <a:pt x="424" y="504"/>
                    <a:pt x="426" y="502"/>
                    <a:pt x="429" y="500"/>
                  </a:cubicBezTo>
                  <a:cubicBezTo>
                    <a:pt x="429" y="497"/>
                    <a:pt x="430" y="494"/>
                    <a:pt x="430" y="491"/>
                  </a:cubicBezTo>
                  <a:cubicBezTo>
                    <a:pt x="430" y="490"/>
                    <a:pt x="430" y="490"/>
                    <a:pt x="430" y="490"/>
                  </a:cubicBezTo>
                  <a:cubicBezTo>
                    <a:pt x="430" y="490"/>
                    <a:pt x="430" y="490"/>
                    <a:pt x="430" y="490"/>
                  </a:cubicBezTo>
                  <a:cubicBezTo>
                    <a:pt x="430" y="490"/>
                    <a:pt x="430" y="490"/>
                    <a:pt x="431" y="490"/>
                  </a:cubicBezTo>
                  <a:cubicBezTo>
                    <a:pt x="431" y="490"/>
                    <a:pt x="431" y="490"/>
                    <a:pt x="432" y="489"/>
                  </a:cubicBezTo>
                  <a:cubicBezTo>
                    <a:pt x="433" y="488"/>
                    <a:pt x="435" y="487"/>
                    <a:pt x="436" y="486"/>
                  </a:cubicBezTo>
                  <a:cubicBezTo>
                    <a:pt x="440" y="481"/>
                    <a:pt x="443" y="482"/>
                    <a:pt x="446" y="479"/>
                  </a:cubicBezTo>
                  <a:cubicBezTo>
                    <a:pt x="447" y="478"/>
                    <a:pt x="447" y="478"/>
                    <a:pt x="448" y="477"/>
                  </a:cubicBezTo>
                  <a:cubicBezTo>
                    <a:pt x="450" y="476"/>
                    <a:pt x="452" y="476"/>
                    <a:pt x="455" y="475"/>
                  </a:cubicBezTo>
                  <a:cubicBezTo>
                    <a:pt x="457" y="475"/>
                    <a:pt x="460" y="472"/>
                    <a:pt x="461" y="470"/>
                  </a:cubicBezTo>
                  <a:cubicBezTo>
                    <a:pt x="461" y="470"/>
                    <a:pt x="461" y="468"/>
                    <a:pt x="462" y="468"/>
                  </a:cubicBezTo>
                  <a:cubicBezTo>
                    <a:pt x="464" y="464"/>
                    <a:pt x="465" y="463"/>
                    <a:pt x="468" y="460"/>
                  </a:cubicBezTo>
                  <a:cubicBezTo>
                    <a:pt x="468" y="459"/>
                    <a:pt x="469" y="456"/>
                    <a:pt x="469" y="455"/>
                  </a:cubicBezTo>
                  <a:cubicBezTo>
                    <a:pt x="470" y="454"/>
                    <a:pt x="471" y="453"/>
                    <a:pt x="472" y="452"/>
                  </a:cubicBezTo>
                  <a:cubicBezTo>
                    <a:pt x="472" y="451"/>
                    <a:pt x="472" y="451"/>
                    <a:pt x="472" y="450"/>
                  </a:cubicBezTo>
                  <a:cubicBezTo>
                    <a:pt x="473" y="448"/>
                    <a:pt x="475" y="441"/>
                    <a:pt x="475" y="439"/>
                  </a:cubicBezTo>
                  <a:cubicBezTo>
                    <a:pt x="476" y="436"/>
                    <a:pt x="474" y="435"/>
                    <a:pt x="476" y="432"/>
                  </a:cubicBezTo>
                  <a:cubicBezTo>
                    <a:pt x="477" y="431"/>
                    <a:pt x="479" y="430"/>
                    <a:pt x="480" y="428"/>
                  </a:cubicBezTo>
                  <a:cubicBezTo>
                    <a:pt x="482" y="426"/>
                    <a:pt x="482" y="426"/>
                    <a:pt x="483" y="424"/>
                  </a:cubicBezTo>
                  <a:cubicBezTo>
                    <a:pt x="487" y="418"/>
                    <a:pt x="493" y="412"/>
                    <a:pt x="494" y="401"/>
                  </a:cubicBezTo>
                  <a:cubicBezTo>
                    <a:pt x="495" y="398"/>
                    <a:pt x="495" y="395"/>
                    <a:pt x="492" y="395"/>
                  </a:cubicBezTo>
                  <a:cubicBezTo>
                    <a:pt x="492" y="395"/>
                    <a:pt x="492" y="395"/>
                    <a:pt x="492" y="395"/>
                  </a:cubicBezTo>
                  <a:cubicBezTo>
                    <a:pt x="491" y="395"/>
                    <a:pt x="491" y="395"/>
                    <a:pt x="490" y="395"/>
                  </a:cubicBezTo>
                  <a:cubicBezTo>
                    <a:pt x="490" y="395"/>
                    <a:pt x="489" y="395"/>
                    <a:pt x="488" y="395"/>
                  </a:cubicBezTo>
                  <a:cubicBezTo>
                    <a:pt x="488" y="395"/>
                    <a:pt x="488" y="395"/>
                    <a:pt x="488" y="395"/>
                  </a:cubicBezTo>
                  <a:cubicBezTo>
                    <a:pt x="486" y="395"/>
                    <a:pt x="483" y="391"/>
                    <a:pt x="482" y="389"/>
                  </a:cubicBezTo>
                  <a:cubicBezTo>
                    <a:pt x="480" y="388"/>
                    <a:pt x="478" y="388"/>
                    <a:pt x="476" y="388"/>
                  </a:cubicBezTo>
                  <a:cubicBezTo>
                    <a:pt x="474" y="388"/>
                    <a:pt x="472" y="389"/>
                    <a:pt x="471" y="389"/>
                  </a:cubicBezTo>
                  <a:cubicBezTo>
                    <a:pt x="470" y="389"/>
                    <a:pt x="470" y="389"/>
                    <a:pt x="470" y="389"/>
                  </a:cubicBezTo>
                  <a:cubicBezTo>
                    <a:pt x="469" y="389"/>
                    <a:pt x="468" y="389"/>
                    <a:pt x="468" y="388"/>
                  </a:cubicBezTo>
                  <a:cubicBezTo>
                    <a:pt x="467" y="388"/>
                    <a:pt x="466" y="387"/>
                    <a:pt x="465" y="387"/>
                  </a:cubicBezTo>
                  <a:cubicBezTo>
                    <a:pt x="465" y="387"/>
                    <a:pt x="465" y="387"/>
                    <a:pt x="465" y="387"/>
                  </a:cubicBezTo>
                  <a:cubicBezTo>
                    <a:pt x="463" y="387"/>
                    <a:pt x="463" y="388"/>
                    <a:pt x="462" y="389"/>
                  </a:cubicBezTo>
                  <a:cubicBezTo>
                    <a:pt x="461" y="389"/>
                    <a:pt x="461" y="389"/>
                    <a:pt x="461" y="389"/>
                  </a:cubicBezTo>
                  <a:cubicBezTo>
                    <a:pt x="461" y="388"/>
                    <a:pt x="461" y="387"/>
                    <a:pt x="461" y="385"/>
                  </a:cubicBezTo>
                  <a:cubicBezTo>
                    <a:pt x="460" y="384"/>
                    <a:pt x="459" y="385"/>
                    <a:pt x="458" y="384"/>
                  </a:cubicBezTo>
                  <a:cubicBezTo>
                    <a:pt x="456" y="383"/>
                    <a:pt x="452" y="381"/>
                    <a:pt x="449" y="381"/>
                  </a:cubicBezTo>
                  <a:cubicBezTo>
                    <a:pt x="449" y="381"/>
                    <a:pt x="449" y="381"/>
                    <a:pt x="449" y="381"/>
                  </a:cubicBezTo>
                  <a:cubicBezTo>
                    <a:pt x="446" y="381"/>
                    <a:pt x="444" y="384"/>
                    <a:pt x="442" y="387"/>
                  </a:cubicBezTo>
                  <a:cubicBezTo>
                    <a:pt x="442" y="388"/>
                    <a:pt x="441" y="389"/>
                    <a:pt x="441" y="389"/>
                  </a:cubicBezTo>
                  <a:cubicBezTo>
                    <a:pt x="441" y="389"/>
                    <a:pt x="441" y="389"/>
                    <a:pt x="441" y="389"/>
                  </a:cubicBezTo>
                  <a:cubicBezTo>
                    <a:pt x="440" y="389"/>
                    <a:pt x="440" y="388"/>
                    <a:pt x="440" y="387"/>
                  </a:cubicBezTo>
                  <a:cubicBezTo>
                    <a:pt x="440" y="387"/>
                    <a:pt x="440" y="387"/>
                    <a:pt x="440" y="387"/>
                  </a:cubicBezTo>
                  <a:cubicBezTo>
                    <a:pt x="439" y="387"/>
                    <a:pt x="438" y="388"/>
                    <a:pt x="436" y="388"/>
                  </a:cubicBezTo>
                  <a:cubicBezTo>
                    <a:pt x="436" y="386"/>
                    <a:pt x="435" y="385"/>
                    <a:pt x="434" y="384"/>
                  </a:cubicBezTo>
                  <a:cubicBezTo>
                    <a:pt x="433" y="384"/>
                    <a:pt x="432" y="384"/>
                    <a:pt x="432" y="383"/>
                  </a:cubicBezTo>
                  <a:cubicBezTo>
                    <a:pt x="432" y="378"/>
                    <a:pt x="438" y="372"/>
                    <a:pt x="440" y="368"/>
                  </a:cubicBezTo>
                  <a:cubicBezTo>
                    <a:pt x="440" y="367"/>
                    <a:pt x="438" y="367"/>
                    <a:pt x="438" y="365"/>
                  </a:cubicBezTo>
                  <a:cubicBezTo>
                    <a:pt x="437" y="363"/>
                    <a:pt x="435" y="358"/>
                    <a:pt x="435" y="356"/>
                  </a:cubicBezTo>
                  <a:cubicBezTo>
                    <a:pt x="433" y="356"/>
                    <a:pt x="430" y="351"/>
                    <a:pt x="427" y="351"/>
                  </a:cubicBezTo>
                  <a:cubicBezTo>
                    <a:pt x="426" y="351"/>
                    <a:pt x="426" y="351"/>
                    <a:pt x="426" y="351"/>
                  </a:cubicBezTo>
                  <a:cubicBezTo>
                    <a:pt x="426" y="351"/>
                    <a:pt x="426" y="351"/>
                    <a:pt x="426" y="351"/>
                  </a:cubicBezTo>
                  <a:cubicBezTo>
                    <a:pt x="426" y="351"/>
                    <a:pt x="426" y="351"/>
                    <a:pt x="426" y="351"/>
                  </a:cubicBezTo>
                  <a:cubicBezTo>
                    <a:pt x="424" y="351"/>
                    <a:pt x="422" y="349"/>
                    <a:pt x="421" y="349"/>
                  </a:cubicBezTo>
                  <a:cubicBezTo>
                    <a:pt x="420" y="349"/>
                    <a:pt x="418" y="349"/>
                    <a:pt x="417" y="349"/>
                  </a:cubicBezTo>
                  <a:cubicBezTo>
                    <a:pt x="412" y="349"/>
                    <a:pt x="405" y="349"/>
                    <a:pt x="404" y="345"/>
                  </a:cubicBezTo>
                  <a:cubicBezTo>
                    <a:pt x="404" y="345"/>
                    <a:pt x="404" y="345"/>
                    <a:pt x="404" y="345"/>
                  </a:cubicBezTo>
                  <a:cubicBezTo>
                    <a:pt x="403" y="345"/>
                    <a:pt x="402" y="344"/>
                    <a:pt x="401" y="344"/>
                  </a:cubicBezTo>
                  <a:cubicBezTo>
                    <a:pt x="399" y="340"/>
                    <a:pt x="398" y="340"/>
                    <a:pt x="395" y="337"/>
                  </a:cubicBezTo>
                  <a:cubicBezTo>
                    <a:pt x="393" y="337"/>
                    <a:pt x="392" y="337"/>
                    <a:pt x="390" y="337"/>
                  </a:cubicBezTo>
                  <a:cubicBezTo>
                    <a:pt x="389" y="335"/>
                    <a:pt x="390" y="332"/>
                    <a:pt x="388" y="332"/>
                  </a:cubicBezTo>
                  <a:cubicBezTo>
                    <a:pt x="385" y="331"/>
                    <a:pt x="381" y="330"/>
                    <a:pt x="380" y="328"/>
                  </a:cubicBezTo>
                  <a:cubicBezTo>
                    <a:pt x="380" y="327"/>
                    <a:pt x="380" y="327"/>
                    <a:pt x="380" y="327"/>
                  </a:cubicBezTo>
                  <a:cubicBezTo>
                    <a:pt x="380" y="327"/>
                    <a:pt x="380" y="327"/>
                    <a:pt x="381" y="327"/>
                  </a:cubicBezTo>
                  <a:cubicBezTo>
                    <a:pt x="381" y="327"/>
                    <a:pt x="382" y="327"/>
                    <a:pt x="383" y="326"/>
                  </a:cubicBezTo>
                  <a:cubicBezTo>
                    <a:pt x="383" y="326"/>
                    <a:pt x="380" y="326"/>
                    <a:pt x="378" y="326"/>
                  </a:cubicBezTo>
                  <a:cubicBezTo>
                    <a:pt x="378" y="326"/>
                    <a:pt x="378" y="326"/>
                    <a:pt x="378" y="326"/>
                  </a:cubicBezTo>
                  <a:cubicBezTo>
                    <a:pt x="377" y="326"/>
                    <a:pt x="374" y="326"/>
                    <a:pt x="373" y="327"/>
                  </a:cubicBezTo>
                  <a:cubicBezTo>
                    <a:pt x="372" y="329"/>
                    <a:pt x="370" y="329"/>
                    <a:pt x="368" y="329"/>
                  </a:cubicBezTo>
                  <a:cubicBezTo>
                    <a:pt x="367" y="329"/>
                    <a:pt x="364" y="329"/>
                    <a:pt x="364" y="327"/>
                  </a:cubicBezTo>
                  <a:cubicBezTo>
                    <a:pt x="361" y="328"/>
                    <a:pt x="358" y="328"/>
                    <a:pt x="354" y="328"/>
                  </a:cubicBezTo>
                  <a:cubicBezTo>
                    <a:pt x="353" y="328"/>
                    <a:pt x="352" y="326"/>
                    <a:pt x="352" y="325"/>
                  </a:cubicBezTo>
                  <a:cubicBezTo>
                    <a:pt x="349" y="324"/>
                    <a:pt x="345" y="323"/>
                    <a:pt x="344" y="320"/>
                  </a:cubicBezTo>
                  <a:cubicBezTo>
                    <a:pt x="344" y="320"/>
                    <a:pt x="343" y="320"/>
                    <a:pt x="342" y="320"/>
                  </a:cubicBezTo>
                  <a:cubicBezTo>
                    <a:pt x="342" y="320"/>
                    <a:pt x="341" y="320"/>
                    <a:pt x="341" y="320"/>
                  </a:cubicBezTo>
                  <a:cubicBezTo>
                    <a:pt x="341" y="322"/>
                    <a:pt x="344" y="322"/>
                    <a:pt x="345" y="324"/>
                  </a:cubicBezTo>
                  <a:cubicBezTo>
                    <a:pt x="344" y="324"/>
                    <a:pt x="343" y="324"/>
                    <a:pt x="342" y="324"/>
                  </a:cubicBezTo>
                  <a:cubicBezTo>
                    <a:pt x="342" y="324"/>
                    <a:pt x="341" y="324"/>
                    <a:pt x="340" y="324"/>
                  </a:cubicBezTo>
                  <a:cubicBezTo>
                    <a:pt x="339" y="325"/>
                    <a:pt x="336" y="324"/>
                    <a:pt x="336" y="327"/>
                  </a:cubicBezTo>
                  <a:cubicBezTo>
                    <a:pt x="335" y="329"/>
                    <a:pt x="338" y="330"/>
                    <a:pt x="338" y="332"/>
                  </a:cubicBezTo>
                  <a:cubicBezTo>
                    <a:pt x="338" y="333"/>
                    <a:pt x="337" y="335"/>
                    <a:pt x="336" y="335"/>
                  </a:cubicBezTo>
                  <a:cubicBezTo>
                    <a:pt x="334" y="335"/>
                    <a:pt x="333" y="332"/>
                    <a:pt x="333" y="330"/>
                  </a:cubicBezTo>
                  <a:cubicBezTo>
                    <a:pt x="333" y="329"/>
                    <a:pt x="334" y="325"/>
                    <a:pt x="335" y="323"/>
                  </a:cubicBezTo>
                  <a:cubicBezTo>
                    <a:pt x="335" y="323"/>
                    <a:pt x="337" y="322"/>
                    <a:pt x="337" y="321"/>
                  </a:cubicBezTo>
                  <a:cubicBezTo>
                    <a:pt x="337" y="321"/>
                    <a:pt x="336" y="319"/>
                    <a:pt x="335" y="319"/>
                  </a:cubicBezTo>
                  <a:cubicBezTo>
                    <a:pt x="333" y="319"/>
                    <a:pt x="332" y="321"/>
                    <a:pt x="329" y="322"/>
                  </a:cubicBezTo>
                  <a:cubicBezTo>
                    <a:pt x="325" y="323"/>
                    <a:pt x="322" y="324"/>
                    <a:pt x="317" y="326"/>
                  </a:cubicBezTo>
                  <a:cubicBezTo>
                    <a:pt x="315" y="326"/>
                    <a:pt x="313" y="327"/>
                    <a:pt x="312" y="330"/>
                  </a:cubicBezTo>
                  <a:cubicBezTo>
                    <a:pt x="312" y="331"/>
                    <a:pt x="311" y="333"/>
                    <a:pt x="310" y="334"/>
                  </a:cubicBezTo>
                  <a:cubicBezTo>
                    <a:pt x="309" y="334"/>
                    <a:pt x="307" y="335"/>
                    <a:pt x="307" y="337"/>
                  </a:cubicBezTo>
                  <a:cubicBezTo>
                    <a:pt x="306" y="338"/>
                    <a:pt x="306" y="338"/>
                    <a:pt x="306" y="338"/>
                  </a:cubicBezTo>
                  <a:cubicBezTo>
                    <a:pt x="306" y="339"/>
                    <a:pt x="306" y="339"/>
                    <a:pt x="306" y="339"/>
                  </a:cubicBezTo>
                  <a:cubicBezTo>
                    <a:pt x="305" y="339"/>
                    <a:pt x="305" y="339"/>
                    <a:pt x="305" y="339"/>
                  </a:cubicBezTo>
                  <a:cubicBezTo>
                    <a:pt x="305" y="339"/>
                    <a:pt x="304" y="339"/>
                    <a:pt x="304" y="339"/>
                  </a:cubicBezTo>
                  <a:cubicBezTo>
                    <a:pt x="303" y="339"/>
                    <a:pt x="303" y="340"/>
                    <a:pt x="302" y="340"/>
                  </a:cubicBezTo>
                  <a:cubicBezTo>
                    <a:pt x="303" y="339"/>
                    <a:pt x="303" y="339"/>
                    <a:pt x="303" y="339"/>
                  </a:cubicBezTo>
                  <a:cubicBezTo>
                    <a:pt x="300" y="337"/>
                    <a:pt x="300" y="332"/>
                    <a:pt x="295" y="331"/>
                  </a:cubicBezTo>
                  <a:cubicBezTo>
                    <a:pt x="290" y="331"/>
                    <a:pt x="288" y="335"/>
                    <a:pt x="282" y="335"/>
                  </a:cubicBezTo>
                  <a:cubicBezTo>
                    <a:pt x="279" y="335"/>
                    <a:pt x="279" y="332"/>
                    <a:pt x="277" y="331"/>
                  </a:cubicBezTo>
                  <a:cubicBezTo>
                    <a:pt x="274" y="329"/>
                    <a:pt x="270" y="328"/>
                    <a:pt x="270" y="324"/>
                  </a:cubicBezTo>
                  <a:cubicBezTo>
                    <a:pt x="270" y="320"/>
                    <a:pt x="270" y="317"/>
                    <a:pt x="270" y="313"/>
                  </a:cubicBezTo>
                  <a:cubicBezTo>
                    <a:pt x="271" y="311"/>
                    <a:pt x="271" y="304"/>
                    <a:pt x="271" y="303"/>
                  </a:cubicBezTo>
                  <a:cubicBezTo>
                    <a:pt x="271" y="302"/>
                    <a:pt x="271" y="301"/>
                    <a:pt x="271" y="300"/>
                  </a:cubicBezTo>
                  <a:cubicBezTo>
                    <a:pt x="268" y="299"/>
                    <a:pt x="267" y="297"/>
                    <a:pt x="262" y="296"/>
                  </a:cubicBezTo>
                  <a:cubicBezTo>
                    <a:pt x="255" y="296"/>
                    <a:pt x="250" y="298"/>
                    <a:pt x="243" y="298"/>
                  </a:cubicBezTo>
                  <a:cubicBezTo>
                    <a:pt x="243" y="298"/>
                    <a:pt x="243" y="298"/>
                    <a:pt x="243" y="298"/>
                  </a:cubicBezTo>
                  <a:cubicBezTo>
                    <a:pt x="242" y="298"/>
                    <a:pt x="241" y="297"/>
                    <a:pt x="241" y="296"/>
                  </a:cubicBezTo>
                  <a:cubicBezTo>
                    <a:pt x="241" y="295"/>
                    <a:pt x="241" y="295"/>
                    <a:pt x="241" y="295"/>
                  </a:cubicBezTo>
                  <a:cubicBezTo>
                    <a:pt x="242" y="294"/>
                    <a:pt x="245" y="293"/>
                    <a:pt x="245" y="291"/>
                  </a:cubicBezTo>
                  <a:cubicBezTo>
                    <a:pt x="244" y="288"/>
                    <a:pt x="245" y="285"/>
                    <a:pt x="245" y="283"/>
                  </a:cubicBezTo>
                  <a:cubicBezTo>
                    <a:pt x="245" y="283"/>
                    <a:pt x="245" y="283"/>
                    <a:pt x="245" y="283"/>
                  </a:cubicBezTo>
                  <a:cubicBezTo>
                    <a:pt x="245" y="283"/>
                    <a:pt x="246" y="283"/>
                    <a:pt x="246" y="283"/>
                  </a:cubicBezTo>
                  <a:cubicBezTo>
                    <a:pt x="246" y="284"/>
                    <a:pt x="246" y="284"/>
                    <a:pt x="246" y="284"/>
                  </a:cubicBezTo>
                  <a:cubicBezTo>
                    <a:pt x="247" y="282"/>
                    <a:pt x="248" y="281"/>
                    <a:pt x="248" y="278"/>
                  </a:cubicBezTo>
                  <a:cubicBezTo>
                    <a:pt x="248" y="275"/>
                    <a:pt x="252" y="271"/>
                    <a:pt x="252" y="269"/>
                  </a:cubicBezTo>
                  <a:cubicBezTo>
                    <a:pt x="252" y="269"/>
                    <a:pt x="252" y="268"/>
                    <a:pt x="252" y="267"/>
                  </a:cubicBezTo>
                  <a:cubicBezTo>
                    <a:pt x="251" y="267"/>
                    <a:pt x="248" y="267"/>
                    <a:pt x="247" y="267"/>
                  </a:cubicBezTo>
                  <a:cubicBezTo>
                    <a:pt x="247" y="267"/>
                    <a:pt x="246" y="266"/>
                    <a:pt x="244" y="266"/>
                  </a:cubicBezTo>
                  <a:cubicBezTo>
                    <a:pt x="244" y="266"/>
                    <a:pt x="244" y="266"/>
                    <a:pt x="243" y="266"/>
                  </a:cubicBezTo>
                  <a:cubicBezTo>
                    <a:pt x="243" y="266"/>
                    <a:pt x="243" y="266"/>
                    <a:pt x="242" y="266"/>
                  </a:cubicBezTo>
                  <a:cubicBezTo>
                    <a:pt x="237" y="266"/>
                    <a:pt x="231" y="267"/>
                    <a:pt x="231" y="272"/>
                  </a:cubicBezTo>
                  <a:cubicBezTo>
                    <a:pt x="231" y="274"/>
                    <a:pt x="228" y="277"/>
                    <a:pt x="227" y="279"/>
                  </a:cubicBezTo>
                  <a:cubicBezTo>
                    <a:pt x="227" y="279"/>
                    <a:pt x="226" y="281"/>
                    <a:pt x="224" y="281"/>
                  </a:cubicBezTo>
                  <a:cubicBezTo>
                    <a:pt x="224" y="281"/>
                    <a:pt x="223" y="280"/>
                    <a:pt x="221" y="280"/>
                  </a:cubicBezTo>
                  <a:cubicBezTo>
                    <a:pt x="217" y="280"/>
                    <a:pt x="214" y="283"/>
                    <a:pt x="210" y="283"/>
                  </a:cubicBezTo>
                  <a:cubicBezTo>
                    <a:pt x="209" y="283"/>
                    <a:pt x="208" y="281"/>
                    <a:pt x="207" y="281"/>
                  </a:cubicBezTo>
                  <a:cubicBezTo>
                    <a:pt x="202" y="279"/>
                    <a:pt x="202" y="276"/>
                    <a:pt x="198" y="273"/>
                  </a:cubicBezTo>
                  <a:cubicBezTo>
                    <a:pt x="197" y="272"/>
                    <a:pt x="194" y="270"/>
                    <a:pt x="194" y="268"/>
                  </a:cubicBezTo>
                  <a:cubicBezTo>
                    <a:pt x="193" y="266"/>
                    <a:pt x="194" y="266"/>
                    <a:pt x="193" y="264"/>
                  </a:cubicBezTo>
                  <a:cubicBezTo>
                    <a:pt x="193" y="263"/>
                    <a:pt x="191" y="262"/>
                    <a:pt x="192" y="260"/>
                  </a:cubicBezTo>
                  <a:cubicBezTo>
                    <a:pt x="192" y="257"/>
                    <a:pt x="192" y="254"/>
                    <a:pt x="192" y="251"/>
                  </a:cubicBezTo>
                  <a:cubicBezTo>
                    <a:pt x="192" y="248"/>
                    <a:pt x="194" y="247"/>
                    <a:pt x="194" y="244"/>
                  </a:cubicBezTo>
                  <a:cubicBezTo>
                    <a:pt x="194" y="243"/>
                    <a:pt x="193" y="242"/>
                    <a:pt x="193" y="241"/>
                  </a:cubicBezTo>
                  <a:cubicBezTo>
                    <a:pt x="193" y="240"/>
                    <a:pt x="193" y="240"/>
                    <a:pt x="193" y="240"/>
                  </a:cubicBezTo>
                  <a:cubicBezTo>
                    <a:pt x="193" y="240"/>
                    <a:pt x="193" y="240"/>
                    <a:pt x="193" y="240"/>
                  </a:cubicBezTo>
                  <a:cubicBezTo>
                    <a:pt x="193" y="240"/>
                    <a:pt x="192" y="239"/>
                    <a:pt x="192" y="239"/>
                  </a:cubicBezTo>
                  <a:cubicBezTo>
                    <a:pt x="193" y="234"/>
                    <a:pt x="195" y="229"/>
                    <a:pt x="199" y="227"/>
                  </a:cubicBezTo>
                  <a:cubicBezTo>
                    <a:pt x="200" y="227"/>
                    <a:pt x="200" y="227"/>
                    <a:pt x="201" y="227"/>
                  </a:cubicBezTo>
                  <a:cubicBezTo>
                    <a:pt x="201" y="227"/>
                    <a:pt x="201" y="227"/>
                    <a:pt x="202" y="227"/>
                  </a:cubicBezTo>
                  <a:cubicBezTo>
                    <a:pt x="202" y="227"/>
                    <a:pt x="202" y="227"/>
                    <a:pt x="202" y="227"/>
                  </a:cubicBezTo>
                  <a:cubicBezTo>
                    <a:pt x="203" y="227"/>
                    <a:pt x="204" y="227"/>
                    <a:pt x="204" y="226"/>
                  </a:cubicBezTo>
                  <a:cubicBezTo>
                    <a:pt x="207" y="224"/>
                    <a:pt x="209" y="220"/>
                    <a:pt x="215" y="220"/>
                  </a:cubicBezTo>
                  <a:cubicBezTo>
                    <a:pt x="217" y="220"/>
                    <a:pt x="218" y="222"/>
                    <a:pt x="220" y="222"/>
                  </a:cubicBezTo>
                  <a:cubicBezTo>
                    <a:pt x="220" y="222"/>
                    <a:pt x="220" y="222"/>
                    <a:pt x="220" y="222"/>
                  </a:cubicBezTo>
                  <a:cubicBezTo>
                    <a:pt x="221" y="222"/>
                    <a:pt x="222" y="220"/>
                    <a:pt x="223" y="220"/>
                  </a:cubicBezTo>
                  <a:cubicBezTo>
                    <a:pt x="226" y="220"/>
                    <a:pt x="230" y="224"/>
                    <a:pt x="234" y="224"/>
                  </a:cubicBezTo>
                  <a:cubicBezTo>
                    <a:pt x="235" y="224"/>
                    <a:pt x="236" y="224"/>
                    <a:pt x="237" y="224"/>
                  </a:cubicBezTo>
                  <a:cubicBezTo>
                    <a:pt x="235" y="222"/>
                    <a:pt x="236" y="221"/>
                    <a:pt x="237" y="218"/>
                  </a:cubicBezTo>
                  <a:cubicBezTo>
                    <a:pt x="236" y="218"/>
                    <a:pt x="236" y="218"/>
                    <a:pt x="236" y="218"/>
                  </a:cubicBezTo>
                  <a:cubicBezTo>
                    <a:pt x="235" y="218"/>
                    <a:pt x="235" y="218"/>
                    <a:pt x="234" y="218"/>
                  </a:cubicBezTo>
                  <a:cubicBezTo>
                    <a:pt x="237" y="217"/>
                    <a:pt x="241" y="217"/>
                    <a:pt x="244" y="217"/>
                  </a:cubicBezTo>
                  <a:cubicBezTo>
                    <a:pt x="244" y="217"/>
                    <a:pt x="245" y="218"/>
                    <a:pt x="246" y="218"/>
                  </a:cubicBezTo>
                  <a:cubicBezTo>
                    <a:pt x="246" y="218"/>
                    <a:pt x="246" y="218"/>
                    <a:pt x="246" y="218"/>
                  </a:cubicBezTo>
                  <a:cubicBezTo>
                    <a:pt x="246" y="218"/>
                    <a:pt x="246" y="218"/>
                    <a:pt x="246" y="218"/>
                  </a:cubicBezTo>
                  <a:cubicBezTo>
                    <a:pt x="246" y="218"/>
                    <a:pt x="247" y="218"/>
                    <a:pt x="248" y="217"/>
                  </a:cubicBezTo>
                  <a:cubicBezTo>
                    <a:pt x="248" y="217"/>
                    <a:pt x="249" y="217"/>
                    <a:pt x="250" y="217"/>
                  </a:cubicBezTo>
                  <a:cubicBezTo>
                    <a:pt x="250" y="217"/>
                    <a:pt x="251" y="217"/>
                    <a:pt x="251" y="217"/>
                  </a:cubicBezTo>
                  <a:cubicBezTo>
                    <a:pt x="253" y="217"/>
                    <a:pt x="255" y="218"/>
                    <a:pt x="256" y="219"/>
                  </a:cubicBezTo>
                  <a:cubicBezTo>
                    <a:pt x="258" y="220"/>
                    <a:pt x="259" y="221"/>
                    <a:pt x="261" y="221"/>
                  </a:cubicBezTo>
                  <a:cubicBezTo>
                    <a:pt x="261" y="221"/>
                    <a:pt x="261" y="221"/>
                    <a:pt x="261" y="221"/>
                  </a:cubicBezTo>
                  <a:cubicBezTo>
                    <a:pt x="262" y="221"/>
                    <a:pt x="263" y="218"/>
                    <a:pt x="265" y="218"/>
                  </a:cubicBezTo>
                  <a:cubicBezTo>
                    <a:pt x="274" y="219"/>
                    <a:pt x="271" y="229"/>
                    <a:pt x="274" y="235"/>
                  </a:cubicBezTo>
                  <a:cubicBezTo>
                    <a:pt x="276" y="237"/>
                    <a:pt x="278" y="238"/>
                    <a:pt x="280" y="241"/>
                  </a:cubicBezTo>
                  <a:cubicBezTo>
                    <a:pt x="281" y="243"/>
                    <a:pt x="281" y="245"/>
                    <a:pt x="284" y="245"/>
                  </a:cubicBezTo>
                  <a:cubicBezTo>
                    <a:pt x="287" y="245"/>
                    <a:pt x="288" y="242"/>
                    <a:pt x="288" y="239"/>
                  </a:cubicBezTo>
                  <a:cubicBezTo>
                    <a:pt x="288" y="235"/>
                    <a:pt x="287" y="234"/>
                    <a:pt x="286" y="232"/>
                  </a:cubicBezTo>
                  <a:cubicBezTo>
                    <a:pt x="286" y="231"/>
                    <a:pt x="286" y="231"/>
                    <a:pt x="286" y="231"/>
                  </a:cubicBezTo>
                  <a:cubicBezTo>
                    <a:pt x="286" y="225"/>
                    <a:pt x="281" y="223"/>
                    <a:pt x="280" y="218"/>
                  </a:cubicBezTo>
                  <a:cubicBezTo>
                    <a:pt x="281" y="205"/>
                    <a:pt x="290" y="204"/>
                    <a:pt x="299" y="200"/>
                  </a:cubicBezTo>
                  <a:cubicBezTo>
                    <a:pt x="298" y="200"/>
                    <a:pt x="298" y="200"/>
                    <a:pt x="298" y="200"/>
                  </a:cubicBezTo>
                  <a:cubicBezTo>
                    <a:pt x="299" y="199"/>
                    <a:pt x="299" y="198"/>
                    <a:pt x="301" y="198"/>
                  </a:cubicBezTo>
                  <a:cubicBezTo>
                    <a:pt x="303" y="197"/>
                    <a:pt x="304" y="196"/>
                    <a:pt x="306" y="196"/>
                  </a:cubicBezTo>
                  <a:cubicBezTo>
                    <a:pt x="307" y="196"/>
                    <a:pt x="308" y="194"/>
                    <a:pt x="308" y="194"/>
                  </a:cubicBezTo>
                  <a:cubicBezTo>
                    <a:pt x="308" y="194"/>
                    <a:pt x="307" y="193"/>
                    <a:pt x="306" y="193"/>
                  </a:cubicBezTo>
                  <a:cubicBezTo>
                    <a:pt x="306" y="191"/>
                    <a:pt x="306" y="191"/>
                    <a:pt x="306" y="191"/>
                  </a:cubicBezTo>
                  <a:cubicBezTo>
                    <a:pt x="306" y="191"/>
                    <a:pt x="306" y="191"/>
                    <a:pt x="307" y="191"/>
                  </a:cubicBezTo>
                  <a:cubicBezTo>
                    <a:pt x="308" y="191"/>
                    <a:pt x="309" y="191"/>
                    <a:pt x="309" y="190"/>
                  </a:cubicBezTo>
                  <a:cubicBezTo>
                    <a:pt x="308" y="190"/>
                    <a:pt x="307" y="189"/>
                    <a:pt x="306" y="188"/>
                  </a:cubicBezTo>
                  <a:cubicBezTo>
                    <a:pt x="306" y="188"/>
                    <a:pt x="306" y="188"/>
                    <a:pt x="306" y="188"/>
                  </a:cubicBezTo>
                  <a:cubicBezTo>
                    <a:pt x="307" y="188"/>
                    <a:pt x="309" y="188"/>
                    <a:pt x="309" y="186"/>
                  </a:cubicBezTo>
                  <a:cubicBezTo>
                    <a:pt x="309" y="186"/>
                    <a:pt x="309" y="185"/>
                    <a:pt x="309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4"/>
                    <a:pt x="307" y="184"/>
                    <a:pt x="307" y="182"/>
                  </a:cubicBezTo>
                  <a:cubicBezTo>
                    <a:pt x="307" y="180"/>
                    <a:pt x="306" y="177"/>
                    <a:pt x="306" y="176"/>
                  </a:cubicBezTo>
                  <a:cubicBezTo>
                    <a:pt x="306" y="176"/>
                    <a:pt x="306" y="175"/>
                    <a:pt x="306" y="174"/>
                  </a:cubicBezTo>
                  <a:cubicBezTo>
                    <a:pt x="307" y="176"/>
                    <a:pt x="309" y="178"/>
                    <a:pt x="309" y="180"/>
                  </a:cubicBezTo>
                  <a:cubicBezTo>
                    <a:pt x="309" y="180"/>
                    <a:pt x="309" y="181"/>
                    <a:pt x="309" y="181"/>
                  </a:cubicBezTo>
                  <a:cubicBezTo>
                    <a:pt x="309" y="182"/>
                    <a:pt x="309" y="182"/>
                    <a:pt x="309" y="182"/>
                  </a:cubicBezTo>
                  <a:cubicBezTo>
                    <a:pt x="310" y="182"/>
                    <a:pt x="313" y="177"/>
                    <a:pt x="314" y="176"/>
                  </a:cubicBezTo>
                  <a:cubicBezTo>
                    <a:pt x="313" y="175"/>
                    <a:pt x="312" y="174"/>
                    <a:pt x="312" y="173"/>
                  </a:cubicBezTo>
                  <a:cubicBezTo>
                    <a:pt x="313" y="172"/>
                    <a:pt x="313" y="172"/>
                    <a:pt x="313" y="172"/>
                  </a:cubicBezTo>
                  <a:cubicBezTo>
                    <a:pt x="313" y="172"/>
                    <a:pt x="314" y="173"/>
                    <a:pt x="314" y="173"/>
                  </a:cubicBezTo>
                  <a:cubicBezTo>
                    <a:pt x="315" y="173"/>
                    <a:pt x="319" y="168"/>
                    <a:pt x="319" y="166"/>
                  </a:cubicBezTo>
                  <a:cubicBezTo>
                    <a:pt x="319" y="166"/>
                    <a:pt x="317" y="165"/>
                    <a:pt x="317" y="164"/>
                  </a:cubicBezTo>
                  <a:cubicBezTo>
                    <a:pt x="317" y="164"/>
                    <a:pt x="318" y="164"/>
                    <a:pt x="318" y="163"/>
                  </a:cubicBezTo>
                  <a:cubicBezTo>
                    <a:pt x="319" y="163"/>
                    <a:pt x="320" y="163"/>
                    <a:pt x="320" y="164"/>
                  </a:cubicBezTo>
                  <a:cubicBezTo>
                    <a:pt x="323" y="163"/>
                    <a:pt x="324" y="164"/>
                    <a:pt x="327" y="163"/>
                  </a:cubicBezTo>
                  <a:cubicBezTo>
                    <a:pt x="327" y="163"/>
                    <a:pt x="326" y="163"/>
                    <a:pt x="326" y="163"/>
                  </a:cubicBezTo>
                  <a:cubicBezTo>
                    <a:pt x="325" y="163"/>
                    <a:pt x="325" y="163"/>
                    <a:pt x="324" y="163"/>
                  </a:cubicBezTo>
                  <a:cubicBezTo>
                    <a:pt x="324" y="163"/>
                    <a:pt x="323" y="163"/>
                    <a:pt x="323" y="163"/>
                  </a:cubicBezTo>
                  <a:cubicBezTo>
                    <a:pt x="323" y="163"/>
                    <a:pt x="323" y="163"/>
                    <a:pt x="322" y="163"/>
                  </a:cubicBezTo>
                  <a:cubicBezTo>
                    <a:pt x="322" y="163"/>
                    <a:pt x="321" y="163"/>
                    <a:pt x="321" y="163"/>
                  </a:cubicBezTo>
                  <a:cubicBezTo>
                    <a:pt x="321" y="163"/>
                    <a:pt x="321" y="163"/>
                    <a:pt x="321" y="163"/>
                  </a:cubicBezTo>
                  <a:cubicBezTo>
                    <a:pt x="324" y="161"/>
                    <a:pt x="330" y="162"/>
                    <a:pt x="334" y="160"/>
                  </a:cubicBezTo>
                  <a:cubicBezTo>
                    <a:pt x="334" y="160"/>
                    <a:pt x="335" y="160"/>
                    <a:pt x="336" y="160"/>
                  </a:cubicBezTo>
                  <a:cubicBezTo>
                    <a:pt x="337" y="160"/>
                    <a:pt x="339" y="160"/>
                    <a:pt x="340" y="160"/>
                  </a:cubicBezTo>
                  <a:cubicBezTo>
                    <a:pt x="340" y="158"/>
                    <a:pt x="340" y="158"/>
                    <a:pt x="340" y="158"/>
                  </a:cubicBezTo>
                  <a:cubicBezTo>
                    <a:pt x="338" y="159"/>
                    <a:pt x="338" y="159"/>
                    <a:pt x="338" y="159"/>
                  </a:cubicBezTo>
                  <a:cubicBezTo>
                    <a:pt x="337" y="159"/>
                    <a:pt x="336" y="157"/>
                    <a:pt x="336" y="156"/>
                  </a:cubicBezTo>
                  <a:cubicBezTo>
                    <a:pt x="336" y="156"/>
                    <a:pt x="335" y="155"/>
                    <a:pt x="335" y="155"/>
                  </a:cubicBezTo>
                  <a:cubicBezTo>
                    <a:pt x="335" y="149"/>
                    <a:pt x="341" y="151"/>
                    <a:pt x="344" y="149"/>
                  </a:cubicBezTo>
                  <a:cubicBezTo>
                    <a:pt x="346" y="148"/>
                    <a:pt x="346" y="148"/>
                    <a:pt x="348" y="148"/>
                  </a:cubicBezTo>
                  <a:cubicBezTo>
                    <a:pt x="348" y="148"/>
                    <a:pt x="348" y="148"/>
                    <a:pt x="348" y="148"/>
                  </a:cubicBezTo>
                  <a:cubicBezTo>
                    <a:pt x="349" y="148"/>
                    <a:pt x="349" y="148"/>
                    <a:pt x="349" y="148"/>
                  </a:cubicBezTo>
                  <a:cubicBezTo>
                    <a:pt x="351" y="148"/>
                    <a:pt x="353" y="147"/>
                    <a:pt x="354" y="146"/>
                  </a:cubicBezTo>
                  <a:cubicBezTo>
                    <a:pt x="353" y="144"/>
                    <a:pt x="353" y="144"/>
                    <a:pt x="353" y="144"/>
                  </a:cubicBezTo>
                  <a:cubicBezTo>
                    <a:pt x="353" y="144"/>
                    <a:pt x="353" y="144"/>
                    <a:pt x="353" y="144"/>
                  </a:cubicBezTo>
                  <a:cubicBezTo>
                    <a:pt x="353" y="143"/>
                    <a:pt x="353" y="143"/>
                    <a:pt x="353" y="143"/>
                  </a:cubicBezTo>
                  <a:cubicBezTo>
                    <a:pt x="353" y="144"/>
                    <a:pt x="354" y="144"/>
                    <a:pt x="355" y="144"/>
                  </a:cubicBezTo>
                  <a:cubicBezTo>
                    <a:pt x="355" y="144"/>
                    <a:pt x="358" y="144"/>
                    <a:pt x="360" y="144"/>
                  </a:cubicBezTo>
                  <a:cubicBezTo>
                    <a:pt x="360" y="144"/>
                    <a:pt x="361" y="144"/>
                    <a:pt x="362" y="144"/>
                  </a:cubicBezTo>
                  <a:cubicBezTo>
                    <a:pt x="363" y="143"/>
                    <a:pt x="363" y="141"/>
                    <a:pt x="365" y="141"/>
                  </a:cubicBezTo>
                  <a:cubicBezTo>
                    <a:pt x="366" y="141"/>
                    <a:pt x="366" y="141"/>
                    <a:pt x="366" y="141"/>
                  </a:cubicBezTo>
                  <a:cubicBezTo>
                    <a:pt x="366" y="143"/>
                    <a:pt x="366" y="143"/>
                    <a:pt x="368" y="143"/>
                  </a:cubicBezTo>
                  <a:cubicBezTo>
                    <a:pt x="368" y="143"/>
                    <a:pt x="368" y="143"/>
                    <a:pt x="368" y="143"/>
                  </a:cubicBezTo>
                  <a:cubicBezTo>
                    <a:pt x="364" y="143"/>
                    <a:pt x="358" y="146"/>
                    <a:pt x="359" y="149"/>
                  </a:cubicBezTo>
                  <a:cubicBezTo>
                    <a:pt x="359" y="150"/>
                    <a:pt x="361" y="153"/>
                    <a:pt x="362" y="153"/>
                  </a:cubicBezTo>
                  <a:cubicBezTo>
                    <a:pt x="363" y="153"/>
                    <a:pt x="367" y="149"/>
                    <a:pt x="370" y="148"/>
                  </a:cubicBezTo>
                  <a:cubicBezTo>
                    <a:pt x="371" y="148"/>
                    <a:pt x="382" y="145"/>
                    <a:pt x="382" y="144"/>
                  </a:cubicBezTo>
                  <a:cubicBezTo>
                    <a:pt x="382" y="142"/>
                    <a:pt x="378" y="142"/>
                    <a:pt x="377" y="142"/>
                  </a:cubicBezTo>
                  <a:cubicBezTo>
                    <a:pt x="372" y="141"/>
                    <a:pt x="364" y="137"/>
                    <a:pt x="363" y="133"/>
                  </a:cubicBezTo>
                  <a:cubicBezTo>
                    <a:pt x="362" y="133"/>
                    <a:pt x="361" y="132"/>
                    <a:pt x="359" y="132"/>
                  </a:cubicBezTo>
                  <a:cubicBezTo>
                    <a:pt x="360" y="131"/>
                    <a:pt x="366" y="131"/>
                    <a:pt x="366" y="128"/>
                  </a:cubicBezTo>
                  <a:cubicBezTo>
                    <a:pt x="366" y="125"/>
                    <a:pt x="361" y="125"/>
                    <a:pt x="357" y="125"/>
                  </a:cubicBezTo>
                  <a:cubicBezTo>
                    <a:pt x="357" y="125"/>
                    <a:pt x="356" y="125"/>
                    <a:pt x="356" y="125"/>
                  </a:cubicBezTo>
                  <a:cubicBezTo>
                    <a:pt x="349" y="125"/>
                    <a:pt x="346" y="129"/>
                    <a:pt x="341" y="129"/>
                  </a:cubicBezTo>
                  <a:cubicBezTo>
                    <a:pt x="343" y="125"/>
                    <a:pt x="347" y="127"/>
                    <a:pt x="350" y="124"/>
                  </a:cubicBezTo>
                  <a:cubicBezTo>
                    <a:pt x="353" y="122"/>
                    <a:pt x="351" y="121"/>
                    <a:pt x="354" y="120"/>
                  </a:cubicBezTo>
                  <a:cubicBezTo>
                    <a:pt x="356" y="119"/>
                    <a:pt x="358" y="119"/>
                    <a:pt x="360" y="119"/>
                  </a:cubicBezTo>
                  <a:cubicBezTo>
                    <a:pt x="363" y="119"/>
                    <a:pt x="366" y="120"/>
                    <a:pt x="371" y="120"/>
                  </a:cubicBezTo>
                  <a:cubicBezTo>
                    <a:pt x="376" y="121"/>
                    <a:pt x="381" y="122"/>
                    <a:pt x="384" y="122"/>
                  </a:cubicBezTo>
                  <a:cubicBezTo>
                    <a:pt x="387" y="122"/>
                    <a:pt x="389" y="122"/>
                    <a:pt x="391" y="120"/>
                  </a:cubicBezTo>
                  <a:cubicBezTo>
                    <a:pt x="393" y="118"/>
                    <a:pt x="405" y="119"/>
                    <a:pt x="404" y="116"/>
                  </a:cubicBezTo>
                  <a:cubicBezTo>
                    <a:pt x="404" y="113"/>
                    <a:pt x="403" y="112"/>
                    <a:pt x="401" y="111"/>
                  </a:cubicBezTo>
                  <a:cubicBezTo>
                    <a:pt x="400" y="110"/>
                    <a:pt x="402" y="110"/>
                    <a:pt x="400" y="109"/>
                  </a:cubicBezTo>
                  <a:cubicBezTo>
                    <a:pt x="400" y="108"/>
                    <a:pt x="399" y="108"/>
                    <a:pt x="399" y="108"/>
                  </a:cubicBezTo>
                  <a:cubicBezTo>
                    <a:pt x="397" y="108"/>
                    <a:pt x="391" y="109"/>
                    <a:pt x="387" y="109"/>
                  </a:cubicBezTo>
                  <a:cubicBezTo>
                    <a:pt x="386" y="109"/>
                    <a:pt x="386" y="109"/>
                    <a:pt x="385" y="109"/>
                  </a:cubicBezTo>
                  <a:cubicBezTo>
                    <a:pt x="385" y="109"/>
                    <a:pt x="385" y="109"/>
                    <a:pt x="385" y="109"/>
                  </a:cubicBezTo>
                  <a:cubicBezTo>
                    <a:pt x="384" y="109"/>
                    <a:pt x="383" y="108"/>
                    <a:pt x="383" y="108"/>
                  </a:cubicBezTo>
                  <a:cubicBezTo>
                    <a:pt x="386" y="107"/>
                    <a:pt x="395" y="108"/>
                    <a:pt x="396" y="106"/>
                  </a:cubicBezTo>
                  <a:cubicBezTo>
                    <a:pt x="396" y="105"/>
                    <a:pt x="394" y="105"/>
                    <a:pt x="394" y="105"/>
                  </a:cubicBezTo>
                  <a:cubicBezTo>
                    <a:pt x="390" y="104"/>
                    <a:pt x="382" y="102"/>
                    <a:pt x="382" y="99"/>
                  </a:cubicBezTo>
                  <a:cubicBezTo>
                    <a:pt x="382" y="98"/>
                    <a:pt x="382" y="98"/>
                    <a:pt x="382" y="98"/>
                  </a:cubicBezTo>
                  <a:cubicBezTo>
                    <a:pt x="378" y="98"/>
                    <a:pt x="376" y="96"/>
                    <a:pt x="374" y="95"/>
                  </a:cubicBezTo>
                  <a:cubicBezTo>
                    <a:pt x="374" y="95"/>
                    <a:pt x="376" y="95"/>
                    <a:pt x="376" y="94"/>
                  </a:cubicBezTo>
                  <a:cubicBezTo>
                    <a:pt x="376" y="93"/>
                    <a:pt x="374" y="91"/>
                    <a:pt x="374" y="91"/>
                  </a:cubicBezTo>
                  <a:cubicBezTo>
                    <a:pt x="373" y="90"/>
                    <a:pt x="367" y="88"/>
                    <a:pt x="368" y="86"/>
                  </a:cubicBezTo>
                  <a:cubicBezTo>
                    <a:pt x="370" y="84"/>
                    <a:pt x="363" y="83"/>
                    <a:pt x="362" y="80"/>
                  </a:cubicBezTo>
                  <a:cubicBezTo>
                    <a:pt x="362" y="80"/>
                    <a:pt x="360" y="79"/>
                    <a:pt x="359" y="78"/>
                  </a:cubicBezTo>
                  <a:cubicBezTo>
                    <a:pt x="358" y="79"/>
                    <a:pt x="355" y="79"/>
                    <a:pt x="356" y="81"/>
                  </a:cubicBezTo>
                  <a:cubicBezTo>
                    <a:pt x="357" y="83"/>
                    <a:pt x="354" y="83"/>
                    <a:pt x="351" y="84"/>
                  </a:cubicBezTo>
                  <a:cubicBezTo>
                    <a:pt x="349" y="84"/>
                    <a:pt x="348" y="86"/>
                    <a:pt x="346" y="86"/>
                  </a:cubicBezTo>
                  <a:cubicBezTo>
                    <a:pt x="346" y="86"/>
                    <a:pt x="346" y="86"/>
                    <a:pt x="346" y="86"/>
                  </a:cubicBezTo>
                  <a:cubicBezTo>
                    <a:pt x="343" y="86"/>
                    <a:pt x="340" y="82"/>
                    <a:pt x="338" y="82"/>
                  </a:cubicBezTo>
                  <a:cubicBezTo>
                    <a:pt x="335" y="82"/>
                    <a:pt x="336" y="77"/>
                    <a:pt x="336" y="75"/>
                  </a:cubicBezTo>
                  <a:cubicBezTo>
                    <a:pt x="335" y="72"/>
                    <a:pt x="326" y="73"/>
                    <a:pt x="326" y="70"/>
                  </a:cubicBezTo>
                  <a:cubicBezTo>
                    <a:pt x="321" y="69"/>
                    <a:pt x="321" y="67"/>
                    <a:pt x="316" y="67"/>
                  </a:cubicBezTo>
                  <a:cubicBezTo>
                    <a:pt x="315" y="67"/>
                    <a:pt x="314" y="67"/>
                    <a:pt x="313" y="67"/>
                  </a:cubicBezTo>
                  <a:cubicBezTo>
                    <a:pt x="308" y="66"/>
                    <a:pt x="305" y="65"/>
                    <a:pt x="300" y="64"/>
                  </a:cubicBezTo>
                  <a:cubicBezTo>
                    <a:pt x="300" y="64"/>
                    <a:pt x="299" y="64"/>
                    <a:pt x="299" y="64"/>
                  </a:cubicBezTo>
                  <a:cubicBezTo>
                    <a:pt x="297" y="64"/>
                    <a:pt x="295" y="65"/>
                    <a:pt x="295" y="67"/>
                  </a:cubicBezTo>
                  <a:cubicBezTo>
                    <a:pt x="295" y="68"/>
                    <a:pt x="301" y="69"/>
                    <a:pt x="295" y="71"/>
                  </a:cubicBezTo>
                  <a:cubicBezTo>
                    <a:pt x="293" y="72"/>
                    <a:pt x="299" y="74"/>
                    <a:pt x="299" y="76"/>
                  </a:cubicBezTo>
                  <a:cubicBezTo>
                    <a:pt x="300" y="79"/>
                    <a:pt x="295" y="79"/>
                    <a:pt x="293" y="79"/>
                  </a:cubicBezTo>
                  <a:cubicBezTo>
                    <a:pt x="295" y="82"/>
                    <a:pt x="300" y="82"/>
                    <a:pt x="302" y="84"/>
                  </a:cubicBezTo>
                  <a:cubicBezTo>
                    <a:pt x="304" y="86"/>
                    <a:pt x="303" y="89"/>
                    <a:pt x="303" y="92"/>
                  </a:cubicBezTo>
                  <a:cubicBezTo>
                    <a:pt x="303" y="94"/>
                    <a:pt x="292" y="98"/>
                    <a:pt x="289" y="99"/>
                  </a:cubicBezTo>
                  <a:cubicBezTo>
                    <a:pt x="295" y="101"/>
                    <a:pt x="293" y="106"/>
                    <a:pt x="295" y="109"/>
                  </a:cubicBezTo>
                  <a:cubicBezTo>
                    <a:pt x="295" y="109"/>
                    <a:pt x="293" y="111"/>
                    <a:pt x="293" y="113"/>
                  </a:cubicBezTo>
                  <a:cubicBezTo>
                    <a:pt x="292" y="113"/>
                    <a:pt x="290" y="113"/>
                    <a:pt x="289" y="113"/>
                  </a:cubicBezTo>
                  <a:cubicBezTo>
                    <a:pt x="288" y="113"/>
                    <a:pt x="288" y="113"/>
                    <a:pt x="287" y="112"/>
                  </a:cubicBezTo>
                  <a:cubicBezTo>
                    <a:pt x="282" y="110"/>
                    <a:pt x="276" y="106"/>
                    <a:pt x="275" y="103"/>
                  </a:cubicBezTo>
                  <a:cubicBezTo>
                    <a:pt x="275" y="100"/>
                    <a:pt x="275" y="97"/>
                    <a:pt x="270" y="95"/>
                  </a:cubicBezTo>
                  <a:cubicBezTo>
                    <a:pt x="266" y="94"/>
                    <a:pt x="263" y="94"/>
                    <a:pt x="259" y="93"/>
                  </a:cubicBezTo>
                  <a:cubicBezTo>
                    <a:pt x="252" y="91"/>
                    <a:pt x="245" y="89"/>
                    <a:pt x="237" y="87"/>
                  </a:cubicBezTo>
                  <a:cubicBezTo>
                    <a:pt x="236" y="87"/>
                    <a:pt x="231" y="86"/>
                    <a:pt x="229" y="86"/>
                  </a:cubicBezTo>
                  <a:cubicBezTo>
                    <a:pt x="226" y="86"/>
                    <a:pt x="225" y="87"/>
                    <a:pt x="222" y="87"/>
                  </a:cubicBezTo>
                  <a:cubicBezTo>
                    <a:pt x="222" y="87"/>
                    <a:pt x="222" y="87"/>
                    <a:pt x="222" y="87"/>
                  </a:cubicBezTo>
                  <a:cubicBezTo>
                    <a:pt x="222" y="85"/>
                    <a:pt x="220" y="80"/>
                    <a:pt x="216" y="80"/>
                  </a:cubicBezTo>
                  <a:cubicBezTo>
                    <a:pt x="214" y="80"/>
                    <a:pt x="213" y="81"/>
                    <a:pt x="211" y="81"/>
                  </a:cubicBezTo>
                  <a:cubicBezTo>
                    <a:pt x="212" y="80"/>
                    <a:pt x="211" y="79"/>
                    <a:pt x="211" y="77"/>
                  </a:cubicBezTo>
                  <a:cubicBezTo>
                    <a:pt x="212" y="73"/>
                    <a:pt x="214" y="69"/>
                    <a:pt x="218" y="67"/>
                  </a:cubicBezTo>
                  <a:cubicBezTo>
                    <a:pt x="220" y="66"/>
                    <a:pt x="223" y="63"/>
                    <a:pt x="224" y="62"/>
                  </a:cubicBezTo>
                  <a:cubicBezTo>
                    <a:pt x="225" y="62"/>
                    <a:pt x="225" y="62"/>
                    <a:pt x="225" y="62"/>
                  </a:cubicBezTo>
                  <a:cubicBezTo>
                    <a:pt x="226" y="62"/>
                    <a:pt x="227" y="62"/>
                    <a:pt x="227" y="63"/>
                  </a:cubicBezTo>
                  <a:cubicBezTo>
                    <a:pt x="228" y="63"/>
                    <a:pt x="228" y="63"/>
                    <a:pt x="229" y="63"/>
                  </a:cubicBezTo>
                  <a:cubicBezTo>
                    <a:pt x="230" y="63"/>
                    <a:pt x="230" y="62"/>
                    <a:pt x="230" y="62"/>
                  </a:cubicBezTo>
                  <a:cubicBezTo>
                    <a:pt x="230" y="60"/>
                    <a:pt x="223" y="60"/>
                    <a:pt x="221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1" y="60"/>
                    <a:pt x="221" y="60"/>
                    <a:pt x="221" y="59"/>
                  </a:cubicBezTo>
                  <a:cubicBezTo>
                    <a:pt x="221" y="59"/>
                    <a:pt x="221" y="59"/>
                    <a:pt x="222" y="59"/>
                  </a:cubicBezTo>
                  <a:cubicBezTo>
                    <a:pt x="224" y="59"/>
                    <a:pt x="226" y="59"/>
                    <a:pt x="231" y="60"/>
                  </a:cubicBezTo>
                  <a:cubicBezTo>
                    <a:pt x="232" y="60"/>
                    <a:pt x="232" y="60"/>
                    <a:pt x="232" y="60"/>
                  </a:cubicBezTo>
                  <a:cubicBezTo>
                    <a:pt x="235" y="60"/>
                    <a:pt x="233" y="58"/>
                    <a:pt x="235" y="58"/>
                  </a:cubicBezTo>
                  <a:cubicBezTo>
                    <a:pt x="236" y="58"/>
                    <a:pt x="236" y="58"/>
                    <a:pt x="237" y="58"/>
                  </a:cubicBezTo>
                  <a:cubicBezTo>
                    <a:pt x="238" y="58"/>
                    <a:pt x="238" y="58"/>
                    <a:pt x="239" y="58"/>
                  </a:cubicBezTo>
                  <a:cubicBezTo>
                    <a:pt x="243" y="58"/>
                    <a:pt x="245" y="56"/>
                    <a:pt x="248" y="55"/>
                  </a:cubicBezTo>
                  <a:cubicBezTo>
                    <a:pt x="248" y="54"/>
                    <a:pt x="248" y="54"/>
                    <a:pt x="248" y="54"/>
                  </a:cubicBezTo>
                  <a:cubicBezTo>
                    <a:pt x="242" y="53"/>
                    <a:pt x="236" y="53"/>
                    <a:pt x="234" y="51"/>
                  </a:cubicBezTo>
                  <a:cubicBezTo>
                    <a:pt x="234" y="51"/>
                    <a:pt x="235" y="51"/>
                    <a:pt x="236" y="51"/>
                  </a:cubicBezTo>
                  <a:cubicBezTo>
                    <a:pt x="236" y="51"/>
                    <a:pt x="237" y="51"/>
                    <a:pt x="237" y="51"/>
                  </a:cubicBezTo>
                  <a:cubicBezTo>
                    <a:pt x="239" y="51"/>
                    <a:pt x="241" y="53"/>
                    <a:pt x="245" y="53"/>
                  </a:cubicBezTo>
                  <a:cubicBezTo>
                    <a:pt x="247" y="53"/>
                    <a:pt x="253" y="52"/>
                    <a:pt x="254" y="51"/>
                  </a:cubicBezTo>
                  <a:cubicBezTo>
                    <a:pt x="254" y="50"/>
                    <a:pt x="253" y="49"/>
                    <a:pt x="253" y="49"/>
                  </a:cubicBezTo>
                  <a:cubicBezTo>
                    <a:pt x="256" y="49"/>
                    <a:pt x="258" y="50"/>
                    <a:pt x="260" y="50"/>
                  </a:cubicBezTo>
                  <a:cubicBezTo>
                    <a:pt x="260" y="50"/>
                    <a:pt x="260" y="50"/>
                    <a:pt x="261" y="50"/>
                  </a:cubicBezTo>
                  <a:cubicBezTo>
                    <a:pt x="262" y="50"/>
                    <a:pt x="262" y="50"/>
                    <a:pt x="263" y="50"/>
                  </a:cubicBezTo>
                  <a:cubicBezTo>
                    <a:pt x="264" y="50"/>
                    <a:pt x="264" y="50"/>
                    <a:pt x="265" y="50"/>
                  </a:cubicBezTo>
                  <a:cubicBezTo>
                    <a:pt x="265" y="50"/>
                    <a:pt x="265" y="50"/>
                    <a:pt x="266" y="50"/>
                  </a:cubicBezTo>
                  <a:cubicBezTo>
                    <a:pt x="265" y="50"/>
                    <a:pt x="265" y="49"/>
                    <a:pt x="266" y="49"/>
                  </a:cubicBezTo>
                  <a:cubicBezTo>
                    <a:pt x="266" y="49"/>
                    <a:pt x="267" y="50"/>
                    <a:pt x="268" y="50"/>
                  </a:cubicBezTo>
                  <a:cubicBezTo>
                    <a:pt x="268" y="50"/>
                    <a:pt x="268" y="50"/>
                    <a:pt x="268" y="50"/>
                  </a:cubicBezTo>
                  <a:cubicBezTo>
                    <a:pt x="271" y="50"/>
                    <a:pt x="277" y="47"/>
                    <a:pt x="277" y="46"/>
                  </a:cubicBezTo>
                  <a:cubicBezTo>
                    <a:pt x="277" y="46"/>
                    <a:pt x="274" y="45"/>
                    <a:pt x="274" y="44"/>
                  </a:cubicBezTo>
                  <a:cubicBezTo>
                    <a:pt x="274" y="44"/>
                    <a:pt x="271" y="43"/>
                    <a:pt x="276" y="41"/>
                  </a:cubicBezTo>
                  <a:cubicBezTo>
                    <a:pt x="277" y="41"/>
                    <a:pt x="276" y="41"/>
                    <a:pt x="276" y="39"/>
                  </a:cubicBezTo>
                  <a:cubicBezTo>
                    <a:pt x="274" y="39"/>
                    <a:pt x="273" y="39"/>
                    <a:pt x="272" y="38"/>
                  </a:cubicBezTo>
                  <a:cubicBezTo>
                    <a:pt x="276" y="39"/>
                    <a:pt x="279" y="39"/>
                    <a:pt x="282" y="39"/>
                  </a:cubicBezTo>
                  <a:cubicBezTo>
                    <a:pt x="282" y="39"/>
                    <a:pt x="281" y="40"/>
                    <a:pt x="283" y="40"/>
                  </a:cubicBezTo>
                  <a:cubicBezTo>
                    <a:pt x="283" y="40"/>
                    <a:pt x="283" y="40"/>
                    <a:pt x="283" y="40"/>
                  </a:cubicBezTo>
                  <a:cubicBezTo>
                    <a:pt x="286" y="40"/>
                    <a:pt x="289" y="38"/>
                    <a:pt x="291" y="38"/>
                  </a:cubicBezTo>
                  <a:cubicBezTo>
                    <a:pt x="293" y="39"/>
                    <a:pt x="302" y="42"/>
                    <a:pt x="303" y="43"/>
                  </a:cubicBezTo>
                  <a:cubicBezTo>
                    <a:pt x="303" y="43"/>
                    <a:pt x="303" y="43"/>
                    <a:pt x="302" y="43"/>
                  </a:cubicBezTo>
                  <a:cubicBezTo>
                    <a:pt x="301" y="43"/>
                    <a:pt x="299" y="43"/>
                    <a:pt x="299" y="43"/>
                  </a:cubicBezTo>
                  <a:cubicBezTo>
                    <a:pt x="299" y="43"/>
                    <a:pt x="300" y="44"/>
                    <a:pt x="301" y="44"/>
                  </a:cubicBezTo>
                  <a:cubicBezTo>
                    <a:pt x="303" y="44"/>
                    <a:pt x="304" y="44"/>
                    <a:pt x="305" y="44"/>
                  </a:cubicBezTo>
                  <a:cubicBezTo>
                    <a:pt x="305" y="44"/>
                    <a:pt x="306" y="44"/>
                    <a:pt x="306" y="44"/>
                  </a:cubicBezTo>
                  <a:cubicBezTo>
                    <a:pt x="309" y="44"/>
                    <a:pt x="320" y="48"/>
                    <a:pt x="320" y="50"/>
                  </a:cubicBezTo>
                  <a:cubicBezTo>
                    <a:pt x="320" y="51"/>
                    <a:pt x="317" y="52"/>
                    <a:pt x="316" y="53"/>
                  </a:cubicBezTo>
                  <a:cubicBezTo>
                    <a:pt x="316" y="53"/>
                    <a:pt x="315" y="53"/>
                    <a:pt x="315" y="53"/>
                  </a:cubicBezTo>
                  <a:cubicBezTo>
                    <a:pt x="315" y="53"/>
                    <a:pt x="315" y="53"/>
                    <a:pt x="314" y="53"/>
                  </a:cubicBezTo>
                  <a:cubicBezTo>
                    <a:pt x="314" y="53"/>
                    <a:pt x="314" y="53"/>
                    <a:pt x="313" y="53"/>
                  </a:cubicBezTo>
                  <a:cubicBezTo>
                    <a:pt x="312" y="53"/>
                    <a:pt x="312" y="53"/>
                    <a:pt x="312" y="53"/>
                  </a:cubicBezTo>
                  <a:cubicBezTo>
                    <a:pt x="312" y="54"/>
                    <a:pt x="314" y="55"/>
                    <a:pt x="315" y="55"/>
                  </a:cubicBezTo>
                  <a:cubicBezTo>
                    <a:pt x="313" y="55"/>
                    <a:pt x="310" y="55"/>
                    <a:pt x="308" y="55"/>
                  </a:cubicBezTo>
                  <a:cubicBezTo>
                    <a:pt x="308" y="55"/>
                    <a:pt x="308" y="55"/>
                    <a:pt x="307" y="55"/>
                  </a:cubicBezTo>
                  <a:cubicBezTo>
                    <a:pt x="305" y="55"/>
                    <a:pt x="303" y="55"/>
                    <a:pt x="300" y="55"/>
                  </a:cubicBezTo>
                  <a:cubicBezTo>
                    <a:pt x="300" y="55"/>
                    <a:pt x="300" y="55"/>
                    <a:pt x="299" y="55"/>
                  </a:cubicBezTo>
                  <a:cubicBezTo>
                    <a:pt x="297" y="55"/>
                    <a:pt x="293" y="56"/>
                    <a:pt x="293" y="56"/>
                  </a:cubicBezTo>
                  <a:cubicBezTo>
                    <a:pt x="294" y="57"/>
                    <a:pt x="299" y="59"/>
                    <a:pt x="301" y="59"/>
                  </a:cubicBezTo>
                  <a:cubicBezTo>
                    <a:pt x="301" y="59"/>
                    <a:pt x="301" y="59"/>
                    <a:pt x="301" y="59"/>
                  </a:cubicBezTo>
                  <a:cubicBezTo>
                    <a:pt x="302" y="59"/>
                    <a:pt x="303" y="59"/>
                    <a:pt x="304" y="59"/>
                  </a:cubicBezTo>
                  <a:cubicBezTo>
                    <a:pt x="304" y="58"/>
                    <a:pt x="305" y="58"/>
                    <a:pt x="306" y="58"/>
                  </a:cubicBezTo>
                  <a:cubicBezTo>
                    <a:pt x="307" y="58"/>
                    <a:pt x="307" y="59"/>
                    <a:pt x="309" y="59"/>
                  </a:cubicBezTo>
                  <a:cubicBezTo>
                    <a:pt x="309" y="59"/>
                    <a:pt x="309" y="59"/>
                    <a:pt x="309" y="59"/>
                  </a:cubicBezTo>
                  <a:cubicBezTo>
                    <a:pt x="310" y="59"/>
                    <a:pt x="311" y="58"/>
                    <a:pt x="312" y="58"/>
                  </a:cubicBezTo>
                  <a:cubicBezTo>
                    <a:pt x="317" y="60"/>
                    <a:pt x="320" y="61"/>
                    <a:pt x="325" y="63"/>
                  </a:cubicBezTo>
                  <a:cubicBezTo>
                    <a:pt x="323" y="65"/>
                    <a:pt x="333" y="66"/>
                    <a:pt x="337" y="67"/>
                  </a:cubicBezTo>
                  <a:cubicBezTo>
                    <a:pt x="341" y="68"/>
                    <a:pt x="344" y="68"/>
                    <a:pt x="349" y="70"/>
                  </a:cubicBezTo>
                  <a:cubicBezTo>
                    <a:pt x="349" y="70"/>
                    <a:pt x="350" y="71"/>
                    <a:pt x="351" y="71"/>
                  </a:cubicBezTo>
                  <a:cubicBezTo>
                    <a:pt x="351" y="71"/>
                    <a:pt x="351" y="71"/>
                    <a:pt x="351" y="71"/>
                  </a:cubicBezTo>
                  <a:cubicBezTo>
                    <a:pt x="351" y="71"/>
                    <a:pt x="352" y="71"/>
                    <a:pt x="352" y="70"/>
                  </a:cubicBezTo>
                  <a:cubicBezTo>
                    <a:pt x="352" y="68"/>
                    <a:pt x="343" y="66"/>
                    <a:pt x="340" y="64"/>
                  </a:cubicBezTo>
                  <a:cubicBezTo>
                    <a:pt x="340" y="64"/>
                    <a:pt x="341" y="64"/>
                    <a:pt x="342" y="64"/>
                  </a:cubicBezTo>
                  <a:cubicBezTo>
                    <a:pt x="344" y="65"/>
                    <a:pt x="355" y="68"/>
                    <a:pt x="358" y="69"/>
                  </a:cubicBezTo>
                  <a:cubicBezTo>
                    <a:pt x="358" y="68"/>
                    <a:pt x="360" y="67"/>
                    <a:pt x="360" y="66"/>
                  </a:cubicBezTo>
                  <a:cubicBezTo>
                    <a:pt x="359" y="65"/>
                    <a:pt x="357" y="65"/>
                    <a:pt x="356" y="64"/>
                  </a:cubicBezTo>
                  <a:cubicBezTo>
                    <a:pt x="356" y="64"/>
                    <a:pt x="356" y="63"/>
                    <a:pt x="356" y="63"/>
                  </a:cubicBezTo>
                  <a:cubicBezTo>
                    <a:pt x="356" y="63"/>
                    <a:pt x="356" y="63"/>
                    <a:pt x="356" y="63"/>
                  </a:cubicBezTo>
                  <a:cubicBezTo>
                    <a:pt x="355" y="63"/>
                    <a:pt x="354" y="62"/>
                    <a:pt x="354" y="62"/>
                  </a:cubicBezTo>
                  <a:cubicBezTo>
                    <a:pt x="353" y="61"/>
                    <a:pt x="352" y="62"/>
                    <a:pt x="349" y="61"/>
                  </a:cubicBezTo>
                  <a:cubicBezTo>
                    <a:pt x="348" y="61"/>
                    <a:pt x="346" y="59"/>
                    <a:pt x="345" y="58"/>
                  </a:cubicBezTo>
                  <a:cubicBezTo>
                    <a:pt x="344" y="58"/>
                    <a:pt x="344" y="58"/>
                    <a:pt x="343" y="58"/>
                  </a:cubicBezTo>
                  <a:cubicBezTo>
                    <a:pt x="343" y="57"/>
                    <a:pt x="343" y="57"/>
                    <a:pt x="343" y="57"/>
                  </a:cubicBezTo>
                  <a:cubicBezTo>
                    <a:pt x="343" y="57"/>
                    <a:pt x="344" y="57"/>
                    <a:pt x="345" y="57"/>
                  </a:cubicBezTo>
                  <a:cubicBezTo>
                    <a:pt x="345" y="57"/>
                    <a:pt x="345" y="57"/>
                    <a:pt x="345" y="57"/>
                  </a:cubicBezTo>
                  <a:cubicBezTo>
                    <a:pt x="345" y="56"/>
                    <a:pt x="345" y="56"/>
                    <a:pt x="345" y="56"/>
                  </a:cubicBezTo>
                  <a:cubicBezTo>
                    <a:pt x="344" y="56"/>
                    <a:pt x="343" y="56"/>
                    <a:pt x="342" y="56"/>
                  </a:cubicBezTo>
                  <a:cubicBezTo>
                    <a:pt x="342" y="56"/>
                    <a:pt x="344" y="55"/>
                    <a:pt x="345" y="55"/>
                  </a:cubicBezTo>
                  <a:cubicBezTo>
                    <a:pt x="345" y="55"/>
                    <a:pt x="345" y="55"/>
                    <a:pt x="345" y="55"/>
                  </a:cubicBezTo>
                  <a:cubicBezTo>
                    <a:pt x="353" y="56"/>
                    <a:pt x="354" y="61"/>
                    <a:pt x="362" y="62"/>
                  </a:cubicBezTo>
                  <a:cubicBezTo>
                    <a:pt x="362" y="62"/>
                    <a:pt x="362" y="62"/>
                    <a:pt x="362" y="62"/>
                  </a:cubicBezTo>
                  <a:cubicBezTo>
                    <a:pt x="363" y="62"/>
                    <a:pt x="363" y="61"/>
                    <a:pt x="363" y="60"/>
                  </a:cubicBezTo>
                  <a:cubicBezTo>
                    <a:pt x="364" y="60"/>
                    <a:pt x="365" y="60"/>
                    <a:pt x="365" y="60"/>
                  </a:cubicBezTo>
                  <a:cubicBezTo>
                    <a:pt x="366" y="60"/>
                    <a:pt x="367" y="60"/>
                    <a:pt x="367" y="60"/>
                  </a:cubicBezTo>
                  <a:cubicBezTo>
                    <a:pt x="366" y="59"/>
                    <a:pt x="366" y="59"/>
                    <a:pt x="366" y="59"/>
                  </a:cubicBezTo>
                  <a:cubicBezTo>
                    <a:pt x="367" y="59"/>
                    <a:pt x="368" y="59"/>
                    <a:pt x="369" y="59"/>
                  </a:cubicBezTo>
                  <a:cubicBezTo>
                    <a:pt x="370" y="59"/>
                    <a:pt x="371" y="59"/>
                    <a:pt x="371" y="59"/>
                  </a:cubicBezTo>
                  <a:cubicBezTo>
                    <a:pt x="371" y="57"/>
                    <a:pt x="369" y="57"/>
                    <a:pt x="366" y="56"/>
                  </a:cubicBezTo>
                  <a:cubicBezTo>
                    <a:pt x="366" y="56"/>
                    <a:pt x="364" y="56"/>
                    <a:pt x="364" y="56"/>
                  </a:cubicBezTo>
                  <a:cubicBezTo>
                    <a:pt x="363" y="55"/>
                    <a:pt x="362" y="55"/>
                    <a:pt x="362" y="55"/>
                  </a:cubicBezTo>
                  <a:cubicBezTo>
                    <a:pt x="361" y="55"/>
                    <a:pt x="361" y="55"/>
                    <a:pt x="361" y="55"/>
                  </a:cubicBezTo>
                  <a:cubicBezTo>
                    <a:pt x="361" y="55"/>
                    <a:pt x="361" y="55"/>
                    <a:pt x="360" y="55"/>
                  </a:cubicBezTo>
                  <a:cubicBezTo>
                    <a:pt x="360" y="55"/>
                    <a:pt x="359" y="55"/>
                    <a:pt x="358" y="55"/>
                  </a:cubicBezTo>
                  <a:cubicBezTo>
                    <a:pt x="356" y="54"/>
                    <a:pt x="355" y="53"/>
                    <a:pt x="354" y="52"/>
                  </a:cubicBezTo>
                  <a:cubicBezTo>
                    <a:pt x="351" y="51"/>
                    <a:pt x="347" y="50"/>
                    <a:pt x="346" y="48"/>
                  </a:cubicBezTo>
                  <a:cubicBezTo>
                    <a:pt x="346" y="48"/>
                    <a:pt x="346" y="48"/>
                    <a:pt x="346" y="48"/>
                  </a:cubicBezTo>
                  <a:cubicBezTo>
                    <a:pt x="344" y="48"/>
                    <a:pt x="343" y="48"/>
                    <a:pt x="342" y="47"/>
                  </a:cubicBezTo>
                  <a:cubicBezTo>
                    <a:pt x="343" y="46"/>
                    <a:pt x="344" y="47"/>
                    <a:pt x="347" y="47"/>
                  </a:cubicBezTo>
                  <a:cubicBezTo>
                    <a:pt x="346" y="46"/>
                    <a:pt x="345" y="46"/>
                    <a:pt x="344" y="46"/>
                  </a:cubicBezTo>
                  <a:cubicBezTo>
                    <a:pt x="342" y="45"/>
                    <a:pt x="341" y="45"/>
                    <a:pt x="339" y="45"/>
                  </a:cubicBezTo>
                  <a:cubicBezTo>
                    <a:pt x="340" y="45"/>
                    <a:pt x="341" y="45"/>
                    <a:pt x="341" y="45"/>
                  </a:cubicBezTo>
                  <a:cubicBezTo>
                    <a:pt x="342" y="45"/>
                    <a:pt x="344" y="45"/>
                    <a:pt x="345" y="45"/>
                  </a:cubicBezTo>
                  <a:cubicBezTo>
                    <a:pt x="343" y="44"/>
                    <a:pt x="342" y="43"/>
                    <a:pt x="340" y="43"/>
                  </a:cubicBezTo>
                  <a:cubicBezTo>
                    <a:pt x="339" y="42"/>
                    <a:pt x="338" y="42"/>
                    <a:pt x="337" y="42"/>
                  </a:cubicBezTo>
                  <a:cubicBezTo>
                    <a:pt x="337" y="42"/>
                    <a:pt x="337" y="42"/>
                    <a:pt x="337" y="41"/>
                  </a:cubicBezTo>
                  <a:cubicBezTo>
                    <a:pt x="333" y="40"/>
                    <a:pt x="330" y="39"/>
                    <a:pt x="326" y="38"/>
                  </a:cubicBezTo>
                  <a:cubicBezTo>
                    <a:pt x="326" y="37"/>
                    <a:pt x="322" y="37"/>
                    <a:pt x="320" y="36"/>
                  </a:cubicBezTo>
                  <a:cubicBezTo>
                    <a:pt x="320" y="36"/>
                    <a:pt x="320" y="36"/>
                    <a:pt x="320" y="36"/>
                  </a:cubicBezTo>
                  <a:cubicBezTo>
                    <a:pt x="319" y="36"/>
                    <a:pt x="318" y="36"/>
                    <a:pt x="316" y="36"/>
                  </a:cubicBezTo>
                  <a:cubicBezTo>
                    <a:pt x="311" y="36"/>
                    <a:pt x="310" y="33"/>
                    <a:pt x="306" y="32"/>
                  </a:cubicBezTo>
                  <a:cubicBezTo>
                    <a:pt x="304" y="31"/>
                    <a:pt x="297" y="31"/>
                    <a:pt x="294" y="30"/>
                  </a:cubicBezTo>
                  <a:cubicBezTo>
                    <a:pt x="294" y="30"/>
                    <a:pt x="294" y="30"/>
                    <a:pt x="293" y="30"/>
                  </a:cubicBezTo>
                  <a:cubicBezTo>
                    <a:pt x="292" y="30"/>
                    <a:pt x="291" y="31"/>
                    <a:pt x="291" y="31"/>
                  </a:cubicBezTo>
                  <a:cubicBezTo>
                    <a:pt x="290" y="31"/>
                    <a:pt x="289" y="32"/>
                    <a:pt x="288" y="32"/>
                  </a:cubicBezTo>
                  <a:cubicBezTo>
                    <a:pt x="288" y="32"/>
                    <a:pt x="288" y="32"/>
                    <a:pt x="287" y="32"/>
                  </a:cubicBezTo>
                  <a:cubicBezTo>
                    <a:pt x="286" y="32"/>
                    <a:pt x="286" y="31"/>
                    <a:pt x="284" y="31"/>
                  </a:cubicBezTo>
                  <a:cubicBezTo>
                    <a:pt x="283" y="31"/>
                    <a:pt x="283" y="31"/>
                    <a:pt x="283" y="31"/>
                  </a:cubicBezTo>
                  <a:cubicBezTo>
                    <a:pt x="282" y="31"/>
                    <a:pt x="281" y="31"/>
                    <a:pt x="280" y="31"/>
                  </a:cubicBezTo>
                  <a:cubicBezTo>
                    <a:pt x="280" y="31"/>
                    <a:pt x="280" y="30"/>
                    <a:pt x="280" y="30"/>
                  </a:cubicBezTo>
                  <a:cubicBezTo>
                    <a:pt x="280" y="29"/>
                    <a:pt x="278" y="26"/>
                    <a:pt x="274" y="26"/>
                  </a:cubicBezTo>
                  <a:cubicBezTo>
                    <a:pt x="273" y="26"/>
                    <a:pt x="272" y="26"/>
                    <a:pt x="270" y="26"/>
                  </a:cubicBezTo>
                  <a:cubicBezTo>
                    <a:pt x="264" y="26"/>
                    <a:pt x="256" y="27"/>
                    <a:pt x="256" y="29"/>
                  </a:cubicBezTo>
                  <a:cubicBezTo>
                    <a:pt x="256" y="30"/>
                    <a:pt x="258" y="30"/>
                    <a:pt x="258" y="31"/>
                  </a:cubicBezTo>
                  <a:cubicBezTo>
                    <a:pt x="258" y="31"/>
                    <a:pt x="256" y="32"/>
                    <a:pt x="255" y="32"/>
                  </a:cubicBezTo>
                  <a:cubicBezTo>
                    <a:pt x="253" y="32"/>
                    <a:pt x="253" y="31"/>
                    <a:pt x="253" y="31"/>
                  </a:cubicBezTo>
                  <a:cubicBezTo>
                    <a:pt x="253" y="31"/>
                    <a:pt x="253" y="30"/>
                    <a:pt x="253" y="30"/>
                  </a:cubicBezTo>
                  <a:cubicBezTo>
                    <a:pt x="252" y="30"/>
                    <a:pt x="252" y="29"/>
                    <a:pt x="252" y="29"/>
                  </a:cubicBezTo>
                  <a:cubicBezTo>
                    <a:pt x="252" y="27"/>
                    <a:pt x="257" y="27"/>
                    <a:pt x="259" y="26"/>
                  </a:cubicBezTo>
                  <a:cubicBezTo>
                    <a:pt x="253" y="25"/>
                    <a:pt x="253" y="25"/>
                    <a:pt x="253" y="25"/>
                  </a:cubicBezTo>
                  <a:cubicBezTo>
                    <a:pt x="248" y="25"/>
                    <a:pt x="244" y="26"/>
                    <a:pt x="240" y="27"/>
                  </a:cubicBezTo>
                  <a:cubicBezTo>
                    <a:pt x="240" y="28"/>
                    <a:pt x="240" y="29"/>
                    <a:pt x="239" y="29"/>
                  </a:cubicBezTo>
                  <a:cubicBezTo>
                    <a:pt x="236" y="30"/>
                    <a:pt x="236" y="30"/>
                    <a:pt x="236" y="32"/>
                  </a:cubicBezTo>
                  <a:cubicBezTo>
                    <a:pt x="236" y="33"/>
                    <a:pt x="238" y="34"/>
                    <a:pt x="238" y="34"/>
                  </a:cubicBezTo>
                  <a:cubicBezTo>
                    <a:pt x="238" y="34"/>
                    <a:pt x="246" y="34"/>
                    <a:pt x="247" y="34"/>
                  </a:cubicBezTo>
                  <a:cubicBezTo>
                    <a:pt x="247" y="35"/>
                    <a:pt x="247" y="35"/>
                    <a:pt x="247" y="35"/>
                  </a:cubicBezTo>
                  <a:cubicBezTo>
                    <a:pt x="245" y="35"/>
                    <a:pt x="243" y="35"/>
                    <a:pt x="242" y="35"/>
                  </a:cubicBezTo>
                  <a:cubicBezTo>
                    <a:pt x="241" y="35"/>
                    <a:pt x="240" y="35"/>
                    <a:pt x="240" y="35"/>
                  </a:cubicBezTo>
                  <a:cubicBezTo>
                    <a:pt x="240" y="36"/>
                    <a:pt x="242" y="36"/>
                    <a:pt x="243" y="37"/>
                  </a:cubicBezTo>
                  <a:cubicBezTo>
                    <a:pt x="245" y="37"/>
                    <a:pt x="246" y="37"/>
                    <a:pt x="247" y="37"/>
                  </a:cubicBezTo>
                  <a:cubicBezTo>
                    <a:pt x="248" y="37"/>
                    <a:pt x="249" y="37"/>
                    <a:pt x="249" y="37"/>
                  </a:cubicBezTo>
                  <a:cubicBezTo>
                    <a:pt x="250" y="37"/>
                    <a:pt x="251" y="37"/>
                    <a:pt x="251" y="37"/>
                  </a:cubicBezTo>
                  <a:cubicBezTo>
                    <a:pt x="252" y="37"/>
                    <a:pt x="255" y="38"/>
                    <a:pt x="256" y="38"/>
                  </a:cubicBezTo>
                  <a:cubicBezTo>
                    <a:pt x="257" y="38"/>
                    <a:pt x="257" y="38"/>
                    <a:pt x="257" y="38"/>
                  </a:cubicBezTo>
                  <a:cubicBezTo>
                    <a:pt x="257" y="39"/>
                    <a:pt x="260" y="39"/>
                    <a:pt x="260" y="40"/>
                  </a:cubicBezTo>
                  <a:cubicBezTo>
                    <a:pt x="259" y="41"/>
                    <a:pt x="256" y="41"/>
                    <a:pt x="255" y="42"/>
                  </a:cubicBezTo>
                  <a:cubicBezTo>
                    <a:pt x="254" y="43"/>
                    <a:pt x="254" y="44"/>
                    <a:pt x="251" y="46"/>
                  </a:cubicBezTo>
                  <a:cubicBezTo>
                    <a:pt x="250" y="47"/>
                    <a:pt x="249" y="47"/>
                    <a:pt x="248" y="47"/>
                  </a:cubicBezTo>
                  <a:cubicBezTo>
                    <a:pt x="246" y="47"/>
                    <a:pt x="244" y="46"/>
                    <a:pt x="244" y="45"/>
                  </a:cubicBezTo>
                  <a:cubicBezTo>
                    <a:pt x="244" y="44"/>
                    <a:pt x="247" y="44"/>
                    <a:pt x="247" y="43"/>
                  </a:cubicBezTo>
                  <a:cubicBezTo>
                    <a:pt x="247" y="42"/>
                    <a:pt x="242" y="40"/>
                    <a:pt x="241" y="40"/>
                  </a:cubicBezTo>
                  <a:cubicBezTo>
                    <a:pt x="236" y="40"/>
                    <a:pt x="239" y="44"/>
                    <a:pt x="234" y="44"/>
                  </a:cubicBezTo>
                  <a:cubicBezTo>
                    <a:pt x="234" y="42"/>
                    <a:pt x="234" y="42"/>
                    <a:pt x="230" y="41"/>
                  </a:cubicBezTo>
                  <a:cubicBezTo>
                    <a:pt x="231" y="41"/>
                    <a:pt x="231" y="40"/>
                    <a:pt x="232" y="40"/>
                  </a:cubicBezTo>
                  <a:cubicBezTo>
                    <a:pt x="229" y="39"/>
                    <a:pt x="226" y="40"/>
                    <a:pt x="224" y="39"/>
                  </a:cubicBezTo>
                  <a:cubicBezTo>
                    <a:pt x="225" y="39"/>
                    <a:pt x="228" y="38"/>
                    <a:pt x="228" y="37"/>
                  </a:cubicBezTo>
                  <a:cubicBezTo>
                    <a:pt x="228" y="36"/>
                    <a:pt x="223" y="36"/>
                    <a:pt x="223" y="35"/>
                  </a:cubicBezTo>
                  <a:cubicBezTo>
                    <a:pt x="223" y="33"/>
                    <a:pt x="221" y="32"/>
                    <a:pt x="217" y="31"/>
                  </a:cubicBezTo>
                  <a:cubicBezTo>
                    <a:pt x="218" y="31"/>
                    <a:pt x="219" y="31"/>
                    <a:pt x="219" y="30"/>
                  </a:cubicBezTo>
                  <a:cubicBezTo>
                    <a:pt x="219" y="30"/>
                    <a:pt x="218" y="30"/>
                    <a:pt x="217" y="30"/>
                  </a:cubicBezTo>
                  <a:cubicBezTo>
                    <a:pt x="218" y="29"/>
                    <a:pt x="218" y="29"/>
                    <a:pt x="218" y="29"/>
                  </a:cubicBezTo>
                  <a:cubicBezTo>
                    <a:pt x="219" y="29"/>
                    <a:pt x="219" y="29"/>
                    <a:pt x="219" y="29"/>
                  </a:cubicBezTo>
                  <a:cubicBezTo>
                    <a:pt x="220" y="29"/>
                    <a:pt x="220" y="29"/>
                    <a:pt x="221" y="29"/>
                  </a:cubicBezTo>
                  <a:cubicBezTo>
                    <a:pt x="221" y="29"/>
                    <a:pt x="221" y="29"/>
                    <a:pt x="222" y="29"/>
                  </a:cubicBezTo>
                  <a:cubicBezTo>
                    <a:pt x="227" y="29"/>
                    <a:pt x="229" y="28"/>
                    <a:pt x="231" y="27"/>
                  </a:cubicBezTo>
                  <a:cubicBezTo>
                    <a:pt x="234" y="26"/>
                    <a:pt x="234" y="26"/>
                    <a:pt x="234" y="26"/>
                  </a:cubicBezTo>
                  <a:cubicBezTo>
                    <a:pt x="234" y="25"/>
                    <a:pt x="234" y="25"/>
                    <a:pt x="234" y="25"/>
                  </a:cubicBezTo>
                  <a:cubicBezTo>
                    <a:pt x="233" y="25"/>
                    <a:pt x="232" y="25"/>
                    <a:pt x="232" y="25"/>
                  </a:cubicBezTo>
                  <a:cubicBezTo>
                    <a:pt x="230" y="25"/>
                    <a:pt x="228" y="25"/>
                    <a:pt x="226" y="25"/>
                  </a:cubicBezTo>
                  <a:cubicBezTo>
                    <a:pt x="224" y="25"/>
                    <a:pt x="222" y="25"/>
                    <a:pt x="220" y="25"/>
                  </a:cubicBezTo>
                  <a:moveTo>
                    <a:pt x="131" y="24"/>
                  </a:moveTo>
                  <a:cubicBezTo>
                    <a:pt x="130" y="24"/>
                    <a:pt x="129" y="24"/>
                    <a:pt x="129" y="25"/>
                  </a:cubicBezTo>
                  <a:cubicBezTo>
                    <a:pt x="129" y="25"/>
                    <a:pt x="129" y="25"/>
                    <a:pt x="130" y="25"/>
                  </a:cubicBezTo>
                  <a:cubicBezTo>
                    <a:pt x="130" y="25"/>
                    <a:pt x="131" y="25"/>
                    <a:pt x="131" y="25"/>
                  </a:cubicBezTo>
                  <a:cubicBezTo>
                    <a:pt x="132" y="25"/>
                    <a:pt x="133" y="24"/>
                    <a:pt x="133" y="24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4"/>
                    <a:pt x="132" y="24"/>
                    <a:pt x="132" y="24"/>
                  </a:cubicBezTo>
                  <a:cubicBezTo>
                    <a:pt x="132" y="24"/>
                    <a:pt x="131" y="24"/>
                    <a:pt x="131" y="24"/>
                  </a:cubicBezTo>
                  <a:moveTo>
                    <a:pt x="173" y="24"/>
                  </a:moveTo>
                  <a:cubicBezTo>
                    <a:pt x="170" y="24"/>
                    <a:pt x="169" y="25"/>
                    <a:pt x="168" y="25"/>
                  </a:cubicBezTo>
                  <a:cubicBezTo>
                    <a:pt x="169" y="25"/>
                    <a:pt x="170" y="25"/>
                    <a:pt x="171" y="25"/>
                  </a:cubicBezTo>
                  <a:cubicBezTo>
                    <a:pt x="172" y="25"/>
                    <a:pt x="174" y="25"/>
                    <a:pt x="174" y="24"/>
                  </a:cubicBezTo>
                  <a:cubicBezTo>
                    <a:pt x="174" y="24"/>
                    <a:pt x="173" y="24"/>
                    <a:pt x="173" y="24"/>
                  </a:cubicBezTo>
                  <a:moveTo>
                    <a:pt x="125" y="31"/>
                  </a:moveTo>
                  <a:cubicBezTo>
                    <a:pt x="126" y="31"/>
                    <a:pt x="126" y="31"/>
                    <a:pt x="126" y="31"/>
                  </a:cubicBezTo>
                  <a:cubicBezTo>
                    <a:pt x="126" y="31"/>
                    <a:pt x="126" y="31"/>
                    <a:pt x="125" y="31"/>
                  </a:cubicBezTo>
                  <a:cubicBezTo>
                    <a:pt x="125" y="31"/>
                    <a:pt x="125" y="31"/>
                    <a:pt x="125" y="31"/>
                  </a:cubicBezTo>
                  <a:cubicBezTo>
                    <a:pt x="125" y="31"/>
                    <a:pt x="125" y="31"/>
                    <a:pt x="125" y="31"/>
                  </a:cubicBezTo>
                  <a:moveTo>
                    <a:pt x="155" y="22"/>
                  </a:moveTo>
                  <a:cubicBezTo>
                    <a:pt x="154" y="22"/>
                    <a:pt x="154" y="22"/>
                    <a:pt x="154" y="22"/>
                  </a:cubicBezTo>
                  <a:cubicBezTo>
                    <a:pt x="153" y="22"/>
                    <a:pt x="153" y="22"/>
                    <a:pt x="152" y="22"/>
                  </a:cubicBezTo>
                  <a:cubicBezTo>
                    <a:pt x="150" y="23"/>
                    <a:pt x="147" y="24"/>
                    <a:pt x="146" y="25"/>
                  </a:cubicBezTo>
                  <a:cubicBezTo>
                    <a:pt x="146" y="25"/>
                    <a:pt x="147" y="25"/>
                    <a:pt x="147" y="25"/>
                  </a:cubicBezTo>
                  <a:cubicBezTo>
                    <a:pt x="148" y="25"/>
                    <a:pt x="149" y="25"/>
                    <a:pt x="150" y="25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49" y="26"/>
                    <a:pt x="148" y="26"/>
                    <a:pt x="148" y="26"/>
                  </a:cubicBezTo>
                  <a:cubicBezTo>
                    <a:pt x="148" y="26"/>
                    <a:pt x="148" y="26"/>
                    <a:pt x="149" y="26"/>
                  </a:cubicBezTo>
                  <a:cubicBezTo>
                    <a:pt x="149" y="26"/>
                    <a:pt x="150" y="26"/>
                    <a:pt x="151" y="26"/>
                  </a:cubicBezTo>
                  <a:cubicBezTo>
                    <a:pt x="150" y="26"/>
                    <a:pt x="150" y="27"/>
                    <a:pt x="148" y="27"/>
                  </a:cubicBezTo>
                  <a:cubicBezTo>
                    <a:pt x="146" y="27"/>
                    <a:pt x="144" y="27"/>
                    <a:pt x="143" y="27"/>
                  </a:cubicBezTo>
                  <a:cubicBezTo>
                    <a:pt x="142" y="27"/>
                    <a:pt x="141" y="27"/>
                    <a:pt x="140" y="27"/>
                  </a:cubicBezTo>
                  <a:cubicBezTo>
                    <a:pt x="139" y="27"/>
                    <a:pt x="138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3" y="28"/>
                    <a:pt x="132" y="28"/>
                    <a:pt x="131" y="28"/>
                  </a:cubicBezTo>
                  <a:cubicBezTo>
                    <a:pt x="131" y="28"/>
                    <a:pt x="131" y="27"/>
                    <a:pt x="130" y="27"/>
                  </a:cubicBezTo>
                  <a:cubicBezTo>
                    <a:pt x="130" y="27"/>
                    <a:pt x="129" y="28"/>
                    <a:pt x="129" y="28"/>
                  </a:cubicBezTo>
                  <a:cubicBezTo>
                    <a:pt x="128" y="28"/>
                    <a:pt x="127" y="28"/>
                    <a:pt x="124" y="29"/>
                  </a:cubicBezTo>
                  <a:cubicBezTo>
                    <a:pt x="124" y="29"/>
                    <a:pt x="125" y="29"/>
                    <a:pt x="125" y="29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4" y="29"/>
                    <a:pt x="123" y="30"/>
                    <a:pt x="122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3" y="30"/>
                    <a:pt x="121" y="30"/>
                    <a:pt x="120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0" y="31"/>
                    <a:pt x="121" y="31"/>
                    <a:pt x="121" y="31"/>
                  </a:cubicBezTo>
                  <a:cubicBezTo>
                    <a:pt x="121" y="32"/>
                    <a:pt x="120" y="31"/>
                    <a:pt x="120" y="32"/>
                  </a:cubicBezTo>
                  <a:cubicBezTo>
                    <a:pt x="118" y="32"/>
                    <a:pt x="118" y="32"/>
                    <a:pt x="116" y="33"/>
                  </a:cubicBezTo>
                  <a:cubicBezTo>
                    <a:pt x="117" y="33"/>
                    <a:pt x="116" y="33"/>
                    <a:pt x="116" y="34"/>
                  </a:cubicBezTo>
                  <a:cubicBezTo>
                    <a:pt x="116" y="34"/>
                    <a:pt x="116" y="34"/>
                    <a:pt x="117" y="34"/>
                  </a:cubicBezTo>
                  <a:cubicBezTo>
                    <a:pt x="117" y="34"/>
                    <a:pt x="118" y="34"/>
                    <a:pt x="118" y="34"/>
                  </a:cubicBezTo>
                  <a:cubicBezTo>
                    <a:pt x="119" y="34"/>
                    <a:pt x="121" y="34"/>
                    <a:pt x="123" y="33"/>
                  </a:cubicBezTo>
                  <a:cubicBezTo>
                    <a:pt x="124" y="33"/>
                    <a:pt x="126" y="33"/>
                    <a:pt x="129" y="32"/>
                  </a:cubicBezTo>
                  <a:cubicBezTo>
                    <a:pt x="129" y="31"/>
                    <a:pt x="130" y="31"/>
                    <a:pt x="130" y="31"/>
                  </a:cubicBezTo>
                  <a:cubicBezTo>
                    <a:pt x="130" y="32"/>
                    <a:pt x="132" y="31"/>
                    <a:pt x="133" y="32"/>
                  </a:cubicBezTo>
                  <a:cubicBezTo>
                    <a:pt x="131" y="32"/>
                    <a:pt x="129" y="32"/>
                    <a:pt x="128" y="33"/>
                  </a:cubicBezTo>
                  <a:cubicBezTo>
                    <a:pt x="128" y="33"/>
                    <a:pt x="129" y="33"/>
                    <a:pt x="130" y="33"/>
                  </a:cubicBezTo>
                  <a:cubicBezTo>
                    <a:pt x="130" y="33"/>
                    <a:pt x="131" y="33"/>
                    <a:pt x="132" y="33"/>
                  </a:cubicBezTo>
                  <a:cubicBezTo>
                    <a:pt x="136" y="33"/>
                    <a:pt x="139" y="32"/>
                    <a:pt x="142" y="31"/>
                  </a:cubicBezTo>
                  <a:cubicBezTo>
                    <a:pt x="142" y="31"/>
                    <a:pt x="152" y="28"/>
                    <a:pt x="152" y="28"/>
                  </a:cubicBezTo>
                  <a:cubicBezTo>
                    <a:pt x="152" y="28"/>
                    <a:pt x="161" y="27"/>
                    <a:pt x="162" y="27"/>
                  </a:cubicBezTo>
                  <a:cubicBezTo>
                    <a:pt x="163" y="27"/>
                    <a:pt x="167" y="25"/>
                    <a:pt x="167" y="24"/>
                  </a:cubicBezTo>
                  <a:cubicBezTo>
                    <a:pt x="167" y="23"/>
                    <a:pt x="166" y="23"/>
                    <a:pt x="165" y="23"/>
                  </a:cubicBezTo>
                  <a:cubicBezTo>
                    <a:pt x="165" y="23"/>
                    <a:pt x="164" y="23"/>
                    <a:pt x="164" y="23"/>
                  </a:cubicBezTo>
                  <a:cubicBezTo>
                    <a:pt x="162" y="23"/>
                    <a:pt x="161" y="24"/>
                    <a:pt x="160" y="24"/>
                  </a:cubicBezTo>
                  <a:cubicBezTo>
                    <a:pt x="159" y="24"/>
                    <a:pt x="158" y="24"/>
                    <a:pt x="158" y="24"/>
                  </a:cubicBezTo>
                  <a:cubicBezTo>
                    <a:pt x="156" y="24"/>
                    <a:pt x="154" y="24"/>
                    <a:pt x="155" y="23"/>
                  </a:cubicBezTo>
                  <a:cubicBezTo>
                    <a:pt x="155" y="23"/>
                    <a:pt x="154" y="23"/>
                    <a:pt x="155" y="22"/>
                  </a:cubicBezTo>
                  <a:moveTo>
                    <a:pt x="150" y="20"/>
                  </a:moveTo>
                  <a:cubicBezTo>
                    <a:pt x="149" y="20"/>
                    <a:pt x="149" y="20"/>
                    <a:pt x="149" y="20"/>
                  </a:cubicBezTo>
                  <a:cubicBezTo>
                    <a:pt x="146" y="20"/>
                    <a:pt x="137" y="22"/>
                    <a:pt x="136" y="23"/>
                  </a:cubicBezTo>
                  <a:cubicBezTo>
                    <a:pt x="137" y="24"/>
                    <a:pt x="137" y="24"/>
                    <a:pt x="139" y="24"/>
                  </a:cubicBezTo>
                  <a:cubicBezTo>
                    <a:pt x="139" y="24"/>
                    <a:pt x="140" y="24"/>
                    <a:pt x="141" y="24"/>
                  </a:cubicBezTo>
                  <a:cubicBezTo>
                    <a:pt x="144" y="23"/>
                    <a:pt x="149" y="22"/>
                    <a:pt x="149" y="21"/>
                  </a:cubicBezTo>
                  <a:cubicBezTo>
                    <a:pt x="148" y="21"/>
                    <a:pt x="147" y="21"/>
                    <a:pt x="146" y="21"/>
                  </a:cubicBezTo>
                  <a:cubicBezTo>
                    <a:pt x="148" y="21"/>
                    <a:pt x="150" y="21"/>
                    <a:pt x="151" y="20"/>
                  </a:cubicBezTo>
                  <a:cubicBezTo>
                    <a:pt x="151" y="20"/>
                    <a:pt x="150" y="20"/>
                    <a:pt x="150" y="20"/>
                  </a:cubicBezTo>
                  <a:moveTo>
                    <a:pt x="215" y="20"/>
                  </a:moveTo>
                  <a:cubicBezTo>
                    <a:pt x="214" y="20"/>
                    <a:pt x="214" y="20"/>
                    <a:pt x="214" y="20"/>
                  </a:cubicBezTo>
                  <a:cubicBezTo>
                    <a:pt x="213" y="20"/>
                    <a:pt x="213" y="20"/>
                    <a:pt x="213" y="20"/>
                  </a:cubicBezTo>
                  <a:cubicBezTo>
                    <a:pt x="210" y="20"/>
                    <a:pt x="210" y="21"/>
                    <a:pt x="209" y="21"/>
                  </a:cubicBezTo>
                  <a:cubicBezTo>
                    <a:pt x="208" y="21"/>
                    <a:pt x="207" y="22"/>
                    <a:pt x="207" y="22"/>
                  </a:cubicBezTo>
                  <a:cubicBezTo>
                    <a:pt x="207" y="22"/>
                    <a:pt x="216" y="23"/>
                    <a:pt x="217" y="23"/>
                  </a:cubicBezTo>
                  <a:cubicBezTo>
                    <a:pt x="219" y="23"/>
                    <a:pt x="220" y="22"/>
                    <a:pt x="220" y="21"/>
                  </a:cubicBezTo>
                  <a:cubicBezTo>
                    <a:pt x="220" y="20"/>
                    <a:pt x="217" y="20"/>
                    <a:pt x="215" y="20"/>
                  </a:cubicBezTo>
                  <a:moveTo>
                    <a:pt x="151" y="18"/>
                  </a:moveTo>
                  <a:cubicBezTo>
                    <a:pt x="150" y="18"/>
                    <a:pt x="149" y="18"/>
                    <a:pt x="147" y="18"/>
                  </a:cubicBezTo>
                  <a:cubicBezTo>
                    <a:pt x="145" y="18"/>
                    <a:pt x="137" y="21"/>
                    <a:pt x="137" y="22"/>
                  </a:cubicBezTo>
                  <a:cubicBezTo>
                    <a:pt x="138" y="21"/>
                    <a:pt x="138" y="21"/>
                    <a:pt x="139" y="21"/>
                  </a:cubicBezTo>
                  <a:cubicBezTo>
                    <a:pt x="141" y="21"/>
                    <a:pt x="141" y="21"/>
                    <a:pt x="143" y="21"/>
                  </a:cubicBezTo>
                  <a:cubicBezTo>
                    <a:pt x="145" y="20"/>
                    <a:pt x="147" y="20"/>
                    <a:pt x="149" y="20"/>
                  </a:cubicBezTo>
                  <a:cubicBezTo>
                    <a:pt x="151" y="19"/>
                    <a:pt x="152" y="19"/>
                    <a:pt x="153" y="18"/>
                  </a:cubicBezTo>
                  <a:cubicBezTo>
                    <a:pt x="153" y="18"/>
                    <a:pt x="152" y="18"/>
                    <a:pt x="151" y="18"/>
                  </a:cubicBezTo>
                  <a:moveTo>
                    <a:pt x="200" y="18"/>
                  </a:moveTo>
                  <a:cubicBezTo>
                    <a:pt x="199" y="18"/>
                    <a:pt x="199" y="18"/>
                    <a:pt x="198" y="18"/>
                  </a:cubicBezTo>
                  <a:cubicBezTo>
                    <a:pt x="197" y="18"/>
                    <a:pt x="196" y="18"/>
                    <a:pt x="195" y="18"/>
                  </a:cubicBezTo>
                  <a:cubicBezTo>
                    <a:pt x="193" y="18"/>
                    <a:pt x="192" y="18"/>
                    <a:pt x="191" y="18"/>
                  </a:cubicBezTo>
                  <a:cubicBezTo>
                    <a:pt x="190" y="18"/>
                    <a:pt x="189" y="18"/>
                    <a:pt x="188" y="18"/>
                  </a:cubicBezTo>
                  <a:cubicBezTo>
                    <a:pt x="187" y="18"/>
                    <a:pt x="186" y="18"/>
                    <a:pt x="185" y="19"/>
                  </a:cubicBezTo>
                  <a:cubicBezTo>
                    <a:pt x="186" y="19"/>
                    <a:pt x="186" y="19"/>
                    <a:pt x="187" y="19"/>
                  </a:cubicBezTo>
                  <a:cubicBezTo>
                    <a:pt x="188" y="19"/>
                    <a:pt x="189" y="19"/>
                    <a:pt x="191" y="19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90" y="20"/>
                    <a:pt x="189" y="20"/>
                    <a:pt x="189" y="20"/>
                  </a:cubicBezTo>
                  <a:cubicBezTo>
                    <a:pt x="188" y="20"/>
                    <a:pt x="187" y="20"/>
                    <a:pt x="186" y="20"/>
                  </a:cubicBezTo>
                  <a:cubicBezTo>
                    <a:pt x="185" y="20"/>
                    <a:pt x="184" y="20"/>
                    <a:pt x="183" y="20"/>
                  </a:cubicBezTo>
                  <a:cubicBezTo>
                    <a:pt x="183" y="20"/>
                    <a:pt x="183" y="20"/>
                    <a:pt x="182" y="20"/>
                  </a:cubicBezTo>
                  <a:cubicBezTo>
                    <a:pt x="182" y="20"/>
                    <a:pt x="182" y="20"/>
                    <a:pt x="182" y="20"/>
                  </a:cubicBezTo>
                  <a:cubicBezTo>
                    <a:pt x="182" y="21"/>
                    <a:pt x="184" y="21"/>
                    <a:pt x="185" y="21"/>
                  </a:cubicBezTo>
                  <a:cubicBezTo>
                    <a:pt x="184" y="21"/>
                    <a:pt x="184" y="21"/>
                    <a:pt x="183" y="21"/>
                  </a:cubicBezTo>
                  <a:cubicBezTo>
                    <a:pt x="181" y="21"/>
                    <a:pt x="180" y="21"/>
                    <a:pt x="179" y="21"/>
                  </a:cubicBezTo>
                  <a:cubicBezTo>
                    <a:pt x="178" y="20"/>
                    <a:pt x="177" y="20"/>
                    <a:pt x="175" y="20"/>
                  </a:cubicBezTo>
                  <a:cubicBezTo>
                    <a:pt x="175" y="20"/>
                    <a:pt x="174" y="20"/>
                    <a:pt x="174" y="20"/>
                  </a:cubicBezTo>
                  <a:cubicBezTo>
                    <a:pt x="174" y="20"/>
                    <a:pt x="174" y="20"/>
                    <a:pt x="173" y="20"/>
                  </a:cubicBezTo>
                  <a:cubicBezTo>
                    <a:pt x="173" y="20"/>
                    <a:pt x="172" y="20"/>
                    <a:pt x="172" y="20"/>
                  </a:cubicBezTo>
                  <a:cubicBezTo>
                    <a:pt x="172" y="21"/>
                    <a:pt x="172" y="21"/>
                    <a:pt x="172" y="21"/>
                  </a:cubicBezTo>
                  <a:cubicBezTo>
                    <a:pt x="172" y="21"/>
                    <a:pt x="172" y="21"/>
                    <a:pt x="172" y="21"/>
                  </a:cubicBezTo>
                  <a:cubicBezTo>
                    <a:pt x="172" y="21"/>
                    <a:pt x="172" y="21"/>
                    <a:pt x="172" y="22"/>
                  </a:cubicBezTo>
                  <a:cubicBezTo>
                    <a:pt x="173" y="22"/>
                    <a:pt x="173" y="22"/>
                    <a:pt x="174" y="22"/>
                  </a:cubicBezTo>
                  <a:cubicBezTo>
                    <a:pt x="174" y="22"/>
                    <a:pt x="175" y="22"/>
                    <a:pt x="176" y="22"/>
                  </a:cubicBezTo>
                  <a:cubicBezTo>
                    <a:pt x="176" y="22"/>
                    <a:pt x="176" y="22"/>
                    <a:pt x="176" y="22"/>
                  </a:cubicBezTo>
                  <a:cubicBezTo>
                    <a:pt x="177" y="22"/>
                    <a:pt x="178" y="22"/>
                    <a:pt x="178" y="22"/>
                  </a:cubicBezTo>
                  <a:cubicBezTo>
                    <a:pt x="178" y="22"/>
                    <a:pt x="179" y="23"/>
                    <a:pt x="179" y="23"/>
                  </a:cubicBezTo>
                  <a:cubicBezTo>
                    <a:pt x="180" y="23"/>
                    <a:pt x="180" y="23"/>
                    <a:pt x="180" y="22"/>
                  </a:cubicBezTo>
                  <a:cubicBezTo>
                    <a:pt x="183" y="22"/>
                    <a:pt x="189" y="21"/>
                    <a:pt x="192" y="21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3" y="21"/>
                    <a:pt x="193" y="21"/>
                    <a:pt x="193" y="21"/>
                  </a:cubicBezTo>
                  <a:cubicBezTo>
                    <a:pt x="192" y="21"/>
                    <a:pt x="190" y="21"/>
                    <a:pt x="189" y="22"/>
                  </a:cubicBezTo>
                  <a:cubicBezTo>
                    <a:pt x="189" y="23"/>
                    <a:pt x="189" y="23"/>
                    <a:pt x="189" y="23"/>
                  </a:cubicBezTo>
                  <a:cubicBezTo>
                    <a:pt x="189" y="23"/>
                    <a:pt x="188" y="23"/>
                    <a:pt x="188" y="23"/>
                  </a:cubicBezTo>
                  <a:cubicBezTo>
                    <a:pt x="188" y="24"/>
                    <a:pt x="188" y="24"/>
                    <a:pt x="189" y="24"/>
                  </a:cubicBezTo>
                  <a:cubicBezTo>
                    <a:pt x="190" y="24"/>
                    <a:pt x="192" y="23"/>
                    <a:pt x="193" y="23"/>
                  </a:cubicBezTo>
                  <a:cubicBezTo>
                    <a:pt x="193" y="23"/>
                    <a:pt x="197" y="23"/>
                    <a:pt x="199" y="22"/>
                  </a:cubicBezTo>
                  <a:cubicBezTo>
                    <a:pt x="199" y="21"/>
                    <a:pt x="201" y="20"/>
                    <a:pt x="201" y="19"/>
                  </a:cubicBezTo>
                  <a:cubicBezTo>
                    <a:pt x="201" y="18"/>
                    <a:pt x="201" y="18"/>
                    <a:pt x="200" y="18"/>
                  </a:cubicBezTo>
                  <a:moveTo>
                    <a:pt x="167" y="17"/>
                  </a:moveTo>
                  <a:cubicBezTo>
                    <a:pt x="167" y="17"/>
                    <a:pt x="166" y="17"/>
                    <a:pt x="165" y="17"/>
                  </a:cubicBezTo>
                  <a:cubicBezTo>
                    <a:pt x="165" y="18"/>
                    <a:pt x="168" y="19"/>
                    <a:pt x="169" y="19"/>
                  </a:cubicBezTo>
                  <a:cubicBezTo>
                    <a:pt x="170" y="19"/>
                    <a:pt x="170" y="19"/>
                    <a:pt x="170" y="19"/>
                  </a:cubicBezTo>
                  <a:cubicBezTo>
                    <a:pt x="171" y="19"/>
                    <a:pt x="172" y="18"/>
                    <a:pt x="172" y="18"/>
                  </a:cubicBezTo>
                  <a:cubicBezTo>
                    <a:pt x="170" y="18"/>
                    <a:pt x="169" y="17"/>
                    <a:pt x="167" y="17"/>
                  </a:cubicBezTo>
                  <a:moveTo>
                    <a:pt x="184" y="16"/>
                  </a:moveTo>
                  <a:cubicBezTo>
                    <a:pt x="184" y="16"/>
                    <a:pt x="184" y="16"/>
                    <a:pt x="183" y="16"/>
                  </a:cubicBezTo>
                  <a:cubicBezTo>
                    <a:pt x="183" y="16"/>
                    <a:pt x="180" y="17"/>
                    <a:pt x="181" y="17"/>
                  </a:cubicBezTo>
                  <a:cubicBezTo>
                    <a:pt x="181" y="17"/>
                    <a:pt x="181" y="17"/>
                    <a:pt x="182" y="17"/>
                  </a:cubicBezTo>
                  <a:cubicBezTo>
                    <a:pt x="184" y="17"/>
                    <a:pt x="186" y="17"/>
                    <a:pt x="186" y="16"/>
                  </a:cubicBezTo>
                  <a:cubicBezTo>
                    <a:pt x="186" y="16"/>
                    <a:pt x="185" y="16"/>
                    <a:pt x="184" y="16"/>
                  </a:cubicBezTo>
                  <a:moveTo>
                    <a:pt x="213" y="15"/>
                  </a:moveTo>
                  <a:cubicBezTo>
                    <a:pt x="212" y="15"/>
                    <a:pt x="212" y="15"/>
                    <a:pt x="211" y="15"/>
                  </a:cubicBezTo>
                  <a:cubicBezTo>
                    <a:pt x="209" y="15"/>
                    <a:pt x="206" y="16"/>
                    <a:pt x="206" y="16"/>
                  </a:cubicBezTo>
                  <a:cubicBezTo>
                    <a:pt x="206" y="17"/>
                    <a:pt x="215" y="18"/>
                    <a:pt x="217" y="18"/>
                  </a:cubicBezTo>
                  <a:cubicBezTo>
                    <a:pt x="217" y="18"/>
                    <a:pt x="217" y="18"/>
                    <a:pt x="217" y="18"/>
                  </a:cubicBezTo>
                  <a:cubicBezTo>
                    <a:pt x="217" y="18"/>
                    <a:pt x="217" y="18"/>
                    <a:pt x="218" y="18"/>
                  </a:cubicBezTo>
                  <a:cubicBezTo>
                    <a:pt x="219" y="18"/>
                    <a:pt x="220" y="17"/>
                    <a:pt x="220" y="17"/>
                  </a:cubicBezTo>
                  <a:cubicBezTo>
                    <a:pt x="223" y="18"/>
                    <a:pt x="224" y="19"/>
                    <a:pt x="227" y="20"/>
                  </a:cubicBezTo>
                  <a:cubicBezTo>
                    <a:pt x="226" y="20"/>
                    <a:pt x="225" y="20"/>
                    <a:pt x="225" y="21"/>
                  </a:cubicBezTo>
                  <a:cubicBezTo>
                    <a:pt x="225" y="22"/>
                    <a:pt x="232" y="23"/>
                    <a:pt x="236" y="23"/>
                  </a:cubicBezTo>
                  <a:cubicBezTo>
                    <a:pt x="237" y="23"/>
                    <a:pt x="240" y="22"/>
                    <a:pt x="241" y="22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1" y="22"/>
                    <a:pt x="242" y="22"/>
                    <a:pt x="242" y="22"/>
                  </a:cubicBezTo>
                  <a:cubicBezTo>
                    <a:pt x="242" y="22"/>
                    <a:pt x="242" y="22"/>
                    <a:pt x="243" y="22"/>
                  </a:cubicBezTo>
                  <a:cubicBezTo>
                    <a:pt x="242" y="23"/>
                    <a:pt x="244" y="23"/>
                    <a:pt x="247" y="23"/>
                  </a:cubicBezTo>
                  <a:cubicBezTo>
                    <a:pt x="248" y="23"/>
                    <a:pt x="250" y="23"/>
                    <a:pt x="251" y="23"/>
                  </a:cubicBezTo>
                  <a:cubicBezTo>
                    <a:pt x="255" y="23"/>
                    <a:pt x="259" y="23"/>
                    <a:pt x="264" y="23"/>
                  </a:cubicBezTo>
                  <a:cubicBezTo>
                    <a:pt x="265" y="23"/>
                    <a:pt x="266" y="22"/>
                    <a:pt x="268" y="22"/>
                  </a:cubicBezTo>
                  <a:cubicBezTo>
                    <a:pt x="268" y="23"/>
                    <a:pt x="269" y="23"/>
                    <a:pt x="271" y="23"/>
                  </a:cubicBezTo>
                  <a:cubicBezTo>
                    <a:pt x="273" y="23"/>
                    <a:pt x="276" y="23"/>
                    <a:pt x="278" y="23"/>
                  </a:cubicBezTo>
                  <a:cubicBezTo>
                    <a:pt x="281" y="23"/>
                    <a:pt x="284" y="23"/>
                    <a:pt x="284" y="22"/>
                  </a:cubicBezTo>
                  <a:cubicBezTo>
                    <a:pt x="284" y="22"/>
                    <a:pt x="284" y="22"/>
                    <a:pt x="284" y="22"/>
                  </a:cubicBezTo>
                  <a:cubicBezTo>
                    <a:pt x="284" y="22"/>
                    <a:pt x="283" y="22"/>
                    <a:pt x="282" y="22"/>
                  </a:cubicBezTo>
                  <a:cubicBezTo>
                    <a:pt x="283" y="21"/>
                    <a:pt x="283" y="21"/>
                    <a:pt x="283" y="21"/>
                  </a:cubicBezTo>
                  <a:cubicBezTo>
                    <a:pt x="283" y="21"/>
                    <a:pt x="283" y="21"/>
                    <a:pt x="284" y="21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82" y="20"/>
                    <a:pt x="278" y="19"/>
                    <a:pt x="271" y="19"/>
                  </a:cubicBezTo>
                  <a:cubicBezTo>
                    <a:pt x="270" y="19"/>
                    <a:pt x="269" y="19"/>
                    <a:pt x="268" y="19"/>
                  </a:cubicBezTo>
                  <a:cubicBezTo>
                    <a:pt x="262" y="19"/>
                    <a:pt x="259" y="20"/>
                    <a:pt x="251" y="20"/>
                  </a:cubicBezTo>
                  <a:cubicBezTo>
                    <a:pt x="247" y="20"/>
                    <a:pt x="244" y="20"/>
                    <a:pt x="240" y="19"/>
                  </a:cubicBezTo>
                  <a:cubicBezTo>
                    <a:pt x="240" y="19"/>
                    <a:pt x="239" y="20"/>
                    <a:pt x="238" y="20"/>
                  </a:cubicBezTo>
                  <a:cubicBezTo>
                    <a:pt x="238" y="20"/>
                    <a:pt x="238" y="19"/>
                    <a:pt x="238" y="19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6" y="18"/>
                    <a:pt x="233" y="19"/>
                    <a:pt x="232" y="18"/>
                  </a:cubicBezTo>
                  <a:cubicBezTo>
                    <a:pt x="232" y="18"/>
                    <a:pt x="233" y="18"/>
                    <a:pt x="233" y="18"/>
                  </a:cubicBezTo>
                  <a:cubicBezTo>
                    <a:pt x="235" y="18"/>
                    <a:pt x="236" y="18"/>
                    <a:pt x="238" y="18"/>
                  </a:cubicBezTo>
                  <a:cubicBezTo>
                    <a:pt x="237" y="17"/>
                    <a:pt x="229" y="17"/>
                    <a:pt x="231" y="16"/>
                  </a:cubicBezTo>
                  <a:cubicBezTo>
                    <a:pt x="230" y="16"/>
                    <a:pt x="229" y="16"/>
                    <a:pt x="228" y="16"/>
                  </a:cubicBezTo>
                  <a:cubicBezTo>
                    <a:pt x="227" y="16"/>
                    <a:pt x="226" y="17"/>
                    <a:pt x="224" y="17"/>
                  </a:cubicBezTo>
                  <a:cubicBezTo>
                    <a:pt x="224" y="17"/>
                    <a:pt x="224" y="17"/>
                    <a:pt x="224" y="17"/>
                  </a:cubicBezTo>
                  <a:cubicBezTo>
                    <a:pt x="222" y="17"/>
                    <a:pt x="220" y="16"/>
                    <a:pt x="219" y="16"/>
                  </a:cubicBezTo>
                  <a:cubicBezTo>
                    <a:pt x="217" y="16"/>
                    <a:pt x="215" y="15"/>
                    <a:pt x="213" y="15"/>
                  </a:cubicBezTo>
                  <a:moveTo>
                    <a:pt x="221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20" y="14"/>
                    <a:pt x="220" y="14"/>
                    <a:pt x="220" y="14"/>
                  </a:cubicBezTo>
                  <a:cubicBezTo>
                    <a:pt x="220" y="14"/>
                    <a:pt x="220" y="14"/>
                    <a:pt x="219" y="14"/>
                  </a:cubicBezTo>
                  <a:cubicBezTo>
                    <a:pt x="216" y="14"/>
                    <a:pt x="211" y="14"/>
                    <a:pt x="209" y="15"/>
                  </a:cubicBezTo>
                  <a:cubicBezTo>
                    <a:pt x="209" y="15"/>
                    <a:pt x="218" y="15"/>
                    <a:pt x="219" y="15"/>
                  </a:cubicBezTo>
                  <a:cubicBezTo>
                    <a:pt x="219" y="15"/>
                    <a:pt x="219" y="15"/>
                    <a:pt x="219" y="15"/>
                  </a:cubicBezTo>
                  <a:cubicBezTo>
                    <a:pt x="220" y="15"/>
                    <a:pt x="221" y="15"/>
                    <a:pt x="221" y="14"/>
                  </a:cubicBezTo>
                  <a:cubicBezTo>
                    <a:pt x="221" y="14"/>
                    <a:pt x="221" y="14"/>
                    <a:pt x="221" y="14"/>
                  </a:cubicBezTo>
                  <a:moveTo>
                    <a:pt x="337" y="13"/>
                  </a:moveTo>
                  <a:cubicBezTo>
                    <a:pt x="336" y="13"/>
                    <a:pt x="336" y="13"/>
                    <a:pt x="336" y="13"/>
                  </a:cubicBezTo>
                  <a:cubicBezTo>
                    <a:pt x="336" y="15"/>
                    <a:pt x="344" y="15"/>
                    <a:pt x="347" y="16"/>
                  </a:cubicBezTo>
                  <a:cubicBezTo>
                    <a:pt x="347" y="17"/>
                    <a:pt x="346" y="17"/>
                    <a:pt x="343" y="18"/>
                  </a:cubicBezTo>
                  <a:cubicBezTo>
                    <a:pt x="340" y="18"/>
                    <a:pt x="335" y="16"/>
                    <a:pt x="331" y="16"/>
                  </a:cubicBezTo>
                  <a:cubicBezTo>
                    <a:pt x="330" y="16"/>
                    <a:pt x="330" y="16"/>
                    <a:pt x="329" y="16"/>
                  </a:cubicBezTo>
                  <a:cubicBezTo>
                    <a:pt x="329" y="16"/>
                    <a:pt x="328" y="16"/>
                    <a:pt x="327" y="16"/>
                  </a:cubicBezTo>
                  <a:cubicBezTo>
                    <a:pt x="326" y="16"/>
                    <a:pt x="325" y="16"/>
                    <a:pt x="325" y="16"/>
                  </a:cubicBezTo>
                  <a:cubicBezTo>
                    <a:pt x="324" y="16"/>
                    <a:pt x="324" y="16"/>
                    <a:pt x="323" y="16"/>
                  </a:cubicBezTo>
                  <a:cubicBezTo>
                    <a:pt x="321" y="16"/>
                    <a:pt x="319" y="16"/>
                    <a:pt x="317" y="16"/>
                  </a:cubicBezTo>
                  <a:cubicBezTo>
                    <a:pt x="315" y="16"/>
                    <a:pt x="315" y="16"/>
                    <a:pt x="315" y="17"/>
                  </a:cubicBezTo>
                  <a:cubicBezTo>
                    <a:pt x="315" y="17"/>
                    <a:pt x="330" y="20"/>
                    <a:pt x="331" y="20"/>
                  </a:cubicBezTo>
                  <a:cubicBezTo>
                    <a:pt x="333" y="20"/>
                    <a:pt x="334" y="21"/>
                    <a:pt x="336" y="21"/>
                  </a:cubicBezTo>
                  <a:cubicBezTo>
                    <a:pt x="336" y="21"/>
                    <a:pt x="336" y="21"/>
                    <a:pt x="337" y="21"/>
                  </a:cubicBezTo>
                  <a:cubicBezTo>
                    <a:pt x="337" y="21"/>
                    <a:pt x="337" y="21"/>
                    <a:pt x="338" y="21"/>
                  </a:cubicBezTo>
                  <a:cubicBezTo>
                    <a:pt x="340" y="21"/>
                    <a:pt x="341" y="21"/>
                    <a:pt x="344" y="21"/>
                  </a:cubicBezTo>
                  <a:cubicBezTo>
                    <a:pt x="343" y="22"/>
                    <a:pt x="343" y="22"/>
                    <a:pt x="342" y="22"/>
                  </a:cubicBezTo>
                  <a:cubicBezTo>
                    <a:pt x="339" y="22"/>
                    <a:pt x="336" y="22"/>
                    <a:pt x="333" y="21"/>
                  </a:cubicBezTo>
                  <a:cubicBezTo>
                    <a:pt x="333" y="21"/>
                    <a:pt x="332" y="21"/>
                    <a:pt x="332" y="21"/>
                  </a:cubicBezTo>
                  <a:cubicBezTo>
                    <a:pt x="331" y="21"/>
                    <a:pt x="331" y="21"/>
                    <a:pt x="330" y="21"/>
                  </a:cubicBezTo>
                  <a:cubicBezTo>
                    <a:pt x="329" y="21"/>
                    <a:pt x="328" y="21"/>
                    <a:pt x="327" y="21"/>
                  </a:cubicBezTo>
                  <a:cubicBezTo>
                    <a:pt x="326" y="21"/>
                    <a:pt x="325" y="21"/>
                    <a:pt x="324" y="21"/>
                  </a:cubicBezTo>
                  <a:cubicBezTo>
                    <a:pt x="323" y="21"/>
                    <a:pt x="322" y="21"/>
                    <a:pt x="322" y="21"/>
                  </a:cubicBezTo>
                  <a:cubicBezTo>
                    <a:pt x="323" y="22"/>
                    <a:pt x="324" y="22"/>
                    <a:pt x="324" y="22"/>
                  </a:cubicBezTo>
                  <a:cubicBezTo>
                    <a:pt x="324" y="22"/>
                    <a:pt x="325" y="22"/>
                    <a:pt x="325" y="22"/>
                  </a:cubicBezTo>
                  <a:cubicBezTo>
                    <a:pt x="325" y="22"/>
                    <a:pt x="326" y="22"/>
                    <a:pt x="327" y="22"/>
                  </a:cubicBezTo>
                  <a:cubicBezTo>
                    <a:pt x="329" y="22"/>
                    <a:pt x="331" y="23"/>
                    <a:pt x="334" y="24"/>
                  </a:cubicBezTo>
                  <a:cubicBezTo>
                    <a:pt x="333" y="24"/>
                    <a:pt x="332" y="24"/>
                    <a:pt x="331" y="24"/>
                  </a:cubicBezTo>
                  <a:cubicBezTo>
                    <a:pt x="333" y="25"/>
                    <a:pt x="338" y="26"/>
                    <a:pt x="341" y="27"/>
                  </a:cubicBezTo>
                  <a:cubicBezTo>
                    <a:pt x="342" y="27"/>
                    <a:pt x="342" y="27"/>
                    <a:pt x="342" y="27"/>
                  </a:cubicBezTo>
                  <a:cubicBezTo>
                    <a:pt x="342" y="27"/>
                    <a:pt x="342" y="27"/>
                    <a:pt x="343" y="27"/>
                  </a:cubicBezTo>
                  <a:cubicBezTo>
                    <a:pt x="343" y="27"/>
                    <a:pt x="343" y="27"/>
                    <a:pt x="343" y="27"/>
                  </a:cubicBezTo>
                  <a:cubicBezTo>
                    <a:pt x="343" y="27"/>
                    <a:pt x="342" y="26"/>
                    <a:pt x="342" y="26"/>
                  </a:cubicBezTo>
                  <a:cubicBezTo>
                    <a:pt x="342" y="26"/>
                    <a:pt x="343" y="26"/>
                    <a:pt x="345" y="26"/>
                  </a:cubicBezTo>
                  <a:cubicBezTo>
                    <a:pt x="346" y="27"/>
                    <a:pt x="348" y="27"/>
                    <a:pt x="349" y="27"/>
                  </a:cubicBezTo>
                  <a:cubicBezTo>
                    <a:pt x="350" y="27"/>
                    <a:pt x="350" y="27"/>
                    <a:pt x="350" y="27"/>
                  </a:cubicBezTo>
                  <a:cubicBezTo>
                    <a:pt x="351" y="27"/>
                    <a:pt x="351" y="27"/>
                    <a:pt x="351" y="27"/>
                  </a:cubicBezTo>
                  <a:cubicBezTo>
                    <a:pt x="352" y="27"/>
                    <a:pt x="352" y="27"/>
                    <a:pt x="353" y="27"/>
                  </a:cubicBezTo>
                  <a:cubicBezTo>
                    <a:pt x="353" y="27"/>
                    <a:pt x="353" y="27"/>
                    <a:pt x="354" y="27"/>
                  </a:cubicBezTo>
                  <a:cubicBezTo>
                    <a:pt x="356" y="28"/>
                    <a:pt x="357" y="28"/>
                    <a:pt x="358" y="28"/>
                  </a:cubicBezTo>
                  <a:cubicBezTo>
                    <a:pt x="375" y="31"/>
                    <a:pt x="386" y="36"/>
                    <a:pt x="391" y="42"/>
                  </a:cubicBezTo>
                  <a:cubicBezTo>
                    <a:pt x="391" y="43"/>
                    <a:pt x="391" y="43"/>
                    <a:pt x="391" y="43"/>
                  </a:cubicBezTo>
                  <a:cubicBezTo>
                    <a:pt x="393" y="44"/>
                    <a:pt x="395" y="44"/>
                    <a:pt x="395" y="45"/>
                  </a:cubicBezTo>
                  <a:cubicBezTo>
                    <a:pt x="396" y="46"/>
                    <a:pt x="392" y="45"/>
                    <a:pt x="393" y="47"/>
                  </a:cubicBezTo>
                  <a:cubicBezTo>
                    <a:pt x="393" y="48"/>
                    <a:pt x="394" y="48"/>
                    <a:pt x="397" y="48"/>
                  </a:cubicBezTo>
                  <a:cubicBezTo>
                    <a:pt x="397" y="49"/>
                    <a:pt x="398" y="49"/>
                    <a:pt x="398" y="49"/>
                  </a:cubicBezTo>
                  <a:cubicBezTo>
                    <a:pt x="398" y="49"/>
                    <a:pt x="399" y="48"/>
                    <a:pt x="399" y="48"/>
                  </a:cubicBezTo>
                  <a:cubicBezTo>
                    <a:pt x="399" y="48"/>
                    <a:pt x="399" y="48"/>
                    <a:pt x="400" y="48"/>
                  </a:cubicBezTo>
                  <a:cubicBezTo>
                    <a:pt x="400" y="48"/>
                    <a:pt x="400" y="48"/>
                    <a:pt x="400" y="48"/>
                  </a:cubicBezTo>
                  <a:cubicBezTo>
                    <a:pt x="405" y="49"/>
                    <a:pt x="407" y="52"/>
                    <a:pt x="411" y="54"/>
                  </a:cubicBezTo>
                  <a:cubicBezTo>
                    <a:pt x="411" y="54"/>
                    <a:pt x="411" y="55"/>
                    <a:pt x="411" y="55"/>
                  </a:cubicBezTo>
                  <a:cubicBezTo>
                    <a:pt x="411" y="55"/>
                    <a:pt x="410" y="55"/>
                    <a:pt x="410" y="55"/>
                  </a:cubicBezTo>
                  <a:cubicBezTo>
                    <a:pt x="407" y="54"/>
                    <a:pt x="405" y="52"/>
                    <a:pt x="402" y="52"/>
                  </a:cubicBezTo>
                  <a:cubicBezTo>
                    <a:pt x="400" y="51"/>
                    <a:pt x="400" y="51"/>
                    <a:pt x="399" y="51"/>
                  </a:cubicBezTo>
                  <a:cubicBezTo>
                    <a:pt x="400" y="53"/>
                    <a:pt x="410" y="56"/>
                    <a:pt x="415" y="57"/>
                  </a:cubicBezTo>
                  <a:cubicBezTo>
                    <a:pt x="414" y="59"/>
                    <a:pt x="412" y="59"/>
                    <a:pt x="412" y="61"/>
                  </a:cubicBezTo>
                  <a:cubicBezTo>
                    <a:pt x="410" y="60"/>
                    <a:pt x="410" y="60"/>
                    <a:pt x="409" y="60"/>
                  </a:cubicBezTo>
                  <a:cubicBezTo>
                    <a:pt x="409" y="60"/>
                    <a:pt x="408" y="60"/>
                    <a:pt x="408" y="60"/>
                  </a:cubicBezTo>
                  <a:cubicBezTo>
                    <a:pt x="408" y="60"/>
                    <a:pt x="408" y="60"/>
                    <a:pt x="408" y="60"/>
                  </a:cubicBezTo>
                  <a:cubicBezTo>
                    <a:pt x="405" y="60"/>
                    <a:pt x="405" y="61"/>
                    <a:pt x="403" y="62"/>
                  </a:cubicBezTo>
                  <a:cubicBezTo>
                    <a:pt x="403" y="63"/>
                    <a:pt x="403" y="63"/>
                    <a:pt x="403" y="64"/>
                  </a:cubicBezTo>
                  <a:cubicBezTo>
                    <a:pt x="404" y="64"/>
                    <a:pt x="404" y="64"/>
                    <a:pt x="404" y="64"/>
                  </a:cubicBezTo>
                  <a:cubicBezTo>
                    <a:pt x="404" y="64"/>
                    <a:pt x="405" y="64"/>
                    <a:pt x="406" y="64"/>
                  </a:cubicBezTo>
                  <a:cubicBezTo>
                    <a:pt x="406" y="65"/>
                    <a:pt x="405" y="65"/>
                    <a:pt x="405" y="66"/>
                  </a:cubicBezTo>
                  <a:cubicBezTo>
                    <a:pt x="406" y="67"/>
                    <a:pt x="410" y="69"/>
                    <a:pt x="411" y="70"/>
                  </a:cubicBezTo>
                  <a:cubicBezTo>
                    <a:pt x="411" y="71"/>
                    <a:pt x="412" y="73"/>
                    <a:pt x="413" y="73"/>
                  </a:cubicBezTo>
                  <a:cubicBezTo>
                    <a:pt x="414" y="73"/>
                    <a:pt x="414" y="73"/>
                    <a:pt x="415" y="73"/>
                  </a:cubicBezTo>
                  <a:cubicBezTo>
                    <a:pt x="415" y="73"/>
                    <a:pt x="415" y="73"/>
                    <a:pt x="415" y="73"/>
                  </a:cubicBezTo>
                  <a:cubicBezTo>
                    <a:pt x="415" y="73"/>
                    <a:pt x="416" y="73"/>
                    <a:pt x="416" y="73"/>
                  </a:cubicBezTo>
                  <a:cubicBezTo>
                    <a:pt x="416" y="73"/>
                    <a:pt x="417" y="74"/>
                    <a:pt x="418" y="74"/>
                  </a:cubicBezTo>
                  <a:cubicBezTo>
                    <a:pt x="417" y="74"/>
                    <a:pt x="416" y="74"/>
                    <a:pt x="416" y="75"/>
                  </a:cubicBezTo>
                  <a:cubicBezTo>
                    <a:pt x="417" y="77"/>
                    <a:pt x="422" y="83"/>
                    <a:pt x="426" y="84"/>
                  </a:cubicBezTo>
                  <a:cubicBezTo>
                    <a:pt x="426" y="85"/>
                    <a:pt x="426" y="85"/>
                    <a:pt x="427" y="86"/>
                  </a:cubicBezTo>
                  <a:cubicBezTo>
                    <a:pt x="429" y="87"/>
                    <a:pt x="430" y="87"/>
                    <a:pt x="432" y="89"/>
                  </a:cubicBezTo>
                  <a:cubicBezTo>
                    <a:pt x="433" y="89"/>
                    <a:pt x="435" y="89"/>
                    <a:pt x="437" y="89"/>
                  </a:cubicBezTo>
                  <a:cubicBezTo>
                    <a:pt x="441" y="90"/>
                    <a:pt x="441" y="93"/>
                    <a:pt x="444" y="94"/>
                  </a:cubicBezTo>
                  <a:cubicBezTo>
                    <a:pt x="445" y="94"/>
                    <a:pt x="445" y="94"/>
                    <a:pt x="445" y="94"/>
                  </a:cubicBezTo>
                  <a:cubicBezTo>
                    <a:pt x="445" y="94"/>
                    <a:pt x="445" y="94"/>
                    <a:pt x="445" y="94"/>
                  </a:cubicBezTo>
                  <a:cubicBezTo>
                    <a:pt x="445" y="94"/>
                    <a:pt x="445" y="94"/>
                    <a:pt x="446" y="94"/>
                  </a:cubicBezTo>
                  <a:cubicBezTo>
                    <a:pt x="446" y="94"/>
                    <a:pt x="446" y="94"/>
                    <a:pt x="447" y="94"/>
                  </a:cubicBezTo>
                  <a:cubicBezTo>
                    <a:pt x="447" y="95"/>
                    <a:pt x="448" y="95"/>
                    <a:pt x="449" y="95"/>
                  </a:cubicBezTo>
                  <a:cubicBezTo>
                    <a:pt x="449" y="95"/>
                    <a:pt x="449" y="95"/>
                    <a:pt x="449" y="95"/>
                  </a:cubicBezTo>
                  <a:cubicBezTo>
                    <a:pt x="452" y="95"/>
                    <a:pt x="450" y="92"/>
                    <a:pt x="452" y="92"/>
                  </a:cubicBezTo>
                  <a:cubicBezTo>
                    <a:pt x="452" y="91"/>
                    <a:pt x="452" y="90"/>
                    <a:pt x="451" y="88"/>
                  </a:cubicBezTo>
                  <a:cubicBezTo>
                    <a:pt x="451" y="86"/>
                    <a:pt x="457" y="88"/>
                    <a:pt x="456" y="86"/>
                  </a:cubicBezTo>
                  <a:cubicBezTo>
                    <a:pt x="456" y="85"/>
                    <a:pt x="454" y="84"/>
                    <a:pt x="454" y="84"/>
                  </a:cubicBezTo>
                  <a:cubicBezTo>
                    <a:pt x="454" y="83"/>
                    <a:pt x="454" y="83"/>
                    <a:pt x="455" y="83"/>
                  </a:cubicBezTo>
                  <a:cubicBezTo>
                    <a:pt x="454" y="83"/>
                    <a:pt x="454" y="83"/>
                    <a:pt x="454" y="83"/>
                  </a:cubicBezTo>
                  <a:cubicBezTo>
                    <a:pt x="454" y="82"/>
                    <a:pt x="455" y="82"/>
                    <a:pt x="455" y="82"/>
                  </a:cubicBezTo>
                  <a:cubicBezTo>
                    <a:pt x="456" y="82"/>
                    <a:pt x="457" y="82"/>
                    <a:pt x="459" y="82"/>
                  </a:cubicBezTo>
                  <a:cubicBezTo>
                    <a:pt x="460" y="83"/>
                    <a:pt x="461" y="83"/>
                    <a:pt x="462" y="83"/>
                  </a:cubicBezTo>
                  <a:cubicBezTo>
                    <a:pt x="462" y="83"/>
                    <a:pt x="462" y="83"/>
                    <a:pt x="462" y="83"/>
                  </a:cubicBezTo>
                  <a:cubicBezTo>
                    <a:pt x="464" y="83"/>
                    <a:pt x="463" y="82"/>
                    <a:pt x="464" y="82"/>
                  </a:cubicBezTo>
                  <a:cubicBezTo>
                    <a:pt x="464" y="82"/>
                    <a:pt x="464" y="82"/>
                    <a:pt x="464" y="82"/>
                  </a:cubicBezTo>
                  <a:cubicBezTo>
                    <a:pt x="464" y="83"/>
                    <a:pt x="464" y="83"/>
                    <a:pt x="464" y="83"/>
                  </a:cubicBezTo>
                  <a:cubicBezTo>
                    <a:pt x="465" y="84"/>
                    <a:pt x="465" y="84"/>
                    <a:pt x="466" y="84"/>
                  </a:cubicBezTo>
                  <a:cubicBezTo>
                    <a:pt x="467" y="84"/>
                    <a:pt x="469" y="84"/>
                    <a:pt x="470" y="85"/>
                  </a:cubicBezTo>
                  <a:cubicBezTo>
                    <a:pt x="444" y="57"/>
                    <a:pt x="414" y="33"/>
                    <a:pt x="379" y="16"/>
                  </a:cubicBezTo>
                  <a:cubicBezTo>
                    <a:pt x="378" y="16"/>
                    <a:pt x="376" y="16"/>
                    <a:pt x="374" y="16"/>
                  </a:cubicBezTo>
                  <a:cubicBezTo>
                    <a:pt x="369" y="14"/>
                    <a:pt x="367" y="14"/>
                    <a:pt x="361" y="13"/>
                  </a:cubicBezTo>
                  <a:cubicBezTo>
                    <a:pt x="361" y="13"/>
                    <a:pt x="360" y="13"/>
                    <a:pt x="360" y="13"/>
                  </a:cubicBezTo>
                  <a:cubicBezTo>
                    <a:pt x="359" y="13"/>
                    <a:pt x="359" y="14"/>
                    <a:pt x="359" y="14"/>
                  </a:cubicBezTo>
                  <a:cubicBezTo>
                    <a:pt x="359" y="14"/>
                    <a:pt x="359" y="15"/>
                    <a:pt x="358" y="15"/>
                  </a:cubicBezTo>
                  <a:cubicBezTo>
                    <a:pt x="358" y="15"/>
                    <a:pt x="357" y="14"/>
                    <a:pt x="356" y="14"/>
                  </a:cubicBezTo>
                  <a:cubicBezTo>
                    <a:pt x="355" y="14"/>
                    <a:pt x="354" y="14"/>
                    <a:pt x="352" y="13"/>
                  </a:cubicBezTo>
                  <a:cubicBezTo>
                    <a:pt x="352" y="13"/>
                    <a:pt x="350" y="13"/>
                    <a:pt x="349" y="13"/>
                  </a:cubicBezTo>
                  <a:cubicBezTo>
                    <a:pt x="346" y="13"/>
                    <a:pt x="342" y="13"/>
                    <a:pt x="338" y="13"/>
                  </a:cubicBezTo>
                  <a:cubicBezTo>
                    <a:pt x="338" y="13"/>
                    <a:pt x="337" y="13"/>
                    <a:pt x="337" y="13"/>
                  </a:cubicBezTo>
                  <a:moveTo>
                    <a:pt x="183" y="12"/>
                  </a:moveTo>
                  <a:cubicBezTo>
                    <a:pt x="183" y="12"/>
                    <a:pt x="182" y="12"/>
                    <a:pt x="182" y="12"/>
                  </a:cubicBezTo>
                  <a:cubicBezTo>
                    <a:pt x="181" y="13"/>
                    <a:pt x="180" y="13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8" y="13"/>
                    <a:pt x="178" y="13"/>
                    <a:pt x="177" y="13"/>
                  </a:cubicBezTo>
                  <a:cubicBezTo>
                    <a:pt x="176" y="13"/>
                    <a:pt x="176" y="13"/>
                    <a:pt x="175" y="13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2" y="13"/>
                    <a:pt x="171" y="13"/>
                    <a:pt x="169" y="14"/>
                  </a:cubicBezTo>
                  <a:cubicBezTo>
                    <a:pt x="169" y="14"/>
                    <a:pt x="169" y="14"/>
                    <a:pt x="169" y="14"/>
                  </a:cubicBezTo>
                  <a:cubicBezTo>
                    <a:pt x="169" y="14"/>
                    <a:pt x="170" y="14"/>
                    <a:pt x="171" y="14"/>
                  </a:cubicBezTo>
                  <a:cubicBezTo>
                    <a:pt x="171" y="14"/>
                    <a:pt x="170" y="15"/>
                    <a:pt x="170" y="15"/>
                  </a:cubicBezTo>
                  <a:cubicBezTo>
                    <a:pt x="170" y="15"/>
                    <a:pt x="170" y="15"/>
                    <a:pt x="170" y="15"/>
                  </a:cubicBezTo>
                  <a:cubicBezTo>
                    <a:pt x="171" y="15"/>
                    <a:pt x="172" y="15"/>
                    <a:pt x="175" y="14"/>
                  </a:cubicBezTo>
                  <a:cubicBezTo>
                    <a:pt x="175" y="15"/>
                    <a:pt x="175" y="15"/>
                    <a:pt x="175" y="15"/>
                  </a:cubicBezTo>
                  <a:cubicBezTo>
                    <a:pt x="173" y="15"/>
                    <a:pt x="172" y="15"/>
                    <a:pt x="170" y="16"/>
                  </a:cubicBezTo>
                  <a:cubicBezTo>
                    <a:pt x="171" y="16"/>
                    <a:pt x="171" y="16"/>
                    <a:pt x="172" y="16"/>
                  </a:cubicBezTo>
                  <a:cubicBezTo>
                    <a:pt x="172" y="16"/>
                    <a:pt x="173" y="16"/>
                    <a:pt x="174" y="16"/>
                  </a:cubicBezTo>
                  <a:cubicBezTo>
                    <a:pt x="176" y="16"/>
                    <a:pt x="177" y="15"/>
                    <a:pt x="178" y="15"/>
                  </a:cubicBezTo>
                  <a:cubicBezTo>
                    <a:pt x="179" y="15"/>
                    <a:pt x="179" y="15"/>
                    <a:pt x="179" y="16"/>
                  </a:cubicBezTo>
                  <a:cubicBezTo>
                    <a:pt x="182" y="15"/>
                    <a:pt x="184" y="15"/>
                    <a:pt x="186" y="15"/>
                  </a:cubicBezTo>
                  <a:cubicBezTo>
                    <a:pt x="187" y="15"/>
                    <a:pt x="187" y="15"/>
                    <a:pt x="187" y="15"/>
                  </a:cubicBezTo>
                  <a:cubicBezTo>
                    <a:pt x="188" y="15"/>
                    <a:pt x="189" y="15"/>
                    <a:pt x="190" y="15"/>
                  </a:cubicBezTo>
                  <a:cubicBezTo>
                    <a:pt x="190" y="16"/>
                    <a:pt x="191" y="16"/>
                    <a:pt x="192" y="16"/>
                  </a:cubicBezTo>
                  <a:cubicBezTo>
                    <a:pt x="193" y="16"/>
                    <a:pt x="193" y="16"/>
                    <a:pt x="193" y="16"/>
                  </a:cubicBezTo>
                  <a:cubicBezTo>
                    <a:pt x="194" y="15"/>
                    <a:pt x="196" y="16"/>
                    <a:pt x="196" y="15"/>
                  </a:cubicBezTo>
                  <a:cubicBezTo>
                    <a:pt x="196" y="14"/>
                    <a:pt x="193" y="14"/>
                    <a:pt x="192" y="14"/>
                  </a:cubicBezTo>
                  <a:cubicBezTo>
                    <a:pt x="192" y="14"/>
                    <a:pt x="193" y="13"/>
                    <a:pt x="193" y="13"/>
                  </a:cubicBezTo>
                  <a:cubicBezTo>
                    <a:pt x="193" y="13"/>
                    <a:pt x="191" y="12"/>
                    <a:pt x="190" y="12"/>
                  </a:cubicBezTo>
                  <a:cubicBezTo>
                    <a:pt x="189" y="12"/>
                    <a:pt x="189" y="12"/>
                    <a:pt x="189" y="12"/>
                  </a:cubicBezTo>
                  <a:cubicBezTo>
                    <a:pt x="188" y="12"/>
                    <a:pt x="187" y="13"/>
                    <a:pt x="187" y="13"/>
                  </a:cubicBezTo>
                  <a:cubicBezTo>
                    <a:pt x="186" y="13"/>
                    <a:pt x="186" y="13"/>
                    <a:pt x="186" y="13"/>
                  </a:cubicBezTo>
                  <a:cubicBezTo>
                    <a:pt x="186" y="13"/>
                    <a:pt x="185" y="13"/>
                    <a:pt x="185" y="13"/>
                  </a:cubicBezTo>
                  <a:cubicBezTo>
                    <a:pt x="184" y="12"/>
                    <a:pt x="184" y="12"/>
                    <a:pt x="183" y="12"/>
                  </a:cubicBezTo>
                  <a:moveTo>
                    <a:pt x="204" y="11"/>
                  </a:moveTo>
                  <a:cubicBezTo>
                    <a:pt x="202" y="11"/>
                    <a:pt x="200" y="11"/>
                    <a:pt x="200" y="12"/>
                  </a:cubicBezTo>
                  <a:cubicBezTo>
                    <a:pt x="200" y="13"/>
                    <a:pt x="203" y="13"/>
                    <a:pt x="205" y="13"/>
                  </a:cubicBezTo>
                  <a:cubicBezTo>
                    <a:pt x="204" y="13"/>
                    <a:pt x="203" y="14"/>
                    <a:pt x="203" y="14"/>
                  </a:cubicBezTo>
                  <a:cubicBezTo>
                    <a:pt x="203" y="14"/>
                    <a:pt x="204" y="14"/>
                    <a:pt x="205" y="14"/>
                  </a:cubicBezTo>
                  <a:cubicBezTo>
                    <a:pt x="206" y="14"/>
                    <a:pt x="210" y="14"/>
                    <a:pt x="214" y="13"/>
                  </a:cubicBezTo>
                  <a:cubicBezTo>
                    <a:pt x="214" y="12"/>
                    <a:pt x="214" y="12"/>
                    <a:pt x="214" y="12"/>
                  </a:cubicBezTo>
                  <a:cubicBezTo>
                    <a:pt x="214" y="11"/>
                    <a:pt x="214" y="11"/>
                    <a:pt x="213" y="11"/>
                  </a:cubicBezTo>
                  <a:cubicBezTo>
                    <a:pt x="213" y="11"/>
                    <a:pt x="212" y="11"/>
                    <a:pt x="211" y="11"/>
                  </a:cubicBezTo>
                  <a:cubicBezTo>
                    <a:pt x="211" y="11"/>
                    <a:pt x="210" y="12"/>
                    <a:pt x="210" y="12"/>
                  </a:cubicBezTo>
                  <a:cubicBezTo>
                    <a:pt x="209" y="12"/>
                    <a:pt x="209" y="11"/>
                    <a:pt x="209" y="11"/>
                  </a:cubicBezTo>
                  <a:cubicBezTo>
                    <a:pt x="208" y="11"/>
                    <a:pt x="208" y="11"/>
                    <a:pt x="207" y="11"/>
                  </a:cubicBezTo>
                  <a:cubicBezTo>
                    <a:pt x="206" y="11"/>
                    <a:pt x="204" y="11"/>
                    <a:pt x="204" y="11"/>
                  </a:cubicBezTo>
                  <a:moveTo>
                    <a:pt x="201" y="7"/>
                  </a:moveTo>
                  <a:cubicBezTo>
                    <a:pt x="200" y="7"/>
                    <a:pt x="197" y="7"/>
                    <a:pt x="195" y="7"/>
                  </a:cubicBezTo>
                  <a:cubicBezTo>
                    <a:pt x="195" y="8"/>
                    <a:pt x="197" y="8"/>
                    <a:pt x="198" y="8"/>
                  </a:cubicBezTo>
                  <a:cubicBezTo>
                    <a:pt x="199" y="8"/>
                    <a:pt x="200" y="8"/>
                    <a:pt x="200" y="8"/>
                  </a:cubicBezTo>
                  <a:cubicBezTo>
                    <a:pt x="201" y="7"/>
                    <a:pt x="201" y="7"/>
                    <a:pt x="201" y="7"/>
                  </a:cubicBezTo>
                  <a:moveTo>
                    <a:pt x="223" y="4"/>
                  </a:moveTo>
                  <a:cubicBezTo>
                    <a:pt x="222" y="4"/>
                    <a:pt x="220" y="4"/>
                    <a:pt x="217" y="4"/>
                  </a:cubicBezTo>
                  <a:cubicBezTo>
                    <a:pt x="217" y="5"/>
                    <a:pt x="218" y="5"/>
                    <a:pt x="220" y="5"/>
                  </a:cubicBezTo>
                  <a:cubicBezTo>
                    <a:pt x="220" y="5"/>
                    <a:pt x="220" y="5"/>
                    <a:pt x="220" y="5"/>
                  </a:cubicBezTo>
                  <a:cubicBezTo>
                    <a:pt x="220" y="5"/>
                    <a:pt x="221" y="5"/>
                    <a:pt x="221" y="5"/>
                  </a:cubicBezTo>
                  <a:cubicBezTo>
                    <a:pt x="221" y="5"/>
                    <a:pt x="222" y="5"/>
                    <a:pt x="222" y="5"/>
                  </a:cubicBezTo>
                  <a:cubicBezTo>
                    <a:pt x="222" y="5"/>
                    <a:pt x="222" y="5"/>
                    <a:pt x="222" y="5"/>
                  </a:cubicBezTo>
                  <a:cubicBezTo>
                    <a:pt x="221" y="5"/>
                    <a:pt x="220" y="5"/>
                    <a:pt x="219" y="5"/>
                  </a:cubicBezTo>
                  <a:cubicBezTo>
                    <a:pt x="219" y="5"/>
                    <a:pt x="219" y="5"/>
                    <a:pt x="218" y="5"/>
                  </a:cubicBezTo>
                  <a:cubicBezTo>
                    <a:pt x="216" y="5"/>
                    <a:pt x="215" y="5"/>
                    <a:pt x="213" y="6"/>
                  </a:cubicBezTo>
                  <a:cubicBezTo>
                    <a:pt x="213" y="6"/>
                    <a:pt x="215" y="6"/>
                    <a:pt x="215" y="6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215" y="6"/>
                    <a:pt x="216" y="6"/>
                    <a:pt x="216" y="6"/>
                  </a:cubicBezTo>
                  <a:cubicBezTo>
                    <a:pt x="216" y="6"/>
                    <a:pt x="217" y="6"/>
                    <a:pt x="217" y="6"/>
                  </a:cubicBezTo>
                  <a:cubicBezTo>
                    <a:pt x="218" y="6"/>
                    <a:pt x="219" y="6"/>
                    <a:pt x="219" y="6"/>
                  </a:cubicBezTo>
                  <a:cubicBezTo>
                    <a:pt x="220" y="6"/>
                    <a:pt x="220" y="6"/>
                    <a:pt x="220" y="6"/>
                  </a:cubicBezTo>
                  <a:cubicBezTo>
                    <a:pt x="219" y="6"/>
                    <a:pt x="219" y="6"/>
                    <a:pt x="218" y="7"/>
                  </a:cubicBezTo>
                  <a:cubicBezTo>
                    <a:pt x="217" y="6"/>
                    <a:pt x="217" y="6"/>
                    <a:pt x="215" y="6"/>
                  </a:cubicBezTo>
                  <a:cubicBezTo>
                    <a:pt x="215" y="6"/>
                    <a:pt x="214" y="6"/>
                    <a:pt x="214" y="6"/>
                  </a:cubicBezTo>
                  <a:cubicBezTo>
                    <a:pt x="212" y="7"/>
                    <a:pt x="210" y="6"/>
                    <a:pt x="210" y="7"/>
                  </a:cubicBezTo>
                  <a:cubicBezTo>
                    <a:pt x="210" y="8"/>
                    <a:pt x="212" y="8"/>
                    <a:pt x="214" y="8"/>
                  </a:cubicBezTo>
                  <a:cubicBezTo>
                    <a:pt x="215" y="8"/>
                    <a:pt x="216" y="8"/>
                    <a:pt x="217" y="8"/>
                  </a:cubicBezTo>
                  <a:cubicBezTo>
                    <a:pt x="217" y="8"/>
                    <a:pt x="216" y="8"/>
                    <a:pt x="216" y="8"/>
                  </a:cubicBezTo>
                  <a:cubicBezTo>
                    <a:pt x="216" y="8"/>
                    <a:pt x="216" y="8"/>
                    <a:pt x="216" y="8"/>
                  </a:cubicBezTo>
                  <a:cubicBezTo>
                    <a:pt x="214" y="8"/>
                    <a:pt x="212" y="8"/>
                    <a:pt x="211" y="8"/>
                  </a:cubicBezTo>
                  <a:cubicBezTo>
                    <a:pt x="211" y="8"/>
                    <a:pt x="210" y="8"/>
                    <a:pt x="210" y="8"/>
                  </a:cubicBezTo>
                  <a:cubicBezTo>
                    <a:pt x="210" y="8"/>
                    <a:pt x="209" y="8"/>
                    <a:pt x="209" y="8"/>
                  </a:cubicBezTo>
                  <a:cubicBezTo>
                    <a:pt x="209" y="9"/>
                    <a:pt x="210" y="9"/>
                    <a:pt x="211" y="9"/>
                  </a:cubicBezTo>
                  <a:cubicBezTo>
                    <a:pt x="213" y="9"/>
                    <a:pt x="215" y="9"/>
                    <a:pt x="217" y="9"/>
                  </a:cubicBezTo>
                  <a:cubicBezTo>
                    <a:pt x="217" y="9"/>
                    <a:pt x="215" y="9"/>
                    <a:pt x="214" y="10"/>
                  </a:cubicBezTo>
                  <a:cubicBezTo>
                    <a:pt x="214" y="10"/>
                    <a:pt x="214" y="10"/>
                    <a:pt x="215" y="10"/>
                  </a:cubicBezTo>
                  <a:cubicBezTo>
                    <a:pt x="215" y="10"/>
                    <a:pt x="215" y="10"/>
                    <a:pt x="215" y="10"/>
                  </a:cubicBezTo>
                  <a:cubicBezTo>
                    <a:pt x="216" y="10"/>
                    <a:pt x="217" y="10"/>
                    <a:pt x="218" y="9"/>
                  </a:cubicBezTo>
                  <a:cubicBezTo>
                    <a:pt x="219" y="10"/>
                    <a:pt x="219" y="10"/>
                    <a:pt x="220" y="10"/>
                  </a:cubicBezTo>
                  <a:cubicBezTo>
                    <a:pt x="220" y="10"/>
                    <a:pt x="220" y="10"/>
                    <a:pt x="221" y="10"/>
                  </a:cubicBezTo>
                  <a:cubicBezTo>
                    <a:pt x="222" y="10"/>
                    <a:pt x="223" y="9"/>
                    <a:pt x="225" y="9"/>
                  </a:cubicBezTo>
                  <a:cubicBezTo>
                    <a:pt x="226" y="9"/>
                    <a:pt x="227" y="9"/>
                    <a:pt x="228" y="9"/>
                  </a:cubicBezTo>
                  <a:cubicBezTo>
                    <a:pt x="229" y="9"/>
                    <a:pt x="230" y="9"/>
                    <a:pt x="232" y="9"/>
                  </a:cubicBezTo>
                  <a:cubicBezTo>
                    <a:pt x="230" y="10"/>
                    <a:pt x="220" y="10"/>
                    <a:pt x="220" y="11"/>
                  </a:cubicBezTo>
                  <a:cubicBezTo>
                    <a:pt x="220" y="11"/>
                    <a:pt x="222" y="12"/>
                    <a:pt x="224" y="12"/>
                  </a:cubicBezTo>
                  <a:cubicBezTo>
                    <a:pt x="225" y="12"/>
                    <a:pt x="226" y="12"/>
                    <a:pt x="227" y="12"/>
                  </a:cubicBezTo>
                  <a:cubicBezTo>
                    <a:pt x="226" y="12"/>
                    <a:pt x="226" y="12"/>
                    <a:pt x="225" y="12"/>
                  </a:cubicBezTo>
                  <a:cubicBezTo>
                    <a:pt x="225" y="12"/>
                    <a:pt x="227" y="13"/>
                    <a:pt x="228" y="13"/>
                  </a:cubicBezTo>
                  <a:cubicBezTo>
                    <a:pt x="229" y="13"/>
                    <a:pt x="230" y="13"/>
                    <a:pt x="231" y="12"/>
                  </a:cubicBezTo>
                  <a:cubicBezTo>
                    <a:pt x="231" y="13"/>
                    <a:pt x="232" y="13"/>
                    <a:pt x="232" y="13"/>
                  </a:cubicBezTo>
                  <a:cubicBezTo>
                    <a:pt x="234" y="13"/>
                    <a:pt x="235" y="12"/>
                    <a:pt x="235" y="11"/>
                  </a:cubicBezTo>
                  <a:cubicBezTo>
                    <a:pt x="236" y="12"/>
                    <a:pt x="239" y="12"/>
                    <a:pt x="240" y="12"/>
                  </a:cubicBezTo>
                  <a:cubicBezTo>
                    <a:pt x="240" y="12"/>
                    <a:pt x="241" y="12"/>
                    <a:pt x="241" y="12"/>
                  </a:cubicBezTo>
                  <a:cubicBezTo>
                    <a:pt x="241" y="12"/>
                    <a:pt x="241" y="12"/>
                    <a:pt x="241" y="12"/>
                  </a:cubicBezTo>
                  <a:cubicBezTo>
                    <a:pt x="241" y="12"/>
                    <a:pt x="243" y="12"/>
                    <a:pt x="244" y="12"/>
                  </a:cubicBezTo>
                  <a:cubicBezTo>
                    <a:pt x="243" y="11"/>
                    <a:pt x="242" y="11"/>
                    <a:pt x="241" y="11"/>
                  </a:cubicBezTo>
                  <a:cubicBezTo>
                    <a:pt x="242" y="10"/>
                    <a:pt x="243" y="10"/>
                    <a:pt x="243" y="10"/>
                  </a:cubicBezTo>
                  <a:cubicBezTo>
                    <a:pt x="244" y="11"/>
                    <a:pt x="244" y="11"/>
                    <a:pt x="245" y="11"/>
                  </a:cubicBezTo>
                  <a:cubicBezTo>
                    <a:pt x="246" y="11"/>
                    <a:pt x="246" y="11"/>
                    <a:pt x="246" y="11"/>
                  </a:cubicBezTo>
                  <a:cubicBezTo>
                    <a:pt x="246" y="11"/>
                    <a:pt x="246" y="11"/>
                    <a:pt x="246" y="11"/>
                  </a:cubicBezTo>
                  <a:cubicBezTo>
                    <a:pt x="248" y="11"/>
                    <a:pt x="250" y="10"/>
                    <a:pt x="253" y="9"/>
                  </a:cubicBezTo>
                  <a:cubicBezTo>
                    <a:pt x="254" y="9"/>
                    <a:pt x="255" y="10"/>
                    <a:pt x="255" y="10"/>
                  </a:cubicBezTo>
                  <a:cubicBezTo>
                    <a:pt x="256" y="10"/>
                    <a:pt x="257" y="9"/>
                    <a:pt x="257" y="9"/>
                  </a:cubicBezTo>
                  <a:cubicBezTo>
                    <a:pt x="258" y="9"/>
                    <a:pt x="257" y="9"/>
                    <a:pt x="257" y="9"/>
                  </a:cubicBezTo>
                  <a:cubicBezTo>
                    <a:pt x="255" y="9"/>
                    <a:pt x="251" y="8"/>
                    <a:pt x="250" y="8"/>
                  </a:cubicBezTo>
                  <a:cubicBezTo>
                    <a:pt x="249" y="8"/>
                    <a:pt x="248" y="8"/>
                    <a:pt x="247" y="8"/>
                  </a:cubicBezTo>
                  <a:cubicBezTo>
                    <a:pt x="247" y="8"/>
                    <a:pt x="247" y="8"/>
                    <a:pt x="247" y="8"/>
                  </a:cubicBezTo>
                  <a:cubicBezTo>
                    <a:pt x="247" y="8"/>
                    <a:pt x="248" y="8"/>
                    <a:pt x="248" y="7"/>
                  </a:cubicBezTo>
                  <a:cubicBezTo>
                    <a:pt x="248" y="7"/>
                    <a:pt x="246" y="7"/>
                    <a:pt x="246" y="7"/>
                  </a:cubicBezTo>
                  <a:cubicBezTo>
                    <a:pt x="246" y="6"/>
                    <a:pt x="246" y="6"/>
                    <a:pt x="245" y="6"/>
                  </a:cubicBezTo>
                  <a:cubicBezTo>
                    <a:pt x="245" y="6"/>
                    <a:pt x="244" y="6"/>
                    <a:pt x="244" y="6"/>
                  </a:cubicBezTo>
                  <a:cubicBezTo>
                    <a:pt x="244" y="6"/>
                    <a:pt x="244" y="6"/>
                    <a:pt x="243" y="6"/>
                  </a:cubicBezTo>
                  <a:cubicBezTo>
                    <a:pt x="243" y="6"/>
                    <a:pt x="243" y="6"/>
                    <a:pt x="242" y="6"/>
                  </a:cubicBezTo>
                  <a:cubicBezTo>
                    <a:pt x="243" y="6"/>
                    <a:pt x="243" y="6"/>
                    <a:pt x="243" y="6"/>
                  </a:cubicBezTo>
                  <a:cubicBezTo>
                    <a:pt x="243" y="7"/>
                    <a:pt x="243" y="7"/>
                    <a:pt x="243" y="7"/>
                  </a:cubicBezTo>
                  <a:cubicBezTo>
                    <a:pt x="243" y="7"/>
                    <a:pt x="242" y="7"/>
                    <a:pt x="241" y="7"/>
                  </a:cubicBezTo>
                  <a:cubicBezTo>
                    <a:pt x="240" y="7"/>
                    <a:pt x="241" y="6"/>
                    <a:pt x="238" y="6"/>
                  </a:cubicBezTo>
                  <a:cubicBezTo>
                    <a:pt x="238" y="6"/>
                    <a:pt x="238" y="6"/>
                    <a:pt x="238" y="6"/>
                  </a:cubicBezTo>
                  <a:cubicBezTo>
                    <a:pt x="237" y="6"/>
                    <a:pt x="236" y="6"/>
                    <a:pt x="236" y="6"/>
                  </a:cubicBezTo>
                  <a:cubicBezTo>
                    <a:pt x="235" y="6"/>
                    <a:pt x="235" y="6"/>
                    <a:pt x="234" y="6"/>
                  </a:cubicBezTo>
                  <a:cubicBezTo>
                    <a:pt x="233" y="6"/>
                    <a:pt x="233" y="6"/>
                    <a:pt x="232" y="6"/>
                  </a:cubicBezTo>
                  <a:cubicBezTo>
                    <a:pt x="230" y="6"/>
                    <a:pt x="230" y="5"/>
                    <a:pt x="227" y="4"/>
                  </a:cubicBezTo>
                  <a:cubicBezTo>
                    <a:pt x="226" y="4"/>
                    <a:pt x="225" y="4"/>
                    <a:pt x="223" y="4"/>
                  </a:cubicBezTo>
                  <a:moveTo>
                    <a:pt x="279" y="0"/>
                  </a:moveTo>
                  <a:cubicBezTo>
                    <a:pt x="277" y="0"/>
                    <a:pt x="276" y="0"/>
                    <a:pt x="275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74" y="0"/>
                    <a:pt x="274" y="0"/>
                    <a:pt x="272" y="0"/>
                  </a:cubicBezTo>
                  <a:cubicBezTo>
                    <a:pt x="272" y="0"/>
                    <a:pt x="272" y="0"/>
                    <a:pt x="271" y="0"/>
                  </a:cubicBezTo>
                  <a:cubicBezTo>
                    <a:pt x="267" y="0"/>
                    <a:pt x="266" y="1"/>
                    <a:pt x="264" y="1"/>
                  </a:cubicBezTo>
                  <a:cubicBezTo>
                    <a:pt x="263" y="1"/>
                    <a:pt x="257" y="0"/>
                    <a:pt x="254" y="0"/>
                  </a:cubicBezTo>
                  <a:cubicBezTo>
                    <a:pt x="251" y="0"/>
                    <a:pt x="253" y="1"/>
                    <a:pt x="248" y="1"/>
                  </a:cubicBezTo>
                  <a:cubicBezTo>
                    <a:pt x="248" y="1"/>
                    <a:pt x="248" y="1"/>
                    <a:pt x="248" y="1"/>
                  </a:cubicBezTo>
                  <a:cubicBezTo>
                    <a:pt x="248" y="1"/>
                    <a:pt x="247" y="2"/>
                    <a:pt x="246" y="2"/>
                  </a:cubicBezTo>
                  <a:cubicBezTo>
                    <a:pt x="245" y="2"/>
                    <a:pt x="244" y="2"/>
                    <a:pt x="243" y="2"/>
                  </a:cubicBezTo>
                  <a:cubicBezTo>
                    <a:pt x="243" y="2"/>
                    <a:pt x="243" y="2"/>
                    <a:pt x="242" y="2"/>
                  </a:cubicBezTo>
                  <a:cubicBezTo>
                    <a:pt x="238" y="2"/>
                    <a:pt x="228" y="3"/>
                    <a:pt x="227" y="3"/>
                  </a:cubicBezTo>
                  <a:cubicBezTo>
                    <a:pt x="228" y="3"/>
                    <a:pt x="228" y="3"/>
                    <a:pt x="228" y="3"/>
                  </a:cubicBezTo>
                  <a:cubicBezTo>
                    <a:pt x="229" y="3"/>
                    <a:pt x="230" y="3"/>
                    <a:pt x="231" y="3"/>
                  </a:cubicBezTo>
                  <a:cubicBezTo>
                    <a:pt x="231" y="3"/>
                    <a:pt x="232" y="3"/>
                    <a:pt x="233" y="3"/>
                  </a:cubicBezTo>
                  <a:cubicBezTo>
                    <a:pt x="234" y="3"/>
                    <a:pt x="235" y="3"/>
                    <a:pt x="236" y="3"/>
                  </a:cubicBezTo>
                  <a:cubicBezTo>
                    <a:pt x="237" y="3"/>
                    <a:pt x="237" y="3"/>
                    <a:pt x="238" y="3"/>
                  </a:cubicBezTo>
                  <a:cubicBezTo>
                    <a:pt x="236" y="3"/>
                    <a:pt x="235" y="3"/>
                    <a:pt x="233" y="4"/>
                  </a:cubicBezTo>
                  <a:cubicBezTo>
                    <a:pt x="234" y="4"/>
                    <a:pt x="235" y="4"/>
                    <a:pt x="236" y="4"/>
                  </a:cubicBezTo>
                  <a:cubicBezTo>
                    <a:pt x="239" y="4"/>
                    <a:pt x="239" y="3"/>
                    <a:pt x="242" y="3"/>
                  </a:cubicBezTo>
                  <a:cubicBezTo>
                    <a:pt x="243" y="3"/>
                    <a:pt x="243" y="3"/>
                    <a:pt x="244" y="3"/>
                  </a:cubicBezTo>
                  <a:cubicBezTo>
                    <a:pt x="244" y="3"/>
                    <a:pt x="245" y="3"/>
                    <a:pt x="246" y="3"/>
                  </a:cubicBezTo>
                  <a:cubicBezTo>
                    <a:pt x="241" y="3"/>
                    <a:pt x="238" y="3"/>
                    <a:pt x="236" y="4"/>
                  </a:cubicBezTo>
                  <a:cubicBezTo>
                    <a:pt x="237" y="4"/>
                    <a:pt x="240" y="4"/>
                    <a:pt x="243" y="4"/>
                  </a:cubicBezTo>
                  <a:cubicBezTo>
                    <a:pt x="241" y="4"/>
                    <a:pt x="240" y="5"/>
                    <a:pt x="239" y="5"/>
                  </a:cubicBezTo>
                  <a:cubicBezTo>
                    <a:pt x="240" y="5"/>
                    <a:pt x="244" y="5"/>
                    <a:pt x="248" y="6"/>
                  </a:cubicBezTo>
                  <a:cubicBezTo>
                    <a:pt x="249" y="6"/>
                    <a:pt x="250" y="5"/>
                    <a:pt x="251" y="5"/>
                  </a:cubicBezTo>
                  <a:cubicBezTo>
                    <a:pt x="252" y="5"/>
                    <a:pt x="252" y="5"/>
                    <a:pt x="253" y="5"/>
                  </a:cubicBezTo>
                  <a:cubicBezTo>
                    <a:pt x="252" y="6"/>
                    <a:pt x="256" y="6"/>
                    <a:pt x="259" y="6"/>
                  </a:cubicBezTo>
                  <a:cubicBezTo>
                    <a:pt x="261" y="6"/>
                    <a:pt x="261" y="6"/>
                    <a:pt x="262" y="6"/>
                  </a:cubicBezTo>
                  <a:cubicBezTo>
                    <a:pt x="262" y="6"/>
                    <a:pt x="263" y="6"/>
                    <a:pt x="263" y="6"/>
                  </a:cubicBezTo>
                  <a:cubicBezTo>
                    <a:pt x="264" y="6"/>
                    <a:pt x="265" y="6"/>
                    <a:pt x="268" y="6"/>
                  </a:cubicBezTo>
                  <a:cubicBezTo>
                    <a:pt x="273" y="6"/>
                    <a:pt x="277" y="6"/>
                    <a:pt x="280" y="6"/>
                  </a:cubicBezTo>
                  <a:cubicBezTo>
                    <a:pt x="281" y="6"/>
                    <a:pt x="282" y="6"/>
                    <a:pt x="282" y="6"/>
                  </a:cubicBezTo>
                  <a:cubicBezTo>
                    <a:pt x="281" y="6"/>
                    <a:pt x="278" y="6"/>
                    <a:pt x="275" y="7"/>
                  </a:cubicBezTo>
                  <a:cubicBezTo>
                    <a:pt x="272" y="7"/>
                    <a:pt x="270" y="6"/>
                    <a:pt x="267" y="6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6" y="7"/>
                    <a:pt x="271" y="8"/>
                    <a:pt x="272" y="8"/>
                  </a:cubicBezTo>
                  <a:cubicBezTo>
                    <a:pt x="267" y="8"/>
                    <a:pt x="266" y="7"/>
                    <a:pt x="262" y="7"/>
                  </a:cubicBezTo>
                  <a:cubicBezTo>
                    <a:pt x="260" y="6"/>
                    <a:pt x="258" y="6"/>
                    <a:pt x="257" y="6"/>
                  </a:cubicBezTo>
                  <a:cubicBezTo>
                    <a:pt x="256" y="6"/>
                    <a:pt x="254" y="6"/>
                    <a:pt x="253" y="6"/>
                  </a:cubicBezTo>
                  <a:cubicBezTo>
                    <a:pt x="253" y="6"/>
                    <a:pt x="252" y="6"/>
                    <a:pt x="252" y="6"/>
                  </a:cubicBezTo>
                  <a:cubicBezTo>
                    <a:pt x="252" y="6"/>
                    <a:pt x="251" y="6"/>
                    <a:pt x="251" y="6"/>
                  </a:cubicBezTo>
                  <a:cubicBezTo>
                    <a:pt x="252" y="7"/>
                    <a:pt x="252" y="7"/>
                    <a:pt x="253" y="7"/>
                  </a:cubicBezTo>
                  <a:cubicBezTo>
                    <a:pt x="252" y="7"/>
                    <a:pt x="251" y="7"/>
                    <a:pt x="251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8"/>
                    <a:pt x="260" y="8"/>
                    <a:pt x="260" y="9"/>
                  </a:cubicBezTo>
                  <a:cubicBezTo>
                    <a:pt x="260" y="10"/>
                    <a:pt x="259" y="10"/>
                    <a:pt x="257" y="10"/>
                  </a:cubicBezTo>
                  <a:cubicBezTo>
                    <a:pt x="257" y="10"/>
                    <a:pt x="256" y="10"/>
                    <a:pt x="255" y="10"/>
                  </a:cubicBezTo>
                  <a:cubicBezTo>
                    <a:pt x="255" y="10"/>
                    <a:pt x="254" y="10"/>
                    <a:pt x="253" y="10"/>
                  </a:cubicBezTo>
                  <a:cubicBezTo>
                    <a:pt x="253" y="10"/>
                    <a:pt x="252" y="10"/>
                    <a:pt x="252" y="10"/>
                  </a:cubicBezTo>
                  <a:cubicBezTo>
                    <a:pt x="249" y="11"/>
                    <a:pt x="248" y="11"/>
                    <a:pt x="247" y="12"/>
                  </a:cubicBezTo>
                  <a:cubicBezTo>
                    <a:pt x="247" y="12"/>
                    <a:pt x="247" y="12"/>
                    <a:pt x="247" y="12"/>
                  </a:cubicBezTo>
                  <a:cubicBezTo>
                    <a:pt x="247" y="12"/>
                    <a:pt x="248" y="12"/>
                    <a:pt x="248" y="12"/>
                  </a:cubicBezTo>
                  <a:cubicBezTo>
                    <a:pt x="249" y="12"/>
                    <a:pt x="249" y="12"/>
                    <a:pt x="249" y="12"/>
                  </a:cubicBezTo>
                  <a:cubicBezTo>
                    <a:pt x="250" y="12"/>
                    <a:pt x="250" y="12"/>
                    <a:pt x="251" y="12"/>
                  </a:cubicBezTo>
                  <a:cubicBezTo>
                    <a:pt x="251" y="12"/>
                    <a:pt x="252" y="12"/>
                    <a:pt x="253" y="12"/>
                  </a:cubicBezTo>
                  <a:cubicBezTo>
                    <a:pt x="253" y="14"/>
                    <a:pt x="258" y="14"/>
                    <a:pt x="260" y="14"/>
                  </a:cubicBezTo>
                  <a:cubicBezTo>
                    <a:pt x="260" y="14"/>
                    <a:pt x="258" y="14"/>
                    <a:pt x="258" y="14"/>
                  </a:cubicBezTo>
                  <a:cubicBezTo>
                    <a:pt x="255" y="14"/>
                    <a:pt x="253" y="13"/>
                    <a:pt x="248" y="13"/>
                  </a:cubicBezTo>
                  <a:cubicBezTo>
                    <a:pt x="248" y="13"/>
                    <a:pt x="248" y="13"/>
                    <a:pt x="248" y="13"/>
                  </a:cubicBezTo>
                  <a:cubicBezTo>
                    <a:pt x="247" y="13"/>
                    <a:pt x="247" y="13"/>
                    <a:pt x="247" y="13"/>
                  </a:cubicBezTo>
                  <a:cubicBezTo>
                    <a:pt x="247" y="13"/>
                    <a:pt x="246" y="13"/>
                    <a:pt x="246" y="13"/>
                  </a:cubicBezTo>
                  <a:cubicBezTo>
                    <a:pt x="246" y="13"/>
                    <a:pt x="245" y="13"/>
                    <a:pt x="245" y="13"/>
                  </a:cubicBezTo>
                  <a:cubicBezTo>
                    <a:pt x="244" y="13"/>
                    <a:pt x="244" y="13"/>
                    <a:pt x="243" y="14"/>
                  </a:cubicBezTo>
                  <a:cubicBezTo>
                    <a:pt x="244" y="15"/>
                    <a:pt x="247" y="14"/>
                    <a:pt x="249" y="15"/>
                  </a:cubicBezTo>
                  <a:cubicBezTo>
                    <a:pt x="245" y="16"/>
                    <a:pt x="237" y="15"/>
                    <a:pt x="237" y="17"/>
                  </a:cubicBezTo>
                  <a:cubicBezTo>
                    <a:pt x="237" y="17"/>
                    <a:pt x="237" y="17"/>
                    <a:pt x="238" y="17"/>
                  </a:cubicBezTo>
                  <a:cubicBezTo>
                    <a:pt x="238" y="17"/>
                    <a:pt x="238" y="17"/>
                    <a:pt x="239" y="17"/>
                  </a:cubicBezTo>
                  <a:cubicBezTo>
                    <a:pt x="239" y="17"/>
                    <a:pt x="240" y="17"/>
                    <a:pt x="241" y="17"/>
                  </a:cubicBezTo>
                  <a:cubicBezTo>
                    <a:pt x="246" y="17"/>
                    <a:pt x="250" y="17"/>
                    <a:pt x="256" y="18"/>
                  </a:cubicBezTo>
                  <a:cubicBezTo>
                    <a:pt x="256" y="18"/>
                    <a:pt x="256" y="18"/>
                    <a:pt x="256" y="18"/>
                  </a:cubicBezTo>
                  <a:cubicBezTo>
                    <a:pt x="257" y="18"/>
                    <a:pt x="258" y="17"/>
                    <a:pt x="259" y="17"/>
                  </a:cubicBezTo>
                  <a:cubicBezTo>
                    <a:pt x="259" y="17"/>
                    <a:pt x="260" y="17"/>
                    <a:pt x="261" y="17"/>
                  </a:cubicBezTo>
                  <a:cubicBezTo>
                    <a:pt x="265" y="17"/>
                    <a:pt x="269" y="17"/>
                    <a:pt x="273" y="17"/>
                  </a:cubicBezTo>
                  <a:cubicBezTo>
                    <a:pt x="276" y="18"/>
                    <a:pt x="275" y="18"/>
                    <a:pt x="278" y="18"/>
                  </a:cubicBezTo>
                  <a:cubicBezTo>
                    <a:pt x="279" y="18"/>
                    <a:pt x="281" y="19"/>
                    <a:pt x="283" y="19"/>
                  </a:cubicBezTo>
                  <a:cubicBezTo>
                    <a:pt x="287" y="19"/>
                    <a:pt x="291" y="18"/>
                    <a:pt x="291" y="17"/>
                  </a:cubicBezTo>
                  <a:cubicBezTo>
                    <a:pt x="291" y="17"/>
                    <a:pt x="289" y="17"/>
                    <a:pt x="289" y="17"/>
                  </a:cubicBezTo>
                  <a:cubicBezTo>
                    <a:pt x="288" y="17"/>
                    <a:pt x="286" y="17"/>
                    <a:pt x="285" y="17"/>
                  </a:cubicBezTo>
                  <a:cubicBezTo>
                    <a:pt x="285" y="15"/>
                    <a:pt x="291" y="17"/>
                    <a:pt x="291" y="15"/>
                  </a:cubicBezTo>
                  <a:cubicBezTo>
                    <a:pt x="291" y="15"/>
                    <a:pt x="290" y="15"/>
                    <a:pt x="290" y="14"/>
                  </a:cubicBezTo>
                  <a:cubicBezTo>
                    <a:pt x="293" y="15"/>
                    <a:pt x="295" y="15"/>
                    <a:pt x="298" y="15"/>
                  </a:cubicBezTo>
                  <a:cubicBezTo>
                    <a:pt x="301" y="15"/>
                    <a:pt x="302" y="13"/>
                    <a:pt x="305" y="13"/>
                  </a:cubicBezTo>
                  <a:cubicBezTo>
                    <a:pt x="304" y="13"/>
                    <a:pt x="302" y="12"/>
                    <a:pt x="300" y="12"/>
                  </a:cubicBezTo>
                  <a:cubicBezTo>
                    <a:pt x="302" y="12"/>
                    <a:pt x="303" y="12"/>
                    <a:pt x="304" y="12"/>
                  </a:cubicBezTo>
                  <a:cubicBezTo>
                    <a:pt x="305" y="12"/>
                    <a:pt x="305" y="12"/>
                    <a:pt x="305" y="12"/>
                  </a:cubicBezTo>
                  <a:cubicBezTo>
                    <a:pt x="303" y="11"/>
                    <a:pt x="302" y="11"/>
                    <a:pt x="300" y="11"/>
                  </a:cubicBezTo>
                  <a:cubicBezTo>
                    <a:pt x="301" y="11"/>
                    <a:pt x="303" y="11"/>
                    <a:pt x="304" y="11"/>
                  </a:cubicBezTo>
                  <a:cubicBezTo>
                    <a:pt x="306" y="11"/>
                    <a:pt x="308" y="11"/>
                    <a:pt x="310" y="11"/>
                  </a:cubicBezTo>
                  <a:cubicBezTo>
                    <a:pt x="312" y="11"/>
                    <a:pt x="315" y="12"/>
                    <a:pt x="317" y="12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22" y="11"/>
                    <a:pt x="325" y="11"/>
                    <a:pt x="330" y="11"/>
                  </a:cubicBezTo>
                  <a:cubicBezTo>
                    <a:pt x="331" y="11"/>
                    <a:pt x="331" y="11"/>
                    <a:pt x="332" y="11"/>
                  </a:cubicBezTo>
                  <a:cubicBezTo>
                    <a:pt x="336" y="11"/>
                    <a:pt x="342" y="11"/>
                    <a:pt x="345" y="11"/>
                  </a:cubicBezTo>
                  <a:cubicBezTo>
                    <a:pt x="346" y="11"/>
                    <a:pt x="347" y="11"/>
                    <a:pt x="348" y="11"/>
                  </a:cubicBezTo>
                  <a:cubicBezTo>
                    <a:pt x="344" y="11"/>
                    <a:pt x="339" y="10"/>
                    <a:pt x="337" y="9"/>
                  </a:cubicBezTo>
                  <a:cubicBezTo>
                    <a:pt x="345" y="9"/>
                    <a:pt x="352" y="11"/>
                    <a:pt x="357" y="11"/>
                  </a:cubicBezTo>
                  <a:cubicBezTo>
                    <a:pt x="357" y="11"/>
                    <a:pt x="357" y="11"/>
                    <a:pt x="357" y="11"/>
                  </a:cubicBezTo>
                  <a:cubicBezTo>
                    <a:pt x="358" y="11"/>
                    <a:pt x="358" y="12"/>
                    <a:pt x="359" y="12"/>
                  </a:cubicBezTo>
                  <a:cubicBezTo>
                    <a:pt x="359" y="12"/>
                    <a:pt x="360" y="12"/>
                    <a:pt x="360" y="12"/>
                  </a:cubicBezTo>
                  <a:cubicBezTo>
                    <a:pt x="360" y="12"/>
                    <a:pt x="361" y="12"/>
                    <a:pt x="360" y="12"/>
                  </a:cubicBezTo>
                  <a:cubicBezTo>
                    <a:pt x="360" y="11"/>
                    <a:pt x="353" y="10"/>
                    <a:pt x="351" y="9"/>
                  </a:cubicBezTo>
                  <a:cubicBezTo>
                    <a:pt x="350" y="9"/>
                    <a:pt x="350" y="8"/>
                    <a:pt x="348" y="8"/>
                  </a:cubicBezTo>
                  <a:cubicBezTo>
                    <a:pt x="348" y="7"/>
                    <a:pt x="347" y="7"/>
                    <a:pt x="346" y="7"/>
                  </a:cubicBezTo>
                  <a:cubicBezTo>
                    <a:pt x="342" y="7"/>
                    <a:pt x="338" y="6"/>
                    <a:pt x="334" y="6"/>
                  </a:cubicBezTo>
                  <a:cubicBezTo>
                    <a:pt x="335" y="6"/>
                    <a:pt x="335" y="6"/>
                    <a:pt x="335" y="6"/>
                  </a:cubicBezTo>
                  <a:cubicBezTo>
                    <a:pt x="336" y="6"/>
                    <a:pt x="336" y="6"/>
                    <a:pt x="336" y="6"/>
                  </a:cubicBezTo>
                  <a:cubicBezTo>
                    <a:pt x="336" y="6"/>
                    <a:pt x="337" y="6"/>
                    <a:pt x="337" y="6"/>
                  </a:cubicBezTo>
                  <a:cubicBezTo>
                    <a:pt x="334" y="5"/>
                    <a:pt x="321" y="3"/>
                    <a:pt x="317" y="3"/>
                  </a:cubicBezTo>
                  <a:cubicBezTo>
                    <a:pt x="316" y="2"/>
                    <a:pt x="315" y="2"/>
                    <a:pt x="313" y="2"/>
                  </a:cubicBezTo>
                  <a:cubicBezTo>
                    <a:pt x="312" y="2"/>
                    <a:pt x="311" y="2"/>
                    <a:pt x="309" y="2"/>
                  </a:cubicBezTo>
                  <a:cubicBezTo>
                    <a:pt x="308" y="1"/>
                    <a:pt x="308" y="1"/>
                    <a:pt x="308" y="1"/>
                  </a:cubicBezTo>
                  <a:cubicBezTo>
                    <a:pt x="307" y="1"/>
                    <a:pt x="307" y="2"/>
                    <a:pt x="306" y="2"/>
                  </a:cubicBezTo>
                  <a:cubicBezTo>
                    <a:pt x="306" y="2"/>
                    <a:pt x="306" y="2"/>
                    <a:pt x="305" y="2"/>
                  </a:cubicBezTo>
                  <a:cubicBezTo>
                    <a:pt x="305" y="2"/>
                    <a:pt x="304" y="2"/>
                    <a:pt x="304" y="2"/>
                  </a:cubicBezTo>
                  <a:cubicBezTo>
                    <a:pt x="302" y="2"/>
                    <a:pt x="301" y="1"/>
                    <a:pt x="298" y="1"/>
                  </a:cubicBezTo>
                  <a:cubicBezTo>
                    <a:pt x="298" y="1"/>
                    <a:pt x="297" y="1"/>
                    <a:pt x="297" y="1"/>
                  </a:cubicBezTo>
                  <a:cubicBezTo>
                    <a:pt x="297" y="1"/>
                    <a:pt x="296" y="1"/>
                    <a:pt x="296" y="1"/>
                  </a:cubicBezTo>
                  <a:cubicBezTo>
                    <a:pt x="290" y="1"/>
                    <a:pt x="285" y="0"/>
                    <a:pt x="279" y="0"/>
                  </a:cubicBezTo>
                </a:path>
              </a:pathLst>
            </a:custGeom>
            <a:solidFill>
              <a:srgbClr val="739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4" name="Freeform 32"/>
            <p:cNvSpPr>
              <a:spLocks noEditPoints="1"/>
            </p:cNvSpPr>
            <p:nvPr/>
          </p:nvSpPr>
          <p:spPr bwMode="auto">
            <a:xfrm>
              <a:off x="498699" y="330871"/>
              <a:ext cx="2095500" cy="2514600"/>
            </a:xfrm>
            <a:custGeom>
              <a:avLst/>
              <a:gdLst>
                <a:gd name="T0" fmla="*/ 131 w 495"/>
                <a:gd name="T1" fmla="*/ 27 h 594"/>
                <a:gd name="T2" fmla="*/ 123 w 495"/>
                <a:gd name="T3" fmla="*/ 33 h 594"/>
                <a:gd name="T4" fmla="*/ 98 w 495"/>
                <a:gd name="T5" fmla="*/ 37 h 594"/>
                <a:gd name="T6" fmla="*/ 109 w 495"/>
                <a:gd name="T7" fmla="*/ 38 h 594"/>
                <a:gd name="T8" fmla="*/ 285 w 495"/>
                <a:gd name="T9" fmla="*/ 21 h 594"/>
                <a:gd name="T10" fmla="*/ 166 w 495"/>
                <a:gd name="T11" fmla="*/ 17 h 594"/>
                <a:gd name="T12" fmla="*/ 210 w 495"/>
                <a:gd name="T13" fmla="*/ 43 h 594"/>
                <a:gd name="T14" fmla="*/ 344 w 495"/>
                <a:gd name="T15" fmla="*/ 21 h 594"/>
                <a:gd name="T16" fmla="*/ 410 w 495"/>
                <a:gd name="T17" fmla="*/ 55 h 594"/>
                <a:gd name="T18" fmla="*/ 452 w 495"/>
                <a:gd name="T19" fmla="*/ 88 h 594"/>
                <a:gd name="T20" fmla="*/ 362 w 495"/>
                <a:gd name="T21" fmla="*/ 13 h 594"/>
                <a:gd name="T22" fmla="*/ 144 w 495"/>
                <a:gd name="T23" fmla="*/ 37 h 594"/>
                <a:gd name="T24" fmla="*/ 177 w 495"/>
                <a:gd name="T25" fmla="*/ 42 h 594"/>
                <a:gd name="T26" fmla="*/ 402 w 495"/>
                <a:gd name="T27" fmla="*/ 126 h 594"/>
                <a:gd name="T28" fmla="*/ 239 w 495"/>
                <a:gd name="T29" fmla="*/ 5 h 594"/>
                <a:gd name="T30" fmla="*/ 251 w 495"/>
                <a:gd name="T31" fmla="*/ 12 h 594"/>
                <a:gd name="T32" fmla="*/ 300 w 495"/>
                <a:gd name="T33" fmla="*/ 11 h 594"/>
                <a:gd name="T34" fmla="*/ 254 w 495"/>
                <a:gd name="T35" fmla="*/ 0 h 594"/>
                <a:gd name="T36" fmla="*/ 221 w 495"/>
                <a:gd name="T37" fmla="*/ 10 h 594"/>
                <a:gd name="T38" fmla="*/ 243 w 495"/>
                <a:gd name="T39" fmla="*/ 6 h 594"/>
                <a:gd name="T40" fmla="*/ 172 w 495"/>
                <a:gd name="T41" fmla="*/ 21 h 594"/>
                <a:gd name="T42" fmla="*/ 174 w 495"/>
                <a:gd name="T43" fmla="*/ 20 h 594"/>
                <a:gd name="T44" fmla="*/ 209 w 495"/>
                <a:gd name="T45" fmla="*/ 15 h 594"/>
                <a:gd name="T46" fmla="*/ 378 w 495"/>
                <a:gd name="T47" fmla="*/ 140 h 594"/>
                <a:gd name="T48" fmla="*/ 289 w 495"/>
                <a:gd name="T49" fmla="*/ 65 h 594"/>
                <a:gd name="T50" fmla="*/ 321 w 495"/>
                <a:gd name="T51" fmla="*/ 281 h 594"/>
                <a:gd name="T52" fmla="*/ 324 w 495"/>
                <a:gd name="T53" fmla="*/ 268 h 594"/>
                <a:gd name="T54" fmla="*/ 264 w 495"/>
                <a:gd name="T55" fmla="*/ 264 h 594"/>
                <a:gd name="T56" fmla="*/ 369 w 495"/>
                <a:gd name="T57" fmla="*/ 579 h 594"/>
                <a:gd name="T58" fmla="*/ 54 w 495"/>
                <a:gd name="T59" fmla="*/ 132 h 594"/>
                <a:gd name="T60" fmla="*/ 41 w 495"/>
                <a:gd name="T61" fmla="*/ 124 h 594"/>
                <a:gd name="T62" fmla="*/ 448 w 495"/>
                <a:gd name="T63" fmla="*/ 477 h 594"/>
                <a:gd name="T64" fmla="*/ 360 w 495"/>
                <a:gd name="T65" fmla="*/ 554 h 594"/>
                <a:gd name="T66" fmla="*/ 329 w 495"/>
                <a:gd name="T67" fmla="*/ 593 h 594"/>
                <a:gd name="T68" fmla="*/ 314 w 495"/>
                <a:gd name="T69" fmla="*/ 562 h 594"/>
                <a:gd name="T70" fmla="*/ 302 w 495"/>
                <a:gd name="T71" fmla="*/ 443 h 594"/>
                <a:gd name="T72" fmla="*/ 298 w 495"/>
                <a:gd name="T73" fmla="*/ 340 h 594"/>
                <a:gd name="T74" fmla="*/ 196 w 495"/>
                <a:gd name="T75" fmla="*/ 296 h 594"/>
                <a:gd name="T76" fmla="*/ 116 w 495"/>
                <a:gd name="T77" fmla="*/ 235 h 594"/>
                <a:gd name="T78" fmla="*/ 70 w 495"/>
                <a:gd name="T79" fmla="*/ 143 h 594"/>
                <a:gd name="T80" fmla="*/ 34 w 495"/>
                <a:gd name="T81" fmla="*/ 109 h 594"/>
                <a:gd name="T82" fmla="*/ 125 w 495"/>
                <a:gd name="T83" fmla="*/ 53 h 594"/>
                <a:gd name="T84" fmla="*/ 211 w 495"/>
                <a:gd name="T85" fmla="*/ 33 h 594"/>
                <a:gd name="T86" fmla="*/ 244 w 495"/>
                <a:gd name="T87" fmla="*/ 45 h 594"/>
                <a:gd name="T88" fmla="*/ 274 w 495"/>
                <a:gd name="T89" fmla="*/ 26 h 594"/>
                <a:gd name="T90" fmla="*/ 371 w 495"/>
                <a:gd name="T91" fmla="*/ 59 h 594"/>
                <a:gd name="T92" fmla="*/ 337 w 495"/>
                <a:gd name="T93" fmla="*/ 67 h 594"/>
                <a:gd name="T94" fmla="*/ 274 w 495"/>
                <a:gd name="T95" fmla="*/ 44 h 594"/>
                <a:gd name="T96" fmla="*/ 229 w 495"/>
                <a:gd name="T97" fmla="*/ 86 h 594"/>
                <a:gd name="T98" fmla="*/ 356 w 495"/>
                <a:gd name="T99" fmla="*/ 81 h 594"/>
                <a:gd name="T100" fmla="*/ 366 w 495"/>
                <a:gd name="T101" fmla="*/ 128 h 594"/>
                <a:gd name="T102" fmla="*/ 334 w 495"/>
                <a:gd name="T103" fmla="*/ 160 h 594"/>
                <a:gd name="T104" fmla="*/ 306 w 495"/>
                <a:gd name="T105" fmla="*/ 191 h 594"/>
                <a:gd name="T106" fmla="*/ 221 w 495"/>
                <a:gd name="T107" fmla="*/ 222 h 594"/>
                <a:gd name="T108" fmla="*/ 252 w 495"/>
                <a:gd name="T109" fmla="*/ 269 h 594"/>
                <a:gd name="T110" fmla="*/ 310 w 495"/>
                <a:gd name="T111" fmla="*/ 334 h 594"/>
                <a:gd name="T112" fmla="*/ 380 w 495"/>
                <a:gd name="T113" fmla="*/ 328 h 594"/>
                <a:gd name="T114" fmla="*/ 461 w 495"/>
                <a:gd name="T115" fmla="*/ 389 h 594"/>
                <a:gd name="T116" fmla="*/ 290 w 495"/>
                <a:gd name="T117" fmla="*/ 153 h 594"/>
                <a:gd name="T118" fmla="*/ 247 w 495"/>
                <a:gd name="T119" fmla="*/ 131 h 594"/>
                <a:gd name="T120" fmla="*/ 262 w 495"/>
                <a:gd name="T121" fmla="*/ 131 h 594"/>
                <a:gd name="T122" fmla="*/ 262 w 495"/>
                <a:gd name="T123" fmla="*/ 54 h 594"/>
                <a:gd name="T124" fmla="*/ 313 w 495"/>
                <a:gd name="T125" fmla="*/ 565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5" h="594">
                  <a:moveTo>
                    <a:pt x="110" y="34"/>
                  </a:moveTo>
                  <a:cubicBezTo>
                    <a:pt x="110" y="35"/>
                    <a:pt x="111" y="35"/>
                    <a:pt x="112" y="35"/>
                  </a:cubicBezTo>
                  <a:cubicBezTo>
                    <a:pt x="114" y="34"/>
                    <a:pt x="116" y="33"/>
                    <a:pt x="117" y="32"/>
                  </a:cubicBezTo>
                  <a:cubicBezTo>
                    <a:pt x="115" y="32"/>
                    <a:pt x="110" y="34"/>
                    <a:pt x="110" y="34"/>
                  </a:cubicBezTo>
                  <a:close/>
                  <a:moveTo>
                    <a:pt x="141" y="24"/>
                  </a:moveTo>
                  <a:cubicBezTo>
                    <a:pt x="144" y="23"/>
                    <a:pt x="149" y="22"/>
                    <a:pt x="149" y="21"/>
                  </a:cubicBezTo>
                  <a:cubicBezTo>
                    <a:pt x="148" y="21"/>
                    <a:pt x="147" y="21"/>
                    <a:pt x="147" y="21"/>
                  </a:cubicBezTo>
                  <a:cubicBezTo>
                    <a:pt x="148" y="21"/>
                    <a:pt x="150" y="21"/>
                    <a:pt x="151" y="20"/>
                  </a:cubicBezTo>
                  <a:cubicBezTo>
                    <a:pt x="151" y="20"/>
                    <a:pt x="150" y="20"/>
                    <a:pt x="149" y="20"/>
                  </a:cubicBezTo>
                  <a:cubicBezTo>
                    <a:pt x="146" y="20"/>
                    <a:pt x="137" y="22"/>
                    <a:pt x="137" y="23"/>
                  </a:cubicBezTo>
                  <a:cubicBezTo>
                    <a:pt x="137" y="24"/>
                    <a:pt x="139" y="24"/>
                    <a:pt x="141" y="24"/>
                  </a:cubicBezTo>
                  <a:close/>
                  <a:moveTo>
                    <a:pt x="143" y="21"/>
                  </a:moveTo>
                  <a:cubicBezTo>
                    <a:pt x="145" y="20"/>
                    <a:pt x="147" y="20"/>
                    <a:pt x="149" y="20"/>
                  </a:cubicBezTo>
                  <a:cubicBezTo>
                    <a:pt x="151" y="19"/>
                    <a:pt x="152" y="19"/>
                    <a:pt x="153" y="18"/>
                  </a:cubicBezTo>
                  <a:cubicBezTo>
                    <a:pt x="153" y="17"/>
                    <a:pt x="151" y="18"/>
                    <a:pt x="148" y="18"/>
                  </a:cubicBezTo>
                  <a:cubicBezTo>
                    <a:pt x="146" y="18"/>
                    <a:pt x="137" y="21"/>
                    <a:pt x="137" y="22"/>
                  </a:cubicBezTo>
                  <a:cubicBezTo>
                    <a:pt x="138" y="21"/>
                    <a:pt x="138" y="21"/>
                    <a:pt x="140" y="21"/>
                  </a:cubicBezTo>
                  <a:cubicBezTo>
                    <a:pt x="141" y="21"/>
                    <a:pt x="141" y="21"/>
                    <a:pt x="143" y="21"/>
                  </a:cubicBezTo>
                  <a:close/>
                  <a:moveTo>
                    <a:pt x="131" y="27"/>
                  </a:moveTo>
                  <a:cubicBezTo>
                    <a:pt x="132" y="27"/>
                    <a:pt x="133" y="27"/>
                    <a:pt x="134" y="26"/>
                  </a:cubicBezTo>
                  <a:cubicBezTo>
                    <a:pt x="134" y="26"/>
                    <a:pt x="134" y="26"/>
                    <a:pt x="134" y="26"/>
                  </a:cubicBezTo>
                  <a:cubicBezTo>
                    <a:pt x="133" y="26"/>
                    <a:pt x="131" y="26"/>
                    <a:pt x="129" y="27"/>
                  </a:cubicBezTo>
                  <a:cubicBezTo>
                    <a:pt x="129" y="27"/>
                    <a:pt x="130" y="27"/>
                    <a:pt x="131" y="27"/>
                  </a:cubicBezTo>
                  <a:close/>
                  <a:moveTo>
                    <a:pt x="131" y="28"/>
                  </a:moveTo>
                  <a:cubicBezTo>
                    <a:pt x="132" y="28"/>
                    <a:pt x="134" y="28"/>
                    <a:pt x="135" y="27"/>
                  </a:cubicBezTo>
                  <a:cubicBezTo>
                    <a:pt x="139" y="27"/>
                    <a:pt x="141" y="28"/>
                    <a:pt x="148" y="27"/>
                  </a:cubicBezTo>
                  <a:cubicBezTo>
                    <a:pt x="150" y="27"/>
                    <a:pt x="150" y="26"/>
                    <a:pt x="151" y="26"/>
                  </a:cubicBezTo>
                  <a:cubicBezTo>
                    <a:pt x="150" y="26"/>
                    <a:pt x="149" y="26"/>
                    <a:pt x="148" y="26"/>
                  </a:cubicBezTo>
                  <a:cubicBezTo>
                    <a:pt x="149" y="26"/>
                    <a:pt x="149" y="26"/>
                    <a:pt x="150" y="26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49" y="25"/>
                    <a:pt x="146" y="26"/>
                    <a:pt x="147" y="25"/>
                  </a:cubicBezTo>
                  <a:cubicBezTo>
                    <a:pt x="147" y="24"/>
                    <a:pt x="150" y="23"/>
                    <a:pt x="152" y="22"/>
                  </a:cubicBezTo>
                  <a:cubicBezTo>
                    <a:pt x="153" y="22"/>
                    <a:pt x="154" y="22"/>
                    <a:pt x="155" y="22"/>
                  </a:cubicBezTo>
                  <a:cubicBezTo>
                    <a:pt x="155" y="23"/>
                    <a:pt x="155" y="23"/>
                    <a:pt x="155" y="23"/>
                  </a:cubicBezTo>
                  <a:cubicBezTo>
                    <a:pt x="155" y="24"/>
                    <a:pt x="157" y="25"/>
                    <a:pt x="160" y="24"/>
                  </a:cubicBezTo>
                  <a:cubicBezTo>
                    <a:pt x="161" y="24"/>
                    <a:pt x="162" y="23"/>
                    <a:pt x="164" y="23"/>
                  </a:cubicBezTo>
                  <a:cubicBezTo>
                    <a:pt x="166" y="23"/>
                    <a:pt x="168" y="23"/>
                    <a:pt x="167" y="24"/>
                  </a:cubicBezTo>
                  <a:cubicBezTo>
                    <a:pt x="167" y="25"/>
                    <a:pt x="163" y="27"/>
                    <a:pt x="162" y="27"/>
                  </a:cubicBezTo>
                  <a:cubicBezTo>
                    <a:pt x="161" y="27"/>
                    <a:pt x="152" y="28"/>
                    <a:pt x="152" y="28"/>
                  </a:cubicBezTo>
                  <a:cubicBezTo>
                    <a:pt x="152" y="28"/>
                    <a:pt x="142" y="31"/>
                    <a:pt x="142" y="31"/>
                  </a:cubicBezTo>
                  <a:cubicBezTo>
                    <a:pt x="139" y="32"/>
                    <a:pt x="136" y="33"/>
                    <a:pt x="132" y="33"/>
                  </a:cubicBezTo>
                  <a:cubicBezTo>
                    <a:pt x="131" y="34"/>
                    <a:pt x="128" y="34"/>
                    <a:pt x="129" y="33"/>
                  </a:cubicBezTo>
                  <a:cubicBezTo>
                    <a:pt x="129" y="32"/>
                    <a:pt x="131" y="32"/>
                    <a:pt x="133" y="32"/>
                  </a:cubicBezTo>
                  <a:cubicBezTo>
                    <a:pt x="132" y="31"/>
                    <a:pt x="131" y="32"/>
                    <a:pt x="131" y="31"/>
                  </a:cubicBezTo>
                  <a:cubicBezTo>
                    <a:pt x="130" y="31"/>
                    <a:pt x="129" y="31"/>
                    <a:pt x="129" y="32"/>
                  </a:cubicBezTo>
                  <a:cubicBezTo>
                    <a:pt x="126" y="33"/>
                    <a:pt x="125" y="33"/>
                    <a:pt x="123" y="33"/>
                  </a:cubicBezTo>
                  <a:cubicBezTo>
                    <a:pt x="121" y="34"/>
                    <a:pt x="119" y="34"/>
                    <a:pt x="118" y="34"/>
                  </a:cubicBezTo>
                  <a:cubicBezTo>
                    <a:pt x="117" y="34"/>
                    <a:pt x="116" y="34"/>
                    <a:pt x="116" y="34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8" y="32"/>
                    <a:pt x="119" y="32"/>
                    <a:pt x="120" y="32"/>
                  </a:cubicBezTo>
                  <a:cubicBezTo>
                    <a:pt x="121" y="31"/>
                    <a:pt x="121" y="32"/>
                    <a:pt x="122" y="31"/>
                  </a:cubicBezTo>
                  <a:cubicBezTo>
                    <a:pt x="121" y="31"/>
                    <a:pt x="121" y="31"/>
                    <a:pt x="120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2" y="30"/>
                    <a:pt x="123" y="30"/>
                    <a:pt x="123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3" y="30"/>
                    <a:pt x="123" y="30"/>
                    <a:pt x="122" y="30"/>
                  </a:cubicBezTo>
                  <a:cubicBezTo>
                    <a:pt x="123" y="30"/>
                    <a:pt x="124" y="29"/>
                    <a:pt x="125" y="29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5" y="29"/>
                    <a:pt x="124" y="29"/>
                    <a:pt x="125" y="29"/>
                  </a:cubicBezTo>
                  <a:cubicBezTo>
                    <a:pt x="127" y="28"/>
                    <a:pt x="128" y="28"/>
                    <a:pt x="129" y="28"/>
                  </a:cubicBezTo>
                  <a:cubicBezTo>
                    <a:pt x="130" y="28"/>
                    <a:pt x="131" y="27"/>
                    <a:pt x="131" y="28"/>
                  </a:cubicBezTo>
                  <a:close/>
                  <a:moveTo>
                    <a:pt x="126" y="31"/>
                  </a:moveTo>
                  <a:cubicBezTo>
                    <a:pt x="126" y="31"/>
                    <a:pt x="125" y="31"/>
                    <a:pt x="125" y="31"/>
                  </a:cubicBezTo>
                  <a:cubicBezTo>
                    <a:pt x="125" y="31"/>
                    <a:pt x="126" y="31"/>
                    <a:pt x="126" y="31"/>
                  </a:cubicBezTo>
                  <a:close/>
                  <a:moveTo>
                    <a:pt x="131" y="25"/>
                  </a:moveTo>
                  <a:cubicBezTo>
                    <a:pt x="132" y="25"/>
                    <a:pt x="133" y="24"/>
                    <a:pt x="133" y="24"/>
                  </a:cubicBezTo>
                  <a:cubicBezTo>
                    <a:pt x="133" y="24"/>
                    <a:pt x="129" y="23"/>
                    <a:pt x="129" y="25"/>
                  </a:cubicBezTo>
                  <a:cubicBezTo>
                    <a:pt x="129" y="25"/>
                    <a:pt x="130" y="25"/>
                    <a:pt x="131" y="25"/>
                  </a:cubicBezTo>
                  <a:close/>
                  <a:moveTo>
                    <a:pt x="98" y="37"/>
                  </a:moveTo>
                  <a:cubicBezTo>
                    <a:pt x="99" y="36"/>
                    <a:pt x="100" y="36"/>
                    <a:pt x="101" y="36"/>
                  </a:cubicBezTo>
                  <a:cubicBezTo>
                    <a:pt x="102" y="35"/>
                    <a:pt x="103" y="35"/>
                    <a:pt x="104" y="35"/>
                  </a:cubicBezTo>
                  <a:cubicBezTo>
                    <a:pt x="104" y="35"/>
                    <a:pt x="105" y="35"/>
                    <a:pt x="106" y="35"/>
                  </a:cubicBezTo>
                  <a:cubicBezTo>
                    <a:pt x="108" y="35"/>
                    <a:pt x="109" y="34"/>
                    <a:pt x="109" y="33"/>
                  </a:cubicBezTo>
                  <a:cubicBezTo>
                    <a:pt x="112" y="33"/>
                    <a:pt x="114" y="31"/>
                    <a:pt x="114" y="30"/>
                  </a:cubicBezTo>
                  <a:cubicBezTo>
                    <a:pt x="116" y="30"/>
                    <a:pt x="115" y="32"/>
                    <a:pt x="117" y="31"/>
                  </a:cubicBezTo>
                  <a:cubicBezTo>
                    <a:pt x="119" y="30"/>
                    <a:pt x="122" y="29"/>
                    <a:pt x="124" y="28"/>
                  </a:cubicBezTo>
                  <a:cubicBezTo>
                    <a:pt x="124" y="28"/>
                    <a:pt x="123" y="28"/>
                    <a:pt x="123" y="27"/>
                  </a:cubicBezTo>
                  <a:cubicBezTo>
                    <a:pt x="124" y="27"/>
                    <a:pt x="125" y="27"/>
                    <a:pt x="125" y="26"/>
                  </a:cubicBezTo>
                  <a:cubicBezTo>
                    <a:pt x="125" y="25"/>
                    <a:pt x="117" y="28"/>
                    <a:pt x="117" y="28"/>
                  </a:cubicBezTo>
                  <a:cubicBezTo>
                    <a:pt x="116" y="28"/>
                    <a:pt x="116" y="28"/>
                    <a:pt x="115" y="28"/>
                  </a:cubicBezTo>
                  <a:cubicBezTo>
                    <a:pt x="111" y="29"/>
                    <a:pt x="110" y="31"/>
                    <a:pt x="107" y="32"/>
                  </a:cubicBezTo>
                  <a:cubicBezTo>
                    <a:pt x="105" y="33"/>
                    <a:pt x="103" y="34"/>
                    <a:pt x="100" y="35"/>
                  </a:cubicBezTo>
                  <a:cubicBezTo>
                    <a:pt x="100" y="35"/>
                    <a:pt x="97" y="36"/>
                    <a:pt x="97" y="36"/>
                  </a:cubicBezTo>
                  <a:cubicBezTo>
                    <a:pt x="97" y="36"/>
                    <a:pt x="98" y="36"/>
                    <a:pt x="98" y="37"/>
                  </a:cubicBezTo>
                  <a:close/>
                  <a:moveTo>
                    <a:pt x="88" y="51"/>
                  </a:moveTo>
                  <a:cubicBezTo>
                    <a:pt x="88" y="51"/>
                    <a:pt x="89" y="51"/>
                    <a:pt x="89" y="51"/>
                  </a:cubicBezTo>
                  <a:cubicBezTo>
                    <a:pt x="90" y="51"/>
                    <a:pt x="90" y="51"/>
                    <a:pt x="91" y="51"/>
                  </a:cubicBezTo>
                  <a:cubicBezTo>
                    <a:pt x="92" y="51"/>
                    <a:pt x="102" y="47"/>
                    <a:pt x="102" y="47"/>
                  </a:cubicBezTo>
                  <a:cubicBezTo>
                    <a:pt x="103" y="46"/>
                    <a:pt x="109" y="42"/>
                    <a:pt x="114" y="40"/>
                  </a:cubicBezTo>
                  <a:cubicBezTo>
                    <a:pt x="115" y="40"/>
                    <a:pt x="122" y="38"/>
                    <a:pt x="123" y="37"/>
                  </a:cubicBezTo>
                  <a:cubicBezTo>
                    <a:pt x="123" y="36"/>
                    <a:pt x="117" y="36"/>
                    <a:pt x="114" y="37"/>
                  </a:cubicBezTo>
                  <a:cubicBezTo>
                    <a:pt x="112" y="37"/>
                    <a:pt x="110" y="38"/>
                    <a:pt x="109" y="38"/>
                  </a:cubicBezTo>
                  <a:cubicBezTo>
                    <a:pt x="106" y="39"/>
                    <a:pt x="105" y="38"/>
                    <a:pt x="102" y="39"/>
                  </a:cubicBezTo>
                  <a:cubicBezTo>
                    <a:pt x="100" y="39"/>
                    <a:pt x="98" y="40"/>
                    <a:pt x="97" y="41"/>
                  </a:cubicBezTo>
                  <a:cubicBezTo>
                    <a:pt x="94" y="41"/>
                    <a:pt x="92" y="41"/>
                    <a:pt x="89" y="43"/>
                  </a:cubicBezTo>
                  <a:cubicBezTo>
                    <a:pt x="89" y="43"/>
                    <a:pt x="91" y="43"/>
                    <a:pt x="90" y="44"/>
                  </a:cubicBezTo>
                  <a:cubicBezTo>
                    <a:pt x="90" y="46"/>
                    <a:pt x="83" y="49"/>
                    <a:pt x="82" y="51"/>
                  </a:cubicBezTo>
                  <a:cubicBezTo>
                    <a:pt x="82" y="52"/>
                    <a:pt x="87" y="50"/>
                    <a:pt x="88" y="51"/>
                  </a:cubicBezTo>
                  <a:close/>
                  <a:moveTo>
                    <a:pt x="288" y="30"/>
                  </a:moveTo>
                  <a:cubicBezTo>
                    <a:pt x="291" y="30"/>
                    <a:pt x="292" y="30"/>
                    <a:pt x="294" y="30"/>
                  </a:cubicBezTo>
                  <a:cubicBezTo>
                    <a:pt x="295" y="30"/>
                    <a:pt x="296" y="30"/>
                    <a:pt x="298" y="30"/>
                  </a:cubicBezTo>
                  <a:cubicBezTo>
                    <a:pt x="300" y="30"/>
                    <a:pt x="301" y="30"/>
                    <a:pt x="301" y="30"/>
                  </a:cubicBezTo>
                  <a:cubicBezTo>
                    <a:pt x="298" y="29"/>
                    <a:pt x="295" y="27"/>
                    <a:pt x="290" y="27"/>
                  </a:cubicBezTo>
                  <a:cubicBezTo>
                    <a:pt x="287" y="27"/>
                    <a:pt x="286" y="26"/>
                    <a:pt x="282" y="26"/>
                  </a:cubicBezTo>
                  <a:cubicBezTo>
                    <a:pt x="281" y="26"/>
                    <a:pt x="279" y="26"/>
                    <a:pt x="279" y="27"/>
                  </a:cubicBezTo>
                  <a:cubicBezTo>
                    <a:pt x="279" y="28"/>
                    <a:pt x="281" y="28"/>
                    <a:pt x="283" y="28"/>
                  </a:cubicBezTo>
                  <a:cubicBezTo>
                    <a:pt x="281" y="29"/>
                    <a:pt x="284" y="30"/>
                    <a:pt x="288" y="30"/>
                  </a:cubicBezTo>
                  <a:close/>
                  <a:moveTo>
                    <a:pt x="251" y="23"/>
                  </a:moveTo>
                  <a:cubicBezTo>
                    <a:pt x="255" y="23"/>
                    <a:pt x="260" y="23"/>
                    <a:pt x="264" y="23"/>
                  </a:cubicBezTo>
                  <a:cubicBezTo>
                    <a:pt x="266" y="23"/>
                    <a:pt x="266" y="22"/>
                    <a:pt x="268" y="22"/>
                  </a:cubicBezTo>
                  <a:cubicBezTo>
                    <a:pt x="269" y="23"/>
                    <a:pt x="269" y="23"/>
                    <a:pt x="271" y="23"/>
                  </a:cubicBezTo>
                  <a:cubicBezTo>
                    <a:pt x="277" y="23"/>
                    <a:pt x="284" y="24"/>
                    <a:pt x="285" y="22"/>
                  </a:cubicBezTo>
                  <a:cubicBezTo>
                    <a:pt x="285" y="22"/>
                    <a:pt x="284" y="22"/>
                    <a:pt x="283" y="22"/>
                  </a:cubicBezTo>
                  <a:cubicBezTo>
                    <a:pt x="283" y="21"/>
                    <a:pt x="283" y="21"/>
                    <a:pt x="283" y="21"/>
                  </a:cubicBezTo>
                  <a:cubicBezTo>
                    <a:pt x="284" y="21"/>
                    <a:pt x="284" y="21"/>
                    <a:pt x="285" y="21"/>
                  </a:cubicBezTo>
                  <a:cubicBezTo>
                    <a:pt x="282" y="20"/>
                    <a:pt x="278" y="19"/>
                    <a:pt x="272" y="19"/>
                  </a:cubicBezTo>
                  <a:cubicBezTo>
                    <a:pt x="263" y="19"/>
                    <a:pt x="261" y="20"/>
                    <a:pt x="252" y="20"/>
                  </a:cubicBezTo>
                  <a:cubicBezTo>
                    <a:pt x="247" y="20"/>
                    <a:pt x="244" y="20"/>
                    <a:pt x="240" y="19"/>
                  </a:cubicBezTo>
                  <a:cubicBezTo>
                    <a:pt x="240" y="19"/>
                    <a:pt x="238" y="20"/>
                    <a:pt x="238" y="19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7" y="18"/>
                    <a:pt x="233" y="19"/>
                    <a:pt x="232" y="18"/>
                  </a:cubicBezTo>
                  <a:cubicBezTo>
                    <a:pt x="234" y="18"/>
                    <a:pt x="236" y="18"/>
                    <a:pt x="238" y="18"/>
                  </a:cubicBezTo>
                  <a:cubicBezTo>
                    <a:pt x="237" y="17"/>
                    <a:pt x="230" y="17"/>
                    <a:pt x="231" y="16"/>
                  </a:cubicBezTo>
                  <a:cubicBezTo>
                    <a:pt x="230" y="16"/>
                    <a:pt x="229" y="16"/>
                    <a:pt x="228" y="16"/>
                  </a:cubicBezTo>
                  <a:cubicBezTo>
                    <a:pt x="227" y="16"/>
                    <a:pt x="226" y="17"/>
                    <a:pt x="225" y="17"/>
                  </a:cubicBezTo>
                  <a:cubicBezTo>
                    <a:pt x="219" y="17"/>
                    <a:pt x="218" y="15"/>
                    <a:pt x="211" y="15"/>
                  </a:cubicBezTo>
                  <a:cubicBezTo>
                    <a:pt x="209" y="15"/>
                    <a:pt x="206" y="16"/>
                    <a:pt x="206" y="16"/>
                  </a:cubicBezTo>
                  <a:cubicBezTo>
                    <a:pt x="206" y="17"/>
                    <a:pt x="216" y="18"/>
                    <a:pt x="217" y="18"/>
                  </a:cubicBezTo>
                  <a:cubicBezTo>
                    <a:pt x="219" y="18"/>
                    <a:pt x="220" y="17"/>
                    <a:pt x="221" y="17"/>
                  </a:cubicBezTo>
                  <a:cubicBezTo>
                    <a:pt x="223" y="18"/>
                    <a:pt x="224" y="19"/>
                    <a:pt x="227" y="20"/>
                  </a:cubicBezTo>
                  <a:cubicBezTo>
                    <a:pt x="226" y="20"/>
                    <a:pt x="225" y="20"/>
                    <a:pt x="225" y="21"/>
                  </a:cubicBezTo>
                  <a:cubicBezTo>
                    <a:pt x="225" y="22"/>
                    <a:pt x="233" y="23"/>
                    <a:pt x="236" y="23"/>
                  </a:cubicBezTo>
                  <a:cubicBezTo>
                    <a:pt x="238" y="23"/>
                    <a:pt x="240" y="22"/>
                    <a:pt x="241" y="22"/>
                  </a:cubicBezTo>
                  <a:cubicBezTo>
                    <a:pt x="242" y="22"/>
                    <a:pt x="242" y="22"/>
                    <a:pt x="243" y="22"/>
                  </a:cubicBezTo>
                  <a:cubicBezTo>
                    <a:pt x="242" y="23"/>
                    <a:pt x="248" y="23"/>
                    <a:pt x="251" y="23"/>
                  </a:cubicBezTo>
                  <a:close/>
                  <a:moveTo>
                    <a:pt x="170" y="19"/>
                  </a:moveTo>
                  <a:cubicBezTo>
                    <a:pt x="171" y="19"/>
                    <a:pt x="172" y="18"/>
                    <a:pt x="173" y="18"/>
                  </a:cubicBezTo>
                  <a:cubicBezTo>
                    <a:pt x="169" y="18"/>
                    <a:pt x="169" y="17"/>
                    <a:pt x="166" y="17"/>
                  </a:cubicBezTo>
                  <a:cubicBezTo>
                    <a:pt x="165" y="18"/>
                    <a:pt x="169" y="19"/>
                    <a:pt x="170" y="19"/>
                  </a:cubicBezTo>
                  <a:close/>
                  <a:moveTo>
                    <a:pt x="207" y="30"/>
                  </a:moveTo>
                  <a:cubicBezTo>
                    <a:pt x="206" y="30"/>
                    <a:pt x="204" y="30"/>
                    <a:pt x="203" y="30"/>
                  </a:cubicBezTo>
                  <a:cubicBezTo>
                    <a:pt x="203" y="30"/>
                    <a:pt x="204" y="30"/>
                    <a:pt x="204" y="29"/>
                  </a:cubicBezTo>
                  <a:cubicBezTo>
                    <a:pt x="204" y="29"/>
                    <a:pt x="199" y="30"/>
                    <a:pt x="198" y="30"/>
                  </a:cubicBezTo>
                  <a:cubicBezTo>
                    <a:pt x="199" y="29"/>
                    <a:pt x="203" y="28"/>
                    <a:pt x="203" y="27"/>
                  </a:cubicBezTo>
                  <a:cubicBezTo>
                    <a:pt x="203" y="27"/>
                    <a:pt x="202" y="27"/>
                    <a:pt x="202" y="27"/>
                  </a:cubicBezTo>
                  <a:cubicBezTo>
                    <a:pt x="199" y="27"/>
                    <a:pt x="197" y="27"/>
                    <a:pt x="195" y="27"/>
                  </a:cubicBezTo>
                  <a:cubicBezTo>
                    <a:pt x="192" y="27"/>
                    <a:pt x="188" y="27"/>
                    <a:pt x="186" y="29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4" y="30"/>
                    <a:pt x="187" y="30"/>
                    <a:pt x="189" y="30"/>
                  </a:cubicBezTo>
                  <a:cubicBezTo>
                    <a:pt x="189" y="30"/>
                    <a:pt x="189" y="30"/>
                    <a:pt x="189" y="31"/>
                  </a:cubicBezTo>
                  <a:cubicBezTo>
                    <a:pt x="189" y="31"/>
                    <a:pt x="187" y="31"/>
                    <a:pt x="187" y="31"/>
                  </a:cubicBezTo>
                  <a:cubicBezTo>
                    <a:pt x="184" y="32"/>
                    <a:pt x="182" y="31"/>
                    <a:pt x="180" y="31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84" y="34"/>
                    <a:pt x="189" y="33"/>
                    <a:pt x="193" y="34"/>
                  </a:cubicBezTo>
                  <a:cubicBezTo>
                    <a:pt x="194" y="35"/>
                    <a:pt x="194" y="35"/>
                    <a:pt x="197" y="35"/>
                  </a:cubicBezTo>
                  <a:cubicBezTo>
                    <a:pt x="198" y="35"/>
                    <a:pt x="199" y="34"/>
                    <a:pt x="200" y="34"/>
                  </a:cubicBezTo>
                  <a:cubicBezTo>
                    <a:pt x="205" y="33"/>
                    <a:pt x="206" y="34"/>
                    <a:pt x="207" y="30"/>
                  </a:cubicBezTo>
                  <a:close/>
                  <a:moveTo>
                    <a:pt x="195" y="42"/>
                  </a:moveTo>
                  <a:cubicBezTo>
                    <a:pt x="195" y="42"/>
                    <a:pt x="192" y="42"/>
                    <a:pt x="192" y="43"/>
                  </a:cubicBezTo>
                  <a:cubicBezTo>
                    <a:pt x="192" y="43"/>
                    <a:pt x="204" y="44"/>
                    <a:pt x="206" y="44"/>
                  </a:cubicBezTo>
                  <a:cubicBezTo>
                    <a:pt x="208" y="44"/>
                    <a:pt x="208" y="43"/>
                    <a:pt x="210" y="43"/>
                  </a:cubicBezTo>
                  <a:cubicBezTo>
                    <a:pt x="209" y="42"/>
                    <a:pt x="203" y="40"/>
                    <a:pt x="200" y="40"/>
                  </a:cubicBezTo>
                  <a:cubicBezTo>
                    <a:pt x="197" y="40"/>
                    <a:pt x="197" y="42"/>
                    <a:pt x="195" y="42"/>
                  </a:cubicBezTo>
                  <a:close/>
                  <a:moveTo>
                    <a:pt x="444" y="378"/>
                  </a:moveTo>
                  <a:cubicBezTo>
                    <a:pt x="444" y="378"/>
                    <a:pt x="442" y="380"/>
                    <a:pt x="442" y="378"/>
                  </a:cubicBezTo>
                  <a:cubicBezTo>
                    <a:pt x="441" y="378"/>
                    <a:pt x="440" y="377"/>
                    <a:pt x="439" y="377"/>
                  </a:cubicBezTo>
                  <a:cubicBezTo>
                    <a:pt x="438" y="377"/>
                    <a:pt x="438" y="377"/>
                    <a:pt x="438" y="377"/>
                  </a:cubicBezTo>
                  <a:cubicBezTo>
                    <a:pt x="436" y="377"/>
                    <a:pt x="435" y="379"/>
                    <a:pt x="435" y="382"/>
                  </a:cubicBezTo>
                  <a:cubicBezTo>
                    <a:pt x="435" y="383"/>
                    <a:pt x="439" y="386"/>
                    <a:pt x="441" y="386"/>
                  </a:cubicBezTo>
                  <a:cubicBezTo>
                    <a:pt x="443" y="386"/>
                    <a:pt x="445" y="381"/>
                    <a:pt x="445" y="380"/>
                  </a:cubicBezTo>
                  <a:cubicBezTo>
                    <a:pt x="445" y="380"/>
                    <a:pt x="445" y="378"/>
                    <a:pt x="444" y="378"/>
                  </a:cubicBezTo>
                  <a:close/>
                  <a:moveTo>
                    <a:pt x="356" y="14"/>
                  </a:moveTo>
                  <a:cubicBezTo>
                    <a:pt x="355" y="14"/>
                    <a:pt x="354" y="14"/>
                    <a:pt x="353" y="13"/>
                  </a:cubicBezTo>
                  <a:cubicBezTo>
                    <a:pt x="350" y="14"/>
                    <a:pt x="344" y="13"/>
                    <a:pt x="339" y="13"/>
                  </a:cubicBezTo>
                  <a:cubicBezTo>
                    <a:pt x="338" y="13"/>
                    <a:pt x="336" y="13"/>
                    <a:pt x="336" y="13"/>
                  </a:cubicBezTo>
                  <a:cubicBezTo>
                    <a:pt x="336" y="15"/>
                    <a:pt x="344" y="15"/>
                    <a:pt x="347" y="16"/>
                  </a:cubicBezTo>
                  <a:cubicBezTo>
                    <a:pt x="348" y="17"/>
                    <a:pt x="346" y="17"/>
                    <a:pt x="344" y="18"/>
                  </a:cubicBezTo>
                  <a:cubicBezTo>
                    <a:pt x="341" y="18"/>
                    <a:pt x="335" y="16"/>
                    <a:pt x="331" y="16"/>
                  </a:cubicBezTo>
                  <a:cubicBezTo>
                    <a:pt x="328" y="16"/>
                    <a:pt x="326" y="16"/>
                    <a:pt x="324" y="16"/>
                  </a:cubicBezTo>
                  <a:cubicBezTo>
                    <a:pt x="320" y="16"/>
                    <a:pt x="315" y="15"/>
                    <a:pt x="315" y="17"/>
                  </a:cubicBezTo>
                  <a:cubicBezTo>
                    <a:pt x="315" y="17"/>
                    <a:pt x="330" y="20"/>
                    <a:pt x="331" y="20"/>
                  </a:cubicBezTo>
                  <a:cubicBezTo>
                    <a:pt x="333" y="20"/>
                    <a:pt x="334" y="21"/>
                    <a:pt x="336" y="21"/>
                  </a:cubicBezTo>
                  <a:cubicBezTo>
                    <a:pt x="337" y="21"/>
                    <a:pt x="337" y="21"/>
                    <a:pt x="338" y="21"/>
                  </a:cubicBezTo>
                  <a:cubicBezTo>
                    <a:pt x="340" y="21"/>
                    <a:pt x="342" y="21"/>
                    <a:pt x="344" y="21"/>
                  </a:cubicBezTo>
                  <a:cubicBezTo>
                    <a:pt x="343" y="22"/>
                    <a:pt x="344" y="22"/>
                    <a:pt x="342" y="22"/>
                  </a:cubicBezTo>
                  <a:cubicBezTo>
                    <a:pt x="339" y="22"/>
                    <a:pt x="336" y="22"/>
                    <a:pt x="333" y="21"/>
                  </a:cubicBezTo>
                  <a:cubicBezTo>
                    <a:pt x="332" y="21"/>
                    <a:pt x="332" y="21"/>
                    <a:pt x="331" y="21"/>
                  </a:cubicBezTo>
                  <a:cubicBezTo>
                    <a:pt x="329" y="21"/>
                    <a:pt x="328" y="21"/>
                    <a:pt x="327" y="21"/>
                  </a:cubicBezTo>
                  <a:cubicBezTo>
                    <a:pt x="326" y="21"/>
                    <a:pt x="322" y="20"/>
                    <a:pt x="322" y="21"/>
                  </a:cubicBezTo>
                  <a:cubicBezTo>
                    <a:pt x="325" y="22"/>
                    <a:pt x="324" y="22"/>
                    <a:pt x="328" y="22"/>
                  </a:cubicBezTo>
                  <a:cubicBezTo>
                    <a:pt x="330" y="22"/>
                    <a:pt x="332" y="23"/>
                    <a:pt x="334" y="24"/>
                  </a:cubicBezTo>
                  <a:cubicBezTo>
                    <a:pt x="333" y="24"/>
                    <a:pt x="333" y="24"/>
                    <a:pt x="331" y="24"/>
                  </a:cubicBezTo>
                  <a:cubicBezTo>
                    <a:pt x="333" y="25"/>
                    <a:pt x="338" y="26"/>
                    <a:pt x="341" y="27"/>
                  </a:cubicBezTo>
                  <a:cubicBezTo>
                    <a:pt x="343" y="27"/>
                    <a:pt x="342" y="27"/>
                    <a:pt x="343" y="27"/>
                  </a:cubicBezTo>
                  <a:cubicBezTo>
                    <a:pt x="343" y="27"/>
                    <a:pt x="342" y="26"/>
                    <a:pt x="342" y="26"/>
                  </a:cubicBezTo>
                  <a:cubicBezTo>
                    <a:pt x="342" y="26"/>
                    <a:pt x="343" y="26"/>
                    <a:pt x="345" y="26"/>
                  </a:cubicBezTo>
                  <a:cubicBezTo>
                    <a:pt x="347" y="27"/>
                    <a:pt x="348" y="27"/>
                    <a:pt x="349" y="27"/>
                  </a:cubicBezTo>
                  <a:cubicBezTo>
                    <a:pt x="352" y="27"/>
                    <a:pt x="352" y="27"/>
                    <a:pt x="354" y="27"/>
                  </a:cubicBezTo>
                  <a:cubicBezTo>
                    <a:pt x="356" y="28"/>
                    <a:pt x="357" y="28"/>
                    <a:pt x="359" y="28"/>
                  </a:cubicBezTo>
                  <a:cubicBezTo>
                    <a:pt x="376" y="31"/>
                    <a:pt x="386" y="36"/>
                    <a:pt x="391" y="42"/>
                  </a:cubicBezTo>
                  <a:cubicBezTo>
                    <a:pt x="392" y="43"/>
                    <a:pt x="391" y="43"/>
                    <a:pt x="392" y="43"/>
                  </a:cubicBezTo>
                  <a:cubicBezTo>
                    <a:pt x="393" y="44"/>
                    <a:pt x="395" y="44"/>
                    <a:pt x="395" y="45"/>
                  </a:cubicBezTo>
                  <a:cubicBezTo>
                    <a:pt x="396" y="46"/>
                    <a:pt x="393" y="45"/>
                    <a:pt x="393" y="47"/>
                  </a:cubicBezTo>
                  <a:cubicBezTo>
                    <a:pt x="393" y="48"/>
                    <a:pt x="395" y="48"/>
                    <a:pt x="397" y="49"/>
                  </a:cubicBezTo>
                  <a:cubicBezTo>
                    <a:pt x="399" y="49"/>
                    <a:pt x="399" y="48"/>
                    <a:pt x="400" y="48"/>
                  </a:cubicBezTo>
                  <a:cubicBezTo>
                    <a:pt x="405" y="49"/>
                    <a:pt x="407" y="52"/>
                    <a:pt x="411" y="54"/>
                  </a:cubicBezTo>
                  <a:cubicBezTo>
                    <a:pt x="411" y="55"/>
                    <a:pt x="412" y="55"/>
                    <a:pt x="410" y="55"/>
                  </a:cubicBezTo>
                  <a:cubicBezTo>
                    <a:pt x="407" y="54"/>
                    <a:pt x="405" y="52"/>
                    <a:pt x="402" y="52"/>
                  </a:cubicBezTo>
                  <a:cubicBezTo>
                    <a:pt x="401" y="51"/>
                    <a:pt x="401" y="51"/>
                    <a:pt x="399" y="51"/>
                  </a:cubicBezTo>
                  <a:cubicBezTo>
                    <a:pt x="400" y="53"/>
                    <a:pt x="410" y="56"/>
                    <a:pt x="415" y="57"/>
                  </a:cubicBezTo>
                  <a:cubicBezTo>
                    <a:pt x="414" y="59"/>
                    <a:pt x="412" y="59"/>
                    <a:pt x="412" y="61"/>
                  </a:cubicBezTo>
                  <a:cubicBezTo>
                    <a:pt x="410" y="60"/>
                    <a:pt x="410" y="60"/>
                    <a:pt x="408" y="60"/>
                  </a:cubicBezTo>
                  <a:cubicBezTo>
                    <a:pt x="408" y="60"/>
                    <a:pt x="408" y="60"/>
                    <a:pt x="408" y="60"/>
                  </a:cubicBezTo>
                  <a:cubicBezTo>
                    <a:pt x="405" y="60"/>
                    <a:pt x="405" y="61"/>
                    <a:pt x="403" y="62"/>
                  </a:cubicBezTo>
                  <a:cubicBezTo>
                    <a:pt x="403" y="63"/>
                    <a:pt x="403" y="63"/>
                    <a:pt x="404" y="64"/>
                  </a:cubicBezTo>
                  <a:cubicBezTo>
                    <a:pt x="405" y="64"/>
                    <a:pt x="405" y="64"/>
                    <a:pt x="406" y="64"/>
                  </a:cubicBezTo>
                  <a:cubicBezTo>
                    <a:pt x="406" y="65"/>
                    <a:pt x="405" y="65"/>
                    <a:pt x="405" y="66"/>
                  </a:cubicBezTo>
                  <a:cubicBezTo>
                    <a:pt x="406" y="67"/>
                    <a:pt x="410" y="69"/>
                    <a:pt x="411" y="70"/>
                  </a:cubicBezTo>
                  <a:cubicBezTo>
                    <a:pt x="412" y="71"/>
                    <a:pt x="412" y="73"/>
                    <a:pt x="413" y="73"/>
                  </a:cubicBezTo>
                  <a:cubicBezTo>
                    <a:pt x="416" y="74"/>
                    <a:pt x="416" y="72"/>
                    <a:pt x="418" y="74"/>
                  </a:cubicBezTo>
                  <a:cubicBezTo>
                    <a:pt x="417" y="74"/>
                    <a:pt x="416" y="74"/>
                    <a:pt x="416" y="75"/>
                  </a:cubicBezTo>
                  <a:cubicBezTo>
                    <a:pt x="417" y="77"/>
                    <a:pt x="423" y="83"/>
                    <a:pt x="426" y="84"/>
                  </a:cubicBezTo>
                  <a:cubicBezTo>
                    <a:pt x="426" y="85"/>
                    <a:pt x="426" y="85"/>
                    <a:pt x="427" y="86"/>
                  </a:cubicBezTo>
                  <a:cubicBezTo>
                    <a:pt x="430" y="87"/>
                    <a:pt x="431" y="87"/>
                    <a:pt x="432" y="89"/>
                  </a:cubicBezTo>
                  <a:cubicBezTo>
                    <a:pt x="434" y="89"/>
                    <a:pt x="436" y="89"/>
                    <a:pt x="438" y="89"/>
                  </a:cubicBezTo>
                  <a:cubicBezTo>
                    <a:pt x="441" y="90"/>
                    <a:pt x="441" y="93"/>
                    <a:pt x="445" y="94"/>
                  </a:cubicBezTo>
                  <a:cubicBezTo>
                    <a:pt x="446" y="94"/>
                    <a:pt x="446" y="94"/>
                    <a:pt x="447" y="94"/>
                  </a:cubicBezTo>
                  <a:cubicBezTo>
                    <a:pt x="447" y="95"/>
                    <a:pt x="448" y="95"/>
                    <a:pt x="449" y="95"/>
                  </a:cubicBezTo>
                  <a:cubicBezTo>
                    <a:pt x="452" y="96"/>
                    <a:pt x="450" y="92"/>
                    <a:pt x="453" y="92"/>
                  </a:cubicBezTo>
                  <a:cubicBezTo>
                    <a:pt x="452" y="91"/>
                    <a:pt x="452" y="90"/>
                    <a:pt x="452" y="88"/>
                  </a:cubicBezTo>
                  <a:cubicBezTo>
                    <a:pt x="451" y="86"/>
                    <a:pt x="457" y="88"/>
                    <a:pt x="456" y="86"/>
                  </a:cubicBezTo>
                  <a:cubicBezTo>
                    <a:pt x="456" y="85"/>
                    <a:pt x="455" y="84"/>
                    <a:pt x="454" y="84"/>
                  </a:cubicBezTo>
                  <a:cubicBezTo>
                    <a:pt x="454" y="83"/>
                    <a:pt x="455" y="83"/>
                    <a:pt x="455" y="83"/>
                  </a:cubicBezTo>
                  <a:cubicBezTo>
                    <a:pt x="455" y="83"/>
                    <a:pt x="455" y="83"/>
                    <a:pt x="455" y="83"/>
                  </a:cubicBezTo>
                  <a:cubicBezTo>
                    <a:pt x="454" y="81"/>
                    <a:pt x="460" y="83"/>
                    <a:pt x="462" y="83"/>
                  </a:cubicBezTo>
                  <a:cubicBezTo>
                    <a:pt x="464" y="83"/>
                    <a:pt x="463" y="82"/>
                    <a:pt x="464" y="82"/>
                  </a:cubicBezTo>
                  <a:cubicBezTo>
                    <a:pt x="464" y="83"/>
                    <a:pt x="464" y="83"/>
                    <a:pt x="465" y="83"/>
                  </a:cubicBezTo>
                  <a:cubicBezTo>
                    <a:pt x="465" y="84"/>
                    <a:pt x="466" y="84"/>
                    <a:pt x="466" y="84"/>
                  </a:cubicBezTo>
                  <a:cubicBezTo>
                    <a:pt x="468" y="84"/>
                    <a:pt x="472" y="86"/>
                    <a:pt x="474" y="85"/>
                  </a:cubicBezTo>
                  <a:cubicBezTo>
                    <a:pt x="476" y="85"/>
                    <a:pt x="471" y="81"/>
                    <a:pt x="472" y="80"/>
                  </a:cubicBezTo>
                  <a:cubicBezTo>
                    <a:pt x="473" y="81"/>
                    <a:pt x="473" y="81"/>
                    <a:pt x="474" y="81"/>
                  </a:cubicBezTo>
                  <a:cubicBezTo>
                    <a:pt x="474" y="80"/>
                    <a:pt x="475" y="80"/>
                    <a:pt x="476" y="81"/>
                  </a:cubicBezTo>
                  <a:cubicBezTo>
                    <a:pt x="477" y="81"/>
                    <a:pt x="477" y="81"/>
                    <a:pt x="478" y="82"/>
                  </a:cubicBezTo>
                  <a:cubicBezTo>
                    <a:pt x="455" y="57"/>
                    <a:pt x="428" y="37"/>
                    <a:pt x="398" y="21"/>
                  </a:cubicBezTo>
                  <a:cubicBezTo>
                    <a:pt x="398" y="21"/>
                    <a:pt x="397" y="21"/>
                    <a:pt x="397" y="21"/>
                  </a:cubicBezTo>
                  <a:cubicBezTo>
                    <a:pt x="398" y="21"/>
                    <a:pt x="398" y="22"/>
                    <a:pt x="399" y="22"/>
                  </a:cubicBezTo>
                  <a:cubicBezTo>
                    <a:pt x="398" y="22"/>
                    <a:pt x="398" y="22"/>
                    <a:pt x="397" y="22"/>
                  </a:cubicBezTo>
                  <a:cubicBezTo>
                    <a:pt x="394" y="21"/>
                    <a:pt x="392" y="20"/>
                    <a:pt x="390" y="19"/>
                  </a:cubicBezTo>
                  <a:cubicBezTo>
                    <a:pt x="390" y="19"/>
                    <a:pt x="390" y="19"/>
                    <a:pt x="389" y="19"/>
                  </a:cubicBezTo>
                  <a:cubicBezTo>
                    <a:pt x="389" y="19"/>
                    <a:pt x="390" y="19"/>
                    <a:pt x="390" y="20"/>
                  </a:cubicBezTo>
                  <a:cubicBezTo>
                    <a:pt x="388" y="19"/>
                    <a:pt x="387" y="18"/>
                    <a:pt x="384" y="17"/>
                  </a:cubicBezTo>
                  <a:cubicBezTo>
                    <a:pt x="381" y="16"/>
                    <a:pt x="378" y="16"/>
                    <a:pt x="374" y="16"/>
                  </a:cubicBezTo>
                  <a:cubicBezTo>
                    <a:pt x="369" y="14"/>
                    <a:pt x="367" y="14"/>
                    <a:pt x="362" y="13"/>
                  </a:cubicBezTo>
                  <a:cubicBezTo>
                    <a:pt x="357" y="13"/>
                    <a:pt x="362" y="15"/>
                    <a:pt x="356" y="14"/>
                  </a:cubicBezTo>
                  <a:close/>
                  <a:moveTo>
                    <a:pt x="409" y="57"/>
                  </a:moveTo>
                  <a:cubicBezTo>
                    <a:pt x="405" y="55"/>
                    <a:pt x="404" y="53"/>
                    <a:pt x="400" y="53"/>
                  </a:cubicBezTo>
                  <a:cubicBezTo>
                    <a:pt x="399" y="52"/>
                    <a:pt x="397" y="52"/>
                    <a:pt x="397" y="53"/>
                  </a:cubicBezTo>
                  <a:cubicBezTo>
                    <a:pt x="398" y="54"/>
                    <a:pt x="399" y="56"/>
                    <a:pt x="401" y="56"/>
                  </a:cubicBezTo>
                  <a:cubicBezTo>
                    <a:pt x="402" y="56"/>
                    <a:pt x="403" y="56"/>
                    <a:pt x="404" y="57"/>
                  </a:cubicBezTo>
                  <a:cubicBezTo>
                    <a:pt x="406" y="57"/>
                    <a:pt x="409" y="58"/>
                    <a:pt x="409" y="57"/>
                  </a:cubicBezTo>
                  <a:close/>
                  <a:moveTo>
                    <a:pt x="179" y="41"/>
                  </a:moveTo>
                  <a:cubicBezTo>
                    <a:pt x="182" y="41"/>
                    <a:pt x="182" y="41"/>
                    <a:pt x="185" y="40"/>
                  </a:cubicBezTo>
                  <a:cubicBezTo>
                    <a:pt x="182" y="40"/>
                    <a:pt x="169" y="40"/>
                    <a:pt x="170" y="38"/>
                  </a:cubicBezTo>
                  <a:cubicBezTo>
                    <a:pt x="170" y="36"/>
                    <a:pt x="166" y="35"/>
                    <a:pt x="166" y="33"/>
                  </a:cubicBezTo>
                  <a:cubicBezTo>
                    <a:pt x="166" y="32"/>
                    <a:pt x="170" y="31"/>
                    <a:pt x="170" y="31"/>
                  </a:cubicBezTo>
                  <a:cubicBezTo>
                    <a:pt x="170" y="29"/>
                    <a:pt x="167" y="30"/>
                    <a:pt x="165" y="30"/>
                  </a:cubicBezTo>
                  <a:cubicBezTo>
                    <a:pt x="162" y="30"/>
                    <a:pt x="160" y="31"/>
                    <a:pt x="160" y="31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57" y="33"/>
                    <a:pt x="158" y="32"/>
                    <a:pt x="156" y="33"/>
                  </a:cubicBezTo>
                  <a:cubicBezTo>
                    <a:pt x="155" y="33"/>
                    <a:pt x="153" y="33"/>
                    <a:pt x="153" y="34"/>
                  </a:cubicBezTo>
                  <a:cubicBezTo>
                    <a:pt x="153" y="34"/>
                    <a:pt x="155" y="37"/>
                    <a:pt x="156" y="37"/>
                  </a:cubicBezTo>
                  <a:cubicBezTo>
                    <a:pt x="155" y="38"/>
                    <a:pt x="155" y="38"/>
                    <a:pt x="153" y="38"/>
                  </a:cubicBezTo>
                  <a:cubicBezTo>
                    <a:pt x="151" y="38"/>
                    <a:pt x="152" y="37"/>
                    <a:pt x="151" y="36"/>
                  </a:cubicBezTo>
                  <a:cubicBezTo>
                    <a:pt x="151" y="35"/>
                    <a:pt x="149" y="35"/>
                    <a:pt x="147" y="35"/>
                  </a:cubicBezTo>
                  <a:cubicBezTo>
                    <a:pt x="146" y="35"/>
                    <a:pt x="144" y="35"/>
                    <a:pt x="143" y="36"/>
                  </a:cubicBezTo>
                  <a:cubicBezTo>
                    <a:pt x="144" y="36"/>
                    <a:pt x="144" y="36"/>
                    <a:pt x="144" y="37"/>
                  </a:cubicBezTo>
                  <a:cubicBezTo>
                    <a:pt x="142" y="37"/>
                    <a:pt x="141" y="37"/>
                    <a:pt x="139" y="38"/>
                  </a:cubicBezTo>
                  <a:cubicBezTo>
                    <a:pt x="138" y="37"/>
                    <a:pt x="137" y="36"/>
                    <a:pt x="133" y="37"/>
                  </a:cubicBezTo>
                  <a:cubicBezTo>
                    <a:pt x="131" y="37"/>
                    <a:pt x="130" y="38"/>
                    <a:pt x="128" y="39"/>
                  </a:cubicBezTo>
                  <a:cubicBezTo>
                    <a:pt x="128" y="38"/>
                    <a:pt x="128" y="37"/>
                    <a:pt x="126" y="37"/>
                  </a:cubicBezTo>
                  <a:cubicBezTo>
                    <a:pt x="121" y="38"/>
                    <a:pt x="108" y="43"/>
                    <a:pt x="107" y="46"/>
                  </a:cubicBezTo>
                  <a:cubicBezTo>
                    <a:pt x="107" y="46"/>
                    <a:pt x="110" y="46"/>
                    <a:pt x="111" y="46"/>
                  </a:cubicBezTo>
                  <a:cubicBezTo>
                    <a:pt x="113" y="45"/>
                    <a:pt x="114" y="45"/>
                    <a:pt x="116" y="45"/>
                  </a:cubicBezTo>
                  <a:cubicBezTo>
                    <a:pt x="114" y="46"/>
                    <a:pt x="110" y="46"/>
                    <a:pt x="110" y="47"/>
                  </a:cubicBezTo>
                  <a:cubicBezTo>
                    <a:pt x="110" y="49"/>
                    <a:pt x="117" y="47"/>
                    <a:pt x="121" y="46"/>
                  </a:cubicBezTo>
                  <a:cubicBezTo>
                    <a:pt x="123" y="46"/>
                    <a:pt x="126" y="46"/>
                    <a:pt x="128" y="45"/>
                  </a:cubicBezTo>
                  <a:cubicBezTo>
                    <a:pt x="130" y="45"/>
                    <a:pt x="131" y="45"/>
                    <a:pt x="132" y="45"/>
                  </a:cubicBezTo>
                  <a:cubicBezTo>
                    <a:pt x="130" y="46"/>
                    <a:pt x="129" y="46"/>
                    <a:pt x="127" y="46"/>
                  </a:cubicBezTo>
                  <a:cubicBezTo>
                    <a:pt x="121" y="47"/>
                    <a:pt x="117" y="48"/>
                    <a:pt x="113" y="50"/>
                  </a:cubicBezTo>
                  <a:cubicBezTo>
                    <a:pt x="114" y="51"/>
                    <a:pt x="116" y="51"/>
                    <a:pt x="119" y="51"/>
                  </a:cubicBezTo>
                  <a:cubicBezTo>
                    <a:pt x="121" y="50"/>
                    <a:pt x="126" y="50"/>
                    <a:pt x="127" y="50"/>
                  </a:cubicBezTo>
                  <a:cubicBezTo>
                    <a:pt x="129" y="50"/>
                    <a:pt x="127" y="51"/>
                    <a:pt x="129" y="51"/>
                  </a:cubicBezTo>
                  <a:cubicBezTo>
                    <a:pt x="134" y="50"/>
                    <a:pt x="138" y="50"/>
                    <a:pt x="143" y="49"/>
                  </a:cubicBezTo>
                  <a:cubicBezTo>
                    <a:pt x="146" y="48"/>
                    <a:pt x="150" y="48"/>
                    <a:pt x="154" y="46"/>
                  </a:cubicBezTo>
                  <a:cubicBezTo>
                    <a:pt x="157" y="46"/>
                    <a:pt x="156" y="45"/>
                    <a:pt x="159" y="45"/>
                  </a:cubicBezTo>
                  <a:cubicBezTo>
                    <a:pt x="163" y="44"/>
                    <a:pt x="165" y="46"/>
                    <a:pt x="171" y="45"/>
                  </a:cubicBezTo>
                  <a:cubicBezTo>
                    <a:pt x="175" y="45"/>
                    <a:pt x="179" y="45"/>
                    <a:pt x="181" y="43"/>
                  </a:cubicBezTo>
                  <a:cubicBezTo>
                    <a:pt x="180" y="43"/>
                    <a:pt x="179" y="43"/>
                    <a:pt x="179" y="43"/>
                  </a:cubicBezTo>
                  <a:cubicBezTo>
                    <a:pt x="179" y="43"/>
                    <a:pt x="177" y="43"/>
                    <a:pt x="177" y="42"/>
                  </a:cubicBezTo>
                  <a:cubicBezTo>
                    <a:pt x="177" y="42"/>
                    <a:pt x="178" y="42"/>
                    <a:pt x="179" y="41"/>
                  </a:cubicBezTo>
                  <a:close/>
                  <a:moveTo>
                    <a:pt x="409" y="139"/>
                  </a:moveTo>
                  <a:cubicBezTo>
                    <a:pt x="410" y="140"/>
                    <a:pt x="410" y="140"/>
                    <a:pt x="410" y="140"/>
                  </a:cubicBezTo>
                  <a:cubicBezTo>
                    <a:pt x="412" y="140"/>
                    <a:pt x="413" y="138"/>
                    <a:pt x="414" y="137"/>
                  </a:cubicBezTo>
                  <a:cubicBezTo>
                    <a:pt x="415" y="138"/>
                    <a:pt x="415" y="140"/>
                    <a:pt x="416" y="140"/>
                  </a:cubicBezTo>
                  <a:cubicBezTo>
                    <a:pt x="416" y="140"/>
                    <a:pt x="417" y="140"/>
                    <a:pt x="417" y="141"/>
                  </a:cubicBezTo>
                  <a:cubicBezTo>
                    <a:pt x="417" y="141"/>
                    <a:pt x="418" y="142"/>
                    <a:pt x="419" y="142"/>
                  </a:cubicBezTo>
                  <a:cubicBezTo>
                    <a:pt x="420" y="143"/>
                    <a:pt x="421" y="141"/>
                    <a:pt x="421" y="140"/>
                  </a:cubicBezTo>
                  <a:cubicBezTo>
                    <a:pt x="421" y="139"/>
                    <a:pt x="420" y="138"/>
                    <a:pt x="420" y="137"/>
                  </a:cubicBezTo>
                  <a:cubicBezTo>
                    <a:pt x="419" y="137"/>
                    <a:pt x="419" y="138"/>
                    <a:pt x="418" y="137"/>
                  </a:cubicBezTo>
                  <a:cubicBezTo>
                    <a:pt x="418" y="137"/>
                    <a:pt x="417" y="136"/>
                    <a:pt x="416" y="135"/>
                  </a:cubicBezTo>
                  <a:cubicBezTo>
                    <a:pt x="416" y="135"/>
                    <a:pt x="418" y="135"/>
                    <a:pt x="418" y="134"/>
                  </a:cubicBezTo>
                  <a:cubicBezTo>
                    <a:pt x="417" y="134"/>
                    <a:pt x="416" y="134"/>
                    <a:pt x="416" y="134"/>
                  </a:cubicBezTo>
                  <a:cubicBezTo>
                    <a:pt x="416" y="132"/>
                    <a:pt x="416" y="131"/>
                    <a:pt x="416" y="130"/>
                  </a:cubicBezTo>
                  <a:cubicBezTo>
                    <a:pt x="415" y="130"/>
                    <a:pt x="413" y="130"/>
                    <a:pt x="411" y="129"/>
                  </a:cubicBezTo>
                  <a:cubicBezTo>
                    <a:pt x="411" y="130"/>
                    <a:pt x="410" y="130"/>
                    <a:pt x="409" y="130"/>
                  </a:cubicBezTo>
                  <a:cubicBezTo>
                    <a:pt x="409" y="129"/>
                    <a:pt x="409" y="129"/>
                    <a:pt x="409" y="129"/>
                  </a:cubicBezTo>
                  <a:cubicBezTo>
                    <a:pt x="408" y="129"/>
                    <a:pt x="407" y="129"/>
                    <a:pt x="407" y="129"/>
                  </a:cubicBezTo>
                  <a:cubicBezTo>
                    <a:pt x="406" y="128"/>
                    <a:pt x="406" y="128"/>
                    <a:pt x="406" y="128"/>
                  </a:cubicBezTo>
                  <a:cubicBezTo>
                    <a:pt x="407" y="127"/>
                    <a:pt x="407" y="127"/>
                    <a:pt x="407" y="127"/>
                  </a:cubicBezTo>
                  <a:cubicBezTo>
                    <a:pt x="406" y="127"/>
                    <a:pt x="405" y="126"/>
                    <a:pt x="404" y="126"/>
                  </a:cubicBezTo>
                  <a:cubicBezTo>
                    <a:pt x="404" y="126"/>
                    <a:pt x="404" y="127"/>
                    <a:pt x="402" y="127"/>
                  </a:cubicBezTo>
                  <a:cubicBezTo>
                    <a:pt x="402" y="126"/>
                    <a:pt x="402" y="126"/>
                    <a:pt x="402" y="126"/>
                  </a:cubicBezTo>
                  <a:cubicBezTo>
                    <a:pt x="403" y="124"/>
                    <a:pt x="406" y="123"/>
                    <a:pt x="406" y="120"/>
                  </a:cubicBezTo>
                  <a:cubicBezTo>
                    <a:pt x="406" y="120"/>
                    <a:pt x="405" y="119"/>
                    <a:pt x="404" y="119"/>
                  </a:cubicBezTo>
                  <a:cubicBezTo>
                    <a:pt x="402" y="118"/>
                    <a:pt x="401" y="120"/>
                    <a:pt x="400" y="122"/>
                  </a:cubicBezTo>
                  <a:cubicBezTo>
                    <a:pt x="398" y="124"/>
                    <a:pt x="397" y="130"/>
                    <a:pt x="393" y="131"/>
                  </a:cubicBezTo>
                  <a:cubicBezTo>
                    <a:pt x="393" y="131"/>
                    <a:pt x="393" y="132"/>
                    <a:pt x="394" y="132"/>
                  </a:cubicBezTo>
                  <a:cubicBezTo>
                    <a:pt x="394" y="132"/>
                    <a:pt x="394" y="132"/>
                    <a:pt x="394" y="132"/>
                  </a:cubicBezTo>
                  <a:cubicBezTo>
                    <a:pt x="394" y="132"/>
                    <a:pt x="391" y="134"/>
                    <a:pt x="391" y="134"/>
                  </a:cubicBezTo>
                  <a:cubicBezTo>
                    <a:pt x="391" y="135"/>
                    <a:pt x="392" y="136"/>
                    <a:pt x="393" y="136"/>
                  </a:cubicBezTo>
                  <a:cubicBezTo>
                    <a:pt x="395" y="136"/>
                    <a:pt x="395" y="135"/>
                    <a:pt x="398" y="136"/>
                  </a:cubicBezTo>
                  <a:cubicBezTo>
                    <a:pt x="400" y="136"/>
                    <a:pt x="401" y="137"/>
                    <a:pt x="403" y="137"/>
                  </a:cubicBezTo>
                  <a:cubicBezTo>
                    <a:pt x="404" y="137"/>
                    <a:pt x="405" y="137"/>
                    <a:pt x="406" y="137"/>
                  </a:cubicBezTo>
                  <a:cubicBezTo>
                    <a:pt x="407" y="138"/>
                    <a:pt x="409" y="137"/>
                    <a:pt x="410" y="138"/>
                  </a:cubicBezTo>
                  <a:cubicBezTo>
                    <a:pt x="410" y="138"/>
                    <a:pt x="409" y="138"/>
                    <a:pt x="409" y="139"/>
                  </a:cubicBezTo>
                  <a:close/>
                  <a:moveTo>
                    <a:pt x="231" y="3"/>
                  </a:moveTo>
                  <a:cubicBezTo>
                    <a:pt x="232" y="3"/>
                    <a:pt x="233" y="3"/>
                    <a:pt x="233" y="3"/>
                  </a:cubicBezTo>
                  <a:cubicBezTo>
                    <a:pt x="235" y="3"/>
                    <a:pt x="236" y="3"/>
                    <a:pt x="238" y="3"/>
                  </a:cubicBezTo>
                  <a:cubicBezTo>
                    <a:pt x="236" y="3"/>
                    <a:pt x="235" y="3"/>
                    <a:pt x="234" y="4"/>
                  </a:cubicBezTo>
                  <a:cubicBezTo>
                    <a:pt x="234" y="4"/>
                    <a:pt x="236" y="4"/>
                    <a:pt x="236" y="4"/>
                  </a:cubicBezTo>
                  <a:cubicBezTo>
                    <a:pt x="239" y="4"/>
                    <a:pt x="239" y="3"/>
                    <a:pt x="243" y="3"/>
                  </a:cubicBezTo>
                  <a:cubicBezTo>
                    <a:pt x="244" y="3"/>
                    <a:pt x="245" y="3"/>
                    <a:pt x="246" y="3"/>
                  </a:cubicBezTo>
                  <a:cubicBezTo>
                    <a:pt x="242" y="3"/>
                    <a:pt x="238" y="3"/>
                    <a:pt x="236" y="4"/>
                  </a:cubicBezTo>
                  <a:cubicBezTo>
                    <a:pt x="237" y="4"/>
                    <a:pt x="240" y="4"/>
                    <a:pt x="243" y="4"/>
                  </a:cubicBezTo>
                  <a:cubicBezTo>
                    <a:pt x="241" y="4"/>
                    <a:pt x="240" y="5"/>
                    <a:pt x="239" y="5"/>
                  </a:cubicBezTo>
                  <a:cubicBezTo>
                    <a:pt x="240" y="5"/>
                    <a:pt x="245" y="5"/>
                    <a:pt x="248" y="6"/>
                  </a:cubicBezTo>
                  <a:cubicBezTo>
                    <a:pt x="249" y="6"/>
                    <a:pt x="250" y="5"/>
                    <a:pt x="251" y="5"/>
                  </a:cubicBezTo>
                  <a:cubicBezTo>
                    <a:pt x="252" y="5"/>
                    <a:pt x="253" y="5"/>
                    <a:pt x="253" y="5"/>
                  </a:cubicBezTo>
                  <a:cubicBezTo>
                    <a:pt x="252" y="6"/>
                    <a:pt x="256" y="6"/>
                    <a:pt x="260" y="6"/>
                  </a:cubicBezTo>
                  <a:cubicBezTo>
                    <a:pt x="261" y="6"/>
                    <a:pt x="261" y="6"/>
                    <a:pt x="263" y="6"/>
                  </a:cubicBezTo>
                  <a:cubicBezTo>
                    <a:pt x="264" y="6"/>
                    <a:pt x="265" y="6"/>
                    <a:pt x="268" y="6"/>
                  </a:cubicBezTo>
                  <a:cubicBezTo>
                    <a:pt x="274" y="6"/>
                    <a:pt x="277" y="6"/>
                    <a:pt x="280" y="6"/>
                  </a:cubicBezTo>
                  <a:cubicBezTo>
                    <a:pt x="281" y="6"/>
                    <a:pt x="282" y="6"/>
                    <a:pt x="282" y="6"/>
                  </a:cubicBezTo>
                  <a:cubicBezTo>
                    <a:pt x="281" y="6"/>
                    <a:pt x="278" y="6"/>
                    <a:pt x="275" y="7"/>
                  </a:cubicBezTo>
                  <a:cubicBezTo>
                    <a:pt x="272" y="7"/>
                    <a:pt x="270" y="6"/>
                    <a:pt x="267" y="6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6" y="7"/>
                    <a:pt x="271" y="8"/>
                    <a:pt x="272" y="8"/>
                  </a:cubicBezTo>
                  <a:cubicBezTo>
                    <a:pt x="267" y="8"/>
                    <a:pt x="266" y="7"/>
                    <a:pt x="262" y="7"/>
                  </a:cubicBezTo>
                  <a:cubicBezTo>
                    <a:pt x="259" y="6"/>
                    <a:pt x="255" y="6"/>
                    <a:pt x="254" y="6"/>
                  </a:cubicBezTo>
                  <a:cubicBezTo>
                    <a:pt x="253" y="6"/>
                    <a:pt x="252" y="6"/>
                    <a:pt x="251" y="6"/>
                  </a:cubicBezTo>
                  <a:cubicBezTo>
                    <a:pt x="252" y="7"/>
                    <a:pt x="252" y="7"/>
                    <a:pt x="253" y="7"/>
                  </a:cubicBezTo>
                  <a:cubicBezTo>
                    <a:pt x="252" y="7"/>
                    <a:pt x="250" y="7"/>
                    <a:pt x="250" y="7"/>
                  </a:cubicBezTo>
                  <a:cubicBezTo>
                    <a:pt x="250" y="8"/>
                    <a:pt x="260" y="8"/>
                    <a:pt x="261" y="9"/>
                  </a:cubicBezTo>
                  <a:cubicBezTo>
                    <a:pt x="260" y="11"/>
                    <a:pt x="256" y="10"/>
                    <a:pt x="252" y="10"/>
                  </a:cubicBezTo>
                  <a:cubicBezTo>
                    <a:pt x="249" y="11"/>
                    <a:pt x="248" y="11"/>
                    <a:pt x="247" y="12"/>
                  </a:cubicBezTo>
                  <a:cubicBezTo>
                    <a:pt x="247" y="12"/>
                    <a:pt x="247" y="12"/>
                    <a:pt x="247" y="12"/>
                  </a:cubicBezTo>
                  <a:cubicBezTo>
                    <a:pt x="248" y="12"/>
                    <a:pt x="249" y="12"/>
                    <a:pt x="249" y="12"/>
                  </a:cubicBezTo>
                  <a:cubicBezTo>
                    <a:pt x="250" y="12"/>
                    <a:pt x="250" y="12"/>
                    <a:pt x="251" y="12"/>
                  </a:cubicBezTo>
                  <a:cubicBezTo>
                    <a:pt x="252" y="12"/>
                    <a:pt x="253" y="12"/>
                    <a:pt x="253" y="12"/>
                  </a:cubicBezTo>
                  <a:cubicBezTo>
                    <a:pt x="253" y="14"/>
                    <a:pt x="258" y="14"/>
                    <a:pt x="261" y="14"/>
                  </a:cubicBezTo>
                  <a:cubicBezTo>
                    <a:pt x="260" y="14"/>
                    <a:pt x="259" y="14"/>
                    <a:pt x="258" y="14"/>
                  </a:cubicBezTo>
                  <a:cubicBezTo>
                    <a:pt x="255" y="14"/>
                    <a:pt x="253" y="13"/>
                    <a:pt x="248" y="13"/>
                  </a:cubicBezTo>
                  <a:cubicBezTo>
                    <a:pt x="246" y="13"/>
                    <a:pt x="244" y="13"/>
                    <a:pt x="244" y="14"/>
                  </a:cubicBezTo>
                  <a:cubicBezTo>
                    <a:pt x="244" y="15"/>
                    <a:pt x="247" y="14"/>
                    <a:pt x="249" y="15"/>
                  </a:cubicBezTo>
                  <a:cubicBezTo>
                    <a:pt x="246" y="16"/>
                    <a:pt x="237" y="15"/>
                    <a:pt x="237" y="17"/>
                  </a:cubicBezTo>
                  <a:cubicBezTo>
                    <a:pt x="237" y="17"/>
                    <a:pt x="238" y="17"/>
                    <a:pt x="239" y="17"/>
                  </a:cubicBezTo>
                  <a:cubicBezTo>
                    <a:pt x="239" y="17"/>
                    <a:pt x="240" y="17"/>
                    <a:pt x="241" y="17"/>
                  </a:cubicBezTo>
                  <a:cubicBezTo>
                    <a:pt x="246" y="17"/>
                    <a:pt x="251" y="17"/>
                    <a:pt x="256" y="18"/>
                  </a:cubicBezTo>
                  <a:cubicBezTo>
                    <a:pt x="259" y="18"/>
                    <a:pt x="260" y="17"/>
                    <a:pt x="261" y="17"/>
                  </a:cubicBezTo>
                  <a:cubicBezTo>
                    <a:pt x="265" y="17"/>
                    <a:pt x="269" y="17"/>
                    <a:pt x="273" y="17"/>
                  </a:cubicBezTo>
                  <a:cubicBezTo>
                    <a:pt x="276" y="18"/>
                    <a:pt x="275" y="18"/>
                    <a:pt x="279" y="18"/>
                  </a:cubicBezTo>
                  <a:cubicBezTo>
                    <a:pt x="282" y="19"/>
                    <a:pt x="291" y="19"/>
                    <a:pt x="291" y="17"/>
                  </a:cubicBezTo>
                  <a:cubicBezTo>
                    <a:pt x="291" y="17"/>
                    <a:pt x="289" y="17"/>
                    <a:pt x="289" y="17"/>
                  </a:cubicBezTo>
                  <a:cubicBezTo>
                    <a:pt x="288" y="17"/>
                    <a:pt x="286" y="17"/>
                    <a:pt x="285" y="17"/>
                  </a:cubicBezTo>
                  <a:cubicBezTo>
                    <a:pt x="285" y="15"/>
                    <a:pt x="291" y="17"/>
                    <a:pt x="291" y="15"/>
                  </a:cubicBezTo>
                  <a:cubicBezTo>
                    <a:pt x="291" y="15"/>
                    <a:pt x="291" y="15"/>
                    <a:pt x="290" y="14"/>
                  </a:cubicBezTo>
                  <a:cubicBezTo>
                    <a:pt x="293" y="15"/>
                    <a:pt x="296" y="15"/>
                    <a:pt x="298" y="15"/>
                  </a:cubicBezTo>
                  <a:cubicBezTo>
                    <a:pt x="301" y="15"/>
                    <a:pt x="302" y="13"/>
                    <a:pt x="305" y="13"/>
                  </a:cubicBezTo>
                  <a:cubicBezTo>
                    <a:pt x="304" y="13"/>
                    <a:pt x="302" y="12"/>
                    <a:pt x="300" y="12"/>
                  </a:cubicBezTo>
                  <a:cubicBezTo>
                    <a:pt x="304" y="12"/>
                    <a:pt x="305" y="13"/>
                    <a:pt x="305" y="12"/>
                  </a:cubicBezTo>
                  <a:cubicBezTo>
                    <a:pt x="303" y="11"/>
                    <a:pt x="302" y="11"/>
                    <a:pt x="300" y="11"/>
                  </a:cubicBezTo>
                  <a:cubicBezTo>
                    <a:pt x="303" y="11"/>
                    <a:pt x="307" y="11"/>
                    <a:pt x="310" y="11"/>
                  </a:cubicBezTo>
                  <a:cubicBezTo>
                    <a:pt x="313" y="11"/>
                    <a:pt x="316" y="12"/>
                    <a:pt x="318" y="12"/>
                  </a:cubicBezTo>
                  <a:cubicBezTo>
                    <a:pt x="323" y="11"/>
                    <a:pt x="326" y="10"/>
                    <a:pt x="332" y="11"/>
                  </a:cubicBezTo>
                  <a:cubicBezTo>
                    <a:pt x="337" y="11"/>
                    <a:pt x="345" y="12"/>
                    <a:pt x="348" y="11"/>
                  </a:cubicBezTo>
                  <a:cubicBezTo>
                    <a:pt x="345" y="11"/>
                    <a:pt x="339" y="10"/>
                    <a:pt x="337" y="9"/>
                  </a:cubicBezTo>
                  <a:cubicBezTo>
                    <a:pt x="345" y="9"/>
                    <a:pt x="352" y="11"/>
                    <a:pt x="357" y="11"/>
                  </a:cubicBezTo>
                  <a:cubicBezTo>
                    <a:pt x="358" y="11"/>
                    <a:pt x="361" y="12"/>
                    <a:pt x="361" y="12"/>
                  </a:cubicBezTo>
                  <a:cubicBezTo>
                    <a:pt x="360" y="11"/>
                    <a:pt x="353" y="10"/>
                    <a:pt x="351" y="9"/>
                  </a:cubicBezTo>
                  <a:cubicBezTo>
                    <a:pt x="350" y="9"/>
                    <a:pt x="350" y="8"/>
                    <a:pt x="349" y="8"/>
                  </a:cubicBezTo>
                  <a:cubicBezTo>
                    <a:pt x="348" y="8"/>
                    <a:pt x="347" y="7"/>
                    <a:pt x="346" y="7"/>
                  </a:cubicBezTo>
                  <a:cubicBezTo>
                    <a:pt x="342" y="7"/>
                    <a:pt x="338" y="6"/>
                    <a:pt x="335" y="6"/>
                  </a:cubicBezTo>
                  <a:cubicBezTo>
                    <a:pt x="336" y="6"/>
                    <a:pt x="336" y="6"/>
                    <a:pt x="337" y="6"/>
                  </a:cubicBezTo>
                  <a:cubicBezTo>
                    <a:pt x="334" y="5"/>
                    <a:pt x="321" y="3"/>
                    <a:pt x="318" y="3"/>
                  </a:cubicBezTo>
                  <a:cubicBezTo>
                    <a:pt x="316" y="2"/>
                    <a:pt x="315" y="2"/>
                    <a:pt x="313" y="2"/>
                  </a:cubicBezTo>
                  <a:cubicBezTo>
                    <a:pt x="312" y="2"/>
                    <a:pt x="311" y="2"/>
                    <a:pt x="309" y="2"/>
                  </a:cubicBezTo>
                  <a:cubicBezTo>
                    <a:pt x="307" y="1"/>
                    <a:pt x="306" y="2"/>
                    <a:pt x="304" y="2"/>
                  </a:cubicBezTo>
                  <a:cubicBezTo>
                    <a:pt x="302" y="2"/>
                    <a:pt x="301" y="1"/>
                    <a:pt x="298" y="1"/>
                  </a:cubicBezTo>
                  <a:cubicBezTo>
                    <a:pt x="298" y="1"/>
                    <a:pt x="297" y="1"/>
                    <a:pt x="297" y="1"/>
                  </a:cubicBezTo>
                  <a:cubicBezTo>
                    <a:pt x="291" y="1"/>
                    <a:pt x="285" y="0"/>
                    <a:pt x="279" y="0"/>
                  </a:cubicBezTo>
                  <a:cubicBezTo>
                    <a:pt x="277" y="0"/>
                    <a:pt x="276" y="0"/>
                    <a:pt x="275" y="0"/>
                  </a:cubicBezTo>
                  <a:cubicBezTo>
                    <a:pt x="273" y="0"/>
                    <a:pt x="275" y="0"/>
                    <a:pt x="272" y="0"/>
                  </a:cubicBezTo>
                  <a:cubicBezTo>
                    <a:pt x="268" y="0"/>
                    <a:pt x="266" y="1"/>
                    <a:pt x="265" y="1"/>
                  </a:cubicBezTo>
                  <a:cubicBezTo>
                    <a:pt x="263" y="1"/>
                    <a:pt x="257" y="0"/>
                    <a:pt x="254" y="0"/>
                  </a:cubicBezTo>
                  <a:cubicBezTo>
                    <a:pt x="251" y="0"/>
                    <a:pt x="253" y="1"/>
                    <a:pt x="248" y="1"/>
                  </a:cubicBezTo>
                  <a:cubicBezTo>
                    <a:pt x="248" y="1"/>
                    <a:pt x="247" y="2"/>
                    <a:pt x="247" y="2"/>
                  </a:cubicBezTo>
                  <a:cubicBezTo>
                    <a:pt x="246" y="2"/>
                    <a:pt x="244" y="2"/>
                    <a:pt x="243" y="2"/>
                  </a:cubicBezTo>
                  <a:cubicBezTo>
                    <a:pt x="239" y="1"/>
                    <a:pt x="229" y="2"/>
                    <a:pt x="227" y="3"/>
                  </a:cubicBezTo>
                  <a:cubicBezTo>
                    <a:pt x="229" y="3"/>
                    <a:pt x="230" y="3"/>
                    <a:pt x="231" y="3"/>
                  </a:cubicBezTo>
                  <a:close/>
                  <a:moveTo>
                    <a:pt x="200" y="12"/>
                  </a:moveTo>
                  <a:cubicBezTo>
                    <a:pt x="200" y="13"/>
                    <a:pt x="203" y="13"/>
                    <a:pt x="205" y="13"/>
                  </a:cubicBezTo>
                  <a:cubicBezTo>
                    <a:pt x="205" y="13"/>
                    <a:pt x="203" y="14"/>
                    <a:pt x="203" y="14"/>
                  </a:cubicBezTo>
                  <a:cubicBezTo>
                    <a:pt x="203" y="15"/>
                    <a:pt x="209" y="14"/>
                    <a:pt x="214" y="13"/>
                  </a:cubicBezTo>
                  <a:cubicBezTo>
                    <a:pt x="214" y="12"/>
                    <a:pt x="214" y="12"/>
                    <a:pt x="214" y="12"/>
                  </a:cubicBezTo>
                  <a:cubicBezTo>
                    <a:pt x="214" y="10"/>
                    <a:pt x="209" y="12"/>
                    <a:pt x="209" y="11"/>
                  </a:cubicBezTo>
                  <a:cubicBezTo>
                    <a:pt x="207" y="11"/>
                    <a:pt x="204" y="11"/>
                    <a:pt x="204" y="11"/>
                  </a:cubicBezTo>
                  <a:cubicBezTo>
                    <a:pt x="202" y="11"/>
                    <a:pt x="200" y="11"/>
                    <a:pt x="200" y="12"/>
                  </a:cubicBezTo>
                  <a:close/>
                  <a:moveTo>
                    <a:pt x="198" y="8"/>
                  </a:moveTo>
                  <a:cubicBezTo>
                    <a:pt x="199" y="8"/>
                    <a:pt x="200" y="8"/>
                    <a:pt x="201" y="8"/>
                  </a:cubicBezTo>
                  <a:cubicBezTo>
                    <a:pt x="201" y="7"/>
                    <a:pt x="201" y="7"/>
                    <a:pt x="201" y="7"/>
                  </a:cubicBezTo>
                  <a:cubicBezTo>
                    <a:pt x="200" y="7"/>
                    <a:pt x="197" y="7"/>
                    <a:pt x="195" y="7"/>
                  </a:cubicBezTo>
                  <a:cubicBezTo>
                    <a:pt x="195" y="8"/>
                    <a:pt x="197" y="8"/>
                    <a:pt x="198" y="8"/>
                  </a:cubicBezTo>
                  <a:close/>
                  <a:moveTo>
                    <a:pt x="218" y="9"/>
                  </a:moveTo>
                  <a:cubicBezTo>
                    <a:pt x="217" y="9"/>
                    <a:pt x="216" y="9"/>
                    <a:pt x="214" y="10"/>
                  </a:cubicBezTo>
                  <a:cubicBezTo>
                    <a:pt x="214" y="10"/>
                    <a:pt x="214" y="10"/>
                    <a:pt x="215" y="10"/>
                  </a:cubicBezTo>
                  <a:cubicBezTo>
                    <a:pt x="216" y="10"/>
                    <a:pt x="217" y="10"/>
                    <a:pt x="219" y="9"/>
                  </a:cubicBezTo>
                  <a:cubicBezTo>
                    <a:pt x="219" y="10"/>
                    <a:pt x="219" y="10"/>
                    <a:pt x="221" y="10"/>
                  </a:cubicBezTo>
                  <a:cubicBezTo>
                    <a:pt x="223" y="10"/>
                    <a:pt x="223" y="9"/>
                    <a:pt x="226" y="9"/>
                  </a:cubicBezTo>
                  <a:cubicBezTo>
                    <a:pt x="228" y="9"/>
                    <a:pt x="230" y="9"/>
                    <a:pt x="232" y="9"/>
                  </a:cubicBezTo>
                  <a:cubicBezTo>
                    <a:pt x="230" y="10"/>
                    <a:pt x="220" y="10"/>
                    <a:pt x="220" y="11"/>
                  </a:cubicBezTo>
                  <a:cubicBezTo>
                    <a:pt x="220" y="12"/>
                    <a:pt x="224" y="12"/>
                    <a:pt x="227" y="12"/>
                  </a:cubicBezTo>
                  <a:cubicBezTo>
                    <a:pt x="227" y="12"/>
                    <a:pt x="226" y="12"/>
                    <a:pt x="225" y="12"/>
                  </a:cubicBezTo>
                  <a:cubicBezTo>
                    <a:pt x="225" y="13"/>
                    <a:pt x="229" y="13"/>
                    <a:pt x="231" y="13"/>
                  </a:cubicBezTo>
                  <a:cubicBezTo>
                    <a:pt x="234" y="13"/>
                    <a:pt x="235" y="13"/>
                    <a:pt x="235" y="11"/>
                  </a:cubicBezTo>
                  <a:cubicBezTo>
                    <a:pt x="237" y="12"/>
                    <a:pt x="239" y="12"/>
                    <a:pt x="241" y="12"/>
                  </a:cubicBezTo>
                  <a:cubicBezTo>
                    <a:pt x="241" y="12"/>
                    <a:pt x="241" y="12"/>
                    <a:pt x="241" y="12"/>
                  </a:cubicBezTo>
                  <a:cubicBezTo>
                    <a:pt x="242" y="12"/>
                    <a:pt x="243" y="12"/>
                    <a:pt x="244" y="12"/>
                  </a:cubicBezTo>
                  <a:cubicBezTo>
                    <a:pt x="243" y="11"/>
                    <a:pt x="243" y="11"/>
                    <a:pt x="242" y="11"/>
                  </a:cubicBezTo>
                  <a:cubicBezTo>
                    <a:pt x="242" y="10"/>
                    <a:pt x="243" y="10"/>
                    <a:pt x="244" y="10"/>
                  </a:cubicBezTo>
                  <a:cubicBezTo>
                    <a:pt x="244" y="11"/>
                    <a:pt x="244" y="11"/>
                    <a:pt x="246" y="11"/>
                  </a:cubicBezTo>
                  <a:cubicBezTo>
                    <a:pt x="248" y="11"/>
                    <a:pt x="250" y="9"/>
                    <a:pt x="254" y="9"/>
                  </a:cubicBezTo>
                  <a:cubicBezTo>
                    <a:pt x="255" y="9"/>
                    <a:pt x="257" y="10"/>
                    <a:pt x="257" y="9"/>
                  </a:cubicBezTo>
                  <a:cubicBezTo>
                    <a:pt x="258" y="9"/>
                    <a:pt x="257" y="9"/>
                    <a:pt x="257" y="9"/>
                  </a:cubicBezTo>
                  <a:cubicBezTo>
                    <a:pt x="255" y="9"/>
                    <a:pt x="251" y="8"/>
                    <a:pt x="250" y="8"/>
                  </a:cubicBezTo>
                  <a:cubicBezTo>
                    <a:pt x="249" y="8"/>
                    <a:pt x="247" y="9"/>
                    <a:pt x="247" y="8"/>
                  </a:cubicBezTo>
                  <a:cubicBezTo>
                    <a:pt x="247" y="8"/>
                    <a:pt x="248" y="8"/>
                    <a:pt x="248" y="7"/>
                  </a:cubicBezTo>
                  <a:cubicBezTo>
                    <a:pt x="248" y="7"/>
                    <a:pt x="246" y="7"/>
                    <a:pt x="246" y="7"/>
                  </a:cubicBezTo>
                  <a:cubicBezTo>
                    <a:pt x="246" y="6"/>
                    <a:pt x="246" y="6"/>
                    <a:pt x="244" y="6"/>
                  </a:cubicBezTo>
                  <a:cubicBezTo>
                    <a:pt x="244" y="6"/>
                    <a:pt x="243" y="6"/>
                    <a:pt x="243" y="6"/>
                  </a:cubicBezTo>
                  <a:cubicBezTo>
                    <a:pt x="243" y="6"/>
                    <a:pt x="243" y="6"/>
                    <a:pt x="243" y="6"/>
                  </a:cubicBezTo>
                  <a:cubicBezTo>
                    <a:pt x="243" y="7"/>
                    <a:pt x="243" y="7"/>
                    <a:pt x="243" y="7"/>
                  </a:cubicBezTo>
                  <a:cubicBezTo>
                    <a:pt x="243" y="7"/>
                    <a:pt x="242" y="7"/>
                    <a:pt x="241" y="7"/>
                  </a:cubicBezTo>
                  <a:cubicBezTo>
                    <a:pt x="240" y="7"/>
                    <a:pt x="241" y="6"/>
                    <a:pt x="239" y="6"/>
                  </a:cubicBezTo>
                  <a:cubicBezTo>
                    <a:pt x="236" y="6"/>
                    <a:pt x="235" y="6"/>
                    <a:pt x="232" y="6"/>
                  </a:cubicBezTo>
                  <a:cubicBezTo>
                    <a:pt x="230" y="6"/>
                    <a:pt x="230" y="5"/>
                    <a:pt x="227" y="4"/>
                  </a:cubicBezTo>
                  <a:cubicBezTo>
                    <a:pt x="225" y="4"/>
                    <a:pt x="222" y="4"/>
                    <a:pt x="218" y="4"/>
                  </a:cubicBezTo>
                  <a:cubicBezTo>
                    <a:pt x="218" y="5"/>
                    <a:pt x="220" y="5"/>
                    <a:pt x="222" y="5"/>
                  </a:cubicBezTo>
                  <a:cubicBezTo>
                    <a:pt x="221" y="5"/>
                    <a:pt x="220" y="5"/>
                    <a:pt x="220" y="5"/>
                  </a:cubicBezTo>
                  <a:cubicBezTo>
                    <a:pt x="217" y="5"/>
                    <a:pt x="215" y="5"/>
                    <a:pt x="214" y="6"/>
                  </a:cubicBezTo>
                  <a:cubicBezTo>
                    <a:pt x="214" y="6"/>
                    <a:pt x="215" y="6"/>
                    <a:pt x="216" y="6"/>
                  </a:cubicBezTo>
                  <a:cubicBezTo>
                    <a:pt x="216" y="6"/>
                    <a:pt x="218" y="6"/>
                    <a:pt x="220" y="6"/>
                  </a:cubicBezTo>
                  <a:cubicBezTo>
                    <a:pt x="220" y="6"/>
                    <a:pt x="219" y="6"/>
                    <a:pt x="218" y="7"/>
                  </a:cubicBezTo>
                  <a:cubicBezTo>
                    <a:pt x="217" y="6"/>
                    <a:pt x="216" y="6"/>
                    <a:pt x="214" y="6"/>
                  </a:cubicBezTo>
                  <a:cubicBezTo>
                    <a:pt x="213" y="7"/>
                    <a:pt x="210" y="6"/>
                    <a:pt x="210" y="7"/>
                  </a:cubicBezTo>
                  <a:cubicBezTo>
                    <a:pt x="211" y="8"/>
                    <a:pt x="215" y="7"/>
                    <a:pt x="217" y="8"/>
                  </a:cubicBezTo>
                  <a:cubicBezTo>
                    <a:pt x="217" y="8"/>
                    <a:pt x="216" y="8"/>
                    <a:pt x="216" y="8"/>
                  </a:cubicBezTo>
                  <a:cubicBezTo>
                    <a:pt x="214" y="8"/>
                    <a:pt x="212" y="8"/>
                    <a:pt x="211" y="8"/>
                  </a:cubicBezTo>
                  <a:cubicBezTo>
                    <a:pt x="210" y="8"/>
                    <a:pt x="209" y="8"/>
                    <a:pt x="209" y="8"/>
                  </a:cubicBezTo>
                  <a:cubicBezTo>
                    <a:pt x="209" y="10"/>
                    <a:pt x="212" y="9"/>
                    <a:pt x="218" y="9"/>
                  </a:cubicBezTo>
                  <a:close/>
                  <a:moveTo>
                    <a:pt x="174" y="20"/>
                  </a:moveTo>
                  <a:cubicBezTo>
                    <a:pt x="173" y="20"/>
                    <a:pt x="173" y="20"/>
                    <a:pt x="172" y="20"/>
                  </a:cubicBezTo>
                  <a:cubicBezTo>
                    <a:pt x="172" y="21"/>
                    <a:pt x="172" y="21"/>
                    <a:pt x="172" y="21"/>
                  </a:cubicBezTo>
                  <a:cubicBezTo>
                    <a:pt x="172" y="21"/>
                    <a:pt x="172" y="21"/>
                    <a:pt x="172" y="21"/>
                  </a:cubicBezTo>
                  <a:cubicBezTo>
                    <a:pt x="172" y="21"/>
                    <a:pt x="172" y="21"/>
                    <a:pt x="172" y="22"/>
                  </a:cubicBezTo>
                  <a:cubicBezTo>
                    <a:pt x="173" y="22"/>
                    <a:pt x="174" y="22"/>
                    <a:pt x="176" y="22"/>
                  </a:cubicBezTo>
                  <a:cubicBezTo>
                    <a:pt x="176" y="22"/>
                    <a:pt x="176" y="22"/>
                    <a:pt x="176" y="22"/>
                  </a:cubicBezTo>
                  <a:cubicBezTo>
                    <a:pt x="177" y="22"/>
                    <a:pt x="178" y="22"/>
                    <a:pt x="179" y="22"/>
                  </a:cubicBezTo>
                  <a:cubicBezTo>
                    <a:pt x="178" y="22"/>
                    <a:pt x="179" y="23"/>
                    <a:pt x="180" y="22"/>
                  </a:cubicBezTo>
                  <a:cubicBezTo>
                    <a:pt x="183" y="22"/>
                    <a:pt x="189" y="21"/>
                    <a:pt x="192" y="21"/>
                  </a:cubicBezTo>
                  <a:cubicBezTo>
                    <a:pt x="192" y="21"/>
                    <a:pt x="193" y="21"/>
                    <a:pt x="194" y="21"/>
                  </a:cubicBezTo>
                  <a:cubicBezTo>
                    <a:pt x="193" y="21"/>
                    <a:pt x="190" y="21"/>
                    <a:pt x="190" y="22"/>
                  </a:cubicBezTo>
                  <a:cubicBezTo>
                    <a:pt x="189" y="23"/>
                    <a:pt x="189" y="23"/>
                    <a:pt x="189" y="23"/>
                  </a:cubicBezTo>
                  <a:cubicBezTo>
                    <a:pt x="189" y="23"/>
                    <a:pt x="188" y="23"/>
                    <a:pt x="188" y="23"/>
                  </a:cubicBezTo>
                  <a:cubicBezTo>
                    <a:pt x="188" y="24"/>
                    <a:pt x="192" y="23"/>
                    <a:pt x="193" y="23"/>
                  </a:cubicBezTo>
                  <a:cubicBezTo>
                    <a:pt x="194" y="23"/>
                    <a:pt x="197" y="23"/>
                    <a:pt x="200" y="22"/>
                  </a:cubicBezTo>
                  <a:cubicBezTo>
                    <a:pt x="199" y="21"/>
                    <a:pt x="201" y="20"/>
                    <a:pt x="201" y="19"/>
                  </a:cubicBezTo>
                  <a:cubicBezTo>
                    <a:pt x="202" y="18"/>
                    <a:pt x="201" y="18"/>
                    <a:pt x="198" y="18"/>
                  </a:cubicBezTo>
                  <a:cubicBezTo>
                    <a:pt x="197" y="18"/>
                    <a:pt x="196" y="18"/>
                    <a:pt x="195" y="18"/>
                  </a:cubicBezTo>
                  <a:cubicBezTo>
                    <a:pt x="192" y="18"/>
                    <a:pt x="191" y="18"/>
                    <a:pt x="188" y="18"/>
                  </a:cubicBezTo>
                  <a:cubicBezTo>
                    <a:pt x="187" y="18"/>
                    <a:pt x="186" y="18"/>
                    <a:pt x="185" y="19"/>
                  </a:cubicBezTo>
                  <a:cubicBezTo>
                    <a:pt x="186" y="20"/>
                    <a:pt x="188" y="19"/>
                    <a:pt x="191" y="19"/>
                  </a:cubicBezTo>
                  <a:cubicBezTo>
                    <a:pt x="191" y="20"/>
                    <a:pt x="191" y="20"/>
                    <a:pt x="191" y="20"/>
                  </a:cubicBezTo>
                  <a:cubicBezTo>
                    <a:pt x="187" y="21"/>
                    <a:pt x="186" y="19"/>
                    <a:pt x="182" y="20"/>
                  </a:cubicBezTo>
                  <a:cubicBezTo>
                    <a:pt x="182" y="20"/>
                    <a:pt x="182" y="20"/>
                    <a:pt x="182" y="20"/>
                  </a:cubicBezTo>
                  <a:cubicBezTo>
                    <a:pt x="183" y="21"/>
                    <a:pt x="184" y="21"/>
                    <a:pt x="185" y="21"/>
                  </a:cubicBezTo>
                  <a:cubicBezTo>
                    <a:pt x="180" y="22"/>
                    <a:pt x="178" y="19"/>
                    <a:pt x="174" y="20"/>
                  </a:cubicBezTo>
                  <a:close/>
                  <a:moveTo>
                    <a:pt x="171" y="14"/>
                  </a:moveTo>
                  <a:cubicBezTo>
                    <a:pt x="171" y="14"/>
                    <a:pt x="171" y="15"/>
                    <a:pt x="170" y="15"/>
                  </a:cubicBezTo>
                  <a:cubicBezTo>
                    <a:pt x="171" y="15"/>
                    <a:pt x="172" y="15"/>
                    <a:pt x="175" y="14"/>
                  </a:cubicBezTo>
                  <a:cubicBezTo>
                    <a:pt x="175" y="15"/>
                    <a:pt x="175" y="15"/>
                    <a:pt x="175" y="15"/>
                  </a:cubicBezTo>
                  <a:cubicBezTo>
                    <a:pt x="173" y="15"/>
                    <a:pt x="172" y="15"/>
                    <a:pt x="171" y="16"/>
                  </a:cubicBezTo>
                  <a:cubicBezTo>
                    <a:pt x="172" y="16"/>
                    <a:pt x="172" y="16"/>
                    <a:pt x="175" y="16"/>
                  </a:cubicBezTo>
                  <a:cubicBezTo>
                    <a:pt x="177" y="15"/>
                    <a:pt x="179" y="15"/>
                    <a:pt x="180" y="16"/>
                  </a:cubicBezTo>
                  <a:cubicBezTo>
                    <a:pt x="182" y="15"/>
                    <a:pt x="184" y="15"/>
                    <a:pt x="187" y="15"/>
                  </a:cubicBezTo>
                  <a:cubicBezTo>
                    <a:pt x="190" y="15"/>
                    <a:pt x="190" y="16"/>
                    <a:pt x="193" y="16"/>
                  </a:cubicBezTo>
                  <a:cubicBezTo>
                    <a:pt x="194" y="15"/>
                    <a:pt x="196" y="16"/>
                    <a:pt x="196" y="15"/>
                  </a:cubicBezTo>
                  <a:cubicBezTo>
                    <a:pt x="196" y="14"/>
                    <a:pt x="193" y="14"/>
                    <a:pt x="192" y="14"/>
                  </a:cubicBezTo>
                  <a:cubicBezTo>
                    <a:pt x="193" y="14"/>
                    <a:pt x="193" y="13"/>
                    <a:pt x="193" y="13"/>
                  </a:cubicBezTo>
                  <a:cubicBezTo>
                    <a:pt x="193" y="13"/>
                    <a:pt x="191" y="12"/>
                    <a:pt x="189" y="12"/>
                  </a:cubicBezTo>
                  <a:cubicBezTo>
                    <a:pt x="188" y="12"/>
                    <a:pt x="188" y="13"/>
                    <a:pt x="187" y="13"/>
                  </a:cubicBezTo>
                  <a:cubicBezTo>
                    <a:pt x="185" y="13"/>
                    <a:pt x="185" y="12"/>
                    <a:pt x="182" y="12"/>
                  </a:cubicBezTo>
                  <a:cubicBezTo>
                    <a:pt x="181" y="13"/>
                    <a:pt x="181" y="13"/>
                    <a:pt x="179" y="13"/>
                  </a:cubicBezTo>
                  <a:cubicBezTo>
                    <a:pt x="178" y="13"/>
                    <a:pt x="177" y="13"/>
                    <a:pt x="174" y="13"/>
                  </a:cubicBezTo>
                  <a:cubicBezTo>
                    <a:pt x="172" y="13"/>
                    <a:pt x="171" y="13"/>
                    <a:pt x="169" y="14"/>
                  </a:cubicBezTo>
                  <a:cubicBezTo>
                    <a:pt x="169" y="15"/>
                    <a:pt x="169" y="14"/>
                    <a:pt x="171" y="14"/>
                  </a:cubicBezTo>
                  <a:close/>
                  <a:moveTo>
                    <a:pt x="221" y="14"/>
                  </a:moveTo>
                  <a:cubicBezTo>
                    <a:pt x="221" y="14"/>
                    <a:pt x="221" y="14"/>
                    <a:pt x="221" y="14"/>
                  </a:cubicBezTo>
                  <a:cubicBezTo>
                    <a:pt x="220" y="14"/>
                    <a:pt x="221" y="14"/>
                    <a:pt x="219" y="14"/>
                  </a:cubicBezTo>
                  <a:cubicBezTo>
                    <a:pt x="216" y="14"/>
                    <a:pt x="211" y="14"/>
                    <a:pt x="209" y="15"/>
                  </a:cubicBezTo>
                  <a:cubicBezTo>
                    <a:pt x="209" y="15"/>
                    <a:pt x="218" y="15"/>
                    <a:pt x="219" y="15"/>
                  </a:cubicBezTo>
                  <a:cubicBezTo>
                    <a:pt x="220" y="15"/>
                    <a:pt x="221" y="15"/>
                    <a:pt x="221" y="14"/>
                  </a:cubicBezTo>
                  <a:close/>
                  <a:moveTo>
                    <a:pt x="187" y="16"/>
                  </a:moveTo>
                  <a:cubicBezTo>
                    <a:pt x="185" y="16"/>
                    <a:pt x="185" y="16"/>
                    <a:pt x="183" y="16"/>
                  </a:cubicBezTo>
                  <a:cubicBezTo>
                    <a:pt x="183" y="16"/>
                    <a:pt x="179" y="17"/>
                    <a:pt x="182" y="17"/>
                  </a:cubicBezTo>
                  <a:cubicBezTo>
                    <a:pt x="184" y="17"/>
                    <a:pt x="186" y="17"/>
                    <a:pt x="187" y="16"/>
                  </a:cubicBezTo>
                  <a:close/>
                  <a:moveTo>
                    <a:pt x="171" y="25"/>
                  </a:moveTo>
                  <a:cubicBezTo>
                    <a:pt x="172" y="25"/>
                    <a:pt x="174" y="25"/>
                    <a:pt x="174" y="24"/>
                  </a:cubicBezTo>
                  <a:cubicBezTo>
                    <a:pt x="174" y="24"/>
                    <a:pt x="173" y="24"/>
                    <a:pt x="173" y="24"/>
                  </a:cubicBezTo>
                  <a:cubicBezTo>
                    <a:pt x="171" y="24"/>
                    <a:pt x="169" y="25"/>
                    <a:pt x="168" y="25"/>
                  </a:cubicBezTo>
                  <a:cubicBezTo>
                    <a:pt x="170" y="25"/>
                    <a:pt x="170" y="25"/>
                    <a:pt x="171" y="25"/>
                  </a:cubicBezTo>
                  <a:close/>
                  <a:moveTo>
                    <a:pt x="220" y="21"/>
                  </a:moveTo>
                  <a:cubicBezTo>
                    <a:pt x="220" y="20"/>
                    <a:pt x="217" y="20"/>
                    <a:pt x="214" y="20"/>
                  </a:cubicBezTo>
                  <a:cubicBezTo>
                    <a:pt x="210" y="20"/>
                    <a:pt x="211" y="21"/>
                    <a:pt x="209" y="21"/>
                  </a:cubicBezTo>
                  <a:cubicBezTo>
                    <a:pt x="209" y="21"/>
                    <a:pt x="207" y="22"/>
                    <a:pt x="207" y="22"/>
                  </a:cubicBezTo>
                  <a:cubicBezTo>
                    <a:pt x="207" y="22"/>
                    <a:pt x="216" y="23"/>
                    <a:pt x="217" y="23"/>
                  </a:cubicBezTo>
                  <a:cubicBezTo>
                    <a:pt x="219" y="23"/>
                    <a:pt x="220" y="22"/>
                    <a:pt x="220" y="21"/>
                  </a:cubicBezTo>
                  <a:close/>
                  <a:moveTo>
                    <a:pt x="378" y="139"/>
                  </a:moveTo>
                  <a:cubicBezTo>
                    <a:pt x="376" y="139"/>
                    <a:pt x="374" y="139"/>
                    <a:pt x="373" y="139"/>
                  </a:cubicBezTo>
                  <a:cubicBezTo>
                    <a:pt x="371" y="138"/>
                    <a:pt x="370" y="138"/>
                    <a:pt x="369" y="136"/>
                  </a:cubicBezTo>
                  <a:cubicBezTo>
                    <a:pt x="368" y="137"/>
                    <a:pt x="368" y="137"/>
                    <a:pt x="368" y="137"/>
                  </a:cubicBezTo>
                  <a:cubicBezTo>
                    <a:pt x="368" y="138"/>
                    <a:pt x="375" y="141"/>
                    <a:pt x="376" y="141"/>
                  </a:cubicBezTo>
                  <a:cubicBezTo>
                    <a:pt x="376" y="141"/>
                    <a:pt x="378" y="141"/>
                    <a:pt x="378" y="140"/>
                  </a:cubicBezTo>
                  <a:lnTo>
                    <a:pt x="378" y="139"/>
                  </a:lnTo>
                  <a:close/>
                  <a:moveTo>
                    <a:pt x="387" y="139"/>
                  </a:moveTo>
                  <a:cubicBezTo>
                    <a:pt x="387" y="139"/>
                    <a:pt x="386" y="138"/>
                    <a:pt x="386" y="138"/>
                  </a:cubicBezTo>
                  <a:cubicBezTo>
                    <a:pt x="384" y="138"/>
                    <a:pt x="382" y="141"/>
                    <a:pt x="382" y="142"/>
                  </a:cubicBezTo>
                  <a:cubicBezTo>
                    <a:pt x="382" y="143"/>
                    <a:pt x="383" y="144"/>
                    <a:pt x="385" y="144"/>
                  </a:cubicBezTo>
                  <a:cubicBezTo>
                    <a:pt x="387" y="144"/>
                    <a:pt x="388" y="143"/>
                    <a:pt x="388" y="142"/>
                  </a:cubicBezTo>
                  <a:cubicBezTo>
                    <a:pt x="388" y="141"/>
                    <a:pt x="388" y="141"/>
                    <a:pt x="388" y="141"/>
                  </a:cubicBezTo>
                  <a:cubicBezTo>
                    <a:pt x="385" y="141"/>
                    <a:pt x="387" y="141"/>
                    <a:pt x="387" y="139"/>
                  </a:cubicBezTo>
                  <a:close/>
                  <a:moveTo>
                    <a:pt x="366" y="123"/>
                  </a:moveTo>
                  <a:cubicBezTo>
                    <a:pt x="368" y="124"/>
                    <a:pt x="373" y="127"/>
                    <a:pt x="376" y="127"/>
                  </a:cubicBezTo>
                  <a:cubicBezTo>
                    <a:pt x="377" y="128"/>
                    <a:pt x="378" y="127"/>
                    <a:pt x="378" y="127"/>
                  </a:cubicBezTo>
                  <a:cubicBezTo>
                    <a:pt x="375" y="125"/>
                    <a:pt x="371" y="123"/>
                    <a:pt x="366" y="123"/>
                  </a:cubicBezTo>
                  <a:close/>
                  <a:moveTo>
                    <a:pt x="0" y="115"/>
                  </a:moveTo>
                  <a:cubicBezTo>
                    <a:pt x="0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4"/>
                    <a:pt x="0" y="114"/>
                    <a:pt x="0" y="115"/>
                  </a:cubicBezTo>
                  <a:close/>
                  <a:moveTo>
                    <a:pt x="389" y="323"/>
                  </a:moveTo>
                  <a:cubicBezTo>
                    <a:pt x="388" y="323"/>
                    <a:pt x="387" y="325"/>
                    <a:pt x="387" y="327"/>
                  </a:cubicBezTo>
                  <a:cubicBezTo>
                    <a:pt x="387" y="328"/>
                    <a:pt x="388" y="327"/>
                    <a:pt x="389" y="327"/>
                  </a:cubicBezTo>
                  <a:cubicBezTo>
                    <a:pt x="390" y="327"/>
                    <a:pt x="390" y="325"/>
                    <a:pt x="391" y="325"/>
                  </a:cubicBezTo>
                  <a:cubicBezTo>
                    <a:pt x="391" y="323"/>
                    <a:pt x="391" y="323"/>
                    <a:pt x="391" y="323"/>
                  </a:cubicBezTo>
                  <a:cubicBezTo>
                    <a:pt x="390" y="323"/>
                    <a:pt x="390" y="323"/>
                    <a:pt x="389" y="323"/>
                  </a:cubicBezTo>
                  <a:close/>
                  <a:moveTo>
                    <a:pt x="289" y="65"/>
                  </a:moveTo>
                  <a:cubicBezTo>
                    <a:pt x="287" y="64"/>
                    <a:pt x="283" y="64"/>
                    <a:pt x="283" y="65"/>
                  </a:cubicBezTo>
                  <a:cubicBezTo>
                    <a:pt x="286" y="67"/>
                    <a:pt x="286" y="67"/>
                    <a:pt x="286" y="67"/>
                  </a:cubicBezTo>
                  <a:cubicBezTo>
                    <a:pt x="287" y="67"/>
                    <a:pt x="288" y="66"/>
                    <a:pt x="289" y="65"/>
                  </a:cubicBezTo>
                  <a:close/>
                  <a:moveTo>
                    <a:pt x="321" y="281"/>
                  </a:moveTo>
                  <a:cubicBezTo>
                    <a:pt x="321" y="282"/>
                    <a:pt x="322" y="284"/>
                    <a:pt x="323" y="284"/>
                  </a:cubicBezTo>
                  <a:cubicBezTo>
                    <a:pt x="323" y="283"/>
                    <a:pt x="323" y="283"/>
                    <a:pt x="323" y="282"/>
                  </a:cubicBezTo>
                  <a:cubicBezTo>
                    <a:pt x="324" y="283"/>
                    <a:pt x="324" y="282"/>
                    <a:pt x="326" y="282"/>
                  </a:cubicBezTo>
                  <a:cubicBezTo>
                    <a:pt x="328" y="282"/>
                    <a:pt x="332" y="282"/>
                    <a:pt x="334" y="283"/>
                  </a:cubicBezTo>
                  <a:cubicBezTo>
                    <a:pt x="335" y="283"/>
                    <a:pt x="334" y="285"/>
                    <a:pt x="336" y="285"/>
                  </a:cubicBezTo>
                  <a:cubicBezTo>
                    <a:pt x="338" y="285"/>
                    <a:pt x="338" y="282"/>
                    <a:pt x="340" y="282"/>
                  </a:cubicBezTo>
                  <a:cubicBezTo>
                    <a:pt x="341" y="282"/>
                    <a:pt x="341" y="283"/>
                    <a:pt x="342" y="283"/>
                  </a:cubicBezTo>
                  <a:cubicBezTo>
                    <a:pt x="343" y="283"/>
                    <a:pt x="344" y="282"/>
                    <a:pt x="346" y="281"/>
                  </a:cubicBezTo>
                  <a:cubicBezTo>
                    <a:pt x="348" y="282"/>
                    <a:pt x="350" y="281"/>
                    <a:pt x="352" y="282"/>
                  </a:cubicBezTo>
                  <a:cubicBezTo>
                    <a:pt x="351" y="280"/>
                    <a:pt x="349" y="279"/>
                    <a:pt x="348" y="278"/>
                  </a:cubicBezTo>
                  <a:cubicBezTo>
                    <a:pt x="348" y="278"/>
                    <a:pt x="348" y="278"/>
                    <a:pt x="348" y="278"/>
                  </a:cubicBezTo>
                  <a:cubicBezTo>
                    <a:pt x="345" y="277"/>
                    <a:pt x="344" y="274"/>
                    <a:pt x="338" y="274"/>
                  </a:cubicBezTo>
                  <a:cubicBezTo>
                    <a:pt x="336" y="274"/>
                    <a:pt x="335" y="274"/>
                    <a:pt x="332" y="274"/>
                  </a:cubicBezTo>
                  <a:cubicBezTo>
                    <a:pt x="331" y="274"/>
                    <a:pt x="330" y="273"/>
                    <a:pt x="328" y="273"/>
                  </a:cubicBezTo>
                  <a:cubicBezTo>
                    <a:pt x="328" y="273"/>
                    <a:pt x="326" y="274"/>
                    <a:pt x="326" y="274"/>
                  </a:cubicBezTo>
                  <a:cubicBezTo>
                    <a:pt x="326" y="275"/>
                    <a:pt x="328" y="276"/>
                    <a:pt x="329" y="276"/>
                  </a:cubicBezTo>
                  <a:cubicBezTo>
                    <a:pt x="329" y="277"/>
                    <a:pt x="329" y="279"/>
                    <a:pt x="330" y="280"/>
                  </a:cubicBezTo>
                  <a:cubicBezTo>
                    <a:pt x="328" y="281"/>
                    <a:pt x="326" y="280"/>
                    <a:pt x="322" y="280"/>
                  </a:cubicBezTo>
                  <a:lnTo>
                    <a:pt x="321" y="281"/>
                  </a:lnTo>
                  <a:close/>
                  <a:moveTo>
                    <a:pt x="292" y="41"/>
                  </a:moveTo>
                  <a:cubicBezTo>
                    <a:pt x="290" y="41"/>
                    <a:pt x="286" y="43"/>
                    <a:pt x="288" y="43"/>
                  </a:cubicBezTo>
                  <a:cubicBezTo>
                    <a:pt x="290" y="43"/>
                    <a:pt x="291" y="42"/>
                    <a:pt x="292" y="41"/>
                  </a:cubicBezTo>
                  <a:close/>
                  <a:moveTo>
                    <a:pt x="298" y="236"/>
                  </a:moveTo>
                  <a:cubicBezTo>
                    <a:pt x="298" y="236"/>
                    <a:pt x="296" y="236"/>
                    <a:pt x="296" y="237"/>
                  </a:cubicBezTo>
                  <a:cubicBezTo>
                    <a:pt x="296" y="237"/>
                    <a:pt x="299" y="237"/>
                    <a:pt x="300" y="237"/>
                  </a:cubicBezTo>
                  <a:cubicBezTo>
                    <a:pt x="300" y="237"/>
                    <a:pt x="299" y="236"/>
                    <a:pt x="298" y="236"/>
                  </a:cubicBezTo>
                  <a:close/>
                  <a:moveTo>
                    <a:pt x="264" y="51"/>
                  </a:moveTo>
                  <a:cubicBezTo>
                    <a:pt x="264" y="52"/>
                    <a:pt x="265" y="53"/>
                    <a:pt x="268" y="53"/>
                  </a:cubicBezTo>
                  <a:cubicBezTo>
                    <a:pt x="267" y="52"/>
                    <a:pt x="266" y="51"/>
                    <a:pt x="264" y="51"/>
                  </a:cubicBezTo>
                  <a:close/>
                  <a:moveTo>
                    <a:pt x="298" y="246"/>
                  </a:moveTo>
                  <a:cubicBezTo>
                    <a:pt x="299" y="247"/>
                    <a:pt x="298" y="249"/>
                    <a:pt x="300" y="249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7"/>
                    <a:pt x="301" y="246"/>
                    <a:pt x="299" y="246"/>
                  </a:cubicBezTo>
                  <a:lnTo>
                    <a:pt x="298" y="246"/>
                  </a:lnTo>
                  <a:close/>
                  <a:moveTo>
                    <a:pt x="304" y="238"/>
                  </a:moveTo>
                  <a:cubicBezTo>
                    <a:pt x="304" y="238"/>
                    <a:pt x="305" y="239"/>
                    <a:pt x="305" y="239"/>
                  </a:cubicBezTo>
                  <a:lnTo>
                    <a:pt x="304" y="238"/>
                  </a:lnTo>
                  <a:close/>
                  <a:moveTo>
                    <a:pt x="327" y="266"/>
                  </a:moveTo>
                  <a:cubicBezTo>
                    <a:pt x="327" y="266"/>
                    <a:pt x="327" y="265"/>
                    <a:pt x="327" y="265"/>
                  </a:cubicBezTo>
                  <a:cubicBezTo>
                    <a:pt x="326" y="266"/>
                    <a:pt x="325" y="267"/>
                    <a:pt x="323" y="266"/>
                  </a:cubicBezTo>
                  <a:cubicBezTo>
                    <a:pt x="323" y="268"/>
                    <a:pt x="323" y="268"/>
                    <a:pt x="323" y="268"/>
                  </a:cubicBezTo>
                  <a:cubicBezTo>
                    <a:pt x="324" y="268"/>
                    <a:pt x="324" y="268"/>
                    <a:pt x="324" y="268"/>
                  </a:cubicBezTo>
                  <a:cubicBezTo>
                    <a:pt x="325" y="268"/>
                    <a:pt x="326" y="267"/>
                    <a:pt x="327" y="266"/>
                  </a:cubicBezTo>
                  <a:close/>
                  <a:moveTo>
                    <a:pt x="300" y="282"/>
                  </a:moveTo>
                  <a:cubicBezTo>
                    <a:pt x="300" y="283"/>
                    <a:pt x="302" y="285"/>
                    <a:pt x="303" y="285"/>
                  </a:cubicBezTo>
                  <a:cubicBezTo>
                    <a:pt x="306" y="285"/>
                    <a:pt x="307" y="284"/>
                    <a:pt x="310" y="284"/>
                  </a:cubicBezTo>
                  <a:cubicBezTo>
                    <a:pt x="310" y="283"/>
                    <a:pt x="309" y="282"/>
                    <a:pt x="308" y="282"/>
                  </a:cubicBezTo>
                  <a:cubicBezTo>
                    <a:pt x="308" y="282"/>
                    <a:pt x="308" y="282"/>
                    <a:pt x="308" y="282"/>
                  </a:cubicBezTo>
                  <a:cubicBezTo>
                    <a:pt x="307" y="282"/>
                    <a:pt x="305" y="281"/>
                    <a:pt x="302" y="281"/>
                  </a:cubicBezTo>
                  <a:cubicBezTo>
                    <a:pt x="302" y="281"/>
                    <a:pt x="300" y="281"/>
                    <a:pt x="300" y="282"/>
                  </a:cubicBezTo>
                  <a:close/>
                  <a:moveTo>
                    <a:pt x="272" y="265"/>
                  </a:moveTo>
                  <a:cubicBezTo>
                    <a:pt x="275" y="265"/>
                    <a:pt x="275" y="265"/>
                    <a:pt x="275" y="265"/>
                  </a:cubicBezTo>
                  <a:cubicBezTo>
                    <a:pt x="275" y="265"/>
                    <a:pt x="275" y="263"/>
                    <a:pt x="275" y="263"/>
                  </a:cubicBezTo>
                  <a:cubicBezTo>
                    <a:pt x="274" y="262"/>
                    <a:pt x="274" y="262"/>
                    <a:pt x="274" y="262"/>
                  </a:cubicBezTo>
                  <a:cubicBezTo>
                    <a:pt x="274" y="262"/>
                    <a:pt x="274" y="262"/>
                    <a:pt x="274" y="262"/>
                  </a:cubicBezTo>
                  <a:cubicBezTo>
                    <a:pt x="274" y="264"/>
                    <a:pt x="274" y="264"/>
                    <a:pt x="274" y="264"/>
                  </a:cubicBezTo>
                  <a:cubicBezTo>
                    <a:pt x="273" y="264"/>
                    <a:pt x="272" y="264"/>
                    <a:pt x="272" y="265"/>
                  </a:cubicBezTo>
                  <a:close/>
                  <a:moveTo>
                    <a:pt x="320" y="272"/>
                  </a:moveTo>
                  <a:cubicBezTo>
                    <a:pt x="320" y="272"/>
                    <a:pt x="318" y="269"/>
                    <a:pt x="316" y="268"/>
                  </a:cubicBezTo>
                  <a:cubicBezTo>
                    <a:pt x="315" y="268"/>
                    <a:pt x="314" y="268"/>
                    <a:pt x="313" y="268"/>
                  </a:cubicBezTo>
                  <a:cubicBezTo>
                    <a:pt x="313" y="267"/>
                    <a:pt x="313" y="267"/>
                    <a:pt x="313" y="267"/>
                  </a:cubicBezTo>
                  <a:cubicBezTo>
                    <a:pt x="309" y="267"/>
                    <a:pt x="304" y="265"/>
                    <a:pt x="302" y="262"/>
                  </a:cubicBezTo>
                  <a:cubicBezTo>
                    <a:pt x="301" y="262"/>
                    <a:pt x="300" y="260"/>
                    <a:pt x="298" y="260"/>
                  </a:cubicBezTo>
                  <a:cubicBezTo>
                    <a:pt x="292" y="260"/>
                    <a:pt x="288" y="256"/>
                    <a:pt x="280" y="256"/>
                  </a:cubicBezTo>
                  <a:cubicBezTo>
                    <a:pt x="271" y="256"/>
                    <a:pt x="267" y="258"/>
                    <a:pt x="264" y="264"/>
                  </a:cubicBezTo>
                  <a:cubicBezTo>
                    <a:pt x="264" y="263"/>
                    <a:pt x="265" y="264"/>
                    <a:pt x="266" y="264"/>
                  </a:cubicBezTo>
                  <a:cubicBezTo>
                    <a:pt x="268" y="262"/>
                    <a:pt x="273" y="259"/>
                    <a:pt x="276" y="259"/>
                  </a:cubicBezTo>
                  <a:cubicBezTo>
                    <a:pt x="277" y="259"/>
                    <a:pt x="279" y="259"/>
                    <a:pt x="279" y="260"/>
                  </a:cubicBezTo>
                  <a:cubicBezTo>
                    <a:pt x="279" y="260"/>
                    <a:pt x="278" y="261"/>
                    <a:pt x="280" y="262"/>
                  </a:cubicBezTo>
                  <a:cubicBezTo>
                    <a:pt x="281" y="262"/>
                    <a:pt x="283" y="262"/>
                    <a:pt x="285" y="262"/>
                  </a:cubicBezTo>
                  <a:cubicBezTo>
                    <a:pt x="288" y="262"/>
                    <a:pt x="289" y="264"/>
                    <a:pt x="292" y="264"/>
                  </a:cubicBezTo>
                  <a:cubicBezTo>
                    <a:pt x="293" y="264"/>
                    <a:pt x="294" y="264"/>
                    <a:pt x="296" y="265"/>
                  </a:cubicBezTo>
                  <a:cubicBezTo>
                    <a:pt x="296" y="265"/>
                    <a:pt x="296" y="266"/>
                    <a:pt x="298" y="266"/>
                  </a:cubicBezTo>
                  <a:cubicBezTo>
                    <a:pt x="298" y="269"/>
                    <a:pt x="301" y="269"/>
                    <a:pt x="304" y="270"/>
                  </a:cubicBezTo>
                  <a:cubicBezTo>
                    <a:pt x="304" y="271"/>
                    <a:pt x="303" y="272"/>
                    <a:pt x="302" y="272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3"/>
                    <a:pt x="309" y="274"/>
                    <a:pt x="313" y="274"/>
                  </a:cubicBezTo>
                  <a:cubicBezTo>
                    <a:pt x="316" y="274"/>
                    <a:pt x="319" y="274"/>
                    <a:pt x="320" y="272"/>
                  </a:cubicBezTo>
                  <a:close/>
                  <a:moveTo>
                    <a:pt x="359" y="282"/>
                  </a:moveTo>
                  <a:cubicBezTo>
                    <a:pt x="359" y="284"/>
                    <a:pt x="361" y="284"/>
                    <a:pt x="363" y="284"/>
                  </a:cubicBezTo>
                  <a:cubicBezTo>
                    <a:pt x="364" y="284"/>
                    <a:pt x="366" y="284"/>
                    <a:pt x="366" y="283"/>
                  </a:cubicBezTo>
                  <a:cubicBezTo>
                    <a:pt x="366" y="282"/>
                    <a:pt x="361" y="281"/>
                    <a:pt x="361" y="281"/>
                  </a:cubicBezTo>
                  <a:cubicBezTo>
                    <a:pt x="360" y="281"/>
                    <a:pt x="359" y="281"/>
                    <a:pt x="359" y="282"/>
                  </a:cubicBezTo>
                  <a:close/>
                  <a:moveTo>
                    <a:pt x="368" y="578"/>
                  </a:moveTo>
                  <a:cubicBezTo>
                    <a:pt x="367" y="579"/>
                    <a:pt x="367" y="579"/>
                    <a:pt x="366" y="579"/>
                  </a:cubicBezTo>
                  <a:cubicBezTo>
                    <a:pt x="366" y="580"/>
                    <a:pt x="366" y="580"/>
                    <a:pt x="366" y="580"/>
                  </a:cubicBezTo>
                  <a:cubicBezTo>
                    <a:pt x="367" y="580"/>
                    <a:pt x="367" y="580"/>
                    <a:pt x="367" y="580"/>
                  </a:cubicBezTo>
                  <a:cubicBezTo>
                    <a:pt x="368" y="580"/>
                    <a:pt x="368" y="579"/>
                    <a:pt x="369" y="579"/>
                  </a:cubicBezTo>
                  <a:cubicBezTo>
                    <a:pt x="370" y="579"/>
                    <a:pt x="372" y="578"/>
                    <a:pt x="373" y="577"/>
                  </a:cubicBezTo>
                  <a:cubicBezTo>
                    <a:pt x="373" y="577"/>
                    <a:pt x="373" y="577"/>
                    <a:pt x="373" y="577"/>
                  </a:cubicBezTo>
                  <a:cubicBezTo>
                    <a:pt x="372" y="577"/>
                    <a:pt x="372" y="577"/>
                    <a:pt x="371" y="577"/>
                  </a:cubicBezTo>
                  <a:cubicBezTo>
                    <a:pt x="370" y="578"/>
                    <a:pt x="369" y="578"/>
                    <a:pt x="368" y="578"/>
                  </a:cubicBezTo>
                  <a:close/>
                  <a:moveTo>
                    <a:pt x="368" y="578"/>
                  </a:moveTo>
                  <a:cubicBezTo>
                    <a:pt x="366" y="578"/>
                    <a:pt x="365" y="579"/>
                    <a:pt x="363" y="579"/>
                  </a:cubicBezTo>
                  <a:cubicBezTo>
                    <a:pt x="363" y="579"/>
                    <a:pt x="363" y="579"/>
                    <a:pt x="364" y="579"/>
                  </a:cubicBezTo>
                  <a:cubicBezTo>
                    <a:pt x="363" y="580"/>
                    <a:pt x="363" y="580"/>
                    <a:pt x="362" y="581"/>
                  </a:cubicBezTo>
                  <a:cubicBezTo>
                    <a:pt x="362" y="581"/>
                    <a:pt x="362" y="581"/>
                    <a:pt x="362" y="581"/>
                  </a:cubicBezTo>
                  <a:cubicBezTo>
                    <a:pt x="364" y="580"/>
                    <a:pt x="366" y="579"/>
                    <a:pt x="368" y="578"/>
                  </a:cubicBezTo>
                  <a:close/>
                  <a:moveTo>
                    <a:pt x="364" y="133"/>
                  </a:moveTo>
                  <a:cubicBezTo>
                    <a:pt x="363" y="133"/>
                    <a:pt x="363" y="133"/>
                    <a:pt x="363" y="133"/>
                  </a:cubicBezTo>
                  <a:cubicBezTo>
                    <a:pt x="364" y="133"/>
                    <a:pt x="364" y="134"/>
                    <a:pt x="364" y="133"/>
                  </a:cubicBezTo>
                  <a:close/>
                  <a:moveTo>
                    <a:pt x="59" y="135"/>
                  </a:moveTo>
                  <a:cubicBezTo>
                    <a:pt x="61" y="136"/>
                    <a:pt x="65" y="137"/>
                    <a:pt x="69" y="137"/>
                  </a:cubicBezTo>
                  <a:cubicBezTo>
                    <a:pt x="69" y="137"/>
                    <a:pt x="70" y="137"/>
                    <a:pt x="70" y="137"/>
                  </a:cubicBezTo>
                  <a:cubicBezTo>
                    <a:pt x="70" y="136"/>
                    <a:pt x="70" y="136"/>
                    <a:pt x="70" y="136"/>
                  </a:cubicBezTo>
                  <a:cubicBezTo>
                    <a:pt x="67" y="133"/>
                    <a:pt x="64" y="132"/>
                    <a:pt x="58" y="131"/>
                  </a:cubicBezTo>
                  <a:cubicBezTo>
                    <a:pt x="57" y="131"/>
                    <a:pt x="56" y="130"/>
                    <a:pt x="55" y="130"/>
                  </a:cubicBezTo>
                  <a:cubicBezTo>
                    <a:pt x="54" y="130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4" y="131"/>
                    <a:pt x="54" y="131"/>
                    <a:pt x="55" y="131"/>
                  </a:cubicBezTo>
                  <a:cubicBezTo>
                    <a:pt x="55" y="131"/>
                    <a:pt x="54" y="132"/>
                    <a:pt x="54" y="132"/>
                  </a:cubicBezTo>
                  <a:cubicBezTo>
                    <a:pt x="54" y="133"/>
                    <a:pt x="58" y="134"/>
                    <a:pt x="60" y="133"/>
                  </a:cubicBezTo>
                  <a:cubicBezTo>
                    <a:pt x="60" y="134"/>
                    <a:pt x="59" y="134"/>
                    <a:pt x="59" y="135"/>
                  </a:cubicBezTo>
                  <a:close/>
                  <a:moveTo>
                    <a:pt x="363" y="133"/>
                  </a:moveTo>
                  <a:cubicBezTo>
                    <a:pt x="363" y="133"/>
                    <a:pt x="363" y="133"/>
                    <a:pt x="363" y="133"/>
                  </a:cubicBezTo>
                  <a:cubicBezTo>
                    <a:pt x="363" y="133"/>
                    <a:pt x="363" y="133"/>
                    <a:pt x="363" y="133"/>
                  </a:cubicBezTo>
                  <a:close/>
                  <a:moveTo>
                    <a:pt x="33" y="111"/>
                  </a:moveTo>
                  <a:cubicBezTo>
                    <a:pt x="33" y="109"/>
                    <a:pt x="34" y="109"/>
                    <a:pt x="34" y="107"/>
                  </a:cubicBezTo>
                  <a:cubicBezTo>
                    <a:pt x="33" y="108"/>
                    <a:pt x="34" y="107"/>
                    <a:pt x="32" y="108"/>
                  </a:cubicBezTo>
                  <a:cubicBezTo>
                    <a:pt x="31" y="108"/>
                    <a:pt x="30" y="108"/>
                    <a:pt x="30" y="109"/>
                  </a:cubicBezTo>
                  <a:cubicBezTo>
                    <a:pt x="30" y="110"/>
                    <a:pt x="31" y="111"/>
                    <a:pt x="33" y="111"/>
                  </a:cubicBezTo>
                  <a:cubicBezTo>
                    <a:pt x="32" y="112"/>
                    <a:pt x="32" y="113"/>
                    <a:pt x="33" y="114"/>
                  </a:cubicBezTo>
                  <a:cubicBezTo>
                    <a:pt x="35" y="113"/>
                    <a:pt x="34" y="112"/>
                    <a:pt x="35" y="110"/>
                  </a:cubicBezTo>
                  <a:lnTo>
                    <a:pt x="33" y="111"/>
                  </a:lnTo>
                  <a:close/>
                  <a:moveTo>
                    <a:pt x="41" y="125"/>
                  </a:moveTo>
                  <a:cubicBezTo>
                    <a:pt x="41" y="125"/>
                    <a:pt x="41" y="125"/>
                    <a:pt x="42" y="124"/>
                  </a:cubicBezTo>
                  <a:cubicBezTo>
                    <a:pt x="42" y="124"/>
                    <a:pt x="41" y="124"/>
                    <a:pt x="41" y="123"/>
                  </a:cubicBezTo>
                  <a:cubicBezTo>
                    <a:pt x="42" y="122"/>
                    <a:pt x="42" y="122"/>
                    <a:pt x="42" y="121"/>
                  </a:cubicBezTo>
                  <a:cubicBezTo>
                    <a:pt x="41" y="122"/>
                    <a:pt x="41" y="122"/>
                    <a:pt x="40" y="123"/>
                  </a:cubicBezTo>
                  <a:cubicBezTo>
                    <a:pt x="39" y="123"/>
                    <a:pt x="41" y="121"/>
                    <a:pt x="41" y="121"/>
                  </a:cubicBezTo>
                  <a:cubicBezTo>
                    <a:pt x="39" y="122"/>
                    <a:pt x="39" y="121"/>
                    <a:pt x="38" y="121"/>
                  </a:cubicBezTo>
                  <a:cubicBezTo>
                    <a:pt x="38" y="122"/>
                    <a:pt x="38" y="122"/>
                    <a:pt x="38" y="122"/>
                  </a:cubicBezTo>
                  <a:cubicBezTo>
                    <a:pt x="38" y="123"/>
                    <a:pt x="38" y="124"/>
                    <a:pt x="39" y="124"/>
                  </a:cubicBezTo>
                  <a:cubicBezTo>
                    <a:pt x="40" y="124"/>
                    <a:pt x="40" y="124"/>
                    <a:pt x="41" y="124"/>
                  </a:cubicBezTo>
                  <a:cubicBezTo>
                    <a:pt x="41" y="125"/>
                    <a:pt x="40" y="125"/>
                    <a:pt x="40" y="126"/>
                  </a:cubicBezTo>
                  <a:cubicBezTo>
                    <a:pt x="40" y="126"/>
                    <a:pt x="40" y="127"/>
                    <a:pt x="41" y="127"/>
                  </a:cubicBezTo>
                  <a:cubicBezTo>
                    <a:pt x="43" y="127"/>
                    <a:pt x="41" y="126"/>
                    <a:pt x="41" y="125"/>
                  </a:cubicBezTo>
                  <a:close/>
                  <a:moveTo>
                    <a:pt x="40" y="112"/>
                  </a:moveTo>
                  <a:cubicBezTo>
                    <a:pt x="38" y="113"/>
                    <a:pt x="37" y="113"/>
                    <a:pt x="37" y="115"/>
                  </a:cubicBezTo>
                  <a:cubicBezTo>
                    <a:pt x="38" y="114"/>
                    <a:pt x="38" y="114"/>
                    <a:pt x="39" y="114"/>
                  </a:cubicBezTo>
                  <a:cubicBezTo>
                    <a:pt x="39" y="115"/>
                    <a:pt x="39" y="116"/>
                    <a:pt x="39" y="116"/>
                  </a:cubicBezTo>
                  <a:cubicBezTo>
                    <a:pt x="39" y="116"/>
                    <a:pt x="40" y="118"/>
                    <a:pt x="41" y="118"/>
                  </a:cubicBezTo>
                  <a:cubicBezTo>
                    <a:pt x="42" y="118"/>
                    <a:pt x="42" y="117"/>
                    <a:pt x="42" y="117"/>
                  </a:cubicBezTo>
                  <a:cubicBezTo>
                    <a:pt x="43" y="115"/>
                    <a:pt x="39" y="115"/>
                    <a:pt x="40" y="112"/>
                  </a:cubicBezTo>
                  <a:close/>
                  <a:moveTo>
                    <a:pt x="495" y="401"/>
                  </a:moveTo>
                  <a:cubicBezTo>
                    <a:pt x="493" y="412"/>
                    <a:pt x="487" y="418"/>
                    <a:pt x="483" y="424"/>
                  </a:cubicBezTo>
                  <a:cubicBezTo>
                    <a:pt x="482" y="426"/>
                    <a:pt x="482" y="426"/>
                    <a:pt x="481" y="428"/>
                  </a:cubicBezTo>
                  <a:cubicBezTo>
                    <a:pt x="479" y="430"/>
                    <a:pt x="478" y="431"/>
                    <a:pt x="476" y="432"/>
                  </a:cubicBezTo>
                  <a:cubicBezTo>
                    <a:pt x="474" y="435"/>
                    <a:pt x="476" y="436"/>
                    <a:pt x="476" y="439"/>
                  </a:cubicBezTo>
                  <a:cubicBezTo>
                    <a:pt x="475" y="441"/>
                    <a:pt x="473" y="448"/>
                    <a:pt x="473" y="450"/>
                  </a:cubicBezTo>
                  <a:cubicBezTo>
                    <a:pt x="473" y="451"/>
                    <a:pt x="472" y="451"/>
                    <a:pt x="472" y="452"/>
                  </a:cubicBezTo>
                  <a:cubicBezTo>
                    <a:pt x="471" y="453"/>
                    <a:pt x="470" y="454"/>
                    <a:pt x="470" y="455"/>
                  </a:cubicBezTo>
                  <a:cubicBezTo>
                    <a:pt x="469" y="456"/>
                    <a:pt x="468" y="459"/>
                    <a:pt x="468" y="460"/>
                  </a:cubicBezTo>
                  <a:cubicBezTo>
                    <a:pt x="466" y="463"/>
                    <a:pt x="465" y="464"/>
                    <a:pt x="462" y="467"/>
                  </a:cubicBezTo>
                  <a:cubicBezTo>
                    <a:pt x="462" y="468"/>
                    <a:pt x="461" y="470"/>
                    <a:pt x="461" y="470"/>
                  </a:cubicBezTo>
                  <a:cubicBezTo>
                    <a:pt x="460" y="472"/>
                    <a:pt x="457" y="475"/>
                    <a:pt x="455" y="475"/>
                  </a:cubicBezTo>
                  <a:cubicBezTo>
                    <a:pt x="452" y="476"/>
                    <a:pt x="450" y="476"/>
                    <a:pt x="448" y="477"/>
                  </a:cubicBezTo>
                  <a:cubicBezTo>
                    <a:pt x="447" y="478"/>
                    <a:pt x="447" y="478"/>
                    <a:pt x="447" y="479"/>
                  </a:cubicBezTo>
                  <a:cubicBezTo>
                    <a:pt x="443" y="482"/>
                    <a:pt x="440" y="481"/>
                    <a:pt x="437" y="486"/>
                  </a:cubicBezTo>
                  <a:cubicBezTo>
                    <a:pt x="435" y="487"/>
                    <a:pt x="433" y="488"/>
                    <a:pt x="432" y="489"/>
                  </a:cubicBezTo>
                  <a:cubicBezTo>
                    <a:pt x="430" y="491"/>
                    <a:pt x="431" y="488"/>
                    <a:pt x="430" y="491"/>
                  </a:cubicBezTo>
                  <a:cubicBezTo>
                    <a:pt x="430" y="494"/>
                    <a:pt x="429" y="497"/>
                    <a:pt x="429" y="500"/>
                  </a:cubicBezTo>
                  <a:cubicBezTo>
                    <a:pt x="426" y="502"/>
                    <a:pt x="424" y="504"/>
                    <a:pt x="422" y="507"/>
                  </a:cubicBezTo>
                  <a:cubicBezTo>
                    <a:pt x="422" y="507"/>
                    <a:pt x="422" y="507"/>
                    <a:pt x="422" y="507"/>
                  </a:cubicBezTo>
                  <a:cubicBezTo>
                    <a:pt x="421" y="509"/>
                    <a:pt x="422" y="506"/>
                    <a:pt x="420" y="508"/>
                  </a:cubicBezTo>
                  <a:cubicBezTo>
                    <a:pt x="417" y="512"/>
                    <a:pt x="413" y="515"/>
                    <a:pt x="410" y="518"/>
                  </a:cubicBezTo>
                  <a:cubicBezTo>
                    <a:pt x="407" y="522"/>
                    <a:pt x="404" y="527"/>
                    <a:pt x="398" y="529"/>
                  </a:cubicBezTo>
                  <a:cubicBezTo>
                    <a:pt x="395" y="529"/>
                    <a:pt x="392" y="529"/>
                    <a:pt x="391" y="529"/>
                  </a:cubicBezTo>
                  <a:cubicBezTo>
                    <a:pt x="389" y="529"/>
                    <a:pt x="388" y="528"/>
                    <a:pt x="386" y="529"/>
                  </a:cubicBezTo>
                  <a:cubicBezTo>
                    <a:pt x="385" y="529"/>
                    <a:pt x="384" y="529"/>
                    <a:pt x="384" y="529"/>
                  </a:cubicBezTo>
                  <a:cubicBezTo>
                    <a:pt x="384" y="530"/>
                    <a:pt x="386" y="530"/>
                    <a:pt x="387" y="531"/>
                  </a:cubicBezTo>
                  <a:cubicBezTo>
                    <a:pt x="387" y="531"/>
                    <a:pt x="387" y="532"/>
                    <a:pt x="388" y="534"/>
                  </a:cubicBezTo>
                  <a:cubicBezTo>
                    <a:pt x="388" y="535"/>
                    <a:pt x="390" y="534"/>
                    <a:pt x="390" y="536"/>
                  </a:cubicBezTo>
                  <a:cubicBezTo>
                    <a:pt x="390" y="537"/>
                    <a:pt x="389" y="538"/>
                    <a:pt x="388" y="538"/>
                  </a:cubicBezTo>
                  <a:cubicBezTo>
                    <a:pt x="387" y="540"/>
                    <a:pt x="385" y="541"/>
                    <a:pt x="384" y="542"/>
                  </a:cubicBezTo>
                  <a:cubicBezTo>
                    <a:pt x="381" y="544"/>
                    <a:pt x="378" y="544"/>
                    <a:pt x="374" y="546"/>
                  </a:cubicBezTo>
                  <a:cubicBezTo>
                    <a:pt x="372" y="547"/>
                    <a:pt x="367" y="546"/>
                    <a:pt x="366" y="548"/>
                  </a:cubicBezTo>
                  <a:cubicBezTo>
                    <a:pt x="363" y="549"/>
                    <a:pt x="365" y="550"/>
                    <a:pt x="364" y="552"/>
                  </a:cubicBezTo>
                  <a:cubicBezTo>
                    <a:pt x="364" y="552"/>
                    <a:pt x="364" y="552"/>
                    <a:pt x="364" y="553"/>
                  </a:cubicBezTo>
                  <a:cubicBezTo>
                    <a:pt x="363" y="553"/>
                    <a:pt x="361" y="554"/>
                    <a:pt x="360" y="554"/>
                  </a:cubicBezTo>
                  <a:cubicBezTo>
                    <a:pt x="357" y="555"/>
                    <a:pt x="357" y="554"/>
                    <a:pt x="353" y="554"/>
                  </a:cubicBezTo>
                  <a:cubicBezTo>
                    <a:pt x="352" y="554"/>
                    <a:pt x="352" y="555"/>
                    <a:pt x="352" y="556"/>
                  </a:cubicBezTo>
                  <a:cubicBezTo>
                    <a:pt x="351" y="557"/>
                    <a:pt x="353" y="559"/>
                    <a:pt x="354" y="559"/>
                  </a:cubicBezTo>
                  <a:cubicBezTo>
                    <a:pt x="355" y="559"/>
                    <a:pt x="356" y="558"/>
                    <a:pt x="356" y="558"/>
                  </a:cubicBezTo>
                  <a:cubicBezTo>
                    <a:pt x="357" y="558"/>
                    <a:pt x="358" y="558"/>
                    <a:pt x="357" y="559"/>
                  </a:cubicBezTo>
                  <a:cubicBezTo>
                    <a:pt x="357" y="559"/>
                    <a:pt x="356" y="560"/>
                    <a:pt x="356" y="560"/>
                  </a:cubicBezTo>
                  <a:cubicBezTo>
                    <a:pt x="354" y="560"/>
                    <a:pt x="353" y="559"/>
                    <a:pt x="352" y="560"/>
                  </a:cubicBezTo>
                  <a:cubicBezTo>
                    <a:pt x="352" y="561"/>
                    <a:pt x="353" y="561"/>
                    <a:pt x="353" y="561"/>
                  </a:cubicBezTo>
                  <a:cubicBezTo>
                    <a:pt x="350" y="563"/>
                    <a:pt x="350" y="565"/>
                    <a:pt x="349" y="567"/>
                  </a:cubicBezTo>
                  <a:cubicBezTo>
                    <a:pt x="348" y="568"/>
                    <a:pt x="343" y="567"/>
                    <a:pt x="343" y="567"/>
                  </a:cubicBezTo>
                  <a:cubicBezTo>
                    <a:pt x="340" y="567"/>
                    <a:pt x="338" y="569"/>
                    <a:pt x="337" y="570"/>
                  </a:cubicBezTo>
                  <a:cubicBezTo>
                    <a:pt x="337" y="573"/>
                    <a:pt x="344" y="571"/>
                    <a:pt x="343" y="573"/>
                  </a:cubicBezTo>
                  <a:cubicBezTo>
                    <a:pt x="343" y="575"/>
                    <a:pt x="339" y="576"/>
                    <a:pt x="337" y="577"/>
                  </a:cubicBezTo>
                  <a:cubicBezTo>
                    <a:pt x="335" y="578"/>
                    <a:pt x="336" y="579"/>
                    <a:pt x="335" y="580"/>
                  </a:cubicBezTo>
                  <a:cubicBezTo>
                    <a:pt x="333" y="581"/>
                    <a:pt x="331" y="581"/>
                    <a:pt x="330" y="582"/>
                  </a:cubicBezTo>
                  <a:cubicBezTo>
                    <a:pt x="328" y="583"/>
                    <a:pt x="327" y="583"/>
                    <a:pt x="326" y="585"/>
                  </a:cubicBezTo>
                  <a:cubicBezTo>
                    <a:pt x="326" y="586"/>
                    <a:pt x="327" y="586"/>
                    <a:pt x="328" y="586"/>
                  </a:cubicBezTo>
                  <a:cubicBezTo>
                    <a:pt x="331" y="586"/>
                    <a:pt x="330" y="589"/>
                    <a:pt x="331" y="589"/>
                  </a:cubicBezTo>
                  <a:cubicBezTo>
                    <a:pt x="334" y="590"/>
                    <a:pt x="338" y="590"/>
                    <a:pt x="341" y="590"/>
                  </a:cubicBezTo>
                  <a:cubicBezTo>
                    <a:pt x="341" y="590"/>
                    <a:pt x="340" y="590"/>
                    <a:pt x="339" y="591"/>
                  </a:cubicBezTo>
                  <a:cubicBezTo>
                    <a:pt x="337" y="591"/>
                    <a:pt x="333" y="592"/>
                    <a:pt x="332" y="593"/>
                  </a:cubicBezTo>
                  <a:cubicBezTo>
                    <a:pt x="331" y="593"/>
                    <a:pt x="331" y="593"/>
                    <a:pt x="330" y="593"/>
                  </a:cubicBezTo>
                  <a:cubicBezTo>
                    <a:pt x="330" y="593"/>
                    <a:pt x="329" y="593"/>
                    <a:pt x="329" y="593"/>
                  </a:cubicBezTo>
                  <a:cubicBezTo>
                    <a:pt x="328" y="593"/>
                    <a:pt x="326" y="594"/>
                    <a:pt x="325" y="594"/>
                  </a:cubicBezTo>
                  <a:cubicBezTo>
                    <a:pt x="322" y="594"/>
                    <a:pt x="323" y="593"/>
                    <a:pt x="321" y="593"/>
                  </a:cubicBezTo>
                  <a:cubicBezTo>
                    <a:pt x="319" y="593"/>
                    <a:pt x="315" y="594"/>
                    <a:pt x="316" y="592"/>
                  </a:cubicBezTo>
                  <a:cubicBezTo>
                    <a:pt x="315" y="592"/>
                    <a:pt x="314" y="592"/>
                    <a:pt x="313" y="593"/>
                  </a:cubicBezTo>
                  <a:cubicBezTo>
                    <a:pt x="312" y="593"/>
                    <a:pt x="312" y="593"/>
                    <a:pt x="312" y="592"/>
                  </a:cubicBezTo>
                  <a:cubicBezTo>
                    <a:pt x="308" y="592"/>
                    <a:pt x="307" y="592"/>
                    <a:pt x="305" y="591"/>
                  </a:cubicBezTo>
                  <a:cubicBezTo>
                    <a:pt x="304" y="591"/>
                    <a:pt x="304" y="591"/>
                    <a:pt x="304" y="591"/>
                  </a:cubicBezTo>
                  <a:cubicBezTo>
                    <a:pt x="304" y="590"/>
                    <a:pt x="306" y="590"/>
                    <a:pt x="307" y="589"/>
                  </a:cubicBezTo>
                  <a:cubicBezTo>
                    <a:pt x="306" y="589"/>
                    <a:pt x="306" y="589"/>
                    <a:pt x="306" y="589"/>
                  </a:cubicBezTo>
                  <a:cubicBezTo>
                    <a:pt x="306" y="589"/>
                    <a:pt x="307" y="589"/>
                    <a:pt x="307" y="588"/>
                  </a:cubicBezTo>
                  <a:cubicBezTo>
                    <a:pt x="307" y="587"/>
                    <a:pt x="303" y="587"/>
                    <a:pt x="303" y="586"/>
                  </a:cubicBezTo>
                  <a:cubicBezTo>
                    <a:pt x="303" y="585"/>
                    <a:pt x="303" y="585"/>
                    <a:pt x="303" y="585"/>
                  </a:cubicBezTo>
                  <a:cubicBezTo>
                    <a:pt x="304" y="583"/>
                    <a:pt x="302" y="581"/>
                    <a:pt x="302" y="580"/>
                  </a:cubicBezTo>
                  <a:cubicBezTo>
                    <a:pt x="302" y="579"/>
                    <a:pt x="305" y="579"/>
                    <a:pt x="306" y="577"/>
                  </a:cubicBezTo>
                  <a:cubicBezTo>
                    <a:pt x="306" y="576"/>
                    <a:pt x="304" y="576"/>
                    <a:pt x="304" y="574"/>
                  </a:cubicBezTo>
                  <a:cubicBezTo>
                    <a:pt x="304" y="574"/>
                    <a:pt x="304" y="574"/>
                    <a:pt x="304" y="574"/>
                  </a:cubicBezTo>
                  <a:cubicBezTo>
                    <a:pt x="304" y="574"/>
                    <a:pt x="304" y="574"/>
                    <a:pt x="304" y="574"/>
                  </a:cubicBezTo>
                  <a:cubicBezTo>
                    <a:pt x="304" y="573"/>
                    <a:pt x="305" y="573"/>
                    <a:pt x="306" y="573"/>
                  </a:cubicBezTo>
                  <a:cubicBezTo>
                    <a:pt x="308" y="573"/>
                    <a:pt x="307" y="574"/>
                    <a:pt x="309" y="574"/>
                  </a:cubicBezTo>
                  <a:cubicBezTo>
                    <a:pt x="312" y="570"/>
                    <a:pt x="315" y="566"/>
                    <a:pt x="317" y="562"/>
                  </a:cubicBezTo>
                  <a:cubicBezTo>
                    <a:pt x="317" y="561"/>
                    <a:pt x="318" y="561"/>
                    <a:pt x="318" y="560"/>
                  </a:cubicBezTo>
                  <a:cubicBezTo>
                    <a:pt x="317" y="560"/>
                    <a:pt x="317" y="560"/>
                    <a:pt x="316" y="560"/>
                  </a:cubicBezTo>
                  <a:cubicBezTo>
                    <a:pt x="315" y="561"/>
                    <a:pt x="315" y="561"/>
                    <a:pt x="314" y="562"/>
                  </a:cubicBezTo>
                  <a:cubicBezTo>
                    <a:pt x="312" y="562"/>
                    <a:pt x="313" y="559"/>
                    <a:pt x="313" y="558"/>
                  </a:cubicBezTo>
                  <a:cubicBezTo>
                    <a:pt x="313" y="556"/>
                    <a:pt x="314" y="555"/>
                    <a:pt x="315" y="553"/>
                  </a:cubicBezTo>
                  <a:cubicBezTo>
                    <a:pt x="316" y="553"/>
                    <a:pt x="317" y="553"/>
                    <a:pt x="317" y="553"/>
                  </a:cubicBezTo>
                  <a:cubicBezTo>
                    <a:pt x="317" y="552"/>
                    <a:pt x="316" y="551"/>
                    <a:pt x="316" y="551"/>
                  </a:cubicBezTo>
                  <a:cubicBezTo>
                    <a:pt x="315" y="551"/>
                    <a:pt x="315" y="549"/>
                    <a:pt x="315" y="548"/>
                  </a:cubicBezTo>
                  <a:cubicBezTo>
                    <a:pt x="316" y="545"/>
                    <a:pt x="318" y="543"/>
                    <a:pt x="320" y="541"/>
                  </a:cubicBezTo>
                  <a:cubicBezTo>
                    <a:pt x="321" y="540"/>
                    <a:pt x="321" y="539"/>
                    <a:pt x="322" y="538"/>
                  </a:cubicBezTo>
                  <a:cubicBezTo>
                    <a:pt x="323" y="537"/>
                    <a:pt x="323" y="537"/>
                    <a:pt x="324" y="537"/>
                  </a:cubicBezTo>
                  <a:cubicBezTo>
                    <a:pt x="325" y="534"/>
                    <a:pt x="325" y="532"/>
                    <a:pt x="327" y="529"/>
                  </a:cubicBezTo>
                  <a:cubicBezTo>
                    <a:pt x="327" y="526"/>
                    <a:pt x="327" y="523"/>
                    <a:pt x="327" y="520"/>
                  </a:cubicBezTo>
                  <a:cubicBezTo>
                    <a:pt x="326" y="518"/>
                    <a:pt x="329" y="516"/>
                    <a:pt x="329" y="514"/>
                  </a:cubicBezTo>
                  <a:cubicBezTo>
                    <a:pt x="329" y="509"/>
                    <a:pt x="332" y="506"/>
                    <a:pt x="332" y="502"/>
                  </a:cubicBezTo>
                  <a:cubicBezTo>
                    <a:pt x="332" y="502"/>
                    <a:pt x="333" y="501"/>
                    <a:pt x="332" y="501"/>
                  </a:cubicBezTo>
                  <a:cubicBezTo>
                    <a:pt x="333" y="500"/>
                    <a:pt x="334" y="497"/>
                    <a:pt x="334" y="496"/>
                  </a:cubicBezTo>
                  <a:cubicBezTo>
                    <a:pt x="334" y="494"/>
                    <a:pt x="334" y="492"/>
                    <a:pt x="335" y="490"/>
                  </a:cubicBezTo>
                  <a:cubicBezTo>
                    <a:pt x="335" y="488"/>
                    <a:pt x="336" y="484"/>
                    <a:pt x="337" y="482"/>
                  </a:cubicBezTo>
                  <a:cubicBezTo>
                    <a:pt x="337" y="481"/>
                    <a:pt x="336" y="472"/>
                    <a:pt x="336" y="471"/>
                  </a:cubicBezTo>
                  <a:cubicBezTo>
                    <a:pt x="335" y="467"/>
                    <a:pt x="332" y="465"/>
                    <a:pt x="329" y="464"/>
                  </a:cubicBezTo>
                  <a:cubicBezTo>
                    <a:pt x="326" y="463"/>
                    <a:pt x="324" y="463"/>
                    <a:pt x="322" y="462"/>
                  </a:cubicBezTo>
                  <a:cubicBezTo>
                    <a:pt x="320" y="460"/>
                    <a:pt x="319" y="460"/>
                    <a:pt x="317" y="459"/>
                  </a:cubicBezTo>
                  <a:cubicBezTo>
                    <a:pt x="312" y="458"/>
                    <a:pt x="309" y="456"/>
                    <a:pt x="306" y="453"/>
                  </a:cubicBezTo>
                  <a:cubicBezTo>
                    <a:pt x="305" y="452"/>
                    <a:pt x="306" y="451"/>
                    <a:pt x="306" y="449"/>
                  </a:cubicBezTo>
                  <a:cubicBezTo>
                    <a:pt x="306" y="446"/>
                    <a:pt x="303" y="445"/>
                    <a:pt x="302" y="443"/>
                  </a:cubicBezTo>
                  <a:cubicBezTo>
                    <a:pt x="301" y="439"/>
                    <a:pt x="300" y="436"/>
                    <a:pt x="299" y="432"/>
                  </a:cubicBezTo>
                  <a:cubicBezTo>
                    <a:pt x="297" y="429"/>
                    <a:pt x="296" y="427"/>
                    <a:pt x="295" y="424"/>
                  </a:cubicBezTo>
                  <a:cubicBezTo>
                    <a:pt x="294" y="423"/>
                    <a:pt x="293" y="423"/>
                    <a:pt x="292" y="422"/>
                  </a:cubicBezTo>
                  <a:cubicBezTo>
                    <a:pt x="291" y="421"/>
                    <a:pt x="291" y="419"/>
                    <a:pt x="290" y="418"/>
                  </a:cubicBezTo>
                  <a:cubicBezTo>
                    <a:pt x="290" y="417"/>
                    <a:pt x="288" y="417"/>
                    <a:pt x="287" y="417"/>
                  </a:cubicBezTo>
                  <a:cubicBezTo>
                    <a:pt x="285" y="415"/>
                    <a:pt x="283" y="412"/>
                    <a:pt x="283" y="409"/>
                  </a:cubicBezTo>
                  <a:cubicBezTo>
                    <a:pt x="283" y="407"/>
                    <a:pt x="284" y="404"/>
                    <a:pt x="285" y="404"/>
                  </a:cubicBezTo>
                  <a:cubicBezTo>
                    <a:pt x="287" y="401"/>
                    <a:pt x="290" y="400"/>
                    <a:pt x="291" y="398"/>
                  </a:cubicBezTo>
                  <a:cubicBezTo>
                    <a:pt x="289" y="397"/>
                    <a:pt x="289" y="398"/>
                    <a:pt x="288" y="398"/>
                  </a:cubicBezTo>
                  <a:cubicBezTo>
                    <a:pt x="285" y="398"/>
                    <a:pt x="285" y="394"/>
                    <a:pt x="285" y="392"/>
                  </a:cubicBezTo>
                  <a:cubicBezTo>
                    <a:pt x="285" y="388"/>
                    <a:pt x="288" y="385"/>
                    <a:pt x="287" y="377"/>
                  </a:cubicBezTo>
                  <a:cubicBezTo>
                    <a:pt x="292" y="377"/>
                    <a:pt x="294" y="373"/>
                    <a:pt x="295" y="370"/>
                  </a:cubicBezTo>
                  <a:cubicBezTo>
                    <a:pt x="298" y="366"/>
                    <a:pt x="302" y="367"/>
                    <a:pt x="304" y="362"/>
                  </a:cubicBezTo>
                  <a:cubicBezTo>
                    <a:pt x="303" y="362"/>
                    <a:pt x="302" y="361"/>
                    <a:pt x="302" y="361"/>
                  </a:cubicBezTo>
                  <a:cubicBezTo>
                    <a:pt x="302" y="360"/>
                    <a:pt x="302" y="360"/>
                    <a:pt x="302" y="359"/>
                  </a:cubicBezTo>
                  <a:cubicBezTo>
                    <a:pt x="302" y="358"/>
                    <a:pt x="302" y="358"/>
                    <a:pt x="302" y="358"/>
                  </a:cubicBezTo>
                  <a:cubicBezTo>
                    <a:pt x="302" y="357"/>
                    <a:pt x="301" y="356"/>
                    <a:pt x="301" y="355"/>
                  </a:cubicBezTo>
                  <a:cubicBezTo>
                    <a:pt x="301" y="353"/>
                    <a:pt x="302" y="352"/>
                    <a:pt x="302" y="350"/>
                  </a:cubicBezTo>
                  <a:cubicBezTo>
                    <a:pt x="302" y="346"/>
                    <a:pt x="299" y="347"/>
                    <a:pt x="299" y="344"/>
                  </a:cubicBezTo>
                  <a:cubicBezTo>
                    <a:pt x="299" y="343"/>
                    <a:pt x="299" y="343"/>
                    <a:pt x="299" y="343"/>
                  </a:cubicBezTo>
                  <a:cubicBezTo>
                    <a:pt x="299" y="343"/>
                    <a:pt x="299" y="343"/>
                    <a:pt x="299" y="343"/>
                  </a:cubicBezTo>
                  <a:cubicBezTo>
                    <a:pt x="299" y="343"/>
                    <a:pt x="297" y="342"/>
                    <a:pt x="297" y="342"/>
                  </a:cubicBezTo>
                  <a:cubicBezTo>
                    <a:pt x="297" y="341"/>
                    <a:pt x="298" y="340"/>
                    <a:pt x="298" y="340"/>
                  </a:cubicBezTo>
                  <a:cubicBezTo>
                    <a:pt x="296" y="339"/>
                    <a:pt x="297" y="335"/>
                    <a:pt x="295" y="335"/>
                  </a:cubicBezTo>
                  <a:cubicBezTo>
                    <a:pt x="293" y="335"/>
                    <a:pt x="288" y="339"/>
                    <a:pt x="288" y="339"/>
                  </a:cubicBezTo>
                  <a:cubicBezTo>
                    <a:pt x="288" y="340"/>
                    <a:pt x="289" y="341"/>
                    <a:pt x="290" y="341"/>
                  </a:cubicBezTo>
                  <a:cubicBezTo>
                    <a:pt x="289" y="343"/>
                    <a:pt x="288" y="344"/>
                    <a:pt x="287" y="344"/>
                  </a:cubicBezTo>
                  <a:cubicBezTo>
                    <a:pt x="284" y="344"/>
                    <a:pt x="282" y="340"/>
                    <a:pt x="280" y="339"/>
                  </a:cubicBezTo>
                  <a:cubicBezTo>
                    <a:pt x="279" y="338"/>
                    <a:pt x="275" y="339"/>
                    <a:pt x="274" y="339"/>
                  </a:cubicBezTo>
                  <a:cubicBezTo>
                    <a:pt x="273" y="338"/>
                    <a:pt x="273" y="338"/>
                    <a:pt x="273" y="338"/>
                  </a:cubicBezTo>
                  <a:cubicBezTo>
                    <a:pt x="271" y="337"/>
                    <a:pt x="271" y="335"/>
                    <a:pt x="270" y="334"/>
                  </a:cubicBezTo>
                  <a:cubicBezTo>
                    <a:pt x="269" y="333"/>
                    <a:pt x="263" y="329"/>
                    <a:pt x="263" y="329"/>
                  </a:cubicBezTo>
                  <a:cubicBezTo>
                    <a:pt x="262" y="330"/>
                    <a:pt x="262" y="331"/>
                    <a:pt x="263" y="331"/>
                  </a:cubicBezTo>
                  <a:cubicBezTo>
                    <a:pt x="262" y="331"/>
                    <a:pt x="261" y="331"/>
                    <a:pt x="261" y="331"/>
                  </a:cubicBezTo>
                  <a:cubicBezTo>
                    <a:pt x="258" y="329"/>
                    <a:pt x="260" y="327"/>
                    <a:pt x="259" y="324"/>
                  </a:cubicBezTo>
                  <a:cubicBezTo>
                    <a:pt x="258" y="322"/>
                    <a:pt x="257" y="322"/>
                    <a:pt x="256" y="321"/>
                  </a:cubicBezTo>
                  <a:cubicBezTo>
                    <a:pt x="253" y="318"/>
                    <a:pt x="250" y="317"/>
                    <a:pt x="249" y="312"/>
                  </a:cubicBezTo>
                  <a:cubicBezTo>
                    <a:pt x="247" y="312"/>
                    <a:pt x="247" y="312"/>
                    <a:pt x="247" y="312"/>
                  </a:cubicBezTo>
                  <a:cubicBezTo>
                    <a:pt x="246" y="312"/>
                    <a:pt x="245" y="313"/>
                    <a:pt x="244" y="313"/>
                  </a:cubicBezTo>
                  <a:cubicBezTo>
                    <a:pt x="240" y="313"/>
                    <a:pt x="238" y="311"/>
                    <a:pt x="236" y="310"/>
                  </a:cubicBezTo>
                  <a:cubicBezTo>
                    <a:pt x="232" y="309"/>
                    <a:pt x="229" y="310"/>
                    <a:pt x="225" y="308"/>
                  </a:cubicBezTo>
                  <a:cubicBezTo>
                    <a:pt x="219" y="305"/>
                    <a:pt x="218" y="298"/>
                    <a:pt x="213" y="295"/>
                  </a:cubicBezTo>
                  <a:cubicBezTo>
                    <a:pt x="211" y="295"/>
                    <a:pt x="211" y="295"/>
                    <a:pt x="211" y="295"/>
                  </a:cubicBezTo>
                  <a:cubicBezTo>
                    <a:pt x="210" y="294"/>
                    <a:pt x="208" y="294"/>
                    <a:pt x="207" y="294"/>
                  </a:cubicBezTo>
                  <a:cubicBezTo>
                    <a:pt x="204" y="294"/>
                    <a:pt x="203" y="297"/>
                    <a:pt x="200" y="297"/>
                  </a:cubicBezTo>
                  <a:cubicBezTo>
                    <a:pt x="198" y="297"/>
                    <a:pt x="197" y="296"/>
                    <a:pt x="196" y="296"/>
                  </a:cubicBezTo>
                  <a:cubicBezTo>
                    <a:pt x="195" y="295"/>
                    <a:pt x="193" y="296"/>
                    <a:pt x="192" y="296"/>
                  </a:cubicBezTo>
                  <a:cubicBezTo>
                    <a:pt x="189" y="295"/>
                    <a:pt x="183" y="291"/>
                    <a:pt x="181" y="290"/>
                  </a:cubicBezTo>
                  <a:cubicBezTo>
                    <a:pt x="179" y="290"/>
                    <a:pt x="178" y="291"/>
                    <a:pt x="175" y="290"/>
                  </a:cubicBezTo>
                  <a:cubicBezTo>
                    <a:pt x="173" y="289"/>
                    <a:pt x="172" y="287"/>
                    <a:pt x="170" y="286"/>
                  </a:cubicBezTo>
                  <a:cubicBezTo>
                    <a:pt x="167" y="285"/>
                    <a:pt x="166" y="285"/>
                    <a:pt x="163" y="284"/>
                  </a:cubicBezTo>
                  <a:cubicBezTo>
                    <a:pt x="163" y="284"/>
                    <a:pt x="162" y="283"/>
                    <a:pt x="161" y="283"/>
                  </a:cubicBezTo>
                  <a:cubicBezTo>
                    <a:pt x="159" y="281"/>
                    <a:pt x="154" y="280"/>
                    <a:pt x="153" y="278"/>
                  </a:cubicBezTo>
                  <a:cubicBezTo>
                    <a:pt x="151" y="278"/>
                    <a:pt x="150" y="275"/>
                    <a:pt x="150" y="274"/>
                  </a:cubicBezTo>
                  <a:cubicBezTo>
                    <a:pt x="150" y="272"/>
                    <a:pt x="152" y="271"/>
                    <a:pt x="152" y="269"/>
                  </a:cubicBezTo>
                  <a:cubicBezTo>
                    <a:pt x="152" y="267"/>
                    <a:pt x="150" y="266"/>
                    <a:pt x="150" y="265"/>
                  </a:cubicBezTo>
                  <a:cubicBezTo>
                    <a:pt x="148" y="259"/>
                    <a:pt x="144" y="253"/>
                    <a:pt x="140" y="250"/>
                  </a:cubicBezTo>
                  <a:cubicBezTo>
                    <a:pt x="138" y="248"/>
                    <a:pt x="135" y="247"/>
                    <a:pt x="134" y="246"/>
                  </a:cubicBezTo>
                  <a:cubicBezTo>
                    <a:pt x="132" y="244"/>
                    <a:pt x="134" y="243"/>
                    <a:pt x="133" y="241"/>
                  </a:cubicBezTo>
                  <a:cubicBezTo>
                    <a:pt x="131" y="238"/>
                    <a:pt x="126" y="238"/>
                    <a:pt x="126" y="233"/>
                  </a:cubicBezTo>
                  <a:cubicBezTo>
                    <a:pt x="124" y="233"/>
                    <a:pt x="124" y="233"/>
                    <a:pt x="124" y="233"/>
                  </a:cubicBezTo>
                  <a:cubicBezTo>
                    <a:pt x="122" y="231"/>
                    <a:pt x="120" y="230"/>
                    <a:pt x="118" y="228"/>
                  </a:cubicBezTo>
                  <a:cubicBezTo>
                    <a:pt x="117" y="226"/>
                    <a:pt x="117" y="223"/>
                    <a:pt x="116" y="222"/>
                  </a:cubicBezTo>
                  <a:cubicBezTo>
                    <a:pt x="114" y="220"/>
                    <a:pt x="114" y="217"/>
                    <a:pt x="113" y="216"/>
                  </a:cubicBezTo>
                  <a:cubicBezTo>
                    <a:pt x="110" y="215"/>
                    <a:pt x="108" y="215"/>
                    <a:pt x="106" y="213"/>
                  </a:cubicBezTo>
                  <a:cubicBezTo>
                    <a:pt x="105" y="214"/>
                    <a:pt x="105" y="215"/>
                    <a:pt x="105" y="216"/>
                  </a:cubicBezTo>
                  <a:cubicBezTo>
                    <a:pt x="105" y="219"/>
                    <a:pt x="107" y="221"/>
                    <a:pt x="108" y="224"/>
                  </a:cubicBezTo>
                  <a:cubicBezTo>
                    <a:pt x="109" y="226"/>
                    <a:pt x="111" y="226"/>
                    <a:pt x="113" y="228"/>
                  </a:cubicBezTo>
                  <a:cubicBezTo>
                    <a:pt x="115" y="230"/>
                    <a:pt x="116" y="232"/>
                    <a:pt x="116" y="235"/>
                  </a:cubicBezTo>
                  <a:cubicBezTo>
                    <a:pt x="118" y="238"/>
                    <a:pt x="121" y="240"/>
                    <a:pt x="122" y="244"/>
                  </a:cubicBezTo>
                  <a:cubicBezTo>
                    <a:pt x="123" y="248"/>
                    <a:pt x="124" y="252"/>
                    <a:pt x="128" y="254"/>
                  </a:cubicBezTo>
                  <a:cubicBezTo>
                    <a:pt x="129" y="253"/>
                    <a:pt x="131" y="256"/>
                    <a:pt x="131" y="257"/>
                  </a:cubicBezTo>
                  <a:cubicBezTo>
                    <a:pt x="131" y="258"/>
                    <a:pt x="130" y="260"/>
                    <a:pt x="130" y="260"/>
                  </a:cubicBezTo>
                  <a:cubicBezTo>
                    <a:pt x="129" y="260"/>
                    <a:pt x="127" y="257"/>
                    <a:pt x="127" y="256"/>
                  </a:cubicBezTo>
                  <a:cubicBezTo>
                    <a:pt x="124" y="256"/>
                    <a:pt x="122" y="252"/>
                    <a:pt x="120" y="251"/>
                  </a:cubicBezTo>
                  <a:cubicBezTo>
                    <a:pt x="119" y="250"/>
                    <a:pt x="119" y="250"/>
                    <a:pt x="118" y="249"/>
                  </a:cubicBezTo>
                  <a:cubicBezTo>
                    <a:pt x="118" y="248"/>
                    <a:pt x="118" y="246"/>
                    <a:pt x="119" y="245"/>
                  </a:cubicBezTo>
                  <a:cubicBezTo>
                    <a:pt x="117" y="243"/>
                    <a:pt x="115" y="241"/>
                    <a:pt x="114" y="240"/>
                  </a:cubicBezTo>
                  <a:cubicBezTo>
                    <a:pt x="111" y="237"/>
                    <a:pt x="108" y="238"/>
                    <a:pt x="106" y="236"/>
                  </a:cubicBezTo>
                  <a:cubicBezTo>
                    <a:pt x="106" y="236"/>
                    <a:pt x="111" y="236"/>
                    <a:pt x="109" y="234"/>
                  </a:cubicBezTo>
                  <a:cubicBezTo>
                    <a:pt x="107" y="230"/>
                    <a:pt x="104" y="227"/>
                    <a:pt x="101" y="225"/>
                  </a:cubicBezTo>
                  <a:cubicBezTo>
                    <a:pt x="99" y="224"/>
                    <a:pt x="100" y="220"/>
                    <a:pt x="99" y="218"/>
                  </a:cubicBezTo>
                  <a:cubicBezTo>
                    <a:pt x="97" y="215"/>
                    <a:pt x="96" y="214"/>
                    <a:pt x="95" y="210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3" y="204"/>
                    <a:pt x="85" y="201"/>
                    <a:pt x="79" y="200"/>
                  </a:cubicBezTo>
                  <a:cubicBezTo>
                    <a:pt x="78" y="199"/>
                    <a:pt x="79" y="197"/>
                    <a:pt x="78" y="196"/>
                  </a:cubicBezTo>
                  <a:cubicBezTo>
                    <a:pt x="76" y="191"/>
                    <a:pt x="73" y="193"/>
                    <a:pt x="74" y="187"/>
                  </a:cubicBezTo>
                  <a:cubicBezTo>
                    <a:pt x="71" y="187"/>
                    <a:pt x="68" y="180"/>
                    <a:pt x="66" y="176"/>
                  </a:cubicBezTo>
                  <a:cubicBezTo>
                    <a:pt x="65" y="175"/>
                    <a:pt x="67" y="174"/>
                    <a:pt x="68" y="173"/>
                  </a:cubicBezTo>
                  <a:cubicBezTo>
                    <a:pt x="67" y="170"/>
                    <a:pt x="67" y="168"/>
                    <a:pt x="66" y="164"/>
                  </a:cubicBezTo>
                  <a:cubicBezTo>
                    <a:pt x="65" y="161"/>
                    <a:pt x="70" y="146"/>
                    <a:pt x="70" y="143"/>
                  </a:cubicBezTo>
                  <a:cubicBezTo>
                    <a:pt x="71" y="141"/>
                    <a:pt x="67" y="140"/>
                    <a:pt x="68" y="138"/>
                  </a:cubicBezTo>
                  <a:cubicBezTo>
                    <a:pt x="68" y="138"/>
                    <a:pt x="69" y="137"/>
                    <a:pt x="70" y="137"/>
                  </a:cubicBezTo>
                  <a:cubicBezTo>
                    <a:pt x="72" y="137"/>
                    <a:pt x="73" y="137"/>
                    <a:pt x="74" y="138"/>
                  </a:cubicBezTo>
                  <a:cubicBezTo>
                    <a:pt x="75" y="137"/>
                    <a:pt x="76" y="136"/>
                    <a:pt x="76" y="135"/>
                  </a:cubicBezTo>
                  <a:cubicBezTo>
                    <a:pt x="76" y="134"/>
                    <a:pt x="75" y="134"/>
                    <a:pt x="75" y="133"/>
                  </a:cubicBezTo>
                  <a:cubicBezTo>
                    <a:pt x="74" y="133"/>
                    <a:pt x="74" y="133"/>
                    <a:pt x="73" y="133"/>
                  </a:cubicBezTo>
                  <a:cubicBezTo>
                    <a:pt x="72" y="132"/>
                    <a:pt x="68" y="132"/>
                    <a:pt x="68" y="131"/>
                  </a:cubicBezTo>
                  <a:cubicBezTo>
                    <a:pt x="67" y="129"/>
                    <a:pt x="62" y="131"/>
                    <a:pt x="62" y="129"/>
                  </a:cubicBezTo>
                  <a:cubicBezTo>
                    <a:pt x="57" y="130"/>
                    <a:pt x="57" y="128"/>
                    <a:pt x="56" y="126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2" y="124"/>
                    <a:pt x="54" y="123"/>
                    <a:pt x="52" y="122"/>
                  </a:cubicBezTo>
                  <a:cubicBezTo>
                    <a:pt x="52" y="122"/>
                    <a:pt x="51" y="122"/>
                    <a:pt x="50" y="122"/>
                  </a:cubicBezTo>
                  <a:cubicBezTo>
                    <a:pt x="48" y="122"/>
                    <a:pt x="48" y="116"/>
                    <a:pt x="48" y="115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7" y="114"/>
                    <a:pt x="47" y="114"/>
                    <a:pt x="46" y="114"/>
                  </a:cubicBezTo>
                  <a:cubicBezTo>
                    <a:pt x="44" y="115"/>
                    <a:pt x="42" y="114"/>
                    <a:pt x="42" y="113"/>
                  </a:cubicBezTo>
                  <a:cubicBezTo>
                    <a:pt x="42" y="112"/>
                    <a:pt x="42" y="112"/>
                    <a:pt x="42" y="111"/>
                  </a:cubicBezTo>
                  <a:cubicBezTo>
                    <a:pt x="42" y="110"/>
                    <a:pt x="41" y="111"/>
                    <a:pt x="39" y="111"/>
                  </a:cubicBezTo>
                  <a:cubicBezTo>
                    <a:pt x="37" y="112"/>
                    <a:pt x="37" y="111"/>
                    <a:pt x="37" y="110"/>
                  </a:cubicBezTo>
                  <a:cubicBezTo>
                    <a:pt x="37" y="110"/>
                    <a:pt x="39" y="109"/>
                    <a:pt x="39" y="109"/>
                  </a:cubicBezTo>
                  <a:cubicBezTo>
                    <a:pt x="39" y="108"/>
                    <a:pt x="39" y="108"/>
                    <a:pt x="39" y="107"/>
                  </a:cubicBezTo>
                  <a:cubicBezTo>
                    <a:pt x="37" y="108"/>
                    <a:pt x="38" y="109"/>
                    <a:pt x="36" y="109"/>
                  </a:cubicBezTo>
                  <a:cubicBezTo>
                    <a:pt x="35" y="110"/>
                    <a:pt x="34" y="109"/>
                    <a:pt x="34" y="109"/>
                  </a:cubicBezTo>
                  <a:cubicBezTo>
                    <a:pt x="35" y="108"/>
                    <a:pt x="36" y="107"/>
                    <a:pt x="36" y="107"/>
                  </a:cubicBezTo>
                  <a:cubicBezTo>
                    <a:pt x="35" y="106"/>
                    <a:pt x="35" y="106"/>
                    <a:pt x="34" y="107"/>
                  </a:cubicBezTo>
                  <a:cubicBezTo>
                    <a:pt x="32" y="107"/>
                    <a:pt x="32" y="107"/>
                    <a:pt x="31" y="106"/>
                  </a:cubicBezTo>
                  <a:cubicBezTo>
                    <a:pt x="30" y="107"/>
                    <a:pt x="30" y="108"/>
                    <a:pt x="29" y="108"/>
                  </a:cubicBezTo>
                  <a:cubicBezTo>
                    <a:pt x="27" y="109"/>
                    <a:pt x="27" y="107"/>
                    <a:pt x="25" y="107"/>
                  </a:cubicBezTo>
                  <a:cubicBezTo>
                    <a:pt x="22" y="106"/>
                    <a:pt x="19" y="108"/>
                    <a:pt x="16" y="108"/>
                  </a:cubicBezTo>
                  <a:cubicBezTo>
                    <a:pt x="14" y="109"/>
                    <a:pt x="13" y="109"/>
                    <a:pt x="11" y="110"/>
                  </a:cubicBezTo>
                  <a:cubicBezTo>
                    <a:pt x="8" y="111"/>
                    <a:pt x="5" y="111"/>
                    <a:pt x="5" y="110"/>
                  </a:cubicBezTo>
                  <a:cubicBezTo>
                    <a:pt x="4" y="110"/>
                    <a:pt x="3" y="111"/>
                    <a:pt x="2" y="111"/>
                  </a:cubicBezTo>
                  <a:cubicBezTo>
                    <a:pt x="11" y="99"/>
                    <a:pt x="22" y="87"/>
                    <a:pt x="33" y="76"/>
                  </a:cubicBezTo>
                  <a:cubicBezTo>
                    <a:pt x="36" y="75"/>
                    <a:pt x="42" y="74"/>
                    <a:pt x="45" y="73"/>
                  </a:cubicBezTo>
                  <a:cubicBezTo>
                    <a:pt x="46" y="72"/>
                    <a:pt x="41" y="72"/>
                    <a:pt x="48" y="70"/>
                  </a:cubicBezTo>
                  <a:cubicBezTo>
                    <a:pt x="49" y="69"/>
                    <a:pt x="50" y="67"/>
                    <a:pt x="52" y="68"/>
                  </a:cubicBezTo>
                  <a:cubicBezTo>
                    <a:pt x="53" y="68"/>
                    <a:pt x="56" y="66"/>
                    <a:pt x="58" y="65"/>
                  </a:cubicBezTo>
                  <a:cubicBezTo>
                    <a:pt x="61" y="63"/>
                    <a:pt x="62" y="62"/>
                    <a:pt x="66" y="61"/>
                  </a:cubicBezTo>
                  <a:cubicBezTo>
                    <a:pt x="67" y="62"/>
                    <a:pt x="67" y="61"/>
                    <a:pt x="68" y="61"/>
                  </a:cubicBezTo>
                  <a:cubicBezTo>
                    <a:pt x="71" y="60"/>
                    <a:pt x="71" y="59"/>
                    <a:pt x="73" y="58"/>
                  </a:cubicBezTo>
                  <a:cubicBezTo>
                    <a:pt x="74" y="58"/>
                    <a:pt x="76" y="60"/>
                    <a:pt x="79" y="59"/>
                  </a:cubicBezTo>
                  <a:cubicBezTo>
                    <a:pt x="81" y="58"/>
                    <a:pt x="82" y="57"/>
                    <a:pt x="84" y="56"/>
                  </a:cubicBezTo>
                  <a:cubicBezTo>
                    <a:pt x="85" y="57"/>
                    <a:pt x="86" y="57"/>
                    <a:pt x="87" y="57"/>
                  </a:cubicBezTo>
                  <a:cubicBezTo>
                    <a:pt x="89" y="56"/>
                    <a:pt x="88" y="55"/>
                    <a:pt x="91" y="55"/>
                  </a:cubicBezTo>
                  <a:cubicBezTo>
                    <a:pt x="99" y="53"/>
                    <a:pt x="105" y="55"/>
                    <a:pt x="114" y="53"/>
                  </a:cubicBezTo>
                  <a:cubicBezTo>
                    <a:pt x="122" y="51"/>
                    <a:pt x="121" y="51"/>
                    <a:pt x="125" y="53"/>
                  </a:cubicBezTo>
                  <a:cubicBezTo>
                    <a:pt x="124" y="53"/>
                    <a:pt x="119" y="54"/>
                    <a:pt x="119" y="55"/>
                  </a:cubicBezTo>
                  <a:cubicBezTo>
                    <a:pt x="119" y="55"/>
                    <a:pt x="119" y="56"/>
                    <a:pt x="125" y="55"/>
                  </a:cubicBezTo>
                  <a:cubicBezTo>
                    <a:pt x="128" y="54"/>
                    <a:pt x="130" y="53"/>
                    <a:pt x="133" y="53"/>
                  </a:cubicBezTo>
                  <a:cubicBezTo>
                    <a:pt x="137" y="52"/>
                    <a:pt x="140" y="52"/>
                    <a:pt x="143" y="51"/>
                  </a:cubicBezTo>
                  <a:cubicBezTo>
                    <a:pt x="144" y="51"/>
                    <a:pt x="145" y="52"/>
                    <a:pt x="146" y="52"/>
                  </a:cubicBezTo>
                  <a:cubicBezTo>
                    <a:pt x="148" y="52"/>
                    <a:pt x="148" y="54"/>
                    <a:pt x="152" y="53"/>
                  </a:cubicBezTo>
                  <a:cubicBezTo>
                    <a:pt x="152" y="53"/>
                    <a:pt x="151" y="52"/>
                    <a:pt x="151" y="51"/>
                  </a:cubicBezTo>
                  <a:cubicBezTo>
                    <a:pt x="152" y="48"/>
                    <a:pt x="159" y="50"/>
                    <a:pt x="159" y="47"/>
                  </a:cubicBezTo>
                  <a:cubicBezTo>
                    <a:pt x="157" y="48"/>
                    <a:pt x="153" y="49"/>
                    <a:pt x="150" y="49"/>
                  </a:cubicBezTo>
                  <a:cubicBezTo>
                    <a:pt x="149" y="50"/>
                    <a:pt x="148" y="49"/>
                    <a:pt x="148" y="49"/>
                  </a:cubicBezTo>
                  <a:cubicBezTo>
                    <a:pt x="149" y="47"/>
                    <a:pt x="158" y="46"/>
                    <a:pt x="161" y="45"/>
                  </a:cubicBezTo>
                  <a:cubicBezTo>
                    <a:pt x="163" y="48"/>
                    <a:pt x="169" y="49"/>
                    <a:pt x="178" y="48"/>
                  </a:cubicBezTo>
                  <a:cubicBezTo>
                    <a:pt x="188" y="47"/>
                    <a:pt x="192" y="48"/>
                    <a:pt x="195" y="48"/>
                  </a:cubicBezTo>
                  <a:cubicBezTo>
                    <a:pt x="195" y="46"/>
                    <a:pt x="197" y="46"/>
                    <a:pt x="200" y="45"/>
                  </a:cubicBezTo>
                  <a:cubicBezTo>
                    <a:pt x="202" y="45"/>
                    <a:pt x="207" y="45"/>
                    <a:pt x="207" y="46"/>
                  </a:cubicBezTo>
                  <a:cubicBezTo>
                    <a:pt x="208" y="47"/>
                    <a:pt x="204" y="50"/>
                    <a:pt x="209" y="49"/>
                  </a:cubicBezTo>
                  <a:cubicBezTo>
                    <a:pt x="210" y="45"/>
                    <a:pt x="221" y="46"/>
                    <a:pt x="219" y="43"/>
                  </a:cubicBezTo>
                  <a:cubicBezTo>
                    <a:pt x="217" y="43"/>
                    <a:pt x="216" y="43"/>
                    <a:pt x="215" y="43"/>
                  </a:cubicBezTo>
                  <a:cubicBezTo>
                    <a:pt x="215" y="43"/>
                    <a:pt x="217" y="42"/>
                    <a:pt x="217" y="41"/>
                  </a:cubicBezTo>
                  <a:cubicBezTo>
                    <a:pt x="217" y="38"/>
                    <a:pt x="205" y="41"/>
                    <a:pt x="206" y="38"/>
                  </a:cubicBezTo>
                  <a:cubicBezTo>
                    <a:pt x="206" y="37"/>
                    <a:pt x="208" y="37"/>
                    <a:pt x="208" y="36"/>
                  </a:cubicBezTo>
                  <a:cubicBezTo>
                    <a:pt x="208" y="35"/>
                    <a:pt x="207" y="35"/>
                    <a:pt x="207" y="34"/>
                  </a:cubicBezTo>
                  <a:cubicBezTo>
                    <a:pt x="207" y="33"/>
                    <a:pt x="209" y="33"/>
                    <a:pt x="211" y="33"/>
                  </a:cubicBezTo>
                  <a:cubicBezTo>
                    <a:pt x="211" y="32"/>
                    <a:pt x="210" y="32"/>
                    <a:pt x="212" y="31"/>
                  </a:cubicBezTo>
                  <a:cubicBezTo>
                    <a:pt x="213" y="31"/>
                    <a:pt x="213" y="30"/>
                    <a:pt x="213" y="30"/>
                  </a:cubicBezTo>
                  <a:cubicBezTo>
                    <a:pt x="210" y="29"/>
                    <a:pt x="211" y="29"/>
                    <a:pt x="210" y="27"/>
                  </a:cubicBezTo>
                  <a:cubicBezTo>
                    <a:pt x="210" y="27"/>
                    <a:pt x="210" y="27"/>
                    <a:pt x="210" y="26"/>
                  </a:cubicBezTo>
                  <a:cubicBezTo>
                    <a:pt x="212" y="26"/>
                    <a:pt x="213" y="26"/>
                    <a:pt x="214" y="26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214" y="26"/>
                    <a:pt x="215" y="25"/>
                    <a:pt x="219" y="25"/>
                  </a:cubicBezTo>
                  <a:cubicBezTo>
                    <a:pt x="224" y="24"/>
                    <a:pt x="228" y="25"/>
                    <a:pt x="234" y="25"/>
                  </a:cubicBezTo>
                  <a:cubicBezTo>
                    <a:pt x="234" y="26"/>
                    <a:pt x="234" y="26"/>
                    <a:pt x="234" y="26"/>
                  </a:cubicBezTo>
                  <a:cubicBezTo>
                    <a:pt x="231" y="27"/>
                    <a:pt x="231" y="27"/>
                    <a:pt x="231" y="27"/>
                  </a:cubicBezTo>
                  <a:cubicBezTo>
                    <a:pt x="229" y="28"/>
                    <a:pt x="227" y="29"/>
                    <a:pt x="222" y="29"/>
                  </a:cubicBezTo>
                  <a:cubicBezTo>
                    <a:pt x="218" y="29"/>
                    <a:pt x="218" y="28"/>
                    <a:pt x="217" y="30"/>
                  </a:cubicBezTo>
                  <a:cubicBezTo>
                    <a:pt x="218" y="30"/>
                    <a:pt x="219" y="30"/>
                    <a:pt x="220" y="30"/>
                  </a:cubicBezTo>
                  <a:cubicBezTo>
                    <a:pt x="219" y="31"/>
                    <a:pt x="218" y="31"/>
                    <a:pt x="217" y="31"/>
                  </a:cubicBezTo>
                  <a:cubicBezTo>
                    <a:pt x="221" y="32"/>
                    <a:pt x="223" y="33"/>
                    <a:pt x="223" y="35"/>
                  </a:cubicBezTo>
                  <a:cubicBezTo>
                    <a:pt x="223" y="36"/>
                    <a:pt x="228" y="36"/>
                    <a:pt x="228" y="37"/>
                  </a:cubicBezTo>
                  <a:cubicBezTo>
                    <a:pt x="228" y="38"/>
                    <a:pt x="225" y="39"/>
                    <a:pt x="224" y="39"/>
                  </a:cubicBezTo>
                  <a:cubicBezTo>
                    <a:pt x="226" y="40"/>
                    <a:pt x="229" y="39"/>
                    <a:pt x="232" y="40"/>
                  </a:cubicBezTo>
                  <a:cubicBezTo>
                    <a:pt x="232" y="40"/>
                    <a:pt x="231" y="41"/>
                    <a:pt x="230" y="41"/>
                  </a:cubicBezTo>
                  <a:cubicBezTo>
                    <a:pt x="234" y="42"/>
                    <a:pt x="234" y="42"/>
                    <a:pt x="234" y="44"/>
                  </a:cubicBezTo>
                  <a:cubicBezTo>
                    <a:pt x="240" y="44"/>
                    <a:pt x="236" y="40"/>
                    <a:pt x="241" y="40"/>
                  </a:cubicBezTo>
                  <a:cubicBezTo>
                    <a:pt x="242" y="40"/>
                    <a:pt x="247" y="42"/>
                    <a:pt x="247" y="43"/>
                  </a:cubicBezTo>
                  <a:cubicBezTo>
                    <a:pt x="247" y="44"/>
                    <a:pt x="244" y="44"/>
                    <a:pt x="244" y="45"/>
                  </a:cubicBezTo>
                  <a:cubicBezTo>
                    <a:pt x="244" y="46"/>
                    <a:pt x="248" y="48"/>
                    <a:pt x="252" y="46"/>
                  </a:cubicBezTo>
                  <a:cubicBezTo>
                    <a:pt x="254" y="44"/>
                    <a:pt x="254" y="43"/>
                    <a:pt x="255" y="42"/>
                  </a:cubicBezTo>
                  <a:cubicBezTo>
                    <a:pt x="256" y="41"/>
                    <a:pt x="260" y="41"/>
                    <a:pt x="260" y="40"/>
                  </a:cubicBezTo>
                  <a:cubicBezTo>
                    <a:pt x="260" y="39"/>
                    <a:pt x="257" y="39"/>
                    <a:pt x="257" y="38"/>
                  </a:cubicBezTo>
                  <a:cubicBezTo>
                    <a:pt x="256" y="38"/>
                    <a:pt x="256" y="38"/>
                    <a:pt x="256" y="38"/>
                  </a:cubicBezTo>
                  <a:cubicBezTo>
                    <a:pt x="255" y="38"/>
                    <a:pt x="252" y="37"/>
                    <a:pt x="251" y="37"/>
                  </a:cubicBezTo>
                  <a:cubicBezTo>
                    <a:pt x="249" y="37"/>
                    <a:pt x="246" y="37"/>
                    <a:pt x="243" y="37"/>
                  </a:cubicBezTo>
                  <a:cubicBezTo>
                    <a:pt x="243" y="36"/>
                    <a:pt x="240" y="36"/>
                    <a:pt x="240" y="35"/>
                  </a:cubicBezTo>
                  <a:cubicBezTo>
                    <a:pt x="242" y="35"/>
                    <a:pt x="244" y="35"/>
                    <a:pt x="247" y="35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6" y="34"/>
                    <a:pt x="238" y="34"/>
                    <a:pt x="238" y="34"/>
                  </a:cubicBezTo>
                  <a:cubicBezTo>
                    <a:pt x="238" y="34"/>
                    <a:pt x="236" y="33"/>
                    <a:pt x="236" y="32"/>
                  </a:cubicBezTo>
                  <a:cubicBezTo>
                    <a:pt x="236" y="30"/>
                    <a:pt x="237" y="30"/>
                    <a:pt x="239" y="29"/>
                  </a:cubicBezTo>
                  <a:cubicBezTo>
                    <a:pt x="240" y="29"/>
                    <a:pt x="240" y="28"/>
                    <a:pt x="240" y="27"/>
                  </a:cubicBezTo>
                  <a:cubicBezTo>
                    <a:pt x="244" y="26"/>
                    <a:pt x="248" y="25"/>
                    <a:pt x="253" y="25"/>
                  </a:cubicBezTo>
                  <a:cubicBezTo>
                    <a:pt x="259" y="26"/>
                    <a:pt x="259" y="26"/>
                    <a:pt x="259" y="26"/>
                  </a:cubicBezTo>
                  <a:cubicBezTo>
                    <a:pt x="257" y="27"/>
                    <a:pt x="252" y="27"/>
                    <a:pt x="252" y="29"/>
                  </a:cubicBezTo>
                  <a:cubicBezTo>
                    <a:pt x="252" y="29"/>
                    <a:pt x="252" y="30"/>
                    <a:pt x="253" y="30"/>
                  </a:cubicBezTo>
                  <a:cubicBezTo>
                    <a:pt x="253" y="30"/>
                    <a:pt x="253" y="31"/>
                    <a:pt x="253" y="31"/>
                  </a:cubicBezTo>
                  <a:cubicBezTo>
                    <a:pt x="253" y="31"/>
                    <a:pt x="253" y="32"/>
                    <a:pt x="255" y="32"/>
                  </a:cubicBezTo>
                  <a:cubicBezTo>
                    <a:pt x="256" y="32"/>
                    <a:pt x="258" y="31"/>
                    <a:pt x="258" y="31"/>
                  </a:cubicBezTo>
                  <a:cubicBezTo>
                    <a:pt x="258" y="30"/>
                    <a:pt x="256" y="30"/>
                    <a:pt x="256" y="29"/>
                  </a:cubicBezTo>
                  <a:cubicBezTo>
                    <a:pt x="257" y="27"/>
                    <a:pt x="267" y="26"/>
                    <a:pt x="274" y="26"/>
                  </a:cubicBezTo>
                  <a:cubicBezTo>
                    <a:pt x="278" y="26"/>
                    <a:pt x="281" y="29"/>
                    <a:pt x="281" y="30"/>
                  </a:cubicBezTo>
                  <a:cubicBezTo>
                    <a:pt x="281" y="30"/>
                    <a:pt x="280" y="31"/>
                    <a:pt x="281" y="31"/>
                  </a:cubicBezTo>
                  <a:cubicBezTo>
                    <a:pt x="281" y="31"/>
                    <a:pt x="282" y="31"/>
                    <a:pt x="284" y="31"/>
                  </a:cubicBezTo>
                  <a:cubicBezTo>
                    <a:pt x="286" y="31"/>
                    <a:pt x="286" y="32"/>
                    <a:pt x="288" y="32"/>
                  </a:cubicBezTo>
                  <a:cubicBezTo>
                    <a:pt x="290" y="32"/>
                    <a:pt x="291" y="30"/>
                    <a:pt x="294" y="30"/>
                  </a:cubicBezTo>
                  <a:cubicBezTo>
                    <a:pt x="297" y="31"/>
                    <a:pt x="304" y="31"/>
                    <a:pt x="306" y="32"/>
                  </a:cubicBezTo>
                  <a:cubicBezTo>
                    <a:pt x="310" y="33"/>
                    <a:pt x="311" y="36"/>
                    <a:pt x="317" y="36"/>
                  </a:cubicBezTo>
                  <a:cubicBezTo>
                    <a:pt x="318" y="36"/>
                    <a:pt x="320" y="37"/>
                    <a:pt x="321" y="36"/>
                  </a:cubicBezTo>
                  <a:cubicBezTo>
                    <a:pt x="322" y="37"/>
                    <a:pt x="326" y="37"/>
                    <a:pt x="326" y="38"/>
                  </a:cubicBezTo>
                  <a:cubicBezTo>
                    <a:pt x="331" y="39"/>
                    <a:pt x="333" y="40"/>
                    <a:pt x="337" y="41"/>
                  </a:cubicBezTo>
                  <a:cubicBezTo>
                    <a:pt x="338" y="42"/>
                    <a:pt x="338" y="42"/>
                    <a:pt x="338" y="42"/>
                  </a:cubicBezTo>
                  <a:cubicBezTo>
                    <a:pt x="338" y="42"/>
                    <a:pt x="340" y="42"/>
                    <a:pt x="340" y="43"/>
                  </a:cubicBezTo>
                  <a:cubicBezTo>
                    <a:pt x="343" y="43"/>
                    <a:pt x="344" y="44"/>
                    <a:pt x="345" y="45"/>
                  </a:cubicBezTo>
                  <a:cubicBezTo>
                    <a:pt x="343" y="45"/>
                    <a:pt x="341" y="44"/>
                    <a:pt x="340" y="45"/>
                  </a:cubicBezTo>
                  <a:cubicBezTo>
                    <a:pt x="341" y="45"/>
                    <a:pt x="343" y="45"/>
                    <a:pt x="344" y="46"/>
                  </a:cubicBezTo>
                  <a:cubicBezTo>
                    <a:pt x="345" y="46"/>
                    <a:pt x="346" y="46"/>
                    <a:pt x="347" y="47"/>
                  </a:cubicBezTo>
                  <a:cubicBezTo>
                    <a:pt x="344" y="47"/>
                    <a:pt x="343" y="46"/>
                    <a:pt x="342" y="47"/>
                  </a:cubicBezTo>
                  <a:cubicBezTo>
                    <a:pt x="343" y="48"/>
                    <a:pt x="344" y="48"/>
                    <a:pt x="346" y="48"/>
                  </a:cubicBezTo>
                  <a:cubicBezTo>
                    <a:pt x="347" y="50"/>
                    <a:pt x="351" y="51"/>
                    <a:pt x="355" y="52"/>
                  </a:cubicBezTo>
                  <a:cubicBezTo>
                    <a:pt x="355" y="53"/>
                    <a:pt x="356" y="54"/>
                    <a:pt x="358" y="55"/>
                  </a:cubicBezTo>
                  <a:cubicBezTo>
                    <a:pt x="362" y="55"/>
                    <a:pt x="362" y="54"/>
                    <a:pt x="364" y="56"/>
                  </a:cubicBezTo>
                  <a:cubicBezTo>
                    <a:pt x="365" y="56"/>
                    <a:pt x="366" y="56"/>
                    <a:pt x="367" y="56"/>
                  </a:cubicBezTo>
                  <a:cubicBezTo>
                    <a:pt x="370" y="57"/>
                    <a:pt x="371" y="57"/>
                    <a:pt x="371" y="59"/>
                  </a:cubicBezTo>
                  <a:cubicBezTo>
                    <a:pt x="371" y="60"/>
                    <a:pt x="369" y="59"/>
                    <a:pt x="367" y="59"/>
                  </a:cubicBezTo>
                  <a:cubicBezTo>
                    <a:pt x="367" y="60"/>
                    <a:pt x="367" y="60"/>
                    <a:pt x="367" y="60"/>
                  </a:cubicBezTo>
                  <a:cubicBezTo>
                    <a:pt x="367" y="60"/>
                    <a:pt x="367" y="61"/>
                    <a:pt x="364" y="60"/>
                  </a:cubicBezTo>
                  <a:cubicBezTo>
                    <a:pt x="364" y="61"/>
                    <a:pt x="364" y="62"/>
                    <a:pt x="362" y="62"/>
                  </a:cubicBezTo>
                  <a:cubicBezTo>
                    <a:pt x="354" y="61"/>
                    <a:pt x="353" y="56"/>
                    <a:pt x="345" y="55"/>
                  </a:cubicBezTo>
                  <a:cubicBezTo>
                    <a:pt x="344" y="55"/>
                    <a:pt x="342" y="56"/>
                    <a:pt x="342" y="56"/>
                  </a:cubicBezTo>
                  <a:cubicBezTo>
                    <a:pt x="344" y="56"/>
                    <a:pt x="344" y="56"/>
                    <a:pt x="345" y="56"/>
                  </a:cubicBezTo>
                  <a:cubicBezTo>
                    <a:pt x="345" y="57"/>
                    <a:pt x="345" y="57"/>
                    <a:pt x="345" y="57"/>
                  </a:cubicBezTo>
                  <a:cubicBezTo>
                    <a:pt x="344" y="57"/>
                    <a:pt x="344" y="57"/>
                    <a:pt x="343" y="57"/>
                  </a:cubicBezTo>
                  <a:cubicBezTo>
                    <a:pt x="343" y="57"/>
                    <a:pt x="343" y="57"/>
                    <a:pt x="343" y="58"/>
                  </a:cubicBezTo>
                  <a:cubicBezTo>
                    <a:pt x="344" y="58"/>
                    <a:pt x="345" y="58"/>
                    <a:pt x="345" y="58"/>
                  </a:cubicBezTo>
                  <a:cubicBezTo>
                    <a:pt x="346" y="59"/>
                    <a:pt x="348" y="61"/>
                    <a:pt x="349" y="61"/>
                  </a:cubicBezTo>
                  <a:cubicBezTo>
                    <a:pt x="352" y="62"/>
                    <a:pt x="353" y="61"/>
                    <a:pt x="354" y="62"/>
                  </a:cubicBezTo>
                  <a:cubicBezTo>
                    <a:pt x="355" y="62"/>
                    <a:pt x="356" y="63"/>
                    <a:pt x="356" y="63"/>
                  </a:cubicBezTo>
                  <a:cubicBezTo>
                    <a:pt x="356" y="63"/>
                    <a:pt x="357" y="64"/>
                    <a:pt x="357" y="64"/>
                  </a:cubicBezTo>
                  <a:cubicBezTo>
                    <a:pt x="357" y="65"/>
                    <a:pt x="360" y="65"/>
                    <a:pt x="360" y="66"/>
                  </a:cubicBezTo>
                  <a:cubicBezTo>
                    <a:pt x="360" y="67"/>
                    <a:pt x="358" y="68"/>
                    <a:pt x="358" y="69"/>
                  </a:cubicBezTo>
                  <a:cubicBezTo>
                    <a:pt x="355" y="68"/>
                    <a:pt x="344" y="65"/>
                    <a:pt x="342" y="64"/>
                  </a:cubicBezTo>
                  <a:cubicBezTo>
                    <a:pt x="342" y="64"/>
                    <a:pt x="341" y="64"/>
                    <a:pt x="340" y="64"/>
                  </a:cubicBezTo>
                  <a:cubicBezTo>
                    <a:pt x="343" y="66"/>
                    <a:pt x="352" y="68"/>
                    <a:pt x="352" y="70"/>
                  </a:cubicBezTo>
                  <a:cubicBezTo>
                    <a:pt x="352" y="71"/>
                    <a:pt x="351" y="71"/>
                    <a:pt x="351" y="71"/>
                  </a:cubicBezTo>
                  <a:cubicBezTo>
                    <a:pt x="350" y="71"/>
                    <a:pt x="350" y="70"/>
                    <a:pt x="349" y="70"/>
                  </a:cubicBezTo>
                  <a:cubicBezTo>
                    <a:pt x="344" y="68"/>
                    <a:pt x="341" y="68"/>
                    <a:pt x="337" y="67"/>
                  </a:cubicBezTo>
                  <a:cubicBezTo>
                    <a:pt x="333" y="66"/>
                    <a:pt x="323" y="65"/>
                    <a:pt x="326" y="63"/>
                  </a:cubicBezTo>
                  <a:cubicBezTo>
                    <a:pt x="320" y="61"/>
                    <a:pt x="317" y="60"/>
                    <a:pt x="312" y="58"/>
                  </a:cubicBezTo>
                  <a:cubicBezTo>
                    <a:pt x="311" y="58"/>
                    <a:pt x="310" y="59"/>
                    <a:pt x="309" y="59"/>
                  </a:cubicBezTo>
                  <a:cubicBezTo>
                    <a:pt x="307" y="59"/>
                    <a:pt x="307" y="58"/>
                    <a:pt x="306" y="58"/>
                  </a:cubicBezTo>
                  <a:cubicBezTo>
                    <a:pt x="304" y="58"/>
                    <a:pt x="303" y="59"/>
                    <a:pt x="301" y="59"/>
                  </a:cubicBezTo>
                  <a:cubicBezTo>
                    <a:pt x="299" y="59"/>
                    <a:pt x="294" y="58"/>
                    <a:pt x="294" y="56"/>
                  </a:cubicBezTo>
                  <a:cubicBezTo>
                    <a:pt x="294" y="56"/>
                    <a:pt x="298" y="55"/>
                    <a:pt x="300" y="55"/>
                  </a:cubicBezTo>
                  <a:cubicBezTo>
                    <a:pt x="303" y="55"/>
                    <a:pt x="305" y="55"/>
                    <a:pt x="308" y="55"/>
                  </a:cubicBezTo>
                  <a:cubicBezTo>
                    <a:pt x="309" y="55"/>
                    <a:pt x="313" y="55"/>
                    <a:pt x="315" y="55"/>
                  </a:cubicBezTo>
                  <a:cubicBezTo>
                    <a:pt x="314" y="55"/>
                    <a:pt x="312" y="54"/>
                    <a:pt x="312" y="53"/>
                  </a:cubicBezTo>
                  <a:cubicBezTo>
                    <a:pt x="312" y="52"/>
                    <a:pt x="315" y="53"/>
                    <a:pt x="316" y="53"/>
                  </a:cubicBezTo>
                  <a:cubicBezTo>
                    <a:pt x="317" y="52"/>
                    <a:pt x="321" y="51"/>
                    <a:pt x="321" y="50"/>
                  </a:cubicBezTo>
                  <a:cubicBezTo>
                    <a:pt x="320" y="48"/>
                    <a:pt x="310" y="44"/>
                    <a:pt x="306" y="44"/>
                  </a:cubicBezTo>
                  <a:cubicBezTo>
                    <a:pt x="304" y="44"/>
                    <a:pt x="303" y="44"/>
                    <a:pt x="301" y="44"/>
                  </a:cubicBezTo>
                  <a:cubicBezTo>
                    <a:pt x="300" y="44"/>
                    <a:pt x="300" y="43"/>
                    <a:pt x="299" y="43"/>
                  </a:cubicBezTo>
                  <a:cubicBezTo>
                    <a:pt x="300" y="43"/>
                    <a:pt x="303" y="43"/>
                    <a:pt x="303" y="43"/>
                  </a:cubicBezTo>
                  <a:cubicBezTo>
                    <a:pt x="302" y="42"/>
                    <a:pt x="293" y="39"/>
                    <a:pt x="291" y="38"/>
                  </a:cubicBezTo>
                  <a:cubicBezTo>
                    <a:pt x="289" y="38"/>
                    <a:pt x="286" y="41"/>
                    <a:pt x="283" y="40"/>
                  </a:cubicBezTo>
                  <a:cubicBezTo>
                    <a:pt x="281" y="40"/>
                    <a:pt x="282" y="39"/>
                    <a:pt x="282" y="39"/>
                  </a:cubicBezTo>
                  <a:cubicBezTo>
                    <a:pt x="280" y="39"/>
                    <a:pt x="276" y="39"/>
                    <a:pt x="272" y="38"/>
                  </a:cubicBezTo>
                  <a:cubicBezTo>
                    <a:pt x="273" y="39"/>
                    <a:pt x="274" y="39"/>
                    <a:pt x="277" y="39"/>
                  </a:cubicBezTo>
                  <a:cubicBezTo>
                    <a:pt x="277" y="41"/>
                    <a:pt x="277" y="41"/>
                    <a:pt x="277" y="41"/>
                  </a:cubicBezTo>
                  <a:cubicBezTo>
                    <a:pt x="271" y="43"/>
                    <a:pt x="274" y="44"/>
                    <a:pt x="274" y="44"/>
                  </a:cubicBezTo>
                  <a:cubicBezTo>
                    <a:pt x="274" y="45"/>
                    <a:pt x="278" y="46"/>
                    <a:pt x="278" y="46"/>
                  </a:cubicBezTo>
                  <a:cubicBezTo>
                    <a:pt x="277" y="48"/>
                    <a:pt x="269" y="51"/>
                    <a:pt x="268" y="50"/>
                  </a:cubicBezTo>
                  <a:cubicBezTo>
                    <a:pt x="266" y="49"/>
                    <a:pt x="265" y="50"/>
                    <a:pt x="266" y="50"/>
                  </a:cubicBezTo>
                  <a:cubicBezTo>
                    <a:pt x="264" y="50"/>
                    <a:pt x="262" y="50"/>
                    <a:pt x="260" y="50"/>
                  </a:cubicBezTo>
                  <a:cubicBezTo>
                    <a:pt x="258" y="50"/>
                    <a:pt x="256" y="49"/>
                    <a:pt x="253" y="49"/>
                  </a:cubicBezTo>
                  <a:cubicBezTo>
                    <a:pt x="253" y="49"/>
                    <a:pt x="254" y="50"/>
                    <a:pt x="254" y="51"/>
                  </a:cubicBezTo>
                  <a:cubicBezTo>
                    <a:pt x="254" y="52"/>
                    <a:pt x="248" y="53"/>
                    <a:pt x="245" y="53"/>
                  </a:cubicBezTo>
                  <a:cubicBezTo>
                    <a:pt x="241" y="53"/>
                    <a:pt x="239" y="51"/>
                    <a:pt x="237" y="51"/>
                  </a:cubicBezTo>
                  <a:cubicBezTo>
                    <a:pt x="236" y="51"/>
                    <a:pt x="235" y="51"/>
                    <a:pt x="234" y="51"/>
                  </a:cubicBezTo>
                  <a:cubicBezTo>
                    <a:pt x="237" y="53"/>
                    <a:pt x="242" y="53"/>
                    <a:pt x="248" y="54"/>
                  </a:cubicBezTo>
                  <a:cubicBezTo>
                    <a:pt x="248" y="54"/>
                    <a:pt x="248" y="54"/>
                    <a:pt x="248" y="55"/>
                  </a:cubicBezTo>
                  <a:cubicBezTo>
                    <a:pt x="245" y="56"/>
                    <a:pt x="243" y="58"/>
                    <a:pt x="239" y="58"/>
                  </a:cubicBezTo>
                  <a:cubicBezTo>
                    <a:pt x="238" y="58"/>
                    <a:pt x="236" y="58"/>
                    <a:pt x="235" y="58"/>
                  </a:cubicBezTo>
                  <a:cubicBezTo>
                    <a:pt x="233" y="58"/>
                    <a:pt x="235" y="60"/>
                    <a:pt x="232" y="60"/>
                  </a:cubicBezTo>
                  <a:cubicBezTo>
                    <a:pt x="217" y="58"/>
                    <a:pt x="223" y="60"/>
                    <a:pt x="221" y="60"/>
                  </a:cubicBezTo>
                  <a:cubicBezTo>
                    <a:pt x="224" y="60"/>
                    <a:pt x="230" y="60"/>
                    <a:pt x="230" y="62"/>
                  </a:cubicBezTo>
                  <a:cubicBezTo>
                    <a:pt x="230" y="64"/>
                    <a:pt x="227" y="62"/>
                    <a:pt x="224" y="62"/>
                  </a:cubicBezTo>
                  <a:cubicBezTo>
                    <a:pt x="223" y="63"/>
                    <a:pt x="220" y="66"/>
                    <a:pt x="219" y="67"/>
                  </a:cubicBezTo>
                  <a:cubicBezTo>
                    <a:pt x="214" y="69"/>
                    <a:pt x="212" y="73"/>
                    <a:pt x="212" y="77"/>
                  </a:cubicBezTo>
                  <a:cubicBezTo>
                    <a:pt x="211" y="79"/>
                    <a:pt x="212" y="80"/>
                    <a:pt x="211" y="81"/>
                  </a:cubicBezTo>
                  <a:cubicBezTo>
                    <a:pt x="213" y="81"/>
                    <a:pt x="214" y="80"/>
                    <a:pt x="216" y="80"/>
                  </a:cubicBezTo>
                  <a:cubicBezTo>
                    <a:pt x="220" y="80"/>
                    <a:pt x="222" y="85"/>
                    <a:pt x="222" y="87"/>
                  </a:cubicBezTo>
                  <a:cubicBezTo>
                    <a:pt x="225" y="87"/>
                    <a:pt x="226" y="86"/>
                    <a:pt x="229" y="86"/>
                  </a:cubicBezTo>
                  <a:cubicBezTo>
                    <a:pt x="232" y="86"/>
                    <a:pt x="236" y="87"/>
                    <a:pt x="237" y="87"/>
                  </a:cubicBezTo>
                  <a:cubicBezTo>
                    <a:pt x="245" y="89"/>
                    <a:pt x="252" y="91"/>
                    <a:pt x="259" y="93"/>
                  </a:cubicBezTo>
                  <a:cubicBezTo>
                    <a:pt x="263" y="94"/>
                    <a:pt x="267" y="94"/>
                    <a:pt x="271" y="95"/>
                  </a:cubicBezTo>
                  <a:cubicBezTo>
                    <a:pt x="276" y="97"/>
                    <a:pt x="276" y="100"/>
                    <a:pt x="276" y="103"/>
                  </a:cubicBezTo>
                  <a:cubicBezTo>
                    <a:pt x="276" y="106"/>
                    <a:pt x="282" y="110"/>
                    <a:pt x="287" y="112"/>
                  </a:cubicBezTo>
                  <a:cubicBezTo>
                    <a:pt x="289" y="113"/>
                    <a:pt x="291" y="113"/>
                    <a:pt x="293" y="113"/>
                  </a:cubicBezTo>
                  <a:cubicBezTo>
                    <a:pt x="293" y="112"/>
                    <a:pt x="295" y="109"/>
                    <a:pt x="296" y="109"/>
                  </a:cubicBezTo>
                  <a:cubicBezTo>
                    <a:pt x="293" y="106"/>
                    <a:pt x="295" y="101"/>
                    <a:pt x="289" y="99"/>
                  </a:cubicBezTo>
                  <a:cubicBezTo>
                    <a:pt x="293" y="98"/>
                    <a:pt x="303" y="94"/>
                    <a:pt x="303" y="92"/>
                  </a:cubicBezTo>
                  <a:cubicBezTo>
                    <a:pt x="303" y="89"/>
                    <a:pt x="304" y="86"/>
                    <a:pt x="302" y="84"/>
                  </a:cubicBezTo>
                  <a:cubicBezTo>
                    <a:pt x="300" y="82"/>
                    <a:pt x="295" y="82"/>
                    <a:pt x="293" y="79"/>
                  </a:cubicBezTo>
                  <a:cubicBezTo>
                    <a:pt x="295" y="79"/>
                    <a:pt x="300" y="79"/>
                    <a:pt x="299" y="76"/>
                  </a:cubicBezTo>
                  <a:cubicBezTo>
                    <a:pt x="299" y="74"/>
                    <a:pt x="293" y="72"/>
                    <a:pt x="296" y="71"/>
                  </a:cubicBezTo>
                  <a:cubicBezTo>
                    <a:pt x="301" y="69"/>
                    <a:pt x="295" y="68"/>
                    <a:pt x="295" y="67"/>
                  </a:cubicBezTo>
                  <a:cubicBezTo>
                    <a:pt x="295" y="65"/>
                    <a:pt x="297" y="64"/>
                    <a:pt x="300" y="64"/>
                  </a:cubicBezTo>
                  <a:cubicBezTo>
                    <a:pt x="305" y="65"/>
                    <a:pt x="308" y="66"/>
                    <a:pt x="313" y="67"/>
                  </a:cubicBezTo>
                  <a:cubicBezTo>
                    <a:pt x="314" y="67"/>
                    <a:pt x="316" y="67"/>
                    <a:pt x="317" y="67"/>
                  </a:cubicBezTo>
                  <a:cubicBezTo>
                    <a:pt x="322" y="67"/>
                    <a:pt x="321" y="69"/>
                    <a:pt x="326" y="70"/>
                  </a:cubicBezTo>
                  <a:cubicBezTo>
                    <a:pt x="326" y="73"/>
                    <a:pt x="335" y="72"/>
                    <a:pt x="336" y="75"/>
                  </a:cubicBezTo>
                  <a:cubicBezTo>
                    <a:pt x="337" y="77"/>
                    <a:pt x="336" y="82"/>
                    <a:pt x="338" y="82"/>
                  </a:cubicBezTo>
                  <a:cubicBezTo>
                    <a:pt x="340" y="82"/>
                    <a:pt x="343" y="86"/>
                    <a:pt x="346" y="86"/>
                  </a:cubicBezTo>
                  <a:cubicBezTo>
                    <a:pt x="348" y="86"/>
                    <a:pt x="349" y="84"/>
                    <a:pt x="351" y="84"/>
                  </a:cubicBezTo>
                  <a:cubicBezTo>
                    <a:pt x="354" y="83"/>
                    <a:pt x="357" y="83"/>
                    <a:pt x="356" y="81"/>
                  </a:cubicBezTo>
                  <a:cubicBezTo>
                    <a:pt x="355" y="79"/>
                    <a:pt x="358" y="79"/>
                    <a:pt x="359" y="78"/>
                  </a:cubicBezTo>
                  <a:cubicBezTo>
                    <a:pt x="360" y="79"/>
                    <a:pt x="362" y="80"/>
                    <a:pt x="362" y="80"/>
                  </a:cubicBezTo>
                  <a:cubicBezTo>
                    <a:pt x="363" y="83"/>
                    <a:pt x="370" y="84"/>
                    <a:pt x="369" y="86"/>
                  </a:cubicBezTo>
                  <a:cubicBezTo>
                    <a:pt x="367" y="88"/>
                    <a:pt x="373" y="90"/>
                    <a:pt x="374" y="91"/>
                  </a:cubicBezTo>
                  <a:cubicBezTo>
                    <a:pt x="374" y="91"/>
                    <a:pt x="376" y="93"/>
                    <a:pt x="376" y="94"/>
                  </a:cubicBezTo>
                  <a:cubicBezTo>
                    <a:pt x="376" y="95"/>
                    <a:pt x="374" y="95"/>
                    <a:pt x="374" y="95"/>
                  </a:cubicBezTo>
                  <a:cubicBezTo>
                    <a:pt x="376" y="96"/>
                    <a:pt x="378" y="98"/>
                    <a:pt x="382" y="98"/>
                  </a:cubicBezTo>
                  <a:cubicBezTo>
                    <a:pt x="382" y="99"/>
                    <a:pt x="382" y="99"/>
                    <a:pt x="382" y="99"/>
                  </a:cubicBezTo>
                  <a:cubicBezTo>
                    <a:pt x="382" y="102"/>
                    <a:pt x="390" y="104"/>
                    <a:pt x="394" y="105"/>
                  </a:cubicBezTo>
                  <a:cubicBezTo>
                    <a:pt x="395" y="105"/>
                    <a:pt x="396" y="105"/>
                    <a:pt x="396" y="106"/>
                  </a:cubicBezTo>
                  <a:cubicBezTo>
                    <a:pt x="395" y="108"/>
                    <a:pt x="386" y="107"/>
                    <a:pt x="383" y="108"/>
                  </a:cubicBezTo>
                  <a:cubicBezTo>
                    <a:pt x="383" y="108"/>
                    <a:pt x="385" y="109"/>
                    <a:pt x="385" y="109"/>
                  </a:cubicBezTo>
                  <a:cubicBezTo>
                    <a:pt x="389" y="109"/>
                    <a:pt x="396" y="108"/>
                    <a:pt x="400" y="108"/>
                  </a:cubicBezTo>
                  <a:cubicBezTo>
                    <a:pt x="400" y="108"/>
                    <a:pt x="400" y="108"/>
                    <a:pt x="400" y="109"/>
                  </a:cubicBezTo>
                  <a:cubicBezTo>
                    <a:pt x="402" y="110"/>
                    <a:pt x="400" y="110"/>
                    <a:pt x="401" y="111"/>
                  </a:cubicBezTo>
                  <a:cubicBezTo>
                    <a:pt x="403" y="112"/>
                    <a:pt x="404" y="113"/>
                    <a:pt x="405" y="116"/>
                  </a:cubicBezTo>
                  <a:cubicBezTo>
                    <a:pt x="405" y="119"/>
                    <a:pt x="393" y="118"/>
                    <a:pt x="391" y="120"/>
                  </a:cubicBezTo>
                  <a:cubicBezTo>
                    <a:pt x="386" y="125"/>
                    <a:pt x="380" y="121"/>
                    <a:pt x="371" y="120"/>
                  </a:cubicBezTo>
                  <a:cubicBezTo>
                    <a:pt x="365" y="120"/>
                    <a:pt x="361" y="119"/>
                    <a:pt x="355" y="120"/>
                  </a:cubicBezTo>
                  <a:cubicBezTo>
                    <a:pt x="351" y="121"/>
                    <a:pt x="353" y="122"/>
                    <a:pt x="351" y="124"/>
                  </a:cubicBezTo>
                  <a:cubicBezTo>
                    <a:pt x="347" y="127"/>
                    <a:pt x="343" y="125"/>
                    <a:pt x="341" y="129"/>
                  </a:cubicBezTo>
                  <a:cubicBezTo>
                    <a:pt x="347" y="129"/>
                    <a:pt x="350" y="125"/>
                    <a:pt x="357" y="125"/>
                  </a:cubicBezTo>
                  <a:cubicBezTo>
                    <a:pt x="361" y="125"/>
                    <a:pt x="366" y="125"/>
                    <a:pt x="366" y="128"/>
                  </a:cubicBezTo>
                  <a:cubicBezTo>
                    <a:pt x="366" y="131"/>
                    <a:pt x="360" y="131"/>
                    <a:pt x="360" y="132"/>
                  </a:cubicBezTo>
                  <a:cubicBezTo>
                    <a:pt x="361" y="132"/>
                    <a:pt x="362" y="133"/>
                    <a:pt x="363" y="133"/>
                  </a:cubicBezTo>
                  <a:cubicBezTo>
                    <a:pt x="364" y="137"/>
                    <a:pt x="372" y="141"/>
                    <a:pt x="377" y="142"/>
                  </a:cubicBezTo>
                  <a:cubicBezTo>
                    <a:pt x="378" y="142"/>
                    <a:pt x="382" y="142"/>
                    <a:pt x="382" y="144"/>
                  </a:cubicBezTo>
                  <a:cubicBezTo>
                    <a:pt x="382" y="145"/>
                    <a:pt x="371" y="148"/>
                    <a:pt x="370" y="148"/>
                  </a:cubicBezTo>
                  <a:cubicBezTo>
                    <a:pt x="367" y="149"/>
                    <a:pt x="364" y="153"/>
                    <a:pt x="362" y="153"/>
                  </a:cubicBezTo>
                  <a:cubicBezTo>
                    <a:pt x="361" y="153"/>
                    <a:pt x="359" y="150"/>
                    <a:pt x="359" y="149"/>
                  </a:cubicBezTo>
                  <a:cubicBezTo>
                    <a:pt x="359" y="146"/>
                    <a:pt x="364" y="143"/>
                    <a:pt x="369" y="143"/>
                  </a:cubicBezTo>
                  <a:cubicBezTo>
                    <a:pt x="366" y="143"/>
                    <a:pt x="366" y="143"/>
                    <a:pt x="366" y="141"/>
                  </a:cubicBezTo>
                  <a:cubicBezTo>
                    <a:pt x="363" y="141"/>
                    <a:pt x="363" y="143"/>
                    <a:pt x="362" y="144"/>
                  </a:cubicBezTo>
                  <a:cubicBezTo>
                    <a:pt x="360" y="144"/>
                    <a:pt x="356" y="144"/>
                    <a:pt x="355" y="144"/>
                  </a:cubicBezTo>
                  <a:cubicBezTo>
                    <a:pt x="354" y="144"/>
                    <a:pt x="353" y="144"/>
                    <a:pt x="353" y="143"/>
                  </a:cubicBezTo>
                  <a:cubicBezTo>
                    <a:pt x="353" y="144"/>
                    <a:pt x="353" y="144"/>
                    <a:pt x="353" y="144"/>
                  </a:cubicBezTo>
                  <a:cubicBezTo>
                    <a:pt x="353" y="144"/>
                    <a:pt x="353" y="144"/>
                    <a:pt x="353" y="144"/>
                  </a:cubicBezTo>
                  <a:cubicBezTo>
                    <a:pt x="354" y="146"/>
                    <a:pt x="354" y="146"/>
                    <a:pt x="354" y="146"/>
                  </a:cubicBezTo>
                  <a:cubicBezTo>
                    <a:pt x="353" y="147"/>
                    <a:pt x="351" y="148"/>
                    <a:pt x="349" y="148"/>
                  </a:cubicBezTo>
                  <a:cubicBezTo>
                    <a:pt x="346" y="148"/>
                    <a:pt x="346" y="148"/>
                    <a:pt x="345" y="149"/>
                  </a:cubicBezTo>
                  <a:cubicBezTo>
                    <a:pt x="342" y="151"/>
                    <a:pt x="335" y="149"/>
                    <a:pt x="335" y="155"/>
                  </a:cubicBezTo>
                  <a:cubicBezTo>
                    <a:pt x="335" y="155"/>
                    <a:pt x="336" y="156"/>
                    <a:pt x="336" y="156"/>
                  </a:cubicBezTo>
                  <a:cubicBezTo>
                    <a:pt x="336" y="157"/>
                    <a:pt x="337" y="159"/>
                    <a:pt x="338" y="159"/>
                  </a:cubicBezTo>
                  <a:cubicBezTo>
                    <a:pt x="340" y="158"/>
                    <a:pt x="340" y="158"/>
                    <a:pt x="340" y="158"/>
                  </a:cubicBezTo>
                  <a:cubicBezTo>
                    <a:pt x="340" y="160"/>
                    <a:pt x="340" y="160"/>
                    <a:pt x="340" y="160"/>
                  </a:cubicBezTo>
                  <a:cubicBezTo>
                    <a:pt x="338" y="160"/>
                    <a:pt x="335" y="160"/>
                    <a:pt x="334" y="160"/>
                  </a:cubicBezTo>
                  <a:cubicBezTo>
                    <a:pt x="331" y="162"/>
                    <a:pt x="324" y="161"/>
                    <a:pt x="321" y="163"/>
                  </a:cubicBezTo>
                  <a:cubicBezTo>
                    <a:pt x="321" y="163"/>
                    <a:pt x="322" y="163"/>
                    <a:pt x="323" y="163"/>
                  </a:cubicBezTo>
                  <a:cubicBezTo>
                    <a:pt x="324" y="163"/>
                    <a:pt x="326" y="162"/>
                    <a:pt x="327" y="163"/>
                  </a:cubicBezTo>
                  <a:cubicBezTo>
                    <a:pt x="325" y="164"/>
                    <a:pt x="323" y="163"/>
                    <a:pt x="320" y="164"/>
                  </a:cubicBezTo>
                  <a:cubicBezTo>
                    <a:pt x="320" y="163"/>
                    <a:pt x="319" y="163"/>
                    <a:pt x="319" y="163"/>
                  </a:cubicBezTo>
                  <a:cubicBezTo>
                    <a:pt x="318" y="164"/>
                    <a:pt x="317" y="164"/>
                    <a:pt x="317" y="164"/>
                  </a:cubicBezTo>
                  <a:cubicBezTo>
                    <a:pt x="317" y="165"/>
                    <a:pt x="319" y="166"/>
                    <a:pt x="319" y="166"/>
                  </a:cubicBezTo>
                  <a:cubicBezTo>
                    <a:pt x="319" y="168"/>
                    <a:pt x="315" y="173"/>
                    <a:pt x="314" y="173"/>
                  </a:cubicBezTo>
                  <a:cubicBezTo>
                    <a:pt x="314" y="173"/>
                    <a:pt x="313" y="172"/>
                    <a:pt x="313" y="172"/>
                  </a:cubicBezTo>
                  <a:cubicBezTo>
                    <a:pt x="312" y="173"/>
                    <a:pt x="312" y="173"/>
                    <a:pt x="312" y="173"/>
                  </a:cubicBezTo>
                  <a:cubicBezTo>
                    <a:pt x="312" y="174"/>
                    <a:pt x="314" y="175"/>
                    <a:pt x="314" y="176"/>
                  </a:cubicBezTo>
                  <a:cubicBezTo>
                    <a:pt x="314" y="177"/>
                    <a:pt x="310" y="182"/>
                    <a:pt x="310" y="182"/>
                  </a:cubicBezTo>
                  <a:cubicBezTo>
                    <a:pt x="309" y="181"/>
                    <a:pt x="309" y="181"/>
                    <a:pt x="309" y="181"/>
                  </a:cubicBezTo>
                  <a:cubicBezTo>
                    <a:pt x="309" y="181"/>
                    <a:pt x="309" y="180"/>
                    <a:pt x="309" y="180"/>
                  </a:cubicBezTo>
                  <a:cubicBezTo>
                    <a:pt x="309" y="178"/>
                    <a:pt x="307" y="176"/>
                    <a:pt x="307" y="174"/>
                  </a:cubicBezTo>
                  <a:cubicBezTo>
                    <a:pt x="306" y="175"/>
                    <a:pt x="306" y="176"/>
                    <a:pt x="306" y="176"/>
                  </a:cubicBezTo>
                  <a:cubicBezTo>
                    <a:pt x="307" y="177"/>
                    <a:pt x="307" y="180"/>
                    <a:pt x="308" y="182"/>
                  </a:cubicBezTo>
                  <a:cubicBezTo>
                    <a:pt x="308" y="184"/>
                    <a:pt x="307" y="184"/>
                    <a:pt x="308" y="185"/>
                  </a:cubicBezTo>
                  <a:cubicBezTo>
                    <a:pt x="309" y="185"/>
                    <a:pt x="309" y="185"/>
                    <a:pt x="309" y="185"/>
                  </a:cubicBezTo>
                  <a:cubicBezTo>
                    <a:pt x="309" y="185"/>
                    <a:pt x="309" y="186"/>
                    <a:pt x="309" y="186"/>
                  </a:cubicBezTo>
                  <a:cubicBezTo>
                    <a:pt x="309" y="188"/>
                    <a:pt x="307" y="188"/>
                    <a:pt x="306" y="188"/>
                  </a:cubicBezTo>
                  <a:cubicBezTo>
                    <a:pt x="307" y="189"/>
                    <a:pt x="308" y="190"/>
                    <a:pt x="309" y="190"/>
                  </a:cubicBezTo>
                  <a:cubicBezTo>
                    <a:pt x="309" y="191"/>
                    <a:pt x="307" y="191"/>
                    <a:pt x="306" y="191"/>
                  </a:cubicBezTo>
                  <a:cubicBezTo>
                    <a:pt x="306" y="193"/>
                    <a:pt x="306" y="193"/>
                    <a:pt x="306" y="193"/>
                  </a:cubicBezTo>
                  <a:cubicBezTo>
                    <a:pt x="307" y="193"/>
                    <a:pt x="308" y="194"/>
                    <a:pt x="308" y="194"/>
                  </a:cubicBezTo>
                  <a:cubicBezTo>
                    <a:pt x="308" y="194"/>
                    <a:pt x="307" y="196"/>
                    <a:pt x="306" y="196"/>
                  </a:cubicBezTo>
                  <a:cubicBezTo>
                    <a:pt x="304" y="196"/>
                    <a:pt x="303" y="197"/>
                    <a:pt x="302" y="198"/>
                  </a:cubicBezTo>
                  <a:cubicBezTo>
                    <a:pt x="299" y="198"/>
                    <a:pt x="299" y="199"/>
                    <a:pt x="298" y="200"/>
                  </a:cubicBezTo>
                  <a:cubicBezTo>
                    <a:pt x="299" y="200"/>
                    <a:pt x="299" y="200"/>
                    <a:pt x="299" y="200"/>
                  </a:cubicBezTo>
                  <a:cubicBezTo>
                    <a:pt x="290" y="204"/>
                    <a:pt x="281" y="205"/>
                    <a:pt x="281" y="218"/>
                  </a:cubicBezTo>
                  <a:cubicBezTo>
                    <a:pt x="281" y="223"/>
                    <a:pt x="286" y="225"/>
                    <a:pt x="286" y="231"/>
                  </a:cubicBezTo>
                  <a:cubicBezTo>
                    <a:pt x="286" y="232"/>
                    <a:pt x="286" y="232"/>
                    <a:pt x="286" y="232"/>
                  </a:cubicBezTo>
                  <a:cubicBezTo>
                    <a:pt x="287" y="234"/>
                    <a:pt x="288" y="235"/>
                    <a:pt x="288" y="239"/>
                  </a:cubicBezTo>
                  <a:cubicBezTo>
                    <a:pt x="288" y="242"/>
                    <a:pt x="288" y="245"/>
                    <a:pt x="284" y="245"/>
                  </a:cubicBezTo>
                  <a:cubicBezTo>
                    <a:pt x="281" y="245"/>
                    <a:pt x="281" y="243"/>
                    <a:pt x="280" y="241"/>
                  </a:cubicBezTo>
                  <a:cubicBezTo>
                    <a:pt x="278" y="238"/>
                    <a:pt x="276" y="237"/>
                    <a:pt x="275" y="235"/>
                  </a:cubicBezTo>
                  <a:cubicBezTo>
                    <a:pt x="272" y="229"/>
                    <a:pt x="274" y="219"/>
                    <a:pt x="265" y="218"/>
                  </a:cubicBezTo>
                  <a:cubicBezTo>
                    <a:pt x="263" y="218"/>
                    <a:pt x="262" y="221"/>
                    <a:pt x="261" y="221"/>
                  </a:cubicBezTo>
                  <a:cubicBezTo>
                    <a:pt x="257" y="221"/>
                    <a:pt x="255" y="217"/>
                    <a:pt x="251" y="217"/>
                  </a:cubicBezTo>
                  <a:cubicBezTo>
                    <a:pt x="248" y="217"/>
                    <a:pt x="247" y="218"/>
                    <a:pt x="246" y="218"/>
                  </a:cubicBezTo>
                  <a:cubicBezTo>
                    <a:pt x="246" y="218"/>
                    <a:pt x="245" y="217"/>
                    <a:pt x="245" y="217"/>
                  </a:cubicBezTo>
                  <a:cubicBezTo>
                    <a:pt x="241" y="217"/>
                    <a:pt x="238" y="217"/>
                    <a:pt x="234" y="218"/>
                  </a:cubicBezTo>
                  <a:cubicBezTo>
                    <a:pt x="236" y="219"/>
                    <a:pt x="236" y="218"/>
                    <a:pt x="237" y="218"/>
                  </a:cubicBezTo>
                  <a:cubicBezTo>
                    <a:pt x="237" y="221"/>
                    <a:pt x="235" y="222"/>
                    <a:pt x="237" y="224"/>
                  </a:cubicBezTo>
                  <a:cubicBezTo>
                    <a:pt x="232" y="226"/>
                    <a:pt x="227" y="220"/>
                    <a:pt x="223" y="220"/>
                  </a:cubicBezTo>
                  <a:cubicBezTo>
                    <a:pt x="223" y="220"/>
                    <a:pt x="221" y="222"/>
                    <a:pt x="221" y="222"/>
                  </a:cubicBezTo>
                  <a:cubicBezTo>
                    <a:pt x="218" y="222"/>
                    <a:pt x="217" y="220"/>
                    <a:pt x="215" y="220"/>
                  </a:cubicBezTo>
                  <a:cubicBezTo>
                    <a:pt x="210" y="220"/>
                    <a:pt x="207" y="224"/>
                    <a:pt x="205" y="226"/>
                  </a:cubicBezTo>
                  <a:cubicBezTo>
                    <a:pt x="203" y="228"/>
                    <a:pt x="201" y="227"/>
                    <a:pt x="199" y="227"/>
                  </a:cubicBezTo>
                  <a:cubicBezTo>
                    <a:pt x="195" y="229"/>
                    <a:pt x="193" y="234"/>
                    <a:pt x="193" y="239"/>
                  </a:cubicBezTo>
                  <a:cubicBezTo>
                    <a:pt x="193" y="239"/>
                    <a:pt x="194" y="240"/>
                    <a:pt x="194" y="240"/>
                  </a:cubicBezTo>
                  <a:cubicBezTo>
                    <a:pt x="193" y="240"/>
                    <a:pt x="193" y="240"/>
                    <a:pt x="193" y="240"/>
                  </a:cubicBezTo>
                  <a:cubicBezTo>
                    <a:pt x="193" y="241"/>
                    <a:pt x="193" y="241"/>
                    <a:pt x="193" y="241"/>
                  </a:cubicBezTo>
                  <a:cubicBezTo>
                    <a:pt x="193" y="242"/>
                    <a:pt x="194" y="243"/>
                    <a:pt x="194" y="244"/>
                  </a:cubicBezTo>
                  <a:cubicBezTo>
                    <a:pt x="194" y="247"/>
                    <a:pt x="193" y="248"/>
                    <a:pt x="192" y="251"/>
                  </a:cubicBezTo>
                  <a:cubicBezTo>
                    <a:pt x="192" y="254"/>
                    <a:pt x="192" y="257"/>
                    <a:pt x="192" y="260"/>
                  </a:cubicBezTo>
                  <a:cubicBezTo>
                    <a:pt x="192" y="262"/>
                    <a:pt x="193" y="263"/>
                    <a:pt x="193" y="264"/>
                  </a:cubicBezTo>
                  <a:cubicBezTo>
                    <a:pt x="194" y="266"/>
                    <a:pt x="193" y="266"/>
                    <a:pt x="194" y="268"/>
                  </a:cubicBezTo>
                  <a:cubicBezTo>
                    <a:pt x="195" y="269"/>
                    <a:pt x="197" y="272"/>
                    <a:pt x="198" y="273"/>
                  </a:cubicBezTo>
                  <a:cubicBezTo>
                    <a:pt x="202" y="276"/>
                    <a:pt x="202" y="279"/>
                    <a:pt x="207" y="281"/>
                  </a:cubicBezTo>
                  <a:cubicBezTo>
                    <a:pt x="209" y="281"/>
                    <a:pt x="209" y="283"/>
                    <a:pt x="210" y="283"/>
                  </a:cubicBezTo>
                  <a:cubicBezTo>
                    <a:pt x="214" y="283"/>
                    <a:pt x="217" y="280"/>
                    <a:pt x="221" y="280"/>
                  </a:cubicBezTo>
                  <a:cubicBezTo>
                    <a:pt x="223" y="280"/>
                    <a:pt x="224" y="281"/>
                    <a:pt x="225" y="281"/>
                  </a:cubicBezTo>
                  <a:cubicBezTo>
                    <a:pt x="226" y="281"/>
                    <a:pt x="227" y="279"/>
                    <a:pt x="227" y="279"/>
                  </a:cubicBezTo>
                  <a:cubicBezTo>
                    <a:pt x="228" y="277"/>
                    <a:pt x="231" y="274"/>
                    <a:pt x="231" y="272"/>
                  </a:cubicBezTo>
                  <a:cubicBezTo>
                    <a:pt x="231" y="266"/>
                    <a:pt x="238" y="266"/>
                    <a:pt x="244" y="266"/>
                  </a:cubicBezTo>
                  <a:cubicBezTo>
                    <a:pt x="245" y="266"/>
                    <a:pt x="247" y="267"/>
                    <a:pt x="247" y="267"/>
                  </a:cubicBezTo>
                  <a:cubicBezTo>
                    <a:pt x="248" y="267"/>
                    <a:pt x="251" y="267"/>
                    <a:pt x="252" y="267"/>
                  </a:cubicBezTo>
                  <a:cubicBezTo>
                    <a:pt x="252" y="268"/>
                    <a:pt x="252" y="269"/>
                    <a:pt x="252" y="269"/>
                  </a:cubicBezTo>
                  <a:cubicBezTo>
                    <a:pt x="252" y="271"/>
                    <a:pt x="249" y="275"/>
                    <a:pt x="249" y="278"/>
                  </a:cubicBezTo>
                  <a:cubicBezTo>
                    <a:pt x="249" y="281"/>
                    <a:pt x="248" y="282"/>
                    <a:pt x="246" y="284"/>
                  </a:cubicBezTo>
                  <a:cubicBezTo>
                    <a:pt x="246" y="283"/>
                    <a:pt x="246" y="283"/>
                    <a:pt x="246" y="283"/>
                  </a:cubicBezTo>
                  <a:cubicBezTo>
                    <a:pt x="246" y="283"/>
                    <a:pt x="245" y="283"/>
                    <a:pt x="245" y="283"/>
                  </a:cubicBezTo>
                  <a:cubicBezTo>
                    <a:pt x="245" y="285"/>
                    <a:pt x="245" y="288"/>
                    <a:pt x="245" y="291"/>
                  </a:cubicBezTo>
                  <a:cubicBezTo>
                    <a:pt x="245" y="293"/>
                    <a:pt x="242" y="294"/>
                    <a:pt x="241" y="295"/>
                  </a:cubicBezTo>
                  <a:cubicBezTo>
                    <a:pt x="241" y="296"/>
                    <a:pt x="241" y="296"/>
                    <a:pt x="241" y="296"/>
                  </a:cubicBezTo>
                  <a:cubicBezTo>
                    <a:pt x="241" y="297"/>
                    <a:pt x="243" y="298"/>
                    <a:pt x="244" y="297"/>
                  </a:cubicBezTo>
                  <a:cubicBezTo>
                    <a:pt x="250" y="298"/>
                    <a:pt x="255" y="296"/>
                    <a:pt x="262" y="296"/>
                  </a:cubicBezTo>
                  <a:cubicBezTo>
                    <a:pt x="267" y="296"/>
                    <a:pt x="268" y="299"/>
                    <a:pt x="271" y="300"/>
                  </a:cubicBezTo>
                  <a:cubicBezTo>
                    <a:pt x="271" y="301"/>
                    <a:pt x="272" y="302"/>
                    <a:pt x="271" y="303"/>
                  </a:cubicBezTo>
                  <a:cubicBezTo>
                    <a:pt x="271" y="304"/>
                    <a:pt x="271" y="311"/>
                    <a:pt x="270" y="313"/>
                  </a:cubicBezTo>
                  <a:cubicBezTo>
                    <a:pt x="270" y="317"/>
                    <a:pt x="270" y="320"/>
                    <a:pt x="270" y="324"/>
                  </a:cubicBezTo>
                  <a:cubicBezTo>
                    <a:pt x="270" y="328"/>
                    <a:pt x="274" y="329"/>
                    <a:pt x="277" y="331"/>
                  </a:cubicBezTo>
                  <a:cubicBezTo>
                    <a:pt x="279" y="332"/>
                    <a:pt x="279" y="335"/>
                    <a:pt x="283" y="335"/>
                  </a:cubicBezTo>
                  <a:cubicBezTo>
                    <a:pt x="288" y="335"/>
                    <a:pt x="290" y="331"/>
                    <a:pt x="295" y="331"/>
                  </a:cubicBezTo>
                  <a:cubicBezTo>
                    <a:pt x="300" y="332"/>
                    <a:pt x="301" y="337"/>
                    <a:pt x="304" y="339"/>
                  </a:cubicBezTo>
                  <a:cubicBezTo>
                    <a:pt x="302" y="340"/>
                    <a:pt x="302" y="340"/>
                    <a:pt x="302" y="340"/>
                  </a:cubicBezTo>
                  <a:cubicBezTo>
                    <a:pt x="303" y="340"/>
                    <a:pt x="303" y="339"/>
                    <a:pt x="304" y="339"/>
                  </a:cubicBezTo>
                  <a:cubicBezTo>
                    <a:pt x="305" y="339"/>
                    <a:pt x="305" y="339"/>
                    <a:pt x="306" y="339"/>
                  </a:cubicBezTo>
                  <a:cubicBezTo>
                    <a:pt x="306" y="338"/>
                    <a:pt x="306" y="338"/>
                    <a:pt x="306" y="338"/>
                  </a:cubicBezTo>
                  <a:cubicBezTo>
                    <a:pt x="307" y="337"/>
                    <a:pt x="307" y="337"/>
                    <a:pt x="307" y="337"/>
                  </a:cubicBezTo>
                  <a:cubicBezTo>
                    <a:pt x="307" y="335"/>
                    <a:pt x="309" y="334"/>
                    <a:pt x="310" y="334"/>
                  </a:cubicBezTo>
                  <a:cubicBezTo>
                    <a:pt x="311" y="333"/>
                    <a:pt x="312" y="331"/>
                    <a:pt x="312" y="330"/>
                  </a:cubicBezTo>
                  <a:cubicBezTo>
                    <a:pt x="313" y="327"/>
                    <a:pt x="315" y="326"/>
                    <a:pt x="317" y="326"/>
                  </a:cubicBezTo>
                  <a:cubicBezTo>
                    <a:pt x="322" y="324"/>
                    <a:pt x="325" y="323"/>
                    <a:pt x="330" y="322"/>
                  </a:cubicBezTo>
                  <a:cubicBezTo>
                    <a:pt x="332" y="321"/>
                    <a:pt x="333" y="319"/>
                    <a:pt x="335" y="319"/>
                  </a:cubicBezTo>
                  <a:cubicBezTo>
                    <a:pt x="336" y="319"/>
                    <a:pt x="337" y="321"/>
                    <a:pt x="337" y="321"/>
                  </a:cubicBezTo>
                  <a:cubicBezTo>
                    <a:pt x="337" y="322"/>
                    <a:pt x="335" y="323"/>
                    <a:pt x="335" y="323"/>
                  </a:cubicBezTo>
                  <a:cubicBezTo>
                    <a:pt x="334" y="325"/>
                    <a:pt x="333" y="329"/>
                    <a:pt x="333" y="330"/>
                  </a:cubicBezTo>
                  <a:cubicBezTo>
                    <a:pt x="333" y="332"/>
                    <a:pt x="334" y="335"/>
                    <a:pt x="336" y="335"/>
                  </a:cubicBezTo>
                  <a:cubicBezTo>
                    <a:pt x="337" y="335"/>
                    <a:pt x="338" y="333"/>
                    <a:pt x="338" y="332"/>
                  </a:cubicBezTo>
                  <a:cubicBezTo>
                    <a:pt x="338" y="330"/>
                    <a:pt x="336" y="329"/>
                    <a:pt x="336" y="327"/>
                  </a:cubicBezTo>
                  <a:cubicBezTo>
                    <a:pt x="336" y="324"/>
                    <a:pt x="339" y="325"/>
                    <a:pt x="340" y="324"/>
                  </a:cubicBezTo>
                  <a:cubicBezTo>
                    <a:pt x="342" y="324"/>
                    <a:pt x="344" y="324"/>
                    <a:pt x="345" y="324"/>
                  </a:cubicBezTo>
                  <a:cubicBezTo>
                    <a:pt x="344" y="322"/>
                    <a:pt x="341" y="322"/>
                    <a:pt x="341" y="320"/>
                  </a:cubicBezTo>
                  <a:cubicBezTo>
                    <a:pt x="342" y="320"/>
                    <a:pt x="344" y="320"/>
                    <a:pt x="345" y="320"/>
                  </a:cubicBezTo>
                  <a:cubicBezTo>
                    <a:pt x="345" y="323"/>
                    <a:pt x="350" y="324"/>
                    <a:pt x="352" y="325"/>
                  </a:cubicBezTo>
                  <a:cubicBezTo>
                    <a:pt x="352" y="326"/>
                    <a:pt x="354" y="328"/>
                    <a:pt x="354" y="328"/>
                  </a:cubicBezTo>
                  <a:cubicBezTo>
                    <a:pt x="358" y="328"/>
                    <a:pt x="361" y="328"/>
                    <a:pt x="364" y="327"/>
                  </a:cubicBezTo>
                  <a:cubicBezTo>
                    <a:pt x="364" y="329"/>
                    <a:pt x="367" y="329"/>
                    <a:pt x="368" y="329"/>
                  </a:cubicBezTo>
                  <a:cubicBezTo>
                    <a:pt x="371" y="329"/>
                    <a:pt x="372" y="329"/>
                    <a:pt x="374" y="327"/>
                  </a:cubicBezTo>
                  <a:cubicBezTo>
                    <a:pt x="374" y="326"/>
                    <a:pt x="378" y="326"/>
                    <a:pt x="378" y="326"/>
                  </a:cubicBezTo>
                  <a:cubicBezTo>
                    <a:pt x="380" y="326"/>
                    <a:pt x="383" y="326"/>
                    <a:pt x="383" y="326"/>
                  </a:cubicBezTo>
                  <a:cubicBezTo>
                    <a:pt x="382" y="327"/>
                    <a:pt x="381" y="327"/>
                    <a:pt x="380" y="327"/>
                  </a:cubicBezTo>
                  <a:cubicBezTo>
                    <a:pt x="380" y="328"/>
                    <a:pt x="380" y="328"/>
                    <a:pt x="380" y="328"/>
                  </a:cubicBezTo>
                  <a:cubicBezTo>
                    <a:pt x="382" y="330"/>
                    <a:pt x="385" y="331"/>
                    <a:pt x="388" y="332"/>
                  </a:cubicBezTo>
                  <a:cubicBezTo>
                    <a:pt x="390" y="332"/>
                    <a:pt x="389" y="335"/>
                    <a:pt x="390" y="337"/>
                  </a:cubicBezTo>
                  <a:cubicBezTo>
                    <a:pt x="392" y="337"/>
                    <a:pt x="393" y="337"/>
                    <a:pt x="395" y="337"/>
                  </a:cubicBezTo>
                  <a:cubicBezTo>
                    <a:pt x="398" y="340"/>
                    <a:pt x="400" y="340"/>
                    <a:pt x="402" y="344"/>
                  </a:cubicBezTo>
                  <a:cubicBezTo>
                    <a:pt x="402" y="344"/>
                    <a:pt x="404" y="345"/>
                    <a:pt x="404" y="345"/>
                  </a:cubicBezTo>
                  <a:cubicBezTo>
                    <a:pt x="406" y="349"/>
                    <a:pt x="412" y="349"/>
                    <a:pt x="417" y="349"/>
                  </a:cubicBezTo>
                  <a:cubicBezTo>
                    <a:pt x="418" y="349"/>
                    <a:pt x="420" y="349"/>
                    <a:pt x="421" y="349"/>
                  </a:cubicBezTo>
                  <a:cubicBezTo>
                    <a:pt x="422" y="349"/>
                    <a:pt x="425" y="351"/>
                    <a:pt x="426" y="351"/>
                  </a:cubicBezTo>
                  <a:cubicBezTo>
                    <a:pt x="426" y="351"/>
                    <a:pt x="426" y="351"/>
                    <a:pt x="426" y="351"/>
                  </a:cubicBezTo>
                  <a:cubicBezTo>
                    <a:pt x="427" y="351"/>
                    <a:pt x="427" y="351"/>
                    <a:pt x="427" y="351"/>
                  </a:cubicBezTo>
                  <a:cubicBezTo>
                    <a:pt x="430" y="351"/>
                    <a:pt x="433" y="356"/>
                    <a:pt x="436" y="356"/>
                  </a:cubicBezTo>
                  <a:cubicBezTo>
                    <a:pt x="435" y="358"/>
                    <a:pt x="437" y="363"/>
                    <a:pt x="438" y="365"/>
                  </a:cubicBezTo>
                  <a:cubicBezTo>
                    <a:pt x="439" y="367"/>
                    <a:pt x="440" y="367"/>
                    <a:pt x="441" y="368"/>
                  </a:cubicBezTo>
                  <a:cubicBezTo>
                    <a:pt x="438" y="372"/>
                    <a:pt x="433" y="378"/>
                    <a:pt x="432" y="383"/>
                  </a:cubicBezTo>
                  <a:cubicBezTo>
                    <a:pt x="432" y="384"/>
                    <a:pt x="433" y="384"/>
                    <a:pt x="434" y="384"/>
                  </a:cubicBezTo>
                  <a:cubicBezTo>
                    <a:pt x="436" y="385"/>
                    <a:pt x="436" y="386"/>
                    <a:pt x="437" y="388"/>
                  </a:cubicBezTo>
                  <a:cubicBezTo>
                    <a:pt x="438" y="388"/>
                    <a:pt x="439" y="387"/>
                    <a:pt x="440" y="387"/>
                  </a:cubicBezTo>
                  <a:cubicBezTo>
                    <a:pt x="440" y="388"/>
                    <a:pt x="440" y="389"/>
                    <a:pt x="441" y="389"/>
                  </a:cubicBezTo>
                  <a:cubicBezTo>
                    <a:pt x="441" y="389"/>
                    <a:pt x="442" y="388"/>
                    <a:pt x="443" y="387"/>
                  </a:cubicBezTo>
                  <a:cubicBezTo>
                    <a:pt x="444" y="384"/>
                    <a:pt x="446" y="381"/>
                    <a:pt x="449" y="381"/>
                  </a:cubicBezTo>
                  <a:cubicBezTo>
                    <a:pt x="451" y="381"/>
                    <a:pt x="456" y="383"/>
                    <a:pt x="458" y="384"/>
                  </a:cubicBezTo>
                  <a:cubicBezTo>
                    <a:pt x="459" y="385"/>
                    <a:pt x="461" y="384"/>
                    <a:pt x="461" y="386"/>
                  </a:cubicBezTo>
                  <a:cubicBezTo>
                    <a:pt x="461" y="387"/>
                    <a:pt x="461" y="388"/>
                    <a:pt x="461" y="389"/>
                  </a:cubicBezTo>
                  <a:cubicBezTo>
                    <a:pt x="462" y="389"/>
                    <a:pt x="462" y="389"/>
                    <a:pt x="462" y="389"/>
                  </a:cubicBezTo>
                  <a:cubicBezTo>
                    <a:pt x="463" y="388"/>
                    <a:pt x="464" y="387"/>
                    <a:pt x="465" y="387"/>
                  </a:cubicBezTo>
                  <a:cubicBezTo>
                    <a:pt x="468" y="387"/>
                    <a:pt x="468" y="389"/>
                    <a:pt x="471" y="389"/>
                  </a:cubicBezTo>
                  <a:cubicBezTo>
                    <a:pt x="473" y="389"/>
                    <a:pt x="475" y="388"/>
                    <a:pt x="476" y="388"/>
                  </a:cubicBezTo>
                  <a:cubicBezTo>
                    <a:pt x="479" y="388"/>
                    <a:pt x="480" y="388"/>
                    <a:pt x="482" y="389"/>
                  </a:cubicBezTo>
                  <a:cubicBezTo>
                    <a:pt x="483" y="391"/>
                    <a:pt x="486" y="395"/>
                    <a:pt x="488" y="395"/>
                  </a:cubicBezTo>
                  <a:cubicBezTo>
                    <a:pt x="490" y="395"/>
                    <a:pt x="491" y="394"/>
                    <a:pt x="493" y="395"/>
                  </a:cubicBezTo>
                  <a:cubicBezTo>
                    <a:pt x="495" y="395"/>
                    <a:pt x="495" y="398"/>
                    <a:pt x="495" y="401"/>
                  </a:cubicBezTo>
                  <a:close/>
                  <a:moveTo>
                    <a:pt x="353" y="143"/>
                  </a:moveTo>
                  <a:cubicBezTo>
                    <a:pt x="353" y="144"/>
                    <a:pt x="353" y="144"/>
                    <a:pt x="353" y="144"/>
                  </a:cubicBezTo>
                  <a:lnTo>
                    <a:pt x="353" y="143"/>
                  </a:lnTo>
                  <a:close/>
                  <a:moveTo>
                    <a:pt x="352" y="141"/>
                  </a:moveTo>
                  <a:cubicBezTo>
                    <a:pt x="352" y="142"/>
                    <a:pt x="352" y="142"/>
                    <a:pt x="352" y="143"/>
                  </a:cubicBezTo>
                  <a:cubicBezTo>
                    <a:pt x="352" y="142"/>
                    <a:pt x="352" y="142"/>
                    <a:pt x="352" y="141"/>
                  </a:cubicBezTo>
                  <a:close/>
                  <a:moveTo>
                    <a:pt x="351" y="138"/>
                  </a:moveTo>
                  <a:cubicBezTo>
                    <a:pt x="352" y="138"/>
                    <a:pt x="352" y="139"/>
                    <a:pt x="352" y="140"/>
                  </a:cubicBezTo>
                  <a:cubicBezTo>
                    <a:pt x="352" y="139"/>
                    <a:pt x="352" y="138"/>
                    <a:pt x="351" y="138"/>
                  </a:cubicBezTo>
                  <a:close/>
                  <a:moveTo>
                    <a:pt x="290" y="151"/>
                  </a:moveTo>
                  <a:cubicBezTo>
                    <a:pt x="289" y="151"/>
                    <a:pt x="289" y="151"/>
                    <a:pt x="289" y="151"/>
                  </a:cubicBezTo>
                  <a:lnTo>
                    <a:pt x="290" y="151"/>
                  </a:lnTo>
                  <a:close/>
                  <a:moveTo>
                    <a:pt x="290" y="153"/>
                  </a:moveTo>
                  <a:cubicBezTo>
                    <a:pt x="290" y="152"/>
                    <a:pt x="290" y="152"/>
                    <a:pt x="290" y="152"/>
                  </a:cubicBezTo>
                  <a:lnTo>
                    <a:pt x="290" y="153"/>
                  </a:lnTo>
                  <a:close/>
                  <a:moveTo>
                    <a:pt x="288" y="149"/>
                  </a:moveTo>
                  <a:cubicBezTo>
                    <a:pt x="288" y="149"/>
                    <a:pt x="289" y="150"/>
                    <a:pt x="289" y="150"/>
                  </a:cubicBezTo>
                  <a:cubicBezTo>
                    <a:pt x="288" y="149"/>
                    <a:pt x="288" y="149"/>
                    <a:pt x="288" y="149"/>
                  </a:cubicBezTo>
                  <a:cubicBezTo>
                    <a:pt x="290" y="149"/>
                    <a:pt x="290" y="149"/>
                    <a:pt x="291" y="149"/>
                  </a:cubicBezTo>
                  <a:cubicBezTo>
                    <a:pt x="296" y="149"/>
                    <a:pt x="307" y="151"/>
                    <a:pt x="307" y="146"/>
                  </a:cubicBezTo>
                  <a:cubicBezTo>
                    <a:pt x="303" y="146"/>
                    <a:pt x="294" y="147"/>
                    <a:pt x="290" y="148"/>
                  </a:cubicBezTo>
                  <a:cubicBezTo>
                    <a:pt x="290" y="148"/>
                    <a:pt x="288" y="148"/>
                    <a:pt x="288" y="149"/>
                  </a:cubicBezTo>
                  <a:close/>
                  <a:moveTo>
                    <a:pt x="283" y="153"/>
                  </a:moveTo>
                  <a:cubicBezTo>
                    <a:pt x="280" y="153"/>
                    <a:pt x="278" y="153"/>
                    <a:pt x="276" y="154"/>
                  </a:cubicBezTo>
                  <a:cubicBezTo>
                    <a:pt x="276" y="155"/>
                    <a:pt x="275" y="156"/>
                    <a:pt x="274" y="156"/>
                  </a:cubicBezTo>
                  <a:cubicBezTo>
                    <a:pt x="273" y="156"/>
                    <a:pt x="271" y="155"/>
                    <a:pt x="271" y="154"/>
                  </a:cubicBezTo>
                  <a:cubicBezTo>
                    <a:pt x="271" y="156"/>
                    <a:pt x="271" y="158"/>
                    <a:pt x="273" y="158"/>
                  </a:cubicBezTo>
                  <a:cubicBezTo>
                    <a:pt x="278" y="158"/>
                    <a:pt x="285" y="155"/>
                    <a:pt x="289" y="153"/>
                  </a:cubicBezTo>
                  <a:cubicBezTo>
                    <a:pt x="289" y="154"/>
                    <a:pt x="288" y="154"/>
                    <a:pt x="287" y="154"/>
                  </a:cubicBezTo>
                  <a:cubicBezTo>
                    <a:pt x="287" y="154"/>
                    <a:pt x="285" y="153"/>
                    <a:pt x="283" y="153"/>
                  </a:cubicBezTo>
                  <a:close/>
                  <a:moveTo>
                    <a:pt x="224" y="132"/>
                  </a:moveTo>
                  <a:cubicBezTo>
                    <a:pt x="225" y="132"/>
                    <a:pt x="226" y="132"/>
                    <a:pt x="227" y="132"/>
                  </a:cubicBezTo>
                  <a:cubicBezTo>
                    <a:pt x="228" y="131"/>
                    <a:pt x="229" y="131"/>
                    <a:pt x="230" y="131"/>
                  </a:cubicBezTo>
                  <a:cubicBezTo>
                    <a:pt x="231" y="132"/>
                    <a:pt x="232" y="132"/>
                    <a:pt x="233" y="132"/>
                  </a:cubicBezTo>
                  <a:cubicBezTo>
                    <a:pt x="236" y="132"/>
                    <a:pt x="236" y="130"/>
                    <a:pt x="238" y="130"/>
                  </a:cubicBezTo>
                  <a:cubicBezTo>
                    <a:pt x="240" y="130"/>
                    <a:pt x="243" y="128"/>
                    <a:pt x="246" y="127"/>
                  </a:cubicBezTo>
                  <a:cubicBezTo>
                    <a:pt x="246" y="129"/>
                    <a:pt x="244" y="130"/>
                    <a:pt x="244" y="131"/>
                  </a:cubicBezTo>
                  <a:cubicBezTo>
                    <a:pt x="245" y="131"/>
                    <a:pt x="246" y="131"/>
                    <a:pt x="247" y="131"/>
                  </a:cubicBezTo>
                  <a:cubicBezTo>
                    <a:pt x="247" y="132"/>
                    <a:pt x="249" y="132"/>
                    <a:pt x="250" y="132"/>
                  </a:cubicBezTo>
                  <a:cubicBezTo>
                    <a:pt x="253" y="132"/>
                    <a:pt x="253" y="131"/>
                    <a:pt x="255" y="131"/>
                  </a:cubicBezTo>
                  <a:cubicBezTo>
                    <a:pt x="260" y="131"/>
                    <a:pt x="262" y="133"/>
                    <a:pt x="266" y="133"/>
                  </a:cubicBezTo>
                  <a:cubicBezTo>
                    <a:pt x="266" y="133"/>
                    <a:pt x="266" y="134"/>
                    <a:pt x="266" y="135"/>
                  </a:cubicBezTo>
                  <a:cubicBezTo>
                    <a:pt x="263" y="135"/>
                    <a:pt x="259" y="135"/>
                    <a:pt x="258" y="135"/>
                  </a:cubicBezTo>
                  <a:cubicBezTo>
                    <a:pt x="254" y="135"/>
                    <a:pt x="246" y="139"/>
                    <a:pt x="246" y="142"/>
                  </a:cubicBezTo>
                  <a:cubicBezTo>
                    <a:pt x="248" y="141"/>
                    <a:pt x="249" y="139"/>
                    <a:pt x="250" y="139"/>
                  </a:cubicBezTo>
                  <a:cubicBezTo>
                    <a:pt x="247" y="143"/>
                    <a:pt x="246" y="150"/>
                    <a:pt x="246" y="154"/>
                  </a:cubicBezTo>
                  <a:cubicBezTo>
                    <a:pt x="246" y="156"/>
                    <a:pt x="248" y="157"/>
                    <a:pt x="250" y="157"/>
                  </a:cubicBezTo>
                  <a:cubicBezTo>
                    <a:pt x="253" y="157"/>
                    <a:pt x="254" y="153"/>
                    <a:pt x="254" y="151"/>
                  </a:cubicBezTo>
                  <a:cubicBezTo>
                    <a:pt x="254" y="149"/>
                    <a:pt x="254" y="147"/>
                    <a:pt x="254" y="146"/>
                  </a:cubicBezTo>
                  <a:cubicBezTo>
                    <a:pt x="254" y="144"/>
                    <a:pt x="254" y="140"/>
                    <a:pt x="256" y="140"/>
                  </a:cubicBezTo>
                  <a:cubicBezTo>
                    <a:pt x="262" y="139"/>
                    <a:pt x="259" y="136"/>
                    <a:pt x="262" y="136"/>
                  </a:cubicBezTo>
                  <a:cubicBezTo>
                    <a:pt x="264" y="136"/>
                    <a:pt x="270" y="138"/>
                    <a:pt x="270" y="140"/>
                  </a:cubicBezTo>
                  <a:cubicBezTo>
                    <a:pt x="270" y="142"/>
                    <a:pt x="269" y="143"/>
                    <a:pt x="268" y="145"/>
                  </a:cubicBezTo>
                  <a:cubicBezTo>
                    <a:pt x="271" y="145"/>
                    <a:pt x="270" y="145"/>
                    <a:pt x="272" y="144"/>
                  </a:cubicBezTo>
                  <a:cubicBezTo>
                    <a:pt x="273" y="147"/>
                    <a:pt x="273" y="148"/>
                    <a:pt x="275" y="149"/>
                  </a:cubicBezTo>
                  <a:cubicBezTo>
                    <a:pt x="277" y="149"/>
                    <a:pt x="279" y="142"/>
                    <a:pt x="280" y="140"/>
                  </a:cubicBezTo>
                  <a:cubicBezTo>
                    <a:pt x="280" y="140"/>
                    <a:pt x="282" y="142"/>
                    <a:pt x="285" y="142"/>
                  </a:cubicBezTo>
                  <a:cubicBezTo>
                    <a:pt x="285" y="142"/>
                    <a:pt x="286" y="141"/>
                    <a:pt x="286" y="141"/>
                  </a:cubicBezTo>
                  <a:cubicBezTo>
                    <a:pt x="286" y="138"/>
                    <a:pt x="284" y="137"/>
                    <a:pt x="281" y="136"/>
                  </a:cubicBezTo>
                  <a:cubicBezTo>
                    <a:pt x="280" y="136"/>
                    <a:pt x="278" y="136"/>
                    <a:pt x="277" y="136"/>
                  </a:cubicBezTo>
                  <a:cubicBezTo>
                    <a:pt x="272" y="134"/>
                    <a:pt x="267" y="134"/>
                    <a:pt x="262" y="131"/>
                  </a:cubicBezTo>
                  <a:cubicBezTo>
                    <a:pt x="261" y="130"/>
                    <a:pt x="262" y="128"/>
                    <a:pt x="261" y="127"/>
                  </a:cubicBezTo>
                  <a:cubicBezTo>
                    <a:pt x="260" y="126"/>
                    <a:pt x="253" y="121"/>
                    <a:pt x="252" y="121"/>
                  </a:cubicBezTo>
                  <a:cubicBezTo>
                    <a:pt x="251" y="121"/>
                    <a:pt x="251" y="121"/>
                    <a:pt x="250" y="121"/>
                  </a:cubicBezTo>
                  <a:cubicBezTo>
                    <a:pt x="250" y="121"/>
                    <a:pt x="251" y="123"/>
                    <a:pt x="250" y="123"/>
                  </a:cubicBezTo>
                  <a:cubicBezTo>
                    <a:pt x="250" y="123"/>
                    <a:pt x="248" y="120"/>
                    <a:pt x="246" y="120"/>
                  </a:cubicBezTo>
                  <a:cubicBezTo>
                    <a:pt x="244" y="120"/>
                    <a:pt x="245" y="122"/>
                    <a:pt x="243" y="123"/>
                  </a:cubicBezTo>
                  <a:cubicBezTo>
                    <a:pt x="241" y="124"/>
                    <a:pt x="241" y="123"/>
                    <a:pt x="238" y="124"/>
                  </a:cubicBezTo>
                  <a:cubicBezTo>
                    <a:pt x="233" y="126"/>
                    <a:pt x="228" y="128"/>
                    <a:pt x="224" y="132"/>
                  </a:cubicBezTo>
                  <a:close/>
                  <a:moveTo>
                    <a:pt x="283" y="106"/>
                  </a:moveTo>
                  <a:cubicBezTo>
                    <a:pt x="284" y="106"/>
                    <a:pt x="284" y="106"/>
                    <a:pt x="284" y="106"/>
                  </a:cubicBezTo>
                  <a:cubicBezTo>
                    <a:pt x="284" y="104"/>
                    <a:pt x="282" y="104"/>
                    <a:pt x="279" y="104"/>
                  </a:cubicBezTo>
                  <a:cubicBezTo>
                    <a:pt x="279" y="104"/>
                    <a:pt x="279" y="104"/>
                    <a:pt x="279" y="104"/>
                  </a:cubicBezTo>
                  <a:cubicBezTo>
                    <a:pt x="280" y="105"/>
                    <a:pt x="282" y="106"/>
                    <a:pt x="283" y="106"/>
                  </a:cubicBezTo>
                  <a:close/>
                  <a:moveTo>
                    <a:pt x="315" y="48"/>
                  </a:moveTo>
                  <a:cubicBezTo>
                    <a:pt x="315" y="48"/>
                    <a:pt x="313" y="47"/>
                    <a:pt x="312" y="47"/>
                  </a:cubicBezTo>
                  <a:cubicBezTo>
                    <a:pt x="310" y="47"/>
                    <a:pt x="310" y="47"/>
                    <a:pt x="310" y="47"/>
                  </a:cubicBezTo>
                  <a:cubicBezTo>
                    <a:pt x="310" y="48"/>
                    <a:pt x="311" y="48"/>
                    <a:pt x="312" y="48"/>
                  </a:cubicBezTo>
                  <a:cubicBezTo>
                    <a:pt x="313" y="48"/>
                    <a:pt x="313" y="48"/>
                    <a:pt x="315" y="48"/>
                  </a:cubicBezTo>
                  <a:close/>
                  <a:moveTo>
                    <a:pt x="284" y="59"/>
                  </a:moveTo>
                  <a:cubicBezTo>
                    <a:pt x="283" y="58"/>
                    <a:pt x="279" y="59"/>
                    <a:pt x="277" y="58"/>
                  </a:cubicBezTo>
                  <a:cubicBezTo>
                    <a:pt x="276" y="57"/>
                    <a:pt x="276" y="57"/>
                    <a:pt x="275" y="56"/>
                  </a:cubicBezTo>
                  <a:cubicBezTo>
                    <a:pt x="272" y="55"/>
                    <a:pt x="267" y="55"/>
                    <a:pt x="263" y="53"/>
                  </a:cubicBezTo>
                  <a:cubicBezTo>
                    <a:pt x="263" y="53"/>
                    <a:pt x="262" y="54"/>
                    <a:pt x="262" y="54"/>
                  </a:cubicBezTo>
                  <a:cubicBezTo>
                    <a:pt x="261" y="53"/>
                    <a:pt x="260" y="53"/>
                    <a:pt x="259" y="52"/>
                  </a:cubicBezTo>
                  <a:cubicBezTo>
                    <a:pt x="254" y="52"/>
                    <a:pt x="254" y="55"/>
                    <a:pt x="254" y="56"/>
                  </a:cubicBezTo>
                  <a:cubicBezTo>
                    <a:pt x="254" y="56"/>
                    <a:pt x="254" y="57"/>
                    <a:pt x="254" y="57"/>
                  </a:cubicBezTo>
                  <a:cubicBezTo>
                    <a:pt x="254" y="57"/>
                    <a:pt x="253" y="58"/>
                    <a:pt x="252" y="58"/>
                  </a:cubicBezTo>
                  <a:cubicBezTo>
                    <a:pt x="252" y="58"/>
                    <a:pt x="249" y="58"/>
                    <a:pt x="249" y="59"/>
                  </a:cubicBezTo>
                  <a:cubicBezTo>
                    <a:pt x="250" y="59"/>
                    <a:pt x="254" y="59"/>
                    <a:pt x="257" y="59"/>
                  </a:cubicBezTo>
                  <a:cubicBezTo>
                    <a:pt x="256" y="60"/>
                    <a:pt x="256" y="61"/>
                    <a:pt x="258" y="61"/>
                  </a:cubicBezTo>
                  <a:cubicBezTo>
                    <a:pt x="259" y="61"/>
                    <a:pt x="259" y="61"/>
                    <a:pt x="259" y="60"/>
                  </a:cubicBezTo>
                  <a:cubicBezTo>
                    <a:pt x="262" y="61"/>
                    <a:pt x="267" y="59"/>
                    <a:pt x="267" y="58"/>
                  </a:cubicBezTo>
                  <a:cubicBezTo>
                    <a:pt x="268" y="58"/>
                    <a:pt x="274" y="60"/>
                    <a:pt x="274" y="60"/>
                  </a:cubicBezTo>
                  <a:cubicBezTo>
                    <a:pt x="275" y="60"/>
                    <a:pt x="277" y="60"/>
                    <a:pt x="278" y="60"/>
                  </a:cubicBezTo>
                  <a:cubicBezTo>
                    <a:pt x="281" y="60"/>
                    <a:pt x="282" y="60"/>
                    <a:pt x="284" y="59"/>
                  </a:cubicBezTo>
                  <a:close/>
                  <a:moveTo>
                    <a:pt x="267" y="63"/>
                  </a:moveTo>
                  <a:cubicBezTo>
                    <a:pt x="267" y="64"/>
                    <a:pt x="267" y="64"/>
                    <a:pt x="267" y="64"/>
                  </a:cubicBezTo>
                  <a:cubicBezTo>
                    <a:pt x="270" y="64"/>
                    <a:pt x="274" y="63"/>
                    <a:pt x="276" y="62"/>
                  </a:cubicBezTo>
                  <a:cubicBezTo>
                    <a:pt x="274" y="62"/>
                    <a:pt x="274" y="62"/>
                    <a:pt x="271" y="62"/>
                  </a:cubicBezTo>
                  <a:cubicBezTo>
                    <a:pt x="271" y="62"/>
                    <a:pt x="268" y="63"/>
                    <a:pt x="267" y="63"/>
                  </a:cubicBezTo>
                  <a:close/>
                  <a:moveTo>
                    <a:pt x="308" y="48"/>
                  </a:moveTo>
                  <a:cubicBezTo>
                    <a:pt x="308" y="45"/>
                    <a:pt x="298" y="44"/>
                    <a:pt x="298" y="47"/>
                  </a:cubicBezTo>
                  <a:cubicBezTo>
                    <a:pt x="298" y="48"/>
                    <a:pt x="300" y="49"/>
                    <a:pt x="302" y="49"/>
                  </a:cubicBezTo>
                  <a:cubicBezTo>
                    <a:pt x="304" y="49"/>
                    <a:pt x="308" y="49"/>
                    <a:pt x="308" y="48"/>
                  </a:cubicBezTo>
                  <a:close/>
                  <a:moveTo>
                    <a:pt x="313" y="567"/>
                  </a:moveTo>
                  <a:cubicBezTo>
                    <a:pt x="313" y="566"/>
                    <a:pt x="313" y="566"/>
                    <a:pt x="313" y="565"/>
                  </a:cubicBezTo>
                  <a:cubicBezTo>
                    <a:pt x="313" y="564"/>
                    <a:pt x="314" y="564"/>
                    <a:pt x="314" y="564"/>
                  </a:cubicBezTo>
                  <a:cubicBezTo>
                    <a:pt x="314" y="563"/>
                    <a:pt x="313" y="563"/>
                    <a:pt x="312" y="563"/>
                  </a:cubicBezTo>
                  <a:cubicBezTo>
                    <a:pt x="311" y="563"/>
                    <a:pt x="310" y="565"/>
                    <a:pt x="310" y="565"/>
                  </a:cubicBezTo>
                  <a:cubicBezTo>
                    <a:pt x="310" y="566"/>
                    <a:pt x="310" y="566"/>
                    <a:pt x="310" y="566"/>
                  </a:cubicBezTo>
                  <a:cubicBezTo>
                    <a:pt x="309" y="567"/>
                    <a:pt x="310" y="567"/>
                    <a:pt x="311" y="567"/>
                  </a:cubicBezTo>
                  <a:cubicBezTo>
                    <a:pt x="312" y="567"/>
                    <a:pt x="312" y="567"/>
                    <a:pt x="313" y="567"/>
                  </a:cubicBezTo>
                  <a:close/>
                  <a:moveTo>
                    <a:pt x="297" y="61"/>
                  </a:moveTo>
                  <a:cubicBezTo>
                    <a:pt x="295" y="61"/>
                    <a:pt x="295" y="60"/>
                    <a:pt x="293" y="61"/>
                  </a:cubicBezTo>
                  <a:cubicBezTo>
                    <a:pt x="295" y="62"/>
                    <a:pt x="295" y="62"/>
                    <a:pt x="297" y="61"/>
                  </a:cubicBezTo>
                  <a:close/>
                </a:path>
              </a:pathLst>
            </a:custGeom>
            <a:solidFill>
              <a:srgbClr val="EEF3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5" name="Freeform 87"/>
          <p:cNvSpPr>
            <a:spLocks/>
          </p:cNvSpPr>
          <p:nvPr/>
        </p:nvSpPr>
        <p:spPr bwMode="auto">
          <a:xfrm>
            <a:off x="4198147" y="2495265"/>
            <a:ext cx="767147" cy="556270"/>
          </a:xfrm>
          <a:custGeom>
            <a:avLst/>
            <a:gdLst>
              <a:gd name="T0" fmla="*/ 0 w 37"/>
              <a:gd name="T1" fmla="*/ 34 h 35"/>
              <a:gd name="T2" fmla="*/ 2 w 37"/>
              <a:gd name="T3" fmla="*/ 35 h 35"/>
              <a:gd name="T4" fmla="*/ 6 w 37"/>
              <a:gd name="T5" fmla="*/ 27 h 35"/>
              <a:gd name="T6" fmla="*/ 23 w 37"/>
              <a:gd name="T7" fmla="*/ 24 h 35"/>
              <a:gd name="T8" fmla="*/ 37 w 37"/>
              <a:gd name="T9" fmla="*/ 0 h 35"/>
              <a:gd name="T10" fmla="*/ 4 w 37"/>
              <a:gd name="T11" fmla="*/ 26 h 35"/>
              <a:gd name="T12" fmla="*/ 20 w 37"/>
              <a:gd name="T13" fmla="*/ 11 h 35"/>
              <a:gd name="T14" fmla="*/ 0 w 37"/>
              <a:gd name="T15" fmla="*/ 3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5">
                <a:moveTo>
                  <a:pt x="0" y="34"/>
                </a:moveTo>
                <a:cubicBezTo>
                  <a:pt x="0" y="34"/>
                  <a:pt x="0" y="35"/>
                  <a:pt x="2" y="35"/>
                </a:cubicBezTo>
                <a:cubicBezTo>
                  <a:pt x="2" y="33"/>
                  <a:pt x="6" y="27"/>
                  <a:pt x="6" y="27"/>
                </a:cubicBezTo>
                <a:cubicBezTo>
                  <a:pt x="6" y="27"/>
                  <a:pt x="15" y="33"/>
                  <a:pt x="23" y="24"/>
                </a:cubicBezTo>
                <a:cubicBezTo>
                  <a:pt x="32" y="14"/>
                  <a:pt x="26" y="7"/>
                  <a:pt x="37" y="0"/>
                </a:cubicBezTo>
                <a:cubicBezTo>
                  <a:pt x="9" y="6"/>
                  <a:pt x="4" y="15"/>
                  <a:pt x="4" y="26"/>
                </a:cubicBezTo>
                <a:cubicBezTo>
                  <a:pt x="7" y="21"/>
                  <a:pt x="14" y="13"/>
                  <a:pt x="20" y="11"/>
                </a:cubicBezTo>
                <a:cubicBezTo>
                  <a:pt x="9" y="18"/>
                  <a:pt x="3" y="29"/>
                  <a:pt x="0" y="34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87"/>
          <p:cNvSpPr>
            <a:spLocks/>
          </p:cNvSpPr>
          <p:nvPr/>
        </p:nvSpPr>
        <p:spPr bwMode="auto">
          <a:xfrm>
            <a:off x="5089933" y="2495265"/>
            <a:ext cx="767147" cy="556270"/>
          </a:xfrm>
          <a:custGeom>
            <a:avLst/>
            <a:gdLst>
              <a:gd name="T0" fmla="*/ 0 w 37"/>
              <a:gd name="T1" fmla="*/ 34 h 35"/>
              <a:gd name="T2" fmla="*/ 2 w 37"/>
              <a:gd name="T3" fmla="*/ 35 h 35"/>
              <a:gd name="T4" fmla="*/ 6 w 37"/>
              <a:gd name="T5" fmla="*/ 27 h 35"/>
              <a:gd name="T6" fmla="*/ 23 w 37"/>
              <a:gd name="T7" fmla="*/ 24 h 35"/>
              <a:gd name="T8" fmla="*/ 37 w 37"/>
              <a:gd name="T9" fmla="*/ 0 h 35"/>
              <a:gd name="T10" fmla="*/ 4 w 37"/>
              <a:gd name="T11" fmla="*/ 26 h 35"/>
              <a:gd name="T12" fmla="*/ 20 w 37"/>
              <a:gd name="T13" fmla="*/ 11 h 35"/>
              <a:gd name="T14" fmla="*/ 0 w 37"/>
              <a:gd name="T15" fmla="*/ 3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5">
                <a:moveTo>
                  <a:pt x="0" y="34"/>
                </a:moveTo>
                <a:cubicBezTo>
                  <a:pt x="0" y="34"/>
                  <a:pt x="0" y="35"/>
                  <a:pt x="2" y="35"/>
                </a:cubicBezTo>
                <a:cubicBezTo>
                  <a:pt x="2" y="33"/>
                  <a:pt x="6" y="27"/>
                  <a:pt x="6" y="27"/>
                </a:cubicBezTo>
                <a:cubicBezTo>
                  <a:pt x="6" y="27"/>
                  <a:pt x="15" y="33"/>
                  <a:pt x="23" y="24"/>
                </a:cubicBezTo>
                <a:cubicBezTo>
                  <a:pt x="32" y="14"/>
                  <a:pt x="26" y="7"/>
                  <a:pt x="37" y="0"/>
                </a:cubicBezTo>
                <a:cubicBezTo>
                  <a:pt x="9" y="6"/>
                  <a:pt x="4" y="15"/>
                  <a:pt x="4" y="26"/>
                </a:cubicBezTo>
                <a:cubicBezTo>
                  <a:pt x="7" y="21"/>
                  <a:pt x="14" y="13"/>
                  <a:pt x="20" y="11"/>
                </a:cubicBezTo>
                <a:cubicBezTo>
                  <a:pt x="9" y="18"/>
                  <a:pt x="3" y="29"/>
                  <a:pt x="0" y="34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87"/>
          <p:cNvSpPr>
            <a:spLocks/>
          </p:cNvSpPr>
          <p:nvPr/>
        </p:nvSpPr>
        <p:spPr bwMode="auto">
          <a:xfrm>
            <a:off x="5981719" y="2495265"/>
            <a:ext cx="767147" cy="556270"/>
          </a:xfrm>
          <a:custGeom>
            <a:avLst/>
            <a:gdLst>
              <a:gd name="T0" fmla="*/ 0 w 37"/>
              <a:gd name="T1" fmla="*/ 34 h 35"/>
              <a:gd name="T2" fmla="*/ 2 w 37"/>
              <a:gd name="T3" fmla="*/ 35 h 35"/>
              <a:gd name="T4" fmla="*/ 6 w 37"/>
              <a:gd name="T5" fmla="*/ 27 h 35"/>
              <a:gd name="T6" fmla="*/ 23 w 37"/>
              <a:gd name="T7" fmla="*/ 24 h 35"/>
              <a:gd name="T8" fmla="*/ 37 w 37"/>
              <a:gd name="T9" fmla="*/ 0 h 35"/>
              <a:gd name="T10" fmla="*/ 4 w 37"/>
              <a:gd name="T11" fmla="*/ 26 h 35"/>
              <a:gd name="T12" fmla="*/ 20 w 37"/>
              <a:gd name="T13" fmla="*/ 11 h 35"/>
              <a:gd name="T14" fmla="*/ 0 w 37"/>
              <a:gd name="T15" fmla="*/ 3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5">
                <a:moveTo>
                  <a:pt x="0" y="34"/>
                </a:moveTo>
                <a:cubicBezTo>
                  <a:pt x="0" y="34"/>
                  <a:pt x="0" y="35"/>
                  <a:pt x="2" y="35"/>
                </a:cubicBezTo>
                <a:cubicBezTo>
                  <a:pt x="2" y="33"/>
                  <a:pt x="6" y="27"/>
                  <a:pt x="6" y="27"/>
                </a:cubicBezTo>
                <a:cubicBezTo>
                  <a:pt x="6" y="27"/>
                  <a:pt x="15" y="33"/>
                  <a:pt x="23" y="24"/>
                </a:cubicBezTo>
                <a:cubicBezTo>
                  <a:pt x="32" y="14"/>
                  <a:pt x="26" y="7"/>
                  <a:pt x="37" y="0"/>
                </a:cubicBezTo>
                <a:cubicBezTo>
                  <a:pt x="9" y="6"/>
                  <a:pt x="4" y="15"/>
                  <a:pt x="4" y="26"/>
                </a:cubicBezTo>
                <a:cubicBezTo>
                  <a:pt x="7" y="21"/>
                  <a:pt x="14" y="13"/>
                  <a:pt x="20" y="11"/>
                </a:cubicBezTo>
                <a:cubicBezTo>
                  <a:pt x="9" y="18"/>
                  <a:pt x="3" y="29"/>
                  <a:pt x="0" y="34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87"/>
          <p:cNvSpPr>
            <a:spLocks/>
          </p:cNvSpPr>
          <p:nvPr/>
        </p:nvSpPr>
        <p:spPr bwMode="auto">
          <a:xfrm>
            <a:off x="6873505" y="2495265"/>
            <a:ext cx="767147" cy="556270"/>
          </a:xfrm>
          <a:custGeom>
            <a:avLst/>
            <a:gdLst>
              <a:gd name="T0" fmla="*/ 0 w 37"/>
              <a:gd name="T1" fmla="*/ 34 h 35"/>
              <a:gd name="T2" fmla="*/ 2 w 37"/>
              <a:gd name="T3" fmla="*/ 35 h 35"/>
              <a:gd name="T4" fmla="*/ 6 w 37"/>
              <a:gd name="T5" fmla="*/ 27 h 35"/>
              <a:gd name="T6" fmla="*/ 23 w 37"/>
              <a:gd name="T7" fmla="*/ 24 h 35"/>
              <a:gd name="T8" fmla="*/ 37 w 37"/>
              <a:gd name="T9" fmla="*/ 0 h 35"/>
              <a:gd name="T10" fmla="*/ 4 w 37"/>
              <a:gd name="T11" fmla="*/ 26 h 35"/>
              <a:gd name="T12" fmla="*/ 20 w 37"/>
              <a:gd name="T13" fmla="*/ 11 h 35"/>
              <a:gd name="T14" fmla="*/ 0 w 37"/>
              <a:gd name="T15" fmla="*/ 3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5">
                <a:moveTo>
                  <a:pt x="0" y="34"/>
                </a:moveTo>
                <a:cubicBezTo>
                  <a:pt x="0" y="34"/>
                  <a:pt x="0" y="35"/>
                  <a:pt x="2" y="35"/>
                </a:cubicBezTo>
                <a:cubicBezTo>
                  <a:pt x="2" y="33"/>
                  <a:pt x="6" y="27"/>
                  <a:pt x="6" y="27"/>
                </a:cubicBezTo>
                <a:cubicBezTo>
                  <a:pt x="6" y="27"/>
                  <a:pt x="15" y="33"/>
                  <a:pt x="23" y="24"/>
                </a:cubicBezTo>
                <a:cubicBezTo>
                  <a:pt x="32" y="14"/>
                  <a:pt x="26" y="7"/>
                  <a:pt x="37" y="0"/>
                </a:cubicBezTo>
                <a:cubicBezTo>
                  <a:pt x="9" y="6"/>
                  <a:pt x="4" y="15"/>
                  <a:pt x="4" y="26"/>
                </a:cubicBezTo>
                <a:cubicBezTo>
                  <a:pt x="7" y="21"/>
                  <a:pt x="14" y="13"/>
                  <a:pt x="20" y="11"/>
                </a:cubicBezTo>
                <a:cubicBezTo>
                  <a:pt x="9" y="18"/>
                  <a:pt x="3" y="29"/>
                  <a:pt x="0" y="34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87"/>
          <p:cNvSpPr>
            <a:spLocks/>
          </p:cNvSpPr>
          <p:nvPr/>
        </p:nvSpPr>
        <p:spPr bwMode="auto">
          <a:xfrm>
            <a:off x="3306361" y="2495265"/>
            <a:ext cx="767147" cy="556270"/>
          </a:xfrm>
          <a:custGeom>
            <a:avLst/>
            <a:gdLst>
              <a:gd name="T0" fmla="*/ 0 w 37"/>
              <a:gd name="T1" fmla="*/ 34 h 35"/>
              <a:gd name="T2" fmla="*/ 2 w 37"/>
              <a:gd name="T3" fmla="*/ 35 h 35"/>
              <a:gd name="T4" fmla="*/ 6 w 37"/>
              <a:gd name="T5" fmla="*/ 27 h 35"/>
              <a:gd name="T6" fmla="*/ 23 w 37"/>
              <a:gd name="T7" fmla="*/ 24 h 35"/>
              <a:gd name="T8" fmla="*/ 37 w 37"/>
              <a:gd name="T9" fmla="*/ 0 h 35"/>
              <a:gd name="T10" fmla="*/ 4 w 37"/>
              <a:gd name="T11" fmla="*/ 26 h 35"/>
              <a:gd name="T12" fmla="*/ 20 w 37"/>
              <a:gd name="T13" fmla="*/ 11 h 35"/>
              <a:gd name="T14" fmla="*/ 0 w 37"/>
              <a:gd name="T15" fmla="*/ 3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5">
                <a:moveTo>
                  <a:pt x="0" y="34"/>
                </a:moveTo>
                <a:cubicBezTo>
                  <a:pt x="0" y="34"/>
                  <a:pt x="0" y="35"/>
                  <a:pt x="2" y="35"/>
                </a:cubicBezTo>
                <a:cubicBezTo>
                  <a:pt x="2" y="33"/>
                  <a:pt x="6" y="27"/>
                  <a:pt x="6" y="27"/>
                </a:cubicBezTo>
                <a:cubicBezTo>
                  <a:pt x="6" y="27"/>
                  <a:pt x="15" y="33"/>
                  <a:pt x="23" y="24"/>
                </a:cubicBezTo>
                <a:cubicBezTo>
                  <a:pt x="32" y="14"/>
                  <a:pt x="26" y="7"/>
                  <a:pt x="37" y="0"/>
                </a:cubicBezTo>
                <a:cubicBezTo>
                  <a:pt x="9" y="6"/>
                  <a:pt x="4" y="15"/>
                  <a:pt x="4" y="26"/>
                </a:cubicBezTo>
                <a:cubicBezTo>
                  <a:pt x="7" y="21"/>
                  <a:pt x="14" y="13"/>
                  <a:pt x="20" y="11"/>
                </a:cubicBezTo>
                <a:cubicBezTo>
                  <a:pt x="9" y="18"/>
                  <a:pt x="3" y="29"/>
                  <a:pt x="0" y="34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87"/>
          <p:cNvSpPr>
            <a:spLocks/>
          </p:cNvSpPr>
          <p:nvPr/>
        </p:nvSpPr>
        <p:spPr bwMode="auto">
          <a:xfrm>
            <a:off x="2414575" y="2495265"/>
            <a:ext cx="767147" cy="556270"/>
          </a:xfrm>
          <a:custGeom>
            <a:avLst/>
            <a:gdLst>
              <a:gd name="T0" fmla="*/ 0 w 37"/>
              <a:gd name="T1" fmla="*/ 34 h 35"/>
              <a:gd name="T2" fmla="*/ 2 w 37"/>
              <a:gd name="T3" fmla="*/ 35 h 35"/>
              <a:gd name="T4" fmla="*/ 6 w 37"/>
              <a:gd name="T5" fmla="*/ 27 h 35"/>
              <a:gd name="T6" fmla="*/ 23 w 37"/>
              <a:gd name="T7" fmla="*/ 24 h 35"/>
              <a:gd name="T8" fmla="*/ 37 w 37"/>
              <a:gd name="T9" fmla="*/ 0 h 35"/>
              <a:gd name="T10" fmla="*/ 4 w 37"/>
              <a:gd name="T11" fmla="*/ 26 h 35"/>
              <a:gd name="T12" fmla="*/ 20 w 37"/>
              <a:gd name="T13" fmla="*/ 11 h 35"/>
              <a:gd name="T14" fmla="*/ 0 w 37"/>
              <a:gd name="T15" fmla="*/ 3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5">
                <a:moveTo>
                  <a:pt x="0" y="34"/>
                </a:moveTo>
                <a:cubicBezTo>
                  <a:pt x="0" y="34"/>
                  <a:pt x="0" y="35"/>
                  <a:pt x="2" y="35"/>
                </a:cubicBezTo>
                <a:cubicBezTo>
                  <a:pt x="2" y="33"/>
                  <a:pt x="6" y="27"/>
                  <a:pt x="6" y="27"/>
                </a:cubicBezTo>
                <a:cubicBezTo>
                  <a:pt x="6" y="27"/>
                  <a:pt x="15" y="33"/>
                  <a:pt x="23" y="24"/>
                </a:cubicBezTo>
                <a:cubicBezTo>
                  <a:pt x="32" y="14"/>
                  <a:pt x="26" y="7"/>
                  <a:pt x="37" y="0"/>
                </a:cubicBezTo>
                <a:cubicBezTo>
                  <a:pt x="9" y="6"/>
                  <a:pt x="4" y="15"/>
                  <a:pt x="4" y="26"/>
                </a:cubicBezTo>
                <a:cubicBezTo>
                  <a:pt x="7" y="21"/>
                  <a:pt x="14" y="13"/>
                  <a:pt x="20" y="11"/>
                </a:cubicBezTo>
                <a:cubicBezTo>
                  <a:pt x="9" y="18"/>
                  <a:pt x="3" y="29"/>
                  <a:pt x="0" y="34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87"/>
          <p:cNvSpPr>
            <a:spLocks/>
          </p:cNvSpPr>
          <p:nvPr/>
        </p:nvSpPr>
        <p:spPr bwMode="auto">
          <a:xfrm>
            <a:off x="7765293" y="2495265"/>
            <a:ext cx="767147" cy="556270"/>
          </a:xfrm>
          <a:custGeom>
            <a:avLst/>
            <a:gdLst>
              <a:gd name="T0" fmla="*/ 0 w 37"/>
              <a:gd name="T1" fmla="*/ 34 h 35"/>
              <a:gd name="T2" fmla="*/ 2 w 37"/>
              <a:gd name="T3" fmla="*/ 35 h 35"/>
              <a:gd name="T4" fmla="*/ 6 w 37"/>
              <a:gd name="T5" fmla="*/ 27 h 35"/>
              <a:gd name="T6" fmla="*/ 23 w 37"/>
              <a:gd name="T7" fmla="*/ 24 h 35"/>
              <a:gd name="T8" fmla="*/ 37 w 37"/>
              <a:gd name="T9" fmla="*/ 0 h 35"/>
              <a:gd name="T10" fmla="*/ 4 w 37"/>
              <a:gd name="T11" fmla="*/ 26 h 35"/>
              <a:gd name="T12" fmla="*/ 20 w 37"/>
              <a:gd name="T13" fmla="*/ 11 h 35"/>
              <a:gd name="T14" fmla="*/ 0 w 37"/>
              <a:gd name="T15" fmla="*/ 3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5">
                <a:moveTo>
                  <a:pt x="0" y="34"/>
                </a:moveTo>
                <a:cubicBezTo>
                  <a:pt x="0" y="34"/>
                  <a:pt x="0" y="35"/>
                  <a:pt x="2" y="35"/>
                </a:cubicBezTo>
                <a:cubicBezTo>
                  <a:pt x="2" y="33"/>
                  <a:pt x="6" y="27"/>
                  <a:pt x="6" y="27"/>
                </a:cubicBezTo>
                <a:cubicBezTo>
                  <a:pt x="6" y="27"/>
                  <a:pt x="15" y="33"/>
                  <a:pt x="23" y="24"/>
                </a:cubicBezTo>
                <a:cubicBezTo>
                  <a:pt x="32" y="14"/>
                  <a:pt x="26" y="7"/>
                  <a:pt x="37" y="0"/>
                </a:cubicBezTo>
                <a:cubicBezTo>
                  <a:pt x="9" y="6"/>
                  <a:pt x="4" y="15"/>
                  <a:pt x="4" y="26"/>
                </a:cubicBezTo>
                <a:cubicBezTo>
                  <a:pt x="7" y="21"/>
                  <a:pt x="14" y="13"/>
                  <a:pt x="20" y="11"/>
                </a:cubicBezTo>
                <a:cubicBezTo>
                  <a:pt x="9" y="18"/>
                  <a:pt x="3" y="29"/>
                  <a:pt x="0" y="34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87"/>
          <p:cNvSpPr>
            <a:spLocks/>
          </p:cNvSpPr>
          <p:nvPr/>
        </p:nvSpPr>
        <p:spPr bwMode="auto">
          <a:xfrm>
            <a:off x="4151080" y="3597940"/>
            <a:ext cx="767147" cy="556270"/>
          </a:xfrm>
          <a:custGeom>
            <a:avLst/>
            <a:gdLst>
              <a:gd name="T0" fmla="*/ 0 w 37"/>
              <a:gd name="T1" fmla="*/ 34 h 35"/>
              <a:gd name="T2" fmla="*/ 2 w 37"/>
              <a:gd name="T3" fmla="*/ 35 h 35"/>
              <a:gd name="T4" fmla="*/ 6 w 37"/>
              <a:gd name="T5" fmla="*/ 27 h 35"/>
              <a:gd name="T6" fmla="*/ 23 w 37"/>
              <a:gd name="T7" fmla="*/ 24 h 35"/>
              <a:gd name="T8" fmla="*/ 37 w 37"/>
              <a:gd name="T9" fmla="*/ 0 h 35"/>
              <a:gd name="T10" fmla="*/ 4 w 37"/>
              <a:gd name="T11" fmla="*/ 26 h 35"/>
              <a:gd name="T12" fmla="*/ 20 w 37"/>
              <a:gd name="T13" fmla="*/ 11 h 35"/>
              <a:gd name="T14" fmla="*/ 0 w 37"/>
              <a:gd name="T15" fmla="*/ 3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5">
                <a:moveTo>
                  <a:pt x="0" y="34"/>
                </a:moveTo>
                <a:cubicBezTo>
                  <a:pt x="0" y="34"/>
                  <a:pt x="0" y="35"/>
                  <a:pt x="2" y="35"/>
                </a:cubicBezTo>
                <a:cubicBezTo>
                  <a:pt x="2" y="33"/>
                  <a:pt x="6" y="27"/>
                  <a:pt x="6" y="27"/>
                </a:cubicBezTo>
                <a:cubicBezTo>
                  <a:pt x="6" y="27"/>
                  <a:pt x="15" y="33"/>
                  <a:pt x="23" y="24"/>
                </a:cubicBezTo>
                <a:cubicBezTo>
                  <a:pt x="32" y="14"/>
                  <a:pt x="26" y="7"/>
                  <a:pt x="37" y="0"/>
                </a:cubicBezTo>
                <a:cubicBezTo>
                  <a:pt x="9" y="6"/>
                  <a:pt x="4" y="15"/>
                  <a:pt x="4" y="26"/>
                </a:cubicBezTo>
                <a:cubicBezTo>
                  <a:pt x="7" y="21"/>
                  <a:pt x="14" y="13"/>
                  <a:pt x="20" y="11"/>
                </a:cubicBezTo>
                <a:cubicBezTo>
                  <a:pt x="9" y="18"/>
                  <a:pt x="3" y="29"/>
                  <a:pt x="0" y="34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87"/>
          <p:cNvSpPr>
            <a:spLocks/>
          </p:cNvSpPr>
          <p:nvPr/>
        </p:nvSpPr>
        <p:spPr bwMode="auto">
          <a:xfrm>
            <a:off x="5042866" y="3597940"/>
            <a:ext cx="767147" cy="556270"/>
          </a:xfrm>
          <a:custGeom>
            <a:avLst/>
            <a:gdLst>
              <a:gd name="T0" fmla="*/ 0 w 37"/>
              <a:gd name="T1" fmla="*/ 34 h 35"/>
              <a:gd name="T2" fmla="*/ 2 w 37"/>
              <a:gd name="T3" fmla="*/ 35 h 35"/>
              <a:gd name="T4" fmla="*/ 6 w 37"/>
              <a:gd name="T5" fmla="*/ 27 h 35"/>
              <a:gd name="T6" fmla="*/ 23 w 37"/>
              <a:gd name="T7" fmla="*/ 24 h 35"/>
              <a:gd name="T8" fmla="*/ 37 w 37"/>
              <a:gd name="T9" fmla="*/ 0 h 35"/>
              <a:gd name="T10" fmla="*/ 4 w 37"/>
              <a:gd name="T11" fmla="*/ 26 h 35"/>
              <a:gd name="T12" fmla="*/ 20 w 37"/>
              <a:gd name="T13" fmla="*/ 11 h 35"/>
              <a:gd name="T14" fmla="*/ 0 w 37"/>
              <a:gd name="T15" fmla="*/ 3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5">
                <a:moveTo>
                  <a:pt x="0" y="34"/>
                </a:moveTo>
                <a:cubicBezTo>
                  <a:pt x="0" y="34"/>
                  <a:pt x="0" y="35"/>
                  <a:pt x="2" y="35"/>
                </a:cubicBezTo>
                <a:cubicBezTo>
                  <a:pt x="2" y="33"/>
                  <a:pt x="6" y="27"/>
                  <a:pt x="6" y="27"/>
                </a:cubicBezTo>
                <a:cubicBezTo>
                  <a:pt x="6" y="27"/>
                  <a:pt x="15" y="33"/>
                  <a:pt x="23" y="24"/>
                </a:cubicBezTo>
                <a:cubicBezTo>
                  <a:pt x="32" y="14"/>
                  <a:pt x="26" y="7"/>
                  <a:pt x="37" y="0"/>
                </a:cubicBezTo>
                <a:cubicBezTo>
                  <a:pt x="9" y="6"/>
                  <a:pt x="4" y="15"/>
                  <a:pt x="4" y="26"/>
                </a:cubicBezTo>
                <a:cubicBezTo>
                  <a:pt x="7" y="21"/>
                  <a:pt x="14" y="13"/>
                  <a:pt x="20" y="11"/>
                </a:cubicBezTo>
                <a:cubicBezTo>
                  <a:pt x="9" y="18"/>
                  <a:pt x="3" y="29"/>
                  <a:pt x="0" y="34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87"/>
          <p:cNvSpPr>
            <a:spLocks/>
          </p:cNvSpPr>
          <p:nvPr/>
        </p:nvSpPr>
        <p:spPr bwMode="auto">
          <a:xfrm>
            <a:off x="5934652" y="3597940"/>
            <a:ext cx="767147" cy="556270"/>
          </a:xfrm>
          <a:custGeom>
            <a:avLst/>
            <a:gdLst>
              <a:gd name="T0" fmla="*/ 0 w 37"/>
              <a:gd name="T1" fmla="*/ 34 h 35"/>
              <a:gd name="T2" fmla="*/ 2 w 37"/>
              <a:gd name="T3" fmla="*/ 35 h 35"/>
              <a:gd name="T4" fmla="*/ 6 w 37"/>
              <a:gd name="T5" fmla="*/ 27 h 35"/>
              <a:gd name="T6" fmla="*/ 23 w 37"/>
              <a:gd name="T7" fmla="*/ 24 h 35"/>
              <a:gd name="T8" fmla="*/ 37 w 37"/>
              <a:gd name="T9" fmla="*/ 0 h 35"/>
              <a:gd name="T10" fmla="*/ 4 w 37"/>
              <a:gd name="T11" fmla="*/ 26 h 35"/>
              <a:gd name="T12" fmla="*/ 20 w 37"/>
              <a:gd name="T13" fmla="*/ 11 h 35"/>
              <a:gd name="T14" fmla="*/ 0 w 37"/>
              <a:gd name="T15" fmla="*/ 3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5">
                <a:moveTo>
                  <a:pt x="0" y="34"/>
                </a:moveTo>
                <a:cubicBezTo>
                  <a:pt x="0" y="34"/>
                  <a:pt x="0" y="35"/>
                  <a:pt x="2" y="35"/>
                </a:cubicBezTo>
                <a:cubicBezTo>
                  <a:pt x="2" y="33"/>
                  <a:pt x="6" y="27"/>
                  <a:pt x="6" y="27"/>
                </a:cubicBezTo>
                <a:cubicBezTo>
                  <a:pt x="6" y="27"/>
                  <a:pt x="15" y="33"/>
                  <a:pt x="23" y="24"/>
                </a:cubicBezTo>
                <a:cubicBezTo>
                  <a:pt x="32" y="14"/>
                  <a:pt x="26" y="7"/>
                  <a:pt x="37" y="0"/>
                </a:cubicBezTo>
                <a:cubicBezTo>
                  <a:pt x="9" y="6"/>
                  <a:pt x="4" y="15"/>
                  <a:pt x="4" y="26"/>
                </a:cubicBezTo>
                <a:cubicBezTo>
                  <a:pt x="7" y="21"/>
                  <a:pt x="14" y="13"/>
                  <a:pt x="20" y="11"/>
                </a:cubicBezTo>
                <a:cubicBezTo>
                  <a:pt x="9" y="18"/>
                  <a:pt x="3" y="29"/>
                  <a:pt x="0" y="34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87"/>
          <p:cNvSpPr>
            <a:spLocks/>
          </p:cNvSpPr>
          <p:nvPr/>
        </p:nvSpPr>
        <p:spPr bwMode="auto">
          <a:xfrm>
            <a:off x="6826438" y="3597940"/>
            <a:ext cx="767147" cy="556270"/>
          </a:xfrm>
          <a:custGeom>
            <a:avLst/>
            <a:gdLst>
              <a:gd name="T0" fmla="*/ 0 w 37"/>
              <a:gd name="T1" fmla="*/ 34 h 35"/>
              <a:gd name="T2" fmla="*/ 2 w 37"/>
              <a:gd name="T3" fmla="*/ 35 h 35"/>
              <a:gd name="T4" fmla="*/ 6 w 37"/>
              <a:gd name="T5" fmla="*/ 27 h 35"/>
              <a:gd name="T6" fmla="*/ 23 w 37"/>
              <a:gd name="T7" fmla="*/ 24 h 35"/>
              <a:gd name="T8" fmla="*/ 37 w 37"/>
              <a:gd name="T9" fmla="*/ 0 h 35"/>
              <a:gd name="T10" fmla="*/ 4 w 37"/>
              <a:gd name="T11" fmla="*/ 26 h 35"/>
              <a:gd name="T12" fmla="*/ 20 w 37"/>
              <a:gd name="T13" fmla="*/ 11 h 35"/>
              <a:gd name="T14" fmla="*/ 0 w 37"/>
              <a:gd name="T15" fmla="*/ 3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5">
                <a:moveTo>
                  <a:pt x="0" y="34"/>
                </a:moveTo>
                <a:cubicBezTo>
                  <a:pt x="0" y="34"/>
                  <a:pt x="0" y="35"/>
                  <a:pt x="2" y="35"/>
                </a:cubicBezTo>
                <a:cubicBezTo>
                  <a:pt x="2" y="33"/>
                  <a:pt x="6" y="27"/>
                  <a:pt x="6" y="27"/>
                </a:cubicBezTo>
                <a:cubicBezTo>
                  <a:pt x="6" y="27"/>
                  <a:pt x="15" y="33"/>
                  <a:pt x="23" y="24"/>
                </a:cubicBezTo>
                <a:cubicBezTo>
                  <a:pt x="32" y="14"/>
                  <a:pt x="26" y="7"/>
                  <a:pt x="37" y="0"/>
                </a:cubicBezTo>
                <a:cubicBezTo>
                  <a:pt x="9" y="6"/>
                  <a:pt x="4" y="15"/>
                  <a:pt x="4" y="26"/>
                </a:cubicBezTo>
                <a:cubicBezTo>
                  <a:pt x="7" y="21"/>
                  <a:pt x="14" y="13"/>
                  <a:pt x="20" y="11"/>
                </a:cubicBezTo>
                <a:cubicBezTo>
                  <a:pt x="9" y="18"/>
                  <a:pt x="3" y="29"/>
                  <a:pt x="0" y="34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87"/>
          <p:cNvSpPr>
            <a:spLocks/>
          </p:cNvSpPr>
          <p:nvPr/>
        </p:nvSpPr>
        <p:spPr bwMode="auto">
          <a:xfrm>
            <a:off x="3259294" y="3597940"/>
            <a:ext cx="767147" cy="556270"/>
          </a:xfrm>
          <a:custGeom>
            <a:avLst/>
            <a:gdLst>
              <a:gd name="T0" fmla="*/ 0 w 37"/>
              <a:gd name="T1" fmla="*/ 34 h 35"/>
              <a:gd name="T2" fmla="*/ 2 w 37"/>
              <a:gd name="T3" fmla="*/ 35 h 35"/>
              <a:gd name="T4" fmla="*/ 6 w 37"/>
              <a:gd name="T5" fmla="*/ 27 h 35"/>
              <a:gd name="T6" fmla="*/ 23 w 37"/>
              <a:gd name="T7" fmla="*/ 24 h 35"/>
              <a:gd name="T8" fmla="*/ 37 w 37"/>
              <a:gd name="T9" fmla="*/ 0 h 35"/>
              <a:gd name="T10" fmla="*/ 4 w 37"/>
              <a:gd name="T11" fmla="*/ 26 h 35"/>
              <a:gd name="T12" fmla="*/ 20 w 37"/>
              <a:gd name="T13" fmla="*/ 11 h 35"/>
              <a:gd name="T14" fmla="*/ 0 w 37"/>
              <a:gd name="T15" fmla="*/ 3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5">
                <a:moveTo>
                  <a:pt x="0" y="34"/>
                </a:moveTo>
                <a:cubicBezTo>
                  <a:pt x="0" y="34"/>
                  <a:pt x="0" y="35"/>
                  <a:pt x="2" y="35"/>
                </a:cubicBezTo>
                <a:cubicBezTo>
                  <a:pt x="2" y="33"/>
                  <a:pt x="6" y="27"/>
                  <a:pt x="6" y="27"/>
                </a:cubicBezTo>
                <a:cubicBezTo>
                  <a:pt x="6" y="27"/>
                  <a:pt x="15" y="33"/>
                  <a:pt x="23" y="24"/>
                </a:cubicBezTo>
                <a:cubicBezTo>
                  <a:pt x="32" y="14"/>
                  <a:pt x="26" y="7"/>
                  <a:pt x="37" y="0"/>
                </a:cubicBezTo>
                <a:cubicBezTo>
                  <a:pt x="9" y="6"/>
                  <a:pt x="4" y="15"/>
                  <a:pt x="4" y="26"/>
                </a:cubicBezTo>
                <a:cubicBezTo>
                  <a:pt x="7" y="21"/>
                  <a:pt x="14" y="13"/>
                  <a:pt x="20" y="11"/>
                </a:cubicBezTo>
                <a:cubicBezTo>
                  <a:pt x="9" y="18"/>
                  <a:pt x="3" y="29"/>
                  <a:pt x="0" y="34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87"/>
          <p:cNvSpPr>
            <a:spLocks/>
          </p:cNvSpPr>
          <p:nvPr/>
        </p:nvSpPr>
        <p:spPr bwMode="auto">
          <a:xfrm>
            <a:off x="2367508" y="3597940"/>
            <a:ext cx="767147" cy="556270"/>
          </a:xfrm>
          <a:custGeom>
            <a:avLst/>
            <a:gdLst>
              <a:gd name="T0" fmla="*/ 0 w 37"/>
              <a:gd name="T1" fmla="*/ 34 h 35"/>
              <a:gd name="T2" fmla="*/ 2 w 37"/>
              <a:gd name="T3" fmla="*/ 35 h 35"/>
              <a:gd name="T4" fmla="*/ 6 w 37"/>
              <a:gd name="T5" fmla="*/ 27 h 35"/>
              <a:gd name="T6" fmla="*/ 23 w 37"/>
              <a:gd name="T7" fmla="*/ 24 h 35"/>
              <a:gd name="T8" fmla="*/ 37 w 37"/>
              <a:gd name="T9" fmla="*/ 0 h 35"/>
              <a:gd name="T10" fmla="*/ 4 w 37"/>
              <a:gd name="T11" fmla="*/ 26 h 35"/>
              <a:gd name="T12" fmla="*/ 20 w 37"/>
              <a:gd name="T13" fmla="*/ 11 h 35"/>
              <a:gd name="T14" fmla="*/ 0 w 37"/>
              <a:gd name="T15" fmla="*/ 3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5">
                <a:moveTo>
                  <a:pt x="0" y="34"/>
                </a:moveTo>
                <a:cubicBezTo>
                  <a:pt x="0" y="34"/>
                  <a:pt x="0" y="35"/>
                  <a:pt x="2" y="35"/>
                </a:cubicBezTo>
                <a:cubicBezTo>
                  <a:pt x="2" y="33"/>
                  <a:pt x="6" y="27"/>
                  <a:pt x="6" y="27"/>
                </a:cubicBezTo>
                <a:cubicBezTo>
                  <a:pt x="6" y="27"/>
                  <a:pt x="15" y="33"/>
                  <a:pt x="23" y="24"/>
                </a:cubicBezTo>
                <a:cubicBezTo>
                  <a:pt x="32" y="14"/>
                  <a:pt x="26" y="7"/>
                  <a:pt x="37" y="0"/>
                </a:cubicBezTo>
                <a:cubicBezTo>
                  <a:pt x="9" y="6"/>
                  <a:pt x="4" y="15"/>
                  <a:pt x="4" y="26"/>
                </a:cubicBezTo>
                <a:cubicBezTo>
                  <a:pt x="7" y="21"/>
                  <a:pt x="14" y="13"/>
                  <a:pt x="20" y="11"/>
                </a:cubicBezTo>
                <a:cubicBezTo>
                  <a:pt x="9" y="18"/>
                  <a:pt x="3" y="29"/>
                  <a:pt x="0" y="34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87"/>
          <p:cNvSpPr>
            <a:spLocks/>
          </p:cNvSpPr>
          <p:nvPr/>
        </p:nvSpPr>
        <p:spPr bwMode="auto">
          <a:xfrm>
            <a:off x="4198147" y="4600922"/>
            <a:ext cx="767147" cy="556270"/>
          </a:xfrm>
          <a:custGeom>
            <a:avLst/>
            <a:gdLst>
              <a:gd name="T0" fmla="*/ 0 w 37"/>
              <a:gd name="T1" fmla="*/ 34 h 35"/>
              <a:gd name="T2" fmla="*/ 2 w 37"/>
              <a:gd name="T3" fmla="*/ 35 h 35"/>
              <a:gd name="T4" fmla="*/ 6 w 37"/>
              <a:gd name="T5" fmla="*/ 27 h 35"/>
              <a:gd name="T6" fmla="*/ 23 w 37"/>
              <a:gd name="T7" fmla="*/ 24 h 35"/>
              <a:gd name="T8" fmla="*/ 37 w 37"/>
              <a:gd name="T9" fmla="*/ 0 h 35"/>
              <a:gd name="T10" fmla="*/ 4 w 37"/>
              <a:gd name="T11" fmla="*/ 26 h 35"/>
              <a:gd name="T12" fmla="*/ 20 w 37"/>
              <a:gd name="T13" fmla="*/ 11 h 35"/>
              <a:gd name="T14" fmla="*/ 0 w 37"/>
              <a:gd name="T15" fmla="*/ 3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5">
                <a:moveTo>
                  <a:pt x="0" y="34"/>
                </a:moveTo>
                <a:cubicBezTo>
                  <a:pt x="0" y="34"/>
                  <a:pt x="0" y="35"/>
                  <a:pt x="2" y="35"/>
                </a:cubicBezTo>
                <a:cubicBezTo>
                  <a:pt x="2" y="33"/>
                  <a:pt x="6" y="27"/>
                  <a:pt x="6" y="27"/>
                </a:cubicBezTo>
                <a:cubicBezTo>
                  <a:pt x="6" y="27"/>
                  <a:pt x="15" y="33"/>
                  <a:pt x="23" y="24"/>
                </a:cubicBezTo>
                <a:cubicBezTo>
                  <a:pt x="32" y="14"/>
                  <a:pt x="26" y="7"/>
                  <a:pt x="37" y="0"/>
                </a:cubicBezTo>
                <a:cubicBezTo>
                  <a:pt x="9" y="6"/>
                  <a:pt x="4" y="15"/>
                  <a:pt x="4" y="26"/>
                </a:cubicBezTo>
                <a:cubicBezTo>
                  <a:pt x="7" y="21"/>
                  <a:pt x="14" y="13"/>
                  <a:pt x="20" y="11"/>
                </a:cubicBezTo>
                <a:cubicBezTo>
                  <a:pt x="9" y="18"/>
                  <a:pt x="3" y="29"/>
                  <a:pt x="0" y="34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87"/>
          <p:cNvSpPr>
            <a:spLocks/>
          </p:cNvSpPr>
          <p:nvPr/>
        </p:nvSpPr>
        <p:spPr bwMode="auto">
          <a:xfrm>
            <a:off x="3306361" y="4600922"/>
            <a:ext cx="767147" cy="556270"/>
          </a:xfrm>
          <a:custGeom>
            <a:avLst/>
            <a:gdLst>
              <a:gd name="T0" fmla="*/ 0 w 37"/>
              <a:gd name="T1" fmla="*/ 34 h 35"/>
              <a:gd name="T2" fmla="*/ 2 w 37"/>
              <a:gd name="T3" fmla="*/ 35 h 35"/>
              <a:gd name="T4" fmla="*/ 6 w 37"/>
              <a:gd name="T5" fmla="*/ 27 h 35"/>
              <a:gd name="T6" fmla="*/ 23 w 37"/>
              <a:gd name="T7" fmla="*/ 24 h 35"/>
              <a:gd name="T8" fmla="*/ 37 w 37"/>
              <a:gd name="T9" fmla="*/ 0 h 35"/>
              <a:gd name="T10" fmla="*/ 4 w 37"/>
              <a:gd name="T11" fmla="*/ 26 h 35"/>
              <a:gd name="T12" fmla="*/ 20 w 37"/>
              <a:gd name="T13" fmla="*/ 11 h 35"/>
              <a:gd name="T14" fmla="*/ 0 w 37"/>
              <a:gd name="T15" fmla="*/ 3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5">
                <a:moveTo>
                  <a:pt x="0" y="34"/>
                </a:moveTo>
                <a:cubicBezTo>
                  <a:pt x="0" y="34"/>
                  <a:pt x="0" y="35"/>
                  <a:pt x="2" y="35"/>
                </a:cubicBezTo>
                <a:cubicBezTo>
                  <a:pt x="2" y="33"/>
                  <a:pt x="6" y="27"/>
                  <a:pt x="6" y="27"/>
                </a:cubicBezTo>
                <a:cubicBezTo>
                  <a:pt x="6" y="27"/>
                  <a:pt x="15" y="33"/>
                  <a:pt x="23" y="24"/>
                </a:cubicBezTo>
                <a:cubicBezTo>
                  <a:pt x="32" y="14"/>
                  <a:pt x="26" y="7"/>
                  <a:pt x="37" y="0"/>
                </a:cubicBezTo>
                <a:cubicBezTo>
                  <a:pt x="9" y="6"/>
                  <a:pt x="4" y="15"/>
                  <a:pt x="4" y="26"/>
                </a:cubicBezTo>
                <a:cubicBezTo>
                  <a:pt x="7" y="21"/>
                  <a:pt x="14" y="13"/>
                  <a:pt x="20" y="11"/>
                </a:cubicBezTo>
                <a:cubicBezTo>
                  <a:pt x="9" y="18"/>
                  <a:pt x="3" y="29"/>
                  <a:pt x="0" y="34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87"/>
          <p:cNvSpPr>
            <a:spLocks/>
          </p:cNvSpPr>
          <p:nvPr/>
        </p:nvSpPr>
        <p:spPr bwMode="auto">
          <a:xfrm>
            <a:off x="2414575" y="4600922"/>
            <a:ext cx="767147" cy="556270"/>
          </a:xfrm>
          <a:custGeom>
            <a:avLst/>
            <a:gdLst>
              <a:gd name="T0" fmla="*/ 0 w 37"/>
              <a:gd name="T1" fmla="*/ 34 h 35"/>
              <a:gd name="T2" fmla="*/ 2 w 37"/>
              <a:gd name="T3" fmla="*/ 35 h 35"/>
              <a:gd name="T4" fmla="*/ 6 w 37"/>
              <a:gd name="T5" fmla="*/ 27 h 35"/>
              <a:gd name="T6" fmla="*/ 23 w 37"/>
              <a:gd name="T7" fmla="*/ 24 h 35"/>
              <a:gd name="T8" fmla="*/ 37 w 37"/>
              <a:gd name="T9" fmla="*/ 0 h 35"/>
              <a:gd name="T10" fmla="*/ 4 w 37"/>
              <a:gd name="T11" fmla="*/ 26 h 35"/>
              <a:gd name="T12" fmla="*/ 20 w 37"/>
              <a:gd name="T13" fmla="*/ 11 h 35"/>
              <a:gd name="T14" fmla="*/ 0 w 37"/>
              <a:gd name="T15" fmla="*/ 3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5">
                <a:moveTo>
                  <a:pt x="0" y="34"/>
                </a:moveTo>
                <a:cubicBezTo>
                  <a:pt x="0" y="34"/>
                  <a:pt x="0" y="35"/>
                  <a:pt x="2" y="35"/>
                </a:cubicBezTo>
                <a:cubicBezTo>
                  <a:pt x="2" y="33"/>
                  <a:pt x="6" y="27"/>
                  <a:pt x="6" y="27"/>
                </a:cubicBezTo>
                <a:cubicBezTo>
                  <a:pt x="6" y="27"/>
                  <a:pt x="15" y="33"/>
                  <a:pt x="23" y="24"/>
                </a:cubicBezTo>
                <a:cubicBezTo>
                  <a:pt x="32" y="14"/>
                  <a:pt x="26" y="7"/>
                  <a:pt x="37" y="0"/>
                </a:cubicBezTo>
                <a:cubicBezTo>
                  <a:pt x="9" y="6"/>
                  <a:pt x="4" y="15"/>
                  <a:pt x="4" y="26"/>
                </a:cubicBezTo>
                <a:cubicBezTo>
                  <a:pt x="7" y="21"/>
                  <a:pt x="14" y="13"/>
                  <a:pt x="20" y="11"/>
                </a:cubicBezTo>
                <a:cubicBezTo>
                  <a:pt x="9" y="18"/>
                  <a:pt x="3" y="29"/>
                  <a:pt x="0" y="34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5" name="组合 64"/>
          <p:cNvGrpSpPr/>
          <p:nvPr/>
        </p:nvGrpSpPr>
        <p:grpSpPr>
          <a:xfrm>
            <a:off x="703431" y="2420888"/>
            <a:ext cx="663389" cy="705024"/>
            <a:chOff x="2352725" y="3546425"/>
            <a:chExt cx="274637" cy="238125"/>
          </a:xfrm>
        </p:grpSpPr>
        <p:sp>
          <p:nvSpPr>
            <p:cNvPr id="66" name="Freeform 83"/>
            <p:cNvSpPr>
              <a:spLocks/>
            </p:cNvSpPr>
            <p:nvPr/>
          </p:nvSpPr>
          <p:spPr bwMode="auto">
            <a:xfrm>
              <a:off x="2379712" y="3592463"/>
              <a:ext cx="211137" cy="192087"/>
            </a:xfrm>
            <a:custGeom>
              <a:avLst/>
              <a:gdLst>
                <a:gd name="T0" fmla="*/ 69 w 133"/>
                <a:gd name="T1" fmla="*/ 0 h 121"/>
                <a:gd name="T2" fmla="*/ 35 w 133"/>
                <a:gd name="T3" fmla="*/ 23 h 121"/>
                <a:gd name="T4" fmla="*/ 0 w 133"/>
                <a:gd name="T5" fmla="*/ 51 h 121"/>
                <a:gd name="T6" fmla="*/ 0 w 133"/>
                <a:gd name="T7" fmla="*/ 121 h 121"/>
                <a:gd name="T8" fmla="*/ 46 w 133"/>
                <a:gd name="T9" fmla="*/ 121 h 121"/>
                <a:gd name="T10" fmla="*/ 46 w 133"/>
                <a:gd name="T11" fmla="*/ 57 h 121"/>
                <a:gd name="T12" fmla="*/ 87 w 133"/>
                <a:gd name="T13" fmla="*/ 57 h 121"/>
                <a:gd name="T14" fmla="*/ 87 w 133"/>
                <a:gd name="T15" fmla="*/ 121 h 121"/>
                <a:gd name="T16" fmla="*/ 133 w 133"/>
                <a:gd name="T17" fmla="*/ 121 h 121"/>
                <a:gd name="T18" fmla="*/ 133 w 133"/>
                <a:gd name="T19" fmla="*/ 51 h 121"/>
                <a:gd name="T20" fmla="*/ 98 w 133"/>
                <a:gd name="T21" fmla="*/ 23 h 121"/>
                <a:gd name="T22" fmla="*/ 69 w 133"/>
                <a:gd name="T2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3" h="121">
                  <a:moveTo>
                    <a:pt x="69" y="0"/>
                  </a:moveTo>
                  <a:lnTo>
                    <a:pt x="35" y="23"/>
                  </a:lnTo>
                  <a:lnTo>
                    <a:pt x="0" y="51"/>
                  </a:lnTo>
                  <a:lnTo>
                    <a:pt x="0" y="121"/>
                  </a:lnTo>
                  <a:lnTo>
                    <a:pt x="46" y="121"/>
                  </a:lnTo>
                  <a:lnTo>
                    <a:pt x="46" y="57"/>
                  </a:lnTo>
                  <a:lnTo>
                    <a:pt x="87" y="57"/>
                  </a:lnTo>
                  <a:lnTo>
                    <a:pt x="87" y="121"/>
                  </a:lnTo>
                  <a:lnTo>
                    <a:pt x="133" y="121"/>
                  </a:lnTo>
                  <a:lnTo>
                    <a:pt x="133" y="51"/>
                  </a:lnTo>
                  <a:lnTo>
                    <a:pt x="98" y="23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84"/>
            <p:cNvSpPr>
              <a:spLocks/>
            </p:cNvSpPr>
            <p:nvPr/>
          </p:nvSpPr>
          <p:spPr bwMode="auto">
            <a:xfrm>
              <a:off x="2352725" y="3546425"/>
              <a:ext cx="274637" cy="127000"/>
            </a:xfrm>
            <a:custGeom>
              <a:avLst/>
              <a:gdLst>
                <a:gd name="T0" fmla="*/ 138 w 173"/>
                <a:gd name="T1" fmla="*/ 40 h 80"/>
                <a:gd name="T2" fmla="*/ 138 w 173"/>
                <a:gd name="T3" fmla="*/ 6 h 80"/>
                <a:gd name="T4" fmla="*/ 115 w 173"/>
                <a:gd name="T5" fmla="*/ 6 h 80"/>
                <a:gd name="T6" fmla="*/ 115 w 173"/>
                <a:gd name="T7" fmla="*/ 23 h 80"/>
                <a:gd name="T8" fmla="*/ 98 w 173"/>
                <a:gd name="T9" fmla="*/ 6 h 80"/>
                <a:gd name="T10" fmla="*/ 86 w 173"/>
                <a:gd name="T11" fmla="*/ 0 h 80"/>
                <a:gd name="T12" fmla="*/ 75 w 173"/>
                <a:gd name="T13" fmla="*/ 6 h 80"/>
                <a:gd name="T14" fmla="*/ 0 w 173"/>
                <a:gd name="T15" fmla="*/ 69 h 80"/>
                <a:gd name="T16" fmla="*/ 5 w 173"/>
                <a:gd name="T17" fmla="*/ 80 h 80"/>
                <a:gd name="T18" fmla="*/ 86 w 173"/>
                <a:gd name="T19" fmla="*/ 17 h 80"/>
                <a:gd name="T20" fmla="*/ 167 w 173"/>
                <a:gd name="T21" fmla="*/ 80 h 80"/>
                <a:gd name="T22" fmla="*/ 173 w 173"/>
                <a:gd name="T23" fmla="*/ 69 h 80"/>
                <a:gd name="T24" fmla="*/ 138 w 173"/>
                <a:gd name="T25" fmla="*/ 4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80">
                  <a:moveTo>
                    <a:pt x="138" y="40"/>
                  </a:moveTo>
                  <a:lnTo>
                    <a:pt x="138" y="6"/>
                  </a:lnTo>
                  <a:lnTo>
                    <a:pt x="115" y="6"/>
                  </a:lnTo>
                  <a:lnTo>
                    <a:pt x="115" y="23"/>
                  </a:lnTo>
                  <a:lnTo>
                    <a:pt x="98" y="6"/>
                  </a:lnTo>
                  <a:lnTo>
                    <a:pt x="86" y="0"/>
                  </a:lnTo>
                  <a:lnTo>
                    <a:pt x="75" y="6"/>
                  </a:lnTo>
                  <a:lnTo>
                    <a:pt x="0" y="69"/>
                  </a:lnTo>
                  <a:lnTo>
                    <a:pt x="5" y="80"/>
                  </a:lnTo>
                  <a:lnTo>
                    <a:pt x="86" y="17"/>
                  </a:lnTo>
                  <a:lnTo>
                    <a:pt x="167" y="80"/>
                  </a:lnTo>
                  <a:lnTo>
                    <a:pt x="173" y="69"/>
                  </a:lnTo>
                  <a:lnTo>
                    <a:pt x="138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762831" y="3356992"/>
            <a:ext cx="424793" cy="1008112"/>
            <a:chOff x="4732387" y="3473400"/>
            <a:chExt cx="165100" cy="411162"/>
          </a:xfrm>
        </p:grpSpPr>
        <p:sp>
          <p:nvSpPr>
            <p:cNvPr id="69" name="Freeform 85"/>
            <p:cNvSpPr>
              <a:spLocks/>
            </p:cNvSpPr>
            <p:nvPr/>
          </p:nvSpPr>
          <p:spPr bwMode="auto">
            <a:xfrm>
              <a:off x="4732387" y="3546425"/>
              <a:ext cx="165100" cy="338137"/>
            </a:xfrm>
            <a:custGeom>
              <a:avLst/>
              <a:gdLst>
                <a:gd name="T0" fmla="*/ 14 w 18"/>
                <a:gd name="T1" fmla="*/ 0 h 37"/>
                <a:gd name="T2" fmla="*/ 5 w 18"/>
                <a:gd name="T3" fmla="*/ 0 h 37"/>
                <a:gd name="T4" fmla="*/ 0 w 18"/>
                <a:gd name="T5" fmla="*/ 3 h 37"/>
                <a:gd name="T6" fmla="*/ 0 w 18"/>
                <a:gd name="T7" fmla="*/ 3 h 37"/>
                <a:gd name="T8" fmla="*/ 0 w 18"/>
                <a:gd name="T9" fmla="*/ 4 h 37"/>
                <a:gd name="T10" fmla="*/ 0 w 18"/>
                <a:gd name="T11" fmla="*/ 17 h 37"/>
                <a:gd name="T12" fmla="*/ 2 w 18"/>
                <a:gd name="T13" fmla="*/ 18 h 37"/>
                <a:gd name="T14" fmla="*/ 3 w 18"/>
                <a:gd name="T15" fmla="*/ 17 h 37"/>
                <a:gd name="T16" fmla="*/ 3 w 18"/>
                <a:gd name="T17" fmla="*/ 6 h 37"/>
                <a:gd name="T18" fmla="*/ 4 w 18"/>
                <a:gd name="T19" fmla="*/ 6 h 37"/>
                <a:gd name="T20" fmla="*/ 4 w 18"/>
                <a:gd name="T21" fmla="*/ 16 h 37"/>
                <a:gd name="T22" fmla="*/ 4 w 18"/>
                <a:gd name="T23" fmla="*/ 17 h 37"/>
                <a:gd name="T24" fmla="*/ 4 w 18"/>
                <a:gd name="T25" fmla="*/ 35 h 37"/>
                <a:gd name="T26" fmla="*/ 6 w 18"/>
                <a:gd name="T27" fmla="*/ 37 h 37"/>
                <a:gd name="T28" fmla="*/ 9 w 18"/>
                <a:gd name="T29" fmla="*/ 35 h 37"/>
                <a:gd name="T30" fmla="*/ 9 w 18"/>
                <a:gd name="T31" fmla="*/ 19 h 37"/>
                <a:gd name="T32" fmla="*/ 10 w 18"/>
                <a:gd name="T33" fmla="*/ 19 h 37"/>
                <a:gd name="T34" fmla="*/ 10 w 18"/>
                <a:gd name="T35" fmla="*/ 35 h 37"/>
                <a:gd name="T36" fmla="*/ 12 w 18"/>
                <a:gd name="T37" fmla="*/ 37 h 37"/>
                <a:gd name="T38" fmla="*/ 14 w 18"/>
                <a:gd name="T39" fmla="*/ 35 h 37"/>
                <a:gd name="T40" fmla="*/ 14 w 18"/>
                <a:gd name="T41" fmla="*/ 16 h 37"/>
                <a:gd name="T42" fmla="*/ 14 w 18"/>
                <a:gd name="T43" fmla="*/ 16 h 37"/>
                <a:gd name="T44" fmla="*/ 14 w 18"/>
                <a:gd name="T45" fmla="*/ 6 h 37"/>
                <a:gd name="T46" fmla="*/ 15 w 18"/>
                <a:gd name="T47" fmla="*/ 6 h 37"/>
                <a:gd name="T48" fmla="*/ 15 w 18"/>
                <a:gd name="T49" fmla="*/ 17 h 37"/>
                <a:gd name="T50" fmla="*/ 17 w 18"/>
                <a:gd name="T51" fmla="*/ 18 h 37"/>
                <a:gd name="T52" fmla="*/ 18 w 18"/>
                <a:gd name="T53" fmla="*/ 17 h 37"/>
                <a:gd name="T54" fmla="*/ 18 w 18"/>
                <a:gd name="T55" fmla="*/ 4 h 37"/>
                <a:gd name="T56" fmla="*/ 18 w 18"/>
                <a:gd name="T57" fmla="*/ 3 h 37"/>
                <a:gd name="T58" fmla="*/ 18 w 18"/>
                <a:gd name="T59" fmla="*/ 3 h 37"/>
                <a:gd name="T60" fmla="*/ 14 w 18"/>
                <a:gd name="T6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" h="37">
                  <a:moveTo>
                    <a:pt x="14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2" y="18"/>
                    <a:pt x="3" y="17"/>
                    <a:pt x="3" y="1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6"/>
                    <a:pt x="5" y="37"/>
                    <a:pt x="6" y="37"/>
                  </a:cubicBezTo>
                  <a:cubicBezTo>
                    <a:pt x="8" y="37"/>
                    <a:pt x="9" y="36"/>
                    <a:pt x="9" y="3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6"/>
                    <a:pt x="11" y="37"/>
                    <a:pt x="12" y="37"/>
                  </a:cubicBezTo>
                  <a:cubicBezTo>
                    <a:pt x="13" y="37"/>
                    <a:pt x="14" y="36"/>
                    <a:pt x="14" y="3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6" y="18"/>
                    <a:pt x="17" y="18"/>
                  </a:cubicBezTo>
                  <a:cubicBezTo>
                    <a:pt x="18" y="18"/>
                    <a:pt x="18" y="17"/>
                    <a:pt x="18" y="17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2"/>
                    <a:pt x="17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Oval 86"/>
            <p:cNvSpPr>
              <a:spLocks noChangeArrowheads="1"/>
            </p:cNvSpPr>
            <p:nvPr/>
          </p:nvSpPr>
          <p:spPr bwMode="auto">
            <a:xfrm>
              <a:off x="4778425" y="3473400"/>
              <a:ext cx="73025" cy="635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1" name="Freeform 88"/>
          <p:cNvSpPr>
            <a:spLocks/>
          </p:cNvSpPr>
          <p:nvPr/>
        </p:nvSpPr>
        <p:spPr bwMode="auto">
          <a:xfrm>
            <a:off x="727805" y="4680635"/>
            <a:ext cx="494845" cy="534094"/>
          </a:xfrm>
          <a:custGeom>
            <a:avLst/>
            <a:gdLst>
              <a:gd name="T0" fmla="*/ 15 w 30"/>
              <a:gd name="T1" fmla="*/ 6 h 27"/>
              <a:gd name="T2" fmla="*/ 8 w 30"/>
              <a:gd name="T3" fmla="*/ 0 h 27"/>
              <a:gd name="T4" fmla="*/ 1 w 30"/>
              <a:gd name="T5" fmla="*/ 9 h 27"/>
              <a:gd name="T6" fmla="*/ 15 w 30"/>
              <a:gd name="T7" fmla="*/ 27 h 27"/>
              <a:gd name="T8" fmla="*/ 30 w 30"/>
              <a:gd name="T9" fmla="*/ 9 h 27"/>
              <a:gd name="T10" fmla="*/ 23 w 30"/>
              <a:gd name="T11" fmla="*/ 0 h 27"/>
              <a:gd name="T12" fmla="*/ 15 w 30"/>
              <a:gd name="T13" fmla="*/ 6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27">
                <a:moveTo>
                  <a:pt x="15" y="6"/>
                </a:moveTo>
                <a:cubicBezTo>
                  <a:pt x="14" y="2"/>
                  <a:pt x="11" y="0"/>
                  <a:pt x="8" y="0"/>
                </a:cubicBezTo>
                <a:cubicBezTo>
                  <a:pt x="2" y="0"/>
                  <a:pt x="0" y="4"/>
                  <a:pt x="1" y="9"/>
                </a:cubicBezTo>
                <a:cubicBezTo>
                  <a:pt x="1" y="15"/>
                  <a:pt x="9" y="19"/>
                  <a:pt x="15" y="27"/>
                </a:cubicBezTo>
                <a:cubicBezTo>
                  <a:pt x="21" y="19"/>
                  <a:pt x="29" y="15"/>
                  <a:pt x="30" y="9"/>
                </a:cubicBezTo>
                <a:cubicBezTo>
                  <a:pt x="30" y="4"/>
                  <a:pt x="28" y="1"/>
                  <a:pt x="23" y="0"/>
                </a:cubicBezTo>
                <a:cubicBezTo>
                  <a:pt x="19" y="0"/>
                  <a:pt x="17" y="2"/>
                  <a:pt x="15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TextBox 74"/>
          <p:cNvSpPr txBox="1"/>
          <p:nvPr/>
        </p:nvSpPr>
        <p:spPr>
          <a:xfrm>
            <a:off x="1502269" y="2612235"/>
            <a:ext cx="1053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80%</a:t>
            </a:r>
            <a:endParaRPr lang="zh-CN" altLang="en-US" sz="24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502269" y="3703205"/>
            <a:ext cx="1053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70</a:t>
            </a:r>
            <a:r>
              <a:rPr lang="en-US" altLang="zh-CN" sz="24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%</a:t>
            </a:r>
            <a:endParaRPr lang="zh-CN" altLang="en-US" sz="24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502269" y="4648224"/>
            <a:ext cx="1053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r>
              <a:rPr lang="en-US" altLang="zh-CN" sz="24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%</a:t>
            </a:r>
            <a:endParaRPr lang="zh-CN" altLang="en-US" sz="24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Freeform 15"/>
          <p:cNvSpPr>
            <a:spLocks/>
          </p:cNvSpPr>
          <p:nvPr/>
        </p:nvSpPr>
        <p:spPr bwMode="auto">
          <a:xfrm>
            <a:off x="9055110" y="5082777"/>
            <a:ext cx="584200" cy="1011238"/>
          </a:xfrm>
          <a:custGeom>
            <a:avLst/>
            <a:gdLst>
              <a:gd name="T0" fmla="*/ 3 w 138"/>
              <a:gd name="T1" fmla="*/ 0 h 239"/>
              <a:gd name="T2" fmla="*/ 0 w 138"/>
              <a:gd name="T3" fmla="*/ 0 h 239"/>
              <a:gd name="T4" fmla="*/ 34 w 138"/>
              <a:gd name="T5" fmla="*/ 7 h 239"/>
              <a:gd name="T6" fmla="*/ 109 w 138"/>
              <a:gd name="T7" fmla="*/ 158 h 239"/>
              <a:gd name="T8" fmla="*/ 0 w 138"/>
              <a:gd name="T9" fmla="*/ 239 h 239"/>
              <a:gd name="T10" fmla="*/ 3 w 138"/>
              <a:gd name="T11" fmla="*/ 239 h 239"/>
              <a:gd name="T12" fmla="*/ 117 w 138"/>
              <a:gd name="T13" fmla="*/ 158 h 239"/>
              <a:gd name="T14" fmla="*/ 41 w 138"/>
              <a:gd name="T15" fmla="*/ 7 h 239"/>
              <a:gd name="T16" fmla="*/ 3 w 138"/>
              <a:gd name="T17" fmla="*/ 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239">
                <a:moveTo>
                  <a:pt x="3" y="0"/>
                </a:moveTo>
                <a:cubicBezTo>
                  <a:pt x="2" y="0"/>
                  <a:pt x="1" y="0"/>
                  <a:pt x="0" y="0"/>
                </a:cubicBezTo>
                <a:cubicBezTo>
                  <a:pt x="11" y="1"/>
                  <a:pt x="23" y="3"/>
                  <a:pt x="34" y="7"/>
                </a:cubicBezTo>
                <a:cubicBezTo>
                  <a:pt x="97" y="28"/>
                  <a:pt x="130" y="95"/>
                  <a:pt x="109" y="158"/>
                </a:cubicBezTo>
                <a:cubicBezTo>
                  <a:pt x="93" y="207"/>
                  <a:pt x="48" y="238"/>
                  <a:pt x="0" y="239"/>
                </a:cubicBezTo>
                <a:cubicBezTo>
                  <a:pt x="1" y="239"/>
                  <a:pt x="2" y="239"/>
                  <a:pt x="3" y="239"/>
                </a:cubicBezTo>
                <a:cubicBezTo>
                  <a:pt x="53" y="239"/>
                  <a:pt x="100" y="208"/>
                  <a:pt x="117" y="158"/>
                </a:cubicBezTo>
                <a:cubicBezTo>
                  <a:pt x="138" y="95"/>
                  <a:pt x="104" y="28"/>
                  <a:pt x="41" y="7"/>
                </a:cubicBezTo>
                <a:cubicBezTo>
                  <a:pt x="29" y="2"/>
                  <a:pt x="16" y="0"/>
                  <a:pt x="3" y="0"/>
                </a:cubicBezTo>
              </a:path>
            </a:pathLst>
          </a:custGeom>
          <a:solidFill>
            <a:srgbClr val="A7A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9" name="Freeform 16"/>
          <p:cNvSpPr>
            <a:spLocks/>
          </p:cNvSpPr>
          <p:nvPr/>
        </p:nvSpPr>
        <p:spPr bwMode="auto">
          <a:xfrm>
            <a:off x="8470910" y="5024040"/>
            <a:ext cx="1135063" cy="1133475"/>
          </a:xfrm>
          <a:custGeom>
            <a:avLst/>
            <a:gdLst>
              <a:gd name="T0" fmla="*/ 21 w 268"/>
              <a:gd name="T1" fmla="*/ 96 h 268"/>
              <a:gd name="T2" fmla="*/ 96 w 268"/>
              <a:gd name="T3" fmla="*/ 247 h 268"/>
              <a:gd name="T4" fmla="*/ 247 w 268"/>
              <a:gd name="T5" fmla="*/ 172 h 268"/>
              <a:gd name="T6" fmla="*/ 172 w 268"/>
              <a:gd name="T7" fmla="*/ 21 h 268"/>
              <a:gd name="T8" fmla="*/ 21 w 268"/>
              <a:gd name="T9" fmla="*/ 96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8" h="268">
                <a:moveTo>
                  <a:pt x="21" y="96"/>
                </a:moveTo>
                <a:cubicBezTo>
                  <a:pt x="0" y="159"/>
                  <a:pt x="34" y="226"/>
                  <a:pt x="96" y="247"/>
                </a:cubicBezTo>
                <a:cubicBezTo>
                  <a:pt x="159" y="268"/>
                  <a:pt x="226" y="234"/>
                  <a:pt x="247" y="172"/>
                </a:cubicBezTo>
                <a:cubicBezTo>
                  <a:pt x="268" y="109"/>
                  <a:pt x="235" y="42"/>
                  <a:pt x="172" y="21"/>
                </a:cubicBezTo>
                <a:cubicBezTo>
                  <a:pt x="110" y="0"/>
                  <a:pt x="42" y="33"/>
                  <a:pt x="21" y="96"/>
                </a:cubicBezTo>
              </a:path>
            </a:pathLst>
          </a:custGeom>
          <a:solidFill>
            <a:srgbClr val="80B1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0" name="Freeform 17"/>
          <p:cNvSpPr>
            <a:spLocks/>
          </p:cNvSpPr>
          <p:nvPr/>
        </p:nvSpPr>
        <p:spPr bwMode="auto">
          <a:xfrm>
            <a:off x="8661410" y="5514577"/>
            <a:ext cx="411163" cy="1430338"/>
          </a:xfrm>
          <a:custGeom>
            <a:avLst/>
            <a:gdLst>
              <a:gd name="T0" fmla="*/ 13 w 97"/>
              <a:gd name="T1" fmla="*/ 338 h 338"/>
              <a:gd name="T2" fmla="*/ 97 w 97"/>
              <a:gd name="T3" fmla="*/ 0 h 338"/>
              <a:gd name="T4" fmla="*/ 0 w 97"/>
              <a:gd name="T5" fmla="*/ 335 h 338"/>
              <a:gd name="T6" fmla="*/ 13 w 97"/>
              <a:gd name="T7" fmla="*/ 338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338">
                <a:moveTo>
                  <a:pt x="13" y="338"/>
                </a:moveTo>
                <a:cubicBezTo>
                  <a:pt x="13" y="338"/>
                  <a:pt x="32" y="197"/>
                  <a:pt x="97" y="0"/>
                </a:cubicBezTo>
                <a:cubicBezTo>
                  <a:pt x="97" y="0"/>
                  <a:pt x="42" y="120"/>
                  <a:pt x="0" y="335"/>
                </a:cubicBezTo>
                <a:cubicBezTo>
                  <a:pt x="13" y="338"/>
                  <a:pt x="13" y="338"/>
                  <a:pt x="13" y="338"/>
                </a:cubicBezTo>
              </a:path>
            </a:pathLst>
          </a:custGeom>
          <a:solidFill>
            <a:srgbClr val="5A2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1" name="Freeform 18"/>
          <p:cNvSpPr>
            <a:spLocks/>
          </p:cNvSpPr>
          <p:nvPr/>
        </p:nvSpPr>
        <p:spPr bwMode="auto">
          <a:xfrm>
            <a:off x="8978910" y="5641577"/>
            <a:ext cx="173038" cy="152400"/>
          </a:xfrm>
          <a:custGeom>
            <a:avLst/>
            <a:gdLst>
              <a:gd name="T0" fmla="*/ 11 w 109"/>
              <a:gd name="T1" fmla="*/ 64 h 96"/>
              <a:gd name="T2" fmla="*/ 109 w 109"/>
              <a:gd name="T3" fmla="*/ 0 h 96"/>
              <a:gd name="T4" fmla="*/ 0 w 109"/>
              <a:gd name="T5" fmla="*/ 96 h 96"/>
              <a:gd name="T6" fmla="*/ 11 w 109"/>
              <a:gd name="T7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9" h="96">
                <a:moveTo>
                  <a:pt x="11" y="64"/>
                </a:moveTo>
                <a:lnTo>
                  <a:pt x="109" y="0"/>
                </a:lnTo>
                <a:lnTo>
                  <a:pt x="0" y="96"/>
                </a:lnTo>
                <a:lnTo>
                  <a:pt x="11" y="64"/>
                </a:lnTo>
                <a:close/>
              </a:path>
            </a:pathLst>
          </a:custGeom>
          <a:solidFill>
            <a:srgbClr val="5A2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2" name="Freeform 19"/>
          <p:cNvSpPr>
            <a:spLocks/>
          </p:cNvSpPr>
          <p:nvPr/>
        </p:nvSpPr>
        <p:spPr bwMode="auto">
          <a:xfrm>
            <a:off x="8864610" y="5697140"/>
            <a:ext cx="80963" cy="228600"/>
          </a:xfrm>
          <a:custGeom>
            <a:avLst/>
            <a:gdLst>
              <a:gd name="T0" fmla="*/ 51 w 51"/>
              <a:gd name="T1" fmla="*/ 112 h 144"/>
              <a:gd name="T2" fmla="*/ 0 w 51"/>
              <a:gd name="T3" fmla="*/ 0 h 144"/>
              <a:gd name="T4" fmla="*/ 40 w 51"/>
              <a:gd name="T5" fmla="*/ 144 h 144"/>
              <a:gd name="T6" fmla="*/ 51 w 51"/>
              <a:gd name="T7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" h="144">
                <a:moveTo>
                  <a:pt x="51" y="112"/>
                </a:moveTo>
                <a:lnTo>
                  <a:pt x="0" y="0"/>
                </a:lnTo>
                <a:lnTo>
                  <a:pt x="40" y="144"/>
                </a:lnTo>
                <a:lnTo>
                  <a:pt x="51" y="112"/>
                </a:lnTo>
                <a:close/>
              </a:path>
            </a:pathLst>
          </a:custGeom>
          <a:solidFill>
            <a:srgbClr val="5A2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3" name="Freeform 20"/>
          <p:cNvSpPr>
            <a:spLocks/>
          </p:cNvSpPr>
          <p:nvPr/>
        </p:nvSpPr>
        <p:spPr bwMode="auto">
          <a:xfrm>
            <a:off x="7607310" y="4503340"/>
            <a:ext cx="1389063" cy="1323975"/>
          </a:xfrm>
          <a:custGeom>
            <a:avLst/>
            <a:gdLst>
              <a:gd name="T0" fmla="*/ 173 w 328"/>
              <a:gd name="T1" fmla="*/ 0 h 313"/>
              <a:gd name="T2" fmla="*/ 134 w 328"/>
              <a:gd name="T3" fmla="*/ 6 h 313"/>
              <a:gd name="T4" fmla="*/ 22 w 328"/>
              <a:gd name="T5" fmla="*/ 196 h 313"/>
              <a:gd name="T6" fmla="*/ 173 w 328"/>
              <a:gd name="T7" fmla="*/ 313 h 313"/>
              <a:gd name="T8" fmla="*/ 196 w 328"/>
              <a:gd name="T9" fmla="*/ 311 h 313"/>
              <a:gd name="T10" fmla="*/ 151 w 328"/>
              <a:gd name="T11" fmla="*/ 112 h 313"/>
              <a:gd name="T12" fmla="*/ 206 w 328"/>
              <a:gd name="T13" fmla="*/ 309 h 313"/>
              <a:gd name="T14" fmla="*/ 212 w 328"/>
              <a:gd name="T15" fmla="*/ 308 h 313"/>
              <a:gd name="T16" fmla="*/ 228 w 328"/>
              <a:gd name="T17" fmla="*/ 303 h 313"/>
              <a:gd name="T18" fmla="*/ 225 w 328"/>
              <a:gd name="T19" fmla="*/ 219 h 313"/>
              <a:gd name="T20" fmla="*/ 328 w 328"/>
              <a:gd name="T21" fmla="*/ 138 h 313"/>
              <a:gd name="T22" fmla="*/ 324 w 328"/>
              <a:gd name="T23" fmla="*/ 117 h 313"/>
              <a:gd name="T24" fmla="*/ 295 w 328"/>
              <a:gd name="T25" fmla="*/ 59 h 313"/>
              <a:gd name="T26" fmla="*/ 250 w 328"/>
              <a:gd name="T27" fmla="*/ 59 h 313"/>
              <a:gd name="T28" fmla="*/ 250 w 328"/>
              <a:gd name="T29" fmla="*/ 59 h 313"/>
              <a:gd name="T30" fmla="*/ 219 w 328"/>
              <a:gd name="T31" fmla="*/ 26 h 313"/>
              <a:gd name="T32" fmla="*/ 224 w 328"/>
              <a:gd name="T33" fmla="*/ 9 h 313"/>
              <a:gd name="T34" fmla="*/ 173 w 328"/>
              <a:gd name="T35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8" h="313">
                <a:moveTo>
                  <a:pt x="173" y="0"/>
                </a:moveTo>
                <a:cubicBezTo>
                  <a:pt x="160" y="0"/>
                  <a:pt x="147" y="2"/>
                  <a:pt x="134" y="6"/>
                </a:cubicBezTo>
                <a:cubicBezTo>
                  <a:pt x="51" y="27"/>
                  <a:pt x="0" y="112"/>
                  <a:pt x="22" y="196"/>
                </a:cubicBezTo>
                <a:cubicBezTo>
                  <a:pt x="40" y="266"/>
                  <a:pt x="104" y="313"/>
                  <a:pt x="173" y="313"/>
                </a:cubicBezTo>
                <a:cubicBezTo>
                  <a:pt x="181" y="313"/>
                  <a:pt x="189" y="312"/>
                  <a:pt x="196" y="311"/>
                </a:cubicBezTo>
                <a:cubicBezTo>
                  <a:pt x="185" y="252"/>
                  <a:pt x="170" y="185"/>
                  <a:pt x="151" y="112"/>
                </a:cubicBezTo>
                <a:cubicBezTo>
                  <a:pt x="151" y="112"/>
                  <a:pt x="177" y="181"/>
                  <a:pt x="206" y="309"/>
                </a:cubicBezTo>
                <a:cubicBezTo>
                  <a:pt x="208" y="309"/>
                  <a:pt x="210" y="308"/>
                  <a:pt x="212" y="308"/>
                </a:cubicBezTo>
                <a:cubicBezTo>
                  <a:pt x="218" y="306"/>
                  <a:pt x="223" y="305"/>
                  <a:pt x="228" y="303"/>
                </a:cubicBezTo>
                <a:cubicBezTo>
                  <a:pt x="217" y="277"/>
                  <a:pt x="215" y="248"/>
                  <a:pt x="225" y="219"/>
                </a:cubicBezTo>
                <a:cubicBezTo>
                  <a:pt x="240" y="172"/>
                  <a:pt x="282" y="142"/>
                  <a:pt x="328" y="138"/>
                </a:cubicBezTo>
                <a:cubicBezTo>
                  <a:pt x="327" y="131"/>
                  <a:pt x="326" y="124"/>
                  <a:pt x="324" y="117"/>
                </a:cubicBezTo>
                <a:cubicBezTo>
                  <a:pt x="319" y="95"/>
                  <a:pt x="308" y="75"/>
                  <a:pt x="295" y="59"/>
                </a:cubicBezTo>
                <a:cubicBezTo>
                  <a:pt x="250" y="59"/>
                  <a:pt x="250" y="59"/>
                  <a:pt x="250" y="59"/>
                </a:cubicBezTo>
                <a:cubicBezTo>
                  <a:pt x="250" y="59"/>
                  <a:pt x="250" y="59"/>
                  <a:pt x="250" y="59"/>
                </a:cubicBezTo>
                <a:cubicBezTo>
                  <a:pt x="233" y="58"/>
                  <a:pt x="219" y="44"/>
                  <a:pt x="219" y="26"/>
                </a:cubicBezTo>
                <a:cubicBezTo>
                  <a:pt x="219" y="20"/>
                  <a:pt x="221" y="14"/>
                  <a:pt x="224" y="9"/>
                </a:cubicBezTo>
                <a:cubicBezTo>
                  <a:pt x="208" y="3"/>
                  <a:pt x="191" y="0"/>
                  <a:pt x="173" y="0"/>
                </a:cubicBezTo>
              </a:path>
            </a:pathLst>
          </a:custGeom>
          <a:solidFill>
            <a:srgbClr val="A7A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4" name="Freeform 21"/>
          <p:cNvSpPr>
            <a:spLocks/>
          </p:cNvSpPr>
          <p:nvPr/>
        </p:nvSpPr>
        <p:spPr bwMode="auto">
          <a:xfrm>
            <a:off x="8534410" y="4541440"/>
            <a:ext cx="322263" cy="211138"/>
          </a:xfrm>
          <a:custGeom>
            <a:avLst/>
            <a:gdLst>
              <a:gd name="T0" fmla="*/ 5 w 76"/>
              <a:gd name="T1" fmla="*/ 0 h 50"/>
              <a:gd name="T2" fmla="*/ 0 w 76"/>
              <a:gd name="T3" fmla="*/ 17 h 50"/>
              <a:gd name="T4" fmla="*/ 31 w 76"/>
              <a:gd name="T5" fmla="*/ 50 h 50"/>
              <a:gd name="T6" fmla="*/ 31 w 76"/>
              <a:gd name="T7" fmla="*/ 50 h 50"/>
              <a:gd name="T8" fmla="*/ 76 w 76"/>
              <a:gd name="T9" fmla="*/ 50 h 50"/>
              <a:gd name="T10" fmla="*/ 5 w 76"/>
              <a:gd name="T11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" h="50">
                <a:moveTo>
                  <a:pt x="5" y="0"/>
                </a:moveTo>
                <a:cubicBezTo>
                  <a:pt x="2" y="5"/>
                  <a:pt x="0" y="11"/>
                  <a:pt x="0" y="17"/>
                </a:cubicBezTo>
                <a:cubicBezTo>
                  <a:pt x="0" y="35"/>
                  <a:pt x="14" y="49"/>
                  <a:pt x="31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76" y="50"/>
                  <a:pt x="76" y="50"/>
                  <a:pt x="76" y="50"/>
                </a:cubicBezTo>
                <a:cubicBezTo>
                  <a:pt x="57" y="27"/>
                  <a:pt x="33" y="9"/>
                  <a:pt x="5" y="0"/>
                </a:cubicBezTo>
              </a:path>
            </a:pathLst>
          </a:custGeom>
          <a:solidFill>
            <a:srgbClr val="A7A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5" name="Freeform 22"/>
          <p:cNvSpPr>
            <a:spLocks/>
          </p:cNvSpPr>
          <p:nvPr/>
        </p:nvSpPr>
        <p:spPr bwMode="auto">
          <a:xfrm>
            <a:off x="8516948" y="5087540"/>
            <a:ext cx="517525" cy="698500"/>
          </a:xfrm>
          <a:custGeom>
            <a:avLst/>
            <a:gdLst>
              <a:gd name="T0" fmla="*/ 113 w 122"/>
              <a:gd name="T1" fmla="*/ 0 h 165"/>
              <a:gd name="T2" fmla="*/ 10 w 122"/>
              <a:gd name="T3" fmla="*/ 81 h 165"/>
              <a:gd name="T4" fmla="*/ 13 w 122"/>
              <a:gd name="T5" fmla="*/ 165 h 165"/>
              <a:gd name="T6" fmla="*/ 113 w 122"/>
              <a:gd name="T7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165">
                <a:moveTo>
                  <a:pt x="113" y="0"/>
                </a:moveTo>
                <a:cubicBezTo>
                  <a:pt x="67" y="4"/>
                  <a:pt x="25" y="34"/>
                  <a:pt x="10" y="81"/>
                </a:cubicBezTo>
                <a:cubicBezTo>
                  <a:pt x="0" y="110"/>
                  <a:pt x="2" y="139"/>
                  <a:pt x="13" y="165"/>
                </a:cubicBezTo>
                <a:cubicBezTo>
                  <a:pt x="80" y="140"/>
                  <a:pt x="122" y="71"/>
                  <a:pt x="113" y="0"/>
                </a:cubicBezTo>
              </a:path>
            </a:pathLst>
          </a:custGeom>
          <a:solidFill>
            <a:srgbClr val="5979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6" name="Freeform 23"/>
          <p:cNvSpPr>
            <a:spLocks/>
          </p:cNvSpPr>
          <p:nvPr/>
        </p:nvSpPr>
        <p:spPr bwMode="auto">
          <a:xfrm>
            <a:off x="7573973" y="4435077"/>
            <a:ext cx="1463675" cy="1460500"/>
          </a:xfrm>
          <a:custGeom>
            <a:avLst/>
            <a:gdLst>
              <a:gd name="T0" fmla="*/ 324 w 346"/>
              <a:gd name="T1" fmla="*/ 133 h 345"/>
              <a:gd name="T2" fmla="*/ 212 w 346"/>
              <a:gd name="T3" fmla="*/ 324 h 345"/>
              <a:gd name="T4" fmla="*/ 22 w 346"/>
              <a:gd name="T5" fmla="*/ 212 h 345"/>
              <a:gd name="T6" fmla="*/ 134 w 346"/>
              <a:gd name="T7" fmla="*/ 21 h 345"/>
              <a:gd name="T8" fmla="*/ 324 w 346"/>
              <a:gd name="T9" fmla="*/ 133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45">
                <a:moveTo>
                  <a:pt x="324" y="133"/>
                </a:moveTo>
                <a:cubicBezTo>
                  <a:pt x="346" y="217"/>
                  <a:pt x="296" y="302"/>
                  <a:pt x="212" y="324"/>
                </a:cubicBezTo>
                <a:cubicBezTo>
                  <a:pt x="129" y="345"/>
                  <a:pt x="44" y="295"/>
                  <a:pt x="22" y="212"/>
                </a:cubicBezTo>
                <a:cubicBezTo>
                  <a:pt x="0" y="128"/>
                  <a:pt x="50" y="43"/>
                  <a:pt x="134" y="21"/>
                </a:cubicBezTo>
                <a:cubicBezTo>
                  <a:pt x="217" y="0"/>
                  <a:pt x="303" y="50"/>
                  <a:pt x="324" y="133"/>
                </a:cubicBezTo>
                <a:close/>
              </a:path>
            </a:pathLst>
          </a:custGeom>
          <a:solidFill>
            <a:srgbClr val="8EC3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7" name="Freeform 24"/>
          <p:cNvSpPr>
            <a:spLocks/>
          </p:cNvSpPr>
          <p:nvPr/>
        </p:nvSpPr>
        <p:spPr bwMode="auto">
          <a:xfrm>
            <a:off x="8247073" y="4976415"/>
            <a:ext cx="431800" cy="1981200"/>
          </a:xfrm>
          <a:custGeom>
            <a:avLst/>
            <a:gdLst>
              <a:gd name="T0" fmla="*/ 87 w 102"/>
              <a:gd name="T1" fmla="*/ 468 h 468"/>
              <a:gd name="T2" fmla="*/ 0 w 102"/>
              <a:gd name="T3" fmla="*/ 0 h 468"/>
              <a:gd name="T4" fmla="*/ 102 w 102"/>
              <a:gd name="T5" fmla="*/ 464 h 468"/>
              <a:gd name="T6" fmla="*/ 87 w 102"/>
              <a:gd name="T7" fmla="*/ 468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2" h="468">
                <a:moveTo>
                  <a:pt x="87" y="468"/>
                </a:moveTo>
                <a:cubicBezTo>
                  <a:pt x="87" y="468"/>
                  <a:pt x="70" y="275"/>
                  <a:pt x="0" y="0"/>
                </a:cubicBezTo>
                <a:cubicBezTo>
                  <a:pt x="0" y="0"/>
                  <a:pt x="62" y="167"/>
                  <a:pt x="102" y="464"/>
                </a:cubicBezTo>
                <a:cubicBezTo>
                  <a:pt x="87" y="468"/>
                  <a:pt x="87" y="468"/>
                  <a:pt x="87" y="468"/>
                </a:cubicBezTo>
              </a:path>
            </a:pathLst>
          </a:custGeom>
          <a:solidFill>
            <a:srgbClr val="6A39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8" name="Freeform 25"/>
          <p:cNvSpPr>
            <a:spLocks/>
          </p:cNvSpPr>
          <p:nvPr/>
        </p:nvSpPr>
        <p:spPr bwMode="auto">
          <a:xfrm>
            <a:off x="8059748" y="5298677"/>
            <a:ext cx="296863" cy="101600"/>
          </a:xfrm>
          <a:custGeom>
            <a:avLst/>
            <a:gdLst>
              <a:gd name="T0" fmla="*/ 179 w 187"/>
              <a:gd name="T1" fmla="*/ 35 h 64"/>
              <a:gd name="T2" fmla="*/ 0 w 187"/>
              <a:gd name="T3" fmla="*/ 0 h 64"/>
              <a:gd name="T4" fmla="*/ 187 w 187"/>
              <a:gd name="T5" fmla="*/ 64 h 64"/>
              <a:gd name="T6" fmla="*/ 179 w 187"/>
              <a:gd name="T7" fmla="*/ 3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64">
                <a:moveTo>
                  <a:pt x="179" y="35"/>
                </a:moveTo>
                <a:lnTo>
                  <a:pt x="0" y="0"/>
                </a:lnTo>
                <a:lnTo>
                  <a:pt x="187" y="64"/>
                </a:lnTo>
                <a:lnTo>
                  <a:pt x="179" y="35"/>
                </a:lnTo>
                <a:close/>
              </a:path>
            </a:pathLst>
          </a:custGeom>
          <a:solidFill>
            <a:srgbClr val="6A39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9" name="Freeform 26"/>
          <p:cNvSpPr>
            <a:spLocks/>
          </p:cNvSpPr>
          <p:nvPr/>
        </p:nvSpPr>
        <p:spPr bwMode="auto">
          <a:xfrm>
            <a:off x="8399473" y="5252640"/>
            <a:ext cx="114300" cy="376238"/>
          </a:xfrm>
          <a:custGeom>
            <a:avLst/>
            <a:gdLst>
              <a:gd name="T0" fmla="*/ 0 w 72"/>
              <a:gd name="T1" fmla="*/ 178 h 237"/>
              <a:gd name="T2" fmla="*/ 72 w 72"/>
              <a:gd name="T3" fmla="*/ 0 h 237"/>
              <a:gd name="T4" fmla="*/ 16 w 72"/>
              <a:gd name="T5" fmla="*/ 237 h 237"/>
              <a:gd name="T6" fmla="*/ 0 w 72"/>
              <a:gd name="T7" fmla="*/ 178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237">
                <a:moveTo>
                  <a:pt x="0" y="178"/>
                </a:moveTo>
                <a:lnTo>
                  <a:pt x="72" y="0"/>
                </a:lnTo>
                <a:lnTo>
                  <a:pt x="16" y="237"/>
                </a:lnTo>
                <a:lnTo>
                  <a:pt x="0" y="178"/>
                </a:lnTo>
                <a:close/>
              </a:path>
            </a:pathLst>
          </a:custGeom>
          <a:solidFill>
            <a:srgbClr val="6A39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38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9512" y="188640"/>
            <a:ext cx="1450380" cy="1483761"/>
            <a:chOff x="241300" y="262608"/>
            <a:chExt cx="2633663" cy="2628900"/>
          </a:xfrm>
        </p:grpSpPr>
        <p:sp>
          <p:nvSpPr>
            <p:cNvPr id="27" name="Freeform 27"/>
            <p:cNvSpPr>
              <a:spLocks noEditPoints="1"/>
            </p:cNvSpPr>
            <p:nvPr/>
          </p:nvSpPr>
          <p:spPr bwMode="auto">
            <a:xfrm>
              <a:off x="1484859" y="262608"/>
              <a:ext cx="1346200" cy="2628900"/>
            </a:xfrm>
            <a:custGeom>
              <a:avLst/>
              <a:gdLst>
                <a:gd name="T0" fmla="*/ 125 w 318"/>
                <a:gd name="T1" fmla="*/ 593 h 621"/>
                <a:gd name="T2" fmla="*/ 125 w 318"/>
                <a:gd name="T3" fmla="*/ 593 h 621"/>
                <a:gd name="T4" fmla="*/ 125 w 318"/>
                <a:gd name="T5" fmla="*/ 593 h 621"/>
                <a:gd name="T6" fmla="*/ 125 w 318"/>
                <a:gd name="T7" fmla="*/ 593 h 621"/>
                <a:gd name="T8" fmla="*/ 121 w 318"/>
                <a:gd name="T9" fmla="*/ 595 h 621"/>
                <a:gd name="T10" fmla="*/ 119 w 318"/>
                <a:gd name="T11" fmla="*/ 596 h 621"/>
                <a:gd name="T12" fmla="*/ 118 w 318"/>
                <a:gd name="T13" fmla="*/ 596 h 621"/>
                <a:gd name="T14" fmla="*/ 118 w 318"/>
                <a:gd name="T15" fmla="*/ 595 h 621"/>
                <a:gd name="T16" fmla="*/ 120 w 318"/>
                <a:gd name="T17" fmla="*/ 594 h 621"/>
                <a:gd name="T18" fmla="*/ 122 w 318"/>
                <a:gd name="T19" fmla="*/ 593 h 621"/>
                <a:gd name="T20" fmla="*/ 125 w 318"/>
                <a:gd name="T21" fmla="*/ 593 h 621"/>
                <a:gd name="T22" fmla="*/ 9 w 318"/>
                <a:gd name="T23" fmla="*/ 0 h 621"/>
                <a:gd name="T24" fmla="*/ 9 w 318"/>
                <a:gd name="T25" fmla="*/ 0 h 621"/>
                <a:gd name="T26" fmla="*/ 131 w 318"/>
                <a:gd name="T27" fmla="*/ 32 h 621"/>
                <a:gd name="T28" fmla="*/ 136 w 318"/>
                <a:gd name="T29" fmla="*/ 33 h 621"/>
                <a:gd name="T30" fmla="*/ 142 w 318"/>
                <a:gd name="T31" fmla="*/ 36 h 621"/>
                <a:gd name="T32" fmla="*/ 141 w 318"/>
                <a:gd name="T33" fmla="*/ 35 h 621"/>
                <a:gd name="T34" fmla="*/ 142 w 318"/>
                <a:gd name="T35" fmla="*/ 35 h 621"/>
                <a:gd name="T36" fmla="*/ 149 w 318"/>
                <a:gd name="T37" fmla="*/ 38 h 621"/>
                <a:gd name="T38" fmla="*/ 151 w 318"/>
                <a:gd name="T39" fmla="*/ 38 h 621"/>
                <a:gd name="T40" fmla="*/ 149 w 318"/>
                <a:gd name="T41" fmla="*/ 37 h 621"/>
                <a:gd name="T42" fmla="*/ 150 w 318"/>
                <a:gd name="T43" fmla="*/ 37 h 621"/>
                <a:gd name="T44" fmla="*/ 150 w 318"/>
                <a:gd name="T45" fmla="*/ 37 h 621"/>
                <a:gd name="T46" fmla="*/ 230 w 318"/>
                <a:gd name="T47" fmla="*/ 98 h 621"/>
                <a:gd name="T48" fmla="*/ 228 w 318"/>
                <a:gd name="T49" fmla="*/ 97 h 621"/>
                <a:gd name="T50" fmla="*/ 226 w 318"/>
                <a:gd name="T51" fmla="*/ 96 h 621"/>
                <a:gd name="T52" fmla="*/ 226 w 318"/>
                <a:gd name="T53" fmla="*/ 97 h 621"/>
                <a:gd name="T54" fmla="*/ 226 w 318"/>
                <a:gd name="T55" fmla="*/ 97 h 621"/>
                <a:gd name="T56" fmla="*/ 224 w 318"/>
                <a:gd name="T57" fmla="*/ 97 h 621"/>
                <a:gd name="T58" fmla="*/ 225 w 318"/>
                <a:gd name="T59" fmla="*/ 101 h 621"/>
                <a:gd name="T60" fmla="*/ 225 w 318"/>
                <a:gd name="T61" fmla="*/ 101 h 621"/>
                <a:gd name="T62" fmla="*/ 222 w 318"/>
                <a:gd name="T63" fmla="*/ 101 h 621"/>
                <a:gd name="T64" fmla="*/ 304 w 318"/>
                <a:gd name="T65" fmla="*/ 311 h 621"/>
                <a:gd name="T66" fmla="*/ 119 w 318"/>
                <a:gd name="T67" fmla="*/ 594 h 621"/>
                <a:gd name="T68" fmla="*/ 119 w 318"/>
                <a:gd name="T69" fmla="*/ 594 h 621"/>
                <a:gd name="T70" fmla="*/ 114 w 318"/>
                <a:gd name="T71" fmla="*/ 597 h 621"/>
                <a:gd name="T72" fmla="*/ 114 w 318"/>
                <a:gd name="T73" fmla="*/ 597 h 621"/>
                <a:gd name="T74" fmla="*/ 89 w 318"/>
                <a:gd name="T75" fmla="*/ 606 h 621"/>
                <a:gd name="T76" fmla="*/ 90 w 318"/>
                <a:gd name="T77" fmla="*/ 606 h 621"/>
                <a:gd name="T78" fmla="*/ 93 w 318"/>
                <a:gd name="T79" fmla="*/ 606 h 621"/>
                <a:gd name="T80" fmla="*/ 93 w 318"/>
                <a:gd name="T81" fmla="*/ 606 h 621"/>
                <a:gd name="T82" fmla="*/ 93 w 318"/>
                <a:gd name="T83" fmla="*/ 606 h 621"/>
                <a:gd name="T84" fmla="*/ 91 w 318"/>
                <a:gd name="T85" fmla="*/ 607 h 621"/>
                <a:gd name="T86" fmla="*/ 84 w 318"/>
                <a:gd name="T87" fmla="*/ 609 h 621"/>
                <a:gd name="T88" fmla="*/ 82 w 318"/>
                <a:gd name="T89" fmla="*/ 609 h 621"/>
                <a:gd name="T90" fmla="*/ 81 w 318"/>
                <a:gd name="T91" fmla="*/ 609 h 621"/>
                <a:gd name="T92" fmla="*/ 77 w 318"/>
                <a:gd name="T93" fmla="*/ 610 h 621"/>
                <a:gd name="T94" fmla="*/ 76 w 318"/>
                <a:gd name="T95" fmla="*/ 610 h 621"/>
                <a:gd name="T96" fmla="*/ 75 w 318"/>
                <a:gd name="T97" fmla="*/ 610 h 621"/>
                <a:gd name="T98" fmla="*/ 0 w 318"/>
                <a:gd name="T99" fmla="*/ 621 h 621"/>
                <a:gd name="T100" fmla="*/ 7 w 318"/>
                <a:gd name="T101" fmla="*/ 621 h 621"/>
                <a:gd name="T102" fmla="*/ 318 w 318"/>
                <a:gd name="T103" fmla="*/ 310 h 621"/>
                <a:gd name="T104" fmla="*/ 9 w 318"/>
                <a:gd name="T105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8" h="621">
                  <a:moveTo>
                    <a:pt x="125" y="593"/>
                  </a:moveTo>
                  <a:cubicBezTo>
                    <a:pt x="125" y="593"/>
                    <a:pt x="125" y="593"/>
                    <a:pt x="125" y="593"/>
                  </a:cubicBezTo>
                  <a:cubicBezTo>
                    <a:pt x="125" y="593"/>
                    <a:pt x="125" y="593"/>
                    <a:pt x="125" y="593"/>
                  </a:cubicBezTo>
                  <a:cubicBezTo>
                    <a:pt x="125" y="593"/>
                    <a:pt x="125" y="593"/>
                    <a:pt x="125" y="593"/>
                  </a:cubicBezTo>
                  <a:cubicBezTo>
                    <a:pt x="124" y="594"/>
                    <a:pt x="122" y="595"/>
                    <a:pt x="121" y="595"/>
                  </a:cubicBezTo>
                  <a:cubicBezTo>
                    <a:pt x="120" y="595"/>
                    <a:pt x="120" y="596"/>
                    <a:pt x="119" y="596"/>
                  </a:cubicBezTo>
                  <a:cubicBezTo>
                    <a:pt x="118" y="596"/>
                    <a:pt x="118" y="596"/>
                    <a:pt x="118" y="596"/>
                  </a:cubicBezTo>
                  <a:cubicBezTo>
                    <a:pt x="118" y="596"/>
                    <a:pt x="118" y="596"/>
                    <a:pt x="118" y="595"/>
                  </a:cubicBezTo>
                  <a:cubicBezTo>
                    <a:pt x="119" y="595"/>
                    <a:pt x="119" y="595"/>
                    <a:pt x="120" y="594"/>
                  </a:cubicBezTo>
                  <a:cubicBezTo>
                    <a:pt x="121" y="594"/>
                    <a:pt x="121" y="594"/>
                    <a:pt x="122" y="593"/>
                  </a:cubicBezTo>
                  <a:cubicBezTo>
                    <a:pt x="124" y="593"/>
                    <a:pt x="124" y="593"/>
                    <a:pt x="125" y="593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53" y="3"/>
                    <a:pt x="94" y="14"/>
                    <a:pt x="131" y="32"/>
                  </a:cubicBezTo>
                  <a:cubicBezTo>
                    <a:pt x="133" y="33"/>
                    <a:pt x="134" y="33"/>
                    <a:pt x="136" y="33"/>
                  </a:cubicBezTo>
                  <a:cubicBezTo>
                    <a:pt x="138" y="34"/>
                    <a:pt x="139" y="35"/>
                    <a:pt x="142" y="36"/>
                  </a:cubicBezTo>
                  <a:cubicBezTo>
                    <a:pt x="142" y="35"/>
                    <a:pt x="141" y="35"/>
                    <a:pt x="141" y="35"/>
                  </a:cubicBezTo>
                  <a:cubicBezTo>
                    <a:pt x="141" y="35"/>
                    <a:pt x="142" y="35"/>
                    <a:pt x="142" y="35"/>
                  </a:cubicBezTo>
                  <a:cubicBezTo>
                    <a:pt x="144" y="36"/>
                    <a:pt x="146" y="37"/>
                    <a:pt x="149" y="38"/>
                  </a:cubicBezTo>
                  <a:cubicBezTo>
                    <a:pt x="149" y="38"/>
                    <a:pt x="150" y="38"/>
                    <a:pt x="151" y="38"/>
                  </a:cubicBezTo>
                  <a:cubicBezTo>
                    <a:pt x="150" y="38"/>
                    <a:pt x="150" y="37"/>
                    <a:pt x="149" y="37"/>
                  </a:cubicBezTo>
                  <a:cubicBezTo>
                    <a:pt x="149" y="37"/>
                    <a:pt x="149" y="37"/>
                    <a:pt x="150" y="37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80" y="53"/>
                    <a:pt x="207" y="73"/>
                    <a:pt x="230" y="98"/>
                  </a:cubicBezTo>
                  <a:cubicBezTo>
                    <a:pt x="229" y="97"/>
                    <a:pt x="228" y="97"/>
                    <a:pt x="228" y="97"/>
                  </a:cubicBezTo>
                  <a:cubicBezTo>
                    <a:pt x="227" y="97"/>
                    <a:pt x="227" y="96"/>
                    <a:pt x="226" y="96"/>
                  </a:cubicBezTo>
                  <a:cubicBezTo>
                    <a:pt x="226" y="96"/>
                    <a:pt x="226" y="96"/>
                    <a:pt x="226" y="97"/>
                  </a:cubicBezTo>
                  <a:cubicBezTo>
                    <a:pt x="226" y="97"/>
                    <a:pt x="226" y="97"/>
                    <a:pt x="226" y="97"/>
                  </a:cubicBezTo>
                  <a:cubicBezTo>
                    <a:pt x="225" y="97"/>
                    <a:pt x="225" y="97"/>
                    <a:pt x="224" y="97"/>
                  </a:cubicBezTo>
                  <a:cubicBezTo>
                    <a:pt x="222" y="97"/>
                    <a:pt x="228" y="101"/>
                    <a:pt x="225" y="101"/>
                  </a:cubicBezTo>
                  <a:cubicBezTo>
                    <a:pt x="225" y="101"/>
                    <a:pt x="225" y="101"/>
                    <a:pt x="225" y="101"/>
                  </a:cubicBezTo>
                  <a:cubicBezTo>
                    <a:pt x="224" y="101"/>
                    <a:pt x="223" y="101"/>
                    <a:pt x="222" y="101"/>
                  </a:cubicBezTo>
                  <a:cubicBezTo>
                    <a:pt x="273" y="156"/>
                    <a:pt x="304" y="230"/>
                    <a:pt x="304" y="311"/>
                  </a:cubicBezTo>
                  <a:cubicBezTo>
                    <a:pt x="304" y="437"/>
                    <a:pt x="228" y="546"/>
                    <a:pt x="119" y="594"/>
                  </a:cubicBezTo>
                  <a:cubicBezTo>
                    <a:pt x="119" y="594"/>
                    <a:pt x="119" y="594"/>
                    <a:pt x="119" y="594"/>
                  </a:cubicBezTo>
                  <a:cubicBezTo>
                    <a:pt x="117" y="595"/>
                    <a:pt x="116" y="596"/>
                    <a:pt x="114" y="597"/>
                  </a:cubicBezTo>
                  <a:cubicBezTo>
                    <a:pt x="114" y="597"/>
                    <a:pt x="114" y="597"/>
                    <a:pt x="114" y="597"/>
                  </a:cubicBezTo>
                  <a:cubicBezTo>
                    <a:pt x="106" y="600"/>
                    <a:pt x="97" y="603"/>
                    <a:pt x="89" y="606"/>
                  </a:cubicBezTo>
                  <a:cubicBezTo>
                    <a:pt x="89" y="606"/>
                    <a:pt x="90" y="606"/>
                    <a:pt x="90" y="606"/>
                  </a:cubicBezTo>
                  <a:cubicBezTo>
                    <a:pt x="91" y="606"/>
                    <a:pt x="92" y="606"/>
                    <a:pt x="93" y="606"/>
                  </a:cubicBezTo>
                  <a:cubicBezTo>
                    <a:pt x="93" y="606"/>
                    <a:pt x="93" y="606"/>
                    <a:pt x="93" y="606"/>
                  </a:cubicBezTo>
                  <a:cubicBezTo>
                    <a:pt x="93" y="606"/>
                    <a:pt x="93" y="606"/>
                    <a:pt x="93" y="606"/>
                  </a:cubicBezTo>
                  <a:cubicBezTo>
                    <a:pt x="92" y="606"/>
                    <a:pt x="92" y="606"/>
                    <a:pt x="91" y="607"/>
                  </a:cubicBezTo>
                  <a:cubicBezTo>
                    <a:pt x="89" y="607"/>
                    <a:pt x="85" y="608"/>
                    <a:pt x="84" y="609"/>
                  </a:cubicBezTo>
                  <a:cubicBezTo>
                    <a:pt x="83" y="609"/>
                    <a:pt x="83" y="609"/>
                    <a:pt x="82" y="609"/>
                  </a:cubicBezTo>
                  <a:cubicBezTo>
                    <a:pt x="82" y="609"/>
                    <a:pt x="81" y="609"/>
                    <a:pt x="81" y="609"/>
                  </a:cubicBezTo>
                  <a:cubicBezTo>
                    <a:pt x="79" y="609"/>
                    <a:pt x="78" y="610"/>
                    <a:pt x="77" y="610"/>
                  </a:cubicBezTo>
                  <a:cubicBezTo>
                    <a:pt x="76" y="610"/>
                    <a:pt x="76" y="610"/>
                    <a:pt x="76" y="610"/>
                  </a:cubicBezTo>
                  <a:cubicBezTo>
                    <a:pt x="76" y="610"/>
                    <a:pt x="75" y="610"/>
                    <a:pt x="75" y="610"/>
                  </a:cubicBezTo>
                  <a:cubicBezTo>
                    <a:pt x="51" y="617"/>
                    <a:pt x="26" y="620"/>
                    <a:pt x="0" y="621"/>
                  </a:cubicBezTo>
                  <a:cubicBezTo>
                    <a:pt x="3" y="621"/>
                    <a:pt x="5" y="621"/>
                    <a:pt x="7" y="621"/>
                  </a:cubicBezTo>
                  <a:cubicBezTo>
                    <a:pt x="179" y="621"/>
                    <a:pt x="318" y="482"/>
                    <a:pt x="318" y="310"/>
                  </a:cubicBezTo>
                  <a:cubicBezTo>
                    <a:pt x="318" y="139"/>
                    <a:pt x="180" y="1"/>
                    <a:pt x="9" y="0"/>
                  </a:cubicBezTo>
                </a:path>
              </a:pathLst>
            </a:custGeom>
            <a:solidFill>
              <a:srgbClr val="A7A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Oval 29"/>
            <p:cNvSpPr>
              <a:spLocks noChangeArrowheads="1"/>
            </p:cNvSpPr>
            <p:nvPr/>
          </p:nvSpPr>
          <p:spPr bwMode="auto">
            <a:xfrm>
              <a:off x="241300" y="262608"/>
              <a:ext cx="2633663" cy="2628900"/>
            </a:xfrm>
            <a:prstGeom prst="ellipse">
              <a:avLst/>
            </a:prstGeom>
            <a:solidFill>
              <a:srgbClr val="87BA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1802359" y="397546"/>
              <a:ext cx="657225" cy="2447925"/>
            </a:xfrm>
            <a:custGeom>
              <a:avLst/>
              <a:gdLst>
                <a:gd name="T0" fmla="*/ 14 w 155"/>
                <a:gd name="T1" fmla="*/ 574 h 578"/>
                <a:gd name="T2" fmla="*/ 0 w 155"/>
                <a:gd name="T3" fmla="*/ 578 h 578"/>
                <a:gd name="T4" fmla="*/ 1 w 155"/>
                <a:gd name="T5" fmla="*/ 578 h 578"/>
                <a:gd name="T6" fmla="*/ 2 w 155"/>
                <a:gd name="T7" fmla="*/ 578 h 578"/>
                <a:gd name="T8" fmla="*/ 6 w 155"/>
                <a:gd name="T9" fmla="*/ 577 h 578"/>
                <a:gd name="T10" fmla="*/ 7 w 155"/>
                <a:gd name="T11" fmla="*/ 577 h 578"/>
                <a:gd name="T12" fmla="*/ 9 w 155"/>
                <a:gd name="T13" fmla="*/ 577 h 578"/>
                <a:gd name="T14" fmla="*/ 16 w 155"/>
                <a:gd name="T15" fmla="*/ 575 h 578"/>
                <a:gd name="T16" fmla="*/ 18 w 155"/>
                <a:gd name="T17" fmla="*/ 574 h 578"/>
                <a:gd name="T18" fmla="*/ 15 w 155"/>
                <a:gd name="T19" fmla="*/ 574 h 578"/>
                <a:gd name="T20" fmla="*/ 14 w 155"/>
                <a:gd name="T21" fmla="*/ 574 h 578"/>
                <a:gd name="T22" fmla="*/ 44 w 155"/>
                <a:gd name="T23" fmla="*/ 562 h 578"/>
                <a:gd name="T24" fmla="*/ 39 w 155"/>
                <a:gd name="T25" fmla="*/ 565 h 578"/>
                <a:gd name="T26" fmla="*/ 39 w 155"/>
                <a:gd name="T27" fmla="*/ 565 h 578"/>
                <a:gd name="T28" fmla="*/ 44 w 155"/>
                <a:gd name="T29" fmla="*/ 562 h 578"/>
                <a:gd name="T30" fmla="*/ 44 w 155"/>
                <a:gd name="T31" fmla="*/ 562 h 578"/>
                <a:gd name="T32" fmla="*/ 50 w 155"/>
                <a:gd name="T33" fmla="*/ 561 h 578"/>
                <a:gd name="T34" fmla="*/ 47 w 155"/>
                <a:gd name="T35" fmla="*/ 561 h 578"/>
                <a:gd name="T36" fmla="*/ 45 w 155"/>
                <a:gd name="T37" fmla="*/ 562 h 578"/>
                <a:gd name="T38" fmla="*/ 43 w 155"/>
                <a:gd name="T39" fmla="*/ 563 h 578"/>
                <a:gd name="T40" fmla="*/ 43 w 155"/>
                <a:gd name="T41" fmla="*/ 564 h 578"/>
                <a:gd name="T42" fmla="*/ 44 w 155"/>
                <a:gd name="T43" fmla="*/ 564 h 578"/>
                <a:gd name="T44" fmla="*/ 46 w 155"/>
                <a:gd name="T45" fmla="*/ 563 h 578"/>
                <a:gd name="T46" fmla="*/ 50 w 155"/>
                <a:gd name="T47" fmla="*/ 561 h 578"/>
                <a:gd name="T48" fmla="*/ 50 w 155"/>
                <a:gd name="T49" fmla="*/ 561 h 578"/>
                <a:gd name="T50" fmla="*/ 56 w 155"/>
                <a:gd name="T51" fmla="*/ 0 h 578"/>
                <a:gd name="T52" fmla="*/ 147 w 155"/>
                <a:gd name="T53" fmla="*/ 69 h 578"/>
                <a:gd name="T54" fmla="*/ 150 w 155"/>
                <a:gd name="T55" fmla="*/ 69 h 578"/>
                <a:gd name="T56" fmla="*/ 150 w 155"/>
                <a:gd name="T57" fmla="*/ 69 h 578"/>
                <a:gd name="T58" fmla="*/ 149 w 155"/>
                <a:gd name="T59" fmla="*/ 65 h 578"/>
                <a:gd name="T60" fmla="*/ 151 w 155"/>
                <a:gd name="T61" fmla="*/ 65 h 578"/>
                <a:gd name="T62" fmla="*/ 151 w 155"/>
                <a:gd name="T63" fmla="*/ 65 h 578"/>
                <a:gd name="T64" fmla="*/ 151 w 155"/>
                <a:gd name="T65" fmla="*/ 64 h 578"/>
                <a:gd name="T66" fmla="*/ 153 w 155"/>
                <a:gd name="T67" fmla="*/ 65 h 578"/>
                <a:gd name="T68" fmla="*/ 155 w 155"/>
                <a:gd name="T69" fmla="*/ 66 h 578"/>
                <a:gd name="T70" fmla="*/ 75 w 155"/>
                <a:gd name="T71" fmla="*/ 5 h 578"/>
                <a:gd name="T72" fmla="*/ 75 w 155"/>
                <a:gd name="T73" fmla="*/ 5 h 578"/>
                <a:gd name="T74" fmla="*/ 74 w 155"/>
                <a:gd name="T75" fmla="*/ 5 h 578"/>
                <a:gd name="T76" fmla="*/ 76 w 155"/>
                <a:gd name="T77" fmla="*/ 6 h 578"/>
                <a:gd name="T78" fmla="*/ 74 w 155"/>
                <a:gd name="T79" fmla="*/ 6 h 578"/>
                <a:gd name="T80" fmla="*/ 67 w 155"/>
                <a:gd name="T81" fmla="*/ 3 h 578"/>
                <a:gd name="T82" fmla="*/ 66 w 155"/>
                <a:gd name="T83" fmla="*/ 3 h 578"/>
                <a:gd name="T84" fmla="*/ 67 w 155"/>
                <a:gd name="T85" fmla="*/ 4 h 578"/>
                <a:gd name="T86" fmla="*/ 61 w 155"/>
                <a:gd name="T87" fmla="*/ 1 h 578"/>
                <a:gd name="T88" fmla="*/ 56 w 155"/>
                <a:gd name="T89" fmla="*/ 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" h="578">
                  <a:moveTo>
                    <a:pt x="14" y="574"/>
                  </a:moveTo>
                  <a:cubicBezTo>
                    <a:pt x="9" y="575"/>
                    <a:pt x="5" y="577"/>
                    <a:pt x="0" y="578"/>
                  </a:cubicBezTo>
                  <a:cubicBezTo>
                    <a:pt x="0" y="578"/>
                    <a:pt x="1" y="578"/>
                    <a:pt x="1" y="578"/>
                  </a:cubicBezTo>
                  <a:cubicBezTo>
                    <a:pt x="1" y="578"/>
                    <a:pt x="1" y="578"/>
                    <a:pt x="2" y="578"/>
                  </a:cubicBezTo>
                  <a:cubicBezTo>
                    <a:pt x="3" y="578"/>
                    <a:pt x="4" y="577"/>
                    <a:pt x="6" y="577"/>
                  </a:cubicBezTo>
                  <a:cubicBezTo>
                    <a:pt x="6" y="577"/>
                    <a:pt x="7" y="577"/>
                    <a:pt x="7" y="577"/>
                  </a:cubicBezTo>
                  <a:cubicBezTo>
                    <a:pt x="8" y="577"/>
                    <a:pt x="8" y="577"/>
                    <a:pt x="9" y="577"/>
                  </a:cubicBezTo>
                  <a:cubicBezTo>
                    <a:pt x="10" y="576"/>
                    <a:pt x="14" y="575"/>
                    <a:pt x="16" y="575"/>
                  </a:cubicBezTo>
                  <a:cubicBezTo>
                    <a:pt x="17" y="574"/>
                    <a:pt x="17" y="574"/>
                    <a:pt x="18" y="574"/>
                  </a:cubicBezTo>
                  <a:cubicBezTo>
                    <a:pt x="17" y="574"/>
                    <a:pt x="16" y="574"/>
                    <a:pt x="15" y="574"/>
                  </a:cubicBezTo>
                  <a:cubicBezTo>
                    <a:pt x="15" y="574"/>
                    <a:pt x="14" y="574"/>
                    <a:pt x="14" y="574"/>
                  </a:cubicBezTo>
                  <a:moveTo>
                    <a:pt x="44" y="562"/>
                  </a:moveTo>
                  <a:cubicBezTo>
                    <a:pt x="43" y="563"/>
                    <a:pt x="41" y="564"/>
                    <a:pt x="39" y="565"/>
                  </a:cubicBezTo>
                  <a:cubicBezTo>
                    <a:pt x="39" y="565"/>
                    <a:pt x="39" y="565"/>
                    <a:pt x="39" y="565"/>
                  </a:cubicBezTo>
                  <a:cubicBezTo>
                    <a:pt x="41" y="564"/>
                    <a:pt x="42" y="563"/>
                    <a:pt x="44" y="562"/>
                  </a:cubicBezTo>
                  <a:cubicBezTo>
                    <a:pt x="44" y="562"/>
                    <a:pt x="44" y="562"/>
                    <a:pt x="44" y="562"/>
                  </a:cubicBezTo>
                  <a:moveTo>
                    <a:pt x="50" y="561"/>
                  </a:moveTo>
                  <a:cubicBezTo>
                    <a:pt x="49" y="561"/>
                    <a:pt x="49" y="561"/>
                    <a:pt x="47" y="561"/>
                  </a:cubicBezTo>
                  <a:cubicBezTo>
                    <a:pt x="46" y="562"/>
                    <a:pt x="46" y="562"/>
                    <a:pt x="45" y="562"/>
                  </a:cubicBezTo>
                  <a:cubicBezTo>
                    <a:pt x="44" y="563"/>
                    <a:pt x="44" y="563"/>
                    <a:pt x="43" y="563"/>
                  </a:cubicBezTo>
                  <a:cubicBezTo>
                    <a:pt x="43" y="564"/>
                    <a:pt x="43" y="564"/>
                    <a:pt x="43" y="564"/>
                  </a:cubicBezTo>
                  <a:cubicBezTo>
                    <a:pt x="44" y="564"/>
                    <a:pt x="44" y="564"/>
                    <a:pt x="44" y="564"/>
                  </a:cubicBezTo>
                  <a:cubicBezTo>
                    <a:pt x="45" y="564"/>
                    <a:pt x="45" y="563"/>
                    <a:pt x="46" y="563"/>
                  </a:cubicBezTo>
                  <a:cubicBezTo>
                    <a:pt x="47" y="563"/>
                    <a:pt x="49" y="562"/>
                    <a:pt x="50" y="561"/>
                  </a:cubicBezTo>
                  <a:cubicBezTo>
                    <a:pt x="50" y="561"/>
                    <a:pt x="50" y="561"/>
                    <a:pt x="50" y="561"/>
                  </a:cubicBezTo>
                  <a:moveTo>
                    <a:pt x="56" y="0"/>
                  </a:moveTo>
                  <a:cubicBezTo>
                    <a:pt x="91" y="17"/>
                    <a:pt x="121" y="41"/>
                    <a:pt x="147" y="69"/>
                  </a:cubicBezTo>
                  <a:cubicBezTo>
                    <a:pt x="148" y="69"/>
                    <a:pt x="149" y="69"/>
                    <a:pt x="150" y="69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3" y="69"/>
                    <a:pt x="147" y="65"/>
                    <a:pt x="149" y="65"/>
                  </a:cubicBezTo>
                  <a:cubicBezTo>
                    <a:pt x="150" y="65"/>
                    <a:pt x="150" y="65"/>
                    <a:pt x="151" y="65"/>
                  </a:cubicBezTo>
                  <a:cubicBezTo>
                    <a:pt x="151" y="65"/>
                    <a:pt x="151" y="65"/>
                    <a:pt x="151" y="65"/>
                  </a:cubicBezTo>
                  <a:cubicBezTo>
                    <a:pt x="151" y="64"/>
                    <a:pt x="151" y="64"/>
                    <a:pt x="151" y="64"/>
                  </a:cubicBezTo>
                  <a:cubicBezTo>
                    <a:pt x="152" y="64"/>
                    <a:pt x="152" y="65"/>
                    <a:pt x="153" y="65"/>
                  </a:cubicBezTo>
                  <a:cubicBezTo>
                    <a:pt x="153" y="65"/>
                    <a:pt x="154" y="65"/>
                    <a:pt x="155" y="66"/>
                  </a:cubicBezTo>
                  <a:cubicBezTo>
                    <a:pt x="132" y="41"/>
                    <a:pt x="105" y="21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5" y="5"/>
                    <a:pt x="75" y="6"/>
                    <a:pt x="76" y="6"/>
                  </a:cubicBezTo>
                  <a:cubicBezTo>
                    <a:pt x="75" y="6"/>
                    <a:pt x="74" y="6"/>
                    <a:pt x="74" y="6"/>
                  </a:cubicBezTo>
                  <a:cubicBezTo>
                    <a:pt x="71" y="5"/>
                    <a:pt x="69" y="4"/>
                    <a:pt x="67" y="3"/>
                  </a:cubicBezTo>
                  <a:cubicBezTo>
                    <a:pt x="67" y="3"/>
                    <a:pt x="66" y="3"/>
                    <a:pt x="66" y="3"/>
                  </a:cubicBezTo>
                  <a:cubicBezTo>
                    <a:pt x="66" y="3"/>
                    <a:pt x="67" y="3"/>
                    <a:pt x="67" y="4"/>
                  </a:cubicBezTo>
                  <a:cubicBezTo>
                    <a:pt x="64" y="3"/>
                    <a:pt x="63" y="2"/>
                    <a:pt x="61" y="1"/>
                  </a:cubicBezTo>
                  <a:cubicBezTo>
                    <a:pt x="59" y="1"/>
                    <a:pt x="58" y="1"/>
                    <a:pt x="56" y="0"/>
                  </a:cubicBezTo>
                </a:path>
              </a:pathLst>
            </a:custGeom>
            <a:solidFill>
              <a:srgbClr val="8A85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435521" y="330871"/>
              <a:ext cx="2095500" cy="2514600"/>
            </a:xfrm>
            <a:custGeom>
              <a:avLst/>
              <a:gdLst>
                <a:gd name="T0" fmla="*/ 391 w 495"/>
                <a:gd name="T1" fmla="*/ 323 h 594"/>
                <a:gd name="T2" fmla="*/ 325 w 495"/>
                <a:gd name="T3" fmla="*/ 282 h 594"/>
                <a:gd name="T4" fmla="*/ 274 w 495"/>
                <a:gd name="T5" fmla="*/ 263 h 594"/>
                <a:gd name="T6" fmla="*/ 301 w 495"/>
                <a:gd name="T7" fmla="*/ 248 h 594"/>
                <a:gd name="T8" fmla="*/ 363 w 495"/>
                <a:gd name="T9" fmla="*/ 133 h 594"/>
                <a:gd name="T10" fmla="*/ 39 w 495"/>
                <a:gd name="T11" fmla="*/ 121 h 594"/>
                <a:gd name="T12" fmla="*/ 410 w 495"/>
                <a:gd name="T13" fmla="*/ 140 h 594"/>
                <a:gd name="T14" fmla="*/ 1 w 495"/>
                <a:gd name="T15" fmla="*/ 113 h 594"/>
                <a:gd name="T16" fmla="*/ 285 w 495"/>
                <a:gd name="T17" fmla="*/ 64 h 594"/>
                <a:gd name="T18" fmla="*/ 256 w 495"/>
                <a:gd name="T19" fmla="*/ 59 h 594"/>
                <a:gd name="T20" fmla="*/ 291 w 495"/>
                <a:gd name="T21" fmla="*/ 41 h 594"/>
                <a:gd name="T22" fmla="*/ 91 w 495"/>
                <a:gd name="T23" fmla="*/ 51 h 594"/>
                <a:gd name="T24" fmla="*/ 128 w 495"/>
                <a:gd name="T25" fmla="*/ 39 h 594"/>
                <a:gd name="T26" fmla="*/ 177 w 495"/>
                <a:gd name="T27" fmla="*/ 42 h 594"/>
                <a:gd name="T28" fmla="*/ 202 w 495"/>
                <a:gd name="T29" fmla="*/ 27 h 594"/>
                <a:gd name="T30" fmla="*/ 125 w 495"/>
                <a:gd name="T31" fmla="*/ 26 h 594"/>
                <a:gd name="T32" fmla="*/ 290 w 495"/>
                <a:gd name="T33" fmla="*/ 149 h 594"/>
                <a:gd name="T34" fmla="*/ 275 w 495"/>
                <a:gd name="T35" fmla="*/ 149 h 594"/>
                <a:gd name="T36" fmla="*/ 226 w 495"/>
                <a:gd name="T37" fmla="*/ 132 h 594"/>
                <a:gd name="T38" fmla="*/ 150 w 495"/>
                <a:gd name="T39" fmla="*/ 49 h 594"/>
                <a:gd name="T40" fmla="*/ 52 w 495"/>
                <a:gd name="T41" fmla="*/ 68 h 594"/>
                <a:gd name="T42" fmla="*/ 42 w 495"/>
                <a:gd name="T43" fmla="*/ 113 h 594"/>
                <a:gd name="T44" fmla="*/ 95 w 495"/>
                <a:gd name="T45" fmla="*/ 209 h 594"/>
                <a:gd name="T46" fmla="*/ 150 w 495"/>
                <a:gd name="T47" fmla="*/ 265 h 594"/>
                <a:gd name="T48" fmla="*/ 262 w 495"/>
                <a:gd name="T49" fmla="*/ 331 h 594"/>
                <a:gd name="T50" fmla="*/ 283 w 495"/>
                <a:gd name="T51" fmla="*/ 409 h 594"/>
                <a:gd name="T52" fmla="*/ 317 w 495"/>
                <a:gd name="T53" fmla="*/ 560 h 594"/>
                <a:gd name="T54" fmla="*/ 326 w 495"/>
                <a:gd name="T55" fmla="*/ 585 h 594"/>
                <a:gd name="T56" fmla="*/ 384 w 495"/>
                <a:gd name="T57" fmla="*/ 542 h 594"/>
                <a:gd name="T58" fmla="*/ 455 w 495"/>
                <a:gd name="T59" fmla="*/ 475 h 594"/>
                <a:gd name="T60" fmla="*/ 441 w 495"/>
                <a:gd name="T61" fmla="*/ 389 h 594"/>
                <a:gd name="T62" fmla="*/ 354 w 495"/>
                <a:gd name="T63" fmla="*/ 328 h 594"/>
                <a:gd name="T64" fmla="*/ 271 w 495"/>
                <a:gd name="T65" fmla="*/ 303 h 594"/>
                <a:gd name="T66" fmla="*/ 193 w 495"/>
                <a:gd name="T67" fmla="*/ 241 h 594"/>
                <a:gd name="T68" fmla="*/ 284 w 495"/>
                <a:gd name="T69" fmla="*/ 245 h 594"/>
                <a:gd name="T70" fmla="*/ 318 w 495"/>
                <a:gd name="T71" fmla="*/ 163 h 594"/>
                <a:gd name="T72" fmla="*/ 359 w 495"/>
                <a:gd name="T73" fmla="*/ 149 h 594"/>
                <a:gd name="T74" fmla="*/ 374 w 495"/>
                <a:gd name="T75" fmla="*/ 91 h 594"/>
                <a:gd name="T76" fmla="*/ 222 w 495"/>
                <a:gd name="T77" fmla="*/ 87 h 594"/>
                <a:gd name="T78" fmla="*/ 265 w 495"/>
                <a:gd name="T79" fmla="*/ 50 h 594"/>
                <a:gd name="T80" fmla="*/ 293 w 495"/>
                <a:gd name="T81" fmla="*/ 56 h 594"/>
                <a:gd name="T82" fmla="*/ 345 w 495"/>
                <a:gd name="T83" fmla="*/ 55 h 594"/>
                <a:gd name="T84" fmla="*/ 306 w 495"/>
                <a:gd name="T85" fmla="*/ 32 h 594"/>
                <a:gd name="T86" fmla="*/ 251 w 495"/>
                <a:gd name="T87" fmla="*/ 37 h 594"/>
                <a:gd name="T88" fmla="*/ 130 w 495"/>
                <a:gd name="T89" fmla="*/ 25 h 594"/>
                <a:gd name="T90" fmla="*/ 131 w 495"/>
                <a:gd name="T91" fmla="*/ 28 h 594"/>
                <a:gd name="T92" fmla="*/ 160 w 495"/>
                <a:gd name="T93" fmla="*/ 24 h 594"/>
                <a:gd name="T94" fmla="*/ 195 w 495"/>
                <a:gd name="T95" fmla="*/ 18 h 594"/>
                <a:gd name="T96" fmla="*/ 189 w 495"/>
                <a:gd name="T97" fmla="*/ 22 h 594"/>
                <a:gd name="T98" fmla="*/ 241 w 495"/>
                <a:gd name="T99" fmla="*/ 22 h 594"/>
                <a:gd name="T100" fmla="*/ 221 w 495"/>
                <a:gd name="T101" fmla="*/ 14 h 594"/>
                <a:gd name="T102" fmla="*/ 322 w 495"/>
                <a:gd name="T103" fmla="*/ 21 h 594"/>
                <a:gd name="T104" fmla="*/ 399 w 495"/>
                <a:gd name="T105" fmla="*/ 51 h 594"/>
                <a:gd name="T106" fmla="*/ 456 w 495"/>
                <a:gd name="T107" fmla="*/ 86 h 594"/>
                <a:gd name="T108" fmla="*/ 169 w 495"/>
                <a:gd name="T109" fmla="*/ 14 h 594"/>
                <a:gd name="T110" fmla="*/ 214 w 495"/>
                <a:gd name="T111" fmla="*/ 13 h 594"/>
                <a:gd name="T112" fmla="*/ 214 w 495"/>
                <a:gd name="T113" fmla="*/ 6 h 594"/>
                <a:gd name="T114" fmla="*/ 244 w 495"/>
                <a:gd name="T115" fmla="*/ 12 h 594"/>
                <a:gd name="T116" fmla="*/ 274 w 495"/>
                <a:gd name="T117" fmla="*/ 0 h 594"/>
                <a:gd name="T118" fmla="*/ 280 w 495"/>
                <a:gd name="T119" fmla="*/ 6 h 594"/>
                <a:gd name="T120" fmla="*/ 245 w 495"/>
                <a:gd name="T121" fmla="*/ 13 h 594"/>
                <a:gd name="T122" fmla="*/ 345 w 495"/>
                <a:gd name="T123" fmla="*/ 11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5" h="594">
                  <a:moveTo>
                    <a:pt x="368" y="578"/>
                  </a:moveTo>
                  <a:cubicBezTo>
                    <a:pt x="366" y="578"/>
                    <a:pt x="365" y="579"/>
                    <a:pt x="363" y="579"/>
                  </a:cubicBezTo>
                  <a:cubicBezTo>
                    <a:pt x="363" y="579"/>
                    <a:pt x="363" y="579"/>
                    <a:pt x="364" y="579"/>
                  </a:cubicBezTo>
                  <a:cubicBezTo>
                    <a:pt x="364" y="579"/>
                    <a:pt x="364" y="579"/>
                    <a:pt x="364" y="579"/>
                  </a:cubicBezTo>
                  <a:cubicBezTo>
                    <a:pt x="363" y="580"/>
                    <a:pt x="362" y="580"/>
                    <a:pt x="362" y="581"/>
                  </a:cubicBezTo>
                  <a:cubicBezTo>
                    <a:pt x="362" y="581"/>
                    <a:pt x="362" y="581"/>
                    <a:pt x="362" y="581"/>
                  </a:cubicBezTo>
                  <a:cubicBezTo>
                    <a:pt x="364" y="580"/>
                    <a:pt x="366" y="579"/>
                    <a:pt x="367" y="578"/>
                  </a:cubicBezTo>
                  <a:cubicBezTo>
                    <a:pt x="368" y="578"/>
                    <a:pt x="368" y="578"/>
                    <a:pt x="368" y="578"/>
                  </a:cubicBezTo>
                  <a:moveTo>
                    <a:pt x="312" y="563"/>
                  </a:moveTo>
                  <a:cubicBezTo>
                    <a:pt x="312" y="563"/>
                    <a:pt x="312" y="563"/>
                    <a:pt x="312" y="563"/>
                  </a:cubicBezTo>
                  <a:cubicBezTo>
                    <a:pt x="311" y="563"/>
                    <a:pt x="309" y="565"/>
                    <a:pt x="309" y="565"/>
                  </a:cubicBezTo>
                  <a:cubicBezTo>
                    <a:pt x="309" y="566"/>
                    <a:pt x="309" y="566"/>
                    <a:pt x="309" y="566"/>
                  </a:cubicBezTo>
                  <a:cubicBezTo>
                    <a:pt x="309" y="567"/>
                    <a:pt x="310" y="567"/>
                    <a:pt x="311" y="567"/>
                  </a:cubicBezTo>
                  <a:cubicBezTo>
                    <a:pt x="311" y="567"/>
                    <a:pt x="311" y="567"/>
                    <a:pt x="311" y="567"/>
                  </a:cubicBezTo>
                  <a:cubicBezTo>
                    <a:pt x="311" y="567"/>
                    <a:pt x="312" y="567"/>
                    <a:pt x="312" y="567"/>
                  </a:cubicBezTo>
                  <a:cubicBezTo>
                    <a:pt x="312" y="567"/>
                    <a:pt x="312" y="567"/>
                    <a:pt x="312" y="567"/>
                  </a:cubicBezTo>
                  <a:cubicBezTo>
                    <a:pt x="313" y="566"/>
                    <a:pt x="312" y="566"/>
                    <a:pt x="313" y="565"/>
                  </a:cubicBezTo>
                  <a:cubicBezTo>
                    <a:pt x="313" y="564"/>
                    <a:pt x="313" y="564"/>
                    <a:pt x="313" y="564"/>
                  </a:cubicBezTo>
                  <a:cubicBezTo>
                    <a:pt x="313" y="563"/>
                    <a:pt x="313" y="563"/>
                    <a:pt x="312" y="563"/>
                  </a:cubicBezTo>
                  <a:moveTo>
                    <a:pt x="439" y="377"/>
                  </a:moveTo>
                  <a:cubicBezTo>
                    <a:pt x="438" y="377"/>
                    <a:pt x="438" y="377"/>
                    <a:pt x="438" y="377"/>
                  </a:cubicBezTo>
                  <a:cubicBezTo>
                    <a:pt x="436" y="377"/>
                    <a:pt x="435" y="379"/>
                    <a:pt x="435" y="382"/>
                  </a:cubicBezTo>
                  <a:cubicBezTo>
                    <a:pt x="435" y="383"/>
                    <a:pt x="438" y="386"/>
                    <a:pt x="441" y="386"/>
                  </a:cubicBezTo>
                  <a:cubicBezTo>
                    <a:pt x="441" y="386"/>
                    <a:pt x="441" y="386"/>
                    <a:pt x="441" y="386"/>
                  </a:cubicBezTo>
                  <a:cubicBezTo>
                    <a:pt x="443" y="386"/>
                    <a:pt x="445" y="381"/>
                    <a:pt x="445" y="380"/>
                  </a:cubicBezTo>
                  <a:cubicBezTo>
                    <a:pt x="445" y="380"/>
                    <a:pt x="445" y="378"/>
                    <a:pt x="444" y="378"/>
                  </a:cubicBezTo>
                  <a:cubicBezTo>
                    <a:pt x="444" y="378"/>
                    <a:pt x="443" y="379"/>
                    <a:pt x="442" y="379"/>
                  </a:cubicBezTo>
                  <a:cubicBezTo>
                    <a:pt x="442" y="379"/>
                    <a:pt x="442" y="379"/>
                    <a:pt x="442" y="378"/>
                  </a:cubicBezTo>
                  <a:cubicBezTo>
                    <a:pt x="442" y="378"/>
                    <a:pt x="442" y="378"/>
                    <a:pt x="442" y="378"/>
                  </a:cubicBezTo>
                  <a:cubicBezTo>
                    <a:pt x="441" y="378"/>
                    <a:pt x="440" y="377"/>
                    <a:pt x="439" y="377"/>
                  </a:cubicBezTo>
                  <a:moveTo>
                    <a:pt x="391" y="323"/>
                  </a:moveTo>
                  <a:cubicBezTo>
                    <a:pt x="390" y="323"/>
                    <a:pt x="390" y="323"/>
                    <a:pt x="390" y="323"/>
                  </a:cubicBezTo>
                  <a:cubicBezTo>
                    <a:pt x="390" y="323"/>
                    <a:pt x="390" y="323"/>
                    <a:pt x="390" y="323"/>
                  </a:cubicBezTo>
                  <a:cubicBezTo>
                    <a:pt x="389" y="323"/>
                    <a:pt x="389" y="323"/>
                    <a:pt x="389" y="323"/>
                  </a:cubicBezTo>
                  <a:cubicBezTo>
                    <a:pt x="388" y="323"/>
                    <a:pt x="387" y="325"/>
                    <a:pt x="387" y="327"/>
                  </a:cubicBezTo>
                  <a:cubicBezTo>
                    <a:pt x="387" y="327"/>
                    <a:pt x="387" y="327"/>
                    <a:pt x="387" y="327"/>
                  </a:cubicBezTo>
                  <a:cubicBezTo>
                    <a:pt x="388" y="327"/>
                    <a:pt x="388" y="327"/>
                    <a:pt x="389" y="327"/>
                  </a:cubicBezTo>
                  <a:cubicBezTo>
                    <a:pt x="389" y="327"/>
                    <a:pt x="390" y="325"/>
                    <a:pt x="391" y="325"/>
                  </a:cubicBezTo>
                  <a:cubicBezTo>
                    <a:pt x="391" y="323"/>
                    <a:pt x="391" y="323"/>
                    <a:pt x="391" y="323"/>
                  </a:cubicBezTo>
                  <a:moveTo>
                    <a:pt x="302" y="281"/>
                  </a:moveTo>
                  <a:cubicBezTo>
                    <a:pt x="301" y="281"/>
                    <a:pt x="300" y="281"/>
                    <a:pt x="300" y="282"/>
                  </a:cubicBezTo>
                  <a:cubicBezTo>
                    <a:pt x="300" y="283"/>
                    <a:pt x="302" y="285"/>
                    <a:pt x="303" y="285"/>
                  </a:cubicBezTo>
                  <a:cubicBezTo>
                    <a:pt x="305" y="285"/>
                    <a:pt x="307" y="284"/>
                    <a:pt x="309" y="284"/>
                  </a:cubicBezTo>
                  <a:cubicBezTo>
                    <a:pt x="309" y="283"/>
                    <a:pt x="309" y="282"/>
                    <a:pt x="308" y="282"/>
                  </a:cubicBezTo>
                  <a:cubicBezTo>
                    <a:pt x="308" y="282"/>
                    <a:pt x="308" y="282"/>
                    <a:pt x="308" y="282"/>
                  </a:cubicBezTo>
                  <a:cubicBezTo>
                    <a:pt x="307" y="282"/>
                    <a:pt x="304" y="281"/>
                    <a:pt x="302" y="281"/>
                  </a:cubicBezTo>
                  <a:moveTo>
                    <a:pt x="361" y="281"/>
                  </a:moveTo>
                  <a:cubicBezTo>
                    <a:pt x="360" y="281"/>
                    <a:pt x="359" y="281"/>
                    <a:pt x="359" y="282"/>
                  </a:cubicBezTo>
                  <a:cubicBezTo>
                    <a:pt x="359" y="284"/>
                    <a:pt x="361" y="284"/>
                    <a:pt x="363" y="284"/>
                  </a:cubicBezTo>
                  <a:cubicBezTo>
                    <a:pt x="364" y="284"/>
                    <a:pt x="366" y="284"/>
                    <a:pt x="366" y="283"/>
                  </a:cubicBezTo>
                  <a:cubicBezTo>
                    <a:pt x="366" y="282"/>
                    <a:pt x="361" y="281"/>
                    <a:pt x="361" y="281"/>
                  </a:cubicBezTo>
                  <a:moveTo>
                    <a:pt x="328" y="273"/>
                  </a:moveTo>
                  <a:cubicBezTo>
                    <a:pt x="327" y="273"/>
                    <a:pt x="326" y="274"/>
                    <a:pt x="326" y="274"/>
                  </a:cubicBezTo>
                  <a:cubicBezTo>
                    <a:pt x="326" y="275"/>
                    <a:pt x="328" y="276"/>
                    <a:pt x="329" y="276"/>
                  </a:cubicBezTo>
                  <a:cubicBezTo>
                    <a:pt x="329" y="277"/>
                    <a:pt x="329" y="279"/>
                    <a:pt x="330" y="280"/>
                  </a:cubicBezTo>
                  <a:cubicBezTo>
                    <a:pt x="329" y="280"/>
                    <a:pt x="328" y="281"/>
                    <a:pt x="328" y="281"/>
                  </a:cubicBezTo>
                  <a:cubicBezTo>
                    <a:pt x="326" y="281"/>
                    <a:pt x="324" y="280"/>
                    <a:pt x="322" y="280"/>
                  </a:cubicBezTo>
                  <a:cubicBezTo>
                    <a:pt x="321" y="281"/>
                    <a:pt x="321" y="281"/>
                    <a:pt x="321" y="281"/>
                  </a:cubicBezTo>
                  <a:cubicBezTo>
                    <a:pt x="321" y="282"/>
                    <a:pt x="322" y="284"/>
                    <a:pt x="323" y="284"/>
                  </a:cubicBezTo>
                  <a:cubicBezTo>
                    <a:pt x="323" y="283"/>
                    <a:pt x="323" y="283"/>
                    <a:pt x="323" y="282"/>
                  </a:cubicBezTo>
                  <a:cubicBezTo>
                    <a:pt x="323" y="282"/>
                    <a:pt x="324" y="283"/>
                    <a:pt x="324" y="283"/>
                  </a:cubicBezTo>
                  <a:cubicBezTo>
                    <a:pt x="324" y="283"/>
                    <a:pt x="325" y="282"/>
                    <a:pt x="325" y="282"/>
                  </a:cubicBezTo>
                  <a:cubicBezTo>
                    <a:pt x="326" y="282"/>
                    <a:pt x="326" y="282"/>
                    <a:pt x="326" y="282"/>
                  </a:cubicBezTo>
                  <a:cubicBezTo>
                    <a:pt x="326" y="282"/>
                    <a:pt x="327" y="282"/>
                    <a:pt x="328" y="282"/>
                  </a:cubicBezTo>
                  <a:cubicBezTo>
                    <a:pt x="328" y="282"/>
                    <a:pt x="329" y="282"/>
                    <a:pt x="330" y="282"/>
                  </a:cubicBezTo>
                  <a:cubicBezTo>
                    <a:pt x="331" y="282"/>
                    <a:pt x="333" y="282"/>
                    <a:pt x="334" y="283"/>
                  </a:cubicBezTo>
                  <a:cubicBezTo>
                    <a:pt x="334" y="283"/>
                    <a:pt x="334" y="285"/>
                    <a:pt x="336" y="285"/>
                  </a:cubicBezTo>
                  <a:cubicBezTo>
                    <a:pt x="338" y="285"/>
                    <a:pt x="338" y="282"/>
                    <a:pt x="340" y="282"/>
                  </a:cubicBezTo>
                  <a:cubicBezTo>
                    <a:pt x="341" y="282"/>
                    <a:pt x="341" y="283"/>
                    <a:pt x="342" y="283"/>
                  </a:cubicBezTo>
                  <a:cubicBezTo>
                    <a:pt x="342" y="283"/>
                    <a:pt x="342" y="283"/>
                    <a:pt x="342" y="283"/>
                  </a:cubicBezTo>
                  <a:cubicBezTo>
                    <a:pt x="342" y="283"/>
                    <a:pt x="342" y="283"/>
                    <a:pt x="342" y="283"/>
                  </a:cubicBezTo>
                  <a:cubicBezTo>
                    <a:pt x="343" y="283"/>
                    <a:pt x="344" y="282"/>
                    <a:pt x="345" y="281"/>
                  </a:cubicBezTo>
                  <a:cubicBezTo>
                    <a:pt x="346" y="282"/>
                    <a:pt x="347" y="282"/>
                    <a:pt x="348" y="282"/>
                  </a:cubicBezTo>
                  <a:cubicBezTo>
                    <a:pt x="349" y="282"/>
                    <a:pt x="350" y="281"/>
                    <a:pt x="350" y="281"/>
                  </a:cubicBezTo>
                  <a:cubicBezTo>
                    <a:pt x="351" y="281"/>
                    <a:pt x="351" y="282"/>
                    <a:pt x="352" y="282"/>
                  </a:cubicBezTo>
                  <a:cubicBezTo>
                    <a:pt x="351" y="280"/>
                    <a:pt x="349" y="279"/>
                    <a:pt x="348" y="278"/>
                  </a:cubicBezTo>
                  <a:cubicBezTo>
                    <a:pt x="348" y="278"/>
                    <a:pt x="348" y="278"/>
                    <a:pt x="348" y="278"/>
                  </a:cubicBezTo>
                  <a:cubicBezTo>
                    <a:pt x="345" y="277"/>
                    <a:pt x="344" y="274"/>
                    <a:pt x="338" y="274"/>
                  </a:cubicBezTo>
                  <a:cubicBezTo>
                    <a:pt x="336" y="274"/>
                    <a:pt x="335" y="274"/>
                    <a:pt x="332" y="274"/>
                  </a:cubicBezTo>
                  <a:cubicBezTo>
                    <a:pt x="331" y="274"/>
                    <a:pt x="330" y="273"/>
                    <a:pt x="328" y="273"/>
                  </a:cubicBezTo>
                  <a:moveTo>
                    <a:pt x="327" y="265"/>
                  </a:moveTo>
                  <a:cubicBezTo>
                    <a:pt x="326" y="266"/>
                    <a:pt x="325" y="267"/>
                    <a:pt x="324" y="267"/>
                  </a:cubicBezTo>
                  <a:cubicBezTo>
                    <a:pt x="323" y="267"/>
                    <a:pt x="323" y="267"/>
                    <a:pt x="323" y="266"/>
                  </a:cubicBezTo>
                  <a:cubicBezTo>
                    <a:pt x="323" y="268"/>
                    <a:pt x="323" y="268"/>
                    <a:pt x="323" y="268"/>
                  </a:cubicBezTo>
                  <a:cubicBezTo>
                    <a:pt x="324" y="268"/>
                    <a:pt x="324" y="268"/>
                    <a:pt x="324" y="268"/>
                  </a:cubicBezTo>
                  <a:cubicBezTo>
                    <a:pt x="325" y="268"/>
                    <a:pt x="326" y="267"/>
                    <a:pt x="327" y="266"/>
                  </a:cubicBezTo>
                  <a:cubicBezTo>
                    <a:pt x="327" y="266"/>
                    <a:pt x="327" y="265"/>
                    <a:pt x="327" y="265"/>
                  </a:cubicBezTo>
                  <a:moveTo>
                    <a:pt x="274" y="262"/>
                  </a:moveTo>
                  <a:cubicBezTo>
                    <a:pt x="273" y="262"/>
                    <a:pt x="273" y="262"/>
                    <a:pt x="273" y="262"/>
                  </a:cubicBezTo>
                  <a:cubicBezTo>
                    <a:pt x="273" y="264"/>
                    <a:pt x="273" y="264"/>
                    <a:pt x="273" y="264"/>
                  </a:cubicBezTo>
                  <a:cubicBezTo>
                    <a:pt x="273" y="264"/>
                    <a:pt x="272" y="264"/>
                    <a:pt x="272" y="265"/>
                  </a:cubicBezTo>
                  <a:cubicBezTo>
                    <a:pt x="274" y="265"/>
                    <a:pt x="274" y="265"/>
                    <a:pt x="274" y="265"/>
                  </a:cubicBezTo>
                  <a:cubicBezTo>
                    <a:pt x="275" y="265"/>
                    <a:pt x="274" y="263"/>
                    <a:pt x="274" y="263"/>
                  </a:cubicBezTo>
                  <a:cubicBezTo>
                    <a:pt x="274" y="262"/>
                    <a:pt x="274" y="262"/>
                    <a:pt x="274" y="262"/>
                  </a:cubicBezTo>
                  <a:moveTo>
                    <a:pt x="280" y="256"/>
                  </a:moveTo>
                  <a:cubicBezTo>
                    <a:pt x="271" y="256"/>
                    <a:pt x="267" y="258"/>
                    <a:pt x="264" y="264"/>
                  </a:cubicBezTo>
                  <a:cubicBezTo>
                    <a:pt x="264" y="263"/>
                    <a:pt x="264" y="263"/>
                    <a:pt x="264" y="263"/>
                  </a:cubicBezTo>
                  <a:cubicBezTo>
                    <a:pt x="265" y="263"/>
                    <a:pt x="265" y="264"/>
                    <a:pt x="266" y="264"/>
                  </a:cubicBezTo>
                  <a:cubicBezTo>
                    <a:pt x="268" y="262"/>
                    <a:pt x="273" y="259"/>
                    <a:pt x="276" y="259"/>
                  </a:cubicBezTo>
                  <a:cubicBezTo>
                    <a:pt x="276" y="259"/>
                    <a:pt x="276" y="259"/>
                    <a:pt x="277" y="259"/>
                  </a:cubicBezTo>
                  <a:cubicBezTo>
                    <a:pt x="277" y="259"/>
                    <a:pt x="278" y="259"/>
                    <a:pt x="279" y="260"/>
                  </a:cubicBezTo>
                  <a:cubicBezTo>
                    <a:pt x="279" y="260"/>
                    <a:pt x="278" y="261"/>
                    <a:pt x="279" y="262"/>
                  </a:cubicBezTo>
                  <a:cubicBezTo>
                    <a:pt x="281" y="262"/>
                    <a:pt x="282" y="262"/>
                    <a:pt x="283" y="262"/>
                  </a:cubicBezTo>
                  <a:cubicBezTo>
                    <a:pt x="284" y="262"/>
                    <a:pt x="284" y="262"/>
                    <a:pt x="285" y="262"/>
                  </a:cubicBezTo>
                  <a:cubicBezTo>
                    <a:pt x="288" y="262"/>
                    <a:pt x="289" y="264"/>
                    <a:pt x="292" y="264"/>
                  </a:cubicBezTo>
                  <a:cubicBezTo>
                    <a:pt x="292" y="264"/>
                    <a:pt x="293" y="264"/>
                    <a:pt x="294" y="264"/>
                  </a:cubicBezTo>
                  <a:cubicBezTo>
                    <a:pt x="294" y="264"/>
                    <a:pt x="295" y="264"/>
                    <a:pt x="296" y="265"/>
                  </a:cubicBezTo>
                  <a:cubicBezTo>
                    <a:pt x="296" y="265"/>
                    <a:pt x="296" y="266"/>
                    <a:pt x="298" y="266"/>
                  </a:cubicBezTo>
                  <a:cubicBezTo>
                    <a:pt x="298" y="269"/>
                    <a:pt x="301" y="269"/>
                    <a:pt x="304" y="270"/>
                  </a:cubicBezTo>
                  <a:cubicBezTo>
                    <a:pt x="304" y="271"/>
                    <a:pt x="303" y="272"/>
                    <a:pt x="302" y="272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3"/>
                    <a:pt x="309" y="274"/>
                    <a:pt x="313" y="274"/>
                  </a:cubicBezTo>
                  <a:cubicBezTo>
                    <a:pt x="313" y="274"/>
                    <a:pt x="314" y="274"/>
                    <a:pt x="314" y="274"/>
                  </a:cubicBezTo>
                  <a:cubicBezTo>
                    <a:pt x="316" y="274"/>
                    <a:pt x="319" y="274"/>
                    <a:pt x="320" y="272"/>
                  </a:cubicBezTo>
                  <a:cubicBezTo>
                    <a:pt x="319" y="272"/>
                    <a:pt x="318" y="269"/>
                    <a:pt x="316" y="268"/>
                  </a:cubicBezTo>
                  <a:cubicBezTo>
                    <a:pt x="315" y="268"/>
                    <a:pt x="314" y="268"/>
                    <a:pt x="313" y="268"/>
                  </a:cubicBezTo>
                  <a:cubicBezTo>
                    <a:pt x="313" y="267"/>
                    <a:pt x="313" y="267"/>
                    <a:pt x="313" y="267"/>
                  </a:cubicBezTo>
                  <a:cubicBezTo>
                    <a:pt x="309" y="267"/>
                    <a:pt x="304" y="265"/>
                    <a:pt x="301" y="262"/>
                  </a:cubicBezTo>
                  <a:cubicBezTo>
                    <a:pt x="301" y="262"/>
                    <a:pt x="299" y="260"/>
                    <a:pt x="298" y="260"/>
                  </a:cubicBezTo>
                  <a:cubicBezTo>
                    <a:pt x="292" y="260"/>
                    <a:pt x="288" y="256"/>
                    <a:pt x="280" y="256"/>
                  </a:cubicBezTo>
                  <a:moveTo>
                    <a:pt x="299" y="246"/>
                  </a:moveTo>
                  <a:cubicBezTo>
                    <a:pt x="298" y="246"/>
                    <a:pt x="298" y="246"/>
                    <a:pt x="298" y="246"/>
                  </a:cubicBezTo>
                  <a:cubicBezTo>
                    <a:pt x="298" y="247"/>
                    <a:pt x="298" y="249"/>
                    <a:pt x="300" y="249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7"/>
                    <a:pt x="301" y="246"/>
                    <a:pt x="299" y="246"/>
                  </a:cubicBezTo>
                  <a:moveTo>
                    <a:pt x="304" y="238"/>
                  </a:moveTo>
                  <a:cubicBezTo>
                    <a:pt x="304" y="238"/>
                    <a:pt x="304" y="239"/>
                    <a:pt x="305" y="239"/>
                  </a:cubicBezTo>
                  <a:cubicBezTo>
                    <a:pt x="305" y="239"/>
                    <a:pt x="305" y="239"/>
                    <a:pt x="305" y="239"/>
                  </a:cubicBezTo>
                  <a:cubicBezTo>
                    <a:pt x="304" y="238"/>
                    <a:pt x="304" y="238"/>
                    <a:pt x="304" y="238"/>
                  </a:cubicBezTo>
                  <a:moveTo>
                    <a:pt x="298" y="236"/>
                  </a:moveTo>
                  <a:cubicBezTo>
                    <a:pt x="297" y="236"/>
                    <a:pt x="296" y="236"/>
                    <a:pt x="295" y="237"/>
                  </a:cubicBezTo>
                  <a:cubicBezTo>
                    <a:pt x="296" y="237"/>
                    <a:pt x="296" y="237"/>
                    <a:pt x="297" y="237"/>
                  </a:cubicBezTo>
                  <a:cubicBezTo>
                    <a:pt x="298" y="237"/>
                    <a:pt x="298" y="237"/>
                    <a:pt x="299" y="237"/>
                  </a:cubicBezTo>
                  <a:cubicBezTo>
                    <a:pt x="299" y="237"/>
                    <a:pt x="300" y="237"/>
                    <a:pt x="300" y="237"/>
                  </a:cubicBezTo>
                  <a:cubicBezTo>
                    <a:pt x="300" y="237"/>
                    <a:pt x="299" y="236"/>
                    <a:pt x="298" y="236"/>
                  </a:cubicBezTo>
                  <a:moveTo>
                    <a:pt x="385" y="138"/>
                  </a:moveTo>
                  <a:cubicBezTo>
                    <a:pt x="384" y="138"/>
                    <a:pt x="382" y="141"/>
                    <a:pt x="382" y="142"/>
                  </a:cubicBezTo>
                  <a:cubicBezTo>
                    <a:pt x="382" y="143"/>
                    <a:pt x="383" y="144"/>
                    <a:pt x="385" y="144"/>
                  </a:cubicBezTo>
                  <a:cubicBezTo>
                    <a:pt x="385" y="144"/>
                    <a:pt x="385" y="144"/>
                    <a:pt x="385" y="144"/>
                  </a:cubicBezTo>
                  <a:cubicBezTo>
                    <a:pt x="387" y="144"/>
                    <a:pt x="388" y="143"/>
                    <a:pt x="388" y="142"/>
                  </a:cubicBezTo>
                  <a:cubicBezTo>
                    <a:pt x="388" y="141"/>
                    <a:pt x="388" y="141"/>
                    <a:pt x="388" y="141"/>
                  </a:cubicBezTo>
                  <a:cubicBezTo>
                    <a:pt x="384" y="141"/>
                    <a:pt x="387" y="141"/>
                    <a:pt x="387" y="139"/>
                  </a:cubicBezTo>
                  <a:cubicBezTo>
                    <a:pt x="387" y="139"/>
                    <a:pt x="386" y="138"/>
                    <a:pt x="385" y="138"/>
                  </a:cubicBezTo>
                  <a:moveTo>
                    <a:pt x="369" y="136"/>
                  </a:moveTo>
                  <a:cubicBezTo>
                    <a:pt x="368" y="137"/>
                    <a:pt x="368" y="137"/>
                    <a:pt x="368" y="137"/>
                  </a:cubicBezTo>
                  <a:cubicBezTo>
                    <a:pt x="368" y="138"/>
                    <a:pt x="374" y="141"/>
                    <a:pt x="376" y="141"/>
                  </a:cubicBezTo>
                  <a:cubicBezTo>
                    <a:pt x="376" y="141"/>
                    <a:pt x="378" y="141"/>
                    <a:pt x="378" y="140"/>
                  </a:cubicBezTo>
                  <a:cubicBezTo>
                    <a:pt x="377" y="139"/>
                    <a:pt x="377" y="139"/>
                    <a:pt x="377" y="139"/>
                  </a:cubicBezTo>
                  <a:cubicBezTo>
                    <a:pt x="376" y="139"/>
                    <a:pt x="374" y="139"/>
                    <a:pt x="372" y="139"/>
                  </a:cubicBezTo>
                  <a:cubicBezTo>
                    <a:pt x="371" y="138"/>
                    <a:pt x="369" y="138"/>
                    <a:pt x="369" y="136"/>
                  </a:cubicBezTo>
                  <a:moveTo>
                    <a:pt x="363" y="133"/>
                  </a:moveTo>
                  <a:cubicBezTo>
                    <a:pt x="363" y="133"/>
                    <a:pt x="363" y="134"/>
                    <a:pt x="364" y="134"/>
                  </a:cubicBezTo>
                  <a:cubicBezTo>
                    <a:pt x="364" y="134"/>
                    <a:pt x="364" y="133"/>
                    <a:pt x="364" y="133"/>
                  </a:cubicBezTo>
                  <a:cubicBezTo>
                    <a:pt x="363" y="133"/>
                    <a:pt x="363" y="133"/>
                    <a:pt x="363" y="133"/>
                  </a:cubicBezTo>
                  <a:moveTo>
                    <a:pt x="363" y="133"/>
                  </a:moveTo>
                  <a:cubicBezTo>
                    <a:pt x="363" y="133"/>
                    <a:pt x="363" y="133"/>
                    <a:pt x="363" y="133"/>
                  </a:cubicBezTo>
                  <a:cubicBezTo>
                    <a:pt x="363" y="133"/>
                    <a:pt x="363" y="133"/>
                    <a:pt x="363" y="133"/>
                  </a:cubicBezTo>
                  <a:cubicBezTo>
                    <a:pt x="363" y="133"/>
                    <a:pt x="363" y="133"/>
                    <a:pt x="363" y="133"/>
                  </a:cubicBezTo>
                  <a:moveTo>
                    <a:pt x="55" y="130"/>
                  </a:moveTo>
                  <a:cubicBezTo>
                    <a:pt x="55" y="130"/>
                    <a:pt x="55" y="130"/>
                    <a:pt x="54" y="130"/>
                  </a:cubicBezTo>
                  <a:cubicBezTo>
                    <a:pt x="54" y="130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4" y="131"/>
                    <a:pt x="54" y="131"/>
                    <a:pt x="55" y="131"/>
                  </a:cubicBezTo>
                  <a:cubicBezTo>
                    <a:pt x="55" y="131"/>
                    <a:pt x="55" y="131"/>
                    <a:pt x="55" y="131"/>
                  </a:cubicBezTo>
                  <a:cubicBezTo>
                    <a:pt x="55" y="131"/>
                    <a:pt x="54" y="132"/>
                    <a:pt x="53" y="132"/>
                  </a:cubicBezTo>
                  <a:cubicBezTo>
                    <a:pt x="54" y="133"/>
                    <a:pt x="56" y="134"/>
                    <a:pt x="58" y="134"/>
                  </a:cubicBezTo>
                  <a:cubicBezTo>
                    <a:pt x="59" y="134"/>
                    <a:pt x="59" y="133"/>
                    <a:pt x="60" y="133"/>
                  </a:cubicBezTo>
                  <a:cubicBezTo>
                    <a:pt x="60" y="134"/>
                    <a:pt x="59" y="134"/>
                    <a:pt x="59" y="135"/>
                  </a:cubicBezTo>
                  <a:cubicBezTo>
                    <a:pt x="61" y="135"/>
                    <a:pt x="64" y="137"/>
                    <a:pt x="68" y="137"/>
                  </a:cubicBezTo>
                  <a:cubicBezTo>
                    <a:pt x="68" y="137"/>
                    <a:pt x="68" y="137"/>
                    <a:pt x="69" y="137"/>
                  </a:cubicBezTo>
                  <a:cubicBezTo>
                    <a:pt x="69" y="137"/>
                    <a:pt x="70" y="137"/>
                    <a:pt x="70" y="137"/>
                  </a:cubicBezTo>
                  <a:cubicBezTo>
                    <a:pt x="70" y="136"/>
                    <a:pt x="70" y="136"/>
                    <a:pt x="70" y="136"/>
                  </a:cubicBezTo>
                  <a:cubicBezTo>
                    <a:pt x="67" y="133"/>
                    <a:pt x="64" y="132"/>
                    <a:pt x="58" y="131"/>
                  </a:cubicBezTo>
                  <a:cubicBezTo>
                    <a:pt x="57" y="131"/>
                    <a:pt x="56" y="130"/>
                    <a:pt x="55" y="130"/>
                  </a:cubicBezTo>
                  <a:moveTo>
                    <a:pt x="367" y="123"/>
                  </a:moveTo>
                  <a:cubicBezTo>
                    <a:pt x="366" y="123"/>
                    <a:pt x="366" y="123"/>
                    <a:pt x="366" y="123"/>
                  </a:cubicBezTo>
                  <a:cubicBezTo>
                    <a:pt x="368" y="124"/>
                    <a:pt x="373" y="127"/>
                    <a:pt x="376" y="127"/>
                  </a:cubicBezTo>
                  <a:cubicBezTo>
                    <a:pt x="376" y="127"/>
                    <a:pt x="376" y="127"/>
                    <a:pt x="377" y="127"/>
                  </a:cubicBezTo>
                  <a:cubicBezTo>
                    <a:pt x="377" y="127"/>
                    <a:pt x="378" y="127"/>
                    <a:pt x="378" y="127"/>
                  </a:cubicBezTo>
                  <a:cubicBezTo>
                    <a:pt x="375" y="125"/>
                    <a:pt x="371" y="123"/>
                    <a:pt x="367" y="123"/>
                  </a:cubicBezTo>
                  <a:moveTo>
                    <a:pt x="41" y="121"/>
                  </a:moveTo>
                  <a:cubicBezTo>
                    <a:pt x="41" y="122"/>
                    <a:pt x="40" y="122"/>
                    <a:pt x="40" y="123"/>
                  </a:cubicBezTo>
                  <a:cubicBezTo>
                    <a:pt x="39" y="123"/>
                    <a:pt x="39" y="123"/>
                    <a:pt x="39" y="123"/>
                  </a:cubicBezTo>
                  <a:cubicBezTo>
                    <a:pt x="39" y="123"/>
                    <a:pt x="40" y="121"/>
                    <a:pt x="41" y="121"/>
                  </a:cubicBezTo>
                  <a:cubicBezTo>
                    <a:pt x="40" y="121"/>
                    <a:pt x="40" y="121"/>
                    <a:pt x="40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9" y="121"/>
                    <a:pt x="39" y="121"/>
                    <a:pt x="38" y="121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8" y="122"/>
                    <a:pt x="38" y="122"/>
                    <a:pt x="38" y="122"/>
                  </a:cubicBezTo>
                  <a:cubicBezTo>
                    <a:pt x="38" y="123"/>
                    <a:pt x="38" y="124"/>
                    <a:pt x="39" y="124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0" y="125"/>
                    <a:pt x="40" y="125"/>
                    <a:pt x="40" y="126"/>
                  </a:cubicBezTo>
                  <a:cubicBezTo>
                    <a:pt x="40" y="126"/>
                    <a:pt x="40" y="127"/>
                    <a:pt x="41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3" y="127"/>
                    <a:pt x="40" y="126"/>
                    <a:pt x="41" y="125"/>
                  </a:cubicBezTo>
                  <a:cubicBezTo>
                    <a:pt x="41" y="125"/>
                    <a:pt x="41" y="125"/>
                    <a:pt x="41" y="124"/>
                  </a:cubicBezTo>
                  <a:cubicBezTo>
                    <a:pt x="41" y="124"/>
                    <a:pt x="41" y="124"/>
                    <a:pt x="41" y="123"/>
                  </a:cubicBezTo>
                  <a:cubicBezTo>
                    <a:pt x="41" y="122"/>
                    <a:pt x="42" y="122"/>
                    <a:pt x="41" y="121"/>
                  </a:cubicBezTo>
                  <a:moveTo>
                    <a:pt x="404" y="119"/>
                  </a:moveTo>
                  <a:cubicBezTo>
                    <a:pt x="402" y="119"/>
                    <a:pt x="401" y="120"/>
                    <a:pt x="400" y="122"/>
                  </a:cubicBezTo>
                  <a:cubicBezTo>
                    <a:pt x="398" y="124"/>
                    <a:pt x="397" y="130"/>
                    <a:pt x="392" y="131"/>
                  </a:cubicBezTo>
                  <a:cubicBezTo>
                    <a:pt x="392" y="131"/>
                    <a:pt x="393" y="132"/>
                    <a:pt x="394" y="132"/>
                  </a:cubicBezTo>
                  <a:cubicBezTo>
                    <a:pt x="394" y="132"/>
                    <a:pt x="394" y="132"/>
                    <a:pt x="394" y="132"/>
                  </a:cubicBezTo>
                  <a:cubicBezTo>
                    <a:pt x="394" y="132"/>
                    <a:pt x="391" y="134"/>
                    <a:pt x="391" y="134"/>
                  </a:cubicBezTo>
                  <a:cubicBezTo>
                    <a:pt x="391" y="135"/>
                    <a:pt x="392" y="136"/>
                    <a:pt x="393" y="136"/>
                  </a:cubicBezTo>
                  <a:cubicBezTo>
                    <a:pt x="393" y="136"/>
                    <a:pt x="393" y="136"/>
                    <a:pt x="394" y="136"/>
                  </a:cubicBezTo>
                  <a:cubicBezTo>
                    <a:pt x="394" y="136"/>
                    <a:pt x="395" y="136"/>
                    <a:pt x="395" y="136"/>
                  </a:cubicBezTo>
                  <a:cubicBezTo>
                    <a:pt x="396" y="136"/>
                    <a:pt x="396" y="136"/>
                    <a:pt x="397" y="136"/>
                  </a:cubicBezTo>
                  <a:cubicBezTo>
                    <a:pt x="397" y="136"/>
                    <a:pt x="397" y="136"/>
                    <a:pt x="398" y="136"/>
                  </a:cubicBezTo>
                  <a:cubicBezTo>
                    <a:pt x="400" y="136"/>
                    <a:pt x="401" y="137"/>
                    <a:pt x="403" y="137"/>
                  </a:cubicBezTo>
                  <a:cubicBezTo>
                    <a:pt x="404" y="137"/>
                    <a:pt x="405" y="137"/>
                    <a:pt x="406" y="137"/>
                  </a:cubicBezTo>
                  <a:cubicBezTo>
                    <a:pt x="407" y="138"/>
                    <a:pt x="408" y="138"/>
                    <a:pt x="409" y="138"/>
                  </a:cubicBezTo>
                  <a:cubicBezTo>
                    <a:pt x="409" y="138"/>
                    <a:pt x="410" y="138"/>
                    <a:pt x="410" y="138"/>
                  </a:cubicBezTo>
                  <a:cubicBezTo>
                    <a:pt x="410" y="138"/>
                    <a:pt x="409" y="138"/>
                    <a:pt x="409" y="139"/>
                  </a:cubicBezTo>
                  <a:cubicBezTo>
                    <a:pt x="410" y="140"/>
                    <a:pt x="410" y="140"/>
                    <a:pt x="410" y="140"/>
                  </a:cubicBezTo>
                  <a:cubicBezTo>
                    <a:pt x="410" y="140"/>
                    <a:pt x="410" y="140"/>
                    <a:pt x="410" y="140"/>
                  </a:cubicBezTo>
                  <a:cubicBezTo>
                    <a:pt x="412" y="140"/>
                    <a:pt x="413" y="138"/>
                    <a:pt x="414" y="137"/>
                  </a:cubicBezTo>
                  <a:cubicBezTo>
                    <a:pt x="415" y="138"/>
                    <a:pt x="415" y="140"/>
                    <a:pt x="416" y="140"/>
                  </a:cubicBezTo>
                  <a:cubicBezTo>
                    <a:pt x="416" y="140"/>
                    <a:pt x="417" y="140"/>
                    <a:pt x="417" y="141"/>
                  </a:cubicBezTo>
                  <a:cubicBezTo>
                    <a:pt x="417" y="141"/>
                    <a:pt x="417" y="142"/>
                    <a:pt x="419" y="142"/>
                  </a:cubicBezTo>
                  <a:cubicBezTo>
                    <a:pt x="419" y="142"/>
                    <a:pt x="419" y="142"/>
                    <a:pt x="419" y="142"/>
                  </a:cubicBezTo>
                  <a:cubicBezTo>
                    <a:pt x="420" y="142"/>
                    <a:pt x="421" y="141"/>
                    <a:pt x="421" y="140"/>
                  </a:cubicBezTo>
                  <a:cubicBezTo>
                    <a:pt x="421" y="139"/>
                    <a:pt x="420" y="138"/>
                    <a:pt x="419" y="137"/>
                  </a:cubicBezTo>
                  <a:cubicBezTo>
                    <a:pt x="419" y="137"/>
                    <a:pt x="419" y="138"/>
                    <a:pt x="418" y="138"/>
                  </a:cubicBezTo>
                  <a:cubicBezTo>
                    <a:pt x="418" y="138"/>
                    <a:pt x="418" y="138"/>
                    <a:pt x="417" y="137"/>
                  </a:cubicBezTo>
                  <a:cubicBezTo>
                    <a:pt x="417" y="137"/>
                    <a:pt x="416" y="136"/>
                    <a:pt x="416" y="135"/>
                  </a:cubicBezTo>
                  <a:cubicBezTo>
                    <a:pt x="416" y="135"/>
                    <a:pt x="417" y="135"/>
                    <a:pt x="417" y="134"/>
                  </a:cubicBezTo>
                  <a:cubicBezTo>
                    <a:pt x="417" y="134"/>
                    <a:pt x="417" y="134"/>
                    <a:pt x="417" y="134"/>
                  </a:cubicBezTo>
                  <a:cubicBezTo>
                    <a:pt x="417" y="134"/>
                    <a:pt x="416" y="134"/>
                    <a:pt x="416" y="134"/>
                  </a:cubicBezTo>
                  <a:cubicBezTo>
                    <a:pt x="416" y="132"/>
                    <a:pt x="416" y="131"/>
                    <a:pt x="416" y="130"/>
                  </a:cubicBezTo>
                  <a:cubicBezTo>
                    <a:pt x="415" y="130"/>
                    <a:pt x="415" y="130"/>
                    <a:pt x="415" y="130"/>
                  </a:cubicBezTo>
                  <a:cubicBezTo>
                    <a:pt x="414" y="130"/>
                    <a:pt x="412" y="130"/>
                    <a:pt x="411" y="129"/>
                  </a:cubicBezTo>
                  <a:cubicBezTo>
                    <a:pt x="410" y="130"/>
                    <a:pt x="410" y="130"/>
                    <a:pt x="409" y="130"/>
                  </a:cubicBezTo>
                  <a:cubicBezTo>
                    <a:pt x="409" y="129"/>
                    <a:pt x="409" y="129"/>
                    <a:pt x="409" y="129"/>
                  </a:cubicBezTo>
                  <a:cubicBezTo>
                    <a:pt x="408" y="129"/>
                    <a:pt x="407" y="129"/>
                    <a:pt x="406" y="129"/>
                  </a:cubicBezTo>
                  <a:cubicBezTo>
                    <a:pt x="406" y="128"/>
                    <a:pt x="406" y="128"/>
                    <a:pt x="406" y="128"/>
                  </a:cubicBezTo>
                  <a:cubicBezTo>
                    <a:pt x="407" y="127"/>
                    <a:pt x="407" y="127"/>
                    <a:pt x="407" y="127"/>
                  </a:cubicBezTo>
                  <a:cubicBezTo>
                    <a:pt x="406" y="127"/>
                    <a:pt x="405" y="126"/>
                    <a:pt x="404" y="126"/>
                  </a:cubicBezTo>
                  <a:cubicBezTo>
                    <a:pt x="404" y="126"/>
                    <a:pt x="404" y="126"/>
                    <a:pt x="404" y="126"/>
                  </a:cubicBezTo>
                  <a:cubicBezTo>
                    <a:pt x="403" y="126"/>
                    <a:pt x="403" y="127"/>
                    <a:pt x="402" y="127"/>
                  </a:cubicBezTo>
                  <a:cubicBezTo>
                    <a:pt x="402" y="126"/>
                    <a:pt x="402" y="126"/>
                    <a:pt x="402" y="126"/>
                  </a:cubicBezTo>
                  <a:cubicBezTo>
                    <a:pt x="403" y="124"/>
                    <a:pt x="406" y="123"/>
                    <a:pt x="405" y="120"/>
                  </a:cubicBezTo>
                  <a:cubicBezTo>
                    <a:pt x="405" y="120"/>
                    <a:pt x="405" y="119"/>
                    <a:pt x="404" y="119"/>
                  </a:cubicBezTo>
                  <a:cubicBezTo>
                    <a:pt x="404" y="119"/>
                    <a:pt x="404" y="119"/>
                    <a:pt x="404" y="119"/>
                  </a:cubicBezTo>
                  <a:moveTo>
                    <a:pt x="1" y="113"/>
                  </a:moveTo>
                  <a:cubicBezTo>
                    <a:pt x="0" y="114"/>
                    <a:pt x="0" y="114"/>
                    <a:pt x="0" y="115"/>
                  </a:cubicBezTo>
                  <a:cubicBezTo>
                    <a:pt x="0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moveTo>
                    <a:pt x="40" y="112"/>
                  </a:moveTo>
                  <a:cubicBezTo>
                    <a:pt x="38" y="113"/>
                    <a:pt x="37" y="113"/>
                    <a:pt x="37" y="115"/>
                  </a:cubicBezTo>
                  <a:cubicBezTo>
                    <a:pt x="37" y="114"/>
                    <a:pt x="38" y="114"/>
                    <a:pt x="38" y="114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38" y="114"/>
                    <a:pt x="38" y="114"/>
                    <a:pt x="39" y="114"/>
                  </a:cubicBezTo>
                  <a:cubicBezTo>
                    <a:pt x="39" y="114"/>
                    <a:pt x="39" y="114"/>
                    <a:pt x="39" y="114"/>
                  </a:cubicBezTo>
                  <a:cubicBezTo>
                    <a:pt x="39" y="115"/>
                    <a:pt x="39" y="116"/>
                    <a:pt x="39" y="116"/>
                  </a:cubicBezTo>
                  <a:cubicBezTo>
                    <a:pt x="39" y="116"/>
                    <a:pt x="40" y="118"/>
                    <a:pt x="41" y="118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1" y="118"/>
                    <a:pt x="42" y="117"/>
                    <a:pt x="42" y="117"/>
                  </a:cubicBezTo>
                  <a:cubicBezTo>
                    <a:pt x="43" y="115"/>
                    <a:pt x="39" y="115"/>
                    <a:pt x="40" y="112"/>
                  </a:cubicBezTo>
                  <a:moveTo>
                    <a:pt x="34" y="107"/>
                  </a:moveTo>
                  <a:cubicBezTo>
                    <a:pt x="33" y="107"/>
                    <a:pt x="33" y="107"/>
                    <a:pt x="33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2" y="107"/>
                    <a:pt x="32" y="107"/>
                    <a:pt x="32" y="108"/>
                  </a:cubicBezTo>
                  <a:cubicBezTo>
                    <a:pt x="31" y="108"/>
                    <a:pt x="30" y="108"/>
                    <a:pt x="30" y="109"/>
                  </a:cubicBezTo>
                  <a:cubicBezTo>
                    <a:pt x="30" y="110"/>
                    <a:pt x="30" y="111"/>
                    <a:pt x="32" y="111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32" y="112"/>
                    <a:pt x="32" y="113"/>
                    <a:pt x="33" y="114"/>
                  </a:cubicBezTo>
                  <a:cubicBezTo>
                    <a:pt x="35" y="113"/>
                    <a:pt x="34" y="112"/>
                    <a:pt x="34" y="110"/>
                  </a:cubicBezTo>
                  <a:cubicBezTo>
                    <a:pt x="33" y="111"/>
                    <a:pt x="33" y="111"/>
                    <a:pt x="33" y="111"/>
                  </a:cubicBezTo>
                  <a:cubicBezTo>
                    <a:pt x="33" y="109"/>
                    <a:pt x="34" y="109"/>
                    <a:pt x="34" y="107"/>
                  </a:cubicBezTo>
                  <a:moveTo>
                    <a:pt x="279" y="104"/>
                  </a:moveTo>
                  <a:cubicBezTo>
                    <a:pt x="279" y="104"/>
                    <a:pt x="279" y="104"/>
                    <a:pt x="279" y="104"/>
                  </a:cubicBezTo>
                  <a:cubicBezTo>
                    <a:pt x="280" y="105"/>
                    <a:pt x="282" y="106"/>
                    <a:pt x="283" y="106"/>
                  </a:cubicBezTo>
                  <a:cubicBezTo>
                    <a:pt x="283" y="106"/>
                    <a:pt x="283" y="106"/>
                    <a:pt x="283" y="106"/>
                  </a:cubicBezTo>
                  <a:cubicBezTo>
                    <a:pt x="284" y="106"/>
                    <a:pt x="284" y="106"/>
                    <a:pt x="284" y="106"/>
                  </a:cubicBezTo>
                  <a:cubicBezTo>
                    <a:pt x="283" y="104"/>
                    <a:pt x="281" y="104"/>
                    <a:pt x="279" y="104"/>
                  </a:cubicBezTo>
                  <a:moveTo>
                    <a:pt x="285" y="64"/>
                  </a:moveTo>
                  <a:cubicBezTo>
                    <a:pt x="284" y="64"/>
                    <a:pt x="283" y="65"/>
                    <a:pt x="283" y="65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7" y="67"/>
                    <a:pt x="287" y="66"/>
                    <a:pt x="288" y="65"/>
                  </a:cubicBezTo>
                  <a:cubicBezTo>
                    <a:pt x="288" y="65"/>
                    <a:pt x="286" y="64"/>
                    <a:pt x="285" y="64"/>
                  </a:cubicBezTo>
                  <a:moveTo>
                    <a:pt x="271" y="62"/>
                  </a:moveTo>
                  <a:cubicBezTo>
                    <a:pt x="270" y="62"/>
                    <a:pt x="268" y="63"/>
                    <a:pt x="267" y="63"/>
                  </a:cubicBezTo>
                  <a:cubicBezTo>
                    <a:pt x="267" y="64"/>
                    <a:pt x="267" y="64"/>
                    <a:pt x="267" y="64"/>
                  </a:cubicBezTo>
                  <a:cubicBezTo>
                    <a:pt x="270" y="64"/>
                    <a:pt x="274" y="63"/>
                    <a:pt x="275" y="62"/>
                  </a:cubicBezTo>
                  <a:cubicBezTo>
                    <a:pt x="273" y="62"/>
                    <a:pt x="274" y="62"/>
                    <a:pt x="271" y="62"/>
                  </a:cubicBezTo>
                  <a:moveTo>
                    <a:pt x="294" y="61"/>
                  </a:moveTo>
                  <a:cubicBezTo>
                    <a:pt x="294" y="61"/>
                    <a:pt x="293" y="61"/>
                    <a:pt x="293" y="61"/>
                  </a:cubicBezTo>
                  <a:cubicBezTo>
                    <a:pt x="294" y="62"/>
                    <a:pt x="294" y="62"/>
                    <a:pt x="295" y="62"/>
                  </a:cubicBezTo>
                  <a:cubicBezTo>
                    <a:pt x="295" y="62"/>
                    <a:pt x="296" y="62"/>
                    <a:pt x="297" y="61"/>
                  </a:cubicBezTo>
                  <a:cubicBezTo>
                    <a:pt x="295" y="61"/>
                    <a:pt x="295" y="61"/>
                    <a:pt x="294" y="61"/>
                  </a:cubicBezTo>
                  <a:moveTo>
                    <a:pt x="398" y="52"/>
                  </a:moveTo>
                  <a:cubicBezTo>
                    <a:pt x="398" y="52"/>
                    <a:pt x="397" y="53"/>
                    <a:pt x="397" y="53"/>
                  </a:cubicBezTo>
                  <a:cubicBezTo>
                    <a:pt x="398" y="54"/>
                    <a:pt x="399" y="56"/>
                    <a:pt x="401" y="56"/>
                  </a:cubicBezTo>
                  <a:cubicBezTo>
                    <a:pt x="401" y="56"/>
                    <a:pt x="401" y="56"/>
                    <a:pt x="401" y="56"/>
                  </a:cubicBezTo>
                  <a:cubicBezTo>
                    <a:pt x="402" y="56"/>
                    <a:pt x="403" y="56"/>
                    <a:pt x="404" y="57"/>
                  </a:cubicBezTo>
                  <a:cubicBezTo>
                    <a:pt x="405" y="57"/>
                    <a:pt x="407" y="57"/>
                    <a:pt x="408" y="57"/>
                  </a:cubicBezTo>
                  <a:cubicBezTo>
                    <a:pt x="409" y="57"/>
                    <a:pt x="409" y="57"/>
                    <a:pt x="409" y="57"/>
                  </a:cubicBezTo>
                  <a:cubicBezTo>
                    <a:pt x="405" y="55"/>
                    <a:pt x="404" y="53"/>
                    <a:pt x="400" y="53"/>
                  </a:cubicBezTo>
                  <a:cubicBezTo>
                    <a:pt x="399" y="53"/>
                    <a:pt x="399" y="52"/>
                    <a:pt x="398" y="52"/>
                  </a:cubicBezTo>
                  <a:moveTo>
                    <a:pt x="259" y="52"/>
                  </a:moveTo>
                  <a:cubicBezTo>
                    <a:pt x="254" y="52"/>
                    <a:pt x="253" y="55"/>
                    <a:pt x="253" y="56"/>
                  </a:cubicBezTo>
                  <a:cubicBezTo>
                    <a:pt x="253" y="56"/>
                    <a:pt x="253" y="57"/>
                    <a:pt x="253" y="57"/>
                  </a:cubicBezTo>
                  <a:cubicBezTo>
                    <a:pt x="253" y="57"/>
                    <a:pt x="252" y="58"/>
                    <a:pt x="252" y="58"/>
                  </a:cubicBezTo>
                  <a:cubicBezTo>
                    <a:pt x="251" y="58"/>
                    <a:pt x="249" y="58"/>
                    <a:pt x="249" y="59"/>
                  </a:cubicBezTo>
                  <a:cubicBezTo>
                    <a:pt x="250" y="59"/>
                    <a:pt x="251" y="59"/>
                    <a:pt x="253" y="59"/>
                  </a:cubicBezTo>
                  <a:cubicBezTo>
                    <a:pt x="254" y="59"/>
                    <a:pt x="255" y="59"/>
                    <a:pt x="256" y="59"/>
                  </a:cubicBezTo>
                  <a:cubicBezTo>
                    <a:pt x="256" y="60"/>
                    <a:pt x="256" y="61"/>
                    <a:pt x="258" y="61"/>
                  </a:cubicBezTo>
                  <a:cubicBezTo>
                    <a:pt x="258" y="61"/>
                    <a:pt x="258" y="61"/>
                    <a:pt x="258" y="61"/>
                  </a:cubicBezTo>
                  <a:cubicBezTo>
                    <a:pt x="258" y="61"/>
                    <a:pt x="259" y="61"/>
                    <a:pt x="259" y="60"/>
                  </a:cubicBezTo>
                  <a:cubicBezTo>
                    <a:pt x="259" y="60"/>
                    <a:pt x="260" y="60"/>
                    <a:pt x="260" y="60"/>
                  </a:cubicBezTo>
                  <a:cubicBezTo>
                    <a:pt x="263" y="60"/>
                    <a:pt x="267" y="59"/>
                    <a:pt x="267" y="58"/>
                  </a:cubicBezTo>
                  <a:cubicBezTo>
                    <a:pt x="268" y="58"/>
                    <a:pt x="274" y="60"/>
                    <a:pt x="274" y="60"/>
                  </a:cubicBezTo>
                  <a:cubicBezTo>
                    <a:pt x="275" y="60"/>
                    <a:pt x="277" y="60"/>
                    <a:pt x="278" y="60"/>
                  </a:cubicBezTo>
                  <a:cubicBezTo>
                    <a:pt x="279" y="60"/>
                    <a:pt x="279" y="60"/>
                    <a:pt x="279" y="60"/>
                  </a:cubicBezTo>
                  <a:cubicBezTo>
                    <a:pt x="281" y="60"/>
                    <a:pt x="282" y="60"/>
                    <a:pt x="284" y="59"/>
                  </a:cubicBezTo>
                  <a:cubicBezTo>
                    <a:pt x="282" y="58"/>
                    <a:pt x="279" y="59"/>
                    <a:pt x="277" y="58"/>
                  </a:cubicBezTo>
                  <a:cubicBezTo>
                    <a:pt x="276" y="57"/>
                    <a:pt x="276" y="57"/>
                    <a:pt x="275" y="56"/>
                  </a:cubicBezTo>
                  <a:cubicBezTo>
                    <a:pt x="272" y="55"/>
                    <a:pt x="267" y="55"/>
                    <a:pt x="263" y="53"/>
                  </a:cubicBezTo>
                  <a:cubicBezTo>
                    <a:pt x="263" y="53"/>
                    <a:pt x="262" y="54"/>
                    <a:pt x="262" y="54"/>
                  </a:cubicBezTo>
                  <a:cubicBezTo>
                    <a:pt x="261" y="53"/>
                    <a:pt x="260" y="53"/>
                    <a:pt x="259" y="52"/>
                  </a:cubicBezTo>
                  <a:moveTo>
                    <a:pt x="265" y="51"/>
                  </a:moveTo>
                  <a:cubicBezTo>
                    <a:pt x="265" y="51"/>
                    <a:pt x="264" y="51"/>
                    <a:pt x="264" y="51"/>
                  </a:cubicBezTo>
                  <a:cubicBezTo>
                    <a:pt x="264" y="52"/>
                    <a:pt x="265" y="53"/>
                    <a:pt x="267" y="53"/>
                  </a:cubicBezTo>
                  <a:cubicBezTo>
                    <a:pt x="267" y="52"/>
                    <a:pt x="266" y="51"/>
                    <a:pt x="265" y="51"/>
                  </a:cubicBezTo>
                  <a:moveTo>
                    <a:pt x="312" y="47"/>
                  </a:moveTo>
                  <a:cubicBezTo>
                    <a:pt x="309" y="47"/>
                    <a:pt x="309" y="47"/>
                    <a:pt x="309" y="47"/>
                  </a:cubicBezTo>
                  <a:cubicBezTo>
                    <a:pt x="310" y="48"/>
                    <a:pt x="311" y="48"/>
                    <a:pt x="312" y="48"/>
                  </a:cubicBezTo>
                  <a:cubicBezTo>
                    <a:pt x="313" y="48"/>
                    <a:pt x="313" y="48"/>
                    <a:pt x="313" y="48"/>
                  </a:cubicBezTo>
                  <a:cubicBezTo>
                    <a:pt x="314" y="48"/>
                    <a:pt x="314" y="48"/>
                    <a:pt x="315" y="48"/>
                  </a:cubicBezTo>
                  <a:cubicBezTo>
                    <a:pt x="314" y="48"/>
                    <a:pt x="313" y="47"/>
                    <a:pt x="312" y="47"/>
                  </a:cubicBezTo>
                  <a:moveTo>
                    <a:pt x="301" y="46"/>
                  </a:moveTo>
                  <a:cubicBezTo>
                    <a:pt x="299" y="46"/>
                    <a:pt x="298" y="46"/>
                    <a:pt x="298" y="47"/>
                  </a:cubicBezTo>
                  <a:cubicBezTo>
                    <a:pt x="298" y="48"/>
                    <a:pt x="299" y="49"/>
                    <a:pt x="302" y="49"/>
                  </a:cubicBezTo>
                  <a:cubicBezTo>
                    <a:pt x="302" y="49"/>
                    <a:pt x="303" y="49"/>
                    <a:pt x="303" y="49"/>
                  </a:cubicBezTo>
                  <a:cubicBezTo>
                    <a:pt x="305" y="49"/>
                    <a:pt x="308" y="49"/>
                    <a:pt x="308" y="48"/>
                  </a:cubicBezTo>
                  <a:cubicBezTo>
                    <a:pt x="308" y="46"/>
                    <a:pt x="304" y="46"/>
                    <a:pt x="301" y="46"/>
                  </a:cubicBezTo>
                  <a:moveTo>
                    <a:pt x="291" y="41"/>
                  </a:moveTo>
                  <a:cubicBezTo>
                    <a:pt x="289" y="41"/>
                    <a:pt x="286" y="43"/>
                    <a:pt x="288" y="43"/>
                  </a:cubicBezTo>
                  <a:cubicBezTo>
                    <a:pt x="288" y="43"/>
                    <a:pt x="288" y="43"/>
                    <a:pt x="288" y="43"/>
                  </a:cubicBezTo>
                  <a:cubicBezTo>
                    <a:pt x="290" y="43"/>
                    <a:pt x="291" y="42"/>
                    <a:pt x="291" y="41"/>
                  </a:cubicBezTo>
                  <a:cubicBezTo>
                    <a:pt x="291" y="41"/>
                    <a:pt x="291" y="41"/>
                    <a:pt x="291" y="41"/>
                  </a:cubicBezTo>
                  <a:moveTo>
                    <a:pt x="200" y="40"/>
                  </a:moveTo>
                  <a:cubicBezTo>
                    <a:pt x="200" y="40"/>
                    <a:pt x="200" y="40"/>
                    <a:pt x="200" y="40"/>
                  </a:cubicBezTo>
                  <a:cubicBezTo>
                    <a:pt x="197" y="40"/>
                    <a:pt x="197" y="42"/>
                    <a:pt x="195" y="42"/>
                  </a:cubicBezTo>
                  <a:cubicBezTo>
                    <a:pt x="194" y="42"/>
                    <a:pt x="192" y="42"/>
                    <a:pt x="191" y="43"/>
                  </a:cubicBezTo>
                  <a:cubicBezTo>
                    <a:pt x="192" y="43"/>
                    <a:pt x="202" y="44"/>
                    <a:pt x="205" y="44"/>
                  </a:cubicBezTo>
                  <a:cubicBezTo>
                    <a:pt x="205" y="44"/>
                    <a:pt x="205" y="44"/>
                    <a:pt x="206" y="44"/>
                  </a:cubicBezTo>
                  <a:cubicBezTo>
                    <a:pt x="207" y="44"/>
                    <a:pt x="208" y="43"/>
                    <a:pt x="210" y="43"/>
                  </a:cubicBezTo>
                  <a:cubicBezTo>
                    <a:pt x="209" y="42"/>
                    <a:pt x="203" y="40"/>
                    <a:pt x="200" y="40"/>
                  </a:cubicBezTo>
                  <a:moveTo>
                    <a:pt x="119" y="36"/>
                  </a:moveTo>
                  <a:cubicBezTo>
                    <a:pt x="117" y="36"/>
                    <a:pt x="115" y="37"/>
                    <a:pt x="113" y="37"/>
                  </a:cubicBezTo>
                  <a:cubicBezTo>
                    <a:pt x="112" y="37"/>
                    <a:pt x="110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6" y="39"/>
                    <a:pt x="105" y="38"/>
                    <a:pt x="102" y="39"/>
                  </a:cubicBezTo>
                  <a:cubicBezTo>
                    <a:pt x="100" y="39"/>
                    <a:pt x="98" y="40"/>
                    <a:pt x="97" y="41"/>
                  </a:cubicBezTo>
                  <a:cubicBezTo>
                    <a:pt x="93" y="41"/>
                    <a:pt x="92" y="41"/>
                    <a:pt x="89" y="43"/>
                  </a:cubicBezTo>
                  <a:cubicBezTo>
                    <a:pt x="89" y="43"/>
                    <a:pt x="90" y="43"/>
                    <a:pt x="90" y="44"/>
                  </a:cubicBezTo>
                  <a:cubicBezTo>
                    <a:pt x="89" y="46"/>
                    <a:pt x="83" y="49"/>
                    <a:pt x="82" y="51"/>
                  </a:cubicBezTo>
                  <a:cubicBezTo>
                    <a:pt x="82" y="51"/>
                    <a:pt x="82" y="51"/>
                    <a:pt x="82" y="51"/>
                  </a:cubicBezTo>
                  <a:cubicBezTo>
                    <a:pt x="83" y="51"/>
                    <a:pt x="84" y="51"/>
                    <a:pt x="85" y="51"/>
                  </a:cubicBezTo>
                  <a:cubicBezTo>
                    <a:pt x="86" y="51"/>
                    <a:pt x="87" y="51"/>
                    <a:pt x="87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88" y="51"/>
                    <a:pt x="88" y="51"/>
                    <a:pt x="89" y="51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89" y="51"/>
                    <a:pt x="89" y="51"/>
                    <a:pt x="90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0" y="51"/>
                    <a:pt x="90" y="51"/>
                    <a:pt x="91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2" y="51"/>
                    <a:pt x="101" y="47"/>
                    <a:pt x="102" y="47"/>
                  </a:cubicBezTo>
                  <a:cubicBezTo>
                    <a:pt x="102" y="46"/>
                    <a:pt x="109" y="42"/>
                    <a:pt x="113" y="40"/>
                  </a:cubicBezTo>
                  <a:cubicBezTo>
                    <a:pt x="115" y="40"/>
                    <a:pt x="122" y="38"/>
                    <a:pt x="123" y="37"/>
                  </a:cubicBezTo>
                  <a:cubicBezTo>
                    <a:pt x="123" y="37"/>
                    <a:pt x="121" y="36"/>
                    <a:pt x="119" y="36"/>
                  </a:cubicBezTo>
                  <a:moveTo>
                    <a:pt x="116" y="32"/>
                  </a:moveTo>
                  <a:cubicBezTo>
                    <a:pt x="115" y="32"/>
                    <a:pt x="110" y="34"/>
                    <a:pt x="110" y="34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1" y="35"/>
                    <a:pt x="111" y="35"/>
                    <a:pt x="112" y="35"/>
                  </a:cubicBezTo>
                  <a:cubicBezTo>
                    <a:pt x="114" y="34"/>
                    <a:pt x="116" y="33"/>
                    <a:pt x="116" y="32"/>
                  </a:cubicBezTo>
                  <a:moveTo>
                    <a:pt x="168" y="30"/>
                  </a:moveTo>
                  <a:cubicBezTo>
                    <a:pt x="167" y="30"/>
                    <a:pt x="166" y="30"/>
                    <a:pt x="164" y="30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2" y="30"/>
                    <a:pt x="160" y="31"/>
                    <a:pt x="160" y="31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58" y="32"/>
                    <a:pt x="158" y="32"/>
                    <a:pt x="158" y="32"/>
                  </a:cubicBezTo>
                  <a:cubicBezTo>
                    <a:pt x="158" y="32"/>
                    <a:pt x="158" y="32"/>
                    <a:pt x="157" y="32"/>
                  </a:cubicBezTo>
                  <a:cubicBezTo>
                    <a:pt x="157" y="32"/>
                    <a:pt x="157" y="32"/>
                    <a:pt x="157" y="32"/>
                  </a:cubicBezTo>
                  <a:cubicBezTo>
                    <a:pt x="157" y="32"/>
                    <a:pt x="156" y="32"/>
                    <a:pt x="156" y="33"/>
                  </a:cubicBezTo>
                  <a:cubicBezTo>
                    <a:pt x="154" y="33"/>
                    <a:pt x="153" y="33"/>
                    <a:pt x="153" y="34"/>
                  </a:cubicBezTo>
                  <a:cubicBezTo>
                    <a:pt x="152" y="34"/>
                    <a:pt x="154" y="37"/>
                    <a:pt x="155" y="37"/>
                  </a:cubicBezTo>
                  <a:cubicBezTo>
                    <a:pt x="155" y="38"/>
                    <a:pt x="155" y="38"/>
                    <a:pt x="153" y="38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1" y="38"/>
                    <a:pt x="152" y="37"/>
                    <a:pt x="151" y="36"/>
                  </a:cubicBezTo>
                  <a:cubicBezTo>
                    <a:pt x="150" y="35"/>
                    <a:pt x="149" y="35"/>
                    <a:pt x="147" y="35"/>
                  </a:cubicBezTo>
                  <a:cubicBezTo>
                    <a:pt x="147" y="35"/>
                    <a:pt x="147" y="35"/>
                    <a:pt x="146" y="35"/>
                  </a:cubicBezTo>
                  <a:cubicBezTo>
                    <a:pt x="145" y="35"/>
                    <a:pt x="144" y="35"/>
                    <a:pt x="143" y="36"/>
                  </a:cubicBezTo>
                  <a:cubicBezTo>
                    <a:pt x="144" y="36"/>
                    <a:pt x="144" y="36"/>
                    <a:pt x="144" y="37"/>
                  </a:cubicBezTo>
                  <a:cubicBezTo>
                    <a:pt x="142" y="37"/>
                    <a:pt x="141" y="37"/>
                    <a:pt x="139" y="38"/>
                  </a:cubicBezTo>
                  <a:cubicBezTo>
                    <a:pt x="139" y="37"/>
                    <a:pt x="138" y="37"/>
                    <a:pt x="136" y="37"/>
                  </a:cubicBezTo>
                  <a:cubicBezTo>
                    <a:pt x="135" y="37"/>
                    <a:pt x="134" y="37"/>
                    <a:pt x="133" y="37"/>
                  </a:cubicBezTo>
                  <a:cubicBezTo>
                    <a:pt x="131" y="37"/>
                    <a:pt x="129" y="38"/>
                    <a:pt x="128" y="39"/>
                  </a:cubicBezTo>
                  <a:cubicBezTo>
                    <a:pt x="128" y="38"/>
                    <a:pt x="128" y="37"/>
                    <a:pt x="127" y="37"/>
                  </a:cubicBezTo>
                  <a:cubicBezTo>
                    <a:pt x="127" y="37"/>
                    <a:pt x="126" y="37"/>
                    <a:pt x="126" y="37"/>
                  </a:cubicBezTo>
                  <a:cubicBezTo>
                    <a:pt x="121" y="38"/>
                    <a:pt x="108" y="43"/>
                    <a:pt x="107" y="46"/>
                  </a:cubicBezTo>
                  <a:cubicBezTo>
                    <a:pt x="107" y="46"/>
                    <a:pt x="108" y="46"/>
                    <a:pt x="109" y="46"/>
                  </a:cubicBezTo>
                  <a:cubicBezTo>
                    <a:pt x="110" y="46"/>
                    <a:pt x="110" y="46"/>
                    <a:pt x="111" y="46"/>
                  </a:cubicBezTo>
                  <a:cubicBezTo>
                    <a:pt x="113" y="45"/>
                    <a:pt x="114" y="45"/>
                    <a:pt x="116" y="45"/>
                  </a:cubicBezTo>
                  <a:cubicBezTo>
                    <a:pt x="114" y="46"/>
                    <a:pt x="110" y="46"/>
                    <a:pt x="110" y="47"/>
                  </a:cubicBezTo>
                  <a:cubicBezTo>
                    <a:pt x="110" y="48"/>
                    <a:pt x="110" y="48"/>
                    <a:pt x="111" y="48"/>
                  </a:cubicBezTo>
                  <a:cubicBezTo>
                    <a:pt x="113" y="48"/>
                    <a:pt x="118" y="47"/>
                    <a:pt x="121" y="46"/>
                  </a:cubicBezTo>
                  <a:cubicBezTo>
                    <a:pt x="123" y="46"/>
                    <a:pt x="126" y="46"/>
                    <a:pt x="128" y="45"/>
                  </a:cubicBezTo>
                  <a:cubicBezTo>
                    <a:pt x="129" y="45"/>
                    <a:pt x="129" y="45"/>
                    <a:pt x="130" y="45"/>
                  </a:cubicBezTo>
                  <a:cubicBezTo>
                    <a:pt x="130" y="45"/>
                    <a:pt x="131" y="45"/>
                    <a:pt x="132" y="45"/>
                  </a:cubicBezTo>
                  <a:cubicBezTo>
                    <a:pt x="130" y="46"/>
                    <a:pt x="129" y="46"/>
                    <a:pt x="127" y="46"/>
                  </a:cubicBezTo>
                  <a:cubicBezTo>
                    <a:pt x="121" y="47"/>
                    <a:pt x="116" y="48"/>
                    <a:pt x="113" y="50"/>
                  </a:cubicBezTo>
                  <a:cubicBezTo>
                    <a:pt x="114" y="50"/>
                    <a:pt x="115" y="51"/>
                    <a:pt x="117" y="51"/>
                  </a:cubicBezTo>
                  <a:cubicBezTo>
                    <a:pt x="118" y="51"/>
                    <a:pt x="118" y="51"/>
                    <a:pt x="119" y="51"/>
                  </a:cubicBezTo>
                  <a:cubicBezTo>
                    <a:pt x="121" y="50"/>
                    <a:pt x="124" y="50"/>
                    <a:pt x="126" y="50"/>
                  </a:cubicBezTo>
                  <a:cubicBezTo>
                    <a:pt x="126" y="50"/>
                    <a:pt x="127" y="50"/>
                    <a:pt x="127" y="50"/>
                  </a:cubicBezTo>
                  <a:cubicBezTo>
                    <a:pt x="128" y="50"/>
                    <a:pt x="127" y="51"/>
                    <a:pt x="128" y="51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34" y="50"/>
                    <a:pt x="138" y="50"/>
                    <a:pt x="143" y="49"/>
                  </a:cubicBezTo>
                  <a:cubicBezTo>
                    <a:pt x="146" y="47"/>
                    <a:pt x="150" y="48"/>
                    <a:pt x="154" y="46"/>
                  </a:cubicBezTo>
                  <a:cubicBezTo>
                    <a:pt x="156" y="46"/>
                    <a:pt x="156" y="45"/>
                    <a:pt x="158" y="45"/>
                  </a:cubicBezTo>
                  <a:cubicBezTo>
                    <a:pt x="159" y="45"/>
                    <a:pt x="160" y="45"/>
                    <a:pt x="160" y="45"/>
                  </a:cubicBezTo>
                  <a:cubicBezTo>
                    <a:pt x="162" y="45"/>
                    <a:pt x="163" y="45"/>
                    <a:pt x="164" y="45"/>
                  </a:cubicBezTo>
                  <a:cubicBezTo>
                    <a:pt x="165" y="45"/>
                    <a:pt x="167" y="45"/>
                    <a:pt x="168" y="45"/>
                  </a:cubicBezTo>
                  <a:cubicBezTo>
                    <a:pt x="169" y="45"/>
                    <a:pt x="170" y="45"/>
                    <a:pt x="171" y="45"/>
                  </a:cubicBezTo>
                  <a:cubicBezTo>
                    <a:pt x="175" y="45"/>
                    <a:pt x="179" y="45"/>
                    <a:pt x="180" y="43"/>
                  </a:cubicBezTo>
                  <a:cubicBezTo>
                    <a:pt x="180" y="43"/>
                    <a:pt x="179" y="43"/>
                    <a:pt x="179" y="43"/>
                  </a:cubicBezTo>
                  <a:cubicBezTo>
                    <a:pt x="179" y="43"/>
                    <a:pt x="178" y="43"/>
                    <a:pt x="178" y="43"/>
                  </a:cubicBezTo>
                  <a:cubicBezTo>
                    <a:pt x="177" y="43"/>
                    <a:pt x="177" y="43"/>
                    <a:pt x="177" y="42"/>
                  </a:cubicBezTo>
                  <a:cubicBezTo>
                    <a:pt x="177" y="42"/>
                    <a:pt x="177" y="42"/>
                    <a:pt x="179" y="41"/>
                  </a:cubicBezTo>
                  <a:cubicBezTo>
                    <a:pt x="182" y="41"/>
                    <a:pt x="182" y="41"/>
                    <a:pt x="185" y="40"/>
                  </a:cubicBezTo>
                  <a:cubicBezTo>
                    <a:pt x="182" y="40"/>
                    <a:pt x="169" y="40"/>
                    <a:pt x="169" y="38"/>
                  </a:cubicBezTo>
                  <a:cubicBezTo>
                    <a:pt x="170" y="36"/>
                    <a:pt x="166" y="35"/>
                    <a:pt x="166" y="33"/>
                  </a:cubicBezTo>
                  <a:cubicBezTo>
                    <a:pt x="166" y="32"/>
                    <a:pt x="169" y="31"/>
                    <a:pt x="170" y="31"/>
                  </a:cubicBezTo>
                  <a:cubicBezTo>
                    <a:pt x="170" y="30"/>
                    <a:pt x="169" y="30"/>
                    <a:pt x="168" y="30"/>
                  </a:cubicBezTo>
                  <a:moveTo>
                    <a:pt x="202" y="27"/>
                  </a:moveTo>
                  <a:cubicBezTo>
                    <a:pt x="201" y="27"/>
                    <a:pt x="201" y="27"/>
                    <a:pt x="201" y="27"/>
                  </a:cubicBezTo>
                  <a:cubicBezTo>
                    <a:pt x="199" y="27"/>
                    <a:pt x="197" y="27"/>
                    <a:pt x="195" y="27"/>
                  </a:cubicBezTo>
                  <a:cubicBezTo>
                    <a:pt x="191" y="28"/>
                    <a:pt x="188" y="27"/>
                    <a:pt x="185" y="29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4" y="30"/>
                    <a:pt x="185" y="30"/>
                    <a:pt x="186" y="30"/>
                  </a:cubicBezTo>
                  <a:cubicBezTo>
                    <a:pt x="187" y="30"/>
                    <a:pt x="188" y="30"/>
                    <a:pt x="189" y="29"/>
                  </a:cubicBezTo>
                  <a:cubicBezTo>
                    <a:pt x="189" y="30"/>
                    <a:pt x="189" y="30"/>
                    <a:pt x="189" y="31"/>
                  </a:cubicBezTo>
                  <a:cubicBezTo>
                    <a:pt x="188" y="31"/>
                    <a:pt x="187" y="31"/>
                    <a:pt x="187" y="31"/>
                  </a:cubicBezTo>
                  <a:cubicBezTo>
                    <a:pt x="186" y="31"/>
                    <a:pt x="185" y="31"/>
                    <a:pt x="185" y="31"/>
                  </a:cubicBezTo>
                  <a:cubicBezTo>
                    <a:pt x="184" y="31"/>
                    <a:pt x="183" y="31"/>
                    <a:pt x="182" y="31"/>
                  </a:cubicBezTo>
                  <a:cubicBezTo>
                    <a:pt x="182" y="31"/>
                    <a:pt x="181" y="31"/>
                    <a:pt x="180" y="31"/>
                  </a:cubicBezTo>
                  <a:cubicBezTo>
                    <a:pt x="180" y="31"/>
                    <a:pt x="180" y="31"/>
                    <a:pt x="180" y="31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84" y="34"/>
                    <a:pt x="189" y="33"/>
                    <a:pt x="193" y="34"/>
                  </a:cubicBezTo>
                  <a:cubicBezTo>
                    <a:pt x="194" y="35"/>
                    <a:pt x="194" y="35"/>
                    <a:pt x="196" y="35"/>
                  </a:cubicBezTo>
                  <a:cubicBezTo>
                    <a:pt x="196" y="35"/>
                    <a:pt x="196" y="35"/>
                    <a:pt x="197" y="35"/>
                  </a:cubicBezTo>
                  <a:cubicBezTo>
                    <a:pt x="198" y="35"/>
                    <a:pt x="198" y="34"/>
                    <a:pt x="200" y="34"/>
                  </a:cubicBezTo>
                  <a:cubicBezTo>
                    <a:pt x="205" y="33"/>
                    <a:pt x="206" y="34"/>
                    <a:pt x="207" y="30"/>
                  </a:cubicBezTo>
                  <a:cubicBezTo>
                    <a:pt x="206" y="30"/>
                    <a:pt x="203" y="30"/>
                    <a:pt x="203" y="30"/>
                  </a:cubicBezTo>
                  <a:cubicBezTo>
                    <a:pt x="203" y="30"/>
                    <a:pt x="203" y="30"/>
                    <a:pt x="203" y="29"/>
                  </a:cubicBezTo>
                  <a:cubicBezTo>
                    <a:pt x="204" y="29"/>
                    <a:pt x="203" y="29"/>
                    <a:pt x="203" y="29"/>
                  </a:cubicBezTo>
                  <a:cubicBezTo>
                    <a:pt x="201" y="29"/>
                    <a:pt x="198" y="30"/>
                    <a:pt x="198" y="30"/>
                  </a:cubicBezTo>
                  <a:cubicBezTo>
                    <a:pt x="199" y="29"/>
                    <a:pt x="203" y="28"/>
                    <a:pt x="203" y="27"/>
                  </a:cubicBezTo>
                  <a:cubicBezTo>
                    <a:pt x="203" y="27"/>
                    <a:pt x="202" y="27"/>
                    <a:pt x="202" y="27"/>
                  </a:cubicBezTo>
                  <a:moveTo>
                    <a:pt x="282" y="26"/>
                  </a:moveTo>
                  <a:cubicBezTo>
                    <a:pt x="281" y="26"/>
                    <a:pt x="279" y="26"/>
                    <a:pt x="279" y="27"/>
                  </a:cubicBezTo>
                  <a:cubicBezTo>
                    <a:pt x="279" y="28"/>
                    <a:pt x="281" y="28"/>
                    <a:pt x="282" y="28"/>
                  </a:cubicBezTo>
                  <a:cubicBezTo>
                    <a:pt x="281" y="29"/>
                    <a:pt x="284" y="30"/>
                    <a:pt x="287" y="30"/>
                  </a:cubicBezTo>
                  <a:cubicBezTo>
                    <a:pt x="288" y="30"/>
                    <a:pt x="288" y="30"/>
                    <a:pt x="289" y="30"/>
                  </a:cubicBezTo>
                  <a:cubicBezTo>
                    <a:pt x="291" y="30"/>
                    <a:pt x="292" y="30"/>
                    <a:pt x="293" y="30"/>
                  </a:cubicBezTo>
                  <a:cubicBezTo>
                    <a:pt x="295" y="30"/>
                    <a:pt x="296" y="30"/>
                    <a:pt x="298" y="30"/>
                  </a:cubicBezTo>
                  <a:cubicBezTo>
                    <a:pt x="298" y="30"/>
                    <a:pt x="298" y="30"/>
                    <a:pt x="299" y="30"/>
                  </a:cubicBezTo>
                  <a:cubicBezTo>
                    <a:pt x="300" y="30"/>
                    <a:pt x="301" y="30"/>
                    <a:pt x="301" y="30"/>
                  </a:cubicBezTo>
                  <a:cubicBezTo>
                    <a:pt x="298" y="29"/>
                    <a:pt x="294" y="27"/>
                    <a:pt x="290" y="27"/>
                  </a:cubicBezTo>
                  <a:cubicBezTo>
                    <a:pt x="286" y="27"/>
                    <a:pt x="285" y="26"/>
                    <a:pt x="282" y="26"/>
                  </a:cubicBezTo>
                  <a:moveTo>
                    <a:pt x="124" y="26"/>
                  </a:moveTo>
                  <a:cubicBezTo>
                    <a:pt x="122" y="26"/>
                    <a:pt x="117" y="28"/>
                    <a:pt x="117" y="28"/>
                  </a:cubicBezTo>
                  <a:cubicBezTo>
                    <a:pt x="116" y="28"/>
                    <a:pt x="116" y="28"/>
                    <a:pt x="114" y="28"/>
                  </a:cubicBezTo>
                  <a:cubicBezTo>
                    <a:pt x="111" y="29"/>
                    <a:pt x="110" y="31"/>
                    <a:pt x="107" y="32"/>
                  </a:cubicBezTo>
                  <a:cubicBezTo>
                    <a:pt x="104" y="33"/>
                    <a:pt x="102" y="34"/>
                    <a:pt x="100" y="35"/>
                  </a:cubicBezTo>
                  <a:cubicBezTo>
                    <a:pt x="100" y="35"/>
                    <a:pt x="97" y="36"/>
                    <a:pt x="97" y="36"/>
                  </a:cubicBezTo>
                  <a:cubicBezTo>
                    <a:pt x="97" y="36"/>
                    <a:pt x="98" y="36"/>
                    <a:pt x="98" y="37"/>
                  </a:cubicBezTo>
                  <a:cubicBezTo>
                    <a:pt x="99" y="36"/>
                    <a:pt x="100" y="36"/>
                    <a:pt x="100" y="36"/>
                  </a:cubicBezTo>
                  <a:cubicBezTo>
                    <a:pt x="102" y="35"/>
                    <a:pt x="102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5"/>
                    <a:pt x="106" y="35"/>
                    <a:pt x="106" y="35"/>
                  </a:cubicBezTo>
                  <a:cubicBezTo>
                    <a:pt x="108" y="35"/>
                    <a:pt x="109" y="34"/>
                    <a:pt x="109" y="33"/>
                  </a:cubicBezTo>
                  <a:cubicBezTo>
                    <a:pt x="111" y="33"/>
                    <a:pt x="114" y="31"/>
                    <a:pt x="114" y="30"/>
                  </a:cubicBezTo>
                  <a:cubicBezTo>
                    <a:pt x="114" y="30"/>
                    <a:pt x="114" y="30"/>
                    <a:pt x="114" y="30"/>
                  </a:cubicBezTo>
                  <a:cubicBezTo>
                    <a:pt x="115" y="30"/>
                    <a:pt x="115" y="31"/>
                    <a:pt x="115" y="31"/>
                  </a:cubicBezTo>
                  <a:cubicBezTo>
                    <a:pt x="115" y="31"/>
                    <a:pt x="116" y="31"/>
                    <a:pt x="116" y="31"/>
                  </a:cubicBezTo>
                  <a:cubicBezTo>
                    <a:pt x="116" y="31"/>
                    <a:pt x="117" y="31"/>
                    <a:pt x="117" y="31"/>
                  </a:cubicBezTo>
                  <a:cubicBezTo>
                    <a:pt x="119" y="30"/>
                    <a:pt x="121" y="29"/>
                    <a:pt x="124" y="28"/>
                  </a:cubicBezTo>
                  <a:cubicBezTo>
                    <a:pt x="124" y="28"/>
                    <a:pt x="123" y="28"/>
                    <a:pt x="123" y="27"/>
                  </a:cubicBezTo>
                  <a:cubicBezTo>
                    <a:pt x="124" y="27"/>
                    <a:pt x="125" y="27"/>
                    <a:pt x="125" y="26"/>
                  </a:cubicBezTo>
                  <a:cubicBezTo>
                    <a:pt x="125" y="26"/>
                    <a:pt x="125" y="26"/>
                    <a:pt x="124" y="26"/>
                  </a:cubicBezTo>
                  <a:moveTo>
                    <a:pt x="134" y="26"/>
                  </a:moveTo>
                  <a:cubicBezTo>
                    <a:pt x="132" y="26"/>
                    <a:pt x="131" y="26"/>
                    <a:pt x="129" y="27"/>
                  </a:cubicBezTo>
                  <a:cubicBezTo>
                    <a:pt x="129" y="27"/>
                    <a:pt x="129" y="27"/>
                    <a:pt x="130" y="27"/>
                  </a:cubicBezTo>
                  <a:cubicBezTo>
                    <a:pt x="130" y="27"/>
                    <a:pt x="130" y="27"/>
                    <a:pt x="131" y="27"/>
                  </a:cubicBezTo>
                  <a:cubicBezTo>
                    <a:pt x="132" y="27"/>
                    <a:pt x="133" y="27"/>
                    <a:pt x="134" y="26"/>
                  </a:cubicBezTo>
                  <a:cubicBezTo>
                    <a:pt x="134" y="26"/>
                    <a:pt x="134" y="26"/>
                    <a:pt x="134" y="26"/>
                  </a:cubicBezTo>
                  <a:moveTo>
                    <a:pt x="273" y="156"/>
                  </a:moveTo>
                  <a:cubicBezTo>
                    <a:pt x="275" y="156"/>
                    <a:pt x="275" y="155"/>
                    <a:pt x="276" y="154"/>
                  </a:cubicBezTo>
                  <a:cubicBezTo>
                    <a:pt x="277" y="153"/>
                    <a:pt x="279" y="153"/>
                    <a:pt x="281" y="153"/>
                  </a:cubicBezTo>
                  <a:cubicBezTo>
                    <a:pt x="282" y="153"/>
                    <a:pt x="282" y="153"/>
                    <a:pt x="283" y="153"/>
                  </a:cubicBezTo>
                  <a:cubicBezTo>
                    <a:pt x="285" y="153"/>
                    <a:pt x="286" y="154"/>
                    <a:pt x="287" y="154"/>
                  </a:cubicBezTo>
                  <a:cubicBezTo>
                    <a:pt x="287" y="154"/>
                    <a:pt x="287" y="154"/>
                    <a:pt x="287" y="154"/>
                  </a:cubicBezTo>
                  <a:cubicBezTo>
                    <a:pt x="288" y="154"/>
                    <a:pt x="288" y="154"/>
                    <a:pt x="289" y="153"/>
                  </a:cubicBezTo>
                  <a:cubicBezTo>
                    <a:pt x="285" y="155"/>
                    <a:pt x="278" y="158"/>
                    <a:pt x="273" y="158"/>
                  </a:cubicBezTo>
                  <a:cubicBezTo>
                    <a:pt x="271" y="158"/>
                    <a:pt x="271" y="156"/>
                    <a:pt x="271" y="154"/>
                  </a:cubicBezTo>
                  <a:cubicBezTo>
                    <a:pt x="271" y="155"/>
                    <a:pt x="273" y="156"/>
                    <a:pt x="273" y="156"/>
                  </a:cubicBezTo>
                  <a:cubicBezTo>
                    <a:pt x="273" y="156"/>
                    <a:pt x="273" y="156"/>
                    <a:pt x="273" y="156"/>
                  </a:cubicBezTo>
                  <a:moveTo>
                    <a:pt x="290" y="153"/>
                  </a:moveTo>
                  <a:cubicBezTo>
                    <a:pt x="290" y="152"/>
                    <a:pt x="290" y="152"/>
                    <a:pt x="290" y="152"/>
                  </a:cubicBezTo>
                  <a:cubicBezTo>
                    <a:pt x="290" y="153"/>
                    <a:pt x="290" y="153"/>
                    <a:pt x="290" y="153"/>
                  </a:cubicBezTo>
                  <a:moveTo>
                    <a:pt x="289" y="151"/>
                  </a:moveTo>
                  <a:cubicBezTo>
                    <a:pt x="289" y="151"/>
                    <a:pt x="289" y="151"/>
                    <a:pt x="289" y="151"/>
                  </a:cubicBezTo>
                  <a:cubicBezTo>
                    <a:pt x="289" y="151"/>
                    <a:pt x="289" y="151"/>
                    <a:pt x="289" y="151"/>
                  </a:cubicBezTo>
                  <a:moveTo>
                    <a:pt x="289" y="150"/>
                  </a:moveTo>
                  <a:cubicBezTo>
                    <a:pt x="289" y="150"/>
                    <a:pt x="288" y="149"/>
                    <a:pt x="288" y="149"/>
                  </a:cubicBezTo>
                  <a:cubicBezTo>
                    <a:pt x="288" y="148"/>
                    <a:pt x="290" y="148"/>
                    <a:pt x="290" y="148"/>
                  </a:cubicBezTo>
                  <a:cubicBezTo>
                    <a:pt x="294" y="147"/>
                    <a:pt x="302" y="146"/>
                    <a:pt x="307" y="146"/>
                  </a:cubicBezTo>
                  <a:cubicBezTo>
                    <a:pt x="307" y="149"/>
                    <a:pt x="303" y="150"/>
                    <a:pt x="298" y="150"/>
                  </a:cubicBezTo>
                  <a:cubicBezTo>
                    <a:pt x="295" y="150"/>
                    <a:pt x="292" y="149"/>
                    <a:pt x="290" y="149"/>
                  </a:cubicBezTo>
                  <a:cubicBezTo>
                    <a:pt x="290" y="149"/>
                    <a:pt x="290" y="149"/>
                    <a:pt x="290" y="149"/>
                  </a:cubicBezTo>
                  <a:cubicBezTo>
                    <a:pt x="289" y="149"/>
                    <a:pt x="289" y="149"/>
                    <a:pt x="289" y="149"/>
                  </a:cubicBezTo>
                  <a:cubicBezTo>
                    <a:pt x="289" y="149"/>
                    <a:pt x="289" y="149"/>
                    <a:pt x="288" y="149"/>
                  </a:cubicBezTo>
                  <a:cubicBezTo>
                    <a:pt x="289" y="150"/>
                    <a:pt x="289" y="150"/>
                    <a:pt x="289" y="150"/>
                  </a:cubicBezTo>
                  <a:moveTo>
                    <a:pt x="353" y="144"/>
                  </a:moveTo>
                  <a:cubicBezTo>
                    <a:pt x="352" y="143"/>
                    <a:pt x="352" y="143"/>
                    <a:pt x="352" y="143"/>
                  </a:cubicBezTo>
                  <a:cubicBezTo>
                    <a:pt x="353" y="144"/>
                    <a:pt x="353" y="144"/>
                    <a:pt x="353" y="144"/>
                  </a:cubicBezTo>
                  <a:moveTo>
                    <a:pt x="352" y="143"/>
                  </a:moveTo>
                  <a:cubicBezTo>
                    <a:pt x="352" y="142"/>
                    <a:pt x="352" y="142"/>
                    <a:pt x="352" y="141"/>
                  </a:cubicBezTo>
                  <a:cubicBezTo>
                    <a:pt x="352" y="142"/>
                    <a:pt x="352" y="142"/>
                    <a:pt x="352" y="143"/>
                  </a:cubicBezTo>
                  <a:moveTo>
                    <a:pt x="351" y="139"/>
                  </a:moveTo>
                  <a:cubicBezTo>
                    <a:pt x="351" y="139"/>
                    <a:pt x="351" y="138"/>
                    <a:pt x="351" y="138"/>
                  </a:cubicBezTo>
                  <a:cubicBezTo>
                    <a:pt x="351" y="138"/>
                    <a:pt x="351" y="139"/>
                    <a:pt x="351" y="139"/>
                  </a:cubicBezTo>
                  <a:moveTo>
                    <a:pt x="224" y="132"/>
                  </a:moveTo>
                  <a:cubicBezTo>
                    <a:pt x="228" y="128"/>
                    <a:pt x="233" y="126"/>
                    <a:pt x="238" y="124"/>
                  </a:cubicBezTo>
                  <a:cubicBezTo>
                    <a:pt x="240" y="123"/>
                    <a:pt x="241" y="124"/>
                    <a:pt x="243" y="123"/>
                  </a:cubicBezTo>
                  <a:cubicBezTo>
                    <a:pt x="245" y="122"/>
                    <a:pt x="244" y="120"/>
                    <a:pt x="246" y="120"/>
                  </a:cubicBezTo>
                  <a:cubicBezTo>
                    <a:pt x="248" y="120"/>
                    <a:pt x="249" y="123"/>
                    <a:pt x="250" y="123"/>
                  </a:cubicBezTo>
                  <a:cubicBezTo>
                    <a:pt x="250" y="123"/>
                    <a:pt x="250" y="121"/>
                    <a:pt x="250" y="121"/>
                  </a:cubicBezTo>
                  <a:cubicBezTo>
                    <a:pt x="251" y="121"/>
                    <a:pt x="251" y="121"/>
                    <a:pt x="252" y="121"/>
                  </a:cubicBezTo>
                  <a:cubicBezTo>
                    <a:pt x="252" y="121"/>
                    <a:pt x="260" y="126"/>
                    <a:pt x="261" y="127"/>
                  </a:cubicBezTo>
                  <a:cubicBezTo>
                    <a:pt x="262" y="128"/>
                    <a:pt x="261" y="129"/>
                    <a:pt x="262" y="131"/>
                  </a:cubicBezTo>
                  <a:cubicBezTo>
                    <a:pt x="266" y="134"/>
                    <a:pt x="272" y="134"/>
                    <a:pt x="277" y="136"/>
                  </a:cubicBezTo>
                  <a:cubicBezTo>
                    <a:pt x="277" y="136"/>
                    <a:pt x="278" y="136"/>
                    <a:pt x="278" y="136"/>
                  </a:cubicBezTo>
                  <a:cubicBezTo>
                    <a:pt x="279" y="136"/>
                    <a:pt x="279" y="136"/>
                    <a:pt x="280" y="136"/>
                  </a:cubicBezTo>
                  <a:cubicBezTo>
                    <a:pt x="280" y="136"/>
                    <a:pt x="281" y="136"/>
                    <a:pt x="281" y="136"/>
                  </a:cubicBezTo>
                  <a:cubicBezTo>
                    <a:pt x="283" y="137"/>
                    <a:pt x="286" y="138"/>
                    <a:pt x="286" y="141"/>
                  </a:cubicBezTo>
                  <a:cubicBezTo>
                    <a:pt x="286" y="141"/>
                    <a:pt x="285" y="142"/>
                    <a:pt x="285" y="142"/>
                  </a:cubicBezTo>
                  <a:cubicBezTo>
                    <a:pt x="285" y="142"/>
                    <a:pt x="284" y="142"/>
                    <a:pt x="284" y="142"/>
                  </a:cubicBezTo>
                  <a:cubicBezTo>
                    <a:pt x="284" y="142"/>
                    <a:pt x="284" y="142"/>
                    <a:pt x="284" y="142"/>
                  </a:cubicBezTo>
                  <a:cubicBezTo>
                    <a:pt x="282" y="142"/>
                    <a:pt x="280" y="140"/>
                    <a:pt x="279" y="140"/>
                  </a:cubicBezTo>
                  <a:cubicBezTo>
                    <a:pt x="279" y="142"/>
                    <a:pt x="277" y="149"/>
                    <a:pt x="275" y="149"/>
                  </a:cubicBezTo>
                  <a:cubicBezTo>
                    <a:pt x="273" y="148"/>
                    <a:pt x="273" y="147"/>
                    <a:pt x="272" y="145"/>
                  </a:cubicBezTo>
                  <a:cubicBezTo>
                    <a:pt x="270" y="145"/>
                    <a:pt x="271" y="145"/>
                    <a:pt x="268" y="145"/>
                  </a:cubicBezTo>
                  <a:cubicBezTo>
                    <a:pt x="269" y="143"/>
                    <a:pt x="270" y="142"/>
                    <a:pt x="270" y="140"/>
                  </a:cubicBezTo>
                  <a:cubicBezTo>
                    <a:pt x="270" y="138"/>
                    <a:pt x="263" y="136"/>
                    <a:pt x="262" y="136"/>
                  </a:cubicBezTo>
                  <a:cubicBezTo>
                    <a:pt x="259" y="136"/>
                    <a:pt x="262" y="139"/>
                    <a:pt x="255" y="140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53" y="140"/>
                    <a:pt x="253" y="144"/>
                    <a:pt x="253" y="146"/>
                  </a:cubicBezTo>
                  <a:cubicBezTo>
                    <a:pt x="253" y="147"/>
                    <a:pt x="253" y="149"/>
                    <a:pt x="253" y="151"/>
                  </a:cubicBezTo>
                  <a:cubicBezTo>
                    <a:pt x="254" y="153"/>
                    <a:pt x="253" y="157"/>
                    <a:pt x="250" y="157"/>
                  </a:cubicBezTo>
                  <a:cubicBezTo>
                    <a:pt x="250" y="157"/>
                    <a:pt x="250" y="157"/>
                    <a:pt x="250" y="157"/>
                  </a:cubicBezTo>
                  <a:cubicBezTo>
                    <a:pt x="248" y="157"/>
                    <a:pt x="246" y="156"/>
                    <a:pt x="246" y="154"/>
                  </a:cubicBezTo>
                  <a:cubicBezTo>
                    <a:pt x="246" y="150"/>
                    <a:pt x="247" y="143"/>
                    <a:pt x="250" y="139"/>
                  </a:cubicBezTo>
                  <a:cubicBezTo>
                    <a:pt x="248" y="140"/>
                    <a:pt x="248" y="141"/>
                    <a:pt x="246" y="141"/>
                  </a:cubicBezTo>
                  <a:cubicBezTo>
                    <a:pt x="246" y="139"/>
                    <a:pt x="253" y="135"/>
                    <a:pt x="257" y="135"/>
                  </a:cubicBezTo>
                  <a:cubicBezTo>
                    <a:pt x="258" y="135"/>
                    <a:pt x="260" y="135"/>
                    <a:pt x="263" y="135"/>
                  </a:cubicBezTo>
                  <a:cubicBezTo>
                    <a:pt x="264" y="135"/>
                    <a:pt x="265" y="135"/>
                    <a:pt x="266" y="135"/>
                  </a:cubicBezTo>
                  <a:cubicBezTo>
                    <a:pt x="266" y="134"/>
                    <a:pt x="266" y="133"/>
                    <a:pt x="266" y="133"/>
                  </a:cubicBezTo>
                  <a:cubicBezTo>
                    <a:pt x="262" y="133"/>
                    <a:pt x="260" y="131"/>
                    <a:pt x="255" y="131"/>
                  </a:cubicBezTo>
                  <a:cubicBezTo>
                    <a:pt x="255" y="131"/>
                    <a:pt x="255" y="131"/>
                    <a:pt x="255" y="131"/>
                  </a:cubicBezTo>
                  <a:cubicBezTo>
                    <a:pt x="253" y="131"/>
                    <a:pt x="253" y="132"/>
                    <a:pt x="250" y="132"/>
                  </a:cubicBezTo>
                  <a:cubicBezTo>
                    <a:pt x="249" y="132"/>
                    <a:pt x="247" y="132"/>
                    <a:pt x="247" y="131"/>
                  </a:cubicBezTo>
                  <a:cubicBezTo>
                    <a:pt x="247" y="131"/>
                    <a:pt x="247" y="131"/>
                    <a:pt x="246" y="131"/>
                  </a:cubicBezTo>
                  <a:cubicBezTo>
                    <a:pt x="246" y="131"/>
                    <a:pt x="246" y="131"/>
                    <a:pt x="245" y="131"/>
                  </a:cubicBezTo>
                  <a:cubicBezTo>
                    <a:pt x="245" y="131"/>
                    <a:pt x="244" y="131"/>
                    <a:pt x="243" y="131"/>
                  </a:cubicBezTo>
                  <a:cubicBezTo>
                    <a:pt x="244" y="130"/>
                    <a:pt x="245" y="129"/>
                    <a:pt x="245" y="127"/>
                  </a:cubicBezTo>
                  <a:cubicBezTo>
                    <a:pt x="243" y="128"/>
                    <a:pt x="240" y="130"/>
                    <a:pt x="237" y="130"/>
                  </a:cubicBezTo>
                  <a:cubicBezTo>
                    <a:pt x="237" y="130"/>
                    <a:pt x="237" y="130"/>
                    <a:pt x="237" y="130"/>
                  </a:cubicBezTo>
                  <a:cubicBezTo>
                    <a:pt x="236" y="130"/>
                    <a:pt x="236" y="132"/>
                    <a:pt x="233" y="132"/>
                  </a:cubicBezTo>
                  <a:cubicBezTo>
                    <a:pt x="231" y="132"/>
                    <a:pt x="231" y="132"/>
                    <a:pt x="230" y="131"/>
                  </a:cubicBezTo>
                  <a:cubicBezTo>
                    <a:pt x="229" y="131"/>
                    <a:pt x="228" y="131"/>
                    <a:pt x="227" y="132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5" y="132"/>
                    <a:pt x="224" y="132"/>
                    <a:pt x="224" y="132"/>
                  </a:cubicBezTo>
                  <a:moveTo>
                    <a:pt x="220" y="25"/>
                  </a:moveTo>
                  <a:cubicBezTo>
                    <a:pt x="220" y="25"/>
                    <a:pt x="219" y="25"/>
                    <a:pt x="218" y="25"/>
                  </a:cubicBezTo>
                  <a:cubicBezTo>
                    <a:pt x="215" y="25"/>
                    <a:pt x="214" y="26"/>
                    <a:pt x="214" y="26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213" y="26"/>
                    <a:pt x="211" y="26"/>
                    <a:pt x="210" y="26"/>
                  </a:cubicBezTo>
                  <a:cubicBezTo>
                    <a:pt x="210" y="27"/>
                    <a:pt x="210" y="27"/>
                    <a:pt x="210" y="27"/>
                  </a:cubicBezTo>
                  <a:cubicBezTo>
                    <a:pt x="211" y="29"/>
                    <a:pt x="210" y="29"/>
                    <a:pt x="212" y="30"/>
                  </a:cubicBezTo>
                  <a:cubicBezTo>
                    <a:pt x="212" y="30"/>
                    <a:pt x="212" y="31"/>
                    <a:pt x="212" y="31"/>
                  </a:cubicBezTo>
                  <a:cubicBezTo>
                    <a:pt x="210" y="32"/>
                    <a:pt x="211" y="32"/>
                    <a:pt x="211" y="33"/>
                  </a:cubicBezTo>
                  <a:cubicBezTo>
                    <a:pt x="209" y="33"/>
                    <a:pt x="207" y="33"/>
                    <a:pt x="206" y="34"/>
                  </a:cubicBezTo>
                  <a:cubicBezTo>
                    <a:pt x="206" y="35"/>
                    <a:pt x="208" y="35"/>
                    <a:pt x="208" y="36"/>
                  </a:cubicBezTo>
                  <a:cubicBezTo>
                    <a:pt x="208" y="37"/>
                    <a:pt x="205" y="37"/>
                    <a:pt x="205" y="38"/>
                  </a:cubicBezTo>
                  <a:cubicBezTo>
                    <a:pt x="205" y="41"/>
                    <a:pt x="216" y="38"/>
                    <a:pt x="216" y="41"/>
                  </a:cubicBezTo>
                  <a:cubicBezTo>
                    <a:pt x="216" y="42"/>
                    <a:pt x="215" y="43"/>
                    <a:pt x="215" y="43"/>
                  </a:cubicBezTo>
                  <a:cubicBezTo>
                    <a:pt x="216" y="43"/>
                    <a:pt x="217" y="43"/>
                    <a:pt x="219" y="43"/>
                  </a:cubicBezTo>
                  <a:cubicBezTo>
                    <a:pt x="220" y="46"/>
                    <a:pt x="210" y="45"/>
                    <a:pt x="209" y="49"/>
                  </a:cubicBezTo>
                  <a:cubicBezTo>
                    <a:pt x="208" y="49"/>
                    <a:pt x="208" y="49"/>
                    <a:pt x="207" y="49"/>
                  </a:cubicBezTo>
                  <a:cubicBezTo>
                    <a:pt x="205" y="49"/>
                    <a:pt x="208" y="47"/>
                    <a:pt x="207" y="46"/>
                  </a:cubicBezTo>
                  <a:cubicBezTo>
                    <a:pt x="207" y="46"/>
                    <a:pt x="204" y="45"/>
                    <a:pt x="201" y="45"/>
                  </a:cubicBezTo>
                  <a:cubicBezTo>
                    <a:pt x="201" y="45"/>
                    <a:pt x="200" y="45"/>
                    <a:pt x="200" y="45"/>
                  </a:cubicBezTo>
                  <a:cubicBezTo>
                    <a:pt x="197" y="46"/>
                    <a:pt x="195" y="46"/>
                    <a:pt x="195" y="48"/>
                  </a:cubicBezTo>
                  <a:cubicBezTo>
                    <a:pt x="195" y="48"/>
                    <a:pt x="195" y="48"/>
                    <a:pt x="195" y="48"/>
                  </a:cubicBezTo>
                  <a:cubicBezTo>
                    <a:pt x="193" y="48"/>
                    <a:pt x="192" y="48"/>
                    <a:pt x="191" y="48"/>
                  </a:cubicBezTo>
                  <a:cubicBezTo>
                    <a:pt x="189" y="48"/>
                    <a:pt x="187" y="48"/>
                    <a:pt x="184" y="48"/>
                  </a:cubicBezTo>
                  <a:cubicBezTo>
                    <a:pt x="182" y="48"/>
                    <a:pt x="180" y="48"/>
                    <a:pt x="178" y="48"/>
                  </a:cubicBezTo>
                  <a:cubicBezTo>
                    <a:pt x="176" y="48"/>
                    <a:pt x="173" y="48"/>
                    <a:pt x="171" y="48"/>
                  </a:cubicBezTo>
                  <a:cubicBezTo>
                    <a:pt x="166" y="48"/>
                    <a:pt x="162" y="47"/>
                    <a:pt x="161" y="45"/>
                  </a:cubicBezTo>
                  <a:cubicBezTo>
                    <a:pt x="158" y="46"/>
                    <a:pt x="149" y="47"/>
                    <a:pt x="148" y="49"/>
                  </a:cubicBezTo>
                  <a:cubicBezTo>
                    <a:pt x="148" y="49"/>
                    <a:pt x="148" y="50"/>
                    <a:pt x="149" y="50"/>
                  </a:cubicBezTo>
                  <a:cubicBezTo>
                    <a:pt x="149" y="50"/>
                    <a:pt x="150" y="50"/>
                    <a:pt x="150" y="49"/>
                  </a:cubicBezTo>
                  <a:cubicBezTo>
                    <a:pt x="152" y="49"/>
                    <a:pt x="157" y="48"/>
                    <a:pt x="159" y="47"/>
                  </a:cubicBezTo>
                  <a:cubicBezTo>
                    <a:pt x="159" y="50"/>
                    <a:pt x="151" y="48"/>
                    <a:pt x="151" y="51"/>
                  </a:cubicBezTo>
                  <a:cubicBezTo>
                    <a:pt x="151" y="52"/>
                    <a:pt x="152" y="53"/>
                    <a:pt x="151" y="53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8" y="53"/>
                    <a:pt x="148" y="52"/>
                    <a:pt x="145" y="52"/>
                  </a:cubicBezTo>
                  <a:cubicBezTo>
                    <a:pt x="145" y="52"/>
                    <a:pt x="144" y="51"/>
                    <a:pt x="143" y="51"/>
                  </a:cubicBezTo>
                  <a:cubicBezTo>
                    <a:pt x="140" y="52"/>
                    <a:pt x="137" y="52"/>
                    <a:pt x="133" y="53"/>
                  </a:cubicBezTo>
                  <a:cubicBezTo>
                    <a:pt x="130" y="53"/>
                    <a:pt x="128" y="54"/>
                    <a:pt x="125" y="55"/>
                  </a:cubicBezTo>
                  <a:cubicBezTo>
                    <a:pt x="123" y="55"/>
                    <a:pt x="121" y="55"/>
                    <a:pt x="121" y="55"/>
                  </a:cubicBezTo>
                  <a:cubicBezTo>
                    <a:pt x="119" y="55"/>
                    <a:pt x="119" y="55"/>
                    <a:pt x="119" y="55"/>
                  </a:cubicBezTo>
                  <a:cubicBezTo>
                    <a:pt x="119" y="54"/>
                    <a:pt x="124" y="53"/>
                    <a:pt x="125" y="53"/>
                  </a:cubicBezTo>
                  <a:cubicBezTo>
                    <a:pt x="123" y="52"/>
                    <a:pt x="122" y="51"/>
                    <a:pt x="121" y="51"/>
                  </a:cubicBezTo>
                  <a:cubicBezTo>
                    <a:pt x="120" y="51"/>
                    <a:pt x="118" y="52"/>
                    <a:pt x="113" y="53"/>
                  </a:cubicBezTo>
                  <a:cubicBezTo>
                    <a:pt x="110" y="54"/>
                    <a:pt x="107" y="54"/>
                    <a:pt x="104" y="54"/>
                  </a:cubicBezTo>
                  <a:cubicBezTo>
                    <a:pt x="104" y="54"/>
                    <a:pt x="103" y="54"/>
                    <a:pt x="102" y="54"/>
                  </a:cubicBezTo>
                  <a:cubicBezTo>
                    <a:pt x="101" y="54"/>
                    <a:pt x="100" y="54"/>
                    <a:pt x="99" y="54"/>
                  </a:cubicBezTo>
                  <a:cubicBezTo>
                    <a:pt x="96" y="54"/>
                    <a:pt x="94" y="54"/>
                    <a:pt x="90" y="55"/>
                  </a:cubicBezTo>
                  <a:cubicBezTo>
                    <a:pt x="88" y="55"/>
                    <a:pt x="89" y="56"/>
                    <a:pt x="87" y="57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4" y="57"/>
                    <a:pt x="84" y="56"/>
                  </a:cubicBezTo>
                  <a:cubicBezTo>
                    <a:pt x="82" y="57"/>
                    <a:pt x="81" y="58"/>
                    <a:pt x="79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7" y="59"/>
                    <a:pt x="76" y="59"/>
                    <a:pt x="75" y="59"/>
                  </a:cubicBezTo>
                  <a:cubicBezTo>
                    <a:pt x="74" y="58"/>
                    <a:pt x="74" y="58"/>
                    <a:pt x="73" y="58"/>
                  </a:cubicBezTo>
                  <a:cubicBezTo>
                    <a:pt x="73" y="58"/>
                    <a:pt x="73" y="58"/>
                    <a:pt x="73" y="58"/>
                  </a:cubicBezTo>
                  <a:cubicBezTo>
                    <a:pt x="70" y="59"/>
                    <a:pt x="71" y="60"/>
                    <a:pt x="68" y="61"/>
                  </a:cubicBezTo>
                  <a:cubicBezTo>
                    <a:pt x="68" y="61"/>
                    <a:pt x="67" y="61"/>
                    <a:pt x="67" y="61"/>
                  </a:cubicBezTo>
                  <a:cubicBezTo>
                    <a:pt x="67" y="61"/>
                    <a:pt x="66" y="61"/>
                    <a:pt x="66" y="61"/>
                  </a:cubicBezTo>
                  <a:cubicBezTo>
                    <a:pt x="62" y="62"/>
                    <a:pt x="61" y="63"/>
                    <a:pt x="58" y="65"/>
                  </a:cubicBezTo>
                  <a:cubicBezTo>
                    <a:pt x="56" y="66"/>
                    <a:pt x="54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1" y="68"/>
                    <a:pt x="51" y="68"/>
                  </a:cubicBezTo>
                  <a:cubicBezTo>
                    <a:pt x="49" y="68"/>
                    <a:pt x="49" y="69"/>
                    <a:pt x="48" y="70"/>
                  </a:cubicBezTo>
                  <a:cubicBezTo>
                    <a:pt x="41" y="72"/>
                    <a:pt x="46" y="72"/>
                    <a:pt x="44" y="73"/>
                  </a:cubicBezTo>
                  <a:cubicBezTo>
                    <a:pt x="42" y="74"/>
                    <a:pt x="36" y="75"/>
                    <a:pt x="32" y="76"/>
                  </a:cubicBezTo>
                  <a:cubicBezTo>
                    <a:pt x="21" y="87"/>
                    <a:pt x="11" y="99"/>
                    <a:pt x="2" y="111"/>
                  </a:cubicBezTo>
                  <a:cubicBezTo>
                    <a:pt x="3" y="111"/>
                    <a:pt x="4" y="110"/>
                    <a:pt x="5" y="110"/>
                  </a:cubicBezTo>
                  <a:cubicBezTo>
                    <a:pt x="5" y="110"/>
                    <a:pt x="6" y="111"/>
                    <a:pt x="7" y="111"/>
                  </a:cubicBezTo>
                  <a:cubicBezTo>
                    <a:pt x="8" y="111"/>
                    <a:pt x="9" y="110"/>
                    <a:pt x="11" y="110"/>
                  </a:cubicBezTo>
                  <a:cubicBezTo>
                    <a:pt x="13" y="109"/>
                    <a:pt x="14" y="109"/>
                    <a:pt x="16" y="108"/>
                  </a:cubicBezTo>
                  <a:cubicBezTo>
                    <a:pt x="16" y="108"/>
                    <a:pt x="17" y="108"/>
                    <a:pt x="17" y="108"/>
                  </a:cubicBezTo>
                  <a:cubicBezTo>
                    <a:pt x="18" y="108"/>
                    <a:pt x="19" y="108"/>
                    <a:pt x="20" y="107"/>
                  </a:cubicBezTo>
                  <a:cubicBezTo>
                    <a:pt x="21" y="107"/>
                    <a:pt x="22" y="107"/>
                    <a:pt x="23" y="107"/>
                  </a:cubicBezTo>
                  <a:cubicBezTo>
                    <a:pt x="24" y="107"/>
                    <a:pt x="24" y="107"/>
                    <a:pt x="25" y="107"/>
                  </a:cubicBezTo>
                  <a:cubicBezTo>
                    <a:pt x="26" y="107"/>
                    <a:pt x="26" y="109"/>
                    <a:pt x="28" y="109"/>
                  </a:cubicBezTo>
                  <a:cubicBezTo>
                    <a:pt x="28" y="109"/>
                    <a:pt x="28" y="109"/>
                    <a:pt x="29" y="108"/>
                  </a:cubicBezTo>
                  <a:cubicBezTo>
                    <a:pt x="30" y="108"/>
                    <a:pt x="30" y="107"/>
                    <a:pt x="31" y="106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33" y="107"/>
                    <a:pt x="33" y="107"/>
                    <a:pt x="34" y="107"/>
                  </a:cubicBezTo>
                  <a:cubicBezTo>
                    <a:pt x="34" y="106"/>
                    <a:pt x="35" y="106"/>
                    <a:pt x="35" y="106"/>
                  </a:cubicBezTo>
                  <a:cubicBezTo>
                    <a:pt x="35" y="106"/>
                    <a:pt x="35" y="106"/>
                    <a:pt x="36" y="107"/>
                  </a:cubicBezTo>
                  <a:cubicBezTo>
                    <a:pt x="35" y="107"/>
                    <a:pt x="34" y="108"/>
                    <a:pt x="34" y="109"/>
                  </a:cubicBezTo>
                  <a:cubicBezTo>
                    <a:pt x="34" y="109"/>
                    <a:pt x="35" y="109"/>
                    <a:pt x="35" y="109"/>
                  </a:cubicBezTo>
                  <a:cubicBezTo>
                    <a:pt x="36" y="109"/>
                    <a:pt x="36" y="109"/>
                    <a:pt x="36" y="109"/>
                  </a:cubicBezTo>
                  <a:cubicBezTo>
                    <a:pt x="37" y="109"/>
                    <a:pt x="37" y="108"/>
                    <a:pt x="39" y="107"/>
                  </a:cubicBezTo>
                  <a:cubicBezTo>
                    <a:pt x="39" y="108"/>
                    <a:pt x="39" y="108"/>
                    <a:pt x="39" y="109"/>
                  </a:cubicBezTo>
                  <a:cubicBezTo>
                    <a:pt x="39" y="109"/>
                    <a:pt x="37" y="110"/>
                    <a:pt x="37" y="110"/>
                  </a:cubicBezTo>
                  <a:cubicBezTo>
                    <a:pt x="37" y="111"/>
                    <a:pt x="37" y="111"/>
                    <a:pt x="38" y="111"/>
                  </a:cubicBezTo>
                  <a:cubicBezTo>
                    <a:pt x="38" y="111"/>
                    <a:pt x="38" y="111"/>
                    <a:pt x="39" y="111"/>
                  </a:cubicBezTo>
                  <a:cubicBezTo>
                    <a:pt x="40" y="111"/>
                    <a:pt x="41" y="111"/>
                    <a:pt x="41" y="111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12"/>
                    <a:pt x="42" y="112"/>
                    <a:pt x="42" y="113"/>
                  </a:cubicBezTo>
                  <a:cubicBezTo>
                    <a:pt x="42" y="114"/>
                    <a:pt x="43" y="114"/>
                    <a:pt x="45" y="114"/>
                  </a:cubicBezTo>
                  <a:cubicBezTo>
                    <a:pt x="45" y="114"/>
                    <a:pt x="46" y="114"/>
                    <a:pt x="46" y="114"/>
                  </a:cubicBezTo>
                  <a:cubicBezTo>
                    <a:pt x="47" y="114"/>
                    <a:pt x="47" y="114"/>
                    <a:pt x="48" y="114"/>
                  </a:cubicBezTo>
                  <a:cubicBezTo>
                    <a:pt x="48" y="114"/>
                    <a:pt x="48" y="114"/>
                    <a:pt x="48" y="115"/>
                  </a:cubicBezTo>
                  <a:cubicBezTo>
                    <a:pt x="48" y="116"/>
                    <a:pt x="48" y="122"/>
                    <a:pt x="49" y="122"/>
                  </a:cubicBezTo>
                  <a:cubicBezTo>
                    <a:pt x="50" y="122"/>
                    <a:pt x="50" y="122"/>
                    <a:pt x="51" y="122"/>
                  </a:cubicBezTo>
                  <a:cubicBezTo>
                    <a:pt x="51" y="122"/>
                    <a:pt x="52" y="122"/>
                    <a:pt x="52" y="122"/>
                  </a:cubicBezTo>
                  <a:cubicBezTo>
                    <a:pt x="53" y="123"/>
                    <a:pt x="51" y="124"/>
                    <a:pt x="53" y="125"/>
                  </a:cubicBezTo>
                  <a:cubicBezTo>
                    <a:pt x="56" y="126"/>
                    <a:pt x="56" y="126"/>
                    <a:pt x="56" y="126"/>
                  </a:cubicBezTo>
                  <a:cubicBezTo>
                    <a:pt x="57" y="127"/>
                    <a:pt x="57" y="129"/>
                    <a:pt x="60" y="129"/>
                  </a:cubicBezTo>
                  <a:cubicBezTo>
                    <a:pt x="60" y="129"/>
                    <a:pt x="61" y="129"/>
                    <a:pt x="61" y="129"/>
                  </a:cubicBezTo>
                  <a:cubicBezTo>
                    <a:pt x="62" y="130"/>
                    <a:pt x="62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6" y="130"/>
                    <a:pt x="67" y="130"/>
                    <a:pt x="68" y="131"/>
                  </a:cubicBezTo>
                  <a:cubicBezTo>
                    <a:pt x="68" y="132"/>
                    <a:pt x="71" y="132"/>
                    <a:pt x="73" y="133"/>
                  </a:cubicBezTo>
                  <a:cubicBezTo>
                    <a:pt x="73" y="133"/>
                    <a:pt x="74" y="133"/>
                    <a:pt x="74" y="133"/>
                  </a:cubicBezTo>
                  <a:cubicBezTo>
                    <a:pt x="75" y="134"/>
                    <a:pt x="76" y="134"/>
                    <a:pt x="76" y="135"/>
                  </a:cubicBezTo>
                  <a:cubicBezTo>
                    <a:pt x="76" y="136"/>
                    <a:pt x="74" y="137"/>
                    <a:pt x="74" y="138"/>
                  </a:cubicBezTo>
                  <a:cubicBezTo>
                    <a:pt x="73" y="137"/>
                    <a:pt x="72" y="137"/>
                    <a:pt x="71" y="137"/>
                  </a:cubicBezTo>
                  <a:cubicBezTo>
                    <a:pt x="71" y="137"/>
                    <a:pt x="70" y="137"/>
                    <a:pt x="70" y="137"/>
                  </a:cubicBezTo>
                  <a:cubicBezTo>
                    <a:pt x="69" y="137"/>
                    <a:pt x="67" y="138"/>
                    <a:pt x="67" y="138"/>
                  </a:cubicBezTo>
                  <a:cubicBezTo>
                    <a:pt x="67" y="140"/>
                    <a:pt x="70" y="141"/>
                    <a:pt x="70" y="143"/>
                  </a:cubicBezTo>
                  <a:cubicBezTo>
                    <a:pt x="70" y="146"/>
                    <a:pt x="65" y="161"/>
                    <a:pt x="66" y="164"/>
                  </a:cubicBezTo>
                  <a:cubicBezTo>
                    <a:pt x="67" y="168"/>
                    <a:pt x="66" y="170"/>
                    <a:pt x="68" y="173"/>
                  </a:cubicBezTo>
                  <a:cubicBezTo>
                    <a:pt x="67" y="174"/>
                    <a:pt x="65" y="175"/>
                    <a:pt x="66" y="176"/>
                  </a:cubicBezTo>
                  <a:cubicBezTo>
                    <a:pt x="68" y="180"/>
                    <a:pt x="71" y="187"/>
                    <a:pt x="74" y="187"/>
                  </a:cubicBezTo>
                  <a:cubicBezTo>
                    <a:pt x="73" y="193"/>
                    <a:pt x="76" y="191"/>
                    <a:pt x="78" y="196"/>
                  </a:cubicBezTo>
                  <a:cubicBezTo>
                    <a:pt x="78" y="197"/>
                    <a:pt x="78" y="199"/>
                    <a:pt x="79" y="200"/>
                  </a:cubicBezTo>
                  <a:cubicBezTo>
                    <a:pt x="85" y="201"/>
                    <a:pt x="93" y="204"/>
                    <a:pt x="95" y="209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5" y="210"/>
                    <a:pt x="95" y="210"/>
                    <a:pt x="95" y="210"/>
                  </a:cubicBezTo>
                  <a:cubicBezTo>
                    <a:pt x="96" y="214"/>
                    <a:pt x="97" y="215"/>
                    <a:pt x="98" y="218"/>
                  </a:cubicBezTo>
                  <a:cubicBezTo>
                    <a:pt x="99" y="220"/>
                    <a:pt x="99" y="224"/>
                    <a:pt x="101" y="225"/>
                  </a:cubicBezTo>
                  <a:cubicBezTo>
                    <a:pt x="104" y="227"/>
                    <a:pt x="107" y="231"/>
                    <a:pt x="109" y="234"/>
                  </a:cubicBezTo>
                  <a:cubicBezTo>
                    <a:pt x="110" y="235"/>
                    <a:pt x="108" y="236"/>
                    <a:pt x="107" y="236"/>
                  </a:cubicBezTo>
                  <a:cubicBezTo>
                    <a:pt x="106" y="236"/>
                    <a:pt x="106" y="236"/>
                    <a:pt x="106" y="236"/>
                  </a:cubicBezTo>
                  <a:cubicBezTo>
                    <a:pt x="107" y="238"/>
                    <a:pt x="111" y="237"/>
                    <a:pt x="113" y="240"/>
                  </a:cubicBezTo>
                  <a:cubicBezTo>
                    <a:pt x="115" y="241"/>
                    <a:pt x="116" y="243"/>
                    <a:pt x="118" y="245"/>
                  </a:cubicBezTo>
                  <a:cubicBezTo>
                    <a:pt x="118" y="246"/>
                    <a:pt x="118" y="248"/>
                    <a:pt x="118" y="249"/>
                  </a:cubicBezTo>
                  <a:cubicBezTo>
                    <a:pt x="119" y="250"/>
                    <a:pt x="119" y="250"/>
                    <a:pt x="120" y="251"/>
                  </a:cubicBezTo>
                  <a:cubicBezTo>
                    <a:pt x="122" y="252"/>
                    <a:pt x="123" y="256"/>
                    <a:pt x="127" y="256"/>
                  </a:cubicBezTo>
                  <a:cubicBezTo>
                    <a:pt x="127" y="257"/>
                    <a:pt x="129" y="260"/>
                    <a:pt x="130" y="260"/>
                  </a:cubicBezTo>
                  <a:cubicBezTo>
                    <a:pt x="130" y="260"/>
                    <a:pt x="131" y="258"/>
                    <a:pt x="131" y="257"/>
                  </a:cubicBezTo>
                  <a:cubicBezTo>
                    <a:pt x="131" y="256"/>
                    <a:pt x="129" y="254"/>
                    <a:pt x="128" y="254"/>
                  </a:cubicBezTo>
                  <a:cubicBezTo>
                    <a:pt x="128" y="254"/>
                    <a:pt x="128" y="254"/>
                    <a:pt x="127" y="254"/>
                  </a:cubicBezTo>
                  <a:cubicBezTo>
                    <a:pt x="124" y="252"/>
                    <a:pt x="123" y="248"/>
                    <a:pt x="122" y="244"/>
                  </a:cubicBezTo>
                  <a:cubicBezTo>
                    <a:pt x="121" y="240"/>
                    <a:pt x="117" y="239"/>
                    <a:pt x="116" y="235"/>
                  </a:cubicBezTo>
                  <a:cubicBezTo>
                    <a:pt x="115" y="232"/>
                    <a:pt x="115" y="230"/>
                    <a:pt x="113" y="228"/>
                  </a:cubicBezTo>
                  <a:cubicBezTo>
                    <a:pt x="111" y="226"/>
                    <a:pt x="109" y="226"/>
                    <a:pt x="108" y="224"/>
                  </a:cubicBezTo>
                  <a:cubicBezTo>
                    <a:pt x="106" y="221"/>
                    <a:pt x="105" y="219"/>
                    <a:pt x="105" y="216"/>
                  </a:cubicBezTo>
                  <a:cubicBezTo>
                    <a:pt x="105" y="215"/>
                    <a:pt x="105" y="214"/>
                    <a:pt x="105" y="213"/>
                  </a:cubicBezTo>
                  <a:cubicBezTo>
                    <a:pt x="107" y="215"/>
                    <a:pt x="110" y="215"/>
                    <a:pt x="113" y="216"/>
                  </a:cubicBezTo>
                  <a:cubicBezTo>
                    <a:pt x="114" y="217"/>
                    <a:pt x="114" y="221"/>
                    <a:pt x="116" y="222"/>
                  </a:cubicBezTo>
                  <a:cubicBezTo>
                    <a:pt x="117" y="223"/>
                    <a:pt x="116" y="226"/>
                    <a:pt x="118" y="228"/>
                  </a:cubicBezTo>
                  <a:cubicBezTo>
                    <a:pt x="120" y="230"/>
                    <a:pt x="121" y="231"/>
                    <a:pt x="124" y="234"/>
                  </a:cubicBezTo>
                  <a:cubicBezTo>
                    <a:pt x="124" y="233"/>
                    <a:pt x="124" y="233"/>
                    <a:pt x="124" y="233"/>
                  </a:cubicBezTo>
                  <a:cubicBezTo>
                    <a:pt x="124" y="233"/>
                    <a:pt x="125" y="233"/>
                    <a:pt x="126" y="233"/>
                  </a:cubicBezTo>
                  <a:cubicBezTo>
                    <a:pt x="126" y="238"/>
                    <a:pt x="131" y="238"/>
                    <a:pt x="133" y="241"/>
                  </a:cubicBezTo>
                  <a:cubicBezTo>
                    <a:pt x="133" y="243"/>
                    <a:pt x="132" y="244"/>
                    <a:pt x="134" y="246"/>
                  </a:cubicBezTo>
                  <a:cubicBezTo>
                    <a:pt x="135" y="247"/>
                    <a:pt x="138" y="248"/>
                    <a:pt x="140" y="250"/>
                  </a:cubicBezTo>
                  <a:cubicBezTo>
                    <a:pt x="144" y="253"/>
                    <a:pt x="148" y="259"/>
                    <a:pt x="150" y="265"/>
                  </a:cubicBezTo>
                  <a:cubicBezTo>
                    <a:pt x="150" y="266"/>
                    <a:pt x="152" y="267"/>
                    <a:pt x="152" y="269"/>
                  </a:cubicBezTo>
                  <a:cubicBezTo>
                    <a:pt x="152" y="271"/>
                    <a:pt x="150" y="272"/>
                    <a:pt x="150" y="274"/>
                  </a:cubicBezTo>
                  <a:cubicBezTo>
                    <a:pt x="150" y="275"/>
                    <a:pt x="151" y="278"/>
                    <a:pt x="153" y="278"/>
                  </a:cubicBezTo>
                  <a:cubicBezTo>
                    <a:pt x="153" y="278"/>
                    <a:pt x="153" y="278"/>
                    <a:pt x="153" y="278"/>
                  </a:cubicBezTo>
                  <a:cubicBezTo>
                    <a:pt x="154" y="280"/>
                    <a:pt x="159" y="281"/>
                    <a:pt x="161" y="283"/>
                  </a:cubicBezTo>
                  <a:cubicBezTo>
                    <a:pt x="162" y="283"/>
                    <a:pt x="163" y="284"/>
                    <a:pt x="163" y="284"/>
                  </a:cubicBezTo>
                  <a:cubicBezTo>
                    <a:pt x="166" y="285"/>
                    <a:pt x="167" y="285"/>
                    <a:pt x="169" y="286"/>
                  </a:cubicBezTo>
                  <a:cubicBezTo>
                    <a:pt x="172" y="287"/>
                    <a:pt x="173" y="289"/>
                    <a:pt x="175" y="290"/>
                  </a:cubicBezTo>
                  <a:cubicBezTo>
                    <a:pt x="176" y="290"/>
                    <a:pt x="176" y="290"/>
                    <a:pt x="177" y="290"/>
                  </a:cubicBezTo>
                  <a:cubicBezTo>
                    <a:pt x="177" y="290"/>
                    <a:pt x="178" y="290"/>
                    <a:pt x="178" y="290"/>
                  </a:cubicBezTo>
                  <a:cubicBezTo>
                    <a:pt x="178" y="290"/>
                    <a:pt x="179" y="290"/>
                    <a:pt x="179" y="290"/>
                  </a:cubicBezTo>
                  <a:cubicBezTo>
                    <a:pt x="180" y="290"/>
                    <a:pt x="180" y="290"/>
                    <a:pt x="181" y="290"/>
                  </a:cubicBezTo>
                  <a:cubicBezTo>
                    <a:pt x="183" y="291"/>
                    <a:pt x="189" y="295"/>
                    <a:pt x="191" y="296"/>
                  </a:cubicBezTo>
                  <a:cubicBezTo>
                    <a:pt x="192" y="296"/>
                    <a:pt x="193" y="295"/>
                    <a:pt x="193" y="295"/>
                  </a:cubicBezTo>
                  <a:cubicBezTo>
                    <a:pt x="194" y="295"/>
                    <a:pt x="195" y="296"/>
                    <a:pt x="196" y="296"/>
                  </a:cubicBezTo>
                  <a:cubicBezTo>
                    <a:pt x="196" y="296"/>
                    <a:pt x="198" y="297"/>
                    <a:pt x="200" y="297"/>
                  </a:cubicBezTo>
                  <a:cubicBezTo>
                    <a:pt x="203" y="297"/>
                    <a:pt x="203" y="294"/>
                    <a:pt x="207" y="294"/>
                  </a:cubicBezTo>
                  <a:cubicBezTo>
                    <a:pt x="208" y="294"/>
                    <a:pt x="210" y="294"/>
                    <a:pt x="211" y="295"/>
                  </a:cubicBezTo>
                  <a:cubicBezTo>
                    <a:pt x="212" y="295"/>
                    <a:pt x="212" y="295"/>
                    <a:pt x="212" y="295"/>
                  </a:cubicBezTo>
                  <a:cubicBezTo>
                    <a:pt x="218" y="298"/>
                    <a:pt x="219" y="305"/>
                    <a:pt x="225" y="308"/>
                  </a:cubicBezTo>
                  <a:cubicBezTo>
                    <a:pt x="229" y="310"/>
                    <a:pt x="232" y="309"/>
                    <a:pt x="235" y="310"/>
                  </a:cubicBezTo>
                  <a:cubicBezTo>
                    <a:pt x="238" y="311"/>
                    <a:pt x="240" y="313"/>
                    <a:pt x="244" y="313"/>
                  </a:cubicBezTo>
                  <a:cubicBezTo>
                    <a:pt x="245" y="313"/>
                    <a:pt x="246" y="312"/>
                    <a:pt x="247" y="312"/>
                  </a:cubicBezTo>
                  <a:cubicBezTo>
                    <a:pt x="248" y="312"/>
                    <a:pt x="248" y="312"/>
                    <a:pt x="248" y="312"/>
                  </a:cubicBezTo>
                  <a:cubicBezTo>
                    <a:pt x="250" y="317"/>
                    <a:pt x="253" y="318"/>
                    <a:pt x="256" y="321"/>
                  </a:cubicBezTo>
                  <a:cubicBezTo>
                    <a:pt x="257" y="322"/>
                    <a:pt x="258" y="322"/>
                    <a:pt x="259" y="324"/>
                  </a:cubicBezTo>
                  <a:cubicBezTo>
                    <a:pt x="260" y="327"/>
                    <a:pt x="258" y="329"/>
                    <a:pt x="261" y="331"/>
                  </a:cubicBezTo>
                  <a:cubicBezTo>
                    <a:pt x="261" y="331"/>
                    <a:pt x="261" y="331"/>
                    <a:pt x="261" y="331"/>
                  </a:cubicBezTo>
                  <a:cubicBezTo>
                    <a:pt x="261" y="331"/>
                    <a:pt x="261" y="331"/>
                    <a:pt x="262" y="331"/>
                  </a:cubicBezTo>
                  <a:cubicBezTo>
                    <a:pt x="262" y="331"/>
                    <a:pt x="262" y="331"/>
                    <a:pt x="262" y="331"/>
                  </a:cubicBezTo>
                  <a:cubicBezTo>
                    <a:pt x="262" y="331"/>
                    <a:pt x="262" y="331"/>
                    <a:pt x="262" y="331"/>
                  </a:cubicBezTo>
                  <a:cubicBezTo>
                    <a:pt x="262" y="331"/>
                    <a:pt x="262" y="330"/>
                    <a:pt x="262" y="329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63" y="329"/>
                    <a:pt x="269" y="333"/>
                    <a:pt x="270" y="334"/>
                  </a:cubicBezTo>
                  <a:cubicBezTo>
                    <a:pt x="270" y="335"/>
                    <a:pt x="270" y="337"/>
                    <a:pt x="273" y="338"/>
                  </a:cubicBezTo>
                  <a:cubicBezTo>
                    <a:pt x="274" y="339"/>
                    <a:pt x="274" y="339"/>
                    <a:pt x="274" y="339"/>
                  </a:cubicBezTo>
                  <a:cubicBezTo>
                    <a:pt x="275" y="339"/>
                    <a:pt x="276" y="338"/>
                    <a:pt x="278" y="338"/>
                  </a:cubicBezTo>
                  <a:cubicBezTo>
                    <a:pt x="279" y="338"/>
                    <a:pt x="280" y="339"/>
                    <a:pt x="280" y="339"/>
                  </a:cubicBezTo>
                  <a:cubicBezTo>
                    <a:pt x="282" y="340"/>
                    <a:pt x="283" y="344"/>
                    <a:pt x="287" y="344"/>
                  </a:cubicBezTo>
                  <a:cubicBezTo>
                    <a:pt x="287" y="344"/>
                    <a:pt x="287" y="344"/>
                    <a:pt x="287" y="344"/>
                  </a:cubicBezTo>
                  <a:cubicBezTo>
                    <a:pt x="288" y="344"/>
                    <a:pt x="289" y="343"/>
                    <a:pt x="290" y="341"/>
                  </a:cubicBezTo>
                  <a:cubicBezTo>
                    <a:pt x="289" y="341"/>
                    <a:pt x="288" y="340"/>
                    <a:pt x="288" y="339"/>
                  </a:cubicBezTo>
                  <a:cubicBezTo>
                    <a:pt x="288" y="339"/>
                    <a:pt x="293" y="335"/>
                    <a:pt x="295" y="335"/>
                  </a:cubicBezTo>
                  <a:cubicBezTo>
                    <a:pt x="297" y="335"/>
                    <a:pt x="296" y="339"/>
                    <a:pt x="298" y="340"/>
                  </a:cubicBezTo>
                  <a:cubicBezTo>
                    <a:pt x="297" y="340"/>
                    <a:pt x="297" y="341"/>
                    <a:pt x="296" y="342"/>
                  </a:cubicBezTo>
                  <a:cubicBezTo>
                    <a:pt x="296" y="342"/>
                    <a:pt x="298" y="343"/>
                    <a:pt x="299" y="343"/>
                  </a:cubicBezTo>
                  <a:cubicBezTo>
                    <a:pt x="299" y="343"/>
                    <a:pt x="299" y="343"/>
                    <a:pt x="299" y="343"/>
                  </a:cubicBezTo>
                  <a:cubicBezTo>
                    <a:pt x="299" y="344"/>
                    <a:pt x="299" y="344"/>
                    <a:pt x="299" y="344"/>
                  </a:cubicBezTo>
                  <a:cubicBezTo>
                    <a:pt x="299" y="347"/>
                    <a:pt x="302" y="346"/>
                    <a:pt x="302" y="350"/>
                  </a:cubicBezTo>
                  <a:cubicBezTo>
                    <a:pt x="302" y="352"/>
                    <a:pt x="301" y="353"/>
                    <a:pt x="301" y="355"/>
                  </a:cubicBezTo>
                  <a:cubicBezTo>
                    <a:pt x="301" y="356"/>
                    <a:pt x="302" y="357"/>
                    <a:pt x="302" y="358"/>
                  </a:cubicBezTo>
                  <a:cubicBezTo>
                    <a:pt x="302" y="359"/>
                    <a:pt x="302" y="359"/>
                    <a:pt x="302" y="359"/>
                  </a:cubicBezTo>
                  <a:cubicBezTo>
                    <a:pt x="302" y="360"/>
                    <a:pt x="302" y="360"/>
                    <a:pt x="301" y="361"/>
                  </a:cubicBezTo>
                  <a:cubicBezTo>
                    <a:pt x="301" y="361"/>
                    <a:pt x="303" y="362"/>
                    <a:pt x="303" y="362"/>
                  </a:cubicBezTo>
                  <a:cubicBezTo>
                    <a:pt x="302" y="367"/>
                    <a:pt x="297" y="366"/>
                    <a:pt x="295" y="370"/>
                  </a:cubicBezTo>
                  <a:cubicBezTo>
                    <a:pt x="294" y="373"/>
                    <a:pt x="292" y="377"/>
                    <a:pt x="287" y="377"/>
                  </a:cubicBezTo>
                  <a:cubicBezTo>
                    <a:pt x="288" y="385"/>
                    <a:pt x="285" y="388"/>
                    <a:pt x="285" y="392"/>
                  </a:cubicBezTo>
                  <a:cubicBezTo>
                    <a:pt x="285" y="394"/>
                    <a:pt x="285" y="398"/>
                    <a:pt x="288" y="398"/>
                  </a:cubicBezTo>
                  <a:cubicBezTo>
                    <a:pt x="288" y="398"/>
                    <a:pt x="289" y="397"/>
                    <a:pt x="289" y="397"/>
                  </a:cubicBezTo>
                  <a:cubicBezTo>
                    <a:pt x="290" y="397"/>
                    <a:pt x="290" y="397"/>
                    <a:pt x="291" y="398"/>
                  </a:cubicBezTo>
                  <a:cubicBezTo>
                    <a:pt x="290" y="400"/>
                    <a:pt x="287" y="401"/>
                    <a:pt x="285" y="404"/>
                  </a:cubicBezTo>
                  <a:cubicBezTo>
                    <a:pt x="284" y="404"/>
                    <a:pt x="283" y="407"/>
                    <a:pt x="283" y="409"/>
                  </a:cubicBezTo>
                  <a:cubicBezTo>
                    <a:pt x="283" y="412"/>
                    <a:pt x="285" y="415"/>
                    <a:pt x="287" y="417"/>
                  </a:cubicBezTo>
                  <a:cubicBezTo>
                    <a:pt x="288" y="417"/>
                    <a:pt x="289" y="417"/>
                    <a:pt x="290" y="418"/>
                  </a:cubicBezTo>
                  <a:cubicBezTo>
                    <a:pt x="290" y="419"/>
                    <a:pt x="291" y="421"/>
                    <a:pt x="292" y="422"/>
                  </a:cubicBezTo>
                  <a:cubicBezTo>
                    <a:pt x="293" y="423"/>
                    <a:pt x="294" y="423"/>
                    <a:pt x="295" y="424"/>
                  </a:cubicBezTo>
                  <a:cubicBezTo>
                    <a:pt x="296" y="427"/>
                    <a:pt x="297" y="429"/>
                    <a:pt x="299" y="432"/>
                  </a:cubicBezTo>
                  <a:cubicBezTo>
                    <a:pt x="300" y="436"/>
                    <a:pt x="301" y="439"/>
                    <a:pt x="302" y="443"/>
                  </a:cubicBezTo>
                  <a:cubicBezTo>
                    <a:pt x="303" y="445"/>
                    <a:pt x="305" y="446"/>
                    <a:pt x="305" y="449"/>
                  </a:cubicBezTo>
                  <a:cubicBezTo>
                    <a:pt x="305" y="451"/>
                    <a:pt x="305" y="452"/>
                    <a:pt x="306" y="453"/>
                  </a:cubicBezTo>
                  <a:cubicBezTo>
                    <a:pt x="309" y="456"/>
                    <a:pt x="311" y="458"/>
                    <a:pt x="317" y="459"/>
                  </a:cubicBezTo>
                  <a:cubicBezTo>
                    <a:pt x="319" y="460"/>
                    <a:pt x="320" y="460"/>
                    <a:pt x="322" y="462"/>
                  </a:cubicBezTo>
                  <a:cubicBezTo>
                    <a:pt x="324" y="463"/>
                    <a:pt x="326" y="463"/>
                    <a:pt x="329" y="464"/>
                  </a:cubicBezTo>
                  <a:cubicBezTo>
                    <a:pt x="332" y="465"/>
                    <a:pt x="334" y="467"/>
                    <a:pt x="336" y="471"/>
                  </a:cubicBezTo>
                  <a:cubicBezTo>
                    <a:pt x="336" y="472"/>
                    <a:pt x="337" y="481"/>
                    <a:pt x="336" y="482"/>
                  </a:cubicBezTo>
                  <a:cubicBezTo>
                    <a:pt x="336" y="484"/>
                    <a:pt x="335" y="488"/>
                    <a:pt x="334" y="490"/>
                  </a:cubicBezTo>
                  <a:cubicBezTo>
                    <a:pt x="334" y="492"/>
                    <a:pt x="334" y="494"/>
                    <a:pt x="334" y="496"/>
                  </a:cubicBezTo>
                  <a:cubicBezTo>
                    <a:pt x="333" y="497"/>
                    <a:pt x="332" y="500"/>
                    <a:pt x="332" y="501"/>
                  </a:cubicBezTo>
                  <a:cubicBezTo>
                    <a:pt x="332" y="501"/>
                    <a:pt x="332" y="502"/>
                    <a:pt x="332" y="502"/>
                  </a:cubicBezTo>
                  <a:cubicBezTo>
                    <a:pt x="332" y="506"/>
                    <a:pt x="329" y="509"/>
                    <a:pt x="328" y="514"/>
                  </a:cubicBezTo>
                  <a:cubicBezTo>
                    <a:pt x="328" y="516"/>
                    <a:pt x="326" y="518"/>
                    <a:pt x="327" y="520"/>
                  </a:cubicBezTo>
                  <a:cubicBezTo>
                    <a:pt x="327" y="523"/>
                    <a:pt x="327" y="526"/>
                    <a:pt x="326" y="529"/>
                  </a:cubicBezTo>
                  <a:cubicBezTo>
                    <a:pt x="325" y="532"/>
                    <a:pt x="325" y="534"/>
                    <a:pt x="323" y="537"/>
                  </a:cubicBezTo>
                  <a:cubicBezTo>
                    <a:pt x="323" y="537"/>
                    <a:pt x="322" y="537"/>
                    <a:pt x="322" y="538"/>
                  </a:cubicBezTo>
                  <a:cubicBezTo>
                    <a:pt x="321" y="539"/>
                    <a:pt x="320" y="540"/>
                    <a:pt x="320" y="541"/>
                  </a:cubicBezTo>
                  <a:cubicBezTo>
                    <a:pt x="318" y="543"/>
                    <a:pt x="316" y="545"/>
                    <a:pt x="315" y="548"/>
                  </a:cubicBezTo>
                  <a:cubicBezTo>
                    <a:pt x="315" y="549"/>
                    <a:pt x="315" y="551"/>
                    <a:pt x="316" y="551"/>
                  </a:cubicBezTo>
                  <a:cubicBezTo>
                    <a:pt x="316" y="551"/>
                    <a:pt x="317" y="552"/>
                    <a:pt x="317" y="552"/>
                  </a:cubicBezTo>
                  <a:cubicBezTo>
                    <a:pt x="316" y="553"/>
                    <a:pt x="316" y="553"/>
                    <a:pt x="315" y="553"/>
                  </a:cubicBezTo>
                  <a:cubicBezTo>
                    <a:pt x="314" y="555"/>
                    <a:pt x="313" y="556"/>
                    <a:pt x="313" y="558"/>
                  </a:cubicBezTo>
                  <a:cubicBezTo>
                    <a:pt x="313" y="559"/>
                    <a:pt x="312" y="562"/>
                    <a:pt x="313" y="562"/>
                  </a:cubicBezTo>
                  <a:cubicBezTo>
                    <a:pt x="314" y="561"/>
                    <a:pt x="315" y="561"/>
                    <a:pt x="316" y="560"/>
                  </a:cubicBezTo>
                  <a:cubicBezTo>
                    <a:pt x="316" y="560"/>
                    <a:pt x="317" y="560"/>
                    <a:pt x="317" y="560"/>
                  </a:cubicBezTo>
                  <a:cubicBezTo>
                    <a:pt x="317" y="561"/>
                    <a:pt x="317" y="561"/>
                    <a:pt x="317" y="562"/>
                  </a:cubicBezTo>
                  <a:cubicBezTo>
                    <a:pt x="314" y="566"/>
                    <a:pt x="312" y="570"/>
                    <a:pt x="309" y="574"/>
                  </a:cubicBezTo>
                  <a:cubicBezTo>
                    <a:pt x="309" y="574"/>
                    <a:pt x="309" y="574"/>
                    <a:pt x="309" y="574"/>
                  </a:cubicBezTo>
                  <a:cubicBezTo>
                    <a:pt x="308" y="574"/>
                    <a:pt x="308" y="574"/>
                    <a:pt x="308" y="573"/>
                  </a:cubicBezTo>
                  <a:cubicBezTo>
                    <a:pt x="307" y="573"/>
                    <a:pt x="307" y="573"/>
                    <a:pt x="306" y="573"/>
                  </a:cubicBezTo>
                  <a:cubicBezTo>
                    <a:pt x="306" y="573"/>
                    <a:pt x="306" y="573"/>
                    <a:pt x="305" y="573"/>
                  </a:cubicBezTo>
                  <a:cubicBezTo>
                    <a:pt x="305" y="573"/>
                    <a:pt x="304" y="573"/>
                    <a:pt x="304" y="574"/>
                  </a:cubicBezTo>
                  <a:cubicBezTo>
                    <a:pt x="304" y="574"/>
                    <a:pt x="304" y="574"/>
                    <a:pt x="304" y="574"/>
                  </a:cubicBezTo>
                  <a:cubicBezTo>
                    <a:pt x="303" y="574"/>
                    <a:pt x="304" y="574"/>
                    <a:pt x="304" y="574"/>
                  </a:cubicBezTo>
                  <a:cubicBezTo>
                    <a:pt x="304" y="576"/>
                    <a:pt x="305" y="576"/>
                    <a:pt x="305" y="577"/>
                  </a:cubicBezTo>
                  <a:cubicBezTo>
                    <a:pt x="305" y="579"/>
                    <a:pt x="302" y="579"/>
                    <a:pt x="301" y="580"/>
                  </a:cubicBezTo>
                  <a:cubicBezTo>
                    <a:pt x="301" y="581"/>
                    <a:pt x="303" y="583"/>
                    <a:pt x="303" y="585"/>
                  </a:cubicBezTo>
                  <a:cubicBezTo>
                    <a:pt x="303" y="585"/>
                    <a:pt x="303" y="585"/>
                    <a:pt x="303" y="586"/>
                  </a:cubicBezTo>
                  <a:cubicBezTo>
                    <a:pt x="303" y="587"/>
                    <a:pt x="307" y="587"/>
                    <a:pt x="307" y="588"/>
                  </a:cubicBezTo>
                  <a:cubicBezTo>
                    <a:pt x="306" y="589"/>
                    <a:pt x="306" y="589"/>
                    <a:pt x="305" y="589"/>
                  </a:cubicBezTo>
                  <a:cubicBezTo>
                    <a:pt x="306" y="589"/>
                    <a:pt x="306" y="589"/>
                    <a:pt x="306" y="589"/>
                  </a:cubicBezTo>
                  <a:cubicBezTo>
                    <a:pt x="306" y="590"/>
                    <a:pt x="304" y="590"/>
                    <a:pt x="303" y="591"/>
                  </a:cubicBezTo>
                  <a:cubicBezTo>
                    <a:pt x="304" y="591"/>
                    <a:pt x="304" y="591"/>
                    <a:pt x="305" y="591"/>
                  </a:cubicBezTo>
                  <a:cubicBezTo>
                    <a:pt x="306" y="592"/>
                    <a:pt x="307" y="592"/>
                    <a:pt x="309" y="592"/>
                  </a:cubicBezTo>
                  <a:cubicBezTo>
                    <a:pt x="310" y="592"/>
                    <a:pt x="311" y="592"/>
                    <a:pt x="312" y="592"/>
                  </a:cubicBezTo>
                  <a:cubicBezTo>
                    <a:pt x="312" y="592"/>
                    <a:pt x="312" y="593"/>
                    <a:pt x="312" y="593"/>
                  </a:cubicBezTo>
                  <a:cubicBezTo>
                    <a:pt x="312" y="593"/>
                    <a:pt x="313" y="593"/>
                    <a:pt x="313" y="593"/>
                  </a:cubicBezTo>
                  <a:cubicBezTo>
                    <a:pt x="314" y="592"/>
                    <a:pt x="315" y="592"/>
                    <a:pt x="316" y="592"/>
                  </a:cubicBezTo>
                  <a:cubicBezTo>
                    <a:pt x="316" y="593"/>
                    <a:pt x="316" y="593"/>
                    <a:pt x="317" y="593"/>
                  </a:cubicBezTo>
                  <a:cubicBezTo>
                    <a:pt x="318" y="593"/>
                    <a:pt x="320" y="593"/>
                    <a:pt x="321" y="593"/>
                  </a:cubicBezTo>
                  <a:cubicBezTo>
                    <a:pt x="323" y="593"/>
                    <a:pt x="322" y="594"/>
                    <a:pt x="323" y="594"/>
                  </a:cubicBezTo>
                  <a:cubicBezTo>
                    <a:pt x="328" y="593"/>
                    <a:pt x="332" y="591"/>
                    <a:pt x="337" y="590"/>
                  </a:cubicBezTo>
                  <a:cubicBezTo>
                    <a:pt x="335" y="590"/>
                    <a:pt x="333" y="590"/>
                    <a:pt x="331" y="589"/>
                  </a:cubicBezTo>
                  <a:cubicBezTo>
                    <a:pt x="329" y="589"/>
                    <a:pt x="330" y="586"/>
                    <a:pt x="328" y="586"/>
                  </a:cubicBezTo>
                  <a:cubicBezTo>
                    <a:pt x="328" y="586"/>
                    <a:pt x="328" y="586"/>
                    <a:pt x="328" y="586"/>
                  </a:cubicBezTo>
                  <a:cubicBezTo>
                    <a:pt x="327" y="586"/>
                    <a:pt x="326" y="586"/>
                    <a:pt x="326" y="585"/>
                  </a:cubicBezTo>
                  <a:cubicBezTo>
                    <a:pt x="327" y="583"/>
                    <a:pt x="327" y="583"/>
                    <a:pt x="329" y="582"/>
                  </a:cubicBezTo>
                  <a:cubicBezTo>
                    <a:pt x="331" y="581"/>
                    <a:pt x="333" y="581"/>
                    <a:pt x="334" y="580"/>
                  </a:cubicBezTo>
                  <a:cubicBezTo>
                    <a:pt x="335" y="579"/>
                    <a:pt x="335" y="578"/>
                    <a:pt x="337" y="577"/>
                  </a:cubicBezTo>
                  <a:cubicBezTo>
                    <a:pt x="339" y="576"/>
                    <a:pt x="343" y="575"/>
                    <a:pt x="343" y="573"/>
                  </a:cubicBezTo>
                  <a:cubicBezTo>
                    <a:pt x="343" y="571"/>
                    <a:pt x="337" y="573"/>
                    <a:pt x="337" y="570"/>
                  </a:cubicBezTo>
                  <a:cubicBezTo>
                    <a:pt x="338" y="569"/>
                    <a:pt x="340" y="567"/>
                    <a:pt x="342" y="567"/>
                  </a:cubicBezTo>
                  <a:cubicBezTo>
                    <a:pt x="342" y="567"/>
                    <a:pt x="343" y="567"/>
                    <a:pt x="343" y="567"/>
                  </a:cubicBezTo>
                  <a:cubicBezTo>
                    <a:pt x="343" y="567"/>
                    <a:pt x="344" y="567"/>
                    <a:pt x="345" y="567"/>
                  </a:cubicBezTo>
                  <a:cubicBezTo>
                    <a:pt x="345" y="567"/>
                    <a:pt x="346" y="567"/>
                    <a:pt x="347" y="567"/>
                  </a:cubicBezTo>
                  <a:cubicBezTo>
                    <a:pt x="348" y="567"/>
                    <a:pt x="348" y="567"/>
                    <a:pt x="348" y="567"/>
                  </a:cubicBezTo>
                  <a:cubicBezTo>
                    <a:pt x="350" y="565"/>
                    <a:pt x="350" y="563"/>
                    <a:pt x="353" y="561"/>
                  </a:cubicBezTo>
                  <a:cubicBezTo>
                    <a:pt x="352" y="561"/>
                    <a:pt x="352" y="561"/>
                    <a:pt x="352" y="560"/>
                  </a:cubicBezTo>
                  <a:cubicBezTo>
                    <a:pt x="352" y="560"/>
                    <a:pt x="352" y="560"/>
                    <a:pt x="352" y="560"/>
                  </a:cubicBezTo>
                  <a:cubicBezTo>
                    <a:pt x="353" y="560"/>
                    <a:pt x="353" y="560"/>
                    <a:pt x="353" y="560"/>
                  </a:cubicBezTo>
                  <a:cubicBezTo>
                    <a:pt x="354" y="560"/>
                    <a:pt x="354" y="560"/>
                    <a:pt x="355" y="560"/>
                  </a:cubicBezTo>
                  <a:cubicBezTo>
                    <a:pt x="355" y="560"/>
                    <a:pt x="355" y="560"/>
                    <a:pt x="355" y="560"/>
                  </a:cubicBezTo>
                  <a:cubicBezTo>
                    <a:pt x="356" y="560"/>
                    <a:pt x="357" y="559"/>
                    <a:pt x="357" y="559"/>
                  </a:cubicBezTo>
                  <a:cubicBezTo>
                    <a:pt x="357" y="558"/>
                    <a:pt x="357" y="558"/>
                    <a:pt x="356" y="558"/>
                  </a:cubicBezTo>
                  <a:cubicBezTo>
                    <a:pt x="356" y="558"/>
                    <a:pt x="355" y="559"/>
                    <a:pt x="354" y="559"/>
                  </a:cubicBezTo>
                  <a:cubicBezTo>
                    <a:pt x="354" y="559"/>
                    <a:pt x="354" y="559"/>
                    <a:pt x="354" y="559"/>
                  </a:cubicBezTo>
                  <a:cubicBezTo>
                    <a:pt x="352" y="559"/>
                    <a:pt x="351" y="557"/>
                    <a:pt x="351" y="556"/>
                  </a:cubicBezTo>
                  <a:cubicBezTo>
                    <a:pt x="351" y="555"/>
                    <a:pt x="352" y="554"/>
                    <a:pt x="353" y="554"/>
                  </a:cubicBezTo>
                  <a:cubicBezTo>
                    <a:pt x="354" y="554"/>
                    <a:pt x="354" y="554"/>
                    <a:pt x="355" y="554"/>
                  </a:cubicBezTo>
                  <a:cubicBezTo>
                    <a:pt x="355" y="554"/>
                    <a:pt x="356" y="554"/>
                    <a:pt x="357" y="554"/>
                  </a:cubicBezTo>
                  <a:cubicBezTo>
                    <a:pt x="357" y="554"/>
                    <a:pt x="358" y="555"/>
                    <a:pt x="358" y="555"/>
                  </a:cubicBezTo>
                  <a:cubicBezTo>
                    <a:pt x="359" y="555"/>
                    <a:pt x="359" y="555"/>
                    <a:pt x="360" y="554"/>
                  </a:cubicBezTo>
                  <a:cubicBezTo>
                    <a:pt x="361" y="554"/>
                    <a:pt x="363" y="553"/>
                    <a:pt x="363" y="553"/>
                  </a:cubicBezTo>
                  <a:cubicBezTo>
                    <a:pt x="363" y="552"/>
                    <a:pt x="364" y="552"/>
                    <a:pt x="364" y="552"/>
                  </a:cubicBezTo>
                  <a:cubicBezTo>
                    <a:pt x="365" y="550"/>
                    <a:pt x="363" y="549"/>
                    <a:pt x="365" y="548"/>
                  </a:cubicBezTo>
                  <a:cubicBezTo>
                    <a:pt x="367" y="546"/>
                    <a:pt x="372" y="547"/>
                    <a:pt x="374" y="546"/>
                  </a:cubicBezTo>
                  <a:cubicBezTo>
                    <a:pt x="378" y="544"/>
                    <a:pt x="381" y="544"/>
                    <a:pt x="384" y="542"/>
                  </a:cubicBezTo>
                  <a:cubicBezTo>
                    <a:pt x="385" y="541"/>
                    <a:pt x="387" y="540"/>
                    <a:pt x="388" y="538"/>
                  </a:cubicBezTo>
                  <a:cubicBezTo>
                    <a:pt x="389" y="538"/>
                    <a:pt x="389" y="537"/>
                    <a:pt x="390" y="536"/>
                  </a:cubicBezTo>
                  <a:cubicBezTo>
                    <a:pt x="390" y="534"/>
                    <a:pt x="388" y="535"/>
                    <a:pt x="387" y="534"/>
                  </a:cubicBezTo>
                  <a:cubicBezTo>
                    <a:pt x="387" y="532"/>
                    <a:pt x="387" y="531"/>
                    <a:pt x="386" y="531"/>
                  </a:cubicBezTo>
                  <a:cubicBezTo>
                    <a:pt x="386" y="530"/>
                    <a:pt x="384" y="530"/>
                    <a:pt x="384" y="529"/>
                  </a:cubicBezTo>
                  <a:cubicBezTo>
                    <a:pt x="384" y="529"/>
                    <a:pt x="385" y="529"/>
                    <a:pt x="385" y="529"/>
                  </a:cubicBezTo>
                  <a:cubicBezTo>
                    <a:pt x="386" y="529"/>
                    <a:pt x="386" y="528"/>
                    <a:pt x="386" y="528"/>
                  </a:cubicBezTo>
                  <a:cubicBezTo>
                    <a:pt x="387" y="528"/>
                    <a:pt x="388" y="529"/>
                    <a:pt x="388" y="529"/>
                  </a:cubicBezTo>
                  <a:cubicBezTo>
                    <a:pt x="389" y="529"/>
                    <a:pt x="390" y="529"/>
                    <a:pt x="390" y="529"/>
                  </a:cubicBezTo>
                  <a:cubicBezTo>
                    <a:pt x="391" y="529"/>
                    <a:pt x="391" y="529"/>
                    <a:pt x="391" y="529"/>
                  </a:cubicBezTo>
                  <a:cubicBezTo>
                    <a:pt x="391" y="529"/>
                    <a:pt x="392" y="529"/>
                    <a:pt x="392" y="529"/>
                  </a:cubicBezTo>
                  <a:cubicBezTo>
                    <a:pt x="392" y="529"/>
                    <a:pt x="393" y="529"/>
                    <a:pt x="393" y="529"/>
                  </a:cubicBezTo>
                  <a:cubicBezTo>
                    <a:pt x="394" y="529"/>
                    <a:pt x="395" y="529"/>
                    <a:pt x="395" y="529"/>
                  </a:cubicBezTo>
                  <a:cubicBezTo>
                    <a:pt x="396" y="529"/>
                    <a:pt x="397" y="529"/>
                    <a:pt x="398" y="529"/>
                  </a:cubicBezTo>
                  <a:cubicBezTo>
                    <a:pt x="404" y="527"/>
                    <a:pt x="407" y="522"/>
                    <a:pt x="410" y="518"/>
                  </a:cubicBezTo>
                  <a:cubicBezTo>
                    <a:pt x="413" y="515"/>
                    <a:pt x="417" y="512"/>
                    <a:pt x="420" y="508"/>
                  </a:cubicBezTo>
                  <a:cubicBezTo>
                    <a:pt x="421" y="507"/>
                    <a:pt x="421" y="507"/>
                    <a:pt x="421" y="507"/>
                  </a:cubicBezTo>
                  <a:cubicBezTo>
                    <a:pt x="421" y="507"/>
                    <a:pt x="421" y="507"/>
                    <a:pt x="421" y="507"/>
                  </a:cubicBezTo>
                  <a:cubicBezTo>
                    <a:pt x="421" y="508"/>
                    <a:pt x="421" y="508"/>
                    <a:pt x="421" y="508"/>
                  </a:cubicBezTo>
                  <a:cubicBezTo>
                    <a:pt x="421" y="508"/>
                    <a:pt x="421" y="508"/>
                    <a:pt x="422" y="507"/>
                  </a:cubicBezTo>
                  <a:cubicBezTo>
                    <a:pt x="422" y="507"/>
                    <a:pt x="422" y="507"/>
                    <a:pt x="422" y="507"/>
                  </a:cubicBezTo>
                  <a:cubicBezTo>
                    <a:pt x="424" y="504"/>
                    <a:pt x="426" y="502"/>
                    <a:pt x="429" y="500"/>
                  </a:cubicBezTo>
                  <a:cubicBezTo>
                    <a:pt x="429" y="497"/>
                    <a:pt x="430" y="494"/>
                    <a:pt x="430" y="491"/>
                  </a:cubicBezTo>
                  <a:cubicBezTo>
                    <a:pt x="430" y="490"/>
                    <a:pt x="430" y="490"/>
                    <a:pt x="430" y="490"/>
                  </a:cubicBezTo>
                  <a:cubicBezTo>
                    <a:pt x="430" y="490"/>
                    <a:pt x="430" y="490"/>
                    <a:pt x="430" y="490"/>
                  </a:cubicBezTo>
                  <a:cubicBezTo>
                    <a:pt x="430" y="490"/>
                    <a:pt x="430" y="490"/>
                    <a:pt x="431" y="490"/>
                  </a:cubicBezTo>
                  <a:cubicBezTo>
                    <a:pt x="431" y="490"/>
                    <a:pt x="431" y="490"/>
                    <a:pt x="432" y="489"/>
                  </a:cubicBezTo>
                  <a:cubicBezTo>
                    <a:pt x="433" y="488"/>
                    <a:pt x="435" y="487"/>
                    <a:pt x="436" y="486"/>
                  </a:cubicBezTo>
                  <a:cubicBezTo>
                    <a:pt x="440" y="481"/>
                    <a:pt x="443" y="482"/>
                    <a:pt x="446" y="479"/>
                  </a:cubicBezTo>
                  <a:cubicBezTo>
                    <a:pt x="447" y="478"/>
                    <a:pt x="447" y="478"/>
                    <a:pt x="448" y="477"/>
                  </a:cubicBezTo>
                  <a:cubicBezTo>
                    <a:pt x="450" y="476"/>
                    <a:pt x="452" y="476"/>
                    <a:pt x="455" y="475"/>
                  </a:cubicBezTo>
                  <a:cubicBezTo>
                    <a:pt x="457" y="475"/>
                    <a:pt x="460" y="472"/>
                    <a:pt x="461" y="470"/>
                  </a:cubicBezTo>
                  <a:cubicBezTo>
                    <a:pt x="461" y="470"/>
                    <a:pt x="461" y="468"/>
                    <a:pt x="462" y="468"/>
                  </a:cubicBezTo>
                  <a:cubicBezTo>
                    <a:pt x="464" y="464"/>
                    <a:pt x="465" y="463"/>
                    <a:pt x="468" y="460"/>
                  </a:cubicBezTo>
                  <a:cubicBezTo>
                    <a:pt x="468" y="459"/>
                    <a:pt x="469" y="456"/>
                    <a:pt x="469" y="455"/>
                  </a:cubicBezTo>
                  <a:cubicBezTo>
                    <a:pt x="470" y="454"/>
                    <a:pt x="471" y="453"/>
                    <a:pt x="472" y="452"/>
                  </a:cubicBezTo>
                  <a:cubicBezTo>
                    <a:pt x="472" y="451"/>
                    <a:pt x="472" y="451"/>
                    <a:pt x="472" y="450"/>
                  </a:cubicBezTo>
                  <a:cubicBezTo>
                    <a:pt x="473" y="448"/>
                    <a:pt x="475" y="441"/>
                    <a:pt x="475" y="439"/>
                  </a:cubicBezTo>
                  <a:cubicBezTo>
                    <a:pt x="476" y="436"/>
                    <a:pt x="474" y="435"/>
                    <a:pt x="476" y="432"/>
                  </a:cubicBezTo>
                  <a:cubicBezTo>
                    <a:pt x="477" y="431"/>
                    <a:pt x="479" y="430"/>
                    <a:pt x="480" y="428"/>
                  </a:cubicBezTo>
                  <a:cubicBezTo>
                    <a:pt x="482" y="426"/>
                    <a:pt x="482" y="426"/>
                    <a:pt x="483" y="424"/>
                  </a:cubicBezTo>
                  <a:cubicBezTo>
                    <a:pt x="487" y="418"/>
                    <a:pt x="493" y="412"/>
                    <a:pt x="494" y="401"/>
                  </a:cubicBezTo>
                  <a:cubicBezTo>
                    <a:pt x="495" y="398"/>
                    <a:pt x="495" y="395"/>
                    <a:pt x="492" y="395"/>
                  </a:cubicBezTo>
                  <a:cubicBezTo>
                    <a:pt x="492" y="395"/>
                    <a:pt x="492" y="395"/>
                    <a:pt x="492" y="395"/>
                  </a:cubicBezTo>
                  <a:cubicBezTo>
                    <a:pt x="491" y="395"/>
                    <a:pt x="491" y="395"/>
                    <a:pt x="490" y="395"/>
                  </a:cubicBezTo>
                  <a:cubicBezTo>
                    <a:pt x="490" y="395"/>
                    <a:pt x="489" y="395"/>
                    <a:pt x="488" y="395"/>
                  </a:cubicBezTo>
                  <a:cubicBezTo>
                    <a:pt x="488" y="395"/>
                    <a:pt x="488" y="395"/>
                    <a:pt x="488" y="395"/>
                  </a:cubicBezTo>
                  <a:cubicBezTo>
                    <a:pt x="486" y="395"/>
                    <a:pt x="483" y="391"/>
                    <a:pt x="482" y="389"/>
                  </a:cubicBezTo>
                  <a:cubicBezTo>
                    <a:pt x="480" y="388"/>
                    <a:pt x="478" y="388"/>
                    <a:pt x="476" y="388"/>
                  </a:cubicBezTo>
                  <a:cubicBezTo>
                    <a:pt x="474" y="388"/>
                    <a:pt x="472" y="389"/>
                    <a:pt x="471" y="389"/>
                  </a:cubicBezTo>
                  <a:cubicBezTo>
                    <a:pt x="470" y="389"/>
                    <a:pt x="470" y="389"/>
                    <a:pt x="470" y="389"/>
                  </a:cubicBezTo>
                  <a:cubicBezTo>
                    <a:pt x="469" y="389"/>
                    <a:pt x="468" y="389"/>
                    <a:pt x="468" y="388"/>
                  </a:cubicBezTo>
                  <a:cubicBezTo>
                    <a:pt x="467" y="388"/>
                    <a:pt x="466" y="387"/>
                    <a:pt x="465" y="387"/>
                  </a:cubicBezTo>
                  <a:cubicBezTo>
                    <a:pt x="465" y="387"/>
                    <a:pt x="465" y="387"/>
                    <a:pt x="465" y="387"/>
                  </a:cubicBezTo>
                  <a:cubicBezTo>
                    <a:pt x="463" y="387"/>
                    <a:pt x="463" y="388"/>
                    <a:pt x="462" y="389"/>
                  </a:cubicBezTo>
                  <a:cubicBezTo>
                    <a:pt x="461" y="389"/>
                    <a:pt x="461" y="389"/>
                    <a:pt x="461" y="389"/>
                  </a:cubicBezTo>
                  <a:cubicBezTo>
                    <a:pt x="461" y="388"/>
                    <a:pt x="461" y="387"/>
                    <a:pt x="461" y="385"/>
                  </a:cubicBezTo>
                  <a:cubicBezTo>
                    <a:pt x="460" y="384"/>
                    <a:pt x="459" y="385"/>
                    <a:pt x="458" y="384"/>
                  </a:cubicBezTo>
                  <a:cubicBezTo>
                    <a:pt x="456" y="383"/>
                    <a:pt x="452" y="381"/>
                    <a:pt x="449" y="381"/>
                  </a:cubicBezTo>
                  <a:cubicBezTo>
                    <a:pt x="449" y="381"/>
                    <a:pt x="449" y="381"/>
                    <a:pt x="449" y="381"/>
                  </a:cubicBezTo>
                  <a:cubicBezTo>
                    <a:pt x="446" y="381"/>
                    <a:pt x="444" y="384"/>
                    <a:pt x="442" y="387"/>
                  </a:cubicBezTo>
                  <a:cubicBezTo>
                    <a:pt x="442" y="388"/>
                    <a:pt x="441" y="389"/>
                    <a:pt x="441" y="389"/>
                  </a:cubicBezTo>
                  <a:cubicBezTo>
                    <a:pt x="441" y="389"/>
                    <a:pt x="441" y="389"/>
                    <a:pt x="441" y="389"/>
                  </a:cubicBezTo>
                  <a:cubicBezTo>
                    <a:pt x="440" y="389"/>
                    <a:pt x="440" y="388"/>
                    <a:pt x="440" y="387"/>
                  </a:cubicBezTo>
                  <a:cubicBezTo>
                    <a:pt x="440" y="387"/>
                    <a:pt x="440" y="387"/>
                    <a:pt x="440" y="387"/>
                  </a:cubicBezTo>
                  <a:cubicBezTo>
                    <a:pt x="439" y="387"/>
                    <a:pt x="438" y="388"/>
                    <a:pt x="436" y="388"/>
                  </a:cubicBezTo>
                  <a:cubicBezTo>
                    <a:pt x="436" y="386"/>
                    <a:pt x="435" y="385"/>
                    <a:pt x="434" y="384"/>
                  </a:cubicBezTo>
                  <a:cubicBezTo>
                    <a:pt x="433" y="384"/>
                    <a:pt x="432" y="384"/>
                    <a:pt x="432" y="383"/>
                  </a:cubicBezTo>
                  <a:cubicBezTo>
                    <a:pt x="432" y="378"/>
                    <a:pt x="438" y="372"/>
                    <a:pt x="440" y="368"/>
                  </a:cubicBezTo>
                  <a:cubicBezTo>
                    <a:pt x="440" y="367"/>
                    <a:pt x="438" y="367"/>
                    <a:pt x="438" y="365"/>
                  </a:cubicBezTo>
                  <a:cubicBezTo>
                    <a:pt x="437" y="363"/>
                    <a:pt x="435" y="358"/>
                    <a:pt x="435" y="356"/>
                  </a:cubicBezTo>
                  <a:cubicBezTo>
                    <a:pt x="433" y="356"/>
                    <a:pt x="430" y="351"/>
                    <a:pt x="427" y="351"/>
                  </a:cubicBezTo>
                  <a:cubicBezTo>
                    <a:pt x="426" y="351"/>
                    <a:pt x="426" y="351"/>
                    <a:pt x="426" y="351"/>
                  </a:cubicBezTo>
                  <a:cubicBezTo>
                    <a:pt x="426" y="351"/>
                    <a:pt x="426" y="351"/>
                    <a:pt x="426" y="351"/>
                  </a:cubicBezTo>
                  <a:cubicBezTo>
                    <a:pt x="426" y="351"/>
                    <a:pt x="426" y="351"/>
                    <a:pt x="426" y="351"/>
                  </a:cubicBezTo>
                  <a:cubicBezTo>
                    <a:pt x="424" y="351"/>
                    <a:pt x="422" y="349"/>
                    <a:pt x="421" y="349"/>
                  </a:cubicBezTo>
                  <a:cubicBezTo>
                    <a:pt x="420" y="349"/>
                    <a:pt x="418" y="349"/>
                    <a:pt x="417" y="349"/>
                  </a:cubicBezTo>
                  <a:cubicBezTo>
                    <a:pt x="412" y="349"/>
                    <a:pt x="405" y="349"/>
                    <a:pt x="404" y="345"/>
                  </a:cubicBezTo>
                  <a:cubicBezTo>
                    <a:pt x="404" y="345"/>
                    <a:pt x="404" y="345"/>
                    <a:pt x="404" y="345"/>
                  </a:cubicBezTo>
                  <a:cubicBezTo>
                    <a:pt x="403" y="345"/>
                    <a:pt x="402" y="344"/>
                    <a:pt x="401" y="344"/>
                  </a:cubicBezTo>
                  <a:cubicBezTo>
                    <a:pt x="399" y="340"/>
                    <a:pt x="398" y="340"/>
                    <a:pt x="395" y="337"/>
                  </a:cubicBezTo>
                  <a:cubicBezTo>
                    <a:pt x="393" y="337"/>
                    <a:pt x="392" y="337"/>
                    <a:pt x="390" y="337"/>
                  </a:cubicBezTo>
                  <a:cubicBezTo>
                    <a:pt x="389" y="335"/>
                    <a:pt x="390" y="332"/>
                    <a:pt x="388" y="332"/>
                  </a:cubicBezTo>
                  <a:cubicBezTo>
                    <a:pt x="385" y="331"/>
                    <a:pt x="381" y="330"/>
                    <a:pt x="380" y="328"/>
                  </a:cubicBezTo>
                  <a:cubicBezTo>
                    <a:pt x="380" y="327"/>
                    <a:pt x="380" y="327"/>
                    <a:pt x="380" y="327"/>
                  </a:cubicBezTo>
                  <a:cubicBezTo>
                    <a:pt x="380" y="327"/>
                    <a:pt x="380" y="327"/>
                    <a:pt x="381" y="327"/>
                  </a:cubicBezTo>
                  <a:cubicBezTo>
                    <a:pt x="381" y="327"/>
                    <a:pt x="382" y="327"/>
                    <a:pt x="383" y="326"/>
                  </a:cubicBezTo>
                  <a:cubicBezTo>
                    <a:pt x="383" y="326"/>
                    <a:pt x="380" y="326"/>
                    <a:pt x="378" y="326"/>
                  </a:cubicBezTo>
                  <a:cubicBezTo>
                    <a:pt x="378" y="326"/>
                    <a:pt x="378" y="326"/>
                    <a:pt x="378" y="326"/>
                  </a:cubicBezTo>
                  <a:cubicBezTo>
                    <a:pt x="377" y="326"/>
                    <a:pt x="374" y="326"/>
                    <a:pt x="373" y="327"/>
                  </a:cubicBezTo>
                  <a:cubicBezTo>
                    <a:pt x="372" y="329"/>
                    <a:pt x="370" y="329"/>
                    <a:pt x="368" y="329"/>
                  </a:cubicBezTo>
                  <a:cubicBezTo>
                    <a:pt x="367" y="329"/>
                    <a:pt x="364" y="329"/>
                    <a:pt x="364" y="327"/>
                  </a:cubicBezTo>
                  <a:cubicBezTo>
                    <a:pt x="361" y="328"/>
                    <a:pt x="358" y="328"/>
                    <a:pt x="354" y="328"/>
                  </a:cubicBezTo>
                  <a:cubicBezTo>
                    <a:pt x="353" y="328"/>
                    <a:pt x="352" y="326"/>
                    <a:pt x="352" y="325"/>
                  </a:cubicBezTo>
                  <a:cubicBezTo>
                    <a:pt x="349" y="324"/>
                    <a:pt x="345" y="323"/>
                    <a:pt x="344" y="320"/>
                  </a:cubicBezTo>
                  <a:cubicBezTo>
                    <a:pt x="344" y="320"/>
                    <a:pt x="343" y="320"/>
                    <a:pt x="342" y="320"/>
                  </a:cubicBezTo>
                  <a:cubicBezTo>
                    <a:pt x="342" y="320"/>
                    <a:pt x="341" y="320"/>
                    <a:pt x="341" y="320"/>
                  </a:cubicBezTo>
                  <a:cubicBezTo>
                    <a:pt x="341" y="322"/>
                    <a:pt x="344" y="322"/>
                    <a:pt x="345" y="324"/>
                  </a:cubicBezTo>
                  <a:cubicBezTo>
                    <a:pt x="344" y="324"/>
                    <a:pt x="343" y="324"/>
                    <a:pt x="342" y="324"/>
                  </a:cubicBezTo>
                  <a:cubicBezTo>
                    <a:pt x="342" y="324"/>
                    <a:pt x="341" y="324"/>
                    <a:pt x="340" y="324"/>
                  </a:cubicBezTo>
                  <a:cubicBezTo>
                    <a:pt x="339" y="325"/>
                    <a:pt x="336" y="324"/>
                    <a:pt x="336" y="327"/>
                  </a:cubicBezTo>
                  <a:cubicBezTo>
                    <a:pt x="335" y="329"/>
                    <a:pt x="338" y="330"/>
                    <a:pt x="338" y="332"/>
                  </a:cubicBezTo>
                  <a:cubicBezTo>
                    <a:pt x="338" y="333"/>
                    <a:pt x="337" y="335"/>
                    <a:pt x="336" y="335"/>
                  </a:cubicBezTo>
                  <a:cubicBezTo>
                    <a:pt x="334" y="335"/>
                    <a:pt x="333" y="332"/>
                    <a:pt x="333" y="330"/>
                  </a:cubicBezTo>
                  <a:cubicBezTo>
                    <a:pt x="333" y="329"/>
                    <a:pt x="334" y="325"/>
                    <a:pt x="335" y="323"/>
                  </a:cubicBezTo>
                  <a:cubicBezTo>
                    <a:pt x="335" y="323"/>
                    <a:pt x="337" y="322"/>
                    <a:pt x="337" y="321"/>
                  </a:cubicBezTo>
                  <a:cubicBezTo>
                    <a:pt x="337" y="321"/>
                    <a:pt x="336" y="319"/>
                    <a:pt x="335" y="319"/>
                  </a:cubicBezTo>
                  <a:cubicBezTo>
                    <a:pt x="333" y="319"/>
                    <a:pt x="332" y="321"/>
                    <a:pt x="329" y="322"/>
                  </a:cubicBezTo>
                  <a:cubicBezTo>
                    <a:pt x="325" y="323"/>
                    <a:pt x="322" y="324"/>
                    <a:pt x="317" y="326"/>
                  </a:cubicBezTo>
                  <a:cubicBezTo>
                    <a:pt x="315" y="326"/>
                    <a:pt x="313" y="327"/>
                    <a:pt x="312" y="330"/>
                  </a:cubicBezTo>
                  <a:cubicBezTo>
                    <a:pt x="312" y="331"/>
                    <a:pt x="311" y="333"/>
                    <a:pt x="310" y="334"/>
                  </a:cubicBezTo>
                  <a:cubicBezTo>
                    <a:pt x="309" y="334"/>
                    <a:pt x="307" y="335"/>
                    <a:pt x="307" y="337"/>
                  </a:cubicBezTo>
                  <a:cubicBezTo>
                    <a:pt x="306" y="338"/>
                    <a:pt x="306" y="338"/>
                    <a:pt x="306" y="338"/>
                  </a:cubicBezTo>
                  <a:cubicBezTo>
                    <a:pt x="306" y="339"/>
                    <a:pt x="306" y="339"/>
                    <a:pt x="306" y="339"/>
                  </a:cubicBezTo>
                  <a:cubicBezTo>
                    <a:pt x="305" y="339"/>
                    <a:pt x="305" y="339"/>
                    <a:pt x="305" y="339"/>
                  </a:cubicBezTo>
                  <a:cubicBezTo>
                    <a:pt x="305" y="339"/>
                    <a:pt x="304" y="339"/>
                    <a:pt x="304" y="339"/>
                  </a:cubicBezTo>
                  <a:cubicBezTo>
                    <a:pt x="303" y="339"/>
                    <a:pt x="303" y="340"/>
                    <a:pt x="302" y="340"/>
                  </a:cubicBezTo>
                  <a:cubicBezTo>
                    <a:pt x="303" y="339"/>
                    <a:pt x="303" y="339"/>
                    <a:pt x="303" y="339"/>
                  </a:cubicBezTo>
                  <a:cubicBezTo>
                    <a:pt x="300" y="337"/>
                    <a:pt x="300" y="332"/>
                    <a:pt x="295" y="331"/>
                  </a:cubicBezTo>
                  <a:cubicBezTo>
                    <a:pt x="290" y="331"/>
                    <a:pt x="288" y="335"/>
                    <a:pt x="282" y="335"/>
                  </a:cubicBezTo>
                  <a:cubicBezTo>
                    <a:pt x="279" y="335"/>
                    <a:pt x="279" y="332"/>
                    <a:pt x="277" y="331"/>
                  </a:cubicBezTo>
                  <a:cubicBezTo>
                    <a:pt x="274" y="329"/>
                    <a:pt x="270" y="328"/>
                    <a:pt x="270" y="324"/>
                  </a:cubicBezTo>
                  <a:cubicBezTo>
                    <a:pt x="270" y="320"/>
                    <a:pt x="270" y="317"/>
                    <a:pt x="270" y="313"/>
                  </a:cubicBezTo>
                  <a:cubicBezTo>
                    <a:pt x="271" y="311"/>
                    <a:pt x="271" y="304"/>
                    <a:pt x="271" y="303"/>
                  </a:cubicBezTo>
                  <a:cubicBezTo>
                    <a:pt x="271" y="302"/>
                    <a:pt x="271" y="301"/>
                    <a:pt x="271" y="300"/>
                  </a:cubicBezTo>
                  <a:cubicBezTo>
                    <a:pt x="268" y="299"/>
                    <a:pt x="267" y="297"/>
                    <a:pt x="262" y="296"/>
                  </a:cubicBezTo>
                  <a:cubicBezTo>
                    <a:pt x="255" y="296"/>
                    <a:pt x="250" y="298"/>
                    <a:pt x="243" y="298"/>
                  </a:cubicBezTo>
                  <a:cubicBezTo>
                    <a:pt x="243" y="298"/>
                    <a:pt x="243" y="298"/>
                    <a:pt x="243" y="298"/>
                  </a:cubicBezTo>
                  <a:cubicBezTo>
                    <a:pt x="242" y="298"/>
                    <a:pt x="241" y="297"/>
                    <a:pt x="241" y="296"/>
                  </a:cubicBezTo>
                  <a:cubicBezTo>
                    <a:pt x="241" y="295"/>
                    <a:pt x="241" y="295"/>
                    <a:pt x="241" y="295"/>
                  </a:cubicBezTo>
                  <a:cubicBezTo>
                    <a:pt x="242" y="294"/>
                    <a:pt x="245" y="293"/>
                    <a:pt x="245" y="291"/>
                  </a:cubicBezTo>
                  <a:cubicBezTo>
                    <a:pt x="244" y="288"/>
                    <a:pt x="245" y="285"/>
                    <a:pt x="245" y="283"/>
                  </a:cubicBezTo>
                  <a:cubicBezTo>
                    <a:pt x="245" y="283"/>
                    <a:pt x="245" y="283"/>
                    <a:pt x="245" y="283"/>
                  </a:cubicBezTo>
                  <a:cubicBezTo>
                    <a:pt x="245" y="283"/>
                    <a:pt x="246" y="283"/>
                    <a:pt x="246" y="283"/>
                  </a:cubicBezTo>
                  <a:cubicBezTo>
                    <a:pt x="246" y="284"/>
                    <a:pt x="246" y="284"/>
                    <a:pt x="246" y="284"/>
                  </a:cubicBezTo>
                  <a:cubicBezTo>
                    <a:pt x="247" y="282"/>
                    <a:pt x="248" y="281"/>
                    <a:pt x="248" y="278"/>
                  </a:cubicBezTo>
                  <a:cubicBezTo>
                    <a:pt x="248" y="275"/>
                    <a:pt x="252" y="271"/>
                    <a:pt x="252" y="269"/>
                  </a:cubicBezTo>
                  <a:cubicBezTo>
                    <a:pt x="252" y="269"/>
                    <a:pt x="252" y="268"/>
                    <a:pt x="252" y="267"/>
                  </a:cubicBezTo>
                  <a:cubicBezTo>
                    <a:pt x="251" y="267"/>
                    <a:pt x="248" y="267"/>
                    <a:pt x="247" y="267"/>
                  </a:cubicBezTo>
                  <a:cubicBezTo>
                    <a:pt x="247" y="267"/>
                    <a:pt x="246" y="266"/>
                    <a:pt x="244" y="266"/>
                  </a:cubicBezTo>
                  <a:cubicBezTo>
                    <a:pt x="244" y="266"/>
                    <a:pt x="244" y="266"/>
                    <a:pt x="243" y="266"/>
                  </a:cubicBezTo>
                  <a:cubicBezTo>
                    <a:pt x="243" y="266"/>
                    <a:pt x="243" y="266"/>
                    <a:pt x="242" y="266"/>
                  </a:cubicBezTo>
                  <a:cubicBezTo>
                    <a:pt x="237" y="266"/>
                    <a:pt x="231" y="267"/>
                    <a:pt x="231" y="272"/>
                  </a:cubicBezTo>
                  <a:cubicBezTo>
                    <a:pt x="231" y="274"/>
                    <a:pt x="228" y="277"/>
                    <a:pt x="227" y="279"/>
                  </a:cubicBezTo>
                  <a:cubicBezTo>
                    <a:pt x="227" y="279"/>
                    <a:pt x="226" y="281"/>
                    <a:pt x="224" y="281"/>
                  </a:cubicBezTo>
                  <a:cubicBezTo>
                    <a:pt x="224" y="281"/>
                    <a:pt x="223" y="280"/>
                    <a:pt x="221" y="280"/>
                  </a:cubicBezTo>
                  <a:cubicBezTo>
                    <a:pt x="217" y="280"/>
                    <a:pt x="214" y="283"/>
                    <a:pt x="210" y="283"/>
                  </a:cubicBezTo>
                  <a:cubicBezTo>
                    <a:pt x="209" y="283"/>
                    <a:pt x="208" y="281"/>
                    <a:pt x="207" y="281"/>
                  </a:cubicBezTo>
                  <a:cubicBezTo>
                    <a:pt x="202" y="279"/>
                    <a:pt x="202" y="276"/>
                    <a:pt x="198" y="273"/>
                  </a:cubicBezTo>
                  <a:cubicBezTo>
                    <a:pt x="197" y="272"/>
                    <a:pt x="194" y="270"/>
                    <a:pt x="194" y="268"/>
                  </a:cubicBezTo>
                  <a:cubicBezTo>
                    <a:pt x="193" y="266"/>
                    <a:pt x="194" y="266"/>
                    <a:pt x="193" y="264"/>
                  </a:cubicBezTo>
                  <a:cubicBezTo>
                    <a:pt x="193" y="263"/>
                    <a:pt x="191" y="262"/>
                    <a:pt x="192" y="260"/>
                  </a:cubicBezTo>
                  <a:cubicBezTo>
                    <a:pt x="192" y="257"/>
                    <a:pt x="192" y="254"/>
                    <a:pt x="192" y="251"/>
                  </a:cubicBezTo>
                  <a:cubicBezTo>
                    <a:pt x="192" y="248"/>
                    <a:pt x="194" y="247"/>
                    <a:pt x="194" y="244"/>
                  </a:cubicBezTo>
                  <a:cubicBezTo>
                    <a:pt x="194" y="243"/>
                    <a:pt x="193" y="242"/>
                    <a:pt x="193" y="241"/>
                  </a:cubicBezTo>
                  <a:cubicBezTo>
                    <a:pt x="193" y="240"/>
                    <a:pt x="193" y="240"/>
                    <a:pt x="193" y="240"/>
                  </a:cubicBezTo>
                  <a:cubicBezTo>
                    <a:pt x="193" y="240"/>
                    <a:pt x="193" y="240"/>
                    <a:pt x="193" y="240"/>
                  </a:cubicBezTo>
                  <a:cubicBezTo>
                    <a:pt x="193" y="240"/>
                    <a:pt x="192" y="239"/>
                    <a:pt x="192" y="239"/>
                  </a:cubicBezTo>
                  <a:cubicBezTo>
                    <a:pt x="193" y="234"/>
                    <a:pt x="195" y="229"/>
                    <a:pt x="199" y="227"/>
                  </a:cubicBezTo>
                  <a:cubicBezTo>
                    <a:pt x="200" y="227"/>
                    <a:pt x="200" y="227"/>
                    <a:pt x="201" y="227"/>
                  </a:cubicBezTo>
                  <a:cubicBezTo>
                    <a:pt x="201" y="227"/>
                    <a:pt x="201" y="227"/>
                    <a:pt x="202" y="227"/>
                  </a:cubicBezTo>
                  <a:cubicBezTo>
                    <a:pt x="202" y="227"/>
                    <a:pt x="202" y="227"/>
                    <a:pt x="202" y="227"/>
                  </a:cubicBezTo>
                  <a:cubicBezTo>
                    <a:pt x="203" y="227"/>
                    <a:pt x="204" y="227"/>
                    <a:pt x="204" y="226"/>
                  </a:cubicBezTo>
                  <a:cubicBezTo>
                    <a:pt x="207" y="224"/>
                    <a:pt x="209" y="220"/>
                    <a:pt x="215" y="220"/>
                  </a:cubicBezTo>
                  <a:cubicBezTo>
                    <a:pt x="217" y="220"/>
                    <a:pt x="218" y="222"/>
                    <a:pt x="220" y="222"/>
                  </a:cubicBezTo>
                  <a:cubicBezTo>
                    <a:pt x="220" y="222"/>
                    <a:pt x="220" y="222"/>
                    <a:pt x="220" y="222"/>
                  </a:cubicBezTo>
                  <a:cubicBezTo>
                    <a:pt x="221" y="222"/>
                    <a:pt x="222" y="220"/>
                    <a:pt x="223" y="220"/>
                  </a:cubicBezTo>
                  <a:cubicBezTo>
                    <a:pt x="226" y="220"/>
                    <a:pt x="230" y="224"/>
                    <a:pt x="234" y="224"/>
                  </a:cubicBezTo>
                  <a:cubicBezTo>
                    <a:pt x="235" y="224"/>
                    <a:pt x="236" y="224"/>
                    <a:pt x="237" y="224"/>
                  </a:cubicBezTo>
                  <a:cubicBezTo>
                    <a:pt x="235" y="222"/>
                    <a:pt x="236" y="221"/>
                    <a:pt x="237" y="218"/>
                  </a:cubicBezTo>
                  <a:cubicBezTo>
                    <a:pt x="236" y="218"/>
                    <a:pt x="236" y="218"/>
                    <a:pt x="236" y="218"/>
                  </a:cubicBezTo>
                  <a:cubicBezTo>
                    <a:pt x="235" y="218"/>
                    <a:pt x="235" y="218"/>
                    <a:pt x="234" y="218"/>
                  </a:cubicBezTo>
                  <a:cubicBezTo>
                    <a:pt x="237" y="217"/>
                    <a:pt x="241" y="217"/>
                    <a:pt x="244" y="217"/>
                  </a:cubicBezTo>
                  <a:cubicBezTo>
                    <a:pt x="244" y="217"/>
                    <a:pt x="245" y="218"/>
                    <a:pt x="246" y="218"/>
                  </a:cubicBezTo>
                  <a:cubicBezTo>
                    <a:pt x="246" y="218"/>
                    <a:pt x="246" y="218"/>
                    <a:pt x="246" y="218"/>
                  </a:cubicBezTo>
                  <a:cubicBezTo>
                    <a:pt x="246" y="218"/>
                    <a:pt x="246" y="218"/>
                    <a:pt x="246" y="218"/>
                  </a:cubicBezTo>
                  <a:cubicBezTo>
                    <a:pt x="246" y="218"/>
                    <a:pt x="247" y="218"/>
                    <a:pt x="248" y="217"/>
                  </a:cubicBezTo>
                  <a:cubicBezTo>
                    <a:pt x="248" y="217"/>
                    <a:pt x="249" y="217"/>
                    <a:pt x="250" y="217"/>
                  </a:cubicBezTo>
                  <a:cubicBezTo>
                    <a:pt x="250" y="217"/>
                    <a:pt x="251" y="217"/>
                    <a:pt x="251" y="217"/>
                  </a:cubicBezTo>
                  <a:cubicBezTo>
                    <a:pt x="253" y="217"/>
                    <a:pt x="255" y="218"/>
                    <a:pt x="256" y="219"/>
                  </a:cubicBezTo>
                  <a:cubicBezTo>
                    <a:pt x="258" y="220"/>
                    <a:pt x="259" y="221"/>
                    <a:pt x="261" y="221"/>
                  </a:cubicBezTo>
                  <a:cubicBezTo>
                    <a:pt x="261" y="221"/>
                    <a:pt x="261" y="221"/>
                    <a:pt x="261" y="221"/>
                  </a:cubicBezTo>
                  <a:cubicBezTo>
                    <a:pt x="262" y="221"/>
                    <a:pt x="263" y="218"/>
                    <a:pt x="265" y="218"/>
                  </a:cubicBezTo>
                  <a:cubicBezTo>
                    <a:pt x="274" y="219"/>
                    <a:pt x="271" y="229"/>
                    <a:pt x="274" y="235"/>
                  </a:cubicBezTo>
                  <a:cubicBezTo>
                    <a:pt x="276" y="237"/>
                    <a:pt x="278" y="238"/>
                    <a:pt x="280" y="241"/>
                  </a:cubicBezTo>
                  <a:cubicBezTo>
                    <a:pt x="281" y="243"/>
                    <a:pt x="281" y="245"/>
                    <a:pt x="284" y="245"/>
                  </a:cubicBezTo>
                  <a:cubicBezTo>
                    <a:pt x="287" y="245"/>
                    <a:pt x="288" y="242"/>
                    <a:pt x="288" y="239"/>
                  </a:cubicBezTo>
                  <a:cubicBezTo>
                    <a:pt x="288" y="235"/>
                    <a:pt x="287" y="234"/>
                    <a:pt x="286" y="232"/>
                  </a:cubicBezTo>
                  <a:cubicBezTo>
                    <a:pt x="286" y="231"/>
                    <a:pt x="286" y="231"/>
                    <a:pt x="286" y="231"/>
                  </a:cubicBezTo>
                  <a:cubicBezTo>
                    <a:pt x="286" y="225"/>
                    <a:pt x="281" y="223"/>
                    <a:pt x="280" y="218"/>
                  </a:cubicBezTo>
                  <a:cubicBezTo>
                    <a:pt x="281" y="205"/>
                    <a:pt x="290" y="204"/>
                    <a:pt x="299" y="200"/>
                  </a:cubicBezTo>
                  <a:cubicBezTo>
                    <a:pt x="298" y="200"/>
                    <a:pt x="298" y="200"/>
                    <a:pt x="298" y="200"/>
                  </a:cubicBezTo>
                  <a:cubicBezTo>
                    <a:pt x="299" y="199"/>
                    <a:pt x="299" y="198"/>
                    <a:pt x="301" y="198"/>
                  </a:cubicBezTo>
                  <a:cubicBezTo>
                    <a:pt x="303" y="197"/>
                    <a:pt x="304" y="196"/>
                    <a:pt x="306" y="196"/>
                  </a:cubicBezTo>
                  <a:cubicBezTo>
                    <a:pt x="307" y="196"/>
                    <a:pt x="308" y="194"/>
                    <a:pt x="308" y="194"/>
                  </a:cubicBezTo>
                  <a:cubicBezTo>
                    <a:pt x="308" y="194"/>
                    <a:pt x="307" y="193"/>
                    <a:pt x="306" y="193"/>
                  </a:cubicBezTo>
                  <a:cubicBezTo>
                    <a:pt x="306" y="191"/>
                    <a:pt x="306" y="191"/>
                    <a:pt x="306" y="191"/>
                  </a:cubicBezTo>
                  <a:cubicBezTo>
                    <a:pt x="306" y="191"/>
                    <a:pt x="306" y="191"/>
                    <a:pt x="307" y="191"/>
                  </a:cubicBezTo>
                  <a:cubicBezTo>
                    <a:pt x="308" y="191"/>
                    <a:pt x="309" y="191"/>
                    <a:pt x="309" y="190"/>
                  </a:cubicBezTo>
                  <a:cubicBezTo>
                    <a:pt x="308" y="190"/>
                    <a:pt x="307" y="189"/>
                    <a:pt x="306" y="188"/>
                  </a:cubicBezTo>
                  <a:cubicBezTo>
                    <a:pt x="306" y="188"/>
                    <a:pt x="306" y="188"/>
                    <a:pt x="306" y="188"/>
                  </a:cubicBezTo>
                  <a:cubicBezTo>
                    <a:pt x="307" y="188"/>
                    <a:pt x="309" y="188"/>
                    <a:pt x="309" y="186"/>
                  </a:cubicBezTo>
                  <a:cubicBezTo>
                    <a:pt x="309" y="186"/>
                    <a:pt x="309" y="185"/>
                    <a:pt x="309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4"/>
                    <a:pt x="307" y="184"/>
                    <a:pt x="307" y="182"/>
                  </a:cubicBezTo>
                  <a:cubicBezTo>
                    <a:pt x="307" y="180"/>
                    <a:pt x="306" y="177"/>
                    <a:pt x="306" y="176"/>
                  </a:cubicBezTo>
                  <a:cubicBezTo>
                    <a:pt x="306" y="176"/>
                    <a:pt x="306" y="175"/>
                    <a:pt x="306" y="174"/>
                  </a:cubicBezTo>
                  <a:cubicBezTo>
                    <a:pt x="307" y="176"/>
                    <a:pt x="309" y="178"/>
                    <a:pt x="309" y="180"/>
                  </a:cubicBezTo>
                  <a:cubicBezTo>
                    <a:pt x="309" y="180"/>
                    <a:pt x="309" y="181"/>
                    <a:pt x="309" y="181"/>
                  </a:cubicBezTo>
                  <a:cubicBezTo>
                    <a:pt x="309" y="182"/>
                    <a:pt x="309" y="182"/>
                    <a:pt x="309" y="182"/>
                  </a:cubicBezTo>
                  <a:cubicBezTo>
                    <a:pt x="310" y="182"/>
                    <a:pt x="313" y="177"/>
                    <a:pt x="314" y="176"/>
                  </a:cubicBezTo>
                  <a:cubicBezTo>
                    <a:pt x="313" y="175"/>
                    <a:pt x="312" y="174"/>
                    <a:pt x="312" y="173"/>
                  </a:cubicBezTo>
                  <a:cubicBezTo>
                    <a:pt x="313" y="172"/>
                    <a:pt x="313" y="172"/>
                    <a:pt x="313" y="172"/>
                  </a:cubicBezTo>
                  <a:cubicBezTo>
                    <a:pt x="313" y="172"/>
                    <a:pt x="314" y="173"/>
                    <a:pt x="314" y="173"/>
                  </a:cubicBezTo>
                  <a:cubicBezTo>
                    <a:pt x="315" y="173"/>
                    <a:pt x="319" y="168"/>
                    <a:pt x="319" y="166"/>
                  </a:cubicBezTo>
                  <a:cubicBezTo>
                    <a:pt x="319" y="166"/>
                    <a:pt x="317" y="165"/>
                    <a:pt x="317" y="164"/>
                  </a:cubicBezTo>
                  <a:cubicBezTo>
                    <a:pt x="317" y="164"/>
                    <a:pt x="318" y="164"/>
                    <a:pt x="318" y="163"/>
                  </a:cubicBezTo>
                  <a:cubicBezTo>
                    <a:pt x="319" y="163"/>
                    <a:pt x="320" y="163"/>
                    <a:pt x="320" y="164"/>
                  </a:cubicBezTo>
                  <a:cubicBezTo>
                    <a:pt x="323" y="163"/>
                    <a:pt x="324" y="164"/>
                    <a:pt x="327" y="163"/>
                  </a:cubicBezTo>
                  <a:cubicBezTo>
                    <a:pt x="327" y="163"/>
                    <a:pt x="326" y="163"/>
                    <a:pt x="326" y="163"/>
                  </a:cubicBezTo>
                  <a:cubicBezTo>
                    <a:pt x="325" y="163"/>
                    <a:pt x="325" y="163"/>
                    <a:pt x="324" y="163"/>
                  </a:cubicBezTo>
                  <a:cubicBezTo>
                    <a:pt x="324" y="163"/>
                    <a:pt x="323" y="163"/>
                    <a:pt x="323" y="163"/>
                  </a:cubicBezTo>
                  <a:cubicBezTo>
                    <a:pt x="323" y="163"/>
                    <a:pt x="323" y="163"/>
                    <a:pt x="322" y="163"/>
                  </a:cubicBezTo>
                  <a:cubicBezTo>
                    <a:pt x="322" y="163"/>
                    <a:pt x="321" y="163"/>
                    <a:pt x="321" y="163"/>
                  </a:cubicBezTo>
                  <a:cubicBezTo>
                    <a:pt x="321" y="163"/>
                    <a:pt x="321" y="163"/>
                    <a:pt x="321" y="163"/>
                  </a:cubicBezTo>
                  <a:cubicBezTo>
                    <a:pt x="324" y="161"/>
                    <a:pt x="330" y="162"/>
                    <a:pt x="334" y="160"/>
                  </a:cubicBezTo>
                  <a:cubicBezTo>
                    <a:pt x="334" y="160"/>
                    <a:pt x="335" y="160"/>
                    <a:pt x="336" y="160"/>
                  </a:cubicBezTo>
                  <a:cubicBezTo>
                    <a:pt x="337" y="160"/>
                    <a:pt x="339" y="160"/>
                    <a:pt x="340" y="160"/>
                  </a:cubicBezTo>
                  <a:cubicBezTo>
                    <a:pt x="340" y="158"/>
                    <a:pt x="340" y="158"/>
                    <a:pt x="340" y="158"/>
                  </a:cubicBezTo>
                  <a:cubicBezTo>
                    <a:pt x="338" y="159"/>
                    <a:pt x="338" y="159"/>
                    <a:pt x="338" y="159"/>
                  </a:cubicBezTo>
                  <a:cubicBezTo>
                    <a:pt x="337" y="159"/>
                    <a:pt x="336" y="157"/>
                    <a:pt x="336" y="156"/>
                  </a:cubicBezTo>
                  <a:cubicBezTo>
                    <a:pt x="336" y="156"/>
                    <a:pt x="335" y="155"/>
                    <a:pt x="335" y="155"/>
                  </a:cubicBezTo>
                  <a:cubicBezTo>
                    <a:pt x="335" y="149"/>
                    <a:pt x="341" y="151"/>
                    <a:pt x="344" y="149"/>
                  </a:cubicBezTo>
                  <a:cubicBezTo>
                    <a:pt x="346" y="148"/>
                    <a:pt x="346" y="148"/>
                    <a:pt x="348" y="148"/>
                  </a:cubicBezTo>
                  <a:cubicBezTo>
                    <a:pt x="348" y="148"/>
                    <a:pt x="348" y="148"/>
                    <a:pt x="348" y="148"/>
                  </a:cubicBezTo>
                  <a:cubicBezTo>
                    <a:pt x="349" y="148"/>
                    <a:pt x="349" y="148"/>
                    <a:pt x="349" y="148"/>
                  </a:cubicBezTo>
                  <a:cubicBezTo>
                    <a:pt x="351" y="148"/>
                    <a:pt x="353" y="147"/>
                    <a:pt x="354" y="146"/>
                  </a:cubicBezTo>
                  <a:cubicBezTo>
                    <a:pt x="353" y="144"/>
                    <a:pt x="353" y="144"/>
                    <a:pt x="353" y="144"/>
                  </a:cubicBezTo>
                  <a:cubicBezTo>
                    <a:pt x="353" y="144"/>
                    <a:pt x="353" y="144"/>
                    <a:pt x="353" y="144"/>
                  </a:cubicBezTo>
                  <a:cubicBezTo>
                    <a:pt x="353" y="143"/>
                    <a:pt x="353" y="143"/>
                    <a:pt x="353" y="143"/>
                  </a:cubicBezTo>
                  <a:cubicBezTo>
                    <a:pt x="353" y="144"/>
                    <a:pt x="354" y="144"/>
                    <a:pt x="355" y="144"/>
                  </a:cubicBezTo>
                  <a:cubicBezTo>
                    <a:pt x="355" y="144"/>
                    <a:pt x="358" y="144"/>
                    <a:pt x="360" y="144"/>
                  </a:cubicBezTo>
                  <a:cubicBezTo>
                    <a:pt x="360" y="144"/>
                    <a:pt x="361" y="144"/>
                    <a:pt x="362" y="144"/>
                  </a:cubicBezTo>
                  <a:cubicBezTo>
                    <a:pt x="363" y="143"/>
                    <a:pt x="363" y="141"/>
                    <a:pt x="365" y="141"/>
                  </a:cubicBezTo>
                  <a:cubicBezTo>
                    <a:pt x="366" y="141"/>
                    <a:pt x="366" y="141"/>
                    <a:pt x="366" y="141"/>
                  </a:cubicBezTo>
                  <a:cubicBezTo>
                    <a:pt x="366" y="143"/>
                    <a:pt x="366" y="143"/>
                    <a:pt x="368" y="143"/>
                  </a:cubicBezTo>
                  <a:cubicBezTo>
                    <a:pt x="368" y="143"/>
                    <a:pt x="368" y="143"/>
                    <a:pt x="368" y="143"/>
                  </a:cubicBezTo>
                  <a:cubicBezTo>
                    <a:pt x="364" y="143"/>
                    <a:pt x="358" y="146"/>
                    <a:pt x="359" y="149"/>
                  </a:cubicBezTo>
                  <a:cubicBezTo>
                    <a:pt x="359" y="150"/>
                    <a:pt x="361" y="153"/>
                    <a:pt x="362" y="153"/>
                  </a:cubicBezTo>
                  <a:cubicBezTo>
                    <a:pt x="363" y="153"/>
                    <a:pt x="367" y="149"/>
                    <a:pt x="370" y="148"/>
                  </a:cubicBezTo>
                  <a:cubicBezTo>
                    <a:pt x="371" y="148"/>
                    <a:pt x="382" y="145"/>
                    <a:pt x="382" y="144"/>
                  </a:cubicBezTo>
                  <a:cubicBezTo>
                    <a:pt x="382" y="142"/>
                    <a:pt x="378" y="142"/>
                    <a:pt x="377" y="142"/>
                  </a:cubicBezTo>
                  <a:cubicBezTo>
                    <a:pt x="372" y="141"/>
                    <a:pt x="364" y="137"/>
                    <a:pt x="363" y="133"/>
                  </a:cubicBezTo>
                  <a:cubicBezTo>
                    <a:pt x="362" y="133"/>
                    <a:pt x="361" y="132"/>
                    <a:pt x="359" y="132"/>
                  </a:cubicBezTo>
                  <a:cubicBezTo>
                    <a:pt x="360" y="131"/>
                    <a:pt x="366" y="131"/>
                    <a:pt x="366" y="128"/>
                  </a:cubicBezTo>
                  <a:cubicBezTo>
                    <a:pt x="366" y="125"/>
                    <a:pt x="361" y="125"/>
                    <a:pt x="357" y="125"/>
                  </a:cubicBezTo>
                  <a:cubicBezTo>
                    <a:pt x="357" y="125"/>
                    <a:pt x="356" y="125"/>
                    <a:pt x="356" y="125"/>
                  </a:cubicBezTo>
                  <a:cubicBezTo>
                    <a:pt x="349" y="125"/>
                    <a:pt x="346" y="129"/>
                    <a:pt x="341" y="129"/>
                  </a:cubicBezTo>
                  <a:cubicBezTo>
                    <a:pt x="343" y="125"/>
                    <a:pt x="347" y="127"/>
                    <a:pt x="350" y="124"/>
                  </a:cubicBezTo>
                  <a:cubicBezTo>
                    <a:pt x="353" y="122"/>
                    <a:pt x="351" y="121"/>
                    <a:pt x="354" y="120"/>
                  </a:cubicBezTo>
                  <a:cubicBezTo>
                    <a:pt x="356" y="119"/>
                    <a:pt x="358" y="119"/>
                    <a:pt x="360" y="119"/>
                  </a:cubicBezTo>
                  <a:cubicBezTo>
                    <a:pt x="363" y="119"/>
                    <a:pt x="366" y="120"/>
                    <a:pt x="371" y="120"/>
                  </a:cubicBezTo>
                  <a:cubicBezTo>
                    <a:pt x="376" y="121"/>
                    <a:pt x="381" y="122"/>
                    <a:pt x="384" y="122"/>
                  </a:cubicBezTo>
                  <a:cubicBezTo>
                    <a:pt x="387" y="122"/>
                    <a:pt x="389" y="122"/>
                    <a:pt x="391" y="120"/>
                  </a:cubicBezTo>
                  <a:cubicBezTo>
                    <a:pt x="393" y="118"/>
                    <a:pt x="405" y="119"/>
                    <a:pt x="404" y="116"/>
                  </a:cubicBezTo>
                  <a:cubicBezTo>
                    <a:pt x="404" y="113"/>
                    <a:pt x="403" y="112"/>
                    <a:pt x="401" y="111"/>
                  </a:cubicBezTo>
                  <a:cubicBezTo>
                    <a:pt x="400" y="110"/>
                    <a:pt x="402" y="110"/>
                    <a:pt x="400" y="109"/>
                  </a:cubicBezTo>
                  <a:cubicBezTo>
                    <a:pt x="400" y="108"/>
                    <a:pt x="399" y="108"/>
                    <a:pt x="399" y="108"/>
                  </a:cubicBezTo>
                  <a:cubicBezTo>
                    <a:pt x="397" y="108"/>
                    <a:pt x="391" y="109"/>
                    <a:pt x="387" y="109"/>
                  </a:cubicBezTo>
                  <a:cubicBezTo>
                    <a:pt x="386" y="109"/>
                    <a:pt x="386" y="109"/>
                    <a:pt x="385" y="109"/>
                  </a:cubicBezTo>
                  <a:cubicBezTo>
                    <a:pt x="385" y="109"/>
                    <a:pt x="385" y="109"/>
                    <a:pt x="385" y="109"/>
                  </a:cubicBezTo>
                  <a:cubicBezTo>
                    <a:pt x="384" y="109"/>
                    <a:pt x="383" y="108"/>
                    <a:pt x="383" y="108"/>
                  </a:cubicBezTo>
                  <a:cubicBezTo>
                    <a:pt x="386" y="107"/>
                    <a:pt x="395" y="108"/>
                    <a:pt x="396" y="106"/>
                  </a:cubicBezTo>
                  <a:cubicBezTo>
                    <a:pt x="396" y="105"/>
                    <a:pt x="394" y="105"/>
                    <a:pt x="394" y="105"/>
                  </a:cubicBezTo>
                  <a:cubicBezTo>
                    <a:pt x="390" y="104"/>
                    <a:pt x="382" y="102"/>
                    <a:pt x="382" y="99"/>
                  </a:cubicBezTo>
                  <a:cubicBezTo>
                    <a:pt x="382" y="98"/>
                    <a:pt x="382" y="98"/>
                    <a:pt x="382" y="98"/>
                  </a:cubicBezTo>
                  <a:cubicBezTo>
                    <a:pt x="378" y="98"/>
                    <a:pt x="376" y="96"/>
                    <a:pt x="374" y="95"/>
                  </a:cubicBezTo>
                  <a:cubicBezTo>
                    <a:pt x="374" y="95"/>
                    <a:pt x="376" y="95"/>
                    <a:pt x="376" y="94"/>
                  </a:cubicBezTo>
                  <a:cubicBezTo>
                    <a:pt x="376" y="93"/>
                    <a:pt x="374" y="91"/>
                    <a:pt x="374" y="91"/>
                  </a:cubicBezTo>
                  <a:cubicBezTo>
                    <a:pt x="373" y="90"/>
                    <a:pt x="367" y="88"/>
                    <a:pt x="368" y="86"/>
                  </a:cubicBezTo>
                  <a:cubicBezTo>
                    <a:pt x="370" y="84"/>
                    <a:pt x="363" y="83"/>
                    <a:pt x="362" y="80"/>
                  </a:cubicBezTo>
                  <a:cubicBezTo>
                    <a:pt x="362" y="80"/>
                    <a:pt x="360" y="79"/>
                    <a:pt x="359" y="78"/>
                  </a:cubicBezTo>
                  <a:cubicBezTo>
                    <a:pt x="358" y="79"/>
                    <a:pt x="355" y="79"/>
                    <a:pt x="356" y="81"/>
                  </a:cubicBezTo>
                  <a:cubicBezTo>
                    <a:pt x="357" y="83"/>
                    <a:pt x="354" y="83"/>
                    <a:pt x="351" y="84"/>
                  </a:cubicBezTo>
                  <a:cubicBezTo>
                    <a:pt x="349" y="84"/>
                    <a:pt x="348" y="86"/>
                    <a:pt x="346" y="86"/>
                  </a:cubicBezTo>
                  <a:cubicBezTo>
                    <a:pt x="346" y="86"/>
                    <a:pt x="346" y="86"/>
                    <a:pt x="346" y="86"/>
                  </a:cubicBezTo>
                  <a:cubicBezTo>
                    <a:pt x="343" y="86"/>
                    <a:pt x="340" y="82"/>
                    <a:pt x="338" y="82"/>
                  </a:cubicBezTo>
                  <a:cubicBezTo>
                    <a:pt x="335" y="82"/>
                    <a:pt x="336" y="77"/>
                    <a:pt x="336" y="75"/>
                  </a:cubicBezTo>
                  <a:cubicBezTo>
                    <a:pt x="335" y="72"/>
                    <a:pt x="326" y="73"/>
                    <a:pt x="326" y="70"/>
                  </a:cubicBezTo>
                  <a:cubicBezTo>
                    <a:pt x="321" y="69"/>
                    <a:pt x="321" y="67"/>
                    <a:pt x="316" y="67"/>
                  </a:cubicBezTo>
                  <a:cubicBezTo>
                    <a:pt x="315" y="67"/>
                    <a:pt x="314" y="67"/>
                    <a:pt x="313" y="67"/>
                  </a:cubicBezTo>
                  <a:cubicBezTo>
                    <a:pt x="308" y="66"/>
                    <a:pt x="305" y="65"/>
                    <a:pt x="300" y="64"/>
                  </a:cubicBezTo>
                  <a:cubicBezTo>
                    <a:pt x="300" y="64"/>
                    <a:pt x="299" y="64"/>
                    <a:pt x="299" y="64"/>
                  </a:cubicBezTo>
                  <a:cubicBezTo>
                    <a:pt x="297" y="64"/>
                    <a:pt x="295" y="65"/>
                    <a:pt x="295" y="67"/>
                  </a:cubicBezTo>
                  <a:cubicBezTo>
                    <a:pt x="295" y="68"/>
                    <a:pt x="301" y="69"/>
                    <a:pt x="295" y="71"/>
                  </a:cubicBezTo>
                  <a:cubicBezTo>
                    <a:pt x="293" y="72"/>
                    <a:pt x="299" y="74"/>
                    <a:pt x="299" y="76"/>
                  </a:cubicBezTo>
                  <a:cubicBezTo>
                    <a:pt x="300" y="79"/>
                    <a:pt x="295" y="79"/>
                    <a:pt x="293" y="79"/>
                  </a:cubicBezTo>
                  <a:cubicBezTo>
                    <a:pt x="295" y="82"/>
                    <a:pt x="300" y="82"/>
                    <a:pt x="302" y="84"/>
                  </a:cubicBezTo>
                  <a:cubicBezTo>
                    <a:pt x="304" y="86"/>
                    <a:pt x="303" y="89"/>
                    <a:pt x="303" y="92"/>
                  </a:cubicBezTo>
                  <a:cubicBezTo>
                    <a:pt x="303" y="94"/>
                    <a:pt x="292" y="98"/>
                    <a:pt x="289" y="99"/>
                  </a:cubicBezTo>
                  <a:cubicBezTo>
                    <a:pt x="295" y="101"/>
                    <a:pt x="293" y="106"/>
                    <a:pt x="295" y="109"/>
                  </a:cubicBezTo>
                  <a:cubicBezTo>
                    <a:pt x="295" y="109"/>
                    <a:pt x="293" y="111"/>
                    <a:pt x="293" y="113"/>
                  </a:cubicBezTo>
                  <a:cubicBezTo>
                    <a:pt x="292" y="113"/>
                    <a:pt x="290" y="113"/>
                    <a:pt x="289" y="113"/>
                  </a:cubicBezTo>
                  <a:cubicBezTo>
                    <a:pt x="288" y="113"/>
                    <a:pt x="288" y="113"/>
                    <a:pt x="287" y="112"/>
                  </a:cubicBezTo>
                  <a:cubicBezTo>
                    <a:pt x="282" y="110"/>
                    <a:pt x="276" y="106"/>
                    <a:pt x="275" y="103"/>
                  </a:cubicBezTo>
                  <a:cubicBezTo>
                    <a:pt x="275" y="100"/>
                    <a:pt x="275" y="97"/>
                    <a:pt x="270" y="95"/>
                  </a:cubicBezTo>
                  <a:cubicBezTo>
                    <a:pt x="266" y="94"/>
                    <a:pt x="263" y="94"/>
                    <a:pt x="259" y="93"/>
                  </a:cubicBezTo>
                  <a:cubicBezTo>
                    <a:pt x="252" y="91"/>
                    <a:pt x="245" y="89"/>
                    <a:pt x="237" y="87"/>
                  </a:cubicBezTo>
                  <a:cubicBezTo>
                    <a:pt x="236" y="87"/>
                    <a:pt x="231" y="86"/>
                    <a:pt x="229" y="86"/>
                  </a:cubicBezTo>
                  <a:cubicBezTo>
                    <a:pt x="226" y="86"/>
                    <a:pt x="225" y="87"/>
                    <a:pt x="222" y="87"/>
                  </a:cubicBezTo>
                  <a:cubicBezTo>
                    <a:pt x="222" y="87"/>
                    <a:pt x="222" y="87"/>
                    <a:pt x="222" y="87"/>
                  </a:cubicBezTo>
                  <a:cubicBezTo>
                    <a:pt x="222" y="85"/>
                    <a:pt x="220" y="80"/>
                    <a:pt x="216" y="80"/>
                  </a:cubicBezTo>
                  <a:cubicBezTo>
                    <a:pt x="214" y="80"/>
                    <a:pt x="213" y="81"/>
                    <a:pt x="211" y="81"/>
                  </a:cubicBezTo>
                  <a:cubicBezTo>
                    <a:pt x="212" y="80"/>
                    <a:pt x="211" y="79"/>
                    <a:pt x="211" y="77"/>
                  </a:cubicBezTo>
                  <a:cubicBezTo>
                    <a:pt x="212" y="73"/>
                    <a:pt x="214" y="69"/>
                    <a:pt x="218" y="67"/>
                  </a:cubicBezTo>
                  <a:cubicBezTo>
                    <a:pt x="220" y="66"/>
                    <a:pt x="223" y="63"/>
                    <a:pt x="224" y="62"/>
                  </a:cubicBezTo>
                  <a:cubicBezTo>
                    <a:pt x="225" y="62"/>
                    <a:pt x="225" y="62"/>
                    <a:pt x="225" y="62"/>
                  </a:cubicBezTo>
                  <a:cubicBezTo>
                    <a:pt x="226" y="62"/>
                    <a:pt x="227" y="62"/>
                    <a:pt x="227" y="63"/>
                  </a:cubicBezTo>
                  <a:cubicBezTo>
                    <a:pt x="228" y="63"/>
                    <a:pt x="228" y="63"/>
                    <a:pt x="229" y="63"/>
                  </a:cubicBezTo>
                  <a:cubicBezTo>
                    <a:pt x="230" y="63"/>
                    <a:pt x="230" y="62"/>
                    <a:pt x="230" y="62"/>
                  </a:cubicBezTo>
                  <a:cubicBezTo>
                    <a:pt x="230" y="60"/>
                    <a:pt x="223" y="60"/>
                    <a:pt x="221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1" y="60"/>
                    <a:pt x="221" y="60"/>
                    <a:pt x="221" y="59"/>
                  </a:cubicBezTo>
                  <a:cubicBezTo>
                    <a:pt x="221" y="59"/>
                    <a:pt x="221" y="59"/>
                    <a:pt x="222" y="59"/>
                  </a:cubicBezTo>
                  <a:cubicBezTo>
                    <a:pt x="224" y="59"/>
                    <a:pt x="226" y="59"/>
                    <a:pt x="231" y="60"/>
                  </a:cubicBezTo>
                  <a:cubicBezTo>
                    <a:pt x="232" y="60"/>
                    <a:pt x="232" y="60"/>
                    <a:pt x="232" y="60"/>
                  </a:cubicBezTo>
                  <a:cubicBezTo>
                    <a:pt x="235" y="60"/>
                    <a:pt x="233" y="58"/>
                    <a:pt x="235" y="58"/>
                  </a:cubicBezTo>
                  <a:cubicBezTo>
                    <a:pt x="236" y="58"/>
                    <a:pt x="236" y="58"/>
                    <a:pt x="237" y="58"/>
                  </a:cubicBezTo>
                  <a:cubicBezTo>
                    <a:pt x="238" y="58"/>
                    <a:pt x="238" y="58"/>
                    <a:pt x="239" y="58"/>
                  </a:cubicBezTo>
                  <a:cubicBezTo>
                    <a:pt x="243" y="58"/>
                    <a:pt x="245" y="56"/>
                    <a:pt x="248" y="55"/>
                  </a:cubicBezTo>
                  <a:cubicBezTo>
                    <a:pt x="248" y="54"/>
                    <a:pt x="248" y="54"/>
                    <a:pt x="248" y="54"/>
                  </a:cubicBezTo>
                  <a:cubicBezTo>
                    <a:pt x="242" y="53"/>
                    <a:pt x="236" y="53"/>
                    <a:pt x="234" y="51"/>
                  </a:cubicBezTo>
                  <a:cubicBezTo>
                    <a:pt x="234" y="51"/>
                    <a:pt x="235" y="51"/>
                    <a:pt x="236" y="51"/>
                  </a:cubicBezTo>
                  <a:cubicBezTo>
                    <a:pt x="236" y="51"/>
                    <a:pt x="237" y="51"/>
                    <a:pt x="237" y="51"/>
                  </a:cubicBezTo>
                  <a:cubicBezTo>
                    <a:pt x="239" y="51"/>
                    <a:pt x="241" y="53"/>
                    <a:pt x="245" y="53"/>
                  </a:cubicBezTo>
                  <a:cubicBezTo>
                    <a:pt x="247" y="53"/>
                    <a:pt x="253" y="52"/>
                    <a:pt x="254" y="51"/>
                  </a:cubicBezTo>
                  <a:cubicBezTo>
                    <a:pt x="254" y="50"/>
                    <a:pt x="253" y="49"/>
                    <a:pt x="253" y="49"/>
                  </a:cubicBezTo>
                  <a:cubicBezTo>
                    <a:pt x="256" y="49"/>
                    <a:pt x="258" y="50"/>
                    <a:pt x="260" y="50"/>
                  </a:cubicBezTo>
                  <a:cubicBezTo>
                    <a:pt x="260" y="50"/>
                    <a:pt x="260" y="50"/>
                    <a:pt x="261" y="50"/>
                  </a:cubicBezTo>
                  <a:cubicBezTo>
                    <a:pt x="262" y="50"/>
                    <a:pt x="262" y="50"/>
                    <a:pt x="263" y="50"/>
                  </a:cubicBezTo>
                  <a:cubicBezTo>
                    <a:pt x="264" y="50"/>
                    <a:pt x="264" y="50"/>
                    <a:pt x="265" y="50"/>
                  </a:cubicBezTo>
                  <a:cubicBezTo>
                    <a:pt x="265" y="50"/>
                    <a:pt x="265" y="50"/>
                    <a:pt x="266" y="50"/>
                  </a:cubicBezTo>
                  <a:cubicBezTo>
                    <a:pt x="265" y="50"/>
                    <a:pt x="265" y="49"/>
                    <a:pt x="266" y="49"/>
                  </a:cubicBezTo>
                  <a:cubicBezTo>
                    <a:pt x="266" y="49"/>
                    <a:pt x="267" y="50"/>
                    <a:pt x="268" y="50"/>
                  </a:cubicBezTo>
                  <a:cubicBezTo>
                    <a:pt x="268" y="50"/>
                    <a:pt x="268" y="50"/>
                    <a:pt x="268" y="50"/>
                  </a:cubicBezTo>
                  <a:cubicBezTo>
                    <a:pt x="271" y="50"/>
                    <a:pt x="277" y="47"/>
                    <a:pt x="277" y="46"/>
                  </a:cubicBezTo>
                  <a:cubicBezTo>
                    <a:pt x="277" y="46"/>
                    <a:pt x="274" y="45"/>
                    <a:pt x="274" y="44"/>
                  </a:cubicBezTo>
                  <a:cubicBezTo>
                    <a:pt x="274" y="44"/>
                    <a:pt x="271" y="43"/>
                    <a:pt x="276" y="41"/>
                  </a:cubicBezTo>
                  <a:cubicBezTo>
                    <a:pt x="277" y="41"/>
                    <a:pt x="276" y="41"/>
                    <a:pt x="276" y="39"/>
                  </a:cubicBezTo>
                  <a:cubicBezTo>
                    <a:pt x="274" y="39"/>
                    <a:pt x="273" y="39"/>
                    <a:pt x="272" y="38"/>
                  </a:cubicBezTo>
                  <a:cubicBezTo>
                    <a:pt x="276" y="39"/>
                    <a:pt x="279" y="39"/>
                    <a:pt x="282" y="39"/>
                  </a:cubicBezTo>
                  <a:cubicBezTo>
                    <a:pt x="282" y="39"/>
                    <a:pt x="281" y="40"/>
                    <a:pt x="283" y="40"/>
                  </a:cubicBezTo>
                  <a:cubicBezTo>
                    <a:pt x="283" y="40"/>
                    <a:pt x="283" y="40"/>
                    <a:pt x="283" y="40"/>
                  </a:cubicBezTo>
                  <a:cubicBezTo>
                    <a:pt x="286" y="40"/>
                    <a:pt x="289" y="38"/>
                    <a:pt x="291" y="38"/>
                  </a:cubicBezTo>
                  <a:cubicBezTo>
                    <a:pt x="293" y="39"/>
                    <a:pt x="302" y="42"/>
                    <a:pt x="303" y="43"/>
                  </a:cubicBezTo>
                  <a:cubicBezTo>
                    <a:pt x="303" y="43"/>
                    <a:pt x="303" y="43"/>
                    <a:pt x="302" y="43"/>
                  </a:cubicBezTo>
                  <a:cubicBezTo>
                    <a:pt x="301" y="43"/>
                    <a:pt x="299" y="43"/>
                    <a:pt x="299" y="43"/>
                  </a:cubicBezTo>
                  <a:cubicBezTo>
                    <a:pt x="299" y="43"/>
                    <a:pt x="300" y="44"/>
                    <a:pt x="301" y="44"/>
                  </a:cubicBezTo>
                  <a:cubicBezTo>
                    <a:pt x="303" y="44"/>
                    <a:pt x="304" y="44"/>
                    <a:pt x="305" y="44"/>
                  </a:cubicBezTo>
                  <a:cubicBezTo>
                    <a:pt x="305" y="44"/>
                    <a:pt x="306" y="44"/>
                    <a:pt x="306" y="44"/>
                  </a:cubicBezTo>
                  <a:cubicBezTo>
                    <a:pt x="309" y="44"/>
                    <a:pt x="320" y="48"/>
                    <a:pt x="320" y="50"/>
                  </a:cubicBezTo>
                  <a:cubicBezTo>
                    <a:pt x="320" y="51"/>
                    <a:pt x="317" y="52"/>
                    <a:pt x="316" y="53"/>
                  </a:cubicBezTo>
                  <a:cubicBezTo>
                    <a:pt x="316" y="53"/>
                    <a:pt x="315" y="53"/>
                    <a:pt x="315" y="53"/>
                  </a:cubicBezTo>
                  <a:cubicBezTo>
                    <a:pt x="315" y="53"/>
                    <a:pt x="315" y="53"/>
                    <a:pt x="314" y="53"/>
                  </a:cubicBezTo>
                  <a:cubicBezTo>
                    <a:pt x="314" y="53"/>
                    <a:pt x="314" y="53"/>
                    <a:pt x="313" y="53"/>
                  </a:cubicBezTo>
                  <a:cubicBezTo>
                    <a:pt x="312" y="53"/>
                    <a:pt x="312" y="53"/>
                    <a:pt x="312" y="53"/>
                  </a:cubicBezTo>
                  <a:cubicBezTo>
                    <a:pt x="312" y="54"/>
                    <a:pt x="314" y="55"/>
                    <a:pt x="315" y="55"/>
                  </a:cubicBezTo>
                  <a:cubicBezTo>
                    <a:pt x="313" y="55"/>
                    <a:pt x="310" y="55"/>
                    <a:pt x="308" y="55"/>
                  </a:cubicBezTo>
                  <a:cubicBezTo>
                    <a:pt x="308" y="55"/>
                    <a:pt x="308" y="55"/>
                    <a:pt x="307" y="55"/>
                  </a:cubicBezTo>
                  <a:cubicBezTo>
                    <a:pt x="305" y="55"/>
                    <a:pt x="303" y="55"/>
                    <a:pt x="300" y="55"/>
                  </a:cubicBezTo>
                  <a:cubicBezTo>
                    <a:pt x="300" y="55"/>
                    <a:pt x="300" y="55"/>
                    <a:pt x="299" y="55"/>
                  </a:cubicBezTo>
                  <a:cubicBezTo>
                    <a:pt x="297" y="55"/>
                    <a:pt x="293" y="56"/>
                    <a:pt x="293" y="56"/>
                  </a:cubicBezTo>
                  <a:cubicBezTo>
                    <a:pt x="294" y="57"/>
                    <a:pt x="299" y="59"/>
                    <a:pt x="301" y="59"/>
                  </a:cubicBezTo>
                  <a:cubicBezTo>
                    <a:pt x="301" y="59"/>
                    <a:pt x="301" y="59"/>
                    <a:pt x="301" y="59"/>
                  </a:cubicBezTo>
                  <a:cubicBezTo>
                    <a:pt x="302" y="59"/>
                    <a:pt x="303" y="59"/>
                    <a:pt x="304" y="59"/>
                  </a:cubicBezTo>
                  <a:cubicBezTo>
                    <a:pt x="304" y="58"/>
                    <a:pt x="305" y="58"/>
                    <a:pt x="306" y="58"/>
                  </a:cubicBezTo>
                  <a:cubicBezTo>
                    <a:pt x="307" y="58"/>
                    <a:pt x="307" y="59"/>
                    <a:pt x="309" y="59"/>
                  </a:cubicBezTo>
                  <a:cubicBezTo>
                    <a:pt x="309" y="59"/>
                    <a:pt x="309" y="59"/>
                    <a:pt x="309" y="59"/>
                  </a:cubicBezTo>
                  <a:cubicBezTo>
                    <a:pt x="310" y="59"/>
                    <a:pt x="311" y="58"/>
                    <a:pt x="312" y="58"/>
                  </a:cubicBezTo>
                  <a:cubicBezTo>
                    <a:pt x="317" y="60"/>
                    <a:pt x="320" y="61"/>
                    <a:pt x="325" y="63"/>
                  </a:cubicBezTo>
                  <a:cubicBezTo>
                    <a:pt x="323" y="65"/>
                    <a:pt x="333" y="66"/>
                    <a:pt x="337" y="67"/>
                  </a:cubicBezTo>
                  <a:cubicBezTo>
                    <a:pt x="341" y="68"/>
                    <a:pt x="344" y="68"/>
                    <a:pt x="349" y="70"/>
                  </a:cubicBezTo>
                  <a:cubicBezTo>
                    <a:pt x="349" y="70"/>
                    <a:pt x="350" y="71"/>
                    <a:pt x="351" y="71"/>
                  </a:cubicBezTo>
                  <a:cubicBezTo>
                    <a:pt x="351" y="71"/>
                    <a:pt x="351" y="71"/>
                    <a:pt x="351" y="71"/>
                  </a:cubicBezTo>
                  <a:cubicBezTo>
                    <a:pt x="351" y="71"/>
                    <a:pt x="352" y="71"/>
                    <a:pt x="352" y="70"/>
                  </a:cubicBezTo>
                  <a:cubicBezTo>
                    <a:pt x="352" y="68"/>
                    <a:pt x="343" y="66"/>
                    <a:pt x="340" y="64"/>
                  </a:cubicBezTo>
                  <a:cubicBezTo>
                    <a:pt x="340" y="64"/>
                    <a:pt x="341" y="64"/>
                    <a:pt x="342" y="64"/>
                  </a:cubicBezTo>
                  <a:cubicBezTo>
                    <a:pt x="344" y="65"/>
                    <a:pt x="355" y="68"/>
                    <a:pt x="358" y="69"/>
                  </a:cubicBezTo>
                  <a:cubicBezTo>
                    <a:pt x="358" y="68"/>
                    <a:pt x="360" y="67"/>
                    <a:pt x="360" y="66"/>
                  </a:cubicBezTo>
                  <a:cubicBezTo>
                    <a:pt x="359" y="65"/>
                    <a:pt x="357" y="65"/>
                    <a:pt x="356" y="64"/>
                  </a:cubicBezTo>
                  <a:cubicBezTo>
                    <a:pt x="356" y="64"/>
                    <a:pt x="356" y="63"/>
                    <a:pt x="356" y="63"/>
                  </a:cubicBezTo>
                  <a:cubicBezTo>
                    <a:pt x="356" y="63"/>
                    <a:pt x="356" y="63"/>
                    <a:pt x="356" y="63"/>
                  </a:cubicBezTo>
                  <a:cubicBezTo>
                    <a:pt x="355" y="63"/>
                    <a:pt x="354" y="62"/>
                    <a:pt x="354" y="62"/>
                  </a:cubicBezTo>
                  <a:cubicBezTo>
                    <a:pt x="353" y="61"/>
                    <a:pt x="352" y="62"/>
                    <a:pt x="349" y="61"/>
                  </a:cubicBezTo>
                  <a:cubicBezTo>
                    <a:pt x="348" y="61"/>
                    <a:pt x="346" y="59"/>
                    <a:pt x="345" y="58"/>
                  </a:cubicBezTo>
                  <a:cubicBezTo>
                    <a:pt x="344" y="58"/>
                    <a:pt x="344" y="58"/>
                    <a:pt x="343" y="58"/>
                  </a:cubicBezTo>
                  <a:cubicBezTo>
                    <a:pt x="343" y="57"/>
                    <a:pt x="343" y="57"/>
                    <a:pt x="343" y="57"/>
                  </a:cubicBezTo>
                  <a:cubicBezTo>
                    <a:pt x="343" y="57"/>
                    <a:pt x="344" y="57"/>
                    <a:pt x="345" y="57"/>
                  </a:cubicBezTo>
                  <a:cubicBezTo>
                    <a:pt x="345" y="57"/>
                    <a:pt x="345" y="57"/>
                    <a:pt x="345" y="57"/>
                  </a:cubicBezTo>
                  <a:cubicBezTo>
                    <a:pt x="345" y="56"/>
                    <a:pt x="345" y="56"/>
                    <a:pt x="345" y="56"/>
                  </a:cubicBezTo>
                  <a:cubicBezTo>
                    <a:pt x="344" y="56"/>
                    <a:pt x="343" y="56"/>
                    <a:pt x="342" y="56"/>
                  </a:cubicBezTo>
                  <a:cubicBezTo>
                    <a:pt x="342" y="56"/>
                    <a:pt x="344" y="55"/>
                    <a:pt x="345" y="55"/>
                  </a:cubicBezTo>
                  <a:cubicBezTo>
                    <a:pt x="345" y="55"/>
                    <a:pt x="345" y="55"/>
                    <a:pt x="345" y="55"/>
                  </a:cubicBezTo>
                  <a:cubicBezTo>
                    <a:pt x="353" y="56"/>
                    <a:pt x="354" y="61"/>
                    <a:pt x="362" y="62"/>
                  </a:cubicBezTo>
                  <a:cubicBezTo>
                    <a:pt x="362" y="62"/>
                    <a:pt x="362" y="62"/>
                    <a:pt x="362" y="62"/>
                  </a:cubicBezTo>
                  <a:cubicBezTo>
                    <a:pt x="363" y="62"/>
                    <a:pt x="363" y="61"/>
                    <a:pt x="363" y="60"/>
                  </a:cubicBezTo>
                  <a:cubicBezTo>
                    <a:pt x="364" y="60"/>
                    <a:pt x="365" y="60"/>
                    <a:pt x="365" y="60"/>
                  </a:cubicBezTo>
                  <a:cubicBezTo>
                    <a:pt x="366" y="60"/>
                    <a:pt x="367" y="60"/>
                    <a:pt x="367" y="60"/>
                  </a:cubicBezTo>
                  <a:cubicBezTo>
                    <a:pt x="366" y="59"/>
                    <a:pt x="366" y="59"/>
                    <a:pt x="366" y="59"/>
                  </a:cubicBezTo>
                  <a:cubicBezTo>
                    <a:pt x="367" y="59"/>
                    <a:pt x="368" y="59"/>
                    <a:pt x="369" y="59"/>
                  </a:cubicBezTo>
                  <a:cubicBezTo>
                    <a:pt x="370" y="59"/>
                    <a:pt x="371" y="59"/>
                    <a:pt x="371" y="59"/>
                  </a:cubicBezTo>
                  <a:cubicBezTo>
                    <a:pt x="371" y="57"/>
                    <a:pt x="369" y="57"/>
                    <a:pt x="366" y="56"/>
                  </a:cubicBezTo>
                  <a:cubicBezTo>
                    <a:pt x="366" y="56"/>
                    <a:pt x="364" y="56"/>
                    <a:pt x="364" y="56"/>
                  </a:cubicBezTo>
                  <a:cubicBezTo>
                    <a:pt x="363" y="55"/>
                    <a:pt x="362" y="55"/>
                    <a:pt x="362" y="55"/>
                  </a:cubicBezTo>
                  <a:cubicBezTo>
                    <a:pt x="361" y="55"/>
                    <a:pt x="361" y="55"/>
                    <a:pt x="361" y="55"/>
                  </a:cubicBezTo>
                  <a:cubicBezTo>
                    <a:pt x="361" y="55"/>
                    <a:pt x="361" y="55"/>
                    <a:pt x="360" y="55"/>
                  </a:cubicBezTo>
                  <a:cubicBezTo>
                    <a:pt x="360" y="55"/>
                    <a:pt x="359" y="55"/>
                    <a:pt x="358" y="55"/>
                  </a:cubicBezTo>
                  <a:cubicBezTo>
                    <a:pt x="356" y="54"/>
                    <a:pt x="355" y="53"/>
                    <a:pt x="354" y="52"/>
                  </a:cubicBezTo>
                  <a:cubicBezTo>
                    <a:pt x="351" y="51"/>
                    <a:pt x="347" y="50"/>
                    <a:pt x="346" y="48"/>
                  </a:cubicBezTo>
                  <a:cubicBezTo>
                    <a:pt x="346" y="48"/>
                    <a:pt x="346" y="48"/>
                    <a:pt x="346" y="48"/>
                  </a:cubicBezTo>
                  <a:cubicBezTo>
                    <a:pt x="344" y="48"/>
                    <a:pt x="343" y="48"/>
                    <a:pt x="342" y="47"/>
                  </a:cubicBezTo>
                  <a:cubicBezTo>
                    <a:pt x="343" y="46"/>
                    <a:pt x="344" y="47"/>
                    <a:pt x="347" y="47"/>
                  </a:cubicBezTo>
                  <a:cubicBezTo>
                    <a:pt x="346" y="46"/>
                    <a:pt x="345" y="46"/>
                    <a:pt x="344" y="46"/>
                  </a:cubicBezTo>
                  <a:cubicBezTo>
                    <a:pt x="342" y="45"/>
                    <a:pt x="341" y="45"/>
                    <a:pt x="339" y="45"/>
                  </a:cubicBezTo>
                  <a:cubicBezTo>
                    <a:pt x="340" y="45"/>
                    <a:pt x="341" y="45"/>
                    <a:pt x="341" y="45"/>
                  </a:cubicBezTo>
                  <a:cubicBezTo>
                    <a:pt x="342" y="45"/>
                    <a:pt x="344" y="45"/>
                    <a:pt x="345" y="45"/>
                  </a:cubicBezTo>
                  <a:cubicBezTo>
                    <a:pt x="343" y="44"/>
                    <a:pt x="342" y="43"/>
                    <a:pt x="340" y="43"/>
                  </a:cubicBezTo>
                  <a:cubicBezTo>
                    <a:pt x="339" y="42"/>
                    <a:pt x="338" y="42"/>
                    <a:pt x="337" y="42"/>
                  </a:cubicBezTo>
                  <a:cubicBezTo>
                    <a:pt x="337" y="42"/>
                    <a:pt x="337" y="42"/>
                    <a:pt x="337" y="41"/>
                  </a:cubicBezTo>
                  <a:cubicBezTo>
                    <a:pt x="333" y="40"/>
                    <a:pt x="330" y="39"/>
                    <a:pt x="326" y="38"/>
                  </a:cubicBezTo>
                  <a:cubicBezTo>
                    <a:pt x="326" y="37"/>
                    <a:pt x="322" y="37"/>
                    <a:pt x="320" y="36"/>
                  </a:cubicBezTo>
                  <a:cubicBezTo>
                    <a:pt x="320" y="36"/>
                    <a:pt x="320" y="36"/>
                    <a:pt x="320" y="36"/>
                  </a:cubicBezTo>
                  <a:cubicBezTo>
                    <a:pt x="319" y="36"/>
                    <a:pt x="318" y="36"/>
                    <a:pt x="316" y="36"/>
                  </a:cubicBezTo>
                  <a:cubicBezTo>
                    <a:pt x="311" y="36"/>
                    <a:pt x="310" y="33"/>
                    <a:pt x="306" y="32"/>
                  </a:cubicBezTo>
                  <a:cubicBezTo>
                    <a:pt x="304" y="31"/>
                    <a:pt x="297" y="31"/>
                    <a:pt x="294" y="30"/>
                  </a:cubicBezTo>
                  <a:cubicBezTo>
                    <a:pt x="294" y="30"/>
                    <a:pt x="294" y="30"/>
                    <a:pt x="293" y="30"/>
                  </a:cubicBezTo>
                  <a:cubicBezTo>
                    <a:pt x="292" y="30"/>
                    <a:pt x="291" y="31"/>
                    <a:pt x="291" y="31"/>
                  </a:cubicBezTo>
                  <a:cubicBezTo>
                    <a:pt x="290" y="31"/>
                    <a:pt x="289" y="32"/>
                    <a:pt x="288" y="32"/>
                  </a:cubicBezTo>
                  <a:cubicBezTo>
                    <a:pt x="288" y="32"/>
                    <a:pt x="288" y="32"/>
                    <a:pt x="287" y="32"/>
                  </a:cubicBezTo>
                  <a:cubicBezTo>
                    <a:pt x="286" y="32"/>
                    <a:pt x="286" y="31"/>
                    <a:pt x="284" y="31"/>
                  </a:cubicBezTo>
                  <a:cubicBezTo>
                    <a:pt x="283" y="31"/>
                    <a:pt x="283" y="31"/>
                    <a:pt x="283" y="31"/>
                  </a:cubicBezTo>
                  <a:cubicBezTo>
                    <a:pt x="282" y="31"/>
                    <a:pt x="281" y="31"/>
                    <a:pt x="280" y="31"/>
                  </a:cubicBezTo>
                  <a:cubicBezTo>
                    <a:pt x="280" y="31"/>
                    <a:pt x="280" y="30"/>
                    <a:pt x="280" y="30"/>
                  </a:cubicBezTo>
                  <a:cubicBezTo>
                    <a:pt x="280" y="29"/>
                    <a:pt x="278" y="26"/>
                    <a:pt x="274" y="26"/>
                  </a:cubicBezTo>
                  <a:cubicBezTo>
                    <a:pt x="273" y="26"/>
                    <a:pt x="272" y="26"/>
                    <a:pt x="270" y="26"/>
                  </a:cubicBezTo>
                  <a:cubicBezTo>
                    <a:pt x="264" y="26"/>
                    <a:pt x="256" y="27"/>
                    <a:pt x="256" y="29"/>
                  </a:cubicBezTo>
                  <a:cubicBezTo>
                    <a:pt x="256" y="30"/>
                    <a:pt x="258" y="30"/>
                    <a:pt x="258" y="31"/>
                  </a:cubicBezTo>
                  <a:cubicBezTo>
                    <a:pt x="258" y="31"/>
                    <a:pt x="256" y="32"/>
                    <a:pt x="255" y="32"/>
                  </a:cubicBezTo>
                  <a:cubicBezTo>
                    <a:pt x="253" y="32"/>
                    <a:pt x="253" y="31"/>
                    <a:pt x="253" y="31"/>
                  </a:cubicBezTo>
                  <a:cubicBezTo>
                    <a:pt x="253" y="31"/>
                    <a:pt x="253" y="30"/>
                    <a:pt x="253" y="30"/>
                  </a:cubicBezTo>
                  <a:cubicBezTo>
                    <a:pt x="252" y="30"/>
                    <a:pt x="252" y="29"/>
                    <a:pt x="252" y="29"/>
                  </a:cubicBezTo>
                  <a:cubicBezTo>
                    <a:pt x="252" y="27"/>
                    <a:pt x="257" y="27"/>
                    <a:pt x="259" y="26"/>
                  </a:cubicBezTo>
                  <a:cubicBezTo>
                    <a:pt x="253" y="25"/>
                    <a:pt x="253" y="25"/>
                    <a:pt x="253" y="25"/>
                  </a:cubicBezTo>
                  <a:cubicBezTo>
                    <a:pt x="248" y="25"/>
                    <a:pt x="244" y="26"/>
                    <a:pt x="240" y="27"/>
                  </a:cubicBezTo>
                  <a:cubicBezTo>
                    <a:pt x="240" y="28"/>
                    <a:pt x="240" y="29"/>
                    <a:pt x="239" y="29"/>
                  </a:cubicBezTo>
                  <a:cubicBezTo>
                    <a:pt x="236" y="30"/>
                    <a:pt x="236" y="30"/>
                    <a:pt x="236" y="32"/>
                  </a:cubicBezTo>
                  <a:cubicBezTo>
                    <a:pt x="236" y="33"/>
                    <a:pt x="238" y="34"/>
                    <a:pt x="238" y="34"/>
                  </a:cubicBezTo>
                  <a:cubicBezTo>
                    <a:pt x="238" y="34"/>
                    <a:pt x="246" y="34"/>
                    <a:pt x="247" y="34"/>
                  </a:cubicBezTo>
                  <a:cubicBezTo>
                    <a:pt x="247" y="35"/>
                    <a:pt x="247" y="35"/>
                    <a:pt x="247" y="35"/>
                  </a:cubicBezTo>
                  <a:cubicBezTo>
                    <a:pt x="245" y="35"/>
                    <a:pt x="243" y="35"/>
                    <a:pt x="242" y="35"/>
                  </a:cubicBezTo>
                  <a:cubicBezTo>
                    <a:pt x="241" y="35"/>
                    <a:pt x="240" y="35"/>
                    <a:pt x="240" y="35"/>
                  </a:cubicBezTo>
                  <a:cubicBezTo>
                    <a:pt x="240" y="36"/>
                    <a:pt x="242" y="36"/>
                    <a:pt x="243" y="37"/>
                  </a:cubicBezTo>
                  <a:cubicBezTo>
                    <a:pt x="245" y="37"/>
                    <a:pt x="246" y="37"/>
                    <a:pt x="247" y="37"/>
                  </a:cubicBezTo>
                  <a:cubicBezTo>
                    <a:pt x="248" y="37"/>
                    <a:pt x="249" y="37"/>
                    <a:pt x="249" y="37"/>
                  </a:cubicBezTo>
                  <a:cubicBezTo>
                    <a:pt x="250" y="37"/>
                    <a:pt x="251" y="37"/>
                    <a:pt x="251" y="37"/>
                  </a:cubicBezTo>
                  <a:cubicBezTo>
                    <a:pt x="252" y="37"/>
                    <a:pt x="255" y="38"/>
                    <a:pt x="256" y="38"/>
                  </a:cubicBezTo>
                  <a:cubicBezTo>
                    <a:pt x="257" y="38"/>
                    <a:pt x="257" y="38"/>
                    <a:pt x="257" y="38"/>
                  </a:cubicBezTo>
                  <a:cubicBezTo>
                    <a:pt x="257" y="39"/>
                    <a:pt x="260" y="39"/>
                    <a:pt x="260" y="40"/>
                  </a:cubicBezTo>
                  <a:cubicBezTo>
                    <a:pt x="259" y="41"/>
                    <a:pt x="256" y="41"/>
                    <a:pt x="255" y="42"/>
                  </a:cubicBezTo>
                  <a:cubicBezTo>
                    <a:pt x="254" y="43"/>
                    <a:pt x="254" y="44"/>
                    <a:pt x="251" y="46"/>
                  </a:cubicBezTo>
                  <a:cubicBezTo>
                    <a:pt x="250" y="47"/>
                    <a:pt x="249" y="47"/>
                    <a:pt x="248" y="47"/>
                  </a:cubicBezTo>
                  <a:cubicBezTo>
                    <a:pt x="246" y="47"/>
                    <a:pt x="244" y="46"/>
                    <a:pt x="244" y="45"/>
                  </a:cubicBezTo>
                  <a:cubicBezTo>
                    <a:pt x="244" y="44"/>
                    <a:pt x="247" y="44"/>
                    <a:pt x="247" y="43"/>
                  </a:cubicBezTo>
                  <a:cubicBezTo>
                    <a:pt x="247" y="42"/>
                    <a:pt x="242" y="40"/>
                    <a:pt x="241" y="40"/>
                  </a:cubicBezTo>
                  <a:cubicBezTo>
                    <a:pt x="236" y="40"/>
                    <a:pt x="239" y="44"/>
                    <a:pt x="234" y="44"/>
                  </a:cubicBezTo>
                  <a:cubicBezTo>
                    <a:pt x="234" y="42"/>
                    <a:pt x="234" y="42"/>
                    <a:pt x="230" y="41"/>
                  </a:cubicBezTo>
                  <a:cubicBezTo>
                    <a:pt x="231" y="41"/>
                    <a:pt x="231" y="40"/>
                    <a:pt x="232" y="40"/>
                  </a:cubicBezTo>
                  <a:cubicBezTo>
                    <a:pt x="229" y="39"/>
                    <a:pt x="226" y="40"/>
                    <a:pt x="224" y="39"/>
                  </a:cubicBezTo>
                  <a:cubicBezTo>
                    <a:pt x="225" y="39"/>
                    <a:pt x="228" y="38"/>
                    <a:pt x="228" y="37"/>
                  </a:cubicBezTo>
                  <a:cubicBezTo>
                    <a:pt x="228" y="36"/>
                    <a:pt x="223" y="36"/>
                    <a:pt x="223" y="35"/>
                  </a:cubicBezTo>
                  <a:cubicBezTo>
                    <a:pt x="223" y="33"/>
                    <a:pt x="221" y="32"/>
                    <a:pt x="217" y="31"/>
                  </a:cubicBezTo>
                  <a:cubicBezTo>
                    <a:pt x="218" y="31"/>
                    <a:pt x="219" y="31"/>
                    <a:pt x="219" y="30"/>
                  </a:cubicBezTo>
                  <a:cubicBezTo>
                    <a:pt x="219" y="30"/>
                    <a:pt x="218" y="30"/>
                    <a:pt x="217" y="30"/>
                  </a:cubicBezTo>
                  <a:cubicBezTo>
                    <a:pt x="218" y="29"/>
                    <a:pt x="218" y="29"/>
                    <a:pt x="218" y="29"/>
                  </a:cubicBezTo>
                  <a:cubicBezTo>
                    <a:pt x="219" y="29"/>
                    <a:pt x="219" y="29"/>
                    <a:pt x="219" y="29"/>
                  </a:cubicBezTo>
                  <a:cubicBezTo>
                    <a:pt x="220" y="29"/>
                    <a:pt x="220" y="29"/>
                    <a:pt x="221" y="29"/>
                  </a:cubicBezTo>
                  <a:cubicBezTo>
                    <a:pt x="221" y="29"/>
                    <a:pt x="221" y="29"/>
                    <a:pt x="222" y="29"/>
                  </a:cubicBezTo>
                  <a:cubicBezTo>
                    <a:pt x="227" y="29"/>
                    <a:pt x="229" y="28"/>
                    <a:pt x="231" y="27"/>
                  </a:cubicBezTo>
                  <a:cubicBezTo>
                    <a:pt x="234" y="26"/>
                    <a:pt x="234" y="26"/>
                    <a:pt x="234" y="26"/>
                  </a:cubicBezTo>
                  <a:cubicBezTo>
                    <a:pt x="234" y="25"/>
                    <a:pt x="234" y="25"/>
                    <a:pt x="234" y="25"/>
                  </a:cubicBezTo>
                  <a:cubicBezTo>
                    <a:pt x="233" y="25"/>
                    <a:pt x="232" y="25"/>
                    <a:pt x="232" y="25"/>
                  </a:cubicBezTo>
                  <a:cubicBezTo>
                    <a:pt x="230" y="25"/>
                    <a:pt x="228" y="25"/>
                    <a:pt x="226" y="25"/>
                  </a:cubicBezTo>
                  <a:cubicBezTo>
                    <a:pt x="224" y="25"/>
                    <a:pt x="222" y="25"/>
                    <a:pt x="220" y="25"/>
                  </a:cubicBezTo>
                  <a:moveTo>
                    <a:pt x="131" y="24"/>
                  </a:moveTo>
                  <a:cubicBezTo>
                    <a:pt x="130" y="24"/>
                    <a:pt x="129" y="24"/>
                    <a:pt x="129" y="25"/>
                  </a:cubicBezTo>
                  <a:cubicBezTo>
                    <a:pt x="129" y="25"/>
                    <a:pt x="129" y="25"/>
                    <a:pt x="130" y="25"/>
                  </a:cubicBezTo>
                  <a:cubicBezTo>
                    <a:pt x="130" y="25"/>
                    <a:pt x="131" y="25"/>
                    <a:pt x="131" y="25"/>
                  </a:cubicBezTo>
                  <a:cubicBezTo>
                    <a:pt x="132" y="25"/>
                    <a:pt x="133" y="24"/>
                    <a:pt x="133" y="24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4"/>
                    <a:pt x="132" y="24"/>
                    <a:pt x="132" y="24"/>
                  </a:cubicBezTo>
                  <a:cubicBezTo>
                    <a:pt x="132" y="24"/>
                    <a:pt x="131" y="24"/>
                    <a:pt x="131" y="24"/>
                  </a:cubicBezTo>
                  <a:moveTo>
                    <a:pt x="173" y="24"/>
                  </a:moveTo>
                  <a:cubicBezTo>
                    <a:pt x="170" y="24"/>
                    <a:pt x="169" y="25"/>
                    <a:pt x="168" y="25"/>
                  </a:cubicBezTo>
                  <a:cubicBezTo>
                    <a:pt x="169" y="25"/>
                    <a:pt x="170" y="25"/>
                    <a:pt x="171" y="25"/>
                  </a:cubicBezTo>
                  <a:cubicBezTo>
                    <a:pt x="172" y="25"/>
                    <a:pt x="174" y="25"/>
                    <a:pt x="174" y="24"/>
                  </a:cubicBezTo>
                  <a:cubicBezTo>
                    <a:pt x="174" y="24"/>
                    <a:pt x="173" y="24"/>
                    <a:pt x="173" y="24"/>
                  </a:cubicBezTo>
                  <a:moveTo>
                    <a:pt x="125" y="31"/>
                  </a:moveTo>
                  <a:cubicBezTo>
                    <a:pt x="126" y="31"/>
                    <a:pt x="126" y="31"/>
                    <a:pt x="126" y="31"/>
                  </a:cubicBezTo>
                  <a:cubicBezTo>
                    <a:pt x="126" y="31"/>
                    <a:pt x="126" y="31"/>
                    <a:pt x="125" y="31"/>
                  </a:cubicBezTo>
                  <a:cubicBezTo>
                    <a:pt x="125" y="31"/>
                    <a:pt x="125" y="31"/>
                    <a:pt x="125" y="31"/>
                  </a:cubicBezTo>
                  <a:cubicBezTo>
                    <a:pt x="125" y="31"/>
                    <a:pt x="125" y="31"/>
                    <a:pt x="125" y="31"/>
                  </a:cubicBezTo>
                  <a:moveTo>
                    <a:pt x="155" y="22"/>
                  </a:moveTo>
                  <a:cubicBezTo>
                    <a:pt x="154" y="22"/>
                    <a:pt x="154" y="22"/>
                    <a:pt x="154" y="22"/>
                  </a:cubicBezTo>
                  <a:cubicBezTo>
                    <a:pt x="153" y="22"/>
                    <a:pt x="153" y="22"/>
                    <a:pt x="152" y="22"/>
                  </a:cubicBezTo>
                  <a:cubicBezTo>
                    <a:pt x="150" y="23"/>
                    <a:pt x="147" y="24"/>
                    <a:pt x="146" y="25"/>
                  </a:cubicBezTo>
                  <a:cubicBezTo>
                    <a:pt x="146" y="25"/>
                    <a:pt x="147" y="25"/>
                    <a:pt x="147" y="25"/>
                  </a:cubicBezTo>
                  <a:cubicBezTo>
                    <a:pt x="148" y="25"/>
                    <a:pt x="149" y="25"/>
                    <a:pt x="150" y="25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49" y="26"/>
                    <a:pt x="148" y="26"/>
                    <a:pt x="148" y="26"/>
                  </a:cubicBezTo>
                  <a:cubicBezTo>
                    <a:pt x="148" y="26"/>
                    <a:pt x="148" y="26"/>
                    <a:pt x="149" y="26"/>
                  </a:cubicBezTo>
                  <a:cubicBezTo>
                    <a:pt x="149" y="26"/>
                    <a:pt x="150" y="26"/>
                    <a:pt x="151" y="26"/>
                  </a:cubicBezTo>
                  <a:cubicBezTo>
                    <a:pt x="150" y="26"/>
                    <a:pt x="150" y="27"/>
                    <a:pt x="148" y="27"/>
                  </a:cubicBezTo>
                  <a:cubicBezTo>
                    <a:pt x="146" y="27"/>
                    <a:pt x="144" y="27"/>
                    <a:pt x="143" y="27"/>
                  </a:cubicBezTo>
                  <a:cubicBezTo>
                    <a:pt x="142" y="27"/>
                    <a:pt x="141" y="27"/>
                    <a:pt x="140" y="27"/>
                  </a:cubicBezTo>
                  <a:cubicBezTo>
                    <a:pt x="139" y="27"/>
                    <a:pt x="138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3" y="28"/>
                    <a:pt x="132" y="28"/>
                    <a:pt x="131" y="28"/>
                  </a:cubicBezTo>
                  <a:cubicBezTo>
                    <a:pt x="131" y="28"/>
                    <a:pt x="131" y="27"/>
                    <a:pt x="130" y="27"/>
                  </a:cubicBezTo>
                  <a:cubicBezTo>
                    <a:pt x="130" y="27"/>
                    <a:pt x="129" y="28"/>
                    <a:pt x="129" y="28"/>
                  </a:cubicBezTo>
                  <a:cubicBezTo>
                    <a:pt x="128" y="28"/>
                    <a:pt x="127" y="28"/>
                    <a:pt x="124" y="29"/>
                  </a:cubicBezTo>
                  <a:cubicBezTo>
                    <a:pt x="124" y="29"/>
                    <a:pt x="125" y="29"/>
                    <a:pt x="125" y="29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4" y="29"/>
                    <a:pt x="123" y="30"/>
                    <a:pt x="122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3" y="30"/>
                    <a:pt x="121" y="30"/>
                    <a:pt x="120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0" y="31"/>
                    <a:pt x="121" y="31"/>
                    <a:pt x="121" y="31"/>
                  </a:cubicBezTo>
                  <a:cubicBezTo>
                    <a:pt x="121" y="32"/>
                    <a:pt x="120" y="31"/>
                    <a:pt x="120" y="32"/>
                  </a:cubicBezTo>
                  <a:cubicBezTo>
                    <a:pt x="118" y="32"/>
                    <a:pt x="118" y="32"/>
                    <a:pt x="116" y="33"/>
                  </a:cubicBezTo>
                  <a:cubicBezTo>
                    <a:pt x="117" y="33"/>
                    <a:pt x="116" y="33"/>
                    <a:pt x="116" y="34"/>
                  </a:cubicBezTo>
                  <a:cubicBezTo>
                    <a:pt x="116" y="34"/>
                    <a:pt x="116" y="34"/>
                    <a:pt x="117" y="34"/>
                  </a:cubicBezTo>
                  <a:cubicBezTo>
                    <a:pt x="117" y="34"/>
                    <a:pt x="118" y="34"/>
                    <a:pt x="118" y="34"/>
                  </a:cubicBezTo>
                  <a:cubicBezTo>
                    <a:pt x="119" y="34"/>
                    <a:pt x="121" y="34"/>
                    <a:pt x="123" y="33"/>
                  </a:cubicBezTo>
                  <a:cubicBezTo>
                    <a:pt x="124" y="33"/>
                    <a:pt x="126" y="33"/>
                    <a:pt x="129" y="32"/>
                  </a:cubicBezTo>
                  <a:cubicBezTo>
                    <a:pt x="129" y="31"/>
                    <a:pt x="130" y="31"/>
                    <a:pt x="130" y="31"/>
                  </a:cubicBezTo>
                  <a:cubicBezTo>
                    <a:pt x="130" y="32"/>
                    <a:pt x="132" y="31"/>
                    <a:pt x="133" y="32"/>
                  </a:cubicBezTo>
                  <a:cubicBezTo>
                    <a:pt x="131" y="32"/>
                    <a:pt x="129" y="32"/>
                    <a:pt x="128" y="33"/>
                  </a:cubicBezTo>
                  <a:cubicBezTo>
                    <a:pt x="128" y="33"/>
                    <a:pt x="129" y="33"/>
                    <a:pt x="130" y="33"/>
                  </a:cubicBezTo>
                  <a:cubicBezTo>
                    <a:pt x="130" y="33"/>
                    <a:pt x="131" y="33"/>
                    <a:pt x="132" y="33"/>
                  </a:cubicBezTo>
                  <a:cubicBezTo>
                    <a:pt x="136" y="33"/>
                    <a:pt x="139" y="32"/>
                    <a:pt x="142" y="31"/>
                  </a:cubicBezTo>
                  <a:cubicBezTo>
                    <a:pt x="142" y="31"/>
                    <a:pt x="152" y="28"/>
                    <a:pt x="152" y="28"/>
                  </a:cubicBezTo>
                  <a:cubicBezTo>
                    <a:pt x="152" y="28"/>
                    <a:pt x="161" y="27"/>
                    <a:pt x="162" y="27"/>
                  </a:cubicBezTo>
                  <a:cubicBezTo>
                    <a:pt x="163" y="27"/>
                    <a:pt x="167" y="25"/>
                    <a:pt x="167" y="24"/>
                  </a:cubicBezTo>
                  <a:cubicBezTo>
                    <a:pt x="167" y="23"/>
                    <a:pt x="166" y="23"/>
                    <a:pt x="165" y="23"/>
                  </a:cubicBezTo>
                  <a:cubicBezTo>
                    <a:pt x="165" y="23"/>
                    <a:pt x="164" y="23"/>
                    <a:pt x="164" y="23"/>
                  </a:cubicBezTo>
                  <a:cubicBezTo>
                    <a:pt x="162" y="23"/>
                    <a:pt x="161" y="24"/>
                    <a:pt x="160" y="24"/>
                  </a:cubicBezTo>
                  <a:cubicBezTo>
                    <a:pt x="159" y="24"/>
                    <a:pt x="158" y="24"/>
                    <a:pt x="158" y="24"/>
                  </a:cubicBezTo>
                  <a:cubicBezTo>
                    <a:pt x="156" y="24"/>
                    <a:pt x="154" y="24"/>
                    <a:pt x="155" y="23"/>
                  </a:cubicBezTo>
                  <a:cubicBezTo>
                    <a:pt x="155" y="23"/>
                    <a:pt x="154" y="23"/>
                    <a:pt x="155" y="22"/>
                  </a:cubicBezTo>
                  <a:moveTo>
                    <a:pt x="150" y="20"/>
                  </a:moveTo>
                  <a:cubicBezTo>
                    <a:pt x="149" y="20"/>
                    <a:pt x="149" y="20"/>
                    <a:pt x="149" y="20"/>
                  </a:cubicBezTo>
                  <a:cubicBezTo>
                    <a:pt x="146" y="20"/>
                    <a:pt x="137" y="22"/>
                    <a:pt x="136" y="23"/>
                  </a:cubicBezTo>
                  <a:cubicBezTo>
                    <a:pt x="137" y="24"/>
                    <a:pt x="137" y="24"/>
                    <a:pt x="139" y="24"/>
                  </a:cubicBezTo>
                  <a:cubicBezTo>
                    <a:pt x="139" y="24"/>
                    <a:pt x="140" y="24"/>
                    <a:pt x="141" y="24"/>
                  </a:cubicBezTo>
                  <a:cubicBezTo>
                    <a:pt x="144" y="23"/>
                    <a:pt x="149" y="22"/>
                    <a:pt x="149" y="21"/>
                  </a:cubicBezTo>
                  <a:cubicBezTo>
                    <a:pt x="148" y="21"/>
                    <a:pt x="147" y="21"/>
                    <a:pt x="146" y="21"/>
                  </a:cubicBezTo>
                  <a:cubicBezTo>
                    <a:pt x="148" y="21"/>
                    <a:pt x="150" y="21"/>
                    <a:pt x="151" y="20"/>
                  </a:cubicBezTo>
                  <a:cubicBezTo>
                    <a:pt x="151" y="20"/>
                    <a:pt x="150" y="20"/>
                    <a:pt x="150" y="20"/>
                  </a:cubicBezTo>
                  <a:moveTo>
                    <a:pt x="215" y="20"/>
                  </a:moveTo>
                  <a:cubicBezTo>
                    <a:pt x="214" y="20"/>
                    <a:pt x="214" y="20"/>
                    <a:pt x="214" y="20"/>
                  </a:cubicBezTo>
                  <a:cubicBezTo>
                    <a:pt x="213" y="20"/>
                    <a:pt x="213" y="20"/>
                    <a:pt x="213" y="20"/>
                  </a:cubicBezTo>
                  <a:cubicBezTo>
                    <a:pt x="210" y="20"/>
                    <a:pt x="210" y="21"/>
                    <a:pt x="209" y="21"/>
                  </a:cubicBezTo>
                  <a:cubicBezTo>
                    <a:pt x="208" y="21"/>
                    <a:pt x="207" y="22"/>
                    <a:pt x="207" y="22"/>
                  </a:cubicBezTo>
                  <a:cubicBezTo>
                    <a:pt x="207" y="22"/>
                    <a:pt x="216" y="23"/>
                    <a:pt x="217" y="23"/>
                  </a:cubicBezTo>
                  <a:cubicBezTo>
                    <a:pt x="219" y="23"/>
                    <a:pt x="220" y="22"/>
                    <a:pt x="220" y="21"/>
                  </a:cubicBezTo>
                  <a:cubicBezTo>
                    <a:pt x="220" y="20"/>
                    <a:pt x="217" y="20"/>
                    <a:pt x="215" y="20"/>
                  </a:cubicBezTo>
                  <a:moveTo>
                    <a:pt x="151" y="18"/>
                  </a:moveTo>
                  <a:cubicBezTo>
                    <a:pt x="150" y="18"/>
                    <a:pt x="149" y="18"/>
                    <a:pt x="147" y="18"/>
                  </a:cubicBezTo>
                  <a:cubicBezTo>
                    <a:pt x="145" y="18"/>
                    <a:pt x="137" y="21"/>
                    <a:pt x="137" y="22"/>
                  </a:cubicBezTo>
                  <a:cubicBezTo>
                    <a:pt x="138" y="21"/>
                    <a:pt x="138" y="21"/>
                    <a:pt x="139" y="21"/>
                  </a:cubicBezTo>
                  <a:cubicBezTo>
                    <a:pt x="141" y="21"/>
                    <a:pt x="141" y="21"/>
                    <a:pt x="143" y="21"/>
                  </a:cubicBezTo>
                  <a:cubicBezTo>
                    <a:pt x="145" y="20"/>
                    <a:pt x="147" y="20"/>
                    <a:pt x="149" y="20"/>
                  </a:cubicBezTo>
                  <a:cubicBezTo>
                    <a:pt x="151" y="19"/>
                    <a:pt x="152" y="19"/>
                    <a:pt x="153" y="18"/>
                  </a:cubicBezTo>
                  <a:cubicBezTo>
                    <a:pt x="153" y="18"/>
                    <a:pt x="152" y="18"/>
                    <a:pt x="151" y="18"/>
                  </a:cubicBezTo>
                  <a:moveTo>
                    <a:pt x="200" y="18"/>
                  </a:moveTo>
                  <a:cubicBezTo>
                    <a:pt x="199" y="18"/>
                    <a:pt x="199" y="18"/>
                    <a:pt x="198" y="18"/>
                  </a:cubicBezTo>
                  <a:cubicBezTo>
                    <a:pt x="197" y="18"/>
                    <a:pt x="196" y="18"/>
                    <a:pt x="195" y="18"/>
                  </a:cubicBezTo>
                  <a:cubicBezTo>
                    <a:pt x="193" y="18"/>
                    <a:pt x="192" y="18"/>
                    <a:pt x="191" y="18"/>
                  </a:cubicBezTo>
                  <a:cubicBezTo>
                    <a:pt x="190" y="18"/>
                    <a:pt x="189" y="18"/>
                    <a:pt x="188" y="18"/>
                  </a:cubicBezTo>
                  <a:cubicBezTo>
                    <a:pt x="187" y="18"/>
                    <a:pt x="186" y="18"/>
                    <a:pt x="185" y="19"/>
                  </a:cubicBezTo>
                  <a:cubicBezTo>
                    <a:pt x="186" y="19"/>
                    <a:pt x="186" y="19"/>
                    <a:pt x="187" y="19"/>
                  </a:cubicBezTo>
                  <a:cubicBezTo>
                    <a:pt x="188" y="19"/>
                    <a:pt x="189" y="19"/>
                    <a:pt x="191" y="19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90" y="20"/>
                    <a:pt x="189" y="20"/>
                    <a:pt x="189" y="20"/>
                  </a:cubicBezTo>
                  <a:cubicBezTo>
                    <a:pt x="188" y="20"/>
                    <a:pt x="187" y="20"/>
                    <a:pt x="186" y="20"/>
                  </a:cubicBezTo>
                  <a:cubicBezTo>
                    <a:pt x="185" y="20"/>
                    <a:pt x="184" y="20"/>
                    <a:pt x="183" y="20"/>
                  </a:cubicBezTo>
                  <a:cubicBezTo>
                    <a:pt x="183" y="20"/>
                    <a:pt x="183" y="20"/>
                    <a:pt x="182" y="20"/>
                  </a:cubicBezTo>
                  <a:cubicBezTo>
                    <a:pt x="182" y="20"/>
                    <a:pt x="182" y="20"/>
                    <a:pt x="182" y="20"/>
                  </a:cubicBezTo>
                  <a:cubicBezTo>
                    <a:pt x="182" y="21"/>
                    <a:pt x="184" y="21"/>
                    <a:pt x="185" y="21"/>
                  </a:cubicBezTo>
                  <a:cubicBezTo>
                    <a:pt x="184" y="21"/>
                    <a:pt x="184" y="21"/>
                    <a:pt x="183" y="21"/>
                  </a:cubicBezTo>
                  <a:cubicBezTo>
                    <a:pt x="181" y="21"/>
                    <a:pt x="180" y="21"/>
                    <a:pt x="179" y="21"/>
                  </a:cubicBezTo>
                  <a:cubicBezTo>
                    <a:pt x="178" y="20"/>
                    <a:pt x="177" y="20"/>
                    <a:pt x="175" y="20"/>
                  </a:cubicBezTo>
                  <a:cubicBezTo>
                    <a:pt x="175" y="20"/>
                    <a:pt x="174" y="20"/>
                    <a:pt x="174" y="20"/>
                  </a:cubicBezTo>
                  <a:cubicBezTo>
                    <a:pt x="174" y="20"/>
                    <a:pt x="174" y="20"/>
                    <a:pt x="173" y="20"/>
                  </a:cubicBezTo>
                  <a:cubicBezTo>
                    <a:pt x="173" y="20"/>
                    <a:pt x="172" y="20"/>
                    <a:pt x="172" y="20"/>
                  </a:cubicBezTo>
                  <a:cubicBezTo>
                    <a:pt x="172" y="21"/>
                    <a:pt x="172" y="21"/>
                    <a:pt x="172" y="21"/>
                  </a:cubicBezTo>
                  <a:cubicBezTo>
                    <a:pt x="172" y="21"/>
                    <a:pt x="172" y="21"/>
                    <a:pt x="172" y="21"/>
                  </a:cubicBezTo>
                  <a:cubicBezTo>
                    <a:pt x="172" y="21"/>
                    <a:pt x="172" y="21"/>
                    <a:pt x="172" y="22"/>
                  </a:cubicBezTo>
                  <a:cubicBezTo>
                    <a:pt x="173" y="22"/>
                    <a:pt x="173" y="22"/>
                    <a:pt x="174" y="22"/>
                  </a:cubicBezTo>
                  <a:cubicBezTo>
                    <a:pt x="174" y="22"/>
                    <a:pt x="175" y="22"/>
                    <a:pt x="176" y="22"/>
                  </a:cubicBezTo>
                  <a:cubicBezTo>
                    <a:pt x="176" y="22"/>
                    <a:pt x="176" y="22"/>
                    <a:pt x="176" y="22"/>
                  </a:cubicBezTo>
                  <a:cubicBezTo>
                    <a:pt x="177" y="22"/>
                    <a:pt x="178" y="22"/>
                    <a:pt x="178" y="22"/>
                  </a:cubicBezTo>
                  <a:cubicBezTo>
                    <a:pt x="178" y="22"/>
                    <a:pt x="179" y="23"/>
                    <a:pt x="179" y="23"/>
                  </a:cubicBezTo>
                  <a:cubicBezTo>
                    <a:pt x="180" y="23"/>
                    <a:pt x="180" y="23"/>
                    <a:pt x="180" y="22"/>
                  </a:cubicBezTo>
                  <a:cubicBezTo>
                    <a:pt x="183" y="22"/>
                    <a:pt x="189" y="21"/>
                    <a:pt x="192" y="21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3" y="21"/>
                    <a:pt x="193" y="21"/>
                    <a:pt x="193" y="21"/>
                  </a:cubicBezTo>
                  <a:cubicBezTo>
                    <a:pt x="192" y="21"/>
                    <a:pt x="190" y="21"/>
                    <a:pt x="189" y="22"/>
                  </a:cubicBezTo>
                  <a:cubicBezTo>
                    <a:pt x="189" y="23"/>
                    <a:pt x="189" y="23"/>
                    <a:pt x="189" y="23"/>
                  </a:cubicBezTo>
                  <a:cubicBezTo>
                    <a:pt x="189" y="23"/>
                    <a:pt x="188" y="23"/>
                    <a:pt x="188" y="23"/>
                  </a:cubicBezTo>
                  <a:cubicBezTo>
                    <a:pt x="188" y="24"/>
                    <a:pt x="188" y="24"/>
                    <a:pt x="189" y="24"/>
                  </a:cubicBezTo>
                  <a:cubicBezTo>
                    <a:pt x="190" y="24"/>
                    <a:pt x="192" y="23"/>
                    <a:pt x="193" y="23"/>
                  </a:cubicBezTo>
                  <a:cubicBezTo>
                    <a:pt x="193" y="23"/>
                    <a:pt x="197" y="23"/>
                    <a:pt x="199" y="22"/>
                  </a:cubicBezTo>
                  <a:cubicBezTo>
                    <a:pt x="199" y="21"/>
                    <a:pt x="201" y="20"/>
                    <a:pt x="201" y="19"/>
                  </a:cubicBezTo>
                  <a:cubicBezTo>
                    <a:pt x="201" y="18"/>
                    <a:pt x="201" y="18"/>
                    <a:pt x="200" y="18"/>
                  </a:cubicBezTo>
                  <a:moveTo>
                    <a:pt x="167" y="17"/>
                  </a:moveTo>
                  <a:cubicBezTo>
                    <a:pt x="167" y="17"/>
                    <a:pt x="166" y="17"/>
                    <a:pt x="165" y="17"/>
                  </a:cubicBezTo>
                  <a:cubicBezTo>
                    <a:pt x="165" y="18"/>
                    <a:pt x="168" y="19"/>
                    <a:pt x="169" y="19"/>
                  </a:cubicBezTo>
                  <a:cubicBezTo>
                    <a:pt x="170" y="19"/>
                    <a:pt x="170" y="19"/>
                    <a:pt x="170" y="19"/>
                  </a:cubicBezTo>
                  <a:cubicBezTo>
                    <a:pt x="171" y="19"/>
                    <a:pt x="172" y="18"/>
                    <a:pt x="172" y="18"/>
                  </a:cubicBezTo>
                  <a:cubicBezTo>
                    <a:pt x="170" y="18"/>
                    <a:pt x="169" y="17"/>
                    <a:pt x="167" y="17"/>
                  </a:cubicBezTo>
                  <a:moveTo>
                    <a:pt x="184" y="16"/>
                  </a:moveTo>
                  <a:cubicBezTo>
                    <a:pt x="184" y="16"/>
                    <a:pt x="184" y="16"/>
                    <a:pt x="183" y="16"/>
                  </a:cubicBezTo>
                  <a:cubicBezTo>
                    <a:pt x="183" y="16"/>
                    <a:pt x="180" y="17"/>
                    <a:pt x="181" y="17"/>
                  </a:cubicBezTo>
                  <a:cubicBezTo>
                    <a:pt x="181" y="17"/>
                    <a:pt x="181" y="17"/>
                    <a:pt x="182" y="17"/>
                  </a:cubicBezTo>
                  <a:cubicBezTo>
                    <a:pt x="184" y="17"/>
                    <a:pt x="186" y="17"/>
                    <a:pt x="186" y="16"/>
                  </a:cubicBezTo>
                  <a:cubicBezTo>
                    <a:pt x="186" y="16"/>
                    <a:pt x="185" y="16"/>
                    <a:pt x="184" y="16"/>
                  </a:cubicBezTo>
                  <a:moveTo>
                    <a:pt x="213" y="15"/>
                  </a:moveTo>
                  <a:cubicBezTo>
                    <a:pt x="212" y="15"/>
                    <a:pt x="212" y="15"/>
                    <a:pt x="211" y="15"/>
                  </a:cubicBezTo>
                  <a:cubicBezTo>
                    <a:pt x="209" y="15"/>
                    <a:pt x="206" y="16"/>
                    <a:pt x="206" y="16"/>
                  </a:cubicBezTo>
                  <a:cubicBezTo>
                    <a:pt x="206" y="17"/>
                    <a:pt x="215" y="18"/>
                    <a:pt x="217" y="18"/>
                  </a:cubicBezTo>
                  <a:cubicBezTo>
                    <a:pt x="217" y="18"/>
                    <a:pt x="217" y="18"/>
                    <a:pt x="217" y="18"/>
                  </a:cubicBezTo>
                  <a:cubicBezTo>
                    <a:pt x="217" y="18"/>
                    <a:pt x="217" y="18"/>
                    <a:pt x="218" y="18"/>
                  </a:cubicBezTo>
                  <a:cubicBezTo>
                    <a:pt x="219" y="18"/>
                    <a:pt x="220" y="17"/>
                    <a:pt x="220" y="17"/>
                  </a:cubicBezTo>
                  <a:cubicBezTo>
                    <a:pt x="223" y="18"/>
                    <a:pt x="224" y="19"/>
                    <a:pt x="227" y="20"/>
                  </a:cubicBezTo>
                  <a:cubicBezTo>
                    <a:pt x="226" y="20"/>
                    <a:pt x="225" y="20"/>
                    <a:pt x="225" y="21"/>
                  </a:cubicBezTo>
                  <a:cubicBezTo>
                    <a:pt x="225" y="22"/>
                    <a:pt x="232" y="23"/>
                    <a:pt x="236" y="23"/>
                  </a:cubicBezTo>
                  <a:cubicBezTo>
                    <a:pt x="237" y="23"/>
                    <a:pt x="240" y="22"/>
                    <a:pt x="241" y="22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1" y="22"/>
                    <a:pt x="242" y="22"/>
                    <a:pt x="242" y="22"/>
                  </a:cubicBezTo>
                  <a:cubicBezTo>
                    <a:pt x="242" y="22"/>
                    <a:pt x="242" y="22"/>
                    <a:pt x="243" y="22"/>
                  </a:cubicBezTo>
                  <a:cubicBezTo>
                    <a:pt x="242" y="23"/>
                    <a:pt x="244" y="23"/>
                    <a:pt x="247" y="23"/>
                  </a:cubicBezTo>
                  <a:cubicBezTo>
                    <a:pt x="248" y="23"/>
                    <a:pt x="250" y="23"/>
                    <a:pt x="251" y="23"/>
                  </a:cubicBezTo>
                  <a:cubicBezTo>
                    <a:pt x="255" y="23"/>
                    <a:pt x="259" y="23"/>
                    <a:pt x="264" y="23"/>
                  </a:cubicBezTo>
                  <a:cubicBezTo>
                    <a:pt x="265" y="23"/>
                    <a:pt x="266" y="22"/>
                    <a:pt x="268" y="22"/>
                  </a:cubicBezTo>
                  <a:cubicBezTo>
                    <a:pt x="268" y="23"/>
                    <a:pt x="269" y="23"/>
                    <a:pt x="271" y="23"/>
                  </a:cubicBezTo>
                  <a:cubicBezTo>
                    <a:pt x="273" y="23"/>
                    <a:pt x="276" y="23"/>
                    <a:pt x="278" y="23"/>
                  </a:cubicBezTo>
                  <a:cubicBezTo>
                    <a:pt x="281" y="23"/>
                    <a:pt x="284" y="23"/>
                    <a:pt x="284" y="22"/>
                  </a:cubicBezTo>
                  <a:cubicBezTo>
                    <a:pt x="284" y="22"/>
                    <a:pt x="284" y="22"/>
                    <a:pt x="284" y="22"/>
                  </a:cubicBezTo>
                  <a:cubicBezTo>
                    <a:pt x="284" y="22"/>
                    <a:pt x="283" y="22"/>
                    <a:pt x="282" y="22"/>
                  </a:cubicBezTo>
                  <a:cubicBezTo>
                    <a:pt x="283" y="21"/>
                    <a:pt x="283" y="21"/>
                    <a:pt x="283" y="21"/>
                  </a:cubicBezTo>
                  <a:cubicBezTo>
                    <a:pt x="283" y="21"/>
                    <a:pt x="283" y="21"/>
                    <a:pt x="284" y="21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82" y="20"/>
                    <a:pt x="278" y="19"/>
                    <a:pt x="271" y="19"/>
                  </a:cubicBezTo>
                  <a:cubicBezTo>
                    <a:pt x="270" y="19"/>
                    <a:pt x="269" y="19"/>
                    <a:pt x="268" y="19"/>
                  </a:cubicBezTo>
                  <a:cubicBezTo>
                    <a:pt x="262" y="19"/>
                    <a:pt x="259" y="20"/>
                    <a:pt x="251" y="20"/>
                  </a:cubicBezTo>
                  <a:cubicBezTo>
                    <a:pt x="247" y="20"/>
                    <a:pt x="244" y="20"/>
                    <a:pt x="240" y="19"/>
                  </a:cubicBezTo>
                  <a:cubicBezTo>
                    <a:pt x="240" y="19"/>
                    <a:pt x="239" y="20"/>
                    <a:pt x="238" y="20"/>
                  </a:cubicBezTo>
                  <a:cubicBezTo>
                    <a:pt x="238" y="20"/>
                    <a:pt x="238" y="19"/>
                    <a:pt x="238" y="19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6" y="18"/>
                    <a:pt x="233" y="19"/>
                    <a:pt x="232" y="18"/>
                  </a:cubicBezTo>
                  <a:cubicBezTo>
                    <a:pt x="232" y="18"/>
                    <a:pt x="233" y="18"/>
                    <a:pt x="233" y="18"/>
                  </a:cubicBezTo>
                  <a:cubicBezTo>
                    <a:pt x="235" y="18"/>
                    <a:pt x="236" y="18"/>
                    <a:pt x="238" y="18"/>
                  </a:cubicBezTo>
                  <a:cubicBezTo>
                    <a:pt x="237" y="17"/>
                    <a:pt x="229" y="17"/>
                    <a:pt x="231" y="16"/>
                  </a:cubicBezTo>
                  <a:cubicBezTo>
                    <a:pt x="230" y="16"/>
                    <a:pt x="229" y="16"/>
                    <a:pt x="228" y="16"/>
                  </a:cubicBezTo>
                  <a:cubicBezTo>
                    <a:pt x="227" y="16"/>
                    <a:pt x="226" y="17"/>
                    <a:pt x="224" y="17"/>
                  </a:cubicBezTo>
                  <a:cubicBezTo>
                    <a:pt x="224" y="17"/>
                    <a:pt x="224" y="17"/>
                    <a:pt x="224" y="17"/>
                  </a:cubicBezTo>
                  <a:cubicBezTo>
                    <a:pt x="222" y="17"/>
                    <a:pt x="220" y="16"/>
                    <a:pt x="219" y="16"/>
                  </a:cubicBezTo>
                  <a:cubicBezTo>
                    <a:pt x="217" y="16"/>
                    <a:pt x="215" y="15"/>
                    <a:pt x="213" y="15"/>
                  </a:cubicBezTo>
                  <a:moveTo>
                    <a:pt x="221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20" y="14"/>
                    <a:pt x="220" y="14"/>
                    <a:pt x="220" y="14"/>
                  </a:cubicBezTo>
                  <a:cubicBezTo>
                    <a:pt x="220" y="14"/>
                    <a:pt x="220" y="14"/>
                    <a:pt x="219" y="14"/>
                  </a:cubicBezTo>
                  <a:cubicBezTo>
                    <a:pt x="216" y="14"/>
                    <a:pt x="211" y="14"/>
                    <a:pt x="209" y="15"/>
                  </a:cubicBezTo>
                  <a:cubicBezTo>
                    <a:pt x="209" y="15"/>
                    <a:pt x="218" y="15"/>
                    <a:pt x="219" y="15"/>
                  </a:cubicBezTo>
                  <a:cubicBezTo>
                    <a:pt x="219" y="15"/>
                    <a:pt x="219" y="15"/>
                    <a:pt x="219" y="15"/>
                  </a:cubicBezTo>
                  <a:cubicBezTo>
                    <a:pt x="220" y="15"/>
                    <a:pt x="221" y="15"/>
                    <a:pt x="221" y="14"/>
                  </a:cubicBezTo>
                  <a:cubicBezTo>
                    <a:pt x="221" y="14"/>
                    <a:pt x="221" y="14"/>
                    <a:pt x="221" y="14"/>
                  </a:cubicBezTo>
                  <a:moveTo>
                    <a:pt x="337" y="13"/>
                  </a:moveTo>
                  <a:cubicBezTo>
                    <a:pt x="336" y="13"/>
                    <a:pt x="336" y="13"/>
                    <a:pt x="336" y="13"/>
                  </a:cubicBezTo>
                  <a:cubicBezTo>
                    <a:pt x="336" y="15"/>
                    <a:pt x="344" y="15"/>
                    <a:pt x="347" y="16"/>
                  </a:cubicBezTo>
                  <a:cubicBezTo>
                    <a:pt x="347" y="17"/>
                    <a:pt x="346" y="17"/>
                    <a:pt x="343" y="18"/>
                  </a:cubicBezTo>
                  <a:cubicBezTo>
                    <a:pt x="340" y="18"/>
                    <a:pt x="335" y="16"/>
                    <a:pt x="331" y="16"/>
                  </a:cubicBezTo>
                  <a:cubicBezTo>
                    <a:pt x="330" y="16"/>
                    <a:pt x="330" y="16"/>
                    <a:pt x="329" y="16"/>
                  </a:cubicBezTo>
                  <a:cubicBezTo>
                    <a:pt x="329" y="16"/>
                    <a:pt x="328" y="16"/>
                    <a:pt x="327" y="16"/>
                  </a:cubicBezTo>
                  <a:cubicBezTo>
                    <a:pt x="326" y="16"/>
                    <a:pt x="325" y="16"/>
                    <a:pt x="325" y="16"/>
                  </a:cubicBezTo>
                  <a:cubicBezTo>
                    <a:pt x="324" y="16"/>
                    <a:pt x="324" y="16"/>
                    <a:pt x="323" y="16"/>
                  </a:cubicBezTo>
                  <a:cubicBezTo>
                    <a:pt x="321" y="16"/>
                    <a:pt x="319" y="16"/>
                    <a:pt x="317" y="16"/>
                  </a:cubicBezTo>
                  <a:cubicBezTo>
                    <a:pt x="315" y="16"/>
                    <a:pt x="315" y="16"/>
                    <a:pt x="315" y="17"/>
                  </a:cubicBezTo>
                  <a:cubicBezTo>
                    <a:pt x="315" y="17"/>
                    <a:pt x="330" y="20"/>
                    <a:pt x="331" y="20"/>
                  </a:cubicBezTo>
                  <a:cubicBezTo>
                    <a:pt x="333" y="20"/>
                    <a:pt x="334" y="21"/>
                    <a:pt x="336" y="21"/>
                  </a:cubicBezTo>
                  <a:cubicBezTo>
                    <a:pt x="336" y="21"/>
                    <a:pt x="336" y="21"/>
                    <a:pt x="337" y="21"/>
                  </a:cubicBezTo>
                  <a:cubicBezTo>
                    <a:pt x="337" y="21"/>
                    <a:pt x="337" y="21"/>
                    <a:pt x="338" y="21"/>
                  </a:cubicBezTo>
                  <a:cubicBezTo>
                    <a:pt x="340" y="21"/>
                    <a:pt x="341" y="21"/>
                    <a:pt x="344" y="21"/>
                  </a:cubicBezTo>
                  <a:cubicBezTo>
                    <a:pt x="343" y="22"/>
                    <a:pt x="343" y="22"/>
                    <a:pt x="342" y="22"/>
                  </a:cubicBezTo>
                  <a:cubicBezTo>
                    <a:pt x="339" y="22"/>
                    <a:pt x="336" y="22"/>
                    <a:pt x="333" y="21"/>
                  </a:cubicBezTo>
                  <a:cubicBezTo>
                    <a:pt x="333" y="21"/>
                    <a:pt x="332" y="21"/>
                    <a:pt x="332" y="21"/>
                  </a:cubicBezTo>
                  <a:cubicBezTo>
                    <a:pt x="331" y="21"/>
                    <a:pt x="331" y="21"/>
                    <a:pt x="330" y="21"/>
                  </a:cubicBezTo>
                  <a:cubicBezTo>
                    <a:pt x="329" y="21"/>
                    <a:pt x="328" y="21"/>
                    <a:pt x="327" y="21"/>
                  </a:cubicBezTo>
                  <a:cubicBezTo>
                    <a:pt x="326" y="21"/>
                    <a:pt x="325" y="21"/>
                    <a:pt x="324" y="21"/>
                  </a:cubicBezTo>
                  <a:cubicBezTo>
                    <a:pt x="323" y="21"/>
                    <a:pt x="322" y="21"/>
                    <a:pt x="322" y="21"/>
                  </a:cubicBezTo>
                  <a:cubicBezTo>
                    <a:pt x="323" y="22"/>
                    <a:pt x="324" y="22"/>
                    <a:pt x="324" y="22"/>
                  </a:cubicBezTo>
                  <a:cubicBezTo>
                    <a:pt x="324" y="22"/>
                    <a:pt x="325" y="22"/>
                    <a:pt x="325" y="22"/>
                  </a:cubicBezTo>
                  <a:cubicBezTo>
                    <a:pt x="325" y="22"/>
                    <a:pt x="326" y="22"/>
                    <a:pt x="327" y="22"/>
                  </a:cubicBezTo>
                  <a:cubicBezTo>
                    <a:pt x="329" y="22"/>
                    <a:pt x="331" y="23"/>
                    <a:pt x="334" y="24"/>
                  </a:cubicBezTo>
                  <a:cubicBezTo>
                    <a:pt x="333" y="24"/>
                    <a:pt x="332" y="24"/>
                    <a:pt x="331" y="24"/>
                  </a:cubicBezTo>
                  <a:cubicBezTo>
                    <a:pt x="333" y="25"/>
                    <a:pt x="338" y="26"/>
                    <a:pt x="341" y="27"/>
                  </a:cubicBezTo>
                  <a:cubicBezTo>
                    <a:pt x="342" y="27"/>
                    <a:pt x="342" y="27"/>
                    <a:pt x="342" y="27"/>
                  </a:cubicBezTo>
                  <a:cubicBezTo>
                    <a:pt x="342" y="27"/>
                    <a:pt x="342" y="27"/>
                    <a:pt x="343" y="27"/>
                  </a:cubicBezTo>
                  <a:cubicBezTo>
                    <a:pt x="343" y="27"/>
                    <a:pt x="343" y="27"/>
                    <a:pt x="343" y="27"/>
                  </a:cubicBezTo>
                  <a:cubicBezTo>
                    <a:pt x="343" y="27"/>
                    <a:pt x="342" y="26"/>
                    <a:pt x="342" y="26"/>
                  </a:cubicBezTo>
                  <a:cubicBezTo>
                    <a:pt x="342" y="26"/>
                    <a:pt x="343" y="26"/>
                    <a:pt x="345" y="26"/>
                  </a:cubicBezTo>
                  <a:cubicBezTo>
                    <a:pt x="346" y="27"/>
                    <a:pt x="348" y="27"/>
                    <a:pt x="349" y="27"/>
                  </a:cubicBezTo>
                  <a:cubicBezTo>
                    <a:pt x="350" y="27"/>
                    <a:pt x="350" y="27"/>
                    <a:pt x="350" y="27"/>
                  </a:cubicBezTo>
                  <a:cubicBezTo>
                    <a:pt x="351" y="27"/>
                    <a:pt x="351" y="27"/>
                    <a:pt x="351" y="27"/>
                  </a:cubicBezTo>
                  <a:cubicBezTo>
                    <a:pt x="352" y="27"/>
                    <a:pt x="352" y="27"/>
                    <a:pt x="353" y="27"/>
                  </a:cubicBezTo>
                  <a:cubicBezTo>
                    <a:pt x="353" y="27"/>
                    <a:pt x="353" y="27"/>
                    <a:pt x="354" y="27"/>
                  </a:cubicBezTo>
                  <a:cubicBezTo>
                    <a:pt x="356" y="28"/>
                    <a:pt x="357" y="28"/>
                    <a:pt x="358" y="28"/>
                  </a:cubicBezTo>
                  <a:cubicBezTo>
                    <a:pt x="375" y="31"/>
                    <a:pt x="386" y="36"/>
                    <a:pt x="391" y="42"/>
                  </a:cubicBezTo>
                  <a:cubicBezTo>
                    <a:pt x="391" y="43"/>
                    <a:pt x="391" y="43"/>
                    <a:pt x="391" y="43"/>
                  </a:cubicBezTo>
                  <a:cubicBezTo>
                    <a:pt x="393" y="44"/>
                    <a:pt x="395" y="44"/>
                    <a:pt x="395" y="45"/>
                  </a:cubicBezTo>
                  <a:cubicBezTo>
                    <a:pt x="396" y="46"/>
                    <a:pt x="392" y="45"/>
                    <a:pt x="393" y="47"/>
                  </a:cubicBezTo>
                  <a:cubicBezTo>
                    <a:pt x="393" y="48"/>
                    <a:pt x="394" y="48"/>
                    <a:pt x="397" y="48"/>
                  </a:cubicBezTo>
                  <a:cubicBezTo>
                    <a:pt x="397" y="49"/>
                    <a:pt x="398" y="49"/>
                    <a:pt x="398" y="49"/>
                  </a:cubicBezTo>
                  <a:cubicBezTo>
                    <a:pt x="398" y="49"/>
                    <a:pt x="399" y="48"/>
                    <a:pt x="399" y="48"/>
                  </a:cubicBezTo>
                  <a:cubicBezTo>
                    <a:pt x="399" y="48"/>
                    <a:pt x="399" y="48"/>
                    <a:pt x="400" y="48"/>
                  </a:cubicBezTo>
                  <a:cubicBezTo>
                    <a:pt x="400" y="48"/>
                    <a:pt x="400" y="48"/>
                    <a:pt x="400" y="48"/>
                  </a:cubicBezTo>
                  <a:cubicBezTo>
                    <a:pt x="405" y="49"/>
                    <a:pt x="407" y="52"/>
                    <a:pt x="411" y="54"/>
                  </a:cubicBezTo>
                  <a:cubicBezTo>
                    <a:pt x="411" y="54"/>
                    <a:pt x="411" y="55"/>
                    <a:pt x="411" y="55"/>
                  </a:cubicBezTo>
                  <a:cubicBezTo>
                    <a:pt x="411" y="55"/>
                    <a:pt x="410" y="55"/>
                    <a:pt x="410" y="55"/>
                  </a:cubicBezTo>
                  <a:cubicBezTo>
                    <a:pt x="407" y="54"/>
                    <a:pt x="405" y="52"/>
                    <a:pt x="402" y="52"/>
                  </a:cubicBezTo>
                  <a:cubicBezTo>
                    <a:pt x="400" y="51"/>
                    <a:pt x="400" y="51"/>
                    <a:pt x="399" y="51"/>
                  </a:cubicBezTo>
                  <a:cubicBezTo>
                    <a:pt x="400" y="53"/>
                    <a:pt x="410" y="56"/>
                    <a:pt x="415" y="57"/>
                  </a:cubicBezTo>
                  <a:cubicBezTo>
                    <a:pt x="414" y="59"/>
                    <a:pt x="412" y="59"/>
                    <a:pt x="412" y="61"/>
                  </a:cubicBezTo>
                  <a:cubicBezTo>
                    <a:pt x="410" y="60"/>
                    <a:pt x="410" y="60"/>
                    <a:pt x="409" y="60"/>
                  </a:cubicBezTo>
                  <a:cubicBezTo>
                    <a:pt x="409" y="60"/>
                    <a:pt x="408" y="60"/>
                    <a:pt x="408" y="60"/>
                  </a:cubicBezTo>
                  <a:cubicBezTo>
                    <a:pt x="408" y="60"/>
                    <a:pt x="408" y="60"/>
                    <a:pt x="408" y="60"/>
                  </a:cubicBezTo>
                  <a:cubicBezTo>
                    <a:pt x="405" y="60"/>
                    <a:pt x="405" y="61"/>
                    <a:pt x="403" y="62"/>
                  </a:cubicBezTo>
                  <a:cubicBezTo>
                    <a:pt x="403" y="63"/>
                    <a:pt x="403" y="63"/>
                    <a:pt x="403" y="64"/>
                  </a:cubicBezTo>
                  <a:cubicBezTo>
                    <a:pt x="404" y="64"/>
                    <a:pt x="404" y="64"/>
                    <a:pt x="404" y="64"/>
                  </a:cubicBezTo>
                  <a:cubicBezTo>
                    <a:pt x="404" y="64"/>
                    <a:pt x="405" y="64"/>
                    <a:pt x="406" y="64"/>
                  </a:cubicBezTo>
                  <a:cubicBezTo>
                    <a:pt x="406" y="65"/>
                    <a:pt x="405" y="65"/>
                    <a:pt x="405" y="66"/>
                  </a:cubicBezTo>
                  <a:cubicBezTo>
                    <a:pt x="406" y="67"/>
                    <a:pt x="410" y="69"/>
                    <a:pt x="411" y="70"/>
                  </a:cubicBezTo>
                  <a:cubicBezTo>
                    <a:pt x="411" y="71"/>
                    <a:pt x="412" y="73"/>
                    <a:pt x="413" y="73"/>
                  </a:cubicBezTo>
                  <a:cubicBezTo>
                    <a:pt x="414" y="73"/>
                    <a:pt x="414" y="73"/>
                    <a:pt x="415" y="73"/>
                  </a:cubicBezTo>
                  <a:cubicBezTo>
                    <a:pt x="415" y="73"/>
                    <a:pt x="415" y="73"/>
                    <a:pt x="415" y="73"/>
                  </a:cubicBezTo>
                  <a:cubicBezTo>
                    <a:pt x="415" y="73"/>
                    <a:pt x="416" y="73"/>
                    <a:pt x="416" y="73"/>
                  </a:cubicBezTo>
                  <a:cubicBezTo>
                    <a:pt x="416" y="73"/>
                    <a:pt x="417" y="74"/>
                    <a:pt x="418" y="74"/>
                  </a:cubicBezTo>
                  <a:cubicBezTo>
                    <a:pt x="417" y="74"/>
                    <a:pt x="416" y="74"/>
                    <a:pt x="416" y="75"/>
                  </a:cubicBezTo>
                  <a:cubicBezTo>
                    <a:pt x="417" y="77"/>
                    <a:pt x="422" y="83"/>
                    <a:pt x="426" y="84"/>
                  </a:cubicBezTo>
                  <a:cubicBezTo>
                    <a:pt x="426" y="85"/>
                    <a:pt x="426" y="85"/>
                    <a:pt x="427" y="86"/>
                  </a:cubicBezTo>
                  <a:cubicBezTo>
                    <a:pt x="429" y="87"/>
                    <a:pt x="430" y="87"/>
                    <a:pt x="432" y="89"/>
                  </a:cubicBezTo>
                  <a:cubicBezTo>
                    <a:pt x="433" y="89"/>
                    <a:pt x="435" y="89"/>
                    <a:pt x="437" y="89"/>
                  </a:cubicBezTo>
                  <a:cubicBezTo>
                    <a:pt x="441" y="90"/>
                    <a:pt x="441" y="93"/>
                    <a:pt x="444" y="94"/>
                  </a:cubicBezTo>
                  <a:cubicBezTo>
                    <a:pt x="445" y="94"/>
                    <a:pt x="445" y="94"/>
                    <a:pt x="445" y="94"/>
                  </a:cubicBezTo>
                  <a:cubicBezTo>
                    <a:pt x="445" y="94"/>
                    <a:pt x="445" y="94"/>
                    <a:pt x="445" y="94"/>
                  </a:cubicBezTo>
                  <a:cubicBezTo>
                    <a:pt x="445" y="94"/>
                    <a:pt x="445" y="94"/>
                    <a:pt x="446" y="94"/>
                  </a:cubicBezTo>
                  <a:cubicBezTo>
                    <a:pt x="446" y="94"/>
                    <a:pt x="446" y="94"/>
                    <a:pt x="447" y="94"/>
                  </a:cubicBezTo>
                  <a:cubicBezTo>
                    <a:pt x="447" y="95"/>
                    <a:pt x="448" y="95"/>
                    <a:pt x="449" y="95"/>
                  </a:cubicBezTo>
                  <a:cubicBezTo>
                    <a:pt x="449" y="95"/>
                    <a:pt x="449" y="95"/>
                    <a:pt x="449" y="95"/>
                  </a:cubicBezTo>
                  <a:cubicBezTo>
                    <a:pt x="452" y="95"/>
                    <a:pt x="450" y="92"/>
                    <a:pt x="452" y="92"/>
                  </a:cubicBezTo>
                  <a:cubicBezTo>
                    <a:pt x="452" y="91"/>
                    <a:pt x="452" y="90"/>
                    <a:pt x="451" y="88"/>
                  </a:cubicBezTo>
                  <a:cubicBezTo>
                    <a:pt x="451" y="86"/>
                    <a:pt x="457" y="88"/>
                    <a:pt x="456" y="86"/>
                  </a:cubicBezTo>
                  <a:cubicBezTo>
                    <a:pt x="456" y="85"/>
                    <a:pt x="454" y="84"/>
                    <a:pt x="454" y="84"/>
                  </a:cubicBezTo>
                  <a:cubicBezTo>
                    <a:pt x="454" y="83"/>
                    <a:pt x="454" y="83"/>
                    <a:pt x="455" y="83"/>
                  </a:cubicBezTo>
                  <a:cubicBezTo>
                    <a:pt x="454" y="83"/>
                    <a:pt x="454" y="83"/>
                    <a:pt x="454" y="83"/>
                  </a:cubicBezTo>
                  <a:cubicBezTo>
                    <a:pt x="454" y="82"/>
                    <a:pt x="455" y="82"/>
                    <a:pt x="455" y="82"/>
                  </a:cubicBezTo>
                  <a:cubicBezTo>
                    <a:pt x="456" y="82"/>
                    <a:pt x="457" y="82"/>
                    <a:pt x="459" y="82"/>
                  </a:cubicBezTo>
                  <a:cubicBezTo>
                    <a:pt x="460" y="83"/>
                    <a:pt x="461" y="83"/>
                    <a:pt x="462" y="83"/>
                  </a:cubicBezTo>
                  <a:cubicBezTo>
                    <a:pt x="462" y="83"/>
                    <a:pt x="462" y="83"/>
                    <a:pt x="462" y="83"/>
                  </a:cubicBezTo>
                  <a:cubicBezTo>
                    <a:pt x="464" y="83"/>
                    <a:pt x="463" y="82"/>
                    <a:pt x="464" y="82"/>
                  </a:cubicBezTo>
                  <a:cubicBezTo>
                    <a:pt x="464" y="82"/>
                    <a:pt x="464" y="82"/>
                    <a:pt x="464" y="82"/>
                  </a:cubicBezTo>
                  <a:cubicBezTo>
                    <a:pt x="464" y="83"/>
                    <a:pt x="464" y="83"/>
                    <a:pt x="464" y="83"/>
                  </a:cubicBezTo>
                  <a:cubicBezTo>
                    <a:pt x="465" y="84"/>
                    <a:pt x="465" y="84"/>
                    <a:pt x="466" y="84"/>
                  </a:cubicBezTo>
                  <a:cubicBezTo>
                    <a:pt x="467" y="84"/>
                    <a:pt x="469" y="84"/>
                    <a:pt x="470" y="85"/>
                  </a:cubicBezTo>
                  <a:cubicBezTo>
                    <a:pt x="444" y="57"/>
                    <a:pt x="414" y="33"/>
                    <a:pt x="379" y="16"/>
                  </a:cubicBezTo>
                  <a:cubicBezTo>
                    <a:pt x="378" y="16"/>
                    <a:pt x="376" y="16"/>
                    <a:pt x="374" y="16"/>
                  </a:cubicBezTo>
                  <a:cubicBezTo>
                    <a:pt x="369" y="14"/>
                    <a:pt x="367" y="14"/>
                    <a:pt x="361" y="13"/>
                  </a:cubicBezTo>
                  <a:cubicBezTo>
                    <a:pt x="361" y="13"/>
                    <a:pt x="360" y="13"/>
                    <a:pt x="360" y="13"/>
                  </a:cubicBezTo>
                  <a:cubicBezTo>
                    <a:pt x="359" y="13"/>
                    <a:pt x="359" y="14"/>
                    <a:pt x="359" y="14"/>
                  </a:cubicBezTo>
                  <a:cubicBezTo>
                    <a:pt x="359" y="14"/>
                    <a:pt x="359" y="15"/>
                    <a:pt x="358" y="15"/>
                  </a:cubicBezTo>
                  <a:cubicBezTo>
                    <a:pt x="358" y="15"/>
                    <a:pt x="357" y="14"/>
                    <a:pt x="356" y="14"/>
                  </a:cubicBezTo>
                  <a:cubicBezTo>
                    <a:pt x="355" y="14"/>
                    <a:pt x="354" y="14"/>
                    <a:pt x="352" y="13"/>
                  </a:cubicBezTo>
                  <a:cubicBezTo>
                    <a:pt x="352" y="13"/>
                    <a:pt x="350" y="13"/>
                    <a:pt x="349" y="13"/>
                  </a:cubicBezTo>
                  <a:cubicBezTo>
                    <a:pt x="346" y="13"/>
                    <a:pt x="342" y="13"/>
                    <a:pt x="338" y="13"/>
                  </a:cubicBezTo>
                  <a:cubicBezTo>
                    <a:pt x="338" y="13"/>
                    <a:pt x="337" y="13"/>
                    <a:pt x="337" y="13"/>
                  </a:cubicBezTo>
                  <a:moveTo>
                    <a:pt x="183" y="12"/>
                  </a:moveTo>
                  <a:cubicBezTo>
                    <a:pt x="183" y="12"/>
                    <a:pt x="182" y="12"/>
                    <a:pt x="182" y="12"/>
                  </a:cubicBezTo>
                  <a:cubicBezTo>
                    <a:pt x="181" y="13"/>
                    <a:pt x="180" y="13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8" y="13"/>
                    <a:pt x="178" y="13"/>
                    <a:pt x="177" y="13"/>
                  </a:cubicBezTo>
                  <a:cubicBezTo>
                    <a:pt x="176" y="13"/>
                    <a:pt x="176" y="13"/>
                    <a:pt x="175" y="13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2" y="13"/>
                    <a:pt x="171" y="13"/>
                    <a:pt x="169" y="14"/>
                  </a:cubicBezTo>
                  <a:cubicBezTo>
                    <a:pt x="169" y="14"/>
                    <a:pt x="169" y="14"/>
                    <a:pt x="169" y="14"/>
                  </a:cubicBezTo>
                  <a:cubicBezTo>
                    <a:pt x="169" y="14"/>
                    <a:pt x="170" y="14"/>
                    <a:pt x="171" y="14"/>
                  </a:cubicBezTo>
                  <a:cubicBezTo>
                    <a:pt x="171" y="14"/>
                    <a:pt x="170" y="15"/>
                    <a:pt x="170" y="15"/>
                  </a:cubicBezTo>
                  <a:cubicBezTo>
                    <a:pt x="170" y="15"/>
                    <a:pt x="170" y="15"/>
                    <a:pt x="170" y="15"/>
                  </a:cubicBezTo>
                  <a:cubicBezTo>
                    <a:pt x="171" y="15"/>
                    <a:pt x="172" y="15"/>
                    <a:pt x="175" y="14"/>
                  </a:cubicBezTo>
                  <a:cubicBezTo>
                    <a:pt x="175" y="15"/>
                    <a:pt x="175" y="15"/>
                    <a:pt x="175" y="15"/>
                  </a:cubicBezTo>
                  <a:cubicBezTo>
                    <a:pt x="173" y="15"/>
                    <a:pt x="172" y="15"/>
                    <a:pt x="170" y="16"/>
                  </a:cubicBezTo>
                  <a:cubicBezTo>
                    <a:pt x="171" y="16"/>
                    <a:pt x="171" y="16"/>
                    <a:pt x="172" y="16"/>
                  </a:cubicBezTo>
                  <a:cubicBezTo>
                    <a:pt x="172" y="16"/>
                    <a:pt x="173" y="16"/>
                    <a:pt x="174" y="16"/>
                  </a:cubicBezTo>
                  <a:cubicBezTo>
                    <a:pt x="176" y="16"/>
                    <a:pt x="177" y="15"/>
                    <a:pt x="178" y="15"/>
                  </a:cubicBezTo>
                  <a:cubicBezTo>
                    <a:pt x="179" y="15"/>
                    <a:pt x="179" y="15"/>
                    <a:pt x="179" y="16"/>
                  </a:cubicBezTo>
                  <a:cubicBezTo>
                    <a:pt x="182" y="15"/>
                    <a:pt x="184" y="15"/>
                    <a:pt x="186" y="15"/>
                  </a:cubicBezTo>
                  <a:cubicBezTo>
                    <a:pt x="187" y="15"/>
                    <a:pt x="187" y="15"/>
                    <a:pt x="187" y="15"/>
                  </a:cubicBezTo>
                  <a:cubicBezTo>
                    <a:pt x="188" y="15"/>
                    <a:pt x="189" y="15"/>
                    <a:pt x="190" y="15"/>
                  </a:cubicBezTo>
                  <a:cubicBezTo>
                    <a:pt x="190" y="16"/>
                    <a:pt x="191" y="16"/>
                    <a:pt x="192" y="16"/>
                  </a:cubicBezTo>
                  <a:cubicBezTo>
                    <a:pt x="193" y="16"/>
                    <a:pt x="193" y="16"/>
                    <a:pt x="193" y="16"/>
                  </a:cubicBezTo>
                  <a:cubicBezTo>
                    <a:pt x="194" y="15"/>
                    <a:pt x="196" y="16"/>
                    <a:pt x="196" y="15"/>
                  </a:cubicBezTo>
                  <a:cubicBezTo>
                    <a:pt x="196" y="14"/>
                    <a:pt x="193" y="14"/>
                    <a:pt x="192" y="14"/>
                  </a:cubicBezTo>
                  <a:cubicBezTo>
                    <a:pt x="192" y="14"/>
                    <a:pt x="193" y="13"/>
                    <a:pt x="193" y="13"/>
                  </a:cubicBezTo>
                  <a:cubicBezTo>
                    <a:pt x="193" y="13"/>
                    <a:pt x="191" y="12"/>
                    <a:pt x="190" y="12"/>
                  </a:cubicBezTo>
                  <a:cubicBezTo>
                    <a:pt x="189" y="12"/>
                    <a:pt x="189" y="12"/>
                    <a:pt x="189" y="12"/>
                  </a:cubicBezTo>
                  <a:cubicBezTo>
                    <a:pt x="188" y="12"/>
                    <a:pt x="187" y="13"/>
                    <a:pt x="187" y="13"/>
                  </a:cubicBezTo>
                  <a:cubicBezTo>
                    <a:pt x="186" y="13"/>
                    <a:pt x="186" y="13"/>
                    <a:pt x="186" y="13"/>
                  </a:cubicBezTo>
                  <a:cubicBezTo>
                    <a:pt x="186" y="13"/>
                    <a:pt x="185" y="13"/>
                    <a:pt x="185" y="13"/>
                  </a:cubicBezTo>
                  <a:cubicBezTo>
                    <a:pt x="184" y="12"/>
                    <a:pt x="184" y="12"/>
                    <a:pt x="183" y="12"/>
                  </a:cubicBezTo>
                  <a:moveTo>
                    <a:pt x="204" y="11"/>
                  </a:moveTo>
                  <a:cubicBezTo>
                    <a:pt x="202" y="11"/>
                    <a:pt x="200" y="11"/>
                    <a:pt x="200" y="12"/>
                  </a:cubicBezTo>
                  <a:cubicBezTo>
                    <a:pt x="200" y="13"/>
                    <a:pt x="203" y="13"/>
                    <a:pt x="205" y="13"/>
                  </a:cubicBezTo>
                  <a:cubicBezTo>
                    <a:pt x="204" y="13"/>
                    <a:pt x="203" y="14"/>
                    <a:pt x="203" y="14"/>
                  </a:cubicBezTo>
                  <a:cubicBezTo>
                    <a:pt x="203" y="14"/>
                    <a:pt x="204" y="14"/>
                    <a:pt x="205" y="14"/>
                  </a:cubicBezTo>
                  <a:cubicBezTo>
                    <a:pt x="206" y="14"/>
                    <a:pt x="210" y="14"/>
                    <a:pt x="214" y="13"/>
                  </a:cubicBezTo>
                  <a:cubicBezTo>
                    <a:pt x="214" y="12"/>
                    <a:pt x="214" y="12"/>
                    <a:pt x="214" y="12"/>
                  </a:cubicBezTo>
                  <a:cubicBezTo>
                    <a:pt x="214" y="11"/>
                    <a:pt x="214" y="11"/>
                    <a:pt x="213" y="11"/>
                  </a:cubicBezTo>
                  <a:cubicBezTo>
                    <a:pt x="213" y="11"/>
                    <a:pt x="212" y="11"/>
                    <a:pt x="211" y="11"/>
                  </a:cubicBezTo>
                  <a:cubicBezTo>
                    <a:pt x="211" y="11"/>
                    <a:pt x="210" y="12"/>
                    <a:pt x="210" y="12"/>
                  </a:cubicBezTo>
                  <a:cubicBezTo>
                    <a:pt x="209" y="12"/>
                    <a:pt x="209" y="11"/>
                    <a:pt x="209" y="11"/>
                  </a:cubicBezTo>
                  <a:cubicBezTo>
                    <a:pt x="208" y="11"/>
                    <a:pt x="208" y="11"/>
                    <a:pt x="207" y="11"/>
                  </a:cubicBezTo>
                  <a:cubicBezTo>
                    <a:pt x="206" y="11"/>
                    <a:pt x="204" y="11"/>
                    <a:pt x="204" y="11"/>
                  </a:cubicBezTo>
                  <a:moveTo>
                    <a:pt x="201" y="7"/>
                  </a:moveTo>
                  <a:cubicBezTo>
                    <a:pt x="200" y="7"/>
                    <a:pt x="197" y="7"/>
                    <a:pt x="195" y="7"/>
                  </a:cubicBezTo>
                  <a:cubicBezTo>
                    <a:pt x="195" y="8"/>
                    <a:pt x="197" y="8"/>
                    <a:pt x="198" y="8"/>
                  </a:cubicBezTo>
                  <a:cubicBezTo>
                    <a:pt x="199" y="8"/>
                    <a:pt x="200" y="8"/>
                    <a:pt x="200" y="8"/>
                  </a:cubicBezTo>
                  <a:cubicBezTo>
                    <a:pt x="201" y="7"/>
                    <a:pt x="201" y="7"/>
                    <a:pt x="201" y="7"/>
                  </a:cubicBezTo>
                  <a:moveTo>
                    <a:pt x="223" y="4"/>
                  </a:moveTo>
                  <a:cubicBezTo>
                    <a:pt x="222" y="4"/>
                    <a:pt x="220" y="4"/>
                    <a:pt x="217" y="4"/>
                  </a:cubicBezTo>
                  <a:cubicBezTo>
                    <a:pt x="217" y="5"/>
                    <a:pt x="218" y="5"/>
                    <a:pt x="220" y="5"/>
                  </a:cubicBezTo>
                  <a:cubicBezTo>
                    <a:pt x="220" y="5"/>
                    <a:pt x="220" y="5"/>
                    <a:pt x="220" y="5"/>
                  </a:cubicBezTo>
                  <a:cubicBezTo>
                    <a:pt x="220" y="5"/>
                    <a:pt x="221" y="5"/>
                    <a:pt x="221" y="5"/>
                  </a:cubicBezTo>
                  <a:cubicBezTo>
                    <a:pt x="221" y="5"/>
                    <a:pt x="222" y="5"/>
                    <a:pt x="222" y="5"/>
                  </a:cubicBezTo>
                  <a:cubicBezTo>
                    <a:pt x="222" y="5"/>
                    <a:pt x="222" y="5"/>
                    <a:pt x="222" y="5"/>
                  </a:cubicBezTo>
                  <a:cubicBezTo>
                    <a:pt x="221" y="5"/>
                    <a:pt x="220" y="5"/>
                    <a:pt x="219" y="5"/>
                  </a:cubicBezTo>
                  <a:cubicBezTo>
                    <a:pt x="219" y="5"/>
                    <a:pt x="219" y="5"/>
                    <a:pt x="218" y="5"/>
                  </a:cubicBezTo>
                  <a:cubicBezTo>
                    <a:pt x="216" y="5"/>
                    <a:pt x="215" y="5"/>
                    <a:pt x="213" y="6"/>
                  </a:cubicBezTo>
                  <a:cubicBezTo>
                    <a:pt x="213" y="6"/>
                    <a:pt x="215" y="6"/>
                    <a:pt x="215" y="6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215" y="6"/>
                    <a:pt x="216" y="6"/>
                    <a:pt x="216" y="6"/>
                  </a:cubicBezTo>
                  <a:cubicBezTo>
                    <a:pt x="216" y="6"/>
                    <a:pt x="217" y="6"/>
                    <a:pt x="217" y="6"/>
                  </a:cubicBezTo>
                  <a:cubicBezTo>
                    <a:pt x="218" y="6"/>
                    <a:pt x="219" y="6"/>
                    <a:pt x="219" y="6"/>
                  </a:cubicBezTo>
                  <a:cubicBezTo>
                    <a:pt x="220" y="6"/>
                    <a:pt x="220" y="6"/>
                    <a:pt x="220" y="6"/>
                  </a:cubicBezTo>
                  <a:cubicBezTo>
                    <a:pt x="219" y="6"/>
                    <a:pt x="219" y="6"/>
                    <a:pt x="218" y="7"/>
                  </a:cubicBezTo>
                  <a:cubicBezTo>
                    <a:pt x="217" y="6"/>
                    <a:pt x="217" y="6"/>
                    <a:pt x="215" y="6"/>
                  </a:cubicBezTo>
                  <a:cubicBezTo>
                    <a:pt x="215" y="6"/>
                    <a:pt x="214" y="6"/>
                    <a:pt x="214" y="6"/>
                  </a:cubicBezTo>
                  <a:cubicBezTo>
                    <a:pt x="212" y="7"/>
                    <a:pt x="210" y="6"/>
                    <a:pt x="210" y="7"/>
                  </a:cubicBezTo>
                  <a:cubicBezTo>
                    <a:pt x="210" y="8"/>
                    <a:pt x="212" y="8"/>
                    <a:pt x="214" y="8"/>
                  </a:cubicBezTo>
                  <a:cubicBezTo>
                    <a:pt x="215" y="8"/>
                    <a:pt x="216" y="8"/>
                    <a:pt x="217" y="8"/>
                  </a:cubicBezTo>
                  <a:cubicBezTo>
                    <a:pt x="217" y="8"/>
                    <a:pt x="216" y="8"/>
                    <a:pt x="216" y="8"/>
                  </a:cubicBezTo>
                  <a:cubicBezTo>
                    <a:pt x="216" y="8"/>
                    <a:pt x="216" y="8"/>
                    <a:pt x="216" y="8"/>
                  </a:cubicBezTo>
                  <a:cubicBezTo>
                    <a:pt x="214" y="8"/>
                    <a:pt x="212" y="8"/>
                    <a:pt x="211" y="8"/>
                  </a:cubicBezTo>
                  <a:cubicBezTo>
                    <a:pt x="211" y="8"/>
                    <a:pt x="210" y="8"/>
                    <a:pt x="210" y="8"/>
                  </a:cubicBezTo>
                  <a:cubicBezTo>
                    <a:pt x="210" y="8"/>
                    <a:pt x="209" y="8"/>
                    <a:pt x="209" y="8"/>
                  </a:cubicBezTo>
                  <a:cubicBezTo>
                    <a:pt x="209" y="9"/>
                    <a:pt x="210" y="9"/>
                    <a:pt x="211" y="9"/>
                  </a:cubicBezTo>
                  <a:cubicBezTo>
                    <a:pt x="213" y="9"/>
                    <a:pt x="215" y="9"/>
                    <a:pt x="217" y="9"/>
                  </a:cubicBezTo>
                  <a:cubicBezTo>
                    <a:pt x="217" y="9"/>
                    <a:pt x="215" y="9"/>
                    <a:pt x="214" y="10"/>
                  </a:cubicBezTo>
                  <a:cubicBezTo>
                    <a:pt x="214" y="10"/>
                    <a:pt x="214" y="10"/>
                    <a:pt x="215" y="10"/>
                  </a:cubicBezTo>
                  <a:cubicBezTo>
                    <a:pt x="215" y="10"/>
                    <a:pt x="215" y="10"/>
                    <a:pt x="215" y="10"/>
                  </a:cubicBezTo>
                  <a:cubicBezTo>
                    <a:pt x="216" y="10"/>
                    <a:pt x="217" y="10"/>
                    <a:pt x="218" y="9"/>
                  </a:cubicBezTo>
                  <a:cubicBezTo>
                    <a:pt x="219" y="10"/>
                    <a:pt x="219" y="10"/>
                    <a:pt x="220" y="10"/>
                  </a:cubicBezTo>
                  <a:cubicBezTo>
                    <a:pt x="220" y="10"/>
                    <a:pt x="220" y="10"/>
                    <a:pt x="221" y="10"/>
                  </a:cubicBezTo>
                  <a:cubicBezTo>
                    <a:pt x="222" y="10"/>
                    <a:pt x="223" y="9"/>
                    <a:pt x="225" y="9"/>
                  </a:cubicBezTo>
                  <a:cubicBezTo>
                    <a:pt x="226" y="9"/>
                    <a:pt x="227" y="9"/>
                    <a:pt x="228" y="9"/>
                  </a:cubicBezTo>
                  <a:cubicBezTo>
                    <a:pt x="229" y="9"/>
                    <a:pt x="230" y="9"/>
                    <a:pt x="232" y="9"/>
                  </a:cubicBezTo>
                  <a:cubicBezTo>
                    <a:pt x="230" y="10"/>
                    <a:pt x="220" y="10"/>
                    <a:pt x="220" y="11"/>
                  </a:cubicBezTo>
                  <a:cubicBezTo>
                    <a:pt x="220" y="11"/>
                    <a:pt x="222" y="12"/>
                    <a:pt x="224" y="12"/>
                  </a:cubicBezTo>
                  <a:cubicBezTo>
                    <a:pt x="225" y="12"/>
                    <a:pt x="226" y="12"/>
                    <a:pt x="227" y="12"/>
                  </a:cubicBezTo>
                  <a:cubicBezTo>
                    <a:pt x="226" y="12"/>
                    <a:pt x="226" y="12"/>
                    <a:pt x="225" y="12"/>
                  </a:cubicBezTo>
                  <a:cubicBezTo>
                    <a:pt x="225" y="12"/>
                    <a:pt x="227" y="13"/>
                    <a:pt x="228" y="13"/>
                  </a:cubicBezTo>
                  <a:cubicBezTo>
                    <a:pt x="229" y="13"/>
                    <a:pt x="230" y="13"/>
                    <a:pt x="231" y="12"/>
                  </a:cubicBezTo>
                  <a:cubicBezTo>
                    <a:pt x="231" y="13"/>
                    <a:pt x="232" y="13"/>
                    <a:pt x="232" y="13"/>
                  </a:cubicBezTo>
                  <a:cubicBezTo>
                    <a:pt x="234" y="13"/>
                    <a:pt x="235" y="12"/>
                    <a:pt x="235" y="11"/>
                  </a:cubicBezTo>
                  <a:cubicBezTo>
                    <a:pt x="236" y="12"/>
                    <a:pt x="239" y="12"/>
                    <a:pt x="240" y="12"/>
                  </a:cubicBezTo>
                  <a:cubicBezTo>
                    <a:pt x="240" y="12"/>
                    <a:pt x="241" y="12"/>
                    <a:pt x="241" y="12"/>
                  </a:cubicBezTo>
                  <a:cubicBezTo>
                    <a:pt x="241" y="12"/>
                    <a:pt x="241" y="12"/>
                    <a:pt x="241" y="12"/>
                  </a:cubicBezTo>
                  <a:cubicBezTo>
                    <a:pt x="241" y="12"/>
                    <a:pt x="243" y="12"/>
                    <a:pt x="244" y="12"/>
                  </a:cubicBezTo>
                  <a:cubicBezTo>
                    <a:pt x="243" y="11"/>
                    <a:pt x="242" y="11"/>
                    <a:pt x="241" y="11"/>
                  </a:cubicBezTo>
                  <a:cubicBezTo>
                    <a:pt x="242" y="10"/>
                    <a:pt x="243" y="10"/>
                    <a:pt x="243" y="10"/>
                  </a:cubicBezTo>
                  <a:cubicBezTo>
                    <a:pt x="244" y="11"/>
                    <a:pt x="244" y="11"/>
                    <a:pt x="245" y="11"/>
                  </a:cubicBezTo>
                  <a:cubicBezTo>
                    <a:pt x="246" y="11"/>
                    <a:pt x="246" y="11"/>
                    <a:pt x="246" y="11"/>
                  </a:cubicBezTo>
                  <a:cubicBezTo>
                    <a:pt x="246" y="11"/>
                    <a:pt x="246" y="11"/>
                    <a:pt x="246" y="11"/>
                  </a:cubicBezTo>
                  <a:cubicBezTo>
                    <a:pt x="248" y="11"/>
                    <a:pt x="250" y="10"/>
                    <a:pt x="253" y="9"/>
                  </a:cubicBezTo>
                  <a:cubicBezTo>
                    <a:pt x="254" y="9"/>
                    <a:pt x="255" y="10"/>
                    <a:pt x="255" y="10"/>
                  </a:cubicBezTo>
                  <a:cubicBezTo>
                    <a:pt x="256" y="10"/>
                    <a:pt x="257" y="9"/>
                    <a:pt x="257" y="9"/>
                  </a:cubicBezTo>
                  <a:cubicBezTo>
                    <a:pt x="258" y="9"/>
                    <a:pt x="257" y="9"/>
                    <a:pt x="257" y="9"/>
                  </a:cubicBezTo>
                  <a:cubicBezTo>
                    <a:pt x="255" y="9"/>
                    <a:pt x="251" y="8"/>
                    <a:pt x="250" y="8"/>
                  </a:cubicBezTo>
                  <a:cubicBezTo>
                    <a:pt x="249" y="8"/>
                    <a:pt x="248" y="8"/>
                    <a:pt x="247" y="8"/>
                  </a:cubicBezTo>
                  <a:cubicBezTo>
                    <a:pt x="247" y="8"/>
                    <a:pt x="247" y="8"/>
                    <a:pt x="247" y="8"/>
                  </a:cubicBezTo>
                  <a:cubicBezTo>
                    <a:pt x="247" y="8"/>
                    <a:pt x="248" y="8"/>
                    <a:pt x="248" y="7"/>
                  </a:cubicBezTo>
                  <a:cubicBezTo>
                    <a:pt x="248" y="7"/>
                    <a:pt x="246" y="7"/>
                    <a:pt x="246" y="7"/>
                  </a:cubicBezTo>
                  <a:cubicBezTo>
                    <a:pt x="246" y="6"/>
                    <a:pt x="246" y="6"/>
                    <a:pt x="245" y="6"/>
                  </a:cubicBezTo>
                  <a:cubicBezTo>
                    <a:pt x="245" y="6"/>
                    <a:pt x="244" y="6"/>
                    <a:pt x="244" y="6"/>
                  </a:cubicBezTo>
                  <a:cubicBezTo>
                    <a:pt x="244" y="6"/>
                    <a:pt x="244" y="6"/>
                    <a:pt x="243" y="6"/>
                  </a:cubicBezTo>
                  <a:cubicBezTo>
                    <a:pt x="243" y="6"/>
                    <a:pt x="243" y="6"/>
                    <a:pt x="242" y="6"/>
                  </a:cubicBezTo>
                  <a:cubicBezTo>
                    <a:pt x="243" y="6"/>
                    <a:pt x="243" y="6"/>
                    <a:pt x="243" y="6"/>
                  </a:cubicBezTo>
                  <a:cubicBezTo>
                    <a:pt x="243" y="7"/>
                    <a:pt x="243" y="7"/>
                    <a:pt x="243" y="7"/>
                  </a:cubicBezTo>
                  <a:cubicBezTo>
                    <a:pt x="243" y="7"/>
                    <a:pt x="242" y="7"/>
                    <a:pt x="241" y="7"/>
                  </a:cubicBezTo>
                  <a:cubicBezTo>
                    <a:pt x="240" y="7"/>
                    <a:pt x="241" y="6"/>
                    <a:pt x="238" y="6"/>
                  </a:cubicBezTo>
                  <a:cubicBezTo>
                    <a:pt x="238" y="6"/>
                    <a:pt x="238" y="6"/>
                    <a:pt x="238" y="6"/>
                  </a:cubicBezTo>
                  <a:cubicBezTo>
                    <a:pt x="237" y="6"/>
                    <a:pt x="236" y="6"/>
                    <a:pt x="236" y="6"/>
                  </a:cubicBezTo>
                  <a:cubicBezTo>
                    <a:pt x="235" y="6"/>
                    <a:pt x="235" y="6"/>
                    <a:pt x="234" y="6"/>
                  </a:cubicBezTo>
                  <a:cubicBezTo>
                    <a:pt x="233" y="6"/>
                    <a:pt x="233" y="6"/>
                    <a:pt x="232" y="6"/>
                  </a:cubicBezTo>
                  <a:cubicBezTo>
                    <a:pt x="230" y="6"/>
                    <a:pt x="230" y="5"/>
                    <a:pt x="227" y="4"/>
                  </a:cubicBezTo>
                  <a:cubicBezTo>
                    <a:pt x="226" y="4"/>
                    <a:pt x="225" y="4"/>
                    <a:pt x="223" y="4"/>
                  </a:cubicBezTo>
                  <a:moveTo>
                    <a:pt x="279" y="0"/>
                  </a:moveTo>
                  <a:cubicBezTo>
                    <a:pt x="277" y="0"/>
                    <a:pt x="276" y="0"/>
                    <a:pt x="275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74" y="0"/>
                    <a:pt x="274" y="0"/>
                    <a:pt x="272" y="0"/>
                  </a:cubicBezTo>
                  <a:cubicBezTo>
                    <a:pt x="272" y="0"/>
                    <a:pt x="272" y="0"/>
                    <a:pt x="271" y="0"/>
                  </a:cubicBezTo>
                  <a:cubicBezTo>
                    <a:pt x="267" y="0"/>
                    <a:pt x="266" y="1"/>
                    <a:pt x="264" y="1"/>
                  </a:cubicBezTo>
                  <a:cubicBezTo>
                    <a:pt x="263" y="1"/>
                    <a:pt x="257" y="0"/>
                    <a:pt x="254" y="0"/>
                  </a:cubicBezTo>
                  <a:cubicBezTo>
                    <a:pt x="251" y="0"/>
                    <a:pt x="253" y="1"/>
                    <a:pt x="248" y="1"/>
                  </a:cubicBezTo>
                  <a:cubicBezTo>
                    <a:pt x="248" y="1"/>
                    <a:pt x="248" y="1"/>
                    <a:pt x="248" y="1"/>
                  </a:cubicBezTo>
                  <a:cubicBezTo>
                    <a:pt x="248" y="1"/>
                    <a:pt x="247" y="2"/>
                    <a:pt x="246" y="2"/>
                  </a:cubicBezTo>
                  <a:cubicBezTo>
                    <a:pt x="245" y="2"/>
                    <a:pt x="244" y="2"/>
                    <a:pt x="243" y="2"/>
                  </a:cubicBezTo>
                  <a:cubicBezTo>
                    <a:pt x="243" y="2"/>
                    <a:pt x="243" y="2"/>
                    <a:pt x="242" y="2"/>
                  </a:cubicBezTo>
                  <a:cubicBezTo>
                    <a:pt x="238" y="2"/>
                    <a:pt x="228" y="3"/>
                    <a:pt x="227" y="3"/>
                  </a:cubicBezTo>
                  <a:cubicBezTo>
                    <a:pt x="228" y="3"/>
                    <a:pt x="228" y="3"/>
                    <a:pt x="228" y="3"/>
                  </a:cubicBezTo>
                  <a:cubicBezTo>
                    <a:pt x="229" y="3"/>
                    <a:pt x="230" y="3"/>
                    <a:pt x="231" y="3"/>
                  </a:cubicBezTo>
                  <a:cubicBezTo>
                    <a:pt x="231" y="3"/>
                    <a:pt x="232" y="3"/>
                    <a:pt x="233" y="3"/>
                  </a:cubicBezTo>
                  <a:cubicBezTo>
                    <a:pt x="234" y="3"/>
                    <a:pt x="235" y="3"/>
                    <a:pt x="236" y="3"/>
                  </a:cubicBezTo>
                  <a:cubicBezTo>
                    <a:pt x="237" y="3"/>
                    <a:pt x="237" y="3"/>
                    <a:pt x="238" y="3"/>
                  </a:cubicBezTo>
                  <a:cubicBezTo>
                    <a:pt x="236" y="3"/>
                    <a:pt x="235" y="3"/>
                    <a:pt x="233" y="4"/>
                  </a:cubicBezTo>
                  <a:cubicBezTo>
                    <a:pt x="234" y="4"/>
                    <a:pt x="235" y="4"/>
                    <a:pt x="236" y="4"/>
                  </a:cubicBezTo>
                  <a:cubicBezTo>
                    <a:pt x="239" y="4"/>
                    <a:pt x="239" y="3"/>
                    <a:pt x="242" y="3"/>
                  </a:cubicBezTo>
                  <a:cubicBezTo>
                    <a:pt x="243" y="3"/>
                    <a:pt x="243" y="3"/>
                    <a:pt x="244" y="3"/>
                  </a:cubicBezTo>
                  <a:cubicBezTo>
                    <a:pt x="244" y="3"/>
                    <a:pt x="245" y="3"/>
                    <a:pt x="246" y="3"/>
                  </a:cubicBezTo>
                  <a:cubicBezTo>
                    <a:pt x="241" y="3"/>
                    <a:pt x="238" y="3"/>
                    <a:pt x="236" y="4"/>
                  </a:cubicBezTo>
                  <a:cubicBezTo>
                    <a:pt x="237" y="4"/>
                    <a:pt x="240" y="4"/>
                    <a:pt x="243" y="4"/>
                  </a:cubicBezTo>
                  <a:cubicBezTo>
                    <a:pt x="241" y="4"/>
                    <a:pt x="240" y="5"/>
                    <a:pt x="239" y="5"/>
                  </a:cubicBezTo>
                  <a:cubicBezTo>
                    <a:pt x="240" y="5"/>
                    <a:pt x="244" y="5"/>
                    <a:pt x="248" y="6"/>
                  </a:cubicBezTo>
                  <a:cubicBezTo>
                    <a:pt x="249" y="6"/>
                    <a:pt x="250" y="5"/>
                    <a:pt x="251" y="5"/>
                  </a:cubicBezTo>
                  <a:cubicBezTo>
                    <a:pt x="252" y="5"/>
                    <a:pt x="252" y="5"/>
                    <a:pt x="253" y="5"/>
                  </a:cubicBezTo>
                  <a:cubicBezTo>
                    <a:pt x="252" y="6"/>
                    <a:pt x="256" y="6"/>
                    <a:pt x="259" y="6"/>
                  </a:cubicBezTo>
                  <a:cubicBezTo>
                    <a:pt x="261" y="6"/>
                    <a:pt x="261" y="6"/>
                    <a:pt x="262" y="6"/>
                  </a:cubicBezTo>
                  <a:cubicBezTo>
                    <a:pt x="262" y="6"/>
                    <a:pt x="263" y="6"/>
                    <a:pt x="263" y="6"/>
                  </a:cubicBezTo>
                  <a:cubicBezTo>
                    <a:pt x="264" y="6"/>
                    <a:pt x="265" y="6"/>
                    <a:pt x="268" y="6"/>
                  </a:cubicBezTo>
                  <a:cubicBezTo>
                    <a:pt x="273" y="6"/>
                    <a:pt x="277" y="6"/>
                    <a:pt x="280" y="6"/>
                  </a:cubicBezTo>
                  <a:cubicBezTo>
                    <a:pt x="281" y="6"/>
                    <a:pt x="282" y="6"/>
                    <a:pt x="282" y="6"/>
                  </a:cubicBezTo>
                  <a:cubicBezTo>
                    <a:pt x="281" y="6"/>
                    <a:pt x="278" y="6"/>
                    <a:pt x="275" y="7"/>
                  </a:cubicBezTo>
                  <a:cubicBezTo>
                    <a:pt x="272" y="7"/>
                    <a:pt x="270" y="6"/>
                    <a:pt x="267" y="6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6" y="7"/>
                    <a:pt x="271" y="8"/>
                    <a:pt x="272" y="8"/>
                  </a:cubicBezTo>
                  <a:cubicBezTo>
                    <a:pt x="267" y="8"/>
                    <a:pt x="266" y="7"/>
                    <a:pt x="262" y="7"/>
                  </a:cubicBezTo>
                  <a:cubicBezTo>
                    <a:pt x="260" y="6"/>
                    <a:pt x="258" y="6"/>
                    <a:pt x="257" y="6"/>
                  </a:cubicBezTo>
                  <a:cubicBezTo>
                    <a:pt x="256" y="6"/>
                    <a:pt x="254" y="6"/>
                    <a:pt x="253" y="6"/>
                  </a:cubicBezTo>
                  <a:cubicBezTo>
                    <a:pt x="253" y="6"/>
                    <a:pt x="252" y="6"/>
                    <a:pt x="252" y="6"/>
                  </a:cubicBezTo>
                  <a:cubicBezTo>
                    <a:pt x="252" y="6"/>
                    <a:pt x="251" y="6"/>
                    <a:pt x="251" y="6"/>
                  </a:cubicBezTo>
                  <a:cubicBezTo>
                    <a:pt x="252" y="7"/>
                    <a:pt x="252" y="7"/>
                    <a:pt x="253" y="7"/>
                  </a:cubicBezTo>
                  <a:cubicBezTo>
                    <a:pt x="252" y="7"/>
                    <a:pt x="251" y="7"/>
                    <a:pt x="251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8"/>
                    <a:pt x="260" y="8"/>
                    <a:pt x="260" y="9"/>
                  </a:cubicBezTo>
                  <a:cubicBezTo>
                    <a:pt x="260" y="10"/>
                    <a:pt x="259" y="10"/>
                    <a:pt x="257" y="10"/>
                  </a:cubicBezTo>
                  <a:cubicBezTo>
                    <a:pt x="257" y="10"/>
                    <a:pt x="256" y="10"/>
                    <a:pt x="255" y="10"/>
                  </a:cubicBezTo>
                  <a:cubicBezTo>
                    <a:pt x="255" y="10"/>
                    <a:pt x="254" y="10"/>
                    <a:pt x="253" y="10"/>
                  </a:cubicBezTo>
                  <a:cubicBezTo>
                    <a:pt x="253" y="10"/>
                    <a:pt x="252" y="10"/>
                    <a:pt x="252" y="10"/>
                  </a:cubicBezTo>
                  <a:cubicBezTo>
                    <a:pt x="249" y="11"/>
                    <a:pt x="248" y="11"/>
                    <a:pt x="247" y="12"/>
                  </a:cubicBezTo>
                  <a:cubicBezTo>
                    <a:pt x="247" y="12"/>
                    <a:pt x="247" y="12"/>
                    <a:pt x="247" y="12"/>
                  </a:cubicBezTo>
                  <a:cubicBezTo>
                    <a:pt x="247" y="12"/>
                    <a:pt x="248" y="12"/>
                    <a:pt x="248" y="12"/>
                  </a:cubicBezTo>
                  <a:cubicBezTo>
                    <a:pt x="249" y="12"/>
                    <a:pt x="249" y="12"/>
                    <a:pt x="249" y="12"/>
                  </a:cubicBezTo>
                  <a:cubicBezTo>
                    <a:pt x="250" y="12"/>
                    <a:pt x="250" y="12"/>
                    <a:pt x="251" y="12"/>
                  </a:cubicBezTo>
                  <a:cubicBezTo>
                    <a:pt x="251" y="12"/>
                    <a:pt x="252" y="12"/>
                    <a:pt x="253" y="12"/>
                  </a:cubicBezTo>
                  <a:cubicBezTo>
                    <a:pt x="253" y="14"/>
                    <a:pt x="258" y="14"/>
                    <a:pt x="260" y="14"/>
                  </a:cubicBezTo>
                  <a:cubicBezTo>
                    <a:pt x="260" y="14"/>
                    <a:pt x="258" y="14"/>
                    <a:pt x="258" y="14"/>
                  </a:cubicBezTo>
                  <a:cubicBezTo>
                    <a:pt x="255" y="14"/>
                    <a:pt x="253" y="13"/>
                    <a:pt x="248" y="13"/>
                  </a:cubicBezTo>
                  <a:cubicBezTo>
                    <a:pt x="248" y="13"/>
                    <a:pt x="248" y="13"/>
                    <a:pt x="248" y="13"/>
                  </a:cubicBezTo>
                  <a:cubicBezTo>
                    <a:pt x="247" y="13"/>
                    <a:pt x="247" y="13"/>
                    <a:pt x="247" y="13"/>
                  </a:cubicBezTo>
                  <a:cubicBezTo>
                    <a:pt x="247" y="13"/>
                    <a:pt x="246" y="13"/>
                    <a:pt x="246" y="13"/>
                  </a:cubicBezTo>
                  <a:cubicBezTo>
                    <a:pt x="246" y="13"/>
                    <a:pt x="245" y="13"/>
                    <a:pt x="245" y="13"/>
                  </a:cubicBezTo>
                  <a:cubicBezTo>
                    <a:pt x="244" y="13"/>
                    <a:pt x="244" y="13"/>
                    <a:pt x="243" y="14"/>
                  </a:cubicBezTo>
                  <a:cubicBezTo>
                    <a:pt x="244" y="15"/>
                    <a:pt x="247" y="14"/>
                    <a:pt x="249" y="15"/>
                  </a:cubicBezTo>
                  <a:cubicBezTo>
                    <a:pt x="245" y="16"/>
                    <a:pt x="237" y="15"/>
                    <a:pt x="237" y="17"/>
                  </a:cubicBezTo>
                  <a:cubicBezTo>
                    <a:pt x="237" y="17"/>
                    <a:pt x="237" y="17"/>
                    <a:pt x="238" y="17"/>
                  </a:cubicBezTo>
                  <a:cubicBezTo>
                    <a:pt x="238" y="17"/>
                    <a:pt x="238" y="17"/>
                    <a:pt x="239" y="17"/>
                  </a:cubicBezTo>
                  <a:cubicBezTo>
                    <a:pt x="239" y="17"/>
                    <a:pt x="240" y="17"/>
                    <a:pt x="241" y="17"/>
                  </a:cubicBezTo>
                  <a:cubicBezTo>
                    <a:pt x="246" y="17"/>
                    <a:pt x="250" y="17"/>
                    <a:pt x="256" y="18"/>
                  </a:cubicBezTo>
                  <a:cubicBezTo>
                    <a:pt x="256" y="18"/>
                    <a:pt x="256" y="18"/>
                    <a:pt x="256" y="18"/>
                  </a:cubicBezTo>
                  <a:cubicBezTo>
                    <a:pt x="257" y="18"/>
                    <a:pt x="258" y="17"/>
                    <a:pt x="259" y="17"/>
                  </a:cubicBezTo>
                  <a:cubicBezTo>
                    <a:pt x="259" y="17"/>
                    <a:pt x="260" y="17"/>
                    <a:pt x="261" y="17"/>
                  </a:cubicBezTo>
                  <a:cubicBezTo>
                    <a:pt x="265" y="17"/>
                    <a:pt x="269" y="17"/>
                    <a:pt x="273" y="17"/>
                  </a:cubicBezTo>
                  <a:cubicBezTo>
                    <a:pt x="276" y="18"/>
                    <a:pt x="275" y="18"/>
                    <a:pt x="278" y="18"/>
                  </a:cubicBezTo>
                  <a:cubicBezTo>
                    <a:pt x="279" y="18"/>
                    <a:pt x="281" y="19"/>
                    <a:pt x="283" y="19"/>
                  </a:cubicBezTo>
                  <a:cubicBezTo>
                    <a:pt x="287" y="19"/>
                    <a:pt x="291" y="18"/>
                    <a:pt x="291" y="17"/>
                  </a:cubicBezTo>
                  <a:cubicBezTo>
                    <a:pt x="291" y="17"/>
                    <a:pt x="289" y="17"/>
                    <a:pt x="289" y="17"/>
                  </a:cubicBezTo>
                  <a:cubicBezTo>
                    <a:pt x="288" y="17"/>
                    <a:pt x="286" y="17"/>
                    <a:pt x="285" y="17"/>
                  </a:cubicBezTo>
                  <a:cubicBezTo>
                    <a:pt x="285" y="15"/>
                    <a:pt x="291" y="17"/>
                    <a:pt x="291" y="15"/>
                  </a:cubicBezTo>
                  <a:cubicBezTo>
                    <a:pt x="291" y="15"/>
                    <a:pt x="290" y="15"/>
                    <a:pt x="290" y="14"/>
                  </a:cubicBezTo>
                  <a:cubicBezTo>
                    <a:pt x="293" y="15"/>
                    <a:pt x="295" y="15"/>
                    <a:pt x="298" y="15"/>
                  </a:cubicBezTo>
                  <a:cubicBezTo>
                    <a:pt x="301" y="15"/>
                    <a:pt x="302" y="13"/>
                    <a:pt x="305" y="13"/>
                  </a:cubicBezTo>
                  <a:cubicBezTo>
                    <a:pt x="304" y="13"/>
                    <a:pt x="302" y="12"/>
                    <a:pt x="300" y="12"/>
                  </a:cubicBezTo>
                  <a:cubicBezTo>
                    <a:pt x="302" y="12"/>
                    <a:pt x="303" y="12"/>
                    <a:pt x="304" y="12"/>
                  </a:cubicBezTo>
                  <a:cubicBezTo>
                    <a:pt x="305" y="12"/>
                    <a:pt x="305" y="12"/>
                    <a:pt x="305" y="12"/>
                  </a:cubicBezTo>
                  <a:cubicBezTo>
                    <a:pt x="303" y="11"/>
                    <a:pt x="302" y="11"/>
                    <a:pt x="300" y="11"/>
                  </a:cubicBezTo>
                  <a:cubicBezTo>
                    <a:pt x="301" y="11"/>
                    <a:pt x="303" y="11"/>
                    <a:pt x="304" y="11"/>
                  </a:cubicBezTo>
                  <a:cubicBezTo>
                    <a:pt x="306" y="11"/>
                    <a:pt x="308" y="11"/>
                    <a:pt x="310" y="11"/>
                  </a:cubicBezTo>
                  <a:cubicBezTo>
                    <a:pt x="312" y="11"/>
                    <a:pt x="315" y="12"/>
                    <a:pt x="317" y="12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22" y="11"/>
                    <a:pt x="325" y="11"/>
                    <a:pt x="330" y="11"/>
                  </a:cubicBezTo>
                  <a:cubicBezTo>
                    <a:pt x="331" y="11"/>
                    <a:pt x="331" y="11"/>
                    <a:pt x="332" y="11"/>
                  </a:cubicBezTo>
                  <a:cubicBezTo>
                    <a:pt x="336" y="11"/>
                    <a:pt x="342" y="11"/>
                    <a:pt x="345" y="11"/>
                  </a:cubicBezTo>
                  <a:cubicBezTo>
                    <a:pt x="346" y="11"/>
                    <a:pt x="347" y="11"/>
                    <a:pt x="348" y="11"/>
                  </a:cubicBezTo>
                  <a:cubicBezTo>
                    <a:pt x="344" y="11"/>
                    <a:pt x="339" y="10"/>
                    <a:pt x="337" y="9"/>
                  </a:cubicBezTo>
                  <a:cubicBezTo>
                    <a:pt x="345" y="9"/>
                    <a:pt x="352" y="11"/>
                    <a:pt x="357" y="11"/>
                  </a:cubicBezTo>
                  <a:cubicBezTo>
                    <a:pt x="357" y="11"/>
                    <a:pt x="357" y="11"/>
                    <a:pt x="357" y="11"/>
                  </a:cubicBezTo>
                  <a:cubicBezTo>
                    <a:pt x="358" y="11"/>
                    <a:pt x="358" y="12"/>
                    <a:pt x="359" y="12"/>
                  </a:cubicBezTo>
                  <a:cubicBezTo>
                    <a:pt x="359" y="12"/>
                    <a:pt x="360" y="12"/>
                    <a:pt x="360" y="12"/>
                  </a:cubicBezTo>
                  <a:cubicBezTo>
                    <a:pt x="360" y="12"/>
                    <a:pt x="361" y="12"/>
                    <a:pt x="360" y="12"/>
                  </a:cubicBezTo>
                  <a:cubicBezTo>
                    <a:pt x="360" y="11"/>
                    <a:pt x="353" y="10"/>
                    <a:pt x="351" y="9"/>
                  </a:cubicBezTo>
                  <a:cubicBezTo>
                    <a:pt x="350" y="9"/>
                    <a:pt x="350" y="8"/>
                    <a:pt x="348" y="8"/>
                  </a:cubicBezTo>
                  <a:cubicBezTo>
                    <a:pt x="348" y="7"/>
                    <a:pt x="347" y="7"/>
                    <a:pt x="346" y="7"/>
                  </a:cubicBezTo>
                  <a:cubicBezTo>
                    <a:pt x="342" y="7"/>
                    <a:pt x="338" y="6"/>
                    <a:pt x="334" y="6"/>
                  </a:cubicBezTo>
                  <a:cubicBezTo>
                    <a:pt x="335" y="6"/>
                    <a:pt x="335" y="6"/>
                    <a:pt x="335" y="6"/>
                  </a:cubicBezTo>
                  <a:cubicBezTo>
                    <a:pt x="336" y="6"/>
                    <a:pt x="336" y="6"/>
                    <a:pt x="336" y="6"/>
                  </a:cubicBezTo>
                  <a:cubicBezTo>
                    <a:pt x="336" y="6"/>
                    <a:pt x="337" y="6"/>
                    <a:pt x="337" y="6"/>
                  </a:cubicBezTo>
                  <a:cubicBezTo>
                    <a:pt x="334" y="5"/>
                    <a:pt x="321" y="3"/>
                    <a:pt x="317" y="3"/>
                  </a:cubicBezTo>
                  <a:cubicBezTo>
                    <a:pt x="316" y="2"/>
                    <a:pt x="315" y="2"/>
                    <a:pt x="313" y="2"/>
                  </a:cubicBezTo>
                  <a:cubicBezTo>
                    <a:pt x="312" y="2"/>
                    <a:pt x="311" y="2"/>
                    <a:pt x="309" y="2"/>
                  </a:cubicBezTo>
                  <a:cubicBezTo>
                    <a:pt x="308" y="1"/>
                    <a:pt x="308" y="1"/>
                    <a:pt x="308" y="1"/>
                  </a:cubicBezTo>
                  <a:cubicBezTo>
                    <a:pt x="307" y="1"/>
                    <a:pt x="307" y="2"/>
                    <a:pt x="306" y="2"/>
                  </a:cubicBezTo>
                  <a:cubicBezTo>
                    <a:pt x="306" y="2"/>
                    <a:pt x="306" y="2"/>
                    <a:pt x="305" y="2"/>
                  </a:cubicBezTo>
                  <a:cubicBezTo>
                    <a:pt x="305" y="2"/>
                    <a:pt x="304" y="2"/>
                    <a:pt x="304" y="2"/>
                  </a:cubicBezTo>
                  <a:cubicBezTo>
                    <a:pt x="302" y="2"/>
                    <a:pt x="301" y="1"/>
                    <a:pt x="298" y="1"/>
                  </a:cubicBezTo>
                  <a:cubicBezTo>
                    <a:pt x="298" y="1"/>
                    <a:pt x="297" y="1"/>
                    <a:pt x="297" y="1"/>
                  </a:cubicBezTo>
                  <a:cubicBezTo>
                    <a:pt x="297" y="1"/>
                    <a:pt x="296" y="1"/>
                    <a:pt x="296" y="1"/>
                  </a:cubicBezTo>
                  <a:cubicBezTo>
                    <a:pt x="290" y="1"/>
                    <a:pt x="285" y="0"/>
                    <a:pt x="279" y="0"/>
                  </a:cubicBezTo>
                </a:path>
              </a:pathLst>
            </a:custGeom>
            <a:solidFill>
              <a:srgbClr val="739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4" name="Freeform 32"/>
            <p:cNvSpPr>
              <a:spLocks noEditPoints="1"/>
            </p:cNvSpPr>
            <p:nvPr/>
          </p:nvSpPr>
          <p:spPr bwMode="auto">
            <a:xfrm>
              <a:off x="498699" y="330871"/>
              <a:ext cx="2095500" cy="2514600"/>
            </a:xfrm>
            <a:custGeom>
              <a:avLst/>
              <a:gdLst>
                <a:gd name="T0" fmla="*/ 131 w 495"/>
                <a:gd name="T1" fmla="*/ 27 h 594"/>
                <a:gd name="T2" fmla="*/ 123 w 495"/>
                <a:gd name="T3" fmla="*/ 33 h 594"/>
                <a:gd name="T4" fmla="*/ 98 w 495"/>
                <a:gd name="T5" fmla="*/ 37 h 594"/>
                <a:gd name="T6" fmla="*/ 109 w 495"/>
                <a:gd name="T7" fmla="*/ 38 h 594"/>
                <a:gd name="T8" fmla="*/ 285 w 495"/>
                <a:gd name="T9" fmla="*/ 21 h 594"/>
                <a:gd name="T10" fmla="*/ 166 w 495"/>
                <a:gd name="T11" fmla="*/ 17 h 594"/>
                <a:gd name="T12" fmla="*/ 210 w 495"/>
                <a:gd name="T13" fmla="*/ 43 h 594"/>
                <a:gd name="T14" fmla="*/ 344 w 495"/>
                <a:gd name="T15" fmla="*/ 21 h 594"/>
                <a:gd name="T16" fmla="*/ 410 w 495"/>
                <a:gd name="T17" fmla="*/ 55 h 594"/>
                <a:gd name="T18" fmla="*/ 452 w 495"/>
                <a:gd name="T19" fmla="*/ 88 h 594"/>
                <a:gd name="T20" fmla="*/ 362 w 495"/>
                <a:gd name="T21" fmla="*/ 13 h 594"/>
                <a:gd name="T22" fmla="*/ 144 w 495"/>
                <a:gd name="T23" fmla="*/ 37 h 594"/>
                <a:gd name="T24" fmla="*/ 177 w 495"/>
                <a:gd name="T25" fmla="*/ 42 h 594"/>
                <a:gd name="T26" fmla="*/ 402 w 495"/>
                <a:gd name="T27" fmla="*/ 126 h 594"/>
                <a:gd name="T28" fmla="*/ 239 w 495"/>
                <a:gd name="T29" fmla="*/ 5 h 594"/>
                <a:gd name="T30" fmla="*/ 251 w 495"/>
                <a:gd name="T31" fmla="*/ 12 h 594"/>
                <a:gd name="T32" fmla="*/ 300 w 495"/>
                <a:gd name="T33" fmla="*/ 11 h 594"/>
                <a:gd name="T34" fmla="*/ 254 w 495"/>
                <a:gd name="T35" fmla="*/ 0 h 594"/>
                <a:gd name="T36" fmla="*/ 221 w 495"/>
                <a:gd name="T37" fmla="*/ 10 h 594"/>
                <a:gd name="T38" fmla="*/ 243 w 495"/>
                <a:gd name="T39" fmla="*/ 6 h 594"/>
                <a:gd name="T40" fmla="*/ 172 w 495"/>
                <a:gd name="T41" fmla="*/ 21 h 594"/>
                <a:gd name="T42" fmla="*/ 174 w 495"/>
                <a:gd name="T43" fmla="*/ 20 h 594"/>
                <a:gd name="T44" fmla="*/ 209 w 495"/>
                <a:gd name="T45" fmla="*/ 15 h 594"/>
                <a:gd name="T46" fmla="*/ 378 w 495"/>
                <a:gd name="T47" fmla="*/ 140 h 594"/>
                <a:gd name="T48" fmla="*/ 289 w 495"/>
                <a:gd name="T49" fmla="*/ 65 h 594"/>
                <a:gd name="T50" fmla="*/ 321 w 495"/>
                <a:gd name="T51" fmla="*/ 281 h 594"/>
                <a:gd name="T52" fmla="*/ 324 w 495"/>
                <a:gd name="T53" fmla="*/ 268 h 594"/>
                <a:gd name="T54" fmla="*/ 264 w 495"/>
                <a:gd name="T55" fmla="*/ 264 h 594"/>
                <a:gd name="T56" fmla="*/ 369 w 495"/>
                <a:gd name="T57" fmla="*/ 579 h 594"/>
                <a:gd name="T58" fmla="*/ 54 w 495"/>
                <a:gd name="T59" fmla="*/ 132 h 594"/>
                <a:gd name="T60" fmla="*/ 41 w 495"/>
                <a:gd name="T61" fmla="*/ 124 h 594"/>
                <a:gd name="T62" fmla="*/ 448 w 495"/>
                <a:gd name="T63" fmla="*/ 477 h 594"/>
                <a:gd name="T64" fmla="*/ 360 w 495"/>
                <a:gd name="T65" fmla="*/ 554 h 594"/>
                <a:gd name="T66" fmla="*/ 329 w 495"/>
                <a:gd name="T67" fmla="*/ 593 h 594"/>
                <a:gd name="T68" fmla="*/ 314 w 495"/>
                <a:gd name="T69" fmla="*/ 562 h 594"/>
                <a:gd name="T70" fmla="*/ 302 w 495"/>
                <a:gd name="T71" fmla="*/ 443 h 594"/>
                <a:gd name="T72" fmla="*/ 298 w 495"/>
                <a:gd name="T73" fmla="*/ 340 h 594"/>
                <a:gd name="T74" fmla="*/ 196 w 495"/>
                <a:gd name="T75" fmla="*/ 296 h 594"/>
                <a:gd name="T76" fmla="*/ 116 w 495"/>
                <a:gd name="T77" fmla="*/ 235 h 594"/>
                <a:gd name="T78" fmla="*/ 70 w 495"/>
                <a:gd name="T79" fmla="*/ 143 h 594"/>
                <a:gd name="T80" fmla="*/ 34 w 495"/>
                <a:gd name="T81" fmla="*/ 109 h 594"/>
                <a:gd name="T82" fmla="*/ 125 w 495"/>
                <a:gd name="T83" fmla="*/ 53 h 594"/>
                <a:gd name="T84" fmla="*/ 211 w 495"/>
                <a:gd name="T85" fmla="*/ 33 h 594"/>
                <a:gd name="T86" fmla="*/ 244 w 495"/>
                <a:gd name="T87" fmla="*/ 45 h 594"/>
                <a:gd name="T88" fmla="*/ 274 w 495"/>
                <a:gd name="T89" fmla="*/ 26 h 594"/>
                <a:gd name="T90" fmla="*/ 371 w 495"/>
                <a:gd name="T91" fmla="*/ 59 h 594"/>
                <a:gd name="T92" fmla="*/ 337 w 495"/>
                <a:gd name="T93" fmla="*/ 67 h 594"/>
                <a:gd name="T94" fmla="*/ 274 w 495"/>
                <a:gd name="T95" fmla="*/ 44 h 594"/>
                <a:gd name="T96" fmla="*/ 229 w 495"/>
                <a:gd name="T97" fmla="*/ 86 h 594"/>
                <a:gd name="T98" fmla="*/ 356 w 495"/>
                <a:gd name="T99" fmla="*/ 81 h 594"/>
                <a:gd name="T100" fmla="*/ 366 w 495"/>
                <a:gd name="T101" fmla="*/ 128 h 594"/>
                <a:gd name="T102" fmla="*/ 334 w 495"/>
                <a:gd name="T103" fmla="*/ 160 h 594"/>
                <a:gd name="T104" fmla="*/ 306 w 495"/>
                <a:gd name="T105" fmla="*/ 191 h 594"/>
                <a:gd name="T106" fmla="*/ 221 w 495"/>
                <a:gd name="T107" fmla="*/ 222 h 594"/>
                <a:gd name="T108" fmla="*/ 252 w 495"/>
                <a:gd name="T109" fmla="*/ 269 h 594"/>
                <a:gd name="T110" fmla="*/ 310 w 495"/>
                <a:gd name="T111" fmla="*/ 334 h 594"/>
                <a:gd name="T112" fmla="*/ 380 w 495"/>
                <a:gd name="T113" fmla="*/ 328 h 594"/>
                <a:gd name="T114" fmla="*/ 461 w 495"/>
                <a:gd name="T115" fmla="*/ 389 h 594"/>
                <a:gd name="T116" fmla="*/ 290 w 495"/>
                <a:gd name="T117" fmla="*/ 153 h 594"/>
                <a:gd name="T118" fmla="*/ 247 w 495"/>
                <a:gd name="T119" fmla="*/ 131 h 594"/>
                <a:gd name="T120" fmla="*/ 262 w 495"/>
                <a:gd name="T121" fmla="*/ 131 h 594"/>
                <a:gd name="T122" fmla="*/ 262 w 495"/>
                <a:gd name="T123" fmla="*/ 54 h 594"/>
                <a:gd name="T124" fmla="*/ 313 w 495"/>
                <a:gd name="T125" fmla="*/ 565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5" h="594">
                  <a:moveTo>
                    <a:pt x="110" y="34"/>
                  </a:moveTo>
                  <a:cubicBezTo>
                    <a:pt x="110" y="35"/>
                    <a:pt x="111" y="35"/>
                    <a:pt x="112" y="35"/>
                  </a:cubicBezTo>
                  <a:cubicBezTo>
                    <a:pt x="114" y="34"/>
                    <a:pt x="116" y="33"/>
                    <a:pt x="117" y="32"/>
                  </a:cubicBezTo>
                  <a:cubicBezTo>
                    <a:pt x="115" y="32"/>
                    <a:pt x="110" y="34"/>
                    <a:pt x="110" y="34"/>
                  </a:cubicBezTo>
                  <a:close/>
                  <a:moveTo>
                    <a:pt x="141" y="24"/>
                  </a:moveTo>
                  <a:cubicBezTo>
                    <a:pt x="144" y="23"/>
                    <a:pt x="149" y="22"/>
                    <a:pt x="149" y="21"/>
                  </a:cubicBezTo>
                  <a:cubicBezTo>
                    <a:pt x="148" y="21"/>
                    <a:pt x="147" y="21"/>
                    <a:pt x="147" y="21"/>
                  </a:cubicBezTo>
                  <a:cubicBezTo>
                    <a:pt x="148" y="21"/>
                    <a:pt x="150" y="21"/>
                    <a:pt x="151" y="20"/>
                  </a:cubicBezTo>
                  <a:cubicBezTo>
                    <a:pt x="151" y="20"/>
                    <a:pt x="150" y="20"/>
                    <a:pt x="149" y="20"/>
                  </a:cubicBezTo>
                  <a:cubicBezTo>
                    <a:pt x="146" y="20"/>
                    <a:pt x="137" y="22"/>
                    <a:pt x="137" y="23"/>
                  </a:cubicBezTo>
                  <a:cubicBezTo>
                    <a:pt x="137" y="24"/>
                    <a:pt x="139" y="24"/>
                    <a:pt x="141" y="24"/>
                  </a:cubicBezTo>
                  <a:close/>
                  <a:moveTo>
                    <a:pt x="143" y="21"/>
                  </a:moveTo>
                  <a:cubicBezTo>
                    <a:pt x="145" y="20"/>
                    <a:pt x="147" y="20"/>
                    <a:pt x="149" y="20"/>
                  </a:cubicBezTo>
                  <a:cubicBezTo>
                    <a:pt x="151" y="19"/>
                    <a:pt x="152" y="19"/>
                    <a:pt x="153" y="18"/>
                  </a:cubicBezTo>
                  <a:cubicBezTo>
                    <a:pt x="153" y="17"/>
                    <a:pt x="151" y="18"/>
                    <a:pt x="148" y="18"/>
                  </a:cubicBezTo>
                  <a:cubicBezTo>
                    <a:pt x="146" y="18"/>
                    <a:pt x="137" y="21"/>
                    <a:pt x="137" y="22"/>
                  </a:cubicBezTo>
                  <a:cubicBezTo>
                    <a:pt x="138" y="21"/>
                    <a:pt x="138" y="21"/>
                    <a:pt x="140" y="21"/>
                  </a:cubicBezTo>
                  <a:cubicBezTo>
                    <a:pt x="141" y="21"/>
                    <a:pt x="141" y="21"/>
                    <a:pt x="143" y="21"/>
                  </a:cubicBezTo>
                  <a:close/>
                  <a:moveTo>
                    <a:pt x="131" y="27"/>
                  </a:moveTo>
                  <a:cubicBezTo>
                    <a:pt x="132" y="27"/>
                    <a:pt x="133" y="27"/>
                    <a:pt x="134" y="26"/>
                  </a:cubicBezTo>
                  <a:cubicBezTo>
                    <a:pt x="134" y="26"/>
                    <a:pt x="134" y="26"/>
                    <a:pt x="134" y="26"/>
                  </a:cubicBezTo>
                  <a:cubicBezTo>
                    <a:pt x="133" y="26"/>
                    <a:pt x="131" y="26"/>
                    <a:pt x="129" y="27"/>
                  </a:cubicBezTo>
                  <a:cubicBezTo>
                    <a:pt x="129" y="27"/>
                    <a:pt x="130" y="27"/>
                    <a:pt x="131" y="27"/>
                  </a:cubicBezTo>
                  <a:close/>
                  <a:moveTo>
                    <a:pt x="131" y="28"/>
                  </a:moveTo>
                  <a:cubicBezTo>
                    <a:pt x="132" y="28"/>
                    <a:pt x="134" y="28"/>
                    <a:pt x="135" y="27"/>
                  </a:cubicBezTo>
                  <a:cubicBezTo>
                    <a:pt x="139" y="27"/>
                    <a:pt x="141" y="28"/>
                    <a:pt x="148" y="27"/>
                  </a:cubicBezTo>
                  <a:cubicBezTo>
                    <a:pt x="150" y="27"/>
                    <a:pt x="150" y="26"/>
                    <a:pt x="151" y="26"/>
                  </a:cubicBezTo>
                  <a:cubicBezTo>
                    <a:pt x="150" y="26"/>
                    <a:pt x="149" y="26"/>
                    <a:pt x="148" y="26"/>
                  </a:cubicBezTo>
                  <a:cubicBezTo>
                    <a:pt x="149" y="26"/>
                    <a:pt x="149" y="26"/>
                    <a:pt x="150" y="26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49" y="25"/>
                    <a:pt x="146" y="26"/>
                    <a:pt x="147" y="25"/>
                  </a:cubicBezTo>
                  <a:cubicBezTo>
                    <a:pt x="147" y="24"/>
                    <a:pt x="150" y="23"/>
                    <a:pt x="152" y="22"/>
                  </a:cubicBezTo>
                  <a:cubicBezTo>
                    <a:pt x="153" y="22"/>
                    <a:pt x="154" y="22"/>
                    <a:pt x="155" y="22"/>
                  </a:cubicBezTo>
                  <a:cubicBezTo>
                    <a:pt x="155" y="23"/>
                    <a:pt x="155" y="23"/>
                    <a:pt x="155" y="23"/>
                  </a:cubicBezTo>
                  <a:cubicBezTo>
                    <a:pt x="155" y="24"/>
                    <a:pt x="157" y="25"/>
                    <a:pt x="160" y="24"/>
                  </a:cubicBezTo>
                  <a:cubicBezTo>
                    <a:pt x="161" y="24"/>
                    <a:pt x="162" y="23"/>
                    <a:pt x="164" y="23"/>
                  </a:cubicBezTo>
                  <a:cubicBezTo>
                    <a:pt x="166" y="23"/>
                    <a:pt x="168" y="23"/>
                    <a:pt x="167" y="24"/>
                  </a:cubicBezTo>
                  <a:cubicBezTo>
                    <a:pt x="167" y="25"/>
                    <a:pt x="163" y="27"/>
                    <a:pt x="162" y="27"/>
                  </a:cubicBezTo>
                  <a:cubicBezTo>
                    <a:pt x="161" y="27"/>
                    <a:pt x="152" y="28"/>
                    <a:pt x="152" y="28"/>
                  </a:cubicBezTo>
                  <a:cubicBezTo>
                    <a:pt x="152" y="28"/>
                    <a:pt x="142" y="31"/>
                    <a:pt x="142" y="31"/>
                  </a:cubicBezTo>
                  <a:cubicBezTo>
                    <a:pt x="139" y="32"/>
                    <a:pt x="136" y="33"/>
                    <a:pt x="132" y="33"/>
                  </a:cubicBezTo>
                  <a:cubicBezTo>
                    <a:pt x="131" y="34"/>
                    <a:pt x="128" y="34"/>
                    <a:pt x="129" y="33"/>
                  </a:cubicBezTo>
                  <a:cubicBezTo>
                    <a:pt x="129" y="32"/>
                    <a:pt x="131" y="32"/>
                    <a:pt x="133" y="32"/>
                  </a:cubicBezTo>
                  <a:cubicBezTo>
                    <a:pt x="132" y="31"/>
                    <a:pt x="131" y="32"/>
                    <a:pt x="131" y="31"/>
                  </a:cubicBezTo>
                  <a:cubicBezTo>
                    <a:pt x="130" y="31"/>
                    <a:pt x="129" y="31"/>
                    <a:pt x="129" y="32"/>
                  </a:cubicBezTo>
                  <a:cubicBezTo>
                    <a:pt x="126" y="33"/>
                    <a:pt x="125" y="33"/>
                    <a:pt x="123" y="33"/>
                  </a:cubicBezTo>
                  <a:cubicBezTo>
                    <a:pt x="121" y="34"/>
                    <a:pt x="119" y="34"/>
                    <a:pt x="118" y="34"/>
                  </a:cubicBezTo>
                  <a:cubicBezTo>
                    <a:pt x="117" y="34"/>
                    <a:pt x="116" y="34"/>
                    <a:pt x="116" y="34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8" y="32"/>
                    <a:pt x="119" y="32"/>
                    <a:pt x="120" y="32"/>
                  </a:cubicBezTo>
                  <a:cubicBezTo>
                    <a:pt x="121" y="31"/>
                    <a:pt x="121" y="32"/>
                    <a:pt x="122" y="31"/>
                  </a:cubicBezTo>
                  <a:cubicBezTo>
                    <a:pt x="121" y="31"/>
                    <a:pt x="121" y="31"/>
                    <a:pt x="120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2" y="30"/>
                    <a:pt x="123" y="30"/>
                    <a:pt x="123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3" y="30"/>
                    <a:pt x="123" y="30"/>
                    <a:pt x="122" y="30"/>
                  </a:cubicBezTo>
                  <a:cubicBezTo>
                    <a:pt x="123" y="30"/>
                    <a:pt x="124" y="29"/>
                    <a:pt x="125" y="29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5" y="29"/>
                    <a:pt x="124" y="29"/>
                    <a:pt x="125" y="29"/>
                  </a:cubicBezTo>
                  <a:cubicBezTo>
                    <a:pt x="127" y="28"/>
                    <a:pt x="128" y="28"/>
                    <a:pt x="129" y="28"/>
                  </a:cubicBezTo>
                  <a:cubicBezTo>
                    <a:pt x="130" y="28"/>
                    <a:pt x="131" y="27"/>
                    <a:pt x="131" y="28"/>
                  </a:cubicBezTo>
                  <a:close/>
                  <a:moveTo>
                    <a:pt x="126" y="31"/>
                  </a:moveTo>
                  <a:cubicBezTo>
                    <a:pt x="126" y="31"/>
                    <a:pt x="125" y="31"/>
                    <a:pt x="125" y="31"/>
                  </a:cubicBezTo>
                  <a:cubicBezTo>
                    <a:pt x="125" y="31"/>
                    <a:pt x="126" y="31"/>
                    <a:pt x="126" y="31"/>
                  </a:cubicBezTo>
                  <a:close/>
                  <a:moveTo>
                    <a:pt x="131" y="25"/>
                  </a:moveTo>
                  <a:cubicBezTo>
                    <a:pt x="132" y="25"/>
                    <a:pt x="133" y="24"/>
                    <a:pt x="133" y="24"/>
                  </a:cubicBezTo>
                  <a:cubicBezTo>
                    <a:pt x="133" y="24"/>
                    <a:pt x="129" y="23"/>
                    <a:pt x="129" y="25"/>
                  </a:cubicBezTo>
                  <a:cubicBezTo>
                    <a:pt x="129" y="25"/>
                    <a:pt x="130" y="25"/>
                    <a:pt x="131" y="25"/>
                  </a:cubicBezTo>
                  <a:close/>
                  <a:moveTo>
                    <a:pt x="98" y="37"/>
                  </a:moveTo>
                  <a:cubicBezTo>
                    <a:pt x="99" y="36"/>
                    <a:pt x="100" y="36"/>
                    <a:pt x="101" y="36"/>
                  </a:cubicBezTo>
                  <a:cubicBezTo>
                    <a:pt x="102" y="35"/>
                    <a:pt x="103" y="35"/>
                    <a:pt x="104" y="35"/>
                  </a:cubicBezTo>
                  <a:cubicBezTo>
                    <a:pt x="104" y="35"/>
                    <a:pt x="105" y="35"/>
                    <a:pt x="106" y="35"/>
                  </a:cubicBezTo>
                  <a:cubicBezTo>
                    <a:pt x="108" y="35"/>
                    <a:pt x="109" y="34"/>
                    <a:pt x="109" y="33"/>
                  </a:cubicBezTo>
                  <a:cubicBezTo>
                    <a:pt x="112" y="33"/>
                    <a:pt x="114" y="31"/>
                    <a:pt x="114" y="30"/>
                  </a:cubicBezTo>
                  <a:cubicBezTo>
                    <a:pt x="116" y="30"/>
                    <a:pt x="115" y="32"/>
                    <a:pt x="117" y="31"/>
                  </a:cubicBezTo>
                  <a:cubicBezTo>
                    <a:pt x="119" y="30"/>
                    <a:pt x="122" y="29"/>
                    <a:pt x="124" y="28"/>
                  </a:cubicBezTo>
                  <a:cubicBezTo>
                    <a:pt x="124" y="28"/>
                    <a:pt x="123" y="28"/>
                    <a:pt x="123" y="27"/>
                  </a:cubicBezTo>
                  <a:cubicBezTo>
                    <a:pt x="124" y="27"/>
                    <a:pt x="125" y="27"/>
                    <a:pt x="125" y="26"/>
                  </a:cubicBezTo>
                  <a:cubicBezTo>
                    <a:pt x="125" y="25"/>
                    <a:pt x="117" y="28"/>
                    <a:pt x="117" y="28"/>
                  </a:cubicBezTo>
                  <a:cubicBezTo>
                    <a:pt x="116" y="28"/>
                    <a:pt x="116" y="28"/>
                    <a:pt x="115" y="28"/>
                  </a:cubicBezTo>
                  <a:cubicBezTo>
                    <a:pt x="111" y="29"/>
                    <a:pt x="110" y="31"/>
                    <a:pt x="107" y="32"/>
                  </a:cubicBezTo>
                  <a:cubicBezTo>
                    <a:pt x="105" y="33"/>
                    <a:pt x="103" y="34"/>
                    <a:pt x="100" y="35"/>
                  </a:cubicBezTo>
                  <a:cubicBezTo>
                    <a:pt x="100" y="35"/>
                    <a:pt x="97" y="36"/>
                    <a:pt x="97" y="36"/>
                  </a:cubicBezTo>
                  <a:cubicBezTo>
                    <a:pt x="97" y="36"/>
                    <a:pt x="98" y="36"/>
                    <a:pt x="98" y="37"/>
                  </a:cubicBezTo>
                  <a:close/>
                  <a:moveTo>
                    <a:pt x="88" y="51"/>
                  </a:moveTo>
                  <a:cubicBezTo>
                    <a:pt x="88" y="51"/>
                    <a:pt x="89" y="51"/>
                    <a:pt x="89" y="51"/>
                  </a:cubicBezTo>
                  <a:cubicBezTo>
                    <a:pt x="90" y="51"/>
                    <a:pt x="90" y="51"/>
                    <a:pt x="91" y="51"/>
                  </a:cubicBezTo>
                  <a:cubicBezTo>
                    <a:pt x="92" y="51"/>
                    <a:pt x="102" y="47"/>
                    <a:pt x="102" y="47"/>
                  </a:cubicBezTo>
                  <a:cubicBezTo>
                    <a:pt x="103" y="46"/>
                    <a:pt x="109" y="42"/>
                    <a:pt x="114" y="40"/>
                  </a:cubicBezTo>
                  <a:cubicBezTo>
                    <a:pt x="115" y="40"/>
                    <a:pt x="122" y="38"/>
                    <a:pt x="123" y="37"/>
                  </a:cubicBezTo>
                  <a:cubicBezTo>
                    <a:pt x="123" y="36"/>
                    <a:pt x="117" y="36"/>
                    <a:pt x="114" y="37"/>
                  </a:cubicBezTo>
                  <a:cubicBezTo>
                    <a:pt x="112" y="37"/>
                    <a:pt x="110" y="38"/>
                    <a:pt x="109" y="38"/>
                  </a:cubicBezTo>
                  <a:cubicBezTo>
                    <a:pt x="106" y="39"/>
                    <a:pt x="105" y="38"/>
                    <a:pt x="102" y="39"/>
                  </a:cubicBezTo>
                  <a:cubicBezTo>
                    <a:pt x="100" y="39"/>
                    <a:pt x="98" y="40"/>
                    <a:pt x="97" y="41"/>
                  </a:cubicBezTo>
                  <a:cubicBezTo>
                    <a:pt x="94" y="41"/>
                    <a:pt x="92" y="41"/>
                    <a:pt x="89" y="43"/>
                  </a:cubicBezTo>
                  <a:cubicBezTo>
                    <a:pt x="89" y="43"/>
                    <a:pt x="91" y="43"/>
                    <a:pt x="90" y="44"/>
                  </a:cubicBezTo>
                  <a:cubicBezTo>
                    <a:pt x="90" y="46"/>
                    <a:pt x="83" y="49"/>
                    <a:pt x="82" y="51"/>
                  </a:cubicBezTo>
                  <a:cubicBezTo>
                    <a:pt x="82" y="52"/>
                    <a:pt x="87" y="50"/>
                    <a:pt x="88" y="51"/>
                  </a:cubicBezTo>
                  <a:close/>
                  <a:moveTo>
                    <a:pt x="288" y="30"/>
                  </a:moveTo>
                  <a:cubicBezTo>
                    <a:pt x="291" y="30"/>
                    <a:pt x="292" y="30"/>
                    <a:pt x="294" y="30"/>
                  </a:cubicBezTo>
                  <a:cubicBezTo>
                    <a:pt x="295" y="30"/>
                    <a:pt x="296" y="30"/>
                    <a:pt x="298" y="30"/>
                  </a:cubicBezTo>
                  <a:cubicBezTo>
                    <a:pt x="300" y="30"/>
                    <a:pt x="301" y="30"/>
                    <a:pt x="301" y="30"/>
                  </a:cubicBezTo>
                  <a:cubicBezTo>
                    <a:pt x="298" y="29"/>
                    <a:pt x="295" y="27"/>
                    <a:pt x="290" y="27"/>
                  </a:cubicBezTo>
                  <a:cubicBezTo>
                    <a:pt x="287" y="27"/>
                    <a:pt x="286" y="26"/>
                    <a:pt x="282" y="26"/>
                  </a:cubicBezTo>
                  <a:cubicBezTo>
                    <a:pt x="281" y="26"/>
                    <a:pt x="279" y="26"/>
                    <a:pt x="279" y="27"/>
                  </a:cubicBezTo>
                  <a:cubicBezTo>
                    <a:pt x="279" y="28"/>
                    <a:pt x="281" y="28"/>
                    <a:pt x="283" y="28"/>
                  </a:cubicBezTo>
                  <a:cubicBezTo>
                    <a:pt x="281" y="29"/>
                    <a:pt x="284" y="30"/>
                    <a:pt x="288" y="30"/>
                  </a:cubicBezTo>
                  <a:close/>
                  <a:moveTo>
                    <a:pt x="251" y="23"/>
                  </a:moveTo>
                  <a:cubicBezTo>
                    <a:pt x="255" y="23"/>
                    <a:pt x="260" y="23"/>
                    <a:pt x="264" y="23"/>
                  </a:cubicBezTo>
                  <a:cubicBezTo>
                    <a:pt x="266" y="23"/>
                    <a:pt x="266" y="22"/>
                    <a:pt x="268" y="22"/>
                  </a:cubicBezTo>
                  <a:cubicBezTo>
                    <a:pt x="269" y="23"/>
                    <a:pt x="269" y="23"/>
                    <a:pt x="271" y="23"/>
                  </a:cubicBezTo>
                  <a:cubicBezTo>
                    <a:pt x="277" y="23"/>
                    <a:pt x="284" y="24"/>
                    <a:pt x="285" y="22"/>
                  </a:cubicBezTo>
                  <a:cubicBezTo>
                    <a:pt x="285" y="22"/>
                    <a:pt x="284" y="22"/>
                    <a:pt x="283" y="22"/>
                  </a:cubicBezTo>
                  <a:cubicBezTo>
                    <a:pt x="283" y="21"/>
                    <a:pt x="283" y="21"/>
                    <a:pt x="283" y="21"/>
                  </a:cubicBezTo>
                  <a:cubicBezTo>
                    <a:pt x="284" y="21"/>
                    <a:pt x="284" y="21"/>
                    <a:pt x="285" y="21"/>
                  </a:cubicBezTo>
                  <a:cubicBezTo>
                    <a:pt x="282" y="20"/>
                    <a:pt x="278" y="19"/>
                    <a:pt x="272" y="19"/>
                  </a:cubicBezTo>
                  <a:cubicBezTo>
                    <a:pt x="263" y="19"/>
                    <a:pt x="261" y="20"/>
                    <a:pt x="252" y="20"/>
                  </a:cubicBezTo>
                  <a:cubicBezTo>
                    <a:pt x="247" y="20"/>
                    <a:pt x="244" y="20"/>
                    <a:pt x="240" y="19"/>
                  </a:cubicBezTo>
                  <a:cubicBezTo>
                    <a:pt x="240" y="19"/>
                    <a:pt x="238" y="20"/>
                    <a:pt x="238" y="19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7" y="18"/>
                    <a:pt x="233" y="19"/>
                    <a:pt x="232" y="18"/>
                  </a:cubicBezTo>
                  <a:cubicBezTo>
                    <a:pt x="234" y="18"/>
                    <a:pt x="236" y="18"/>
                    <a:pt x="238" y="18"/>
                  </a:cubicBezTo>
                  <a:cubicBezTo>
                    <a:pt x="237" y="17"/>
                    <a:pt x="230" y="17"/>
                    <a:pt x="231" y="16"/>
                  </a:cubicBezTo>
                  <a:cubicBezTo>
                    <a:pt x="230" y="16"/>
                    <a:pt x="229" y="16"/>
                    <a:pt x="228" y="16"/>
                  </a:cubicBezTo>
                  <a:cubicBezTo>
                    <a:pt x="227" y="16"/>
                    <a:pt x="226" y="17"/>
                    <a:pt x="225" y="17"/>
                  </a:cubicBezTo>
                  <a:cubicBezTo>
                    <a:pt x="219" y="17"/>
                    <a:pt x="218" y="15"/>
                    <a:pt x="211" y="15"/>
                  </a:cubicBezTo>
                  <a:cubicBezTo>
                    <a:pt x="209" y="15"/>
                    <a:pt x="206" y="16"/>
                    <a:pt x="206" y="16"/>
                  </a:cubicBezTo>
                  <a:cubicBezTo>
                    <a:pt x="206" y="17"/>
                    <a:pt x="216" y="18"/>
                    <a:pt x="217" y="18"/>
                  </a:cubicBezTo>
                  <a:cubicBezTo>
                    <a:pt x="219" y="18"/>
                    <a:pt x="220" y="17"/>
                    <a:pt x="221" y="17"/>
                  </a:cubicBezTo>
                  <a:cubicBezTo>
                    <a:pt x="223" y="18"/>
                    <a:pt x="224" y="19"/>
                    <a:pt x="227" y="20"/>
                  </a:cubicBezTo>
                  <a:cubicBezTo>
                    <a:pt x="226" y="20"/>
                    <a:pt x="225" y="20"/>
                    <a:pt x="225" y="21"/>
                  </a:cubicBezTo>
                  <a:cubicBezTo>
                    <a:pt x="225" y="22"/>
                    <a:pt x="233" y="23"/>
                    <a:pt x="236" y="23"/>
                  </a:cubicBezTo>
                  <a:cubicBezTo>
                    <a:pt x="238" y="23"/>
                    <a:pt x="240" y="22"/>
                    <a:pt x="241" y="22"/>
                  </a:cubicBezTo>
                  <a:cubicBezTo>
                    <a:pt x="242" y="22"/>
                    <a:pt x="242" y="22"/>
                    <a:pt x="243" y="22"/>
                  </a:cubicBezTo>
                  <a:cubicBezTo>
                    <a:pt x="242" y="23"/>
                    <a:pt x="248" y="23"/>
                    <a:pt x="251" y="23"/>
                  </a:cubicBezTo>
                  <a:close/>
                  <a:moveTo>
                    <a:pt x="170" y="19"/>
                  </a:moveTo>
                  <a:cubicBezTo>
                    <a:pt x="171" y="19"/>
                    <a:pt x="172" y="18"/>
                    <a:pt x="173" y="18"/>
                  </a:cubicBezTo>
                  <a:cubicBezTo>
                    <a:pt x="169" y="18"/>
                    <a:pt x="169" y="17"/>
                    <a:pt x="166" y="17"/>
                  </a:cubicBezTo>
                  <a:cubicBezTo>
                    <a:pt x="165" y="18"/>
                    <a:pt x="169" y="19"/>
                    <a:pt x="170" y="19"/>
                  </a:cubicBezTo>
                  <a:close/>
                  <a:moveTo>
                    <a:pt x="207" y="30"/>
                  </a:moveTo>
                  <a:cubicBezTo>
                    <a:pt x="206" y="30"/>
                    <a:pt x="204" y="30"/>
                    <a:pt x="203" y="30"/>
                  </a:cubicBezTo>
                  <a:cubicBezTo>
                    <a:pt x="203" y="30"/>
                    <a:pt x="204" y="30"/>
                    <a:pt x="204" y="29"/>
                  </a:cubicBezTo>
                  <a:cubicBezTo>
                    <a:pt x="204" y="29"/>
                    <a:pt x="199" y="30"/>
                    <a:pt x="198" y="30"/>
                  </a:cubicBezTo>
                  <a:cubicBezTo>
                    <a:pt x="199" y="29"/>
                    <a:pt x="203" y="28"/>
                    <a:pt x="203" y="27"/>
                  </a:cubicBezTo>
                  <a:cubicBezTo>
                    <a:pt x="203" y="27"/>
                    <a:pt x="202" y="27"/>
                    <a:pt x="202" y="27"/>
                  </a:cubicBezTo>
                  <a:cubicBezTo>
                    <a:pt x="199" y="27"/>
                    <a:pt x="197" y="27"/>
                    <a:pt x="195" y="27"/>
                  </a:cubicBezTo>
                  <a:cubicBezTo>
                    <a:pt x="192" y="27"/>
                    <a:pt x="188" y="27"/>
                    <a:pt x="186" y="29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4" y="30"/>
                    <a:pt x="187" y="30"/>
                    <a:pt x="189" y="30"/>
                  </a:cubicBezTo>
                  <a:cubicBezTo>
                    <a:pt x="189" y="30"/>
                    <a:pt x="189" y="30"/>
                    <a:pt x="189" y="31"/>
                  </a:cubicBezTo>
                  <a:cubicBezTo>
                    <a:pt x="189" y="31"/>
                    <a:pt x="187" y="31"/>
                    <a:pt x="187" y="31"/>
                  </a:cubicBezTo>
                  <a:cubicBezTo>
                    <a:pt x="184" y="32"/>
                    <a:pt x="182" y="31"/>
                    <a:pt x="180" y="31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84" y="34"/>
                    <a:pt x="189" y="33"/>
                    <a:pt x="193" y="34"/>
                  </a:cubicBezTo>
                  <a:cubicBezTo>
                    <a:pt x="194" y="35"/>
                    <a:pt x="194" y="35"/>
                    <a:pt x="197" y="35"/>
                  </a:cubicBezTo>
                  <a:cubicBezTo>
                    <a:pt x="198" y="35"/>
                    <a:pt x="199" y="34"/>
                    <a:pt x="200" y="34"/>
                  </a:cubicBezTo>
                  <a:cubicBezTo>
                    <a:pt x="205" y="33"/>
                    <a:pt x="206" y="34"/>
                    <a:pt x="207" y="30"/>
                  </a:cubicBezTo>
                  <a:close/>
                  <a:moveTo>
                    <a:pt x="195" y="42"/>
                  </a:moveTo>
                  <a:cubicBezTo>
                    <a:pt x="195" y="42"/>
                    <a:pt x="192" y="42"/>
                    <a:pt x="192" y="43"/>
                  </a:cubicBezTo>
                  <a:cubicBezTo>
                    <a:pt x="192" y="43"/>
                    <a:pt x="204" y="44"/>
                    <a:pt x="206" y="44"/>
                  </a:cubicBezTo>
                  <a:cubicBezTo>
                    <a:pt x="208" y="44"/>
                    <a:pt x="208" y="43"/>
                    <a:pt x="210" y="43"/>
                  </a:cubicBezTo>
                  <a:cubicBezTo>
                    <a:pt x="209" y="42"/>
                    <a:pt x="203" y="40"/>
                    <a:pt x="200" y="40"/>
                  </a:cubicBezTo>
                  <a:cubicBezTo>
                    <a:pt x="197" y="40"/>
                    <a:pt x="197" y="42"/>
                    <a:pt x="195" y="42"/>
                  </a:cubicBezTo>
                  <a:close/>
                  <a:moveTo>
                    <a:pt x="444" y="378"/>
                  </a:moveTo>
                  <a:cubicBezTo>
                    <a:pt x="444" y="378"/>
                    <a:pt x="442" y="380"/>
                    <a:pt x="442" y="378"/>
                  </a:cubicBezTo>
                  <a:cubicBezTo>
                    <a:pt x="441" y="378"/>
                    <a:pt x="440" y="377"/>
                    <a:pt x="439" y="377"/>
                  </a:cubicBezTo>
                  <a:cubicBezTo>
                    <a:pt x="438" y="377"/>
                    <a:pt x="438" y="377"/>
                    <a:pt x="438" y="377"/>
                  </a:cubicBezTo>
                  <a:cubicBezTo>
                    <a:pt x="436" y="377"/>
                    <a:pt x="435" y="379"/>
                    <a:pt x="435" y="382"/>
                  </a:cubicBezTo>
                  <a:cubicBezTo>
                    <a:pt x="435" y="383"/>
                    <a:pt x="439" y="386"/>
                    <a:pt x="441" y="386"/>
                  </a:cubicBezTo>
                  <a:cubicBezTo>
                    <a:pt x="443" y="386"/>
                    <a:pt x="445" y="381"/>
                    <a:pt x="445" y="380"/>
                  </a:cubicBezTo>
                  <a:cubicBezTo>
                    <a:pt x="445" y="380"/>
                    <a:pt x="445" y="378"/>
                    <a:pt x="444" y="378"/>
                  </a:cubicBezTo>
                  <a:close/>
                  <a:moveTo>
                    <a:pt x="356" y="14"/>
                  </a:moveTo>
                  <a:cubicBezTo>
                    <a:pt x="355" y="14"/>
                    <a:pt x="354" y="14"/>
                    <a:pt x="353" y="13"/>
                  </a:cubicBezTo>
                  <a:cubicBezTo>
                    <a:pt x="350" y="14"/>
                    <a:pt x="344" y="13"/>
                    <a:pt x="339" y="13"/>
                  </a:cubicBezTo>
                  <a:cubicBezTo>
                    <a:pt x="338" y="13"/>
                    <a:pt x="336" y="13"/>
                    <a:pt x="336" y="13"/>
                  </a:cubicBezTo>
                  <a:cubicBezTo>
                    <a:pt x="336" y="15"/>
                    <a:pt x="344" y="15"/>
                    <a:pt x="347" y="16"/>
                  </a:cubicBezTo>
                  <a:cubicBezTo>
                    <a:pt x="348" y="17"/>
                    <a:pt x="346" y="17"/>
                    <a:pt x="344" y="18"/>
                  </a:cubicBezTo>
                  <a:cubicBezTo>
                    <a:pt x="341" y="18"/>
                    <a:pt x="335" y="16"/>
                    <a:pt x="331" y="16"/>
                  </a:cubicBezTo>
                  <a:cubicBezTo>
                    <a:pt x="328" y="16"/>
                    <a:pt x="326" y="16"/>
                    <a:pt x="324" y="16"/>
                  </a:cubicBezTo>
                  <a:cubicBezTo>
                    <a:pt x="320" y="16"/>
                    <a:pt x="315" y="15"/>
                    <a:pt x="315" y="17"/>
                  </a:cubicBezTo>
                  <a:cubicBezTo>
                    <a:pt x="315" y="17"/>
                    <a:pt x="330" y="20"/>
                    <a:pt x="331" y="20"/>
                  </a:cubicBezTo>
                  <a:cubicBezTo>
                    <a:pt x="333" y="20"/>
                    <a:pt x="334" y="21"/>
                    <a:pt x="336" y="21"/>
                  </a:cubicBezTo>
                  <a:cubicBezTo>
                    <a:pt x="337" y="21"/>
                    <a:pt x="337" y="21"/>
                    <a:pt x="338" y="21"/>
                  </a:cubicBezTo>
                  <a:cubicBezTo>
                    <a:pt x="340" y="21"/>
                    <a:pt x="342" y="21"/>
                    <a:pt x="344" y="21"/>
                  </a:cubicBezTo>
                  <a:cubicBezTo>
                    <a:pt x="343" y="22"/>
                    <a:pt x="344" y="22"/>
                    <a:pt x="342" y="22"/>
                  </a:cubicBezTo>
                  <a:cubicBezTo>
                    <a:pt x="339" y="22"/>
                    <a:pt x="336" y="22"/>
                    <a:pt x="333" y="21"/>
                  </a:cubicBezTo>
                  <a:cubicBezTo>
                    <a:pt x="332" y="21"/>
                    <a:pt x="332" y="21"/>
                    <a:pt x="331" y="21"/>
                  </a:cubicBezTo>
                  <a:cubicBezTo>
                    <a:pt x="329" y="21"/>
                    <a:pt x="328" y="21"/>
                    <a:pt x="327" y="21"/>
                  </a:cubicBezTo>
                  <a:cubicBezTo>
                    <a:pt x="326" y="21"/>
                    <a:pt x="322" y="20"/>
                    <a:pt x="322" y="21"/>
                  </a:cubicBezTo>
                  <a:cubicBezTo>
                    <a:pt x="325" y="22"/>
                    <a:pt x="324" y="22"/>
                    <a:pt x="328" y="22"/>
                  </a:cubicBezTo>
                  <a:cubicBezTo>
                    <a:pt x="330" y="22"/>
                    <a:pt x="332" y="23"/>
                    <a:pt x="334" y="24"/>
                  </a:cubicBezTo>
                  <a:cubicBezTo>
                    <a:pt x="333" y="24"/>
                    <a:pt x="333" y="24"/>
                    <a:pt x="331" y="24"/>
                  </a:cubicBezTo>
                  <a:cubicBezTo>
                    <a:pt x="333" y="25"/>
                    <a:pt x="338" y="26"/>
                    <a:pt x="341" y="27"/>
                  </a:cubicBezTo>
                  <a:cubicBezTo>
                    <a:pt x="343" y="27"/>
                    <a:pt x="342" y="27"/>
                    <a:pt x="343" y="27"/>
                  </a:cubicBezTo>
                  <a:cubicBezTo>
                    <a:pt x="343" y="27"/>
                    <a:pt x="342" y="26"/>
                    <a:pt x="342" y="26"/>
                  </a:cubicBezTo>
                  <a:cubicBezTo>
                    <a:pt x="342" y="26"/>
                    <a:pt x="343" y="26"/>
                    <a:pt x="345" y="26"/>
                  </a:cubicBezTo>
                  <a:cubicBezTo>
                    <a:pt x="347" y="27"/>
                    <a:pt x="348" y="27"/>
                    <a:pt x="349" y="27"/>
                  </a:cubicBezTo>
                  <a:cubicBezTo>
                    <a:pt x="352" y="27"/>
                    <a:pt x="352" y="27"/>
                    <a:pt x="354" y="27"/>
                  </a:cubicBezTo>
                  <a:cubicBezTo>
                    <a:pt x="356" y="28"/>
                    <a:pt x="357" y="28"/>
                    <a:pt x="359" y="28"/>
                  </a:cubicBezTo>
                  <a:cubicBezTo>
                    <a:pt x="376" y="31"/>
                    <a:pt x="386" y="36"/>
                    <a:pt x="391" y="42"/>
                  </a:cubicBezTo>
                  <a:cubicBezTo>
                    <a:pt x="392" y="43"/>
                    <a:pt x="391" y="43"/>
                    <a:pt x="392" y="43"/>
                  </a:cubicBezTo>
                  <a:cubicBezTo>
                    <a:pt x="393" y="44"/>
                    <a:pt x="395" y="44"/>
                    <a:pt x="395" y="45"/>
                  </a:cubicBezTo>
                  <a:cubicBezTo>
                    <a:pt x="396" y="46"/>
                    <a:pt x="393" y="45"/>
                    <a:pt x="393" y="47"/>
                  </a:cubicBezTo>
                  <a:cubicBezTo>
                    <a:pt x="393" y="48"/>
                    <a:pt x="395" y="48"/>
                    <a:pt x="397" y="49"/>
                  </a:cubicBezTo>
                  <a:cubicBezTo>
                    <a:pt x="399" y="49"/>
                    <a:pt x="399" y="48"/>
                    <a:pt x="400" y="48"/>
                  </a:cubicBezTo>
                  <a:cubicBezTo>
                    <a:pt x="405" y="49"/>
                    <a:pt x="407" y="52"/>
                    <a:pt x="411" y="54"/>
                  </a:cubicBezTo>
                  <a:cubicBezTo>
                    <a:pt x="411" y="55"/>
                    <a:pt x="412" y="55"/>
                    <a:pt x="410" y="55"/>
                  </a:cubicBezTo>
                  <a:cubicBezTo>
                    <a:pt x="407" y="54"/>
                    <a:pt x="405" y="52"/>
                    <a:pt x="402" y="52"/>
                  </a:cubicBezTo>
                  <a:cubicBezTo>
                    <a:pt x="401" y="51"/>
                    <a:pt x="401" y="51"/>
                    <a:pt x="399" y="51"/>
                  </a:cubicBezTo>
                  <a:cubicBezTo>
                    <a:pt x="400" y="53"/>
                    <a:pt x="410" y="56"/>
                    <a:pt x="415" y="57"/>
                  </a:cubicBezTo>
                  <a:cubicBezTo>
                    <a:pt x="414" y="59"/>
                    <a:pt x="412" y="59"/>
                    <a:pt x="412" y="61"/>
                  </a:cubicBezTo>
                  <a:cubicBezTo>
                    <a:pt x="410" y="60"/>
                    <a:pt x="410" y="60"/>
                    <a:pt x="408" y="60"/>
                  </a:cubicBezTo>
                  <a:cubicBezTo>
                    <a:pt x="408" y="60"/>
                    <a:pt x="408" y="60"/>
                    <a:pt x="408" y="60"/>
                  </a:cubicBezTo>
                  <a:cubicBezTo>
                    <a:pt x="405" y="60"/>
                    <a:pt x="405" y="61"/>
                    <a:pt x="403" y="62"/>
                  </a:cubicBezTo>
                  <a:cubicBezTo>
                    <a:pt x="403" y="63"/>
                    <a:pt x="403" y="63"/>
                    <a:pt x="404" y="64"/>
                  </a:cubicBezTo>
                  <a:cubicBezTo>
                    <a:pt x="405" y="64"/>
                    <a:pt x="405" y="64"/>
                    <a:pt x="406" y="64"/>
                  </a:cubicBezTo>
                  <a:cubicBezTo>
                    <a:pt x="406" y="65"/>
                    <a:pt x="405" y="65"/>
                    <a:pt x="405" y="66"/>
                  </a:cubicBezTo>
                  <a:cubicBezTo>
                    <a:pt x="406" y="67"/>
                    <a:pt x="410" y="69"/>
                    <a:pt x="411" y="70"/>
                  </a:cubicBezTo>
                  <a:cubicBezTo>
                    <a:pt x="412" y="71"/>
                    <a:pt x="412" y="73"/>
                    <a:pt x="413" y="73"/>
                  </a:cubicBezTo>
                  <a:cubicBezTo>
                    <a:pt x="416" y="74"/>
                    <a:pt x="416" y="72"/>
                    <a:pt x="418" y="74"/>
                  </a:cubicBezTo>
                  <a:cubicBezTo>
                    <a:pt x="417" y="74"/>
                    <a:pt x="416" y="74"/>
                    <a:pt x="416" y="75"/>
                  </a:cubicBezTo>
                  <a:cubicBezTo>
                    <a:pt x="417" y="77"/>
                    <a:pt x="423" y="83"/>
                    <a:pt x="426" y="84"/>
                  </a:cubicBezTo>
                  <a:cubicBezTo>
                    <a:pt x="426" y="85"/>
                    <a:pt x="426" y="85"/>
                    <a:pt x="427" y="86"/>
                  </a:cubicBezTo>
                  <a:cubicBezTo>
                    <a:pt x="430" y="87"/>
                    <a:pt x="431" y="87"/>
                    <a:pt x="432" y="89"/>
                  </a:cubicBezTo>
                  <a:cubicBezTo>
                    <a:pt x="434" y="89"/>
                    <a:pt x="436" y="89"/>
                    <a:pt x="438" y="89"/>
                  </a:cubicBezTo>
                  <a:cubicBezTo>
                    <a:pt x="441" y="90"/>
                    <a:pt x="441" y="93"/>
                    <a:pt x="445" y="94"/>
                  </a:cubicBezTo>
                  <a:cubicBezTo>
                    <a:pt x="446" y="94"/>
                    <a:pt x="446" y="94"/>
                    <a:pt x="447" y="94"/>
                  </a:cubicBezTo>
                  <a:cubicBezTo>
                    <a:pt x="447" y="95"/>
                    <a:pt x="448" y="95"/>
                    <a:pt x="449" y="95"/>
                  </a:cubicBezTo>
                  <a:cubicBezTo>
                    <a:pt x="452" y="96"/>
                    <a:pt x="450" y="92"/>
                    <a:pt x="453" y="92"/>
                  </a:cubicBezTo>
                  <a:cubicBezTo>
                    <a:pt x="452" y="91"/>
                    <a:pt x="452" y="90"/>
                    <a:pt x="452" y="88"/>
                  </a:cubicBezTo>
                  <a:cubicBezTo>
                    <a:pt x="451" y="86"/>
                    <a:pt x="457" y="88"/>
                    <a:pt x="456" y="86"/>
                  </a:cubicBezTo>
                  <a:cubicBezTo>
                    <a:pt x="456" y="85"/>
                    <a:pt x="455" y="84"/>
                    <a:pt x="454" y="84"/>
                  </a:cubicBezTo>
                  <a:cubicBezTo>
                    <a:pt x="454" y="83"/>
                    <a:pt x="455" y="83"/>
                    <a:pt x="455" y="83"/>
                  </a:cubicBezTo>
                  <a:cubicBezTo>
                    <a:pt x="455" y="83"/>
                    <a:pt x="455" y="83"/>
                    <a:pt x="455" y="83"/>
                  </a:cubicBezTo>
                  <a:cubicBezTo>
                    <a:pt x="454" y="81"/>
                    <a:pt x="460" y="83"/>
                    <a:pt x="462" y="83"/>
                  </a:cubicBezTo>
                  <a:cubicBezTo>
                    <a:pt x="464" y="83"/>
                    <a:pt x="463" y="82"/>
                    <a:pt x="464" y="82"/>
                  </a:cubicBezTo>
                  <a:cubicBezTo>
                    <a:pt x="464" y="83"/>
                    <a:pt x="464" y="83"/>
                    <a:pt x="465" y="83"/>
                  </a:cubicBezTo>
                  <a:cubicBezTo>
                    <a:pt x="465" y="84"/>
                    <a:pt x="466" y="84"/>
                    <a:pt x="466" y="84"/>
                  </a:cubicBezTo>
                  <a:cubicBezTo>
                    <a:pt x="468" y="84"/>
                    <a:pt x="472" y="86"/>
                    <a:pt x="474" y="85"/>
                  </a:cubicBezTo>
                  <a:cubicBezTo>
                    <a:pt x="476" y="85"/>
                    <a:pt x="471" y="81"/>
                    <a:pt x="472" y="80"/>
                  </a:cubicBezTo>
                  <a:cubicBezTo>
                    <a:pt x="473" y="81"/>
                    <a:pt x="473" y="81"/>
                    <a:pt x="474" y="81"/>
                  </a:cubicBezTo>
                  <a:cubicBezTo>
                    <a:pt x="474" y="80"/>
                    <a:pt x="475" y="80"/>
                    <a:pt x="476" y="81"/>
                  </a:cubicBezTo>
                  <a:cubicBezTo>
                    <a:pt x="477" y="81"/>
                    <a:pt x="477" y="81"/>
                    <a:pt x="478" y="82"/>
                  </a:cubicBezTo>
                  <a:cubicBezTo>
                    <a:pt x="455" y="57"/>
                    <a:pt x="428" y="37"/>
                    <a:pt x="398" y="21"/>
                  </a:cubicBezTo>
                  <a:cubicBezTo>
                    <a:pt x="398" y="21"/>
                    <a:pt x="397" y="21"/>
                    <a:pt x="397" y="21"/>
                  </a:cubicBezTo>
                  <a:cubicBezTo>
                    <a:pt x="398" y="21"/>
                    <a:pt x="398" y="22"/>
                    <a:pt x="399" y="22"/>
                  </a:cubicBezTo>
                  <a:cubicBezTo>
                    <a:pt x="398" y="22"/>
                    <a:pt x="398" y="22"/>
                    <a:pt x="397" y="22"/>
                  </a:cubicBezTo>
                  <a:cubicBezTo>
                    <a:pt x="394" y="21"/>
                    <a:pt x="392" y="20"/>
                    <a:pt x="390" y="19"/>
                  </a:cubicBezTo>
                  <a:cubicBezTo>
                    <a:pt x="390" y="19"/>
                    <a:pt x="390" y="19"/>
                    <a:pt x="389" y="19"/>
                  </a:cubicBezTo>
                  <a:cubicBezTo>
                    <a:pt x="389" y="19"/>
                    <a:pt x="390" y="19"/>
                    <a:pt x="390" y="20"/>
                  </a:cubicBezTo>
                  <a:cubicBezTo>
                    <a:pt x="388" y="19"/>
                    <a:pt x="387" y="18"/>
                    <a:pt x="384" y="17"/>
                  </a:cubicBezTo>
                  <a:cubicBezTo>
                    <a:pt x="381" y="16"/>
                    <a:pt x="378" y="16"/>
                    <a:pt x="374" y="16"/>
                  </a:cubicBezTo>
                  <a:cubicBezTo>
                    <a:pt x="369" y="14"/>
                    <a:pt x="367" y="14"/>
                    <a:pt x="362" y="13"/>
                  </a:cubicBezTo>
                  <a:cubicBezTo>
                    <a:pt x="357" y="13"/>
                    <a:pt x="362" y="15"/>
                    <a:pt x="356" y="14"/>
                  </a:cubicBezTo>
                  <a:close/>
                  <a:moveTo>
                    <a:pt x="409" y="57"/>
                  </a:moveTo>
                  <a:cubicBezTo>
                    <a:pt x="405" y="55"/>
                    <a:pt x="404" y="53"/>
                    <a:pt x="400" y="53"/>
                  </a:cubicBezTo>
                  <a:cubicBezTo>
                    <a:pt x="399" y="52"/>
                    <a:pt x="397" y="52"/>
                    <a:pt x="397" y="53"/>
                  </a:cubicBezTo>
                  <a:cubicBezTo>
                    <a:pt x="398" y="54"/>
                    <a:pt x="399" y="56"/>
                    <a:pt x="401" y="56"/>
                  </a:cubicBezTo>
                  <a:cubicBezTo>
                    <a:pt x="402" y="56"/>
                    <a:pt x="403" y="56"/>
                    <a:pt x="404" y="57"/>
                  </a:cubicBezTo>
                  <a:cubicBezTo>
                    <a:pt x="406" y="57"/>
                    <a:pt x="409" y="58"/>
                    <a:pt x="409" y="57"/>
                  </a:cubicBezTo>
                  <a:close/>
                  <a:moveTo>
                    <a:pt x="179" y="41"/>
                  </a:moveTo>
                  <a:cubicBezTo>
                    <a:pt x="182" y="41"/>
                    <a:pt x="182" y="41"/>
                    <a:pt x="185" y="40"/>
                  </a:cubicBezTo>
                  <a:cubicBezTo>
                    <a:pt x="182" y="40"/>
                    <a:pt x="169" y="40"/>
                    <a:pt x="170" y="38"/>
                  </a:cubicBezTo>
                  <a:cubicBezTo>
                    <a:pt x="170" y="36"/>
                    <a:pt x="166" y="35"/>
                    <a:pt x="166" y="33"/>
                  </a:cubicBezTo>
                  <a:cubicBezTo>
                    <a:pt x="166" y="32"/>
                    <a:pt x="170" y="31"/>
                    <a:pt x="170" y="31"/>
                  </a:cubicBezTo>
                  <a:cubicBezTo>
                    <a:pt x="170" y="29"/>
                    <a:pt x="167" y="30"/>
                    <a:pt x="165" y="30"/>
                  </a:cubicBezTo>
                  <a:cubicBezTo>
                    <a:pt x="162" y="30"/>
                    <a:pt x="160" y="31"/>
                    <a:pt x="160" y="31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57" y="33"/>
                    <a:pt x="158" y="32"/>
                    <a:pt x="156" y="33"/>
                  </a:cubicBezTo>
                  <a:cubicBezTo>
                    <a:pt x="155" y="33"/>
                    <a:pt x="153" y="33"/>
                    <a:pt x="153" y="34"/>
                  </a:cubicBezTo>
                  <a:cubicBezTo>
                    <a:pt x="153" y="34"/>
                    <a:pt x="155" y="37"/>
                    <a:pt x="156" y="37"/>
                  </a:cubicBezTo>
                  <a:cubicBezTo>
                    <a:pt x="155" y="38"/>
                    <a:pt x="155" y="38"/>
                    <a:pt x="153" y="38"/>
                  </a:cubicBezTo>
                  <a:cubicBezTo>
                    <a:pt x="151" y="38"/>
                    <a:pt x="152" y="37"/>
                    <a:pt x="151" y="36"/>
                  </a:cubicBezTo>
                  <a:cubicBezTo>
                    <a:pt x="151" y="35"/>
                    <a:pt x="149" y="35"/>
                    <a:pt x="147" y="35"/>
                  </a:cubicBezTo>
                  <a:cubicBezTo>
                    <a:pt x="146" y="35"/>
                    <a:pt x="144" y="35"/>
                    <a:pt x="143" y="36"/>
                  </a:cubicBezTo>
                  <a:cubicBezTo>
                    <a:pt x="144" y="36"/>
                    <a:pt x="144" y="36"/>
                    <a:pt x="144" y="37"/>
                  </a:cubicBezTo>
                  <a:cubicBezTo>
                    <a:pt x="142" y="37"/>
                    <a:pt x="141" y="37"/>
                    <a:pt x="139" y="38"/>
                  </a:cubicBezTo>
                  <a:cubicBezTo>
                    <a:pt x="138" y="37"/>
                    <a:pt x="137" y="36"/>
                    <a:pt x="133" y="37"/>
                  </a:cubicBezTo>
                  <a:cubicBezTo>
                    <a:pt x="131" y="37"/>
                    <a:pt x="130" y="38"/>
                    <a:pt x="128" y="39"/>
                  </a:cubicBezTo>
                  <a:cubicBezTo>
                    <a:pt x="128" y="38"/>
                    <a:pt x="128" y="37"/>
                    <a:pt x="126" y="37"/>
                  </a:cubicBezTo>
                  <a:cubicBezTo>
                    <a:pt x="121" y="38"/>
                    <a:pt x="108" y="43"/>
                    <a:pt x="107" y="46"/>
                  </a:cubicBezTo>
                  <a:cubicBezTo>
                    <a:pt x="107" y="46"/>
                    <a:pt x="110" y="46"/>
                    <a:pt x="111" y="46"/>
                  </a:cubicBezTo>
                  <a:cubicBezTo>
                    <a:pt x="113" y="45"/>
                    <a:pt x="114" y="45"/>
                    <a:pt x="116" y="45"/>
                  </a:cubicBezTo>
                  <a:cubicBezTo>
                    <a:pt x="114" y="46"/>
                    <a:pt x="110" y="46"/>
                    <a:pt x="110" y="47"/>
                  </a:cubicBezTo>
                  <a:cubicBezTo>
                    <a:pt x="110" y="49"/>
                    <a:pt x="117" y="47"/>
                    <a:pt x="121" y="46"/>
                  </a:cubicBezTo>
                  <a:cubicBezTo>
                    <a:pt x="123" y="46"/>
                    <a:pt x="126" y="46"/>
                    <a:pt x="128" y="45"/>
                  </a:cubicBezTo>
                  <a:cubicBezTo>
                    <a:pt x="130" y="45"/>
                    <a:pt x="131" y="45"/>
                    <a:pt x="132" y="45"/>
                  </a:cubicBezTo>
                  <a:cubicBezTo>
                    <a:pt x="130" y="46"/>
                    <a:pt x="129" y="46"/>
                    <a:pt x="127" y="46"/>
                  </a:cubicBezTo>
                  <a:cubicBezTo>
                    <a:pt x="121" y="47"/>
                    <a:pt x="117" y="48"/>
                    <a:pt x="113" y="50"/>
                  </a:cubicBezTo>
                  <a:cubicBezTo>
                    <a:pt x="114" y="51"/>
                    <a:pt x="116" y="51"/>
                    <a:pt x="119" y="51"/>
                  </a:cubicBezTo>
                  <a:cubicBezTo>
                    <a:pt x="121" y="50"/>
                    <a:pt x="126" y="50"/>
                    <a:pt x="127" y="50"/>
                  </a:cubicBezTo>
                  <a:cubicBezTo>
                    <a:pt x="129" y="50"/>
                    <a:pt x="127" y="51"/>
                    <a:pt x="129" y="51"/>
                  </a:cubicBezTo>
                  <a:cubicBezTo>
                    <a:pt x="134" y="50"/>
                    <a:pt x="138" y="50"/>
                    <a:pt x="143" y="49"/>
                  </a:cubicBezTo>
                  <a:cubicBezTo>
                    <a:pt x="146" y="48"/>
                    <a:pt x="150" y="48"/>
                    <a:pt x="154" y="46"/>
                  </a:cubicBezTo>
                  <a:cubicBezTo>
                    <a:pt x="157" y="46"/>
                    <a:pt x="156" y="45"/>
                    <a:pt x="159" y="45"/>
                  </a:cubicBezTo>
                  <a:cubicBezTo>
                    <a:pt x="163" y="44"/>
                    <a:pt x="165" y="46"/>
                    <a:pt x="171" y="45"/>
                  </a:cubicBezTo>
                  <a:cubicBezTo>
                    <a:pt x="175" y="45"/>
                    <a:pt x="179" y="45"/>
                    <a:pt x="181" y="43"/>
                  </a:cubicBezTo>
                  <a:cubicBezTo>
                    <a:pt x="180" y="43"/>
                    <a:pt x="179" y="43"/>
                    <a:pt x="179" y="43"/>
                  </a:cubicBezTo>
                  <a:cubicBezTo>
                    <a:pt x="179" y="43"/>
                    <a:pt x="177" y="43"/>
                    <a:pt x="177" y="42"/>
                  </a:cubicBezTo>
                  <a:cubicBezTo>
                    <a:pt x="177" y="42"/>
                    <a:pt x="178" y="42"/>
                    <a:pt x="179" y="41"/>
                  </a:cubicBezTo>
                  <a:close/>
                  <a:moveTo>
                    <a:pt x="409" y="139"/>
                  </a:moveTo>
                  <a:cubicBezTo>
                    <a:pt x="410" y="140"/>
                    <a:pt x="410" y="140"/>
                    <a:pt x="410" y="140"/>
                  </a:cubicBezTo>
                  <a:cubicBezTo>
                    <a:pt x="412" y="140"/>
                    <a:pt x="413" y="138"/>
                    <a:pt x="414" y="137"/>
                  </a:cubicBezTo>
                  <a:cubicBezTo>
                    <a:pt x="415" y="138"/>
                    <a:pt x="415" y="140"/>
                    <a:pt x="416" y="140"/>
                  </a:cubicBezTo>
                  <a:cubicBezTo>
                    <a:pt x="416" y="140"/>
                    <a:pt x="417" y="140"/>
                    <a:pt x="417" y="141"/>
                  </a:cubicBezTo>
                  <a:cubicBezTo>
                    <a:pt x="417" y="141"/>
                    <a:pt x="418" y="142"/>
                    <a:pt x="419" y="142"/>
                  </a:cubicBezTo>
                  <a:cubicBezTo>
                    <a:pt x="420" y="143"/>
                    <a:pt x="421" y="141"/>
                    <a:pt x="421" y="140"/>
                  </a:cubicBezTo>
                  <a:cubicBezTo>
                    <a:pt x="421" y="139"/>
                    <a:pt x="420" y="138"/>
                    <a:pt x="420" y="137"/>
                  </a:cubicBezTo>
                  <a:cubicBezTo>
                    <a:pt x="419" y="137"/>
                    <a:pt x="419" y="138"/>
                    <a:pt x="418" y="137"/>
                  </a:cubicBezTo>
                  <a:cubicBezTo>
                    <a:pt x="418" y="137"/>
                    <a:pt x="417" y="136"/>
                    <a:pt x="416" y="135"/>
                  </a:cubicBezTo>
                  <a:cubicBezTo>
                    <a:pt x="416" y="135"/>
                    <a:pt x="418" y="135"/>
                    <a:pt x="418" y="134"/>
                  </a:cubicBezTo>
                  <a:cubicBezTo>
                    <a:pt x="417" y="134"/>
                    <a:pt x="416" y="134"/>
                    <a:pt x="416" y="134"/>
                  </a:cubicBezTo>
                  <a:cubicBezTo>
                    <a:pt x="416" y="132"/>
                    <a:pt x="416" y="131"/>
                    <a:pt x="416" y="130"/>
                  </a:cubicBezTo>
                  <a:cubicBezTo>
                    <a:pt x="415" y="130"/>
                    <a:pt x="413" y="130"/>
                    <a:pt x="411" y="129"/>
                  </a:cubicBezTo>
                  <a:cubicBezTo>
                    <a:pt x="411" y="130"/>
                    <a:pt x="410" y="130"/>
                    <a:pt x="409" y="130"/>
                  </a:cubicBezTo>
                  <a:cubicBezTo>
                    <a:pt x="409" y="129"/>
                    <a:pt x="409" y="129"/>
                    <a:pt x="409" y="129"/>
                  </a:cubicBezTo>
                  <a:cubicBezTo>
                    <a:pt x="408" y="129"/>
                    <a:pt x="407" y="129"/>
                    <a:pt x="407" y="129"/>
                  </a:cubicBezTo>
                  <a:cubicBezTo>
                    <a:pt x="406" y="128"/>
                    <a:pt x="406" y="128"/>
                    <a:pt x="406" y="128"/>
                  </a:cubicBezTo>
                  <a:cubicBezTo>
                    <a:pt x="407" y="127"/>
                    <a:pt x="407" y="127"/>
                    <a:pt x="407" y="127"/>
                  </a:cubicBezTo>
                  <a:cubicBezTo>
                    <a:pt x="406" y="127"/>
                    <a:pt x="405" y="126"/>
                    <a:pt x="404" y="126"/>
                  </a:cubicBezTo>
                  <a:cubicBezTo>
                    <a:pt x="404" y="126"/>
                    <a:pt x="404" y="127"/>
                    <a:pt x="402" y="127"/>
                  </a:cubicBezTo>
                  <a:cubicBezTo>
                    <a:pt x="402" y="126"/>
                    <a:pt x="402" y="126"/>
                    <a:pt x="402" y="126"/>
                  </a:cubicBezTo>
                  <a:cubicBezTo>
                    <a:pt x="403" y="124"/>
                    <a:pt x="406" y="123"/>
                    <a:pt x="406" y="120"/>
                  </a:cubicBezTo>
                  <a:cubicBezTo>
                    <a:pt x="406" y="120"/>
                    <a:pt x="405" y="119"/>
                    <a:pt x="404" y="119"/>
                  </a:cubicBezTo>
                  <a:cubicBezTo>
                    <a:pt x="402" y="118"/>
                    <a:pt x="401" y="120"/>
                    <a:pt x="400" y="122"/>
                  </a:cubicBezTo>
                  <a:cubicBezTo>
                    <a:pt x="398" y="124"/>
                    <a:pt x="397" y="130"/>
                    <a:pt x="393" y="131"/>
                  </a:cubicBezTo>
                  <a:cubicBezTo>
                    <a:pt x="393" y="131"/>
                    <a:pt x="393" y="132"/>
                    <a:pt x="394" y="132"/>
                  </a:cubicBezTo>
                  <a:cubicBezTo>
                    <a:pt x="394" y="132"/>
                    <a:pt x="394" y="132"/>
                    <a:pt x="394" y="132"/>
                  </a:cubicBezTo>
                  <a:cubicBezTo>
                    <a:pt x="394" y="132"/>
                    <a:pt x="391" y="134"/>
                    <a:pt x="391" y="134"/>
                  </a:cubicBezTo>
                  <a:cubicBezTo>
                    <a:pt x="391" y="135"/>
                    <a:pt x="392" y="136"/>
                    <a:pt x="393" y="136"/>
                  </a:cubicBezTo>
                  <a:cubicBezTo>
                    <a:pt x="395" y="136"/>
                    <a:pt x="395" y="135"/>
                    <a:pt x="398" y="136"/>
                  </a:cubicBezTo>
                  <a:cubicBezTo>
                    <a:pt x="400" y="136"/>
                    <a:pt x="401" y="137"/>
                    <a:pt x="403" y="137"/>
                  </a:cubicBezTo>
                  <a:cubicBezTo>
                    <a:pt x="404" y="137"/>
                    <a:pt x="405" y="137"/>
                    <a:pt x="406" y="137"/>
                  </a:cubicBezTo>
                  <a:cubicBezTo>
                    <a:pt x="407" y="138"/>
                    <a:pt x="409" y="137"/>
                    <a:pt x="410" y="138"/>
                  </a:cubicBezTo>
                  <a:cubicBezTo>
                    <a:pt x="410" y="138"/>
                    <a:pt x="409" y="138"/>
                    <a:pt x="409" y="139"/>
                  </a:cubicBezTo>
                  <a:close/>
                  <a:moveTo>
                    <a:pt x="231" y="3"/>
                  </a:moveTo>
                  <a:cubicBezTo>
                    <a:pt x="232" y="3"/>
                    <a:pt x="233" y="3"/>
                    <a:pt x="233" y="3"/>
                  </a:cubicBezTo>
                  <a:cubicBezTo>
                    <a:pt x="235" y="3"/>
                    <a:pt x="236" y="3"/>
                    <a:pt x="238" y="3"/>
                  </a:cubicBezTo>
                  <a:cubicBezTo>
                    <a:pt x="236" y="3"/>
                    <a:pt x="235" y="3"/>
                    <a:pt x="234" y="4"/>
                  </a:cubicBezTo>
                  <a:cubicBezTo>
                    <a:pt x="234" y="4"/>
                    <a:pt x="236" y="4"/>
                    <a:pt x="236" y="4"/>
                  </a:cubicBezTo>
                  <a:cubicBezTo>
                    <a:pt x="239" y="4"/>
                    <a:pt x="239" y="3"/>
                    <a:pt x="243" y="3"/>
                  </a:cubicBezTo>
                  <a:cubicBezTo>
                    <a:pt x="244" y="3"/>
                    <a:pt x="245" y="3"/>
                    <a:pt x="246" y="3"/>
                  </a:cubicBezTo>
                  <a:cubicBezTo>
                    <a:pt x="242" y="3"/>
                    <a:pt x="238" y="3"/>
                    <a:pt x="236" y="4"/>
                  </a:cubicBezTo>
                  <a:cubicBezTo>
                    <a:pt x="237" y="4"/>
                    <a:pt x="240" y="4"/>
                    <a:pt x="243" y="4"/>
                  </a:cubicBezTo>
                  <a:cubicBezTo>
                    <a:pt x="241" y="4"/>
                    <a:pt x="240" y="5"/>
                    <a:pt x="239" y="5"/>
                  </a:cubicBezTo>
                  <a:cubicBezTo>
                    <a:pt x="240" y="5"/>
                    <a:pt x="245" y="5"/>
                    <a:pt x="248" y="6"/>
                  </a:cubicBezTo>
                  <a:cubicBezTo>
                    <a:pt x="249" y="6"/>
                    <a:pt x="250" y="5"/>
                    <a:pt x="251" y="5"/>
                  </a:cubicBezTo>
                  <a:cubicBezTo>
                    <a:pt x="252" y="5"/>
                    <a:pt x="253" y="5"/>
                    <a:pt x="253" y="5"/>
                  </a:cubicBezTo>
                  <a:cubicBezTo>
                    <a:pt x="252" y="6"/>
                    <a:pt x="256" y="6"/>
                    <a:pt x="260" y="6"/>
                  </a:cubicBezTo>
                  <a:cubicBezTo>
                    <a:pt x="261" y="6"/>
                    <a:pt x="261" y="6"/>
                    <a:pt x="263" y="6"/>
                  </a:cubicBezTo>
                  <a:cubicBezTo>
                    <a:pt x="264" y="6"/>
                    <a:pt x="265" y="6"/>
                    <a:pt x="268" y="6"/>
                  </a:cubicBezTo>
                  <a:cubicBezTo>
                    <a:pt x="274" y="6"/>
                    <a:pt x="277" y="6"/>
                    <a:pt x="280" y="6"/>
                  </a:cubicBezTo>
                  <a:cubicBezTo>
                    <a:pt x="281" y="6"/>
                    <a:pt x="282" y="6"/>
                    <a:pt x="282" y="6"/>
                  </a:cubicBezTo>
                  <a:cubicBezTo>
                    <a:pt x="281" y="6"/>
                    <a:pt x="278" y="6"/>
                    <a:pt x="275" y="7"/>
                  </a:cubicBezTo>
                  <a:cubicBezTo>
                    <a:pt x="272" y="7"/>
                    <a:pt x="270" y="6"/>
                    <a:pt x="267" y="6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6" y="7"/>
                    <a:pt x="271" y="8"/>
                    <a:pt x="272" y="8"/>
                  </a:cubicBezTo>
                  <a:cubicBezTo>
                    <a:pt x="267" y="8"/>
                    <a:pt x="266" y="7"/>
                    <a:pt x="262" y="7"/>
                  </a:cubicBezTo>
                  <a:cubicBezTo>
                    <a:pt x="259" y="6"/>
                    <a:pt x="255" y="6"/>
                    <a:pt x="254" y="6"/>
                  </a:cubicBezTo>
                  <a:cubicBezTo>
                    <a:pt x="253" y="6"/>
                    <a:pt x="252" y="6"/>
                    <a:pt x="251" y="6"/>
                  </a:cubicBezTo>
                  <a:cubicBezTo>
                    <a:pt x="252" y="7"/>
                    <a:pt x="252" y="7"/>
                    <a:pt x="253" y="7"/>
                  </a:cubicBezTo>
                  <a:cubicBezTo>
                    <a:pt x="252" y="7"/>
                    <a:pt x="250" y="7"/>
                    <a:pt x="250" y="7"/>
                  </a:cubicBezTo>
                  <a:cubicBezTo>
                    <a:pt x="250" y="8"/>
                    <a:pt x="260" y="8"/>
                    <a:pt x="261" y="9"/>
                  </a:cubicBezTo>
                  <a:cubicBezTo>
                    <a:pt x="260" y="11"/>
                    <a:pt x="256" y="10"/>
                    <a:pt x="252" y="10"/>
                  </a:cubicBezTo>
                  <a:cubicBezTo>
                    <a:pt x="249" y="11"/>
                    <a:pt x="248" y="11"/>
                    <a:pt x="247" y="12"/>
                  </a:cubicBezTo>
                  <a:cubicBezTo>
                    <a:pt x="247" y="12"/>
                    <a:pt x="247" y="12"/>
                    <a:pt x="247" y="12"/>
                  </a:cubicBezTo>
                  <a:cubicBezTo>
                    <a:pt x="248" y="12"/>
                    <a:pt x="249" y="12"/>
                    <a:pt x="249" y="12"/>
                  </a:cubicBezTo>
                  <a:cubicBezTo>
                    <a:pt x="250" y="12"/>
                    <a:pt x="250" y="12"/>
                    <a:pt x="251" y="12"/>
                  </a:cubicBezTo>
                  <a:cubicBezTo>
                    <a:pt x="252" y="12"/>
                    <a:pt x="253" y="12"/>
                    <a:pt x="253" y="12"/>
                  </a:cubicBezTo>
                  <a:cubicBezTo>
                    <a:pt x="253" y="14"/>
                    <a:pt x="258" y="14"/>
                    <a:pt x="261" y="14"/>
                  </a:cubicBezTo>
                  <a:cubicBezTo>
                    <a:pt x="260" y="14"/>
                    <a:pt x="259" y="14"/>
                    <a:pt x="258" y="14"/>
                  </a:cubicBezTo>
                  <a:cubicBezTo>
                    <a:pt x="255" y="14"/>
                    <a:pt x="253" y="13"/>
                    <a:pt x="248" y="13"/>
                  </a:cubicBezTo>
                  <a:cubicBezTo>
                    <a:pt x="246" y="13"/>
                    <a:pt x="244" y="13"/>
                    <a:pt x="244" y="14"/>
                  </a:cubicBezTo>
                  <a:cubicBezTo>
                    <a:pt x="244" y="15"/>
                    <a:pt x="247" y="14"/>
                    <a:pt x="249" y="15"/>
                  </a:cubicBezTo>
                  <a:cubicBezTo>
                    <a:pt x="246" y="16"/>
                    <a:pt x="237" y="15"/>
                    <a:pt x="237" y="17"/>
                  </a:cubicBezTo>
                  <a:cubicBezTo>
                    <a:pt x="237" y="17"/>
                    <a:pt x="238" y="17"/>
                    <a:pt x="239" y="17"/>
                  </a:cubicBezTo>
                  <a:cubicBezTo>
                    <a:pt x="239" y="17"/>
                    <a:pt x="240" y="17"/>
                    <a:pt x="241" y="17"/>
                  </a:cubicBezTo>
                  <a:cubicBezTo>
                    <a:pt x="246" y="17"/>
                    <a:pt x="251" y="17"/>
                    <a:pt x="256" y="18"/>
                  </a:cubicBezTo>
                  <a:cubicBezTo>
                    <a:pt x="259" y="18"/>
                    <a:pt x="260" y="17"/>
                    <a:pt x="261" y="17"/>
                  </a:cubicBezTo>
                  <a:cubicBezTo>
                    <a:pt x="265" y="17"/>
                    <a:pt x="269" y="17"/>
                    <a:pt x="273" y="17"/>
                  </a:cubicBezTo>
                  <a:cubicBezTo>
                    <a:pt x="276" y="18"/>
                    <a:pt x="275" y="18"/>
                    <a:pt x="279" y="18"/>
                  </a:cubicBezTo>
                  <a:cubicBezTo>
                    <a:pt x="282" y="19"/>
                    <a:pt x="291" y="19"/>
                    <a:pt x="291" y="17"/>
                  </a:cubicBezTo>
                  <a:cubicBezTo>
                    <a:pt x="291" y="17"/>
                    <a:pt x="289" y="17"/>
                    <a:pt x="289" y="17"/>
                  </a:cubicBezTo>
                  <a:cubicBezTo>
                    <a:pt x="288" y="17"/>
                    <a:pt x="286" y="17"/>
                    <a:pt x="285" y="17"/>
                  </a:cubicBezTo>
                  <a:cubicBezTo>
                    <a:pt x="285" y="15"/>
                    <a:pt x="291" y="17"/>
                    <a:pt x="291" y="15"/>
                  </a:cubicBezTo>
                  <a:cubicBezTo>
                    <a:pt x="291" y="15"/>
                    <a:pt x="291" y="15"/>
                    <a:pt x="290" y="14"/>
                  </a:cubicBezTo>
                  <a:cubicBezTo>
                    <a:pt x="293" y="15"/>
                    <a:pt x="296" y="15"/>
                    <a:pt x="298" y="15"/>
                  </a:cubicBezTo>
                  <a:cubicBezTo>
                    <a:pt x="301" y="15"/>
                    <a:pt x="302" y="13"/>
                    <a:pt x="305" y="13"/>
                  </a:cubicBezTo>
                  <a:cubicBezTo>
                    <a:pt x="304" y="13"/>
                    <a:pt x="302" y="12"/>
                    <a:pt x="300" y="12"/>
                  </a:cubicBezTo>
                  <a:cubicBezTo>
                    <a:pt x="304" y="12"/>
                    <a:pt x="305" y="13"/>
                    <a:pt x="305" y="12"/>
                  </a:cubicBezTo>
                  <a:cubicBezTo>
                    <a:pt x="303" y="11"/>
                    <a:pt x="302" y="11"/>
                    <a:pt x="300" y="11"/>
                  </a:cubicBezTo>
                  <a:cubicBezTo>
                    <a:pt x="303" y="11"/>
                    <a:pt x="307" y="11"/>
                    <a:pt x="310" y="11"/>
                  </a:cubicBezTo>
                  <a:cubicBezTo>
                    <a:pt x="313" y="11"/>
                    <a:pt x="316" y="12"/>
                    <a:pt x="318" y="12"/>
                  </a:cubicBezTo>
                  <a:cubicBezTo>
                    <a:pt x="323" y="11"/>
                    <a:pt x="326" y="10"/>
                    <a:pt x="332" y="11"/>
                  </a:cubicBezTo>
                  <a:cubicBezTo>
                    <a:pt x="337" y="11"/>
                    <a:pt x="345" y="12"/>
                    <a:pt x="348" y="11"/>
                  </a:cubicBezTo>
                  <a:cubicBezTo>
                    <a:pt x="345" y="11"/>
                    <a:pt x="339" y="10"/>
                    <a:pt x="337" y="9"/>
                  </a:cubicBezTo>
                  <a:cubicBezTo>
                    <a:pt x="345" y="9"/>
                    <a:pt x="352" y="11"/>
                    <a:pt x="357" y="11"/>
                  </a:cubicBezTo>
                  <a:cubicBezTo>
                    <a:pt x="358" y="11"/>
                    <a:pt x="361" y="12"/>
                    <a:pt x="361" y="12"/>
                  </a:cubicBezTo>
                  <a:cubicBezTo>
                    <a:pt x="360" y="11"/>
                    <a:pt x="353" y="10"/>
                    <a:pt x="351" y="9"/>
                  </a:cubicBezTo>
                  <a:cubicBezTo>
                    <a:pt x="350" y="9"/>
                    <a:pt x="350" y="8"/>
                    <a:pt x="349" y="8"/>
                  </a:cubicBezTo>
                  <a:cubicBezTo>
                    <a:pt x="348" y="8"/>
                    <a:pt x="347" y="7"/>
                    <a:pt x="346" y="7"/>
                  </a:cubicBezTo>
                  <a:cubicBezTo>
                    <a:pt x="342" y="7"/>
                    <a:pt x="338" y="6"/>
                    <a:pt x="335" y="6"/>
                  </a:cubicBezTo>
                  <a:cubicBezTo>
                    <a:pt x="336" y="6"/>
                    <a:pt x="336" y="6"/>
                    <a:pt x="337" y="6"/>
                  </a:cubicBezTo>
                  <a:cubicBezTo>
                    <a:pt x="334" y="5"/>
                    <a:pt x="321" y="3"/>
                    <a:pt x="318" y="3"/>
                  </a:cubicBezTo>
                  <a:cubicBezTo>
                    <a:pt x="316" y="2"/>
                    <a:pt x="315" y="2"/>
                    <a:pt x="313" y="2"/>
                  </a:cubicBezTo>
                  <a:cubicBezTo>
                    <a:pt x="312" y="2"/>
                    <a:pt x="311" y="2"/>
                    <a:pt x="309" y="2"/>
                  </a:cubicBezTo>
                  <a:cubicBezTo>
                    <a:pt x="307" y="1"/>
                    <a:pt x="306" y="2"/>
                    <a:pt x="304" y="2"/>
                  </a:cubicBezTo>
                  <a:cubicBezTo>
                    <a:pt x="302" y="2"/>
                    <a:pt x="301" y="1"/>
                    <a:pt x="298" y="1"/>
                  </a:cubicBezTo>
                  <a:cubicBezTo>
                    <a:pt x="298" y="1"/>
                    <a:pt x="297" y="1"/>
                    <a:pt x="297" y="1"/>
                  </a:cubicBezTo>
                  <a:cubicBezTo>
                    <a:pt x="291" y="1"/>
                    <a:pt x="285" y="0"/>
                    <a:pt x="279" y="0"/>
                  </a:cubicBezTo>
                  <a:cubicBezTo>
                    <a:pt x="277" y="0"/>
                    <a:pt x="276" y="0"/>
                    <a:pt x="275" y="0"/>
                  </a:cubicBezTo>
                  <a:cubicBezTo>
                    <a:pt x="273" y="0"/>
                    <a:pt x="275" y="0"/>
                    <a:pt x="272" y="0"/>
                  </a:cubicBezTo>
                  <a:cubicBezTo>
                    <a:pt x="268" y="0"/>
                    <a:pt x="266" y="1"/>
                    <a:pt x="265" y="1"/>
                  </a:cubicBezTo>
                  <a:cubicBezTo>
                    <a:pt x="263" y="1"/>
                    <a:pt x="257" y="0"/>
                    <a:pt x="254" y="0"/>
                  </a:cubicBezTo>
                  <a:cubicBezTo>
                    <a:pt x="251" y="0"/>
                    <a:pt x="253" y="1"/>
                    <a:pt x="248" y="1"/>
                  </a:cubicBezTo>
                  <a:cubicBezTo>
                    <a:pt x="248" y="1"/>
                    <a:pt x="247" y="2"/>
                    <a:pt x="247" y="2"/>
                  </a:cubicBezTo>
                  <a:cubicBezTo>
                    <a:pt x="246" y="2"/>
                    <a:pt x="244" y="2"/>
                    <a:pt x="243" y="2"/>
                  </a:cubicBezTo>
                  <a:cubicBezTo>
                    <a:pt x="239" y="1"/>
                    <a:pt x="229" y="2"/>
                    <a:pt x="227" y="3"/>
                  </a:cubicBezTo>
                  <a:cubicBezTo>
                    <a:pt x="229" y="3"/>
                    <a:pt x="230" y="3"/>
                    <a:pt x="231" y="3"/>
                  </a:cubicBezTo>
                  <a:close/>
                  <a:moveTo>
                    <a:pt x="200" y="12"/>
                  </a:moveTo>
                  <a:cubicBezTo>
                    <a:pt x="200" y="13"/>
                    <a:pt x="203" y="13"/>
                    <a:pt x="205" y="13"/>
                  </a:cubicBezTo>
                  <a:cubicBezTo>
                    <a:pt x="205" y="13"/>
                    <a:pt x="203" y="14"/>
                    <a:pt x="203" y="14"/>
                  </a:cubicBezTo>
                  <a:cubicBezTo>
                    <a:pt x="203" y="15"/>
                    <a:pt x="209" y="14"/>
                    <a:pt x="214" y="13"/>
                  </a:cubicBezTo>
                  <a:cubicBezTo>
                    <a:pt x="214" y="12"/>
                    <a:pt x="214" y="12"/>
                    <a:pt x="214" y="12"/>
                  </a:cubicBezTo>
                  <a:cubicBezTo>
                    <a:pt x="214" y="10"/>
                    <a:pt x="209" y="12"/>
                    <a:pt x="209" y="11"/>
                  </a:cubicBezTo>
                  <a:cubicBezTo>
                    <a:pt x="207" y="11"/>
                    <a:pt x="204" y="11"/>
                    <a:pt x="204" y="11"/>
                  </a:cubicBezTo>
                  <a:cubicBezTo>
                    <a:pt x="202" y="11"/>
                    <a:pt x="200" y="11"/>
                    <a:pt x="200" y="12"/>
                  </a:cubicBezTo>
                  <a:close/>
                  <a:moveTo>
                    <a:pt x="198" y="8"/>
                  </a:moveTo>
                  <a:cubicBezTo>
                    <a:pt x="199" y="8"/>
                    <a:pt x="200" y="8"/>
                    <a:pt x="201" y="8"/>
                  </a:cubicBezTo>
                  <a:cubicBezTo>
                    <a:pt x="201" y="7"/>
                    <a:pt x="201" y="7"/>
                    <a:pt x="201" y="7"/>
                  </a:cubicBezTo>
                  <a:cubicBezTo>
                    <a:pt x="200" y="7"/>
                    <a:pt x="197" y="7"/>
                    <a:pt x="195" y="7"/>
                  </a:cubicBezTo>
                  <a:cubicBezTo>
                    <a:pt x="195" y="8"/>
                    <a:pt x="197" y="8"/>
                    <a:pt x="198" y="8"/>
                  </a:cubicBezTo>
                  <a:close/>
                  <a:moveTo>
                    <a:pt x="218" y="9"/>
                  </a:moveTo>
                  <a:cubicBezTo>
                    <a:pt x="217" y="9"/>
                    <a:pt x="216" y="9"/>
                    <a:pt x="214" y="10"/>
                  </a:cubicBezTo>
                  <a:cubicBezTo>
                    <a:pt x="214" y="10"/>
                    <a:pt x="214" y="10"/>
                    <a:pt x="215" y="10"/>
                  </a:cubicBezTo>
                  <a:cubicBezTo>
                    <a:pt x="216" y="10"/>
                    <a:pt x="217" y="10"/>
                    <a:pt x="219" y="9"/>
                  </a:cubicBezTo>
                  <a:cubicBezTo>
                    <a:pt x="219" y="10"/>
                    <a:pt x="219" y="10"/>
                    <a:pt x="221" y="10"/>
                  </a:cubicBezTo>
                  <a:cubicBezTo>
                    <a:pt x="223" y="10"/>
                    <a:pt x="223" y="9"/>
                    <a:pt x="226" y="9"/>
                  </a:cubicBezTo>
                  <a:cubicBezTo>
                    <a:pt x="228" y="9"/>
                    <a:pt x="230" y="9"/>
                    <a:pt x="232" y="9"/>
                  </a:cubicBezTo>
                  <a:cubicBezTo>
                    <a:pt x="230" y="10"/>
                    <a:pt x="220" y="10"/>
                    <a:pt x="220" y="11"/>
                  </a:cubicBezTo>
                  <a:cubicBezTo>
                    <a:pt x="220" y="12"/>
                    <a:pt x="224" y="12"/>
                    <a:pt x="227" y="12"/>
                  </a:cubicBezTo>
                  <a:cubicBezTo>
                    <a:pt x="227" y="12"/>
                    <a:pt x="226" y="12"/>
                    <a:pt x="225" y="12"/>
                  </a:cubicBezTo>
                  <a:cubicBezTo>
                    <a:pt x="225" y="13"/>
                    <a:pt x="229" y="13"/>
                    <a:pt x="231" y="13"/>
                  </a:cubicBezTo>
                  <a:cubicBezTo>
                    <a:pt x="234" y="13"/>
                    <a:pt x="235" y="13"/>
                    <a:pt x="235" y="11"/>
                  </a:cubicBezTo>
                  <a:cubicBezTo>
                    <a:pt x="237" y="12"/>
                    <a:pt x="239" y="12"/>
                    <a:pt x="241" y="12"/>
                  </a:cubicBezTo>
                  <a:cubicBezTo>
                    <a:pt x="241" y="12"/>
                    <a:pt x="241" y="12"/>
                    <a:pt x="241" y="12"/>
                  </a:cubicBezTo>
                  <a:cubicBezTo>
                    <a:pt x="242" y="12"/>
                    <a:pt x="243" y="12"/>
                    <a:pt x="244" y="12"/>
                  </a:cubicBezTo>
                  <a:cubicBezTo>
                    <a:pt x="243" y="11"/>
                    <a:pt x="243" y="11"/>
                    <a:pt x="242" y="11"/>
                  </a:cubicBezTo>
                  <a:cubicBezTo>
                    <a:pt x="242" y="10"/>
                    <a:pt x="243" y="10"/>
                    <a:pt x="244" y="10"/>
                  </a:cubicBezTo>
                  <a:cubicBezTo>
                    <a:pt x="244" y="11"/>
                    <a:pt x="244" y="11"/>
                    <a:pt x="246" y="11"/>
                  </a:cubicBezTo>
                  <a:cubicBezTo>
                    <a:pt x="248" y="11"/>
                    <a:pt x="250" y="9"/>
                    <a:pt x="254" y="9"/>
                  </a:cubicBezTo>
                  <a:cubicBezTo>
                    <a:pt x="255" y="9"/>
                    <a:pt x="257" y="10"/>
                    <a:pt x="257" y="9"/>
                  </a:cubicBezTo>
                  <a:cubicBezTo>
                    <a:pt x="258" y="9"/>
                    <a:pt x="257" y="9"/>
                    <a:pt x="257" y="9"/>
                  </a:cubicBezTo>
                  <a:cubicBezTo>
                    <a:pt x="255" y="9"/>
                    <a:pt x="251" y="8"/>
                    <a:pt x="250" y="8"/>
                  </a:cubicBezTo>
                  <a:cubicBezTo>
                    <a:pt x="249" y="8"/>
                    <a:pt x="247" y="9"/>
                    <a:pt x="247" y="8"/>
                  </a:cubicBezTo>
                  <a:cubicBezTo>
                    <a:pt x="247" y="8"/>
                    <a:pt x="248" y="8"/>
                    <a:pt x="248" y="7"/>
                  </a:cubicBezTo>
                  <a:cubicBezTo>
                    <a:pt x="248" y="7"/>
                    <a:pt x="246" y="7"/>
                    <a:pt x="246" y="7"/>
                  </a:cubicBezTo>
                  <a:cubicBezTo>
                    <a:pt x="246" y="6"/>
                    <a:pt x="246" y="6"/>
                    <a:pt x="244" y="6"/>
                  </a:cubicBezTo>
                  <a:cubicBezTo>
                    <a:pt x="244" y="6"/>
                    <a:pt x="243" y="6"/>
                    <a:pt x="243" y="6"/>
                  </a:cubicBezTo>
                  <a:cubicBezTo>
                    <a:pt x="243" y="6"/>
                    <a:pt x="243" y="6"/>
                    <a:pt x="243" y="6"/>
                  </a:cubicBezTo>
                  <a:cubicBezTo>
                    <a:pt x="243" y="7"/>
                    <a:pt x="243" y="7"/>
                    <a:pt x="243" y="7"/>
                  </a:cubicBezTo>
                  <a:cubicBezTo>
                    <a:pt x="243" y="7"/>
                    <a:pt x="242" y="7"/>
                    <a:pt x="241" y="7"/>
                  </a:cubicBezTo>
                  <a:cubicBezTo>
                    <a:pt x="240" y="7"/>
                    <a:pt x="241" y="6"/>
                    <a:pt x="239" y="6"/>
                  </a:cubicBezTo>
                  <a:cubicBezTo>
                    <a:pt x="236" y="6"/>
                    <a:pt x="235" y="6"/>
                    <a:pt x="232" y="6"/>
                  </a:cubicBezTo>
                  <a:cubicBezTo>
                    <a:pt x="230" y="6"/>
                    <a:pt x="230" y="5"/>
                    <a:pt x="227" y="4"/>
                  </a:cubicBezTo>
                  <a:cubicBezTo>
                    <a:pt x="225" y="4"/>
                    <a:pt x="222" y="4"/>
                    <a:pt x="218" y="4"/>
                  </a:cubicBezTo>
                  <a:cubicBezTo>
                    <a:pt x="218" y="5"/>
                    <a:pt x="220" y="5"/>
                    <a:pt x="222" y="5"/>
                  </a:cubicBezTo>
                  <a:cubicBezTo>
                    <a:pt x="221" y="5"/>
                    <a:pt x="220" y="5"/>
                    <a:pt x="220" y="5"/>
                  </a:cubicBezTo>
                  <a:cubicBezTo>
                    <a:pt x="217" y="5"/>
                    <a:pt x="215" y="5"/>
                    <a:pt x="214" y="6"/>
                  </a:cubicBezTo>
                  <a:cubicBezTo>
                    <a:pt x="214" y="6"/>
                    <a:pt x="215" y="6"/>
                    <a:pt x="216" y="6"/>
                  </a:cubicBezTo>
                  <a:cubicBezTo>
                    <a:pt x="216" y="6"/>
                    <a:pt x="218" y="6"/>
                    <a:pt x="220" y="6"/>
                  </a:cubicBezTo>
                  <a:cubicBezTo>
                    <a:pt x="220" y="6"/>
                    <a:pt x="219" y="6"/>
                    <a:pt x="218" y="7"/>
                  </a:cubicBezTo>
                  <a:cubicBezTo>
                    <a:pt x="217" y="6"/>
                    <a:pt x="216" y="6"/>
                    <a:pt x="214" y="6"/>
                  </a:cubicBezTo>
                  <a:cubicBezTo>
                    <a:pt x="213" y="7"/>
                    <a:pt x="210" y="6"/>
                    <a:pt x="210" y="7"/>
                  </a:cubicBezTo>
                  <a:cubicBezTo>
                    <a:pt x="211" y="8"/>
                    <a:pt x="215" y="7"/>
                    <a:pt x="217" y="8"/>
                  </a:cubicBezTo>
                  <a:cubicBezTo>
                    <a:pt x="217" y="8"/>
                    <a:pt x="216" y="8"/>
                    <a:pt x="216" y="8"/>
                  </a:cubicBezTo>
                  <a:cubicBezTo>
                    <a:pt x="214" y="8"/>
                    <a:pt x="212" y="8"/>
                    <a:pt x="211" y="8"/>
                  </a:cubicBezTo>
                  <a:cubicBezTo>
                    <a:pt x="210" y="8"/>
                    <a:pt x="209" y="8"/>
                    <a:pt x="209" y="8"/>
                  </a:cubicBezTo>
                  <a:cubicBezTo>
                    <a:pt x="209" y="10"/>
                    <a:pt x="212" y="9"/>
                    <a:pt x="218" y="9"/>
                  </a:cubicBezTo>
                  <a:close/>
                  <a:moveTo>
                    <a:pt x="174" y="20"/>
                  </a:moveTo>
                  <a:cubicBezTo>
                    <a:pt x="173" y="20"/>
                    <a:pt x="173" y="20"/>
                    <a:pt x="172" y="20"/>
                  </a:cubicBezTo>
                  <a:cubicBezTo>
                    <a:pt x="172" y="21"/>
                    <a:pt x="172" y="21"/>
                    <a:pt x="172" y="21"/>
                  </a:cubicBezTo>
                  <a:cubicBezTo>
                    <a:pt x="172" y="21"/>
                    <a:pt x="172" y="21"/>
                    <a:pt x="172" y="21"/>
                  </a:cubicBezTo>
                  <a:cubicBezTo>
                    <a:pt x="172" y="21"/>
                    <a:pt x="172" y="21"/>
                    <a:pt x="172" y="22"/>
                  </a:cubicBezTo>
                  <a:cubicBezTo>
                    <a:pt x="173" y="22"/>
                    <a:pt x="174" y="22"/>
                    <a:pt x="176" y="22"/>
                  </a:cubicBezTo>
                  <a:cubicBezTo>
                    <a:pt x="176" y="22"/>
                    <a:pt x="176" y="22"/>
                    <a:pt x="176" y="22"/>
                  </a:cubicBezTo>
                  <a:cubicBezTo>
                    <a:pt x="177" y="22"/>
                    <a:pt x="178" y="22"/>
                    <a:pt x="179" y="22"/>
                  </a:cubicBezTo>
                  <a:cubicBezTo>
                    <a:pt x="178" y="22"/>
                    <a:pt x="179" y="23"/>
                    <a:pt x="180" y="22"/>
                  </a:cubicBezTo>
                  <a:cubicBezTo>
                    <a:pt x="183" y="22"/>
                    <a:pt x="189" y="21"/>
                    <a:pt x="192" y="21"/>
                  </a:cubicBezTo>
                  <a:cubicBezTo>
                    <a:pt x="192" y="21"/>
                    <a:pt x="193" y="21"/>
                    <a:pt x="194" y="21"/>
                  </a:cubicBezTo>
                  <a:cubicBezTo>
                    <a:pt x="193" y="21"/>
                    <a:pt x="190" y="21"/>
                    <a:pt x="190" y="22"/>
                  </a:cubicBezTo>
                  <a:cubicBezTo>
                    <a:pt x="189" y="23"/>
                    <a:pt x="189" y="23"/>
                    <a:pt x="189" y="23"/>
                  </a:cubicBezTo>
                  <a:cubicBezTo>
                    <a:pt x="189" y="23"/>
                    <a:pt x="188" y="23"/>
                    <a:pt x="188" y="23"/>
                  </a:cubicBezTo>
                  <a:cubicBezTo>
                    <a:pt x="188" y="24"/>
                    <a:pt x="192" y="23"/>
                    <a:pt x="193" y="23"/>
                  </a:cubicBezTo>
                  <a:cubicBezTo>
                    <a:pt x="194" y="23"/>
                    <a:pt x="197" y="23"/>
                    <a:pt x="200" y="22"/>
                  </a:cubicBezTo>
                  <a:cubicBezTo>
                    <a:pt x="199" y="21"/>
                    <a:pt x="201" y="20"/>
                    <a:pt x="201" y="19"/>
                  </a:cubicBezTo>
                  <a:cubicBezTo>
                    <a:pt x="202" y="18"/>
                    <a:pt x="201" y="18"/>
                    <a:pt x="198" y="18"/>
                  </a:cubicBezTo>
                  <a:cubicBezTo>
                    <a:pt x="197" y="18"/>
                    <a:pt x="196" y="18"/>
                    <a:pt x="195" y="18"/>
                  </a:cubicBezTo>
                  <a:cubicBezTo>
                    <a:pt x="192" y="18"/>
                    <a:pt x="191" y="18"/>
                    <a:pt x="188" y="18"/>
                  </a:cubicBezTo>
                  <a:cubicBezTo>
                    <a:pt x="187" y="18"/>
                    <a:pt x="186" y="18"/>
                    <a:pt x="185" y="19"/>
                  </a:cubicBezTo>
                  <a:cubicBezTo>
                    <a:pt x="186" y="20"/>
                    <a:pt x="188" y="19"/>
                    <a:pt x="191" y="19"/>
                  </a:cubicBezTo>
                  <a:cubicBezTo>
                    <a:pt x="191" y="20"/>
                    <a:pt x="191" y="20"/>
                    <a:pt x="191" y="20"/>
                  </a:cubicBezTo>
                  <a:cubicBezTo>
                    <a:pt x="187" y="21"/>
                    <a:pt x="186" y="19"/>
                    <a:pt x="182" y="20"/>
                  </a:cubicBezTo>
                  <a:cubicBezTo>
                    <a:pt x="182" y="20"/>
                    <a:pt x="182" y="20"/>
                    <a:pt x="182" y="20"/>
                  </a:cubicBezTo>
                  <a:cubicBezTo>
                    <a:pt x="183" y="21"/>
                    <a:pt x="184" y="21"/>
                    <a:pt x="185" y="21"/>
                  </a:cubicBezTo>
                  <a:cubicBezTo>
                    <a:pt x="180" y="22"/>
                    <a:pt x="178" y="19"/>
                    <a:pt x="174" y="20"/>
                  </a:cubicBezTo>
                  <a:close/>
                  <a:moveTo>
                    <a:pt x="171" y="14"/>
                  </a:moveTo>
                  <a:cubicBezTo>
                    <a:pt x="171" y="14"/>
                    <a:pt x="171" y="15"/>
                    <a:pt x="170" y="15"/>
                  </a:cubicBezTo>
                  <a:cubicBezTo>
                    <a:pt x="171" y="15"/>
                    <a:pt x="172" y="15"/>
                    <a:pt x="175" y="14"/>
                  </a:cubicBezTo>
                  <a:cubicBezTo>
                    <a:pt x="175" y="15"/>
                    <a:pt x="175" y="15"/>
                    <a:pt x="175" y="15"/>
                  </a:cubicBezTo>
                  <a:cubicBezTo>
                    <a:pt x="173" y="15"/>
                    <a:pt x="172" y="15"/>
                    <a:pt x="171" y="16"/>
                  </a:cubicBezTo>
                  <a:cubicBezTo>
                    <a:pt x="172" y="16"/>
                    <a:pt x="172" y="16"/>
                    <a:pt x="175" y="16"/>
                  </a:cubicBezTo>
                  <a:cubicBezTo>
                    <a:pt x="177" y="15"/>
                    <a:pt x="179" y="15"/>
                    <a:pt x="180" y="16"/>
                  </a:cubicBezTo>
                  <a:cubicBezTo>
                    <a:pt x="182" y="15"/>
                    <a:pt x="184" y="15"/>
                    <a:pt x="187" y="15"/>
                  </a:cubicBezTo>
                  <a:cubicBezTo>
                    <a:pt x="190" y="15"/>
                    <a:pt x="190" y="16"/>
                    <a:pt x="193" y="16"/>
                  </a:cubicBezTo>
                  <a:cubicBezTo>
                    <a:pt x="194" y="15"/>
                    <a:pt x="196" y="16"/>
                    <a:pt x="196" y="15"/>
                  </a:cubicBezTo>
                  <a:cubicBezTo>
                    <a:pt x="196" y="14"/>
                    <a:pt x="193" y="14"/>
                    <a:pt x="192" y="14"/>
                  </a:cubicBezTo>
                  <a:cubicBezTo>
                    <a:pt x="193" y="14"/>
                    <a:pt x="193" y="13"/>
                    <a:pt x="193" y="13"/>
                  </a:cubicBezTo>
                  <a:cubicBezTo>
                    <a:pt x="193" y="13"/>
                    <a:pt x="191" y="12"/>
                    <a:pt x="189" y="12"/>
                  </a:cubicBezTo>
                  <a:cubicBezTo>
                    <a:pt x="188" y="12"/>
                    <a:pt x="188" y="13"/>
                    <a:pt x="187" y="13"/>
                  </a:cubicBezTo>
                  <a:cubicBezTo>
                    <a:pt x="185" y="13"/>
                    <a:pt x="185" y="12"/>
                    <a:pt x="182" y="12"/>
                  </a:cubicBezTo>
                  <a:cubicBezTo>
                    <a:pt x="181" y="13"/>
                    <a:pt x="181" y="13"/>
                    <a:pt x="179" y="13"/>
                  </a:cubicBezTo>
                  <a:cubicBezTo>
                    <a:pt x="178" y="13"/>
                    <a:pt x="177" y="13"/>
                    <a:pt x="174" y="13"/>
                  </a:cubicBezTo>
                  <a:cubicBezTo>
                    <a:pt x="172" y="13"/>
                    <a:pt x="171" y="13"/>
                    <a:pt x="169" y="14"/>
                  </a:cubicBezTo>
                  <a:cubicBezTo>
                    <a:pt x="169" y="15"/>
                    <a:pt x="169" y="14"/>
                    <a:pt x="171" y="14"/>
                  </a:cubicBezTo>
                  <a:close/>
                  <a:moveTo>
                    <a:pt x="221" y="14"/>
                  </a:moveTo>
                  <a:cubicBezTo>
                    <a:pt x="221" y="14"/>
                    <a:pt x="221" y="14"/>
                    <a:pt x="221" y="14"/>
                  </a:cubicBezTo>
                  <a:cubicBezTo>
                    <a:pt x="220" y="14"/>
                    <a:pt x="221" y="14"/>
                    <a:pt x="219" y="14"/>
                  </a:cubicBezTo>
                  <a:cubicBezTo>
                    <a:pt x="216" y="14"/>
                    <a:pt x="211" y="14"/>
                    <a:pt x="209" y="15"/>
                  </a:cubicBezTo>
                  <a:cubicBezTo>
                    <a:pt x="209" y="15"/>
                    <a:pt x="218" y="15"/>
                    <a:pt x="219" y="15"/>
                  </a:cubicBezTo>
                  <a:cubicBezTo>
                    <a:pt x="220" y="15"/>
                    <a:pt x="221" y="15"/>
                    <a:pt x="221" y="14"/>
                  </a:cubicBezTo>
                  <a:close/>
                  <a:moveTo>
                    <a:pt x="187" y="16"/>
                  </a:moveTo>
                  <a:cubicBezTo>
                    <a:pt x="185" y="16"/>
                    <a:pt x="185" y="16"/>
                    <a:pt x="183" y="16"/>
                  </a:cubicBezTo>
                  <a:cubicBezTo>
                    <a:pt x="183" y="16"/>
                    <a:pt x="179" y="17"/>
                    <a:pt x="182" y="17"/>
                  </a:cubicBezTo>
                  <a:cubicBezTo>
                    <a:pt x="184" y="17"/>
                    <a:pt x="186" y="17"/>
                    <a:pt x="187" y="16"/>
                  </a:cubicBezTo>
                  <a:close/>
                  <a:moveTo>
                    <a:pt x="171" y="25"/>
                  </a:moveTo>
                  <a:cubicBezTo>
                    <a:pt x="172" y="25"/>
                    <a:pt x="174" y="25"/>
                    <a:pt x="174" y="24"/>
                  </a:cubicBezTo>
                  <a:cubicBezTo>
                    <a:pt x="174" y="24"/>
                    <a:pt x="173" y="24"/>
                    <a:pt x="173" y="24"/>
                  </a:cubicBezTo>
                  <a:cubicBezTo>
                    <a:pt x="171" y="24"/>
                    <a:pt x="169" y="25"/>
                    <a:pt x="168" y="25"/>
                  </a:cubicBezTo>
                  <a:cubicBezTo>
                    <a:pt x="170" y="25"/>
                    <a:pt x="170" y="25"/>
                    <a:pt x="171" y="25"/>
                  </a:cubicBezTo>
                  <a:close/>
                  <a:moveTo>
                    <a:pt x="220" y="21"/>
                  </a:moveTo>
                  <a:cubicBezTo>
                    <a:pt x="220" y="20"/>
                    <a:pt x="217" y="20"/>
                    <a:pt x="214" y="20"/>
                  </a:cubicBezTo>
                  <a:cubicBezTo>
                    <a:pt x="210" y="20"/>
                    <a:pt x="211" y="21"/>
                    <a:pt x="209" y="21"/>
                  </a:cubicBezTo>
                  <a:cubicBezTo>
                    <a:pt x="209" y="21"/>
                    <a:pt x="207" y="22"/>
                    <a:pt x="207" y="22"/>
                  </a:cubicBezTo>
                  <a:cubicBezTo>
                    <a:pt x="207" y="22"/>
                    <a:pt x="216" y="23"/>
                    <a:pt x="217" y="23"/>
                  </a:cubicBezTo>
                  <a:cubicBezTo>
                    <a:pt x="219" y="23"/>
                    <a:pt x="220" y="22"/>
                    <a:pt x="220" y="21"/>
                  </a:cubicBezTo>
                  <a:close/>
                  <a:moveTo>
                    <a:pt x="378" y="139"/>
                  </a:moveTo>
                  <a:cubicBezTo>
                    <a:pt x="376" y="139"/>
                    <a:pt x="374" y="139"/>
                    <a:pt x="373" y="139"/>
                  </a:cubicBezTo>
                  <a:cubicBezTo>
                    <a:pt x="371" y="138"/>
                    <a:pt x="370" y="138"/>
                    <a:pt x="369" y="136"/>
                  </a:cubicBezTo>
                  <a:cubicBezTo>
                    <a:pt x="368" y="137"/>
                    <a:pt x="368" y="137"/>
                    <a:pt x="368" y="137"/>
                  </a:cubicBezTo>
                  <a:cubicBezTo>
                    <a:pt x="368" y="138"/>
                    <a:pt x="375" y="141"/>
                    <a:pt x="376" y="141"/>
                  </a:cubicBezTo>
                  <a:cubicBezTo>
                    <a:pt x="376" y="141"/>
                    <a:pt x="378" y="141"/>
                    <a:pt x="378" y="140"/>
                  </a:cubicBezTo>
                  <a:lnTo>
                    <a:pt x="378" y="139"/>
                  </a:lnTo>
                  <a:close/>
                  <a:moveTo>
                    <a:pt x="387" y="139"/>
                  </a:moveTo>
                  <a:cubicBezTo>
                    <a:pt x="387" y="139"/>
                    <a:pt x="386" y="138"/>
                    <a:pt x="386" y="138"/>
                  </a:cubicBezTo>
                  <a:cubicBezTo>
                    <a:pt x="384" y="138"/>
                    <a:pt x="382" y="141"/>
                    <a:pt x="382" y="142"/>
                  </a:cubicBezTo>
                  <a:cubicBezTo>
                    <a:pt x="382" y="143"/>
                    <a:pt x="383" y="144"/>
                    <a:pt x="385" y="144"/>
                  </a:cubicBezTo>
                  <a:cubicBezTo>
                    <a:pt x="387" y="144"/>
                    <a:pt x="388" y="143"/>
                    <a:pt x="388" y="142"/>
                  </a:cubicBezTo>
                  <a:cubicBezTo>
                    <a:pt x="388" y="141"/>
                    <a:pt x="388" y="141"/>
                    <a:pt x="388" y="141"/>
                  </a:cubicBezTo>
                  <a:cubicBezTo>
                    <a:pt x="385" y="141"/>
                    <a:pt x="387" y="141"/>
                    <a:pt x="387" y="139"/>
                  </a:cubicBezTo>
                  <a:close/>
                  <a:moveTo>
                    <a:pt x="366" y="123"/>
                  </a:moveTo>
                  <a:cubicBezTo>
                    <a:pt x="368" y="124"/>
                    <a:pt x="373" y="127"/>
                    <a:pt x="376" y="127"/>
                  </a:cubicBezTo>
                  <a:cubicBezTo>
                    <a:pt x="377" y="128"/>
                    <a:pt x="378" y="127"/>
                    <a:pt x="378" y="127"/>
                  </a:cubicBezTo>
                  <a:cubicBezTo>
                    <a:pt x="375" y="125"/>
                    <a:pt x="371" y="123"/>
                    <a:pt x="366" y="123"/>
                  </a:cubicBezTo>
                  <a:close/>
                  <a:moveTo>
                    <a:pt x="0" y="115"/>
                  </a:moveTo>
                  <a:cubicBezTo>
                    <a:pt x="0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4"/>
                    <a:pt x="0" y="114"/>
                    <a:pt x="0" y="115"/>
                  </a:cubicBezTo>
                  <a:close/>
                  <a:moveTo>
                    <a:pt x="389" y="323"/>
                  </a:moveTo>
                  <a:cubicBezTo>
                    <a:pt x="388" y="323"/>
                    <a:pt x="387" y="325"/>
                    <a:pt x="387" y="327"/>
                  </a:cubicBezTo>
                  <a:cubicBezTo>
                    <a:pt x="387" y="328"/>
                    <a:pt x="388" y="327"/>
                    <a:pt x="389" y="327"/>
                  </a:cubicBezTo>
                  <a:cubicBezTo>
                    <a:pt x="390" y="327"/>
                    <a:pt x="390" y="325"/>
                    <a:pt x="391" y="325"/>
                  </a:cubicBezTo>
                  <a:cubicBezTo>
                    <a:pt x="391" y="323"/>
                    <a:pt x="391" y="323"/>
                    <a:pt x="391" y="323"/>
                  </a:cubicBezTo>
                  <a:cubicBezTo>
                    <a:pt x="390" y="323"/>
                    <a:pt x="390" y="323"/>
                    <a:pt x="389" y="323"/>
                  </a:cubicBezTo>
                  <a:close/>
                  <a:moveTo>
                    <a:pt x="289" y="65"/>
                  </a:moveTo>
                  <a:cubicBezTo>
                    <a:pt x="287" y="64"/>
                    <a:pt x="283" y="64"/>
                    <a:pt x="283" y="65"/>
                  </a:cubicBezTo>
                  <a:cubicBezTo>
                    <a:pt x="286" y="67"/>
                    <a:pt x="286" y="67"/>
                    <a:pt x="286" y="67"/>
                  </a:cubicBezTo>
                  <a:cubicBezTo>
                    <a:pt x="287" y="67"/>
                    <a:pt x="288" y="66"/>
                    <a:pt x="289" y="65"/>
                  </a:cubicBezTo>
                  <a:close/>
                  <a:moveTo>
                    <a:pt x="321" y="281"/>
                  </a:moveTo>
                  <a:cubicBezTo>
                    <a:pt x="321" y="282"/>
                    <a:pt x="322" y="284"/>
                    <a:pt x="323" y="284"/>
                  </a:cubicBezTo>
                  <a:cubicBezTo>
                    <a:pt x="323" y="283"/>
                    <a:pt x="323" y="283"/>
                    <a:pt x="323" y="282"/>
                  </a:cubicBezTo>
                  <a:cubicBezTo>
                    <a:pt x="324" y="283"/>
                    <a:pt x="324" y="282"/>
                    <a:pt x="326" y="282"/>
                  </a:cubicBezTo>
                  <a:cubicBezTo>
                    <a:pt x="328" y="282"/>
                    <a:pt x="332" y="282"/>
                    <a:pt x="334" y="283"/>
                  </a:cubicBezTo>
                  <a:cubicBezTo>
                    <a:pt x="335" y="283"/>
                    <a:pt x="334" y="285"/>
                    <a:pt x="336" y="285"/>
                  </a:cubicBezTo>
                  <a:cubicBezTo>
                    <a:pt x="338" y="285"/>
                    <a:pt x="338" y="282"/>
                    <a:pt x="340" y="282"/>
                  </a:cubicBezTo>
                  <a:cubicBezTo>
                    <a:pt x="341" y="282"/>
                    <a:pt x="341" y="283"/>
                    <a:pt x="342" y="283"/>
                  </a:cubicBezTo>
                  <a:cubicBezTo>
                    <a:pt x="343" y="283"/>
                    <a:pt x="344" y="282"/>
                    <a:pt x="346" y="281"/>
                  </a:cubicBezTo>
                  <a:cubicBezTo>
                    <a:pt x="348" y="282"/>
                    <a:pt x="350" y="281"/>
                    <a:pt x="352" y="282"/>
                  </a:cubicBezTo>
                  <a:cubicBezTo>
                    <a:pt x="351" y="280"/>
                    <a:pt x="349" y="279"/>
                    <a:pt x="348" y="278"/>
                  </a:cubicBezTo>
                  <a:cubicBezTo>
                    <a:pt x="348" y="278"/>
                    <a:pt x="348" y="278"/>
                    <a:pt x="348" y="278"/>
                  </a:cubicBezTo>
                  <a:cubicBezTo>
                    <a:pt x="345" y="277"/>
                    <a:pt x="344" y="274"/>
                    <a:pt x="338" y="274"/>
                  </a:cubicBezTo>
                  <a:cubicBezTo>
                    <a:pt x="336" y="274"/>
                    <a:pt x="335" y="274"/>
                    <a:pt x="332" y="274"/>
                  </a:cubicBezTo>
                  <a:cubicBezTo>
                    <a:pt x="331" y="274"/>
                    <a:pt x="330" y="273"/>
                    <a:pt x="328" y="273"/>
                  </a:cubicBezTo>
                  <a:cubicBezTo>
                    <a:pt x="328" y="273"/>
                    <a:pt x="326" y="274"/>
                    <a:pt x="326" y="274"/>
                  </a:cubicBezTo>
                  <a:cubicBezTo>
                    <a:pt x="326" y="275"/>
                    <a:pt x="328" y="276"/>
                    <a:pt x="329" y="276"/>
                  </a:cubicBezTo>
                  <a:cubicBezTo>
                    <a:pt x="329" y="277"/>
                    <a:pt x="329" y="279"/>
                    <a:pt x="330" y="280"/>
                  </a:cubicBezTo>
                  <a:cubicBezTo>
                    <a:pt x="328" y="281"/>
                    <a:pt x="326" y="280"/>
                    <a:pt x="322" y="280"/>
                  </a:cubicBezTo>
                  <a:lnTo>
                    <a:pt x="321" y="281"/>
                  </a:lnTo>
                  <a:close/>
                  <a:moveTo>
                    <a:pt x="292" y="41"/>
                  </a:moveTo>
                  <a:cubicBezTo>
                    <a:pt x="290" y="41"/>
                    <a:pt x="286" y="43"/>
                    <a:pt x="288" y="43"/>
                  </a:cubicBezTo>
                  <a:cubicBezTo>
                    <a:pt x="290" y="43"/>
                    <a:pt x="291" y="42"/>
                    <a:pt x="292" y="41"/>
                  </a:cubicBezTo>
                  <a:close/>
                  <a:moveTo>
                    <a:pt x="298" y="236"/>
                  </a:moveTo>
                  <a:cubicBezTo>
                    <a:pt x="298" y="236"/>
                    <a:pt x="296" y="236"/>
                    <a:pt x="296" y="237"/>
                  </a:cubicBezTo>
                  <a:cubicBezTo>
                    <a:pt x="296" y="237"/>
                    <a:pt x="299" y="237"/>
                    <a:pt x="300" y="237"/>
                  </a:cubicBezTo>
                  <a:cubicBezTo>
                    <a:pt x="300" y="237"/>
                    <a:pt x="299" y="236"/>
                    <a:pt x="298" y="236"/>
                  </a:cubicBezTo>
                  <a:close/>
                  <a:moveTo>
                    <a:pt x="264" y="51"/>
                  </a:moveTo>
                  <a:cubicBezTo>
                    <a:pt x="264" y="52"/>
                    <a:pt x="265" y="53"/>
                    <a:pt x="268" y="53"/>
                  </a:cubicBezTo>
                  <a:cubicBezTo>
                    <a:pt x="267" y="52"/>
                    <a:pt x="266" y="51"/>
                    <a:pt x="264" y="51"/>
                  </a:cubicBezTo>
                  <a:close/>
                  <a:moveTo>
                    <a:pt x="298" y="246"/>
                  </a:moveTo>
                  <a:cubicBezTo>
                    <a:pt x="299" y="247"/>
                    <a:pt x="298" y="249"/>
                    <a:pt x="300" y="249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7"/>
                    <a:pt x="301" y="246"/>
                    <a:pt x="299" y="246"/>
                  </a:cubicBezTo>
                  <a:lnTo>
                    <a:pt x="298" y="246"/>
                  </a:lnTo>
                  <a:close/>
                  <a:moveTo>
                    <a:pt x="304" y="238"/>
                  </a:moveTo>
                  <a:cubicBezTo>
                    <a:pt x="304" y="238"/>
                    <a:pt x="305" y="239"/>
                    <a:pt x="305" y="239"/>
                  </a:cubicBezTo>
                  <a:lnTo>
                    <a:pt x="304" y="238"/>
                  </a:lnTo>
                  <a:close/>
                  <a:moveTo>
                    <a:pt x="327" y="266"/>
                  </a:moveTo>
                  <a:cubicBezTo>
                    <a:pt x="327" y="266"/>
                    <a:pt x="327" y="265"/>
                    <a:pt x="327" y="265"/>
                  </a:cubicBezTo>
                  <a:cubicBezTo>
                    <a:pt x="326" y="266"/>
                    <a:pt x="325" y="267"/>
                    <a:pt x="323" y="266"/>
                  </a:cubicBezTo>
                  <a:cubicBezTo>
                    <a:pt x="323" y="268"/>
                    <a:pt x="323" y="268"/>
                    <a:pt x="323" y="268"/>
                  </a:cubicBezTo>
                  <a:cubicBezTo>
                    <a:pt x="324" y="268"/>
                    <a:pt x="324" y="268"/>
                    <a:pt x="324" y="268"/>
                  </a:cubicBezTo>
                  <a:cubicBezTo>
                    <a:pt x="325" y="268"/>
                    <a:pt x="326" y="267"/>
                    <a:pt x="327" y="266"/>
                  </a:cubicBezTo>
                  <a:close/>
                  <a:moveTo>
                    <a:pt x="300" y="282"/>
                  </a:moveTo>
                  <a:cubicBezTo>
                    <a:pt x="300" y="283"/>
                    <a:pt x="302" y="285"/>
                    <a:pt x="303" y="285"/>
                  </a:cubicBezTo>
                  <a:cubicBezTo>
                    <a:pt x="306" y="285"/>
                    <a:pt x="307" y="284"/>
                    <a:pt x="310" y="284"/>
                  </a:cubicBezTo>
                  <a:cubicBezTo>
                    <a:pt x="310" y="283"/>
                    <a:pt x="309" y="282"/>
                    <a:pt x="308" y="282"/>
                  </a:cubicBezTo>
                  <a:cubicBezTo>
                    <a:pt x="308" y="282"/>
                    <a:pt x="308" y="282"/>
                    <a:pt x="308" y="282"/>
                  </a:cubicBezTo>
                  <a:cubicBezTo>
                    <a:pt x="307" y="282"/>
                    <a:pt x="305" y="281"/>
                    <a:pt x="302" y="281"/>
                  </a:cubicBezTo>
                  <a:cubicBezTo>
                    <a:pt x="302" y="281"/>
                    <a:pt x="300" y="281"/>
                    <a:pt x="300" y="282"/>
                  </a:cubicBezTo>
                  <a:close/>
                  <a:moveTo>
                    <a:pt x="272" y="265"/>
                  </a:moveTo>
                  <a:cubicBezTo>
                    <a:pt x="275" y="265"/>
                    <a:pt x="275" y="265"/>
                    <a:pt x="275" y="265"/>
                  </a:cubicBezTo>
                  <a:cubicBezTo>
                    <a:pt x="275" y="265"/>
                    <a:pt x="275" y="263"/>
                    <a:pt x="275" y="263"/>
                  </a:cubicBezTo>
                  <a:cubicBezTo>
                    <a:pt x="274" y="262"/>
                    <a:pt x="274" y="262"/>
                    <a:pt x="274" y="262"/>
                  </a:cubicBezTo>
                  <a:cubicBezTo>
                    <a:pt x="274" y="262"/>
                    <a:pt x="274" y="262"/>
                    <a:pt x="274" y="262"/>
                  </a:cubicBezTo>
                  <a:cubicBezTo>
                    <a:pt x="274" y="264"/>
                    <a:pt x="274" y="264"/>
                    <a:pt x="274" y="264"/>
                  </a:cubicBezTo>
                  <a:cubicBezTo>
                    <a:pt x="273" y="264"/>
                    <a:pt x="272" y="264"/>
                    <a:pt x="272" y="265"/>
                  </a:cubicBezTo>
                  <a:close/>
                  <a:moveTo>
                    <a:pt x="320" y="272"/>
                  </a:moveTo>
                  <a:cubicBezTo>
                    <a:pt x="320" y="272"/>
                    <a:pt x="318" y="269"/>
                    <a:pt x="316" y="268"/>
                  </a:cubicBezTo>
                  <a:cubicBezTo>
                    <a:pt x="315" y="268"/>
                    <a:pt x="314" y="268"/>
                    <a:pt x="313" y="268"/>
                  </a:cubicBezTo>
                  <a:cubicBezTo>
                    <a:pt x="313" y="267"/>
                    <a:pt x="313" y="267"/>
                    <a:pt x="313" y="267"/>
                  </a:cubicBezTo>
                  <a:cubicBezTo>
                    <a:pt x="309" y="267"/>
                    <a:pt x="304" y="265"/>
                    <a:pt x="302" y="262"/>
                  </a:cubicBezTo>
                  <a:cubicBezTo>
                    <a:pt x="301" y="262"/>
                    <a:pt x="300" y="260"/>
                    <a:pt x="298" y="260"/>
                  </a:cubicBezTo>
                  <a:cubicBezTo>
                    <a:pt x="292" y="260"/>
                    <a:pt x="288" y="256"/>
                    <a:pt x="280" y="256"/>
                  </a:cubicBezTo>
                  <a:cubicBezTo>
                    <a:pt x="271" y="256"/>
                    <a:pt x="267" y="258"/>
                    <a:pt x="264" y="264"/>
                  </a:cubicBezTo>
                  <a:cubicBezTo>
                    <a:pt x="264" y="263"/>
                    <a:pt x="265" y="264"/>
                    <a:pt x="266" y="264"/>
                  </a:cubicBezTo>
                  <a:cubicBezTo>
                    <a:pt x="268" y="262"/>
                    <a:pt x="273" y="259"/>
                    <a:pt x="276" y="259"/>
                  </a:cubicBezTo>
                  <a:cubicBezTo>
                    <a:pt x="277" y="259"/>
                    <a:pt x="279" y="259"/>
                    <a:pt x="279" y="260"/>
                  </a:cubicBezTo>
                  <a:cubicBezTo>
                    <a:pt x="279" y="260"/>
                    <a:pt x="278" y="261"/>
                    <a:pt x="280" y="262"/>
                  </a:cubicBezTo>
                  <a:cubicBezTo>
                    <a:pt x="281" y="262"/>
                    <a:pt x="283" y="262"/>
                    <a:pt x="285" y="262"/>
                  </a:cubicBezTo>
                  <a:cubicBezTo>
                    <a:pt x="288" y="262"/>
                    <a:pt x="289" y="264"/>
                    <a:pt x="292" y="264"/>
                  </a:cubicBezTo>
                  <a:cubicBezTo>
                    <a:pt x="293" y="264"/>
                    <a:pt x="294" y="264"/>
                    <a:pt x="296" y="265"/>
                  </a:cubicBezTo>
                  <a:cubicBezTo>
                    <a:pt x="296" y="265"/>
                    <a:pt x="296" y="266"/>
                    <a:pt x="298" y="266"/>
                  </a:cubicBezTo>
                  <a:cubicBezTo>
                    <a:pt x="298" y="269"/>
                    <a:pt x="301" y="269"/>
                    <a:pt x="304" y="270"/>
                  </a:cubicBezTo>
                  <a:cubicBezTo>
                    <a:pt x="304" y="271"/>
                    <a:pt x="303" y="272"/>
                    <a:pt x="302" y="272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3"/>
                    <a:pt x="309" y="274"/>
                    <a:pt x="313" y="274"/>
                  </a:cubicBezTo>
                  <a:cubicBezTo>
                    <a:pt x="316" y="274"/>
                    <a:pt x="319" y="274"/>
                    <a:pt x="320" y="272"/>
                  </a:cubicBezTo>
                  <a:close/>
                  <a:moveTo>
                    <a:pt x="359" y="282"/>
                  </a:moveTo>
                  <a:cubicBezTo>
                    <a:pt x="359" y="284"/>
                    <a:pt x="361" y="284"/>
                    <a:pt x="363" y="284"/>
                  </a:cubicBezTo>
                  <a:cubicBezTo>
                    <a:pt x="364" y="284"/>
                    <a:pt x="366" y="284"/>
                    <a:pt x="366" y="283"/>
                  </a:cubicBezTo>
                  <a:cubicBezTo>
                    <a:pt x="366" y="282"/>
                    <a:pt x="361" y="281"/>
                    <a:pt x="361" y="281"/>
                  </a:cubicBezTo>
                  <a:cubicBezTo>
                    <a:pt x="360" y="281"/>
                    <a:pt x="359" y="281"/>
                    <a:pt x="359" y="282"/>
                  </a:cubicBezTo>
                  <a:close/>
                  <a:moveTo>
                    <a:pt x="368" y="578"/>
                  </a:moveTo>
                  <a:cubicBezTo>
                    <a:pt x="367" y="579"/>
                    <a:pt x="367" y="579"/>
                    <a:pt x="366" y="579"/>
                  </a:cubicBezTo>
                  <a:cubicBezTo>
                    <a:pt x="366" y="580"/>
                    <a:pt x="366" y="580"/>
                    <a:pt x="366" y="580"/>
                  </a:cubicBezTo>
                  <a:cubicBezTo>
                    <a:pt x="367" y="580"/>
                    <a:pt x="367" y="580"/>
                    <a:pt x="367" y="580"/>
                  </a:cubicBezTo>
                  <a:cubicBezTo>
                    <a:pt x="368" y="580"/>
                    <a:pt x="368" y="579"/>
                    <a:pt x="369" y="579"/>
                  </a:cubicBezTo>
                  <a:cubicBezTo>
                    <a:pt x="370" y="579"/>
                    <a:pt x="372" y="578"/>
                    <a:pt x="373" y="577"/>
                  </a:cubicBezTo>
                  <a:cubicBezTo>
                    <a:pt x="373" y="577"/>
                    <a:pt x="373" y="577"/>
                    <a:pt x="373" y="577"/>
                  </a:cubicBezTo>
                  <a:cubicBezTo>
                    <a:pt x="372" y="577"/>
                    <a:pt x="372" y="577"/>
                    <a:pt x="371" y="577"/>
                  </a:cubicBezTo>
                  <a:cubicBezTo>
                    <a:pt x="370" y="578"/>
                    <a:pt x="369" y="578"/>
                    <a:pt x="368" y="578"/>
                  </a:cubicBezTo>
                  <a:close/>
                  <a:moveTo>
                    <a:pt x="368" y="578"/>
                  </a:moveTo>
                  <a:cubicBezTo>
                    <a:pt x="366" y="578"/>
                    <a:pt x="365" y="579"/>
                    <a:pt x="363" y="579"/>
                  </a:cubicBezTo>
                  <a:cubicBezTo>
                    <a:pt x="363" y="579"/>
                    <a:pt x="363" y="579"/>
                    <a:pt x="364" y="579"/>
                  </a:cubicBezTo>
                  <a:cubicBezTo>
                    <a:pt x="363" y="580"/>
                    <a:pt x="363" y="580"/>
                    <a:pt x="362" y="581"/>
                  </a:cubicBezTo>
                  <a:cubicBezTo>
                    <a:pt x="362" y="581"/>
                    <a:pt x="362" y="581"/>
                    <a:pt x="362" y="581"/>
                  </a:cubicBezTo>
                  <a:cubicBezTo>
                    <a:pt x="364" y="580"/>
                    <a:pt x="366" y="579"/>
                    <a:pt x="368" y="578"/>
                  </a:cubicBezTo>
                  <a:close/>
                  <a:moveTo>
                    <a:pt x="364" y="133"/>
                  </a:moveTo>
                  <a:cubicBezTo>
                    <a:pt x="363" y="133"/>
                    <a:pt x="363" y="133"/>
                    <a:pt x="363" y="133"/>
                  </a:cubicBezTo>
                  <a:cubicBezTo>
                    <a:pt x="364" y="133"/>
                    <a:pt x="364" y="134"/>
                    <a:pt x="364" y="133"/>
                  </a:cubicBezTo>
                  <a:close/>
                  <a:moveTo>
                    <a:pt x="59" y="135"/>
                  </a:moveTo>
                  <a:cubicBezTo>
                    <a:pt x="61" y="136"/>
                    <a:pt x="65" y="137"/>
                    <a:pt x="69" y="137"/>
                  </a:cubicBezTo>
                  <a:cubicBezTo>
                    <a:pt x="69" y="137"/>
                    <a:pt x="70" y="137"/>
                    <a:pt x="70" y="137"/>
                  </a:cubicBezTo>
                  <a:cubicBezTo>
                    <a:pt x="70" y="136"/>
                    <a:pt x="70" y="136"/>
                    <a:pt x="70" y="136"/>
                  </a:cubicBezTo>
                  <a:cubicBezTo>
                    <a:pt x="67" y="133"/>
                    <a:pt x="64" y="132"/>
                    <a:pt x="58" y="131"/>
                  </a:cubicBezTo>
                  <a:cubicBezTo>
                    <a:pt x="57" y="131"/>
                    <a:pt x="56" y="130"/>
                    <a:pt x="55" y="130"/>
                  </a:cubicBezTo>
                  <a:cubicBezTo>
                    <a:pt x="54" y="130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4" y="131"/>
                    <a:pt x="54" y="131"/>
                    <a:pt x="55" y="131"/>
                  </a:cubicBezTo>
                  <a:cubicBezTo>
                    <a:pt x="55" y="131"/>
                    <a:pt x="54" y="132"/>
                    <a:pt x="54" y="132"/>
                  </a:cubicBezTo>
                  <a:cubicBezTo>
                    <a:pt x="54" y="133"/>
                    <a:pt x="58" y="134"/>
                    <a:pt x="60" y="133"/>
                  </a:cubicBezTo>
                  <a:cubicBezTo>
                    <a:pt x="60" y="134"/>
                    <a:pt x="59" y="134"/>
                    <a:pt x="59" y="135"/>
                  </a:cubicBezTo>
                  <a:close/>
                  <a:moveTo>
                    <a:pt x="363" y="133"/>
                  </a:moveTo>
                  <a:cubicBezTo>
                    <a:pt x="363" y="133"/>
                    <a:pt x="363" y="133"/>
                    <a:pt x="363" y="133"/>
                  </a:cubicBezTo>
                  <a:cubicBezTo>
                    <a:pt x="363" y="133"/>
                    <a:pt x="363" y="133"/>
                    <a:pt x="363" y="133"/>
                  </a:cubicBezTo>
                  <a:close/>
                  <a:moveTo>
                    <a:pt x="33" y="111"/>
                  </a:moveTo>
                  <a:cubicBezTo>
                    <a:pt x="33" y="109"/>
                    <a:pt x="34" y="109"/>
                    <a:pt x="34" y="107"/>
                  </a:cubicBezTo>
                  <a:cubicBezTo>
                    <a:pt x="33" y="108"/>
                    <a:pt x="34" y="107"/>
                    <a:pt x="32" y="108"/>
                  </a:cubicBezTo>
                  <a:cubicBezTo>
                    <a:pt x="31" y="108"/>
                    <a:pt x="30" y="108"/>
                    <a:pt x="30" y="109"/>
                  </a:cubicBezTo>
                  <a:cubicBezTo>
                    <a:pt x="30" y="110"/>
                    <a:pt x="31" y="111"/>
                    <a:pt x="33" y="111"/>
                  </a:cubicBezTo>
                  <a:cubicBezTo>
                    <a:pt x="32" y="112"/>
                    <a:pt x="32" y="113"/>
                    <a:pt x="33" y="114"/>
                  </a:cubicBezTo>
                  <a:cubicBezTo>
                    <a:pt x="35" y="113"/>
                    <a:pt x="34" y="112"/>
                    <a:pt x="35" y="110"/>
                  </a:cubicBezTo>
                  <a:lnTo>
                    <a:pt x="33" y="111"/>
                  </a:lnTo>
                  <a:close/>
                  <a:moveTo>
                    <a:pt x="41" y="125"/>
                  </a:moveTo>
                  <a:cubicBezTo>
                    <a:pt x="41" y="125"/>
                    <a:pt x="41" y="125"/>
                    <a:pt x="42" y="124"/>
                  </a:cubicBezTo>
                  <a:cubicBezTo>
                    <a:pt x="42" y="124"/>
                    <a:pt x="41" y="124"/>
                    <a:pt x="41" y="123"/>
                  </a:cubicBezTo>
                  <a:cubicBezTo>
                    <a:pt x="42" y="122"/>
                    <a:pt x="42" y="122"/>
                    <a:pt x="42" y="121"/>
                  </a:cubicBezTo>
                  <a:cubicBezTo>
                    <a:pt x="41" y="122"/>
                    <a:pt x="41" y="122"/>
                    <a:pt x="40" y="123"/>
                  </a:cubicBezTo>
                  <a:cubicBezTo>
                    <a:pt x="39" y="123"/>
                    <a:pt x="41" y="121"/>
                    <a:pt x="41" y="121"/>
                  </a:cubicBezTo>
                  <a:cubicBezTo>
                    <a:pt x="39" y="122"/>
                    <a:pt x="39" y="121"/>
                    <a:pt x="38" y="121"/>
                  </a:cubicBezTo>
                  <a:cubicBezTo>
                    <a:pt x="38" y="122"/>
                    <a:pt x="38" y="122"/>
                    <a:pt x="38" y="122"/>
                  </a:cubicBezTo>
                  <a:cubicBezTo>
                    <a:pt x="38" y="123"/>
                    <a:pt x="38" y="124"/>
                    <a:pt x="39" y="124"/>
                  </a:cubicBezTo>
                  <a:cubicBezTo>
                    <a:pt x="40" y="124"/>
                    <a:pt x="40" y="124"/>
                    <a:pt x="41" y="124"/>
                  </a:cubicBezTo>
                  <a:cubicBezTo>
                    <a:pt x="41" y="125"/>
                    <a:pt x="40" y="125"/>
                    <a:pt x="40" y="126"/>
                  </a:cubicBezTo>
                  <a:cubicBezTo>
                    <a:pt x="40" y="126"/>
                    <a:pt x="40" y="127"/>
                    <a:pt x="41" y="127"/>
                  </a:cubicBezTo>
                  <a:cubicBezTo>
                    <a:pt x="43" y="127"/>
                    <a:pt x="41" y="126"/>
                    <a:pt x="41" y="125"/>
                  </a:cubicBezTo>
                  <a:close/>
                  <a:moveTo>
                    <a:pt x="40" y="112"/>
                  </a:moveTo>
                  <a:cubicBezTo>
                    <a:pt x="38" y="113"/>
                    <a:pt x="37" y="113"/>
                    <a:pt x="37" y="115"/>
                  </a:cubicBezTo>
                  <a:cubicBezTo>
                    <a:pt x="38" y="114"/>
                    <a:pt x="38" y="114"/>
                    <a:pt x="39" y="114"/>
                  </a:cubicBezTo>
                  <a:cubicBezTo>
                    <a:pt x="39" y="115"/>
                    <a:pt x="39" y="116"/>
                    <a:pt x="39" y="116"/>
                  </a:cubicBezTo>
                  <a:cubicBezTo>
                    <a:pt x="39" y="116"/>
                    <a:pt x="40" y="118"/>
                    <a:pt x="41" y="118"/>
                  </a:cubicBezTo>
                  <a:cubicBezTo>
                    <a:pt x="42" y="118"/>
                    <a:pt x="42" y="117"/>
                    <a:pt x="42" y="117"/>
                  </a:cubicBezTo>
                  <a:cubicBezTo>
                    <a:pt x="43" y="115"/>
                    <a:pt x="39" y="115"/>
                    <a:pt x="40" y="112"/>
                  </a:cubicBezTo>
                  <a:close/>
                  <a:moveTo>
                    <a:pt x="495" y="401"/>
                  </a:moveTo>
                  <a:cubicBezTo>
                    <a:pt x="493" y="412"/>
                    <a:pt x="487" y="418"/>
                    <a:pt x="483" y="424"/>
                  </a:cubicBezTo>
                  <a:cubicBezTo>
                    <a:pt x="482" y="426"/>
                    <a:pt x="482" y="426"/>
                    <a:pt x="481" y="428"/>
                  </a:cubicBezTo>
                  <a:cubicBezTo>
                    <a:pt x="479" y="430"/>
                    <a:pt x="478" y="431"/>
                    <a:pt x="476" y="432"/>
                  </a:cubicBezTo>
                  <a:cubicBezTo>
                    <a:pt x="474" y="435"/>
                    <a:pt x="476" y="436"/>
                    <a:pt x="476" y="439"/>
                  </a:cubicBezTo>
                  <a:cubicBezTo>
                    <a:pt x="475" y="441"/>
                    <a:pt x="473" y="448"/>
                    <a:pt x="473" y="450"/>
                  </a:cubicBezTo>
                  <a:cubicBezTo>
                    <a:pt x="473" y="451"/>
                    <a:pt x="472" y="451"/>
                    <a:pt x="472" y="452"/>
                  </a:cubicBezTo>
                  <a:cubicBezTo>
                    <a:pt x="471" y="453"/>
                    <a:pt x="470" y="454"/>
                    <a:pt x="470" y="455"/>
                  </a:cubicBezTo>
                  <a:cubicBezTo>
                    <a:pt x="469" y="456"/>
                    <a:pt x="468" y="459"/>
                    <a:pt x="468" y="460"/>
                  </a:cubicBezTo>
                  <a:cubicBezTo>
                    <a:pt x="466" y="463"/>
                    <a:pt x="465" y="464"/>
                    <a:pt x="462" y="467"/>
                  </a:cubicBezTo>
                  <a:cubicBezTo>
                    <a:pt x="462" y="468"/>
                    <a:pt x="461" y="470"/>
                    <a:pt x="461" y="470"/>
                  </a:cubicBezTo>
                  <a:cubicBezTo>
                    <a:pt x="460" y="472"/>
                    <a:pt x="457" y="475"/>
                    <a:pt x="455" y="475"/>
                  </a:cubicBezTo>
                  <a:cubicBezTo>
                    <a:pt x="452" y="476"/>
                    <a:pt x="450" y="476"/>
                    <a:pt x="448" y="477"/>
                  </a:cubicBezTo>
                  <a:cubicBezTo>
                    <a:pt x="447" y="478"/>
                    <a:pt x="447" y="478"/>
                    <a:pt x="447" y="479"/>
                  </a:cubicBezTo>
                  <a:cubicBezTo>
                    <a:pt x="443" y="482"/>
                    <a:pt x="440" y="481"/>
                    <a:pt x="437" y="486"/>
                  </a:cubicBezTo>
                  <a:cubicBezTo>
                    <a:pt x="435" y="487"/>
                    <a:pt x="433" y="488"/>
                    <a:pt x="432" y="489"/>
                  </a:cubicBezTo>
                  <a:cubicBezTo>
                    <a:pt x="430" y="491"/>
                    <a:pt x="431" y="488"/>
                    <a:pt x="430" y="491"/>
                  </a:cubicBezTo>
                  <a:cubicBezTo>
                    <a:pt x="430" y="494"/>
                    <a:pt x="429" y="497"/>
                    <a:pt x="429" y="500"/>
                  </a:cubicBezTo>
                  <a:cubicBezTo>
                    <a:pt x="426" y="502"/>
                    <a:pt x="424" y="504"/>
                    <a:pt x="422" y="507"/>
                  </a:cubicBezTo>
                  <a:cubicBezTo>
                    <a:pt x="422" y="507"/>
                    <a:pt x="422" y="507"/>
                    <a:pt x="422" y="507"/>
                  </a:cubicBezTo>
                  <a:cubicBezTo>
                    <a:pt x="421" y="509"/>
                    <a:pt x="422" y="506"/>
                    <a:pt x="420" y="508"/>
                  </a:cubicBezTo>
                  <a:cubicBezTo>
                    <a:pt x="417" y="512"/>
                    <a:pt x="413" y="515"/>
                    <a:pt x="410" y="518"/>
                  </a:cubicBezTo>
                  <a:cubicBezTo>
                    <a:pt x="407" y="522"/>
                    <a:pt x="404" y="527"/>
                    <a:pt x="398" y="529"/>
                  </a:cubicBezTo>
                  <a:cubicBezTo>
                    <a:pt x="395" y="529"/>
                    <a:pt x="392" y="529"/>
                    <a:pt x="391" y="529"/>
                  </a:cubicBezTo>
                  <a:cubicBezTo>
                    <a:pt x="389" y="529"/>
                    <a:pt x="388" y="528"/>
                    <a:pt x="386" y="529"/>
                  </a:cubicBezTo>
                  <a:cubicBezTo>
                    <a:pt x="385" y="529"/>
                    <a:pt x="384" y="529"/>
                    <a:pt x="384" y="529"/>
                  </a:cubicBezTo>
                  <a:cubicBezTo>
                    <a:pt x="384" y="530"/>
                    <a:pt x="386" y="530"/>
                    <a:pt x="387" y="531"/>
                  </a:cubicBezTo>
                  <a:cubicBezTo>
                    <a:pt x="387" y="531"/>
                    <a:pt x="387" y="532"/>
                    <a:pt x="388" y="534"/>
                  </a:cubicBezTo>
                  <a:cubicBezTo>
                    <a:pt x="388" y="535"/>
                    <a:pt x="390" y="534"/>
                    <a:pt x="390" y="536"/>
                  </a:cubicBezTo>
                  <a:cubicBezTo>
                    <a:pt x="390" y="537"/>
                    <a:pt x="389" y="538"/>
                    <a:pt x="388" y="538"/>
                  </a:cubicBezTo>
                  <a:cubicBezTo>
                    <a:pt x="387" y="540"/>
                    <a:pt x="385" y="541"/>
                    <a:pt x="384" y="542"/>
                  </a:cubicBezTo>
                  <a:cubicBezTo>
                    <a:pt x="381" y="544"/>
                    <a:pt x="378" y="544"/>
                    <a:pt x="374" y="546"/>
                  </a:cubicBezTo>
                  <a:cubicBezTo>
                    <a:pt x="372" y="547"/>
                    <a:pt x="367" y="546"/>
                    <a:pt x="366" y="548"/>
                  </a:cubicBezTo>
                  <a:cubicBezTo>
                    <a:pt x="363" y="549"/>
                    <a:pt x="365" y="550"/>
                    <a:pt x="364" y="552"/>
                  </a:cubicBezTo>
                  <a:cubicBezTo>
                    <a:pt x="364" y="552"/>
                    <a:pt x="364" y="552"/>
                    <a:pt x="364" y="553"/>
                  </a:cubicBezTo>
                  <a:cubicBezTo>
                    <a:pt x="363" y="553"/>
                    <a:pt x="361" y="554"/>
                    <a:pt x="360" y="554"/>
                  </a:cubicBezTo>
                  <a:cubicBezTo>
                    <a:pt x="357" y="555"/>
                    <a:pt x="357" y="554"/>
                    <a:pt x="353" y="554"/>
                  </a:cubicBezTo>
                  <a:cubicBezTo>
                    <a:pt x="352" y="554"/>
                    <a:pt x="352" y="555"/>
                    <a:pt x="352" y="556"/>
                  </a:cubicBezTo>
                  <a:cubicBezTo>
                    <a:pt x="351" y="557"/>
                    <a:pt x="353" y="559"/>
                    <a:pt x="354" y="559"/>
                  </a:cubicBezTo>
                  <a:cubicBezTo>
                    <a:pt x="355" y="559"/>
                    <a:pt x="356" y="558"/>
                    <a:pt x="356" y="558"/>
                  </a:cubicBezTo>
                  <a:cubicBezTo>
                    <a:pt x="357" y="558"/>
                    <a:pt x="358" y="558"/>
                    <a:pt x="357" y="559"/>
                  </a:cubicBezTo>
                  <a:cubicBezTo>
                    <a:pt x="357" y="559"/>
                    <a:pt x="356" y="560"/>
                    <a:pt x="356" y="560"/>
                  </a:cubicBezTo>
                  <a:cubicBezTo>
                    <a:pt x="354" y="560"/>
                    <a:pt x="353" y="559"/>
                    <a:pt x="352" y="560"/>
                  </a:cubicBezTo>
                  <a:cubicBezTo>
                    <a:pt x="352" y="561"/>
                    <a:pt x="353" y="561"/>
                    <a:pt x="353" y="561"/>
                  </a:cubicBezTo>
                  <a:cubicBezTo>
                    <a:pt x="350" y="563"/>
                    <a:pt x="350" y="565"/>
                    <a:pt x="349" y="567"/>
                  </a:cubicBezTo>
                  <a:cubicBezTo>
                    <a:pt x="348" y="568"/>
                    <a:pt x="343" y="567"/>
                    <a:pt x="343" y="567"/>
                  </a:cubicBezTo>
                  <a:cubicBezTo>
                    <a:pt x="340" y="567"/>
                    <a:pt x="338" y="569"/>
                    <a:pt x="337" y="570"/>
                  </a:cubicBezTo>
                  <a:cubicBezTo>
                    <a:pt x="337" y="573"/>
                    <a:pt x="344" y="571"/>
                    <a:pt x="343" y="573"/>
                  </a:cubicBezTo>
                  <a:cubicBezTo>
                    <a:pt x="343" y="575"/>
                    <a:pt x="339" y="576"/>
                    <a:pt x="337" y="577"/>
                  </a:cubicBezTo>
                  <a:cubicBezTo>
                    <a:pt x="335" y="578"/>
                    <a:pt x="336" y="579"/>
                    <a:pt x="335" y="580"/>
                  </a:cubicBezTo>
                  <a:cubicBezTo>
                    <a:pt x="333" y="581"/>
                    <a:pt x="331" y="581"/>
                    <a:pt x="330" y="582"/>
                  </a:cubicBezTo>
                  <a:cubicBezTo>
                    <a:pt x="328" y="583"/>
                    <a:pt x="327" y="583"/>
                    <a:pt x="326" y="585"/>
                  </a:cubicBezTo>
                  <a:cubicBezTo>
                    <a:pt x="326" y="586"/>
                    <a:pt x="327" y="586"/>
                    <a:pt x="328" y="586"/>
                  </a:cubicBezTo>
                  <a:cubicBezTo>
                    <a:pt x="331" y="586"/>
                    <a:pt x="330" y="589"/>
                    <a:pt x="331" y="589"/>
                  </a:cubicBezTo>
                  <a:cubicBezTo>
                    <a:pt x="334" y="590"/>
                    <a:pt x="338" y="590"/>
                    <a:pt x="341" y="590"/>
                  </a:cubicBezTo>
                  <a:cubicBezTo>
                    <a:pt x="341" y="590"/>
                    <a:pt x="340" y="590"/>
                    <a:pt x="339" y="591"/>
                  </a:cubicBezTo>
                  <a:cubicBezTo>
                    <a:pt x="337" y="591"/>
                    <a:pt x="333" y="592"/>
                    <a:pt x="332" y="593"/>
                  </a:cubicBezTo>
                  <a:cubicBezTo>
                    <a:pt x="331" y="593"/>
                    <a:pt x="331" y="593"/>
                    <a:pt x="330" y="593"/>
                  </a:cubicBezTo>
                  <a:cubicBezTo>
                    <a:pt x="330" y="593"/>
                    <a:pt x="329" y="593"/>
                    <a:pt x="329" y="593"/>
                  </a:cubicBezTo>
                  <a:cubicBezTo>
                    <a:pt x="328" y="593"/>
                    <a:pt x="326" y="594"/>
                    <a:pt x="325" y="594"/>
                  </a:cubicBezTo>
                  <a:cubicBezTo>
                    <a:pt x="322" y="594"/>
                    <a:pt x="323" y="593"/>
                    <a:pt x="321" y="593"/>
                  </a:cubicBezTo>
                  <a:cubicBezTo>
                    <a:pt x="319" y="593"/>
                    <a:pt x="315" y="594"/>
                    <a:pt x="316" y="592"/>
                  </a:cubicBezTo>
                  <a:cubicBezTo>
                    <a:pt x="315" y="592"/>
                    <a:pt x="314" y="592"/>
                    <a:pt x="313" y="593"/>
                  </a:cubicBezTo>
                  <a:cubicBezTo>
                    <a:pt x="312" y="593"/>
                    <a:pt x="312" y="593"/>
                    <a:pt x="312" y="592"/>
                  </a:cubicBezTo>
                  <a:cubicBezTo>
                    <a:pt x="308" y="592"/>
                    <a:pt x="307" y="592"/>
                    <a:pt x="305" y="591"/>
                  </a:cubicBezTo>
                  <a:cubicBezTo>
                    <a:pt x="304" y="591"/>
                    <a:pt x="304" y="591"/>
                    <a:pt x="304" y="591"/>
                  </a:cubicBezTo>
                  <a:cubicBezTo>
                    <a:pt x="304" y="590"/>
                    <a:pt x="306" y="590"/>
                    <a:pt x="307" y="589"/>
                  </a:cubicBezTo>
                  <a:cubicBezTo>
                    <a:pt x="306" y="589"/>
                    <a:pt x="306" y="589"/>
                    <a:pt x="306" y="589"/>
                  </a:cubicBezTo>
                  <a:cubicBezTo>
                    <a:pt x="306" y="589"/>
                    <a:pt x="307" y="589"/>
                    <a:pt x="307" y="588"/>
                  </a:cubicBezTo>
                  <a:cubicBezTo>
                    <a:pt x="307" y="587"/>
                    <a:pt x="303" y="587"/>
                    <a:pt x="303" y="586"/>
                  </a:cubicBezTo>
                  <a:cubicBezTo>
                    <a:pt x="303" y="585"/>
                    <a:pt x="303" y="585"/>
                    <a:pt x="303" y="585"/>
                  </a:cubicBezTo>
                  <a:cubicBezTo>
                    <a:pt x="304" y="583"/>
                    <a:pt x="302" y="581"/>
                    <a:pt x="302" y="580"/>
                  </a:cubicBezTo>
                  <a:cubicBezTo>
                    <a:pt x="302" y="579"/>
                    <a:pt x="305" y="579"/>
                    <a:pt x="306" y="577"/>
                  </a:cubicBezTo>
                  <a:cubicBezTo>
                    <a:pt x="306" y="576"/>
                    <a:pt x="304" y="576"/>
                    <a:pt x="304" y="574"/>
                  </a:cubicBezTo>
                  <a:cubicBezTo>
                    <a:pt x="304" y="574"/>
                    <a:pt x="304" y="574"/>
                    <a:pt x="304" y="574"/>
                  </a:cubicBezTo>
                  <a:cubicBezTo>
                    <a:pt x="304" y="574"/>
                    <a:pt x="304" y="574"/>
                    <a:pt x="304" y="574"/>
                  </a:cubicBezTo>
                  <a:cubicBezTo>
                    <a:pt x="304" y="573"/>
                    <a:pt x="305" y="573"/>
                    <a:pt x="306" y="573"/>
                  </a:cubicBezTo>
                  <a:cubicBezTo>
                    <a:pt x="308" y="573"/>
                    <a:pt x="307" y="574"/>
                    <a:pt x="309" y="574"/>
                  </a:cubicBezTo>
                  <a:cubicBezTo>
                    <a:pt x="312" y="570"/>
                    <a:pt x="315" y="566"/>
                    <a:pt x="317" y="562"/>
                  </a:cubicBezTo>
                  <a:cubicBezTo>
                    <a:pt x="317" y="561"/>
                    <a:pt x="318" y="561"/>
                    <a:pt x="318" y="560"/>
                  </a:cubicBezTo>
                  <a:cubicBezTo>
                    <a:pt x="317" y="560"/>
                    <a:pt x="317" y="560"/>
                    <a:pt x="316" y="560"/>
                  </a:cubicBezTo>
                  <a:cubicBezTo>
                    <a:pt x="315" y="561"/>
                    <a:pt x="315" y="561"/>
                    <a:pt x="314" y="562"/>
                  </a:cubicBezTo>
                  <a:cubicBezTo>
                    <a:pt x="312" y="562"/>
                    <a:pt x="313" y="559"/>
                    <a:pt x="313" y="558"/>
                  </a:cubicBezTo>
                  <a:cubicBezTo>
                    <a:pt x="313" y="556"/>
                    <a:pt x="314" y="555"/>
                    <a:pt x="315" y="553"/>
                  </a:cubicBezTo>
                  <a:cubicBezTo>
                    <a:pt x="316" y="553"/>
                    <a:pt x="317" y="553"/>
                    <a:pt x="317" y="553"/>
                  </a:cubicBezTo>
                  <a:cubicBezTo>
                    <a:pt x="317" y="552"/>
                    <a:pt x="316" y="551"/>
                    <a:pt x="316" y="551"/>
                  </a:cubicBezTo>
                  <a:cubicBezTo>
                    <a:pt x="315" y="551"/>
                    <a:pt x="315" y="549"/>
                    <a:pt x="315" y="548"/>
                  </a:cubicBezTo>
                  <a:cubicBezTo>
                    <a:pt x="316" y="545"/>
                    <a:pt x="318" y="543"/>
                    <a:pt x="320" y="541"/>
                  </a:cubicBezTo>
                  <a:cubicBezTo>
                    <a:pt x="321" y="540"/>
                    <a:pt x="321" y="539"/>
                    <a:pt x="322" y="538"/>
                  </a:cubicBezTo>
                  <a:cubicBezTo>
                    <a:pt x="323" y="537"/>
                    <a:pt x="323" y="537"/>
                    <a:pt x="324" y="537"/>
                  </a:cubicBezTo>
                  <a:cubicBezTo>
                    <a:pt x="325" y="534"/>
                    <a:pt x="325" y="532"/>
                    <a:pt x="327" y="529"/>
                  </a:cubicBezTo>
                  <a:cubicBezTo>
                    <a:pt x="327" y="526"/>
                    <a:pt x="327" y="523"/>
                    <a:pt x="327" y="520"/>
                  </a:cubicBezTo>
                  <a:cubicBezTo>
                    <a:pt x="326" y="518"/>
                    <a:pt x="329" y="516"/>
                    <a:pt x="329" y="514"/>
                  </a:cubicBezTo>
                  <a:cubicBezTo>
                    <a:pt x="329" y="509"/>
                    <a:pt x="332" y="506"/>
                    <a:pt x="332" y="502"/>
                  </a:cubicBezTo>
                  <a:cubicBezTo>
                    <a:pt x="332" y="502"/>
                    <a:pt x="333" y="501"/>
                    <a:pt x="332" y="501"/>
                  </a:cubicBezTo>
                  <a:cubicBezTo>
                    <a:pt x="333" y="500"/>
                    <a:pt x="334" y="497"/>
                    <a:pt x="334" y="496"/>
                  </a:cubicBezTo>
                  <a:cubicBezTo>
                    <a:pt x="334" y="494"/>
                    <a:pt x="334" y="492"/>
                    <a:pt x="335" y="490"/>
                  </a:cubicBezTo>
                  <a:cubicBezTo>
                    <a:pt x="335" y="488"/>
                    <a:pt x="336" y="484"/>
                    <a:pt x="337" y="482"/>
                  </a:cubicBezTo>
                  <a:cubicBezTo>
                    <a:pt x="337" y="481"/>
                    <a:pt x="336" y="472"/>
                    <a:pt x="336" y="471"/>
                  </a:cubicBezTo>
                  <a:cubicBezTo>
                    <a:pt x="335" y="467"/>
                    <a:pt x="332" y="465"/>
                    <a:pt x="329" y="464"/>
                  </a:cubicBezTo>
                  <a:cubicBezTo>
                    <a:pt x="326" y="463"/>
                    <a:pt x="324" y="463"/>
                    <a:pt x="322" y="462"/>
                  </a:cubicBezTo>
                  <a:cubicBezTo>
                    <a:pt x="320" y="460"/>
                    <a:pt x="319" y="460"/>
                    <a:pt x="317" y="459"/>
                  </a:cubicBezTo>
                  <a:cubicBezTo>
                    <a:pt x="312" y="458"/>
                    <a:pt x="309" y="456"/>
                    <a:pt x="306" y="453"/>
                  </a:cubicBezTo>
                  <a:cubicBezTo>
                    <a:pt x="305" y="452"/>
                    <a:pt x="306" y="451"/>
                    <a:pt x="306" y="449"/>
                  </a:cubicBezTo>
                  <a:cubicBezTo>
                    <a:pt x="306" y="446"/>
                    <a:pt x="303" y="445"/>
                    <a:pt x="302" y="443"/>
                  </a:cubicBezTo>
                  <a:cubicBezTo>
                    <a:pt x="301" y="439"/>
                    <a:pt x="300" y="436"/>
                    <a:pt x="299" y="432"/>
                  </a:cubicBezTo>
                  <a:cubicBezTo>
                    <a:pt x="297" y="429"/>
                    <a:pt x="296" y="427"/>
                    <a:pt x="295" y="424"/>
                  </a:cubicBezTo>
                  <a:cubicBezTo>
                    <a:pt x="294" y="423"/>
                    <a:pt x="293" y="423"/>
                    <a:pt x="292" y="422"/>
                  </a:cubicBezTo>
                  <a:cubicBezTo>
                    <a:pt x="291" y="421"/>
                    <a:pt x="291" y="419"/>
                    <a:pt x="290" y="418"/>
                  </a:cubicBezTo>
                  <a:cubicBezTo>
                    <a:pt x="290" y="417"/>
                    <a:pt x="288" y="417"/>
                    <a:pt x="287" y="417"/>
                  </a:cubicBezTo>
                  <a:cubicBezTo>
                    <a:pt x="285" y="415"/>
                    <a:pt x="283" y="412"/>
                    <a:pt x="283" y="409"/>
                  </a:cubicBezTo>
                  <a:cubicBezTo>
                    <a:pt x="283" y="407"/>
                    <a:pt x="284" y="404"/>
                    <a:pt x="285" y="404"/>
                  </a:cubicBezTo>
                  <a:cubicBezTo>
                    <a:pt x="287" y="401"/>
                    <a:pt x="290" y="400"/>
                    <a:pt x="291" y="398"/>
                  </a:cubicBezTo>
                  <a:cubicBezTo>
                    <a:pt x="289" y="397"/>
                    <a:pt x="289" y="398"/>
                    <a:pt x="288" y="398"/>
                  </a:cubicBezTo>
                  <a:cubicBezTo>
                    <a:pt x="285" y="398"/>
                    <a:pt x="285" y="394"/>
                    <a:pt x="285" y="392"/>
                  </a:cubicBezTo>
                  <a:cubicBezTo>
                    <a:pt x="285" y="388"/>
                    <a:pt x="288" y="385"/>
                    <a:pt x="287" y="377"/>
                  </a:cubicBezTo>
                  <a:cubicBezTo>
                    <a:pt x="292" y="377"/>
                    <a:pt x="294" y="373"/>
                    <a:pt x="295" y="370"/>
                  </a:cubicBezTo>
                  <a:cubicBezTo>
                    <a:pt x="298" y="366"/>
                    <a:pt x="302" y="367"/>
                    <a:pt x="304" y="362"/>
                  </a:cubicBezTo>
                  <a:cubicBezTo>
                    <a:pt x="303" y="362"/>
                    <a:pt x="302" y="361"/>
                    <a:pt x="302" y="361"/>
                  </a:cubicBezTo>
                  <a:cubicBezTo>
                    <a:pt x="302" y="360"/>
                    <a:pt x="302" y="360"/>
                    <a:pt x="302" y="359"/>
                  </a:cubicBezTo>
                  <a:cubicBezTo>
                    <a:pt x="302" y="358"/>
                    <a:pt x="302" y="358"/>
                    <a:pt x="302" y="358"/>
                  </a:cubicBezTo>
                  <a:cubicBezTo>
                    <a:pt x="302" y="357"/>
                    <a:pt x="301" y="356"/>
                    <a:pt x="301" y="355"/>
                  </a:cubicBezTo>
                  <a:cubicBezTo>
                    <a:pt x="301" y="353"/>
                    <a:pt x="302" y="352"/>
                    <a:pt x="302" y="350"/>
                  </a:cubicBezTo>
                  <a:cubicBezTo>
                    <a:pt x="302" y="346"/>
                    <a:pt x="299" y="347"/>
                    <a:pt x="299" y="344"/>
                  </a:cubicBezTo>
                  <a:cubicBezTo>
                    <a:pt x="299" y="343"/>
                    <a:pt x="299" y="343"/>
                    <a:pt x="299" y="343"/>
                  </a:cubicBezTo>
                  <a:cubicBezTo>
                    <a:pt x="299" y="343"/>
                    <a:pt x="299" y="343"/>
                    <a:pt x="299" y="343"/>
                  </a:cubicBezTo>
                  <a:cubicBezTo>
                    <a:pt x="299" y="343"/>
                    <a:pt x="297" y="342"/>
                    <a:pt x="297" y="342"/>
                  </a:cubicBezTo>
                  <a:cubicBezTo>
                    <a:pt x="297" y="341"/>
                    <a:pt x="298" y="340"/>
                    <a:pt x="298" y="340"/>
                  </a:cubicBezTo>
                  <a:cubicBezTo>
                    <a:pt x="296" y="339"/>
                    <a:pt x="297" y="335"/>
                    <a:pt x="295" y="335"/>
                  </a:cubicBezTo>
                  <a:cubicBezTo>
                    <a:pt x="293" y="335"/>
                    <a:pt x="288" y="339"/>
                    <a:pt x="288" y="339"/>
                  </a:cubicBezTo>
                  <a:cubicBezTo>
                    <a:pt x="288" y="340"/>
                    <a:pt x="289" y="341"/>
                    <a:pt x="290" y="341"/>
                  </a:cubicBezTo>
                  <a:cubicBezTo>
                    <a:pt x="289" y="343"/>
                    <a:pt x="288" y="344"/>
                    <a:pt x="287" y="344"/>
                  </a:cubicBezTo>
                  <a:cubicBezTo>
                    <a:pt x="284" y="344"/>
                    <a:pt x="282" y="340"/>
                    <a:pt x="280" y="339"/>
                  </a:cubicBezTo>
                  <a:cubicBezTo>
                    <a:pt x="279" y="338"/>
                    <a:pt x="275" y="339"/>
                    <a:pt x="274" y="339"/>
                  </a:cubicBezTo>
                  <a:cubicBezTo>
                    <a:pt x="273" y="338"/>
                    <a:pt x="273" y="338"/>
                    <a:pt x="273" y="338"/>
                  </a:cubicBezTo>
                  <a:cubicBezTo>
                    <a:pt x="271" y="337"/>
                    <a:pt x="271" y="335"/>
                    <a:pt x="270" y="334"/>
                  </a:cubicBezTo>
                  <a:cubicBezTo>
                    <a:pt x="269" y="333"/>
                    <a:pt x="263" y="329"/>
                    <a:pt x="263" y="329"/>
                  </a:cubicBezTo>
                  <a:cubicBezTo>
                    <a:pt x="262" y="330"/>
                    <a:pt x="262" y="331"/>
                    <a:pt x="263" y="331"/>
                  </a:cubicBezTo>
                  <a:cubicBezTo>
                    <a:pt x="262" y="331"/>
                    <a:pt x="261" y="331"/>
                    <a:pt x="261" y="331"/>
                  </a:cubicBezTo>
                  <a:cubicBezTo>
                    <a:pt x="258" y="329"/>
                    <a:pt x="260" y="327"/>
                    <a:pt x="259" y="324"/>
                  </a:cubicBezTo>
                  <a:cubicBezTo>
                    <a:pt x="258" y="322"/>
                    <a:pt x="257" y="322"/>
                    <a:pt x="256" y="321"/>
                  </a:cubicBezTo>
                  <a:cubicBezTo>
                    <a:pt x="253" y="318"/>
                    <a:pt x="250" y="317"/>
                    <a:pt x="249" y="312"/>
                  </a:cubicBezTo>
                  <a:cubicBezTo>
                    <a:pt x="247" y="312"/>
                    <a:pt x="247" y="312"/>
                    <a:pt x="247" y="312"/>
                  </a:cubicBezTo>
                  <a:cubicBezTo>
                    <a:pt x="246" y="312"/>
                    <a:pt x="245" y="313"/>
                    <a:pt x="244" y="313"/>
                  </a:cubicBezTo>
                  <a:cubicBezTo>
                    <a:pt x="240" y="313"/>
                    <a:pt x="238" y="311"/>
                    <a:pt x="236" y="310"/>
                  </a:cubicBezTo>
                  <a:cubicBezTo>
                    <a:pt x="232" y="309"/>
                    <a:pt x="229" y="310"/>
                    <a:pt x="225" y="308"/>
                  </a:cubicBezTo>
                  <a:cubicBezTo>
                    <a:pt x="219" y="305"/>
                    <a:pt x="218" y="298"/>
                    <a:pt x="213" y="295"/>
                  </a:cubicBezTo>
                  <a:cubicBezTo>
                    <a:pt x="211" y="295"/>
                    <a:pt x="211" y="295"/>
                    <a:pt x="211" y="295"/>
                  </a:cubicBezTo>
                  <a:cubicBezTo>
                    <a:pt x="210" y="294"/>
                    <a:pt x="208" y="294"/>
                    <a:pt x="207" y="294"/>
                  </a:cubicBezTo>
                  <a:cubicBezTo>
                    <a:pt x="204" y="294"/>
                    <a:pt x="203" y="297"/>
                    <a:pt x="200" y="297"/>
                  </a:cubicBezTo>
                  <a:cubicBezTo>
                    <a:pt x="198" y="297"/>
                    <a:pt x="197" y="296"/>
                    <a:pt x="196" y="296"/>
                  </a:cubicBezTo>
                  <a:cubicBezTo>
                    <a:pt x="195" y="295"/>
                    <a:pt x="193" y="296"/>
                    <a:pt x="192" y="296"/>
                  </a:cubicBezTo>
                  <a:cubicBezTo>
                    <a:pt x="189" y="295"/>
                    <a:pt x="183" y="291"/>
                    <a:pt x="181" y="290"/>
                  </a:cubicBezTo>
                  <a:cubicBezTo>
                    <a:pt x="179" y="290"/>
                    <a:pt x="178" y="291"/>
                    <a:pt x="175" y="290"/>
                  </a:cubicBezTo>
                  <a:cubicBezTo>
                    <a:pt x="173" y="289"/>
                    <a:pt x="172" y="287"/>
                    <a:pt x="170" y="286"/>
                  </a:cubicBezTo>
                  <a:cubicBezTo>
                    <a:pt x="167" y="285"/>
                    <a:pt x="166" y="285"/>
                    <a:pt x="163" y="284"/>
                  </a:cubicBezTo>
                  <a:cubicBezTo>
                    <a:pt x="163" y="284"/>
                    <a:pt x="162" y="283"/>
                    <a:pt x="161" y="283"/>
                  </a:cubicBezTo>
                  <a:cubicBezTo>
                    <a:pt x="159" y="281"/>
                    <a:pt x="154" y="280"/>
                    <a:pt x="153" y="278"/>
                  </a:cubicBezTo>
                  <a:cubicBezTo>
                    <a:pt x="151" y="278"/>
                    <a:pt x="150" y="275"/>
                    <a:pt x="150" y="274"/>
                  </a:cubicBezTo>
                  <a:cubicBezTo>
                    <a:pt x="150" y="272"/>
                    <a:pt x="152" y="271"/>
                    <a:pt x="152" y="269"/>
                  </a:cubicBezTo>
                  <a:cubicBezTo>
                    <a:pt x="152" y="267"/>
                    <a:pt x="150" y="266"/>
                    <a:pt x="150" y="265"/>
                  </a:cubicBezTo>
                  <a:cubicBezTo>
                    <a:pt x="148" y="259"/>
                    <a:pt x="144" y="253"/>
                    <a:pt x="140" y="250"/>
                  </a:cubicBezTo>
                  <a:cubicBezTo>
                    <a:pt x="138" y="248"/>
                    <a:pt x="135" y="247"/>
                    <a:pt x="134" y="246"/>
                  </a:cubicBezTo>
                  <a:cubicBezTo>
                    <a:pt x="132" y="244"/>
                    <a:pt x="134" y="243"/>
                    <a:pt x="133" y="241"/>
                  </a:cubicBezTo>
                  <a:cubicBezTo>
                    <a:pt x="131" y="238"/>
                    <a:pt x="126" y="238"/>
                    <a:pt x="126" y="233"/>
                  </a:cubicBezTo>
                  <a:cubicBezTo>
                    <a:pt x="124" y="233"/>
                    <a:pt x="124" y="233"/>
                    <a:pt x="124" y="233"/>
                  </a:cubicBezTo>
                  <a:cubicBezTo>
                    <a:pt x="122" y="231"/>
                    <a:pt x="120" y="230"/>
                    <a:pt x="118" y="228"/>
                  </a:cubicBezTo>
                  <a:cubicBezTo>
                    <a:pt x="117" y="226"/>
                    <a:pt x="117" y="223"/>
                    <a:pt x="116" y="222"/>
                  </a:cubicBezTo>
                  <a:cubicBezTo>
                    <a:pt x="114" y="220"/>
                    <a:pt x="114" y="217"/>
                    <a:pt x="113" y="216"/>
                  </a:cubicBezTo>
                  <a:cubicBezTo>
                    <a:pt x="110" y="215"/>
                    <a:pt x="108" y="215"/>
                    <a:pt x="106" y="213"/>
                  </a:cubicBezTo>
                  <a:cubicBezTo>
                    <a:pt x="105" y="214"/>
                    <a:pt x="105" y="215"/>
                    <a:pt x="105" y="216"/>
                  </a:cubicBezTo>
                  <a:cubicBezTo>
                    <a:pt x="105" y="219"/>
                    <a:pt x="107" y="221"/>
                    <a:pt x="108" y="224"/>
                  </a:cubicBezTo>
                  <a:cubicBezTo>
                    <a:pt x="109" y="226"/>
                    <a:pt x="111" y="226"/>
                    <a:pt x="113" y="228"/>
                  </a:cubicBezTo>
                  <a:cubicBezTo>
                    <a:pt x="115" y="230"/>
                    <a:pt x="116" y="232"/>
                    <a:pt x="116" y="235"/>
                  </a:cubicBezTo>
                  <a:cubicBezTo>
                    <a:pt x="118" y="238"/>
                    <a:pt x="121" y="240"/>
                    <a:pt x="122" y="244"/>
                  </a:cubicBezTo>
                  <a:cubicBezTo>
                    <a:pt x="123" y="248"/>
                    <a:pt x="124" y="252"/>
                    <a:pt x="128" y="254"/>
                  </a:cubicBezTo>
                  <a:cubicBezTo>
                    <a:pt x="129" y="253"/>
                    <a:pt x="131" y="256"/>
                    <a:pt x="131" y="257"/>
                  </a:cubicBezTo>
                  <a:cubicBezTo>
                    <a:pt x="131" y="258"/>
                    <a:pt x="130" y="260"/>
                    <a:pt x="130" y="260"/>
                  </a:cubicBezTo>
                  <a:cubicBezTo>
                    <a:pt x="129" y="260"/>
                    <a:pt x="127" y="257"/>
                    <a:pt x="127" y="256"/>
                  </a:cubicBezTo>
                  <a:cubicBezTo>
                    <a:pt x="124" y="256"/>
                    <a:pt x="122" y="252"/>
                    <a:pt x="120" y="251"/>
                  </a:cubicBezTo>
                  <a:cubicBezTo>
                    <a:pt x="119" y="250"/>
                    <a:pt x="119" y="250"/>
                    <a:pt x="118" y="249"/>
                  </a:cubicBezTo>
                  <a:cubicBezTo>
                    <a:pt x="118" y="248"/>
                    <a:pt x="118" y="246"/>
                    <a:pt x="119" y="245"/>
                  </a:cubicBezTo>
                  <a:cubicBezTo>
                    <a:pt x="117" y="243"/>
                    <a:pt x="115" y="241"/>
                    <a:pt x="114" y="240"/>
                  </a:cubicBezTo>
                  <a:cubicBezTo>
                    <a:pt x="111" y="237"/>
                    <a:pt x="108" y="238"/>
                    <a:pt x="106" y="236"/>
                  </a:cubicBezTo>
                  <a:cubicBezTo>
                    <a:pt x="106" y="236"/>
                    <a:pt x="111" y="236"/>
                    <a:pt x="109" y="234"/>
                  </a:cubicBezTo>
                  <a:cubicBezTo>
                    <a:pt x="107" y="230"/>
                    <a:pt x="104" y="227"/>
                    <a:pt x="101" y="225"/>
                  </a:cubicBezTo>
                  <a:cubicBezTo>
                    <a:pt x="99" y="224"/>
                    <a:pt x="100" y="220"/>
                    <a:pt x="99" y="218"/>
                  </a:cubicBezTo>
                  <a:cubicBezTo>
                    <a:pt x="97" y="215"/>
                    <a:pt x="96" y="214"/>
                    <a:pt x="95" y="210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3" y="204"/>
                    <a:pt x="85" y="201"/>
                    <a:pt x="79" y="200"/>
                  </a:cubicBezTo>
                  <a:cubicBezTo>
                    <a:pt x="78" y="199"/>
                    <a:pt x="79" y="197"/>
                    <a:pt x="78" y="196"/>
                  </a:cubicBezTo>
                  <a:cubicBezTo>
                    <a:pt x="76" y="191"/>
                    <a:pt x="73" y="193"/>
                    <a:pt x="74" y="187"/>
                  </a:cubicBezTo>
                  <a:cubicBezTo>
                    <a:pt x="71" y="187"/>
                    <a:pt x="68" y="180"/>
                    <a:pt x="66" y="176"/>
                  </a:cubicBezTo>
                  <a:cubicBezTo>
                    <a:pt x="65" y="175"/>
                    <a:pt x="67" y="174"/>
                    <a:pt x="68" y="173"/>
                  </a:cubicBezTo>
                  <a:cubicBezTo>
                    <a:pt x="67" y="170"/>
                    <a:pt x="67" y="168"/>
                    <a:pt x="66" y="164"/>
                  </a:cubicBezTo>
                  <a:cubicBezTo>
                    <a:pt x="65" y="161"/>
                    <a:pt x="70" y="146"/>
                    <a:pt x="70" y="143"/>
                  </a:cubicBezTo>
                  <a:cubicBezTo>
                    <a:pt x="71" y="141"/>
                    <a:pt x="67" y="140"/>
                    <a:pt x="68" y="138"/>
                  </a:cubicBezTo>
                  <a:cubicBezTo>
                    <a:pt x="68" y="138"/>
                    <a:pt x="69" y="137"/>
                    <a:pt x="70" y="137"/>
                  </a:cubicBezTo>
                  <a:cubicBezTo>
                    <a:pt x="72" y="137"/>
                    <a:pt x="73" y="137"/>
                    <a:pt x="74" y="138"/>
                  </a:cubicBezTo>
                  <a:cubicBezTo>
                    <a:pt x="75" y="137"/>
                    <a:pt x="76" y="136"/>
                    <a:pt x="76" y="135"/>
                  </a:cubicBezTo>
                  <a:cubicBezTo>
                    <a:pt x="76" y="134"/>
                    <a:pt x="75" y="134"/>
                    <a:pt x="75" y="133"/>
                  </a:cubicBezTo>
                  <a:cubicBezTo>
                    <a:pt x="74" y="133"/>
                    <a:pt x="74" y="133"/>
                    <a:pt x="73" y="133"/>
                  </a:cubicBezTo>
                  <a:cubicBezTo>
                    <a:pt x="72" y="132"/>
                    <a:pt x="68" y="132"/>
                    <a:pt x="68" y="131"/>
                  </a:cubicBezTo>
                  <a:cubicBezTo>
                    <a:pt x="67" y="129"/>
                    <a:pt x="62" y="131"/>
                    <a:pt x="62" y="129"/>
                  </a:cubicBezTo>
                  <a:cubicBezTo>
                    <a:pt x="57" y="130"/>
                    <a:pt x="57" y="128"/>
                    <a:pt x="56" y="126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2" y="124"/>
                    <a:pt x="54" y="123"/>
                    <a:pt x="52" y="122"/>
                  </a:cubicBezTo>
                  <a:cubicBezTo>
                    <a:pt x="52" y="122"/>
                    <a:pt x="51" y="122"/>
                    <a:pt x="50" y="122"/>
                  </a:cubicBezTo>
                  <a:cubicBezTo>
                    <a:pt x="48" y="122"/>
                    <a:pt x="48" y="116"/>
                    <a:pt x="48" y="115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7" y="114"/>
                    <a:pt x="47" y="114"/>
                    <a:pt x="46" y="114"/>
                  </a:cubicBezTo>
                  <a:cubicBezTo>
                    <a:pt x="44" y="115"/>
                    <a:pt x="42" y="114"/>
                    <a:pt x="42" y="113"/>
                  </a:cubicBezTo>
                  <a:cubicBezTo>
                    <a:pt x="42" y="112"/>
                    <a:pt x="42" y="112"/>
                    <a:pt x="42" y="111"/>
                  </a:cubicBezTo>
                  <a:cubicBezTo>
                    <a:pt x="42" y="110"/>
                    <a:pt x="41" y="111"/>
                    <a:pt x="39" y="111"/>
                  </a:cubicBezTo>
                  <a:cubicBezTo>
                    <a:pt x="37" y="112"/>
                    <a:pt x="37" y="111"/>
                    <a:pt x="37" y="110"/>
                  </a:cubicBezTo>
                  <a:cubicBezTo>
                    <a:pt x="37" y="110"/>
                    <a:pt x="39" y="109"/>
                    <a:pt x="39" y="109"/>
                  </a:cubicBezTo>
                  <a:cubicBezTo>
                    <a:pt x="39" y="108"/>
                    <a:pt x="39" y="108"/>
                    <a:pt x="39" y="107"/>
                  </a:cubicBezTo>
                  <a:cubicBezTo>
                    <a:pt x="37" y="108"/>
                    <a:pt x="38" y="109"/>
                    <a:pt x="36" y="109"/>
                  </a:cubicBezTo>
                  <a:cubicBezTo>
                    <a:pt x="35" y="110"/>
                    <a:pt x="34" y="109"/>
                    <a:pt x="34" y="109"/>
                  </a:cubicBezTo>
                  <a:cubicBezTo>
                    <a:pt x="35" y="108"/>
                    <a:pt x="36" y="107"/>
                    <a:pt x="36" y="107"/>
                  </a:cubicBezTo>
                  <a:cubicBezTo>
                    <a:pt x="35" y="106"/>
                    <a:pt x="35" y="106"/>
                    <a:pt x="34" y="107"/>
                  </a:cubicBezTo>
                  <a:cubicBezTo>
                    <a:pt x="32" y="107"/>
                    <a:pt x="32" y="107"/>
                    <a:pt x="31" y="106"/>
                  </a:cubicBezTo>
                  <a:cubicBezTo>
                    <a:pt x="30" y="107"/>
                    <a:pt x="30" y="108"/>
                    <a:pt x="29" y="108"/>
                  </a:cubicBezTo>
                  <a:cubicBezTo>
                    <a:pt x="27" y="109"/>
                    <a:pt x="27" y="107"/>
                    <a:pt x="25" y="107"/>
                  </a:cubicBezTo>
                  <a:cubicBezTo>
                    <a:pt x="22" y="106"/>
                    <a:pt x="19" y="108"/>
                    <a:pt x="16" y="108"/>
                  </a:cubicBezTo>
                  <a:cubicBezTo>
                    <a:pt x="14" y="109"/>
                    <a:pt x="13" y="109"/>
                    <a:pt x="11" y="110"/>
                  </a:cubicBezTo>
                  <a:cubicBezTo>
                    <a:pt x="8" y="111"/>
                    <a:pt x="5" y="111"/>
                    <a:pt x="5" y="110"/>
                  </a:cubicBezTo>
                  <a:cubicBezTo>
                    <a:pt x="4" y="110"/>
                    <a:pt x="3" y="111"/>
                    <a:pt x="2" y="111"/>
                  </a:cubicBezTo>
                  <a:cubicBezTo>
                    <a:pt x="11" y="99"/>
                    <a:pt x="22" y="87"/>
                    <a:pt x="33" y="76"/>
                  </a:cubicBezTo>
                  <a:cubicBezTo>
                    <a:pt x="36" y="75"/>
                    <a:pt x="42" y="74"/>
                    <a:pt x="45" y="73"/>
                  </a:cubicBezTo>
                  <a:cubicBezTo>
                    <a:pt x="46" y="72"/>
                    <a:pt x="41" y="72"/>
                    <a:pt x="48" y="70"/>
                  </a:cubicBezTo>
                  <a:cubicBezTo>
                    <a:pt x="49" y="69"/>
                    <a:pt x="50" y="67"/>
                    <a:pt x="52" y="68"/>
                  </a:cubicBezTo>
                  <a:cubicBezTo>
                    <a:pt x="53" y="68"/>
                    <a:pt x="56" y="66"/>
                    <a:pt x="58" y="65"/>
                  </a:cubicBezTo>
                  <a:cubicBezTo>
                    <a:pt x="61" y="63"/>
                    <a:pt x="62" y="62"/>
                    <a:pt x="66" y="61"/>
                  </a:cubicBezTo>
                  <a:cubicBezTo>
                    <a:pt x="67" y="62"/>
                    <a:pt x="67" y="61"/>
                    <a:pt x="68" y="61"/>
                  </a:cubicBezTo>
                  <a:cubicBezTo>
                    <a:pt x="71" y="60"/>
                    <a:pt x="71" y="59"/>
                    <a:pt x="73" y="58"/>
                  </a:cubicBezTo>
                  <a:cubicBezTo>
                    <a:pt x="74" y="58"/>
                    <a:pt x="76" y="60"/>
                    <a:pt x="79" y="59"/>
                  </a:cubicBezTo>
                  <a:cubicBezTo>
                    <a:pt x="81" y="58"/>
                    <a:pt x="82" y="57"/>
                    <a:pt x="84" y="56"/>
                  </a:cubicBezTo>
                  <a:cubicBezTo>
                    <a:pt x="85" y="57"/>
                    <a:pt x="86" y="57"/>
                    <a:pt x="87" y="57"/>
                  </a:cubicBezTo>
                  <a:cubicBezTo>
                    <a:pt x="89" y="56"/>
                    <a:pt x="88" y="55"/>
                    <a:pt x="91" y="55"/>
                  </a:cubicBezTo>
                  <a:cubicBezTo>
                    <a:pt x="99" y="53"/>
                    <a:pt x="105" y="55"/>
                    <a:pt x="114" y="53"/>
                  </a:cubicBezTo>
                  <a:cubicBezTo>
                    <a:pt x="122" y="51"/>
                    <a:pt x="121" y="51"/>
                    <a:pt x="125" y="53"/>
                  </a:cubicBezTo>
                  <a:cubicBezTo>
                    <a:pt x="124" y="53"/>
                    <a:pt x="119" y="54"/>
                    <a:pt x="119" y="55"/>
                  </a:cubicBezTo>
                  <a:cubicBezTo>
                    <a:pt x="119" y="55"/>
                    <a:pt x="119" y="56"/>
                    <a:pt x="125" y="55"/>
                  </a:cubicBezTo>
                  <a:cubicBezTo>
                    <a:pt x="128" y="54"/>
                    <a:pt x="130" y="53"/>
                    <a:pt x="133" y="53"/>
                  </a:cubicBezTo>
                  <a:cubicBezTo>
                    <a:pt x="137" y="52"/>
                    <a:pt x="140" y="52"/>
                    <a:pt x="143" y="51"/>
                  </a:cubicBezTo>
                  <a:cubicBezTo>
                    <a:pt x="144" y="51"/>
                    <a:pt x="145" y="52"/>
                    <a:pt x="146" y="52"/>
                  </a:cubicBezTo>
                  <a:cubicBezTo>
                    <a:pt x="148" y="52"/>
                    <a:pt x="148" y="54"/>
                    <a:pt x="152" y="53"/>
                  </a:cubicBezTo>
                  <a:cubicBezTo>
                    <a:pt x="152" y="53"/>
                    <a:pt x="151" y="52"/>
                    <a:pt x="151" y="51"/>
                  </a:cubicBezTo>
                  <a:cubicBezTo>
                    <a:pt x="152" y="48"/>
                    <a:pt x="159" y="50"/>
                    <a:pt x="159" y="47"/>
                  </a:cubicBezTo>
                  <a:cubicBezTo>
                    <a:pt x="157" y="48"/>
                    <a:pt x="153" y="49"/>
                    <a:pt x="150" y="49"/>
                  </a:cubicBezTo>
                  <a:cubicBezTo>
                    <a:pt x="149" y="50"/>
                    <a:pt x="148" y="49"/>
                    <a:pt x="148" y="49"/>
                  </a:cubicBezTo>
                  <a:cubicBezTo>
                    <a:pt x="149" y="47"/>
                    <a:pt x="158" y="46"/>
                    <a:pt x="161" y="45"/>
                  </a:cubicBezTo>
                  <a:cubicBezTo>
                    <a:pt x="163" y="48"/>
                    <a:pt x="169" y="49"/>
                    <a:pt x="178" y="48"/>
                  </a:cubicBezTo>
                  <a:cubicBezTo>
                    <a:pt x="188" y="47"/>
                    <a:pt x="192" y="48"/>
                    <a:pt x="195" y="48"/>
                  </a:cubicBezTo>
                  <a:cubicBezTo>
                    <a:pt x="195" y="46"/>
                    <a:pt x="197" y="46"/>
                    <a:pt x="200" y="45"/>
                  </a:cubicBezTo>
                  <a:cubicBezTo>
                    <a:pt x="202" y="45"/>
                    <a:pt x="207" y="45"/>
                    <a:pt x="207" y="46"/>
                  </a:cubicBezTo>
                  <a:cubicBezTo>
                    <a:pt x="208" y="47"/>
                    <a:pt x="204" y="50"/>
                    <a:pt x="209" y="49"/>
                  </a:cubicBezTo>
                  <a:cubicBezTo>
                    <a:pt x="210" y="45"/>
                    <a:pt x="221" y="46"/>
                    <a:pt x="219" y="43"/>
                  </a:cubicBezTo>
                  <a:cubicBezTo>
                    <a:pt x="217" y="43"/>
                    <a:pt x="216" y="43"/>
                    <a:pt x="215" y="43"/>
                  </a:cubicBezTo>
                  <a:cubicBezTo>
                    <a:pt x="215" y="43"/>
                    <a:pt x="217" y="42"/>
                    <a:pt x="217" y="41"/>
                  </a:cubicBezTo>
                  <a:cubicBezTo>
                    <a:pt x="217" y="38"/>
                    <a:pt x="205" y="41"/>
                    <a:pt x="206" y="38"/>
                  </a:cubicBezTo>
                  <a:cubicBezTo>
                    <a:pt x="206" y="37"/>
                    <a:pt x="208" y="37"/>
                    <a:pt x="208" y="36"/>
                  </a:cubicBezTo>
                  <a:cubicBezTo>
                    <a:pt x="208" y="35"/>
                    <a:pt x="207" y="35"/>
                    <a:pt x="207" y="34"/>
                  </a:cubicBezTo>
                  <a:cubicBezTo>
                    <a:pt x="207" y="33"/>
                    <a:pt x="209" y="33"/>
                    <a:pt x="211" y="33"/>
                  </a:cubicBezTo>
                  <a:cubicBezTo>
                    <a:pt x="211" y="32"/>
                    <a:pt x="210" y="32"/>
                    <a:pt x="212" y="31"/>
                  </a:cubicBezTo>
                  <a:cubicBezTo>
                    <a:pt x="213" y="31"/>
                    <a:pt x="213" y="30"/>
                    <a:pt x="213" y="30"/>
                  </a:cubicBezTo>
                  <a:cubicBezTo>
                    <a:pt x="210" y="29"/>
                    <a:pt x="211" y="29"/>
                    <a:pt x="210" y="27"/>
                  </a:cubicBezTo>
                  <a:cubicBezTo>
                    <a:pt x="210" y="27"/>
                    <a:pt x="210" y="27"/>
                    <a:pt x="210" y="26"/>
                  </a:cubicBezTo>
                  <a:cubicBezTo>
                    <a:pt x="212" y="26"/>
                    <a:pt x="213" y="26"/>
                    <a:pt x="214" y="26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214" y="26"/>
                    <a:pt x="215" y="25"/>
                    <a:pt x="219" y="25"/>
                  </a:cubicBezTo>
                  <a:cubicBezTo>
                    <a:pt x="224" y="24"/>
                    <a:pt x="228" y="25"/>
                    <a:pt x="234" y="25"/>
                  </a:cubicBezTo>
                  <a:cubicBezTo>
                    <a:pt x="234" y="26"/>
                    <a:pt x="234" y="26"/>
                    <a:pt x="234" y="26"/>
                  </a:cubicBezTo>
                  <a:cubicBezTo>
                    <a:pt x="231" y="27"/>
                    <a:pt x="231" y="27"/>
                    <a:pt x="231" y="27"/>
                  </a:cubicBezTo>
                  <a:cubicBezTo>
                    <a:pt x="229" y="28"/>
                    <a:pt x="227" y="29"/>
                    <a:pt x="222" y="29"/>
                  </a:cubicBezTo>
                  <a:cubicBezTo>
                    <a:pt x="218" y="29"/>
                    <a:pt x="218" y="28"/>
                    <a:pt x="217" y="30"/>
                  </a:cubicBezTo>
                  <a:cubicBezTo>
                    <a:pt x="218" y="30"/>
                    <a:pt x="219" y="30"/>
                    <a:pt x="220" y="30"/>
                  </a:cubicBezTo>
                  <a:cubicBezTo>
                    <a:pt x="219" y="31"/>
                    <a:pt x="218" y="31"/>
                    <a:pt x="217" y="31"/>
                  </a:cubicBezTo>
                  <a:cubicBezTo>
                    <a:pt x="221" y="32"/>
                    <a:pt x="223" y="33"/>
                    <a:pt x="223" y="35"/>
                  </a:cubicBezTo>
                  <a:cubicBezTo>
                    <a:pt x="223" y="36"/>
                    <a:pt x="228" y="36"/>
                    <a:pt x="228" y="37"/>
                  </a:cubicBezTo>
                  <a:cubicBezTo>
                    <a:pt x="228" y="38"/>
                    <a:pt x="225" y="39"/>
                    <a:pt x="224" y="39"/>
                  </a:cubicBezTo>
                  <a:cubicBezTo>
                    <a:pt x="226" y="40"/>
                    <a:pt x="229" y="39"/>
                    <a:pt x="232" y="40"/>
                  </a:cubicBezTo>
                  <a:cubicBezTo>
                    <a:pt x="232" y="40"/>
                    <a:pt x="231" y="41"/>
                    <a:pt x="230" y="41"/>
                  </a:cubicBezTo>
                  <a:cubicBezTo>
                    <a:pt x="234" y="42"/>
                    <a:pt x="234" y="42"/>
                    <a:pt x="234" y="44"/>
                  </a:cubicBezTo>
                  <a:cubicBezTo>
                    <a:pt x="240" y="44"/>
                    <a:pt x="236" y="40"/>
                    <a:pt x="241" y="40"/>
                  </a:cubicBezTo>
                  <a:cubicBezTo>
                    <a:pt x="242" y="40"/>
                    <a:pt x="247" y="42"/>
                    <a:pt x="247" y="43"/>
                  </a:cubicBezTo>
                  <a:cubicBezTo>
                    <a:pt x="247" y="44"/>
                    <a:pt x="244" y="44"/>
                    <a:pt x="244" y="45"/>
                  </a:cubicBezTo>
                  <a:cubicBezTo>
                    <a:pt x="244" y="46"/>
                    <a:pt x="248" y="48"/>
                    <a:pt x="252" y="46"/>
                  </a:cubicBezTo>
                  <a:cubicBezTo>
                    <a:pt x="254" y="44"/>
                    <a:pt x="254" y="43"/>
                    <a:pt x="255" y="42"/>
                  </a:cubicBezTo>
                  <a:cubicBezTo>
                    <a:pt x="256" y="41"/>
                    <a:pt x="260" y="41"/>
                    <a:pt x="260" y="40"/>
                  </a:cubicBezTo>
                  <a:cubicBezTo>
                    <a:pt x="260" y="39"/>
                    <a:pt x="257" y="39"/>
                    <a:pt x="257" y="38"/>
                  </a:cubicBezTo>
                  <a:cubicBezTo>
                    <a:pt x="256" y="38"/>
                    <a:pt x="256" y="38"/>
                    <a:pt x="256" y="38"/>
                  </a:cubicBezTo>
                  <a:cubicBezTo>
                    <a:pt x="255" y="38"/>
                    <a:pt x="252" y="37"/>
                    <a:pt x="251" y="37"/>
                  </a:cubicBezTo>
                  <a:cubicBezTo>
                    <a:pt x="249" y="37"/>
                    <a:pt x="246" y="37"/>
                    <a:pt x="243" y="37"/>
                  </a:cubicBezTo>
                  <a:cubicBezTo>
                    <a:pt x="243" y="36"/>
                    <a:pt x="240" y="36"/>
                    <a:pt x="240" y="35"/>
                  </a:cubicBezTo>
                  <a:cubicBezTo>
                    <a:pt x="242" y="35"/>
                    <a:pt x="244" y="35"/>
                    <a:pt x="247" y="35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6" y="34"/>
                    <a:pt x="238" y="34"/>
                    <a:pt x="238" y="34"/>
                  </a:cubicBezTo>
                  <a:cubicBezTo>
                    <a:pt x="238" y="34"/>
                    <a:pt x="236" y="33"/>
                    <a:pt x="236" y="32"/>
                  </a:cubicBezTo>
                  <a:cubicBezTo>
                    <a:pt x="236" y="30"/>
                    <a:pt x="237" y="30"/>
                    <a:pt x="239" y="29"/>
                  </a:cubicBezTo>
                  <a:cubicBezTo>
                    <a:pt x="240" y="29"/>
                    <a:pt x="240" y="28"/>
                    <a:pt x="240" y="27"/>
                  </a:cubicBezTo>
                  <a:cubicBezTo>
                    <a:pt x="244" y="26"/>
                    <a:pt x="248" y="25"/>
                    <a:pt x="253" y="25"/>
                  </a:cubicBezTo>
                  <a:cubicBezTo>
                    <a:pt x="259" y="26"/>
                    <a:pt x="259" y="26"/>
                    <a:pt x="259" y="26"/>
                  </a:cubicBezTo>
                  <a:cubicBezTo>
                    <a:pt x="257" y="27"/>
                    <a:pt x="252" y="27"/>
                    <a:pt x="252" y="29"/>
                  </a:cubicBezTo>
                  <a:cubicBezTo>
                    <a:pt x="252" y="29"/>
                    <a:pt x="252" y="30"/>
                    <a:pt x="253" y="30"/>
                  </a:cubicBezTo>
                  <a:cubicBezTo>
                    <a:pt x="253" y="30"/>
                    <a:pt x="253" y="31"/>
                    <a:pt x="253" y="31"/>
                  </a:cubicBezTo>
                  <a:cubicBezTo>
                    <a:pt x="253" y="31"/>
                    <a:pt x="253" y="32"/>
                    <a:pt x="255" y="32"/>
                  </a:cubicBezTo>
                  <a:cubicBezTo>
                    <a:pt x="256" y="32"/>
                    <a:pt x="258" y="31"/>
                    <a:pt x="258" y="31"/>
                  </a:cubicBezTo>
                  <a:cubicBezTo>
                    <a:pt x="258" y="30"/>
                    <a:pt x="256" y="30"/>
                    <a:pt x="256" y="29"/>
                  </a:cubicBezTo>
                  <a:cubicBezTo>
                    <a:pt x="257" y="27"/>
                    <a:pt x="267" y="26"/>
                    <a:pt x="274" y="26"/>
                  </a:cubicBezTo>
                  <a:cubicBezTo>
                    <a:pt x="278" y="26"/>
                    <a:pt x="281" y="29"/>
                    <a:pt x="281" y="30"/>
                  </a:cubicBezTo>
                  <a:cubicBezTo>
                    <a:pt x="281" y="30"/>
                    <a:pt x="280" y="31"/>
                    <a:pt x="281" y="31"/>
                  </a:cubicBezTo>
                  <a:cubicBezTo>
                    <a:pt x="281" y="31"/>
                    <a:pt x="282" y="31"/>
                    <a:pt x="284" y="31"/>
                  </a:cubicBezTo>
                  <a:cubicBezTo>
                    <a:pt x="286" y="31"/>
                    <a:pt x="286" y="32"/>
                    <a:pt x="288" y="32"/>
                  </a:cubicBezTo>
                  <a:cubicBezTo>
                    <a:pt x="290" y="32"/>
                    <a:pt x="291" y="30"/>
                    <a:pt x="294" y="30"/>
                  </a:cubicBezTo>
                  <a:cubicBezTo>
                    <a:pt x="297" y="31"/>
                    <a:pt x="304" y="31"/>
                    <a:pt x="306" y="32"/>
                  </a:cubicBezTo>
                  <a:cubicBezTo>
                    <a:pt x="310" y="33"/>
                    <a:pt x="311" y="36"/>
                    <a:pt x="317" y="36"/>
                  </a:cubicBezTo>
                  <a:cubicBezTo>
                    <a:pt x="318" y="36"/>
                    <a:pt x="320" y="37"/>
                    <a:pt x="321" y="36"/>
                  </a:cubicBezTo>
                  <a:cubicBezTo>
                    <a:pt x="322" y="37"/>
                    <a:pt x="326" y="37"/>
                    <a:pt x="326" y="38"/>
                  </a:cubicBezTo>
                  <a:cubicBezTo>
                    <a:pt x="331" y="39"/>
                    <a:pt x="333" y="40"/>
                    <a:pt x="337" y="41"/>
                  </a:cubicBezTo>
                  <a:cubicBezTo>
                    <a:pt x="338" y="42"/>
                    <a:pt x="338" y="42"/>
                    <a:pt x="338" y="42"/>
                  </a:cubicBezTo>
                  <a:cubicBezTo>
                    <a:pt x="338" y="42"/>
                    <a:pt x="340" y="42"/>
                    <a:pt x="340" y="43"/>
                  </a:cubicBezTo>
                  <a:cubicBezTo>
                    <a:pt x="343" y="43"/>
                    <a:pt x="344" y="44"/>
                    <a:pt x="345" y="45"/>
                  </a:cubicBezTo>
                  <a:cubicBezTo>
                    <a:pt x="343" y="45"/>
                    <a:pt x="341" y="44"/>
                    <a:pt x="340" y="45"/>
                  </a:cubicBezTo>
                  <a:cubicBezTo>
                    <a:pt x="341" y="45"/>
                    <a:pt x="343" y="45"/>
                    <a:pt x="344" y="46"/>
                  </a:cubicBezTo>
                  <a:cubicBezTo>
                    <a:pt x="345" y="46"/>
                    <a:pt x="346" y="46"/>
                    <a:pt x="347" y="47"/>
                  </a:cubicBezTo>
                  <a:cubicBezTo>
                    <a:pt x="344" y="47"/>
                    <a:pt x="343" y="46"/>
                    <a:pt x="342" y="47"/>
                  </a:cubicBezTo>
                  <a:cubicBezTo>
                    <a:pt x="343" y="48"/>
                    <a:pt x="344" y="48"/>
                    <a:pt x="346" y="48"/>
                  </a:cubicBezTo>
                  <a:cubicBezTo>
                    <a:pt x="347" y="50"/>
                    <a:pt x="351" y="51"/>
                    <a:pt x="355" y="52"/>
                  </a:cubicBezTo>
                  <a:cubicBezTo>
                    <a:pt x="355" y="53"/>
                    <a:pt x="356" y="54"/>
                    <a:pt x="358" y="55"/>
                  </a:cubicBezTo>
                  <a:cubicBezTo>
                    <a:pt x="362" y="55"/>
                    <a:pt x="362" y="54"/>
                    <a:pt x="364" y="56"/>
                  </a:cubicBezTo>
                  <a:cubicBezTo>
                    <a:pt x="365" y="56"/>
                    <a:pt x="366" y="56"/>
                    <a:pt x="367" y="56"/>
                  </a:cubicBezTo>
                  <a:cubicBezTo>
                    <a:pt x="370" y="57"/>
                    <a:pt x="371" y="57"/>
                    <a:pt x="371" y="59"/>
                  </a:cubicBezTo>
                  <a:cubicBezTo>
                    <a:pt x="371" y="60"/>
                    <a:pt x="369" y="59"/>
                    <a:pt x="367" y="59"/>
                  </a:cubicBezTo>
                  <a:cubicBezTo>
                    <a:pt x="367" y="60"/>
                    <a:pt x="367" y="60"/>
                    <a:pt x="367" y="60"/>
                  </a:cubicBezTo>
                  <a:cubicBezTo>
                    <a:pt x="367" y="60"/>
                    <a:pt x="367" y="61"/>
                    <a:pt x="364" y="60"/>
                  </a:cubicBezTo>
                  <a:cubicBezTo>
                    <a:pt x="364" y="61"/>
                    <a:pt x="364" y="62"/>
                    <a:pt x="362" y="62"/>
                  </a:cubicBezTo>
                  <a:cubicBezTo>
                    <a:pt x="354" y="61"/>
                    <a:pt x="353" y="56"/>
                    <a:pt x="345" y="55"/>
                  </a:cubicBezTo>
                  <a:cubicBezTo>
                    <a:pt x="344" y="55"/>
                    <a:pt x="342" y="56"/>
                    <a:pt x="342" y="56"/>
                  </a:cubicBezTo>
                  <a:cubicBezTo>
                    <a:pt x="344" y="56"/>
                    <a:pt x="344" y="56"/>
                    <a:pt x="345" y="56"/>
                  </a:cubicBezTo>
                  <a:cubicBezTo>
                    <a:pt x="345" y="57"/>
                    <a:pt x="345" y="57"/>
                    <a:pt x="345" y="57"/>
                  </a:cubicBezTo>
                  <a:cubicBezTo>
                    <a:pt x="344" y="57"/>
                    <a:pt x="344" y="57"/>
                    <a:pt x="343" y="57"/>
                  </a:cubicBezTo>
                  <a:cubicBezTo>
                    <a:pt x="343" y="57"/>
                    <a:pt x="343" y="57"/>
                    <a:pt x="343" y="58"/>
                  </a:cubicBezTo>
                  <a:cubicBezTo>
                    <a:pt x="344" y="58"/>
                    <a:pt x="345" y="58"/>
                    <a:pt x="345" y="58"/>
                  </a:cubicBezTo>
                  <a:cubicBezTo>
                    <a:pt x="346" y="59"/>
                    <a:pt x="348" y="61"/>
                    <a:pt x="349" y="61"/>
                  </a:cubicBezTo>
                  <a:cubicBezTo>
                    <a:pt x="352" y="62"/>
                    <a:pt x="353" y="61"/>
                    <a:pt x="354" y="62"/>
                  </a:cubicBezTo>
                  <a:cubicBezTo>
                    <a:pt x="355" y="62"/>
                    <a:pt x="356" y="63"/>
                    <a:pt x="356" y="63"/>
                  </a:cubicBezTo>
                  <a:cubicBezTo>
                    <a:pt x="356" y="63"/>
                    <a:pt x="357" y="64"/>
                    <a:pt x="357" y="64"/>
                  </a:cubicBezTo>
                  <a:cubicBezTo>
                    <a:pt x="357" y="65"/>
                    <a:pt x="360" y="65"/>
                    <a:pt x="360" y="66"/>
                  </a:cubicBezTo>
                  <a:cubicBezTo>
                    <a:pt x="360" y="67"/>
                    <a:pt x="358" y="68"/>
                    <a:pt x="358" y="69"/>
                  </a:cubicBezTo>
                  <a:cubicBezTo>
                    <a:pt x="355" y="68"/>
                    <a:pt x="344" y="65"/>
                    <a:pt x="342" y="64"/>
                  </a:cubicBezTo>
                  <a:cubicBezTo>
                    <a:pt x="342" y="64"/>
                    <a:pt x="341" y="64"/>
                    <a:pt x="340" y="64"/>
                  </a:cubicBezTo>
                  <a:cubicBezTo>
                    <a:pt x="343" y="66"/>
                    <a:pt x="352" y="68"/>
                    <a:pt x="352" y="70"/>
                  </a:cubicBezTo>
                  <a:cubicBezTo>
                    <a:pt x="352" y="71"/>
                    <a:pt x="351" y="71"/>
                    <a:pt x="351" y="71"/>
                  </a:cubicBezTo>
                  <a:cubicBezTo>
                    <a:pt x="350" y="71"/>
                    <a:pt x="350" y="70"/>
                    <a:pt x="349" y="70"/>
                  </a:cubicBezTo>
                  <a:cubicBezTo>
                    <a:pt x="344" y="68"/>
                    <a:pt x="341" y="68"/>
                    <a:pt x="337" y="67"/>
                  </a:cubicBezTo>
                  <a:cubicBezTo>
                    <a:pt x="333" y="66"/>
                    <a:pt x="323" y="65"/>
                    <a:pt x="326" y="63"/>
                  </a:cubicBezTo>
                  <a:cubicBezTo>
                    <a:pt x="320" y="61"/>
                    <a:pt x="317" y="60"/>
                    <a:pt x="312" y="58"/>
                  </a:cubicBezTo>
                  <a:cubicBezTo>
                    <a:pt x="311" y="58"/>
                    <a:pt x="310" y="59"/>
                    <a:pt x="309" y="59"/>
                  </a:cubicBezTo>
                  <a:cubicBezTo>
                    <a:pt x="307" y="59"/>
                    <a:pt x="307" y="58"/>
                    <a:pt x="306" y="58"/>
                  </a:cubicBezTo>
                  <a:cubicBezTo>
                    <a:pt x="304" y="58"/>
                    <a:pt x="303" y="59"/>
                    <a:pt x="301" y="59"/>
                  </a:cubicBezTo>
                  <a:cubicBezTo>
                    <a:pt x="299" y="59"/>
                    <a:pt x="294" y="58"/>
                    <a:pt x="294" y="56"/>
                  </a:cubicBezTo>
                  <a:cubicBezTo>
                    <a:pt x="294" y="56"/>
                    <a:pt x="298" y="55"/>
                    <a:pt x="300" y="55"/>
                  </a:cubicBezTo>
                  <a:cubicBezTo>
                    <a:pt x="303" y="55"/>
                    <a:pt x="305" y="55"/>
                    <a:pt x="308" y="55"/>
                  </a:cubicBezTo>
                  <a:cubicBezTo>
                    <a:pt x="309" y="55"/>
                    <a:pt x="313" y="55"/>
                    <a:pt x="315" y="55"/>
                  </a:cubicBezTo>
                  <a:cubicBezTo>
                    <a:pt x="314" y="55"/>
                    <a:pt x="312" y="54"/>
                    <a:pt x="312" y="53"/>
                  </a:cubicBezTo>
                  <a:cubicBezTo>
                    <a:pt x="312" y="52"/>
                    <a:pt x="315" y="53"/>
                    <a:pt x="316" y="53"/>
                  </a:cubicBezTo>
                  <a:cubicBezTo>
                    <a:pt x="317" y="52"/>
                    <a:pt x="321" y="51"/>
                    <a:pt x="321" y="50"/>
                  </a:cubicBezTo>
                  <a:cubicBezTo>
                    <a:pt x="320" y="48"/>
                    <a:pt x="310" y="44"/>
                    <a:pt x="306" y="44"/>
                  </a:cubicBezTo>
                  <a:cubicBezTo>
                    <a:pt x="304" y="44"/>
                    <a:pt x="303" y="44"/>
                    <a:pt x="301" y="44"/>
                  </a:cubicBezTo>
                  <a:cubicBezTo>
                    <a:pt x="300" y="44"/>
                    <a:pt x="300" y="43"/>
                    <a:pt x="299" y="43"/>
                  </a:cubicBezTo>
                  <a:cubicBezTo>
                    <a:pt x="300" y="43"/>
                    <a:pt x="303" y="43"/>
                    <a:pt x="303" y="43"/>
                  </a:cubicBezTo>
                  <a:cubicBezTo>
                    <a:pt x="302" y="42"/>
                    <a:pt x="293" y="39"/>
                    <a:pt x="291" y="38"/>
                  </a:cubicBezTo>
                  <a:cubicBezTo>
                    <a:pt x="289" y="38"/>
                    <a:pt x="286" y="41"/>
                    <a:pt x="283" y="40"/>
                  </a:cubicBezTo>
                  <a:cubicBezTo>
                    <a:pt x="281" y="40"/>
                    <a:pt x="282" y="39"/>
                    <a:pt x="282" y="39"/>
                  </a:cubicBezTo>
                  <a:cubicBezTo>
                    <a:pt x="280" y="39"/>
                    <a:pt x="276" y="39"/>
                    <a:pt x="272" y="38"/>
                  </a:cubicBezTo>
                  <a:cubicBezTo>
                    <a:pt x="273" y="39"/>
                    <a:pt x="274" y="39"/>
                    <a:pt x="277" y="39"/>
                  </a:cubicBezTo>
                  <a:cubicBezTo>
                    <a:pt x="277" y="41"/>
                    <a:pt x="277" y="41"/>
                    <a:pt x="277" y="41"/>
                  </a:cubicBezTo>
                  <a:cubicBezTo>
                    <a:pt x="271" y="43"/>
                    <a:pt x="274" y="44"/>
                    <a:pt x="274" y="44"/>
                  </a:cubicBezTo>
                  <a:cubicBezTo>
                    <a:pt x="274" y="45"/>
                    <a:pt x="278" y="46"/>
                    <a:pt x="278" y="46"/>
                  </a:cubicBezTo>
                  <a:cubicBezTo>
                    <a:pt x="277" y="48"/>
                    <a:pt x="269" y="51"/>
                    <a:pt x="268" y="50"/>
                  </a:cubicBezTo>
                  <a:cubicBezTo>
                    <a:pt x="266" y="49"/>
                    <a:pt x="265" y="50"/>
                    <a:pt x="266" y="50"/>
                  </a:cubicBezTo>
                  <a:cubicBezTo>
                    <a:pt x="264" y="50"/>
                    <a:pt x="262" y="50"/>
                    <a:pt x="260" y="50"/>
                  </a:cubicBezTo>
                  <a:cubicBezTo>
                    <a:pt x="258" y="50"/>
                    <a:pt x="256" y="49"/>
                    <a:pt x="253" y="49"/>
                  </a:cubicBezTo>
                  <a:cubicBezTo>
                    <a:pt x="253" y="49"/>
                    <a:pt x="254" y="50"/>
                    <a:pt x="254" y="51"/>
                  </a:cubicBezTo>
                  <a:cubicBezTo>
                    <a:pt x="254" y="52"/>
                    <a:pt x="248" y="53"/>
                    <a:pt x="245" y="53"/>
                  </a:cubicBezTo>
                  <a:cubicBezTo>
                    <a:pt x="241" y="53"/>
                    <a:pt x="239" y="51"/>
                    <a:pt x="237" y="51"/>
                  </a:cubicBezTo>
                  <a:cubicBezTo>
                    <a:pt x="236" y="51"/>
                    <a:pt x="235" y="51"/>
                    <a:pt x="234" y="51"/>
                  </a:cubicBezTo>
                  <a:cubicBezTo>
                    <a:pt x="237" y="53"/>
                    <a:pt x="242" y="53"/>
                    <a:pt x="248" y="54"/>
                  </a:cubicBezTo>
                  <a:cubicBezTo>
                    <a:pt x="248" y="54"/>
                    <a:pt x="248" y="54"/>
                    <a:pt x="248" y="55"/>
                  </a:cubicBezTo>
                  <a:cubicBezTo>
                    <a:pt x="245" y="56"/>
                    <a:pt x="243" y="58"/>
                    <a:pt x="239" y="58"/>
                  </a:cubicBezTo>
                  <a:cubicBezTo>
                    <a:pt x="238" y="58"/>
                    <a:pt x="236" y="58"/>
                    <a:pt x="235" y="58"/>
                  </a:cubicBezTo>
                  <a:cubicBezTo>
                    <a:pt x="233" y="58"/>
                    <a:pt x="235" y="60"/>
                    <a:pt x="232" y="60"/>
                  </a:cubicBezTo>
                  <a:cubicBezTo>
                    <a:pt x="217" y="58"/>
                    <a:pt x="223" y="60"/>
                    <a:pt x="221" y="60"/>
                  </a:cubicBezTo>
                  <a:cubicBezTo>
                    <a:pt x="224" y="60"/>
                    <a:pt x="230" y="60"/>
                    <a:pt x="230" y="62"/>
                  </a:cubicBezTo>
                  <a:cubicBezTo>
                    <a:pt x="230" y="64"/>
                    <a:pt x="227" y="62"/>
                    <a:pt x="224" y="62"/>
                  </a:cubicBezTo>
                  <a:cubicBezTo>
                    <a:pt x="223" y="63"/>
                    <a:pt x="220" y="66"/>
                    <a:pt x="219" y="67"/>
                  </a:cubicBezTo>
                  <a:cubicBezTo>
                    <a:pt x="214" y="69"/>
                    <a:pt x="212" y="73"/>
                    <a:pt x="212" y="77"/>
                  </a:cubicBezTo>
                  <a:cubicBezTo>
                    <a:pt x="211" y="79"/>
                    <a:pt x="212" y="80"/>
                    <a:pt x="211" y="81"/>
                  </a:cubicBezTo>
                  <a:cubicBezTo>
                    <a:pt x="213" y="81"/>
                    <a:pt x="214" y="80"/>
                    <a:pt x="216" y="80"/>
                  </a:cubicBezTo>
                  <a:cubicBezTo>
                    <a:pt x="220" y="80"/>
                    <a:pt x="222" y="85"/>
                    <a:pt x="222" y="87"/>
                  </a:cubicBezTo>
                  <a:cubicBezTo>
                    <a:pt x="225" y="87"/>
                    <a:pt x="226" y="86"/>
                    <a:pt x="229" y="86"/>
                  </a:cubicBezTo>
                  <a:cubicBezTo>
                    <a:pt x="232" y="86"/>
                    <a:pt x="236" y="87"/>
                    <a:pt x="237" y="87"/>
                  </a:cubicBezTo>
                  <a:cubicBezTo>
                    <a:pt x="245" y="89"/>
                    <a:pt x="252" y="91"/>
                    <a:pt x="259" y="93"/>
                  </a:cubicBezTo>
                  <a:cubicBezTo>
                    <a:pt x="263" y="94"/>
                    <a:pt x="267" y="94"/>
                    <a:pt x="271" y="95"/>
                  </a:cubicBezTo>
                  <a:cubicBezTo>
                    <a:pt x="276" y="97"/>
                    <a:pt x="276" y="100"/>
                    <a:pt x="276" y="103"/>
                  </a:cubicBezTo>
                  <a:cubicBezTo>
                    <a:pt x="276" y="106"/>
                    <a:pt x="282" y="110"/>
                    <a:pt x="287" y="112"/>
                  </a:cubicBezTo>
                  <a:cubicBezTo>
                    <a:pt x="289" y="113"/>
                    <a:pt x="291" y="113"/>
                    <a:pt x="293" y="113"/>
                  </a:cubicBezTo>
                  <a:cubicBezTo>
                    <a:pt x="293" y="112"/>
                    <a:pt x="295" y="109"/>
                    <a:pt x="296" y="109"/>
                  </a:cubicBezTo>
                  <a:cubicBezTo>
                    <a:pt x="293" y="106"/>
                    <a:pt x="295" y="101"/>
                    <a:pt x="289" y="99"/>
                  </a:cubicBezTo>
                  <a:cubicBezTo>
                    <a:pt x="293" y="98"/>
                    <a:pt x="303" y="94"/>
                    <a:pt x="303" y="92"/>
                  </a:cubicBezTo>
                  <a:cubicBezTo>
                    <a:pt x="303" y="89"/>
                    <a:pt x="304" y="86"/>
                    <a:pt x="302" y="84"/>
                  </a:cubicBezTo>
                  <a:cubicBezTo>
                    <a:pt x="300" y="82"/>
                    <a:pt x="295" y="82"/>
                    <a:pt x="293" y="79"/>
                  </a:cubicBezTo>
                  <a:cubicBezTo>
                    <a:pt x="295" y="79"/>
                    <a:pt x="300" y="79"/>
                    <a:pt x="299" y="76"/>
                  </a:cubicBezTo>
                  <a:cubicBezTo>
                    <a:pt x="299" y="74"/>
                    <a:pt x="293" y="72"/>
                    <a:pt x="296" y="71"/>
                  </a:cubicBezTo>
                  <a:cubicBezTo>
                    <a:pt x="301" y="69"/>
                    <a:pt x="295" y="68"/>
                    <a:pt x="295" y="67"/>
                  </a:cubicBezTo>
                  <a:cubicBezTo>
                    <a:pt x="295" y="65"/>
                    <a:pt x="297" y="64"/>
                    <a:pt x="300" y="64"/>
                  </a:cubicBezTo>
                  <a:cubicBezTo>
                    <a:pt x="305" y="65"/>
                    <a:pt x="308" y="66"/>
                    <a:pt x="313" y="67"/>
                  </a:cubicBezTo>
                  <a:cubicBezTo>
                    <a:pt x="314" y="67"/>
                    <a:pt x="316" y="67"/>
                    <a:pt x="317" y="67"/>
                  </a:cubicBezTo>
                  <a:cubicBezTo>
                    <a:pt x="322" y="67"/>
                    <a:pt x="321" y="69"/>
                    <a:pt x="326" y="70"/>
                  </a:cubicBezTo>
                  <a:cubicBezTo>
                    <a:pt x="326" y="73"/>
                    <a:pt x="335" y="72"/>
                    <a:pt x="336" y="75"/>
                  </a:cubicBezTo>
                  <a:cubicBezTo>
                    <a:pt x="337" y="77"/>
                    <a:pt x="336" y="82"/>
                    <a:pt x="338" y="82"/>
                  </a:cubicBezTo>
                  <a:cubicBezTo>
                    <a:pt x="340" y="82"/>
                    <a:pt x="343" y="86"/>
                    <a:pt x="346" y="86"/>
                  </a:cubicBezTo>
                  <a:cubicBezTo>
                    <a:pt x="348" y="86"/>
                    <a:pt x="349" y="84"/>
                    <a:pt x="351" y="84"/>
                  </a:cubicBezTo>
                  <a:cubicBezTo>
                    <a:pt x="354" y="83"/>
                    <a:pt x="357" y="83"/>
                    <a:pt x="356" y="81"/>
                  </a:cubicBezTo>
                  <a:cubicBezTo>
                    <a:pt x="355" y="79"/>
                    <a:pt x="358" y="79"/>
                    <a:pt x="359" y="78"/>
                  </a:cubicBezTo>
                  <a:cubicBezTo>
                    <a:pt x="360" y="79"/>
                    <a:pt x="362" y="80"/>
                    <a:pt x="362" y="80"/>
                  </a:cubicBezTo>
                  <a:cubicBezTo>
                    <a:pt x="363" y="83"/>
                    <a:pt x="370" y="84"/>
                    <a:pt x="369" y="86"/>
                  </a:cubicBezTo>
                  <a:cubicBezTo>
                    <a:pt x="367" y="88"/>
                    <a:pt x="373" y="90"/>
                    <a:pt x="374" y="91"/>
                  </a:cubicBezTo>
                  <a:cubicBezTo>
                    <a:pt x="374" y="91"/>
                    <a:pt x="376" y="93"/>
                    <a:pt x="376" y="94"/>
                  </a:cubicBezTo>
                  <a:cubicBezTo>
                    <a:pt x="376" y="95"/>
                    <a:pt x="374" y="95"/>
                    <a:pt x="374" y="95"/>
                  </a:cubicBezTo>
                  <a:cubicBezTo>
                    <a:pt x="376" y="96"/>
                    <a:pt x="378" y="98"/>
                    <a:pt x="382" y="98"/>
                  </a:cubicBezTo>
                  <a:cubicBezTo>
                    <a:pt x="382" y="99"/>
                    <a:pt x="382" y="99"/>
                    <a:pt x="382" y="99"/>
                  </a:cubicBezTo>
                  <a:cubicBezTo>
                    <a:pt x="382" y="102"/>
                    <a:pt x="390" y="104"/>
                    <a:pt x="394" y="105"/>
                  </a:cubicBezTo>
                  <a:cubicBezTo>
                    <a:pt x="395" y="105"/>
                    <a:pt x="396" y="105"/>
                    <a:pt x="396" y="106"/>
                  </a:cubicBezTo>
                  <a:cubicBezTo>
                    <a:pt x="395" y="108"/>
                    <a:pt x="386" y="107"/>
                    <a:pt x="383" y="108"/>
                  </a:cubicBezTo>
                  <a:cubicBezTo>
                    <a:pt x="383" y="108"/>
                    <a:pt x="385" y="109"/>
                    <a:pt x="385" y="109"/>
                  </a:cubicBezTo>
                  <a:cubicBezTo>
                    <a:pt x="389" y="109"/>
                    <a:pt x="396" y="108"/>
                    <a:pt x="400" y="108"/>
                  </a:cubicBezTo>
                  <a:cubicBezTo>
                    <a:pt x="400" y="108"/>
                    <a:pt x="400" y="108"/>
                    <a:pt x="400" y="109"/>
                  </a:cubicBezTo>
                  <a:cubicBezTo>
                    <a:pt x="402" y="110"/>
                    <a:pt x="400" y="110"/>
                    <a:pt x="401" y="111"/>
                  </a:cubicBezTo>
                  <a:cubicBezTo>
                    <a:pt x="403" y="112"/>
                    <a:pt x="404" y="113"/>
                    <a:pt x="405" y="116"/>
                  </a:cubicBezTo>
                  <a:cubicBezTo>
                    <a:pt x="405" y="119"/>
                    <a:pt x="393" y="118"/>
                    <a:pt x="391" y="120"/>
                  </a:cubicBezTo>
                  <a:cubicBezTo>
                    <a:pt x="386" y="125"/>
                    <a:pt x="380" y="121"/>
                    <a:pt x="371" y="120"/>
                  </a:cubicBezTo>
                  <a:cubicBezTo>
                    <a:pt x="365" y="120"/>
                    <a:pt x="361" y="119"/>
                    <a:pt x="355" y="120"/>
                  </a:cubicBezTo>
                  <a:cubicBezTo>
                    <a:pt x="351" y="121"/>
                    <a:pt x="353" y="122"/>
                    <a:pt x="351" y="124"/>
                  </a:cubicBezTo>
                  <a:cubicBezTo>
                    <a:pt x="347" y="127"/>
                    <a:pt x="343" y="125"/>
                    <a:pt x="341" y="129"/>
                  </a:cubicBezTo>
                  <a:cubicBezTo>
                    <a:pt x="347" y="129"/>
                    <a:pt x="350" y="125"/>
                    <a:pt x="357" y="125"/>
                  </a:cubicBezTo>
                  <a:cubicBezTo>
                    <a:pt x="361" y="125"/>
                    <a:pt x="366" y="125"/>
                    <a:pt x="366" y="128"/>
                  </a:cubicBezTo>
                  <a:cubicBezTo>
                    <a:pt x="366" y="131"/>
                    <a:pt x="360" y="131"/>
                    <a:pt x="360" y="132"/>
                  </a:cubicBezTo>
                  <a:cubicBezTo>
                    <a:pt x="361" y="132"/>
                    <a:pt x="362" y="133"/>
                    <a:pt x="363" y="133"/>
                  </a:cubicBezTo>
                  <a:cubicBezTo>
                    <a:pt x="364" y="137"/>
                    <a:pt x="372" y="141"/>
                    <a:pt x="377" y="142"/>
                  </a:cubicBezTo>
                  <a:cubicBezTo>
                    <a:pt x="378" y="142"/>
                    <a:pt x="382" y="142"/>
                    <a:pt x="382" y="144"/>
                  </a:cubicBezTo>
                  <a:cubicBezTo>
                    <a:pt x="382" y="145"/>
                    <a:pt x="371" y="148"/>
                    <a:pt x="370" y="148"/>
                  </a:cubicBezTo>
                  <a:cubicBezTo>
                    <a:pt x="367" y="149"/>
                    <a:pt x="364" y="153"/>
                    <a:pt x="362" y="153"/>
                  </a:cubicBezTo>
                  <a:cubicBezTo>
                    <a:pt x="361" y="153"/>
                    <a:pt x="359" y="150"/>
                    <a:pt x="359" y="149"/>
                  </a:cubicBezTo>
                  <a:cubicBezTo>
                    <a:pt x="359" y="146"/>
                    <a:pt x="364" y="143"/>
                    <a:pt x="369" y="143"/>
                  </a:cubicBezTo>
                  <a:cubicBezTo>
                    <a:pt x="366" y="143"/>
                    <a:pt x="366" y="143"/>
                    <a:pt x="366" y="141"/>
                  </a:cubicBezTo>
                  <a:cubicBezTo>
                    <a:pt x="363" y="141"/>
                    <a:pt x="363" y="143"/>
                    <a:pt x="362" y="144"/>
                  </a:cubicBezTo>
                  <a:cubicBezTo>
                    <a:pt x="360" y="144"/>
                    <a:pt x="356" y="144"/>
                    <a:pt x="355" y="144"/>
                  </a:cubicBezTo>
                  <a:cubicBezTo>
                    <a:pt x="354" y="144"/>
                    <a:pt x="353" y="144"/>
                    <a:pt x="353" y="143"/>
                  </a:cubicBezTo>
                  <a:cubicBezTo>
                    <a:pt x="353" y="144"/>
                    <a:pt x="353" y="144"/>
                    <a:pt x="353" y="144"/>
                  </a:cubicBezTo>
                  <a:cubicBezTo>
                    <a:pt x="353" y="144"/>
                    <a:pt x="353" y="144"/>
                    <a:pt x="353" y="144"/>
                  </a:cubicBezTo>
                  <a:cubicBezTo>
                    <a:pt x="354" y="146"/>
                    <a:pt x="354" y="146"/>
                    <a:pt x="354" y="146"/>
                  </a:cubicBezTo>
                  <a:cubicBezTo>
                    <a:pt x="353" y="147"/>
                    <a:pt x="351" y="148"/>
                    <a:pt x="349" y="148"/>
                  </a:cubicBezTo>
                  <a:cubicBezTo>
                    <a:pt x="346" y="148"/>
                    <a:pt x="346" y="148"/>
                    <a:pt x="345" y="149"/>
                  </a:cubicBezTo>
                  <a:cubicBezTo>
                    <a:pt x="342" y="151"/>
                    <a:pt x="335" y="149"/>
                    <a:pt x="335" y="155"/>
                  </a:cubicBezTo>
                  <a:cubicBezTo>
                    <a:pt x="335" y="155"/>
                    <a:pt x="336" y="156"/>
                    <a:pt x="336" y="156"/>
                  </a:cubicBezTo>
                  <a:cubicBezTo>
                    <a:pt x="336" y="157"/>
                    <a:pt x="337" y="159"/>
                    <a:pt x="338" y="159"/>
                  </a:cubicBezTo>
                  <a:cubicBezTo>
                    <a:pt x="340" y="158"/>
                    <a:pt x="340" y="158"/>
                    <a:pt x="340" y="158"/>
                  </a:cubicBezTo>
                  <a:cubicBezTo>
                    <a:pt x="340" y="160"/>
                    <a:pt x="340" y="160"/>
                    <a:pt x="340" y="160"/>
                  </a:cubicBezTo>
                  <a:cubicBezTo>
                    <a:pt x="338" y="160"/>
                    <a:pt x="335" y="160"/>
                    <a:pt x="334" y="160"/>
                  </a:cubicBezTo>
                  <a:cubicBezTo>
                    <a:pt x="331" y="162"/>
                    <a:pt x="324" y="161"/>
                    <a:pt x="321" y="163"/>
                  </a:cubicBezTo>
                  <a:cubicBezTo>
                    <a:pt x="321" y="163"/>
                    <a:pt x="322" y="163"/>
                    <a:pt x="323" y="163"/>
                  </a:cubicBezTo>
                  <a:cubicBezTo>
                    <a:pt x="324" y="163"/>
                    <a:pt x="326" y="162"/>
                    <a:pt x="327" y="163"/>
                  </a:cubicBezTo>
                  <a:cubicBezTo>
                    <a:pt x="325" y="164"/>
                    <a:pt x="323" y="163"/>
                    <a:pt x="320" y="164"/>
                  </a:cubicBezTo>
                  <a:cubicBezTo>
                    <a:pt x="320" y="163"/>
                    <a:pt x="319" y="163"/>
                    <a:pt x="319" y="163"/>
                  </a:cubicBezTo>
                  <a:cubicBezTo>
                    <a:pt x="318" y="164"/>
                    <a:pt x="317" y="164"/>
                    <a:pt x="317" y="164"/>
                  </a:cubicBezTo>
                  <a:cubicBezTo>
                    <a:pt x="317" y="165"/>
                    <a:pt x="319" y="166"/>
                    <a:pt x="319" y="166"/>
                  </a:cubicBezTo>
                  <a:cubicBezTo>
                    <a:pt x="319" y="168"/>
                    <a:pt x="315" y="173"/>
                    <a:pt x="314" y="173"/>
                  </a:cubicBezTo>
                  <a:cubicBezTo>
                    <a:pt x="314" y="173"/>
                    <a:pt x="313" y="172"/>
                    <a:pt x="313" y="172"/>
                  </a:cubicBezTo>
                  <a:cubicBezTo>
                    <a:pt x="312" y="173"/>
                    <a:pt x="312" y="173"/>
                    <a:pt x="312" y="173"/>
                  </a:cubicBezTo>
                  <a:cubicBezTo>
                    <a:pt x="312" y="174"/>
                    <a:pt x="314" y="175"/>
                    <a:pt x="314" y="176"/>
                  </a:cubicBezTo>
                  <a:cubicBezTo>
                    <a:pt x="314" y="177"/>
                    <a:pt x="310" y="182"/>
                    <a:pt x="310" y="182"/>
                  </a:cubicBezTo>
                  <a:cubicBezTo>
                    <a:pt x="309" y="181"/>
                    <a:pt x="309" y="181"/>
                    <a:pt x="309" y="181"/>
                  </a:cubicBezTo>
                  <a:cubicBezTo>
                    <a:pt x="309" y="181"/>
                    <a:pt x="309" y="180"/>
                    <a:pt x="309" y="180"/>
                  </a:cubicBezTo>
                  <a:cubicBezTo>
                    <a:pt x="309" y="178"/>
                    <a:pt x="307" y="176"/>
                    <a:pt x="307" y="174"/>
                  </a:cubicBezTo>
                  <a:cubicBezTo>
                    <a:pt x="306" y="175"/>
                    <a:pt x="306" y="176"/>
                    <a:pt x="306" y="176"/>
                  </a:cubicBezTo>
                  <a:cubicBezTo>
                    <a:pt x="307" y="177"/>
                    <a:pt x="307" y="180"/>
                    <a:pt x="308" y="182"/>
                  </a:cubicBezTo>
                  <a:cubicBezTo>
                    <a:pt x="308" y="184"/>
                    <a:pt x="307" y="184"/>
                    <a:pt x="308" y="185"/>
                  </a:cubicBezTo>
                  <a:cubicBezTo>
                    <a:pt x="309" y="185"/>
                    <a:pt x="309" y="185"/>
                    <a:pt x="309" y="185"/>
                  </a:cubicBezTo>
                  <a:cubicBezTo>
                    <a:pt x="309" y="185"/>
                    <a:pt x="309" y="186"/>
                    <a:pt x="309" y="186"/>
                  </a:cubicBezTo>
                  <a:cubicBezTo>
                    <a:pt x="309" y="188"/>
                    <a:pt x="307" y="188"/>
                    <a:pt x="306" y="188"/>
                  </a:cubicBezTo>
                  <a:cubicBezTo>
                    <a:pt x="307" y="189"/>
                    <a:pt x="308" y="190"/>
                    <a:pt x="309" y="190"/>
                  </a:cubicBezTo>
                  <a:cubicBezTo>
                    <a:pt x="309" y="191"/>
                    <a:pt x="307" y="191"/>
                    <a:pt x="306" y="191"/>
                  </a:cubicBezTo>
                  <a:cubicBezTo>
                    <a:pt x="306" y="193"/>
                    <a:pt x="306" y="193"/>
                    <a:pt x="306" y="193"/>
                  </a:cubicBezTo>
                  <a:cubicBezTo>
                    <a:pt x="307" y="193"/>
                    <a:pt x="308" y="194"/>
                    <a:pt x="308" y="194"/>
                  </a:cubicBezTo>
                  <a:cubicBezTo>
                    <a:pt x="308" y="194"/>
                    <a:pt x="307" y="196"/>
                    <a:pt x="306" y="196"/>
                  </a:cubicBezTo>
                  <a:cubicBezTo>
                    <a:pt x="304" y="196"/>
                    <a:pt x="303" y="197"/>
                    <a:pt x="302" y="198"/>
                  </a:cubicBezTo>
                  <a:cubicBezTo>
                    <a:pt x="299" y="198"/>
                    <a:pt x="299" y="199"/>
                    <a:pt x="298" y="200"/>
                  </a:cubicBezTo>
                  <a:cubicBezTo>
                    <a:pt x="299" y="200"/>
                    <a:pt x="299" y="200"/>
                    <a:pt x="299" y="200"/>
                  </a:cubicBezTo>
                  <a:cubicBezTo>
                    <a:pt x="290" y="204"/>
                    <a:pt x="281" y="205"/>
                    <a:pt x="281" y="218"/>
                  </a:cubicBezTo>
                  <a:cubicBezTo>
                    <a:pt x="281" y="223"/>
                    <a:pt x="286" y="225"/>
                    <a:pt x="286" y="231"/>
                  </a:cubicBezTo>
                  <a:cubicBezTo>
                    <a:pt x="286" y="232"/>
                    <a:pt x="286" y="232"/>
                    <a:pt x="286" y="232"/>
                  </a:cubicBezTo>
                  <a:cubicBezTo>
                    <a:pt x="287" y="234"/>
                    <a:pt x="288" y="235"/>
                    <a:pt x="288" y="239"/>
                  </a:cubicBezTo>
                  <a:cubicBezTo>
                    <a:pt x="288" y="242"/>
                    <a:pt x="288" y="245"/>
                    <a:pt x="284" y="245"/>
                  </a:cubicBezTo>
                  <a:cubicBezTo>
                    <a:pt x="281" y="245"/>
                    <a:pt x="281" y="243"/>
                    <a:pt x="280" y="241"/>
                  </a:cubicBezTo>
                  <a:cubicBezTo>
                    <a:pt x="278" y="238"/>
                    <a:pt x="276" y="237"/>
                    <a:pt x="275" y="235"/>
                  </a:cubicBezTo>
                  <a:cubicBezTo>
                    <a:pt x="272" y="229"/>
                    <a:pt x="274" y="219"/>
                    <a:pt x="265" y="218"/>
                  </a:cubicBezTo>
                  <a:cubicBezTo>
                    <a:pt x="263" y="218"/>
                    <a:pt x="262" y="221"/>
                    <a:pt x="261" y="221"/>
                  </a:cubicBezTo>
                  <a:cubicBezTo>
                    <a:pt x="257" y="221"/>
                    <a:pt x="255" y="217"/>
                    <a:pt x="251" y="217"/>
                  </a:cubicBezTo>
                  <a:cubicBezTo>
                    <a:pt x="248" y="217"/>
                    <a:pt x="247" y="218"/>
                    <a:pt x="246" y="218"/>
                  </a:cubicBezTo>
                  <a:cubicBezTo>
                    <a:pt x="246" y="218"/>
                    <a:pt x="245" y="217"/>
                    <a:pt x="245" y="217"/>
                  </a:cubicBezTo>
                  <a:cubicBezTo>
                    <a:pt x="241" y="217"/>
                    <a:pt x="238" y="217"/>
                    <a:pt x="234" y="218"/>
                  </a:cubicBezTo>
                  <a:cubicBezTo>
                    <a:pt x="236" y="219"/>
                    <a:pt x="236" y="218"/>
                    <a:pt x="237" y="218"/>
                  </a:cubicBezTo>
                  <a:cubicBezTo>
                    <a:pt x="237" y="221"/>
                    <a:pt x="235" y="222"/>
                    <a:pt x="237" y="224"/>
                  </a:cubicBezTo>
                  <a:cubicBezTo>
                    <a:pt x="232" y="226"/>
                    <a:pt x="227" y="220"/>
                    <a:pt x="223" y="220"/>
                  </a:cubicBezTo>
                  <a:cubicBezTo>
                    <a:pt x="223" y="220"/>
                    <a:pt x="221" y="222"/>
                    <a:pt x="221" y="222"/>
                  </a:cubicBezTo>
                  <a:cubicBezTo>
                    <a:pt x="218" y="222"/>
                    <a:pt x="217" y="220"/>
                    <a:pt x="215" y="220"/>
                  </a:cubicBezTo>
                  <a:cubicBezTo>
                    <a:pt x="210" y="220"/>
                    <a:pt x="207" y="224"/>
                    <a:pt x="205" y="226"/>
                  </a:cubicBezTo>
                  <a:cubicBezTo>
                    <a:pt x="203" y="228"/>
                    <a:pt x="201" y="227"/>
                    <a:pt x="199" y="227"/>
                  </a:cubicBezTo>
                  <a:cubicBezTo>
                    <a:pt x="195" y="229"/>
                    <a:pt x="193" y="234"/>
                    <a:pt x="193" y="239"/>
                  </a:cubicBezTo>
                  <a:cubicBezTo>
                    <a:pt x="193" y="239"/>
                    <a:pt x="194" y="240"/>
                    <a:pt x="194" y="240"/>
                  </a:cubicBezTo>
                  <a:cubicBezTo>
                    <a:pt x="193" y="240"/>
                    <a:pt x="193" y="240"/>
                    <a:pt x="193" y="240"/>
                  </a:cubicBezTo>
                  <a:cubicBezTo>
                    <a:pt x="193" y="241"/>
                    <a:pt x="193" y="241"/>
                    <a:pt x="193" y="241"/>
                  </a:cubicBezTo>
                  <a:cubicBezTo>
                    <a:pt x="193" y="242"/>
                    <a:pt x="194" y="243"/>
                    <a:pt x="194" y="244"/>
                  </a:cubicBezTo>
                  <a:cubicBezTo>
                    <a:pt x="194" y="247"/>
                    <a:pt x="193" y="248"/>
                    <a:pt x="192" y="251"/>
                  </a:cubicBezTo>
                  <a:cubicBezTo>
                    <a:pt x="192" y="254"/>
                    <a:pt x="192" y="257"/>
                    <a:pt x="192" y="260"/>
                  </a:cubicBezTo>
                  <a:cubicBezTo>
                    <a:pt x="192" y="262"/>
                    <a:pt x="193" y="263"/>
                    <a:pt x="193" y="264"/>
                  </a:cubicBezTo>
                  <a:cubicBezTo>
                    <a:pt x="194" y="266"/>
                    <a:pt x="193" y="266"/>
                    <a:pt x="194" y="268"/>
                  </a:cubicBezTo>
                  <a:cubicBezTo>
                    <a:pt x="195" y="269"/>
                    <a:pt x="197" y="272"/>
                    <a:pt x="198" y="273"/>
                  </a:cubicBezTo>
                  <a:cubicBezTo>
                    <a:pt x="202" y="276"/>
                    <a:pt x="202" y="279"/>
                    <a:pt x="207" y="281"/>
                  </a:cubicBezTo>
                  <a:cubicBezTo>
                    <a:pt x="209" y="281"/>
                    <a:pt x="209" y="283"/>
                    <a:pt x="210" y="283"/>
                  </a:cubicBezTo>
                  <a:cubicBezTo>
                    <a:pt x="214" y="283"/>
                    <a:pt x="217" y="280"/>
                    <a:pt x="221" y="280"/>
                  </a:cubicBezTo>
                  <a:cubicBezTo>
                    <a:pt x="223" y="280"/>
                    <a:pt x="224" y="281"/>
                    <a:pt x="225" y="281"/>
                  </a:cubicBezTo>
                  <a:cubicBezTo>
                    <a:pt x="226" y="281"/>
                    <a:pt x="227" y="279"/>
                    <a:pt x="227" y="279"/>
                  </a:cubicBezTo>
                  <a:cubicBezTo>
                    <a:pt x="228" y="277"/>
                    <a:pt x="231" y="274"/>
                    <a:pt x="231" y="272"/>
                  </a:cubicBezTo>
                  <a:cubicBezTo>
                    <a:pt x="231" y="266"/>
                    <a:pt x="238" y="266"/>
                    <a:pt x="244" y="266"/>
                  </a:cubicBezTo>
                  <a:cubicBezTo>
                    <a:pt x="245" y="266"/>
                    <a:pt x="247" y="267"/>
                    <a:pt x="247" y="267"/>
                  </a:cubicBezTo>
                  <a:cubicBezTo>
                    <a:pt x="248" y="267"/>
                    <a:pt x="251" y="267"/>
                    <a:pt x="252" y="267"/>
                  </a:cubicBezTo>
                  <a:cubicBezTo>
                    <a:pt x="252" y="268"/>
                    <a:pt x="252" y="269"/>
                    <a:pt x="252" y="269"/>
                  </a:cubicBezTo>
                  <a:cubicBezTo>
                    <a:pt x="252" y="271"/>
                    <a:pt x="249" y="275"/>
                    <a:pt x="249" y="278"/>
                  </a:cubicBezTo>
                  <a:cubicBezTo>
                    <a:pt x="249" y="281"/>
                    <a:pt x="248" y="282"/>
                    <a:pt x="246" y="284"/>
                  </a:cubicBezTo>
                  <a:cubicBezTo>
                    <a:pt x="246" y="283"/>
                    <a:pt x="246" y="283"/>
                    <a:pt x="246" y="283"/>
                  </a:cubicBezTo>
                  <a:cubicBezTo>
                    <a:pt x="246" y="283"/>
                    <a:pt x="245" y="283"/>
                    <a:pt x="245" y="283"/>
                  </a:cubicBezTo>
                  <a:cubicBezTo>
                    <a:pt x="245" y="285"/>
                    <a:pt x="245" y="288"/>
                    <a:pt x="245" y="291"/>
                  </a:cubicBezTo>
                  <a:cubicBezTo>
                    <a:pt x="245" y="293"/>
                    <a:pt x="242" y="294"/>
                    <a:pt x="241" y="295"/>
                  </a:cubicBezTo>
                  <a:cubicBezTo>
                    <a:pt x="241" y="296"/>
                    <a:pt x="241" y="296"/>
                    <a:pt x="241" y="296"/>
                  </a:cubicBezTo>
                  <a:cubicBezTo>
                    <a:pt x="241" y="297"/>
                    <a:pt x="243" y="298"/>
                    <a:pt x="244" y="297"/>
                  </a:cubicBezTo>
                  <a:cubicBezTo>
                    <a:pt x="250" y="298"/>
                    <a:pt x="255" y="296"/>
                    <a:pt x="262" y="296"/>
                  </a:cubicBezTo>
                  <a:cubicBezTo>
                    <a:pt x="267" y="296"/>
                    <a:pt x="268" y="299"/>
                    <a:pt x="271" y="300"/>
                  </a:cubicBezTo>
                  <a:cubicBezTo>
                    <a:pt x="271" y="301"/>
                    <a:pt x="272" y="302"/>
                    <a:pt x="271" y="303"/>
                  </a:cubicBezTo>
                  <a:cubicBezTo>
                    <a:pt x="271" y="304"/>
                    <a:pt x="271" y="311"/>
                    <a:pt x="270" y="313"/>
                  </a:cubicBezTo>
                  <a:cubicBezTo>
                    <a:pt x="270" y="317"/>
                    <a:pt x="270" y="320"/>
                    <a:pt x="270" y="324"/>
                  </a:cubicBezTo>
                  <a:cubicBezTo>
                    <a:pt x="270" y="328"/>
                    <a:pt x="274" y="329"/>
                    <a:pt x="277" y="331"/>
                  </a:cubicBezTo>
                  <a:cubicBezTo>
                    <a:pt x="279" y="332"/>
                    <a:pt x="279" y="335"/>
                    <a:pt x="283" y="335"/>
                  </a:cubicBezTo>
                  <a:cubicBezTo>
                    <a:pt x="288" y="335"/>
                    <a:pt x="290" y="331"/>
                    <a:pt x="295" y="331"/>
                  </a:cubicBezTo>
                  <a:cubicBezTo>
                    <a:pt x="300" y="332"/>
                    <a:pt x="301" y="337"/>
                    <a:pt x="304" y="339"/>
                  </a:cubicBezTo>
                  <a:cubicBezTo>
                    <a:pt x="302" y="340"/>
                    <a:pt x="302" y="340"/>
                    <a:pt x="302" y="340"/>
                  </a:cubicBezTo>
                  <a:cubicBezTo>
                    <a:pt x="303" y="340"/>
                    <a:pt x="303" y="339"/>
                    <a:pt x="304" y="339"/>
                  </a:cubicBezTo>
                  <a:cubicBezTo>
                    <a:pt x="305" y="339"/>
                    <a:pt x="305" y="339"/>
                    <a:pt x="306" y="339"/>
                  </a:cubicBezTo>
                  <a:cubicBezTo>
                    <a:pt x="306" y="338"/>
                    <a:pt x="306" y="338"/>
                    <a:pt x="306" y="338"/>
                  </a:cubicBezTo>
                  <a:cubicBezTo>
                    <a:pt x="307" y="337"/>
                    <a:pt x="307" y="337"/>
                    <a:pt x="307" y="337"/>
                  </a:cubicBezTo>
                  <a:cubicBezTo>
                    <a:pt x="307" y="335"/>
                    <a:pt x="309" y="334"/>
                    <a:pt x="310" y="334"/>
                  </a:cubicBezTo>
                  <a:cubicBezTo>
                    <a:pt x="311" y="333"/>
                    <a:pt x="312" y="331"/>
                    <a:pt x="312" y="330"/>
                  </a:cubicBezTo>
                  <a:cubicBezTo>
                    <a:pt x="313" y="327"/>
                    <a:pt x="315" y="326"/>
                    <a:pt x="317" y="326"/>
                  </a:cubicBezTo>
                  <a:cubicBezTo>
                    <a:pt x="322" y="324"/>
                    <a:pt x="325" y="323"/>
                    <a:pt x="330" y="322"/>
                  </a:cubicBezTo>
                  <a:cubicBezTo>
                    <a:pt x="332" y="321"/>
                    <a:pt x="333" y="319"/>
                    <a:pt x="335" y="319"/>
                  </a:cubicBezTo>
                  <a:cubicBezTo>
                    <a:pt x="336" y="319"/>
                    <a:pt x="337" y="321"/>
                    <a:pt x="337" y="321"/>
                  </a:cubicBezTo>
                  <a:cubicBezTo>
                    <a:pt x="337" y="322"/>
                    <a:pt x="335" y="323"/>
                    <a:pt x="335" y="323"/>
                  </a:cubicBezTo>
                  <a:cubicBezTo>
                    <a:pt x="334" y="325"/>
                    <a:pt x="333" y="329"/>
                    <a:pt x="333" y="330"/>
                  </a:cubicBezTo>
                  <a:cubicBezTo>
                    <a:pt x="333" y="332"/>
                    <a:pt x="334" y="335"/>
                    <a:pt x="336" y="335"/>
                  </a:cubicBezTo>
                  <a:cubicBezTo>
                    <a:pt x="337" y="335"/>
                    <a:pt x="338" y="333"/>
                    <a:pt x="338" y="332"/>
                  </a:cubicBezTo>
                  <a:cubicBezTo>
                    <a:pt x="338" y="330"/>
                    <a:pt x="336" y="329"/>
                    <a:pt x="336" y="327"/>
                  </a:cubicBezTo>
                  <a:cubicBezTo>
                    <a:pt x="336" y="324"/>
                    <a:pt x="339" y="325"/>
                    <a:pt x="340" y="324"/>
                  </a:cubicBezTo>
                  <a:cubicBezTo>
                    <a:pt x="342" y="324"/>
                    <a:pt x="344" y="324"/>
                    <a:pt x="345" y="324"/>
                  </a:cubicBezTo>
                  <a:cubicBezTo>
                    <a:pt x="344" y="322"/>
                    <a:pt x="341" y="322"/>
                    <a:pt x="341" y="320"/>
                  </a:cubicBezTo>
                  <a:cubicBezTo>
                    <a:pt x="342" y="320"/>
                    <a:pt x="344" y="320"/>
                    <a:pt x="345" y="320"/>
                  </a:cubicBezTo>
                  <a:cubicBezTo>
                    <a:pt x="345" y="323"/>
                    <a:pt x="350" y="324"/>
                    <a:pt x="352" y="325"/>
                  </a:cubicBezTo>
                  <a:cubicBezTo>
                    <a:pt x="352" y="326"/>
                    <a:pt x="354" y="328"/>
                    <a:pt x="354" y="328"/>
                  </a:cubicBezTo>
                  <a:cubicBezTo>
                    <a:pt x="358" y="328"/>
                    <a:pt x="361" y="328"/>
                    <a:pt x="364" y="327"/>
                  </a:cubicBezTo>
                  <a:cubicBezTo>
                    <a:pt x="364" y="329"/>
                    <a:pt x="367" y="329"/>
                    <a:pt x="368" y="329"/>
                  </a:cubicBezTo>
                  <a:cubicBezTo>
                    <a:pt x="371" y="329"/>
                    <a:pt x="372" y="329"/>
                    <a:pt x="374" y="327"/>
                  </a:cubicBezTo>
                  <a:cubicBezTo>
                    <a:pt x="374" y="326"/>
                    <a:pt x="378" y="326"/>
                    <a:pt x="378" y="326"/>
                  </a:cubicBezTo>
                  <a:cubicBezTo>
                    <a:pt x="380" y="326"/>
                    <a:pt x="383" y="326"/>
                    <a:pt x="383" y="326"/>
                  </a:cubicBezTo>
                  <a:cubicBezTo>
                    <a:pt x="382" y="327"/>
                    <a:pt x="381" y="327"/>
                    <a:pt x="380" y="327"/>
                  </a:cubicBezTo>
                  <a:cubicBezTo>
                    <a:pt x="380" y="328"/>
                    <a:pt x="380" y="328"/>
                    <a:pt x="380" y="328"/>
                  </a:cubicBezTo>
                  <a:cubicBezTo>
                    <a:pt x="382" y="330"/>
                    <a:pt x="385" y="331"/>
                    <a:pt x="388" y="332"/>
                  </a:cubicBezTo>
                  <a:cubicBezTo>
                    <a:pt x="390" y="332"/>
                    <a:pt x="389" y="335"/>
                    <a:pt x="390" y="337"/>
                  </a:cubicBezTo>
                  <a:cubicBezTo>
                    <a:pt x="392" y="337"/>
                    <a:pt x="393" y="337"/>
                    <a:pt x="395" y="337"/>
                  </a:cubicBezTo>
                  <a:cubicBezTo>
                    <a:pt x="398" y="340"/>
                    <a:pt x="400" y="340"/>
                    <a:pt x="402" y="344"/>
                  </a:cubicBezTo>
                  <a:cubicBezTo>
                    <a:pt x="402" y="344"/>
                    <a:pt x="404" y="345"/>
                    <a:pt x="404" y="345"/>
                  </a:cubicBezTo>
                  <a:cubicBezTo>
                    <a:pt x="406" y="349"/>
                    <a:pt x="412" y="349"/>
                    <a:pt x="417" y="349"/>
                  </a:cubicBezTo>
                  <a:cubicBezTo>
                    <a:pt x="418" y="349"/>
                    <a:pt x="420" y="349"/>
                    <a:pt x="421" y="349"/>
                  </a:cubicBezTo>
                  <a:cubicBezTo>
                    <a:pt x="422" y="349"/>
                    <a:pt x="425" y="351"/>
                    <a:pt x="426" y="351"/>
                  </a:cubicBezTo>
                  <a:cubicBezTo>
                    <a:pt x="426" y="351"/>
                    <a:pt x="426" y="351"/>
                    <a:pt x="426" y="351"/>
                  </a:cubicBezTo>
                  <a:cubicBezTo>
                    <a:pt x="427" y="351"/>
                    <a:pt x="427" y="351"/>
                    <a:pt x="427" y="351"/>
                  </a:cubicBezTo>
                  <a:cubicBezTo>
                    <a:pt x="430" y="351"/>
                    <a:pt x="433" y="356"/>
                    <a:pt x="436" y="356"/>
                  </a:cubicBezTo>
                  <a:cubicBezTo>
                    <a:pt x="435" y="358"/>
                    <a:pt x="437" y="363"/>
                    <a:pt x="438" y="365"/>
                  </a:cubicBezTo>
                  <a:cubicBezTo>
                    <a:pt x="439" y="367"/>
                    <a:pt x="440" y="367"/>
                    <a:pt x="441" y="368"/>
                  </a:cubicBezTo>
                  <a:cubicBezTo>
                    <a:pt x="438" y="372"/>
                    <a:pt x="433" y="378"/>
                    <a:pt x="432" y="383"/>
                  </a:cubicBezTo>
                  <a:cubicBezTo>
                    <a:pt x="432" y="384"/>
                    <a:pt x="433" y="384"/>
                    <a:pt x="434" y="384"/>
                  </a:cubicBezTo>
                  <a:cubicBezTo>
                    <a:pt x="436" y="385"/>
                    <a:pt x="436" y="386"/>
                    <a:pt x="437" y="388"/>
                  </a:cubicBezTo>
                  <a:cubicBezTo>
                    <a:pt x="438" y="388"/>
                    <a:pt x="439" y="387"/>
                    <a:pt x="440" y="387"/>
                  </a:cubicBezTo>
                  <a:cubicBezTo>
                    <a:pt x="440" y="388"/>
                    <a:pt x="440" y="389"/>
                    <a:pt x="441" y="389"/>
                  </a:cubicBezTo>
                  <a:cubicBezTo>
                    <a:pt x="441" y="389"/>
                    <a:pt x="442" y="388"/>
                    <a:pt x="443" y="387"/>
                  </a:cubicBezTo>
                  <a:cubicBezTo>
                    <a:pt x="444" y="384"/>
                    <a:pt x="446" y="381"/>
                    <a:pt x="449" y="381"/>
                  </a:cubicBezTo>
                  <a:cubicBezTo>
                    <a:pt x="451" y="381"/>
                    <a:pt x="456" y="383"/>
                    <a:pt x="458" y="384"/>
                  </a:cubicBezTo>
                  <a:cubicBezTo>
                    <a:pt x="459" y="385"/>
                    <a:pt x="461" y="384"/>
                    <a:pt x="461" y="386"/>
                  </a:cubicBezTo>
                  <a:cubicBezTo>
                    <a:pt x="461" y="387"/>
                    <a:pt x="461" y="388"/>
                    <a:pt x="461" y="389"/>
                  </a:cubicBezTo>
                  <a:cubicBezTo>
                    <a:pt x="462" y="389"/>
                    <a:pt x="462" y="389"/>
                    <a:pt x="462" y="389"/>
                  </a:cubicBezTo>
                  <a:cubicBezTo>
                    <a:pt x="463" y="388"/>
                    <a:pt x="464" y="387"/>
                    <a:pt x="465" y="387"/>
                  </a:cubicBezTo>
                  <a:cubicBezTo>
                    <a:pt x="468" y="387"/>
                    <a:pt x="468" y="389"/>
                    <a:pt x="471" y="389"/>
                  </a:cubicBezTo>
                  <a:cubicBezTo>
                    <a:pt x="473" y="389"/>
                    <a:pt x="475" y="388"/>
                    <a:pt x="476" y="388"/>
                  </a:cubicBezTo>
                  <a:cubicBezTo>
                    <a:pt x="479" y="388"/>
                    <a:pt x="480" y="388"/>
                    <a:pt x="482" y="389"/>
                  </a:cubicBezTo>
                  <a:cubicBezTo>
                    <a:pt x="483" y="391"/>
                    <a:pt x="486" y="395"/>
                    <a:pt x="488" y="395"/>
                  </a:cubicBezTo>
                  <a:cubicBezTo>
                    <a:pt x="490" y="395"/>
                    <a:pt x="491" y="394"/>
                    <a:pt x="493" y="395"/>
                  </a:cubicBezTo>
                  <a:cubicBezTo>
                    <a:pt x="495" y="395"/>
                    <a:pt x="495" y="398"/>
                    <a:pt x="495" y="401"/>
                  </a:cubicBezTo>
                  <a:close/>
                  <a:moveTo>
                    <a:pt x="353" y="143"/>
                  </a:moveTo>
                  <a:cubicBezTo>
                    <a:pt x="353" y="144"/>
                    <a:pt x="353" y="144"/>
                    <a:pt x="353" y="144"/>
                  </a:cubicBezTo>
                  <a:lnTo>
                    <a:pt x="353" y="143"/>
                  </a:lnTo>
                  <a:close/>
                  <a:moveTo>
                    <a:pt x="352" y="141"/>
                  </a:moveTo>
                  <a:cubicBezTo>
                    <a:pt x="352" y="142"/>
                    <a:pt x="352" y="142"/>
                    <a:pt x="352" y="143"/>
                  </a:cubicBezTo>
                  <a:cubicBezTo>
                    <a:pt x="352" y="142"/>
                    <a:pt x="352" y="142"/>
                    <a:pt x="352" y="141"/>
                  </a:cubicBezTo>
                  <a:close/>
                  <a:moveTo>
                    <a:pt x="351" y="138"/>
                  </a:moveTo>
                  <a:cubicBezTo>
                    <a:pt x="352" y="138"/>
                    <a:pt x="352" y="139"/>
                    <a:pt x="352" y="140"/>
                  </a:cubicBezTo>
                  <a:cubicBezTo>
                    <a:pt x="352" y="139"/>
                    <a:pt x="352" y="138"/>
                    <a:pt x="351" y="138"/>
                  </a:cubicBezTo>
                  <a:close/>
                  <a:moveTo>
                    <a:pt x="290" y="151"/>
                  </a:moveTo>
                  <a:cubicBezTo>
                    <a:pt x="289" y="151"/>
                    <a:pt x="289" y="151"/>
                    <a:pt x="289" y="151"/>
                  </a:cubicBezTo>
                  <a:lnTo>
                    <a:pt x="290" y="151"/>
                  </a:lnTo>
                  <a:close/>
                  <a:moveTo>
                    <a:pt x="290" y="153"/>
                  </a:moveTo>
                  <a:cubicBezTo>
                    <a:pt x="290" y="152"/>
                    <a:pt x="290" y="152"/>
                    <a:pt x="290" y="152"/>
                  </a:cubicBezTo>
                  <a:lnTo>
                    <a:pt x="290" y="153"/>
                  </a:lnTo>
                  <a:close/>
                  <a:moveTo>
                    <a:pt x="288" y="149"/>
                  </a:moveTo>
                  <a:cubicBezTo>
                    <a:pt x="288" y="149"/>
                    <a:pt x="289" y="150"/>
                    <a:pt x="289" y="150"/>
                  </a:cubicBezTo>
                  <a:cubicBezTo>
                    <a:pt x="288" y="149"/>
                    <a:pt x="288" y="149"/>
                    <a:pt x="288" y="149"/>
                  </a:cubicBezTo>
                  <a:cubicBezTo>
                    <a:pt x="290" y="149"/>
                    <a:pt x="290" y="149"/>
                    <a:pt x="291" y="149"/>
                  </a:cubicBezTo>
                  <a:cubicBezTo>
                    <a:pt x="296" y="149"/>
                    <a:pt x="307" y="151"/>
                    <a:pt x="307" y="146"/>
                  </a:cubicBezTo>
                  <a:cubicBezTo>
                    <a:pt x="303" y="146"/>
                    <a:pt x="294" y="147"/>
                    <a:pt x="290" y="148"/>
                  </a:cubicBezTo>
                  <a:cubicBezTo>
                    <a:pt x="290" y="148"/>
                    <a:pt x="288" y="148"/>
                    <a:pt x="288" y="149"/>
                  </a:cubicBezTo>
                  <a:close/>
                  <a:moveTo>
                    <a:pt x="283" y="153"/>
                  </a:moveTo>
                  <a:cubicBezTo>
                    <a:pt x="280" y="153"/>
                    <a:pt x="278" y="153"/>
                    <a:pt x="276" y="154"/>
                  </a:cubicBezTo>
                  <a:cubicBezTo>
                    <a:pt x="276" y="155"/>
                    <a:pt x="275" y="156"/>
                    <a:pt x="274" y="156"/>
                  </a:cubicBezTo>
                  <a:cubicBezTo>
                    <a:pt x="273" y="156"/>
                    <a:pt x="271" y="155"/>
                    <a:pt x="271" y="154"/>
                  </a:cubicBezTo>
                  <a:cubicBezTo>
                    <a:pt x="271" y="156"/>
                    <a:pt x="271" y="158"/>
                    <a:pt x="273" y="158"/>
                  </a:cubicBezTo>
                  <a:cubicBezTo>
                    <a:pt x="278" y="158"/>
                    <a:pt x="285" y="155"/>
                    <a:pt x="289" y="153"/>
                  </a:cubicBezTo>
                  <a:cubicBezTo>
                    <a:pt x="289" y="154"/>
                    <a:pt x="288" y="154"/>
                    <a:pt x="287" y="154"/>
                  </a:cubicBezTo>
                  <a:cubicBezTo>
                    <a:pt x="287" y="154"/>
                    <a:pt x="285" y="153"/>
                    <a:pt x="283" y="153"/>
                  </a:cubicBezTo>
                  <a:close/>
                  <a:moveTo>
                    <a:pt x="224" y="132"/>
                  </a:moveTo>
                  <a:cubicBezTo>
                    <a:pt x="225" y="132"/>
                    <a:pt x="226" y="132"/>
                    <a:pt x="227" y="132"/>
                  </a:cubicBezTo>
                  <a:cubicBezTo>
                    <a:pt x="228" y="131"/>
                    <a:pt x="229" y="131"/>
                    <a:pt x="230" y="131"/>
                  </a:cubicBezTo>
                  <a:cubicBezTo>
                    <a:pt x="231" y="132"/>
                    <a:pt x="232" y="132"/>
                    <a:pt x="233" y="132"/>
                  </a:cubicBezTo>
                  <a:cubicBezTo>
                    <a:pt x="236" y="132"/>
                    <a:pt x="236" y="130"/>
                    <a:pt x="238" y="130"/>
                  </a:cubicBezTo>
                  <a:cubicBezTo>
                    <a:pt x="240" y="130"/>
                    <a:pt x="243" y="128"/>
                    <a:pt x="246" y="127"/>
                  </a:cubicBezTo>
                  <a:cubicBezTo>
                    <a:pt x="246" y="129"/>
                    <a:pt x="244" y="130"/>
                    <a:pt x="244" y="131"/>
                  </a:cubicBezTo>
                  <a:cubicBezTo>
                    <a:pt x="245" y="131"/>
                    <a:pt x="246" y="131"/>
                    <a:pt x="247" y="131"/>
                  </a:cubicBezTo>
                  <a:cubicBezTo>
                    <a:pt x="247" y="132"/>
                    <a:pt x="249" y="132"/>
                    <a:pt x="250" y="132"/>
                  </a:cubicBezTo>
                  <a:cubicBezTo>
                    <a:pt x="253" y="132"/>
                    <a:pt x="253" y="131"/>
                    <a:pt x="255" y="131"/>
                  </a:cubicBezTo>
                  <a:cubicBezTo>
                    <a:pt x="260" y="131"/>
                    <a:pt x="262" y="133"/>
                    <a:pt x="266" y="133"/>
                  </a:cubicBezTo>
                  <a:cubicBezTo>
                    <a:pt x="266" y="133"/>
                    <a:pt x="266" y="134"/>
                    <a:pt x="266" y="135"/>
                  </a:cubicBezTo>
                  <a:cubicBezTo>
                    <a:pt x="263" y="135"/>
                    <a:pt x="259" y="135"/>
                    <a:pt x="258" y="135"/>
                  </a:cubicBezTo>
                  <a:cubicBezTo>
                    <a:pt x="254" y="135"/>
                    <a:pt x="246" y="139"/>
                    <a:pt x="246" y="142"/>
                  </a:cubicBezTo>
                  <a:cubicBezTo>
                    <a:pt x="248" y="141"/>
                    <a:pt x="249" y="139"/>
                    <a:pt x="250" y="139"/>
                  </a:cubicBezTo>
                  <a:cubicBezTo>
                    <a:pt x="247" y="143"/>
                    <a:pt x="246" y="150"/>
                    <a:pt x="246" y="154"/>
                  </a:cubicBezTo>
                  <a:cubicBezTo>
                    <a:pt x="246" y="156"/>
                    <a:pt x="248" y="157"/>
                    <a:pt x="250" y="157"/>
                  </a:cubicBezTo>
                  <a:cubicBezTo>
                    <a:pt x="253" y="157"/>
                    <a:pt x="254" y="153"/>
                    <a:pt x="254" y="151"/>
                  </a:cubicBezTo>
                  <a:cubicBezTo>
                    <a:pt x="254" y="149"/>
                    <a:pt x="254" y="147"/>
                    <a:pt x="254" y="146"/>
                  </a:cubicBezTo>
                  <a:cubicBezTo>
                    <a:pt x="254" y="144"/>
                    <a:pt x="254" y="140"/>
                    <a:pt x="256" y="140"/>
                  </a:cubicBezTo>
                  <a:cubicBezTo>
                    <a:pt x="262" y="139"/>
                    <a:pt x="259" y="136"/>
                    <a:pt x="262" y="136"/>
                  </a:cubicBezTo>
                  <a:cubicBezTo>
                    <a:pt x="264" y="136"/>
                    <a:pt x="270" y="138"/>
                    <a:pt x="270" y="140"/>
                  </a:cubicBezTo>
                  <a:cubicBezTo>
                    <a:pt x="270" y="142"/>
                    <a:pt x="269" y="143"/>
                    <a:pt x="268" y="145"/>
                  </a:cubicBezTo>
                  <a:cubicBezTo>
                    <a:pt x="271" y="145"/>
                    <a:pt x="270" y="145"/>
                    <a:pt x="272" y="144"/>
                  </a:cubicBezTo>
                  <a:cubicBezTo>
                    <a:pt x="273" y="147"/>
                    <a:pt x="273" y="148"/>
                    <a:pt x="275" y="149"/>
                  </a:cubicBezTo>
                  <a:cubicBezTo>
                    <a:pt x="277" y="149"/>
                    <a:pt x="279" y="142"/>
                    <a:pt x="280" y="140"/>
                  </a:cubicBezTo>
                  <a:cubicBezTo>
                    <a:pt x="280" y="140"/>
                    <a:pt x="282" y="142"/>
                    <a:pt x="285" y="142"/>
                  </a:cubicBezTo>
                  <a:cubicBezTo>
                    <a:pt x="285" y="142"/>
                    <a:pt x="286" y="141"/>
                    <a:pt x="286" y="141"/>
                  </a:cubicBezTo>
                  <a:cubicBezTo>
                    <a:pt x="286" y="138"/>
                    <a:pt x="284" y="137"/>
                    <a:pt x="281" y="136"/>
                  </a:cubicBezTo>
                  <a:cubicBezTo>
                    <a:pt x="280" y="136"/>
                    <a:pt x="278" y="136"/>
                    <a:pt x="277" y="136"/>
                  </a:cubicBezTo>
                  <a:cubicBezTo>
                    <a:pt x="272" y="134"/>
                    <a:pt x="267" y="134"/>
                    <a:pt x="262" y="131"/>
                  </a:cubicBezTo>
                  <a:cubicBezTo>
                    <a:pt x="261" y="130"/>
                    <a:pt x="262" y="128"/>
                    <a:pt x="261" y="127"/>
                  </a:cubicBezTo>
                  <a:cubicBezTo>
                    <a:pt x="260" y="126"/>
                    <a:pt x="253" y="121"/>
                    <a:pt x="252" y="121"/>
                  </a:cubicBezTo>
                  <a:cubicBezTo>
                    <a:pt x="251" y="121"/>
                    <a:pt x="251" y="121"/>
                    <a:pt x="250" y="121"/>
                  </a:cubicBezTo>
                  <a:cubicBezTo>
                    <a:pt x="250" y="121"/>
                    <a:pt x="251" y="123"/>
                    <a:pt x="250" y="123"/>
                  </a:cubicBezTo>
                  <a:cubicBezTo>
                    <a:pt x="250" y="123"/>
                    <a:pt x="248" y="120"/>
                    <a:pt x="246" y="120"/>
                  </a:cubicBezTo>
                  <a:cubicBezTo>
                    <a:pt x="244" y="120"/>
                    <a:pt x="245" y="122"/>
                    <a:pt x="243" y="123"/>
                  </a:cubicBezTo>
                  <a:cubicBezTo>
                    <a:pt x="241" y="124"/>
                    <a:pt x="241" y="123"/>
                    <a:pt x="238" y="124"/>
                  </a:cubicBezTo>
                  <a:cubicBezTo>
                    <a:pt x="233" y="126"/>
                    <a:pt x="228" y="128"/>
                    <a:pt x="224" y="132"/>
                  </a:cubicBezTo>
                  <a:close/>
                  <a:moveTo>
                    <a:pt x="283" y="106"/>
                  </a:moveTo>
                  <a:cubicBezTo>
                    <a:pt x="284" y="106"/>
                    <a:pt x="284" y="106"/>
                    <a:pt x="284" y="106"/>
                  </a:cubicBezTo>
                  <a:cubicBezTo>
                    <a:pt x="284" y="104"/>
                    <a:pt x="282" y="104"/>
                    <a:pt x="279" y="104"/>
                  </a:cubicBezTo>
                  <a:cubicBezTo>
                    <a:pt x="279" y="104"/>
                    <a:pt x="279" y="104"/>
                    <a:pt x="279" y="104"/>
                  </a:cubicBezTo>
                  <a:cubicBezTo>
                    <a:pt x="280" y="105"/>
                    <a:pt x="282" y="106"/>
                    <a:pt x="283" y="106"/>
                  </a:cubicBezTo>
                  <a:close/>
                  <a:moveTo>
                    <a:pt x="315" y="48"/>
                  </a:moveTo>
                  <a:cubicBezTo>
                    <a:pt x="315" y="48"/>
                    <a:pt x="313" y="47"/>
                    <a:pt x="312" y="47"/>
                  </a:cubicBezTo>
                  <a:cubicBezTo>
                    <a:pt x="310" y="47"/>
                    <a:pt x="310" y="47"/>
                    <a:pt x="310" y="47"/>
                  </a:cubicBezTo>
                  <a:cubicBezTo>
                    <a:pt x="310" y="48"/>
                    <a:pt x="311" y="48"/>
                    <a:pt x="312" y="48"/>
                  </a:cubicBezTo>
                  <a:cubicBezTo>
                    <a:pt x="313" y="48"/>
                    <a:pt x="313" y="48"/>
                    <a:pt x="315" y="48"/>
                  </a:cubicBezTo>
                  <a:close/>
                  <a:moveTo>
                    <a:pt x="284" y="59"/>
                  </a:moveTo>
                  <a:cubicBezTo>
                    <a:pt x="283" y="58"/>
                    <a:pt x="279" y="59"/>
                    <a:pt x="277" y="58"/>
                  </a:cubicBezTo>
                  <a:cubicBezTo>
                    <a:pt x="276" y="57"/>
                    <a:pt x="276" y="57"/>
                    <a:pt x="275" y="56"/>
                  </a:cubicBezTo>
                  <a:cubicBezTo>
                    <a:pt x="272" y="55"/>
                    <a:pt x="267" y="55"/>
                    <a:pt x="263" y="53"/>
                  </a:cubicBezTo>
                  <a:cubicBezTo>
                    <a:pt x="263" y="53"/>
                    <a:pt x="262" y="54"/>
                    <a:pt x="262" y="54"/>
                  </a:cubicBezTo>
                  <a:cubicBezTo>
                    <a:pt x="261" y="53"/>
                    <a:pt x="260" y="53"/>
                    <a:pt x="259" y="52"/>
                  </a:cubicBezTo>
                  <a:cubicBezTo>
                    <a:pt x="254" y="52"/>
                    <a:pt x="254" y="55"/>
                    <a:pt x="254" y="56"/>
                  </a:cubicBezTo>
                  <a:cubicBezTo>
                    <a:pt x="254" y="56"/>
                    <a:pt x="254" y="57"/>
                    <a:pt x="254" y="57"/>
                  </a:cubicBezTo>
                  <a:cubicBezTo>
                    <a:pt x="254" y="57"/>
                    <a:pt x="253" y="58"/>
                    <a:pt x="252" y="58"/>
                  </a:cubicBezTo>
                  <a:cubicBezTo>
                    <a:pt x="252" y="58"/>
                    <a:pt x="249" y="58"/>
                    <a:pt x="249" y="59"/>
                  </a:cubicBezTo>
                  <a:cubicBezTo>
                    <a:pt x="250" y="59"/>
                    <a:pt x="254" y="59"/>
                    <a:pt x="257" y="59"/>
                  </a:cubicBezTo>
                  <a:cubicBezTo>
                    <a:pt x="256" y="60"/>
                    <a:pt x="256" y="61"/>
                    <a:pt x="258" y="61"/>
                  </a:cubicBezTo>
                  <a:cubicBezTo>
                    <a:pt x="259" y="61"/>
                    <a:pt x="259" y="61"/>
                    <a:pt x="259" y="60"/>
                  </a:cubicBezTo>
                  <a:cubicBezTo>
                    <a:pt x="262" y="61"/>
                    <a:pt x="267" y="59"/>
                    <a:pt x="267" y="58"/>
                  </a:cubicBezTo>
                  <a:cubicBezTo>
                    <a:pt x="268" y="58"/>
                    <a:pt x="274" y="60"/>
                    <a:pt x="274" y="60"/>
                  </a:cubicBezTo>
                  <a:cubicBezTo>
                    <a:pt x="275" y="60"/>
                    <a:pt x="277" y="60"/>
                    <a:pt x="278" y="60"/>
                  </a:cubicBezTo>
                  <a:cubicBezTo>
                    <a:pt x="281" y="60"/>
                    <a:pt x="282" y="60"/>
                    <a:pt x="284" y="59"/>
                  </a:cubicBezTo>
                  <a:close/>
                  <a:moveTo>
                    <a:pt x="267" y="63"/>
                  </a:moveTo>
                  <a:cubicBezTo>
                    <a:pt x="267" y="64"/>
                    <a:pt x="267" y="64"/>
                    <a:pt x="267" y="64"/>
                  </a:cubicBezTo>
                  <a:cubicBezTo>
                    <a:pt x="270" y="64"/>
                    <a:pt x="274" y="63"/>
                    <a:pt x="276" y="62"/>
                  </a:cubicBezTo>
                  <a:cubicBezTo>
                    <a:pt x="274" y="62"/>
                    <a:pt x="274" y="62"/>
                    <a:pt x="271" y="62"/>
                  </a:cubicBezTo>
                  <a:cubicBezTo>
                    <a:pt x="271" y="62"/>
                    <a:pt x="268" y="63"/>
                    <a:pt x="267" y="63"/>
                  </a:cubicBezTo>
                  <a:close/>
                  <a:moveTo>
                    <a:pt x="308" y="48"/>
                  </a:moveTo>
                  <a:cubicBezTo>
                    <a:pt x="308" y="45"/>
                    <a:pt x="298" y="44"/>
                    <a:pt x="298" y="47"/>
                  </a:cubicBezTo>
                  <a:cubicBezTo>
                    <a:pt x="298" y="48"/>
                    <a:pt x="300" y="49"/>
                    <a:pt x="302" y="49"/>
                  </a:cubicBezTo>
                  <a:cubicBezTo>
                    <a:pt x="304" y="49"/>
                    <a:pt x="308" y="49"/>
                    <a:pt x="308" y="48"/>
                  </a:cubicBezTo>
                  <a:close/>
                  <a:moveTo>
                    <a:pt x="313" y="567"/>
                  </a:moveTo>
                  <a:cubicBezTo>
                    <a:pt x="313" y="566"/>
                    <a:pt x="313" y="566"/>
                    <a:pt x="313" y="565"/>
                  </a:cubicBezTo>
                  <a:cubicBezTo>
                    <a:pt x="313" y="564"/>
                    <a:pt x="314" y="564"/>
                    <a:pt x="314" y="564"/>
                  </a:cubicBezTo>
                  <a:cubicBezTo>
                    <a:pt x="314" y="563"/>
                    <a:pt x="313" y="563"/>
                    <a:pt x="312" y="563"/>
                  </a:cubicBezTo>
                  <a:cubicBezTo>
                    <a:pt x="311" y="563"/>
                    <a:pt x="310" y="565"/>
                    <a:pt x="310" y="565"/>
                  </a:cubicBezTo>
                  <a:cubicBezTo>
                    <a:pt x="310" y="566"/>
                    <a:pt x="310" y="566"/>
                    <a:pt x="310" y="566"/>
                  </a:cubicBezTo>
                  <a:cubicBezTo>
                    <a:pt x="309" y="567"/>
                    <a:pt x="310" y="567"/>
                    <a:pt x="311" y="567"/>
                  </a:cubicBezTo>
                  <a:cubicBezTo>
                    <a:pt x="312" y="567"/>
                    <a:pt x="312" y="567"/>
                    <a:pt x="313" y="567"/>
                  </a:cubicBezTo>
                  <a:close/>
                  <a:moveTo>
                    <a:pt x="297" y="61"/>
                  </a:moveTo>
                  <a:cubicBezTo>
                    <a:pt x="295" y="61"/>
                    <a:pt x="295" y="60"/>
                    <a:pt x="293" y="61"/>
                  </a:cubicBezTo>
                  <a:cubicBezTo>
                    <a:pt x="295" y="62"/>
                    <a:pt x="295" y="62"/>
                    <a:pt x="297" y="61"/>
                  </a:cubicBezTo>
                  <a:close/>
                </a:path>
              </a:pathLst>
            </a:custGeom>
            <a:solidFill>
              <a:srgbClr val="EEF3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8" name="Freeform 15"/>
          <p:cNvSpPr>
            <a:spLocks/>
          </p:cNvSpPr>
          <p:nvPr/>
        </p:nvSpPr>
        <p:spPr bwMode="auto">
          <a:xfrm>
            <a:off x="9055110" y="5082777"/>
            <a:ext cx="584200" cy="1011238"/>
          </a:xfrm>
          <a:custGeom>
            <a:avLst/>
            <a:gdLst>
              <a:gd name="T0" fmla="*/ 3 w 138"/>
              <a:gd name="T1" fmla="*/ 0 h 239"/>
              <a:gd name="T2" fmla="*/ 0 w 138"/>
              <a:gd name="T3" fmla="*/ 0 h 239"/>
              <a:gd name="T4" fmla="*/ 34 w 138"/>
              <a:gd name="T5" fmla="*/ 7 h 239"/>
              <a:gd name="T6" fmla="*/ 109 w 138"/>
              <a:gd name="T7" fmla="*/ 158 h 239"/>
              <a:gd name="T8" fmla="*/ 0 w 138"/>
              <a:gd name="T9" fmla="*/ 239 h 239"/>
              <a:gd name="T10" fmla="*/ 3 w 138"/>
              <a:gd name="T11" fmla="*/ 239 h 239"/>
              <a:gd name="T12" fmla="*/ 117 w 138"/>
              <a:gd name="T13" fmla="*/ 158 h 239"/>
              <a:gd name="T14" fmla="*/ 41 w 138"/>
              <a:gd name="T15" fmla="*/ 7 h 239"/>
              <a:gd name="T16" fmla="*/ 3 w 138"/>
              <a:gd name="T17" fmla="*/ 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239">
                <a:moveTo>
                  <a:pt x="3" y="0"/>
                </a:moveTo>
                <a:cubicBezTo>
                  <a:pt x="2" y="0"/>
                  <a:pt x="1" y="0"/>
                  <a:pt x="0" y="0"/>
                </a:cubicBezTo>
                <a:cubicBezTo>
                  <a:pt x="11" y="1"/>
                  <a:pt x="23" y="3"/>
                  <a:pt x="34" y="7"/>
                </a:cubicBezTo>
                <a:cubicBezTo>
                  <a:pt x="97" y="28"/>
                  <a:pt x="130" y="95"/>
                  <a:pt x="109" y="158"/>
                </a:cubicBezTo>
                <a:cubicBezTo>
                  <a:pt x="93" y="207"/>
                  <a:pt x="48" y="238"/>
                  <a:pt x="0" y="239"/>
                </a:cubicBezTo>
                <a:cubicBezTo>
                  <a:pt x="1" y="239"/>
                  <a:pt x="2" y="239"/>
                  <a:pt x="3" y="239"/>
                </a:cubicBezTo>
                <a:cubicBezTo>
                  <a:pt x="53" y="239"/>
                  <a:pt x="100" y="208"/>
                  <a:pt x="117" y="158"/>
                </a:cubicBezTo>
                <a:cubicBezTo>
                  <a:pt x="138" y="95"/>
                  <a:pt x="104" y="28"/>
                  <a:pt x="41" y="7"/>
                </a:cubicBezTo>
                <a:cubicBezTo>
                  <a:pt x="29" y="2"/>
                  <a:pt x="16" y="0"/>
                  <a:pt x="3" y="0"/>
                </a:cubicBezTo>
              </a:path>
            </a:pathLst>
          </a:custGeom>
          <a:solidFill>
            <a:srgbClr val="A7A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9" name="Freeform 16"/>
          <p:cNvSpPr>
            <a:spLocks/>
          </p:cNvSpPr>
          <p:nvPr/>
        </p:nvSpPr>
        <p:spPr bwMode="auto">
          <a:xfrm>
            <a:off x="8470910" y="5024040"/>
            <a:ext cx="1135063" cy="1133475"/>
          </a:xfrm>
          <a:custGeom>
            <a:avLst/>
            <a:gdLst>
              <a:gd name="T0" fmla="*/ 21 w 268"/>
              <a:gd name="T1" fmla="*/ 96 h 268"/>
              <a:gd name="T2" fmla="*/ 96 w 268"/>
              <a:gd name="T3" fmla="*/ 247 h 268"/>
              <a:gd name="T4" fmla="*/ 247 w 268"/>
              <a:gd name="T5" fmla="*/ 172 h 268"/>
              <a:gd name="T6" fmla="*/ 172 w 268"/>
              <a:gd name="T7" fmla="*/ 21 h 268"/>
              <a:gd name="T8" fmla="*/ 21 w 268"/>
              <a:gd name="T9" fmla="*/ 96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8" h="268">
                <a:moveTo>
                  <a:pt x="21" y="96"/>
                </a:moveTo>
                <a:cubicBezTo>
                  <a:pt x="0" y="159"/>
                  <a:pt x="34" y="226"/>
                  <a:pt x="96" y="247"/>
                </a:cubicBezTo>
                <a:cubicBezTo>
                  <a:pt x="159" y="268"/>
                  <a:pt x="226" y="234"/>
                  <a:pt x="247" y="172"/>
                </a:cubicBezTo>
                <a:cubicBezTo>
                  <a:pt x="268" y="109"/>
                  <a:pt x="235" y="42"/>
                  <a:pt x="172" y="21"/>
                </a:cubicBezTo>
                <a:cubicBezTo>
                  <a:pt x="110" y="0"/>
                  <a:pt x="42" y="33"/>
                  <a:pt x="21" y="96"/>
                </a:cubicBezTo>
              </a:path>
            </a:pathLst>
          </a:custGeom>
          <a:solidFill>
            <a:srgbClr val="80B1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0" name="Freeform 17"/>
          <p:cNvSpPr>
            <a:spLocks/>
          </p:cNvSpPr>
          <p:nvPr/>
        </p:nvSpPr>
        <p:spPr bwMode="auto">
          <a:xfrm>
            <a:off x="8661410" y="5514577"/>
            <a:ext cx="411163" cy="1430338"/>
          </a:xfrm>
          <a:custGeom>
            <a:avLst/>
            <a:gdLst>
              <a:gd name="T0" fmla="*/ 13 w 97"/>
              <a:gd name="T1" fmla="*/ 338 h 338"/>
              <a:gd name="T2" fmla="*/ 97 w 97"/>
              <a:gd name="T3" fmla="*/ 0 h 338"/>
              <a:gd name="T4" fmla="*/ 0 w 97"/>
              <a:gd name="T5" fmla="*/ 335 h 338"/>
              <a:gd name="T6" fmla="*/ 13 w 97"/>
              <a:gd name="T7" fmla="*/ 338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338">
                <a:moveTo>
                  <a:pt x="13" y="338"/>
                </a:moveTo>
                <a:cubicBezTo>
                  <a:pt x="13" y="338"/>
                  <a:pt x="32" y="197"/>
                  <a:pt x="97" y="0"/>
                </a:cubicBezTo>
                <a:cubicBezTo>
                  <a:pt x="97" y="0"/>
                  <a:pt x="42" y="120"/>
                  <a:pt x="0" y="335"/>
                </a:cubicBezTo>
                <a:cubicBezTo>
                  <a:pt x="13" y="338"/>
                  <a:pt x="13" y="338"/>
                  <a:pt x="13" y="338"/>
                </a:cubicBezTo>
              </a:path>
            </a:pathLst>
          </a:custGeom>
          <a:solidFill>
            <a:srgbClr val="5A2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1" name="Freeform 18"/>
          <p:cNvSpPr>
            <a:spLocks/>
          </p:cNvSpPr>
          <p:nvPr/>
        </p:nvSpPr>
        <p:spPr bwMode="auto">
          <a:xfrm>
            <a:off x="8978910" y="5641577"/>
            <a:ext cx="173038" cy="152400"/>
          </a:xfrm>
          <a:custGeom>
            <a:avLst/>
            <a:gdLst>
              <a:gd name="T0" fmla="*/ 11 w 109"/>
              <a:gd name="T1" fmla="*/ 64 h 96"/>
              <a:gd name="T2" fmla="*/ 109 w 109"/>
              <a:gd name="T3" fmla="*/ 0 h 96"/>
              <a:gd name="T4" fmla="*/ 0 w 109"/>
              <a:gd name="T5" fmla="*/ 96 h 96"/>
              <a:gd name="T6" fmla="*/ 11 w 109"/>
              <a:gd name="T7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9" h="96">
                <a:moveTo>
                  <a:pt x="11" y="64"/>
                </a:moveTo>
                <a:lnTo>
                  <a:pt x="109" y="0"/>
                </a:lnTo>
                <a:lnTo>
                  <a:pt x="0" y="96"/>
                </a:lnTo>
                <a:lnTo>
                  <a:pt x="11" y="64"/>
                </a:lnTo>
                <a:close/>
              </a:path>
            </a:pathLst>
          </a:custGeom>
          <a:solidFill>
            <a:srgbClr val="5A2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2" name="Freeform 19"/>
          <p:cNvSpPr>
            <a:spLocks/>
          </p:cNvSpPr>
          <p:nvPr/>
        </p:nvSpPr>
        <p:spPr bwMode="auto">
          <a:xfrm>
            <a:off x="8864610" y="5697140"/>
            <a:ext cx="80963" cy="228600"/>
          </a:xfrm>
          <a:custGeom>
            <a:avLst/>
            <a:gdLst>
              <a:gd name="T0" fmla="*/ 51 w 51"/>
              <a:gd name="T1" fmla="*/ 112 h 144"/>
              <a:gd name="T2" fmla="*/ 0 w 51"/>
              <a:gd name="T3" fmla="*/ 0 h 144"/>
              <a:gd name="T4" fmla="*/ 40 w 51"/>
              <a:gd name="T5" fmla="*/ 144 h 144"/>
              <a:gd name="T6" fmla="*/ 51 w 51"/>
              <a:gd name="T7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" h="144">
                <a:moveTo>
                  <a:pt x="51" y="112"/>
                </a:moveTo>
                <a:lnTo>
                  <a:pt x="0" y="0"/>
                </a:lnTo>
                <a:lnTo>
                  <a:pt x="40" y="144"/>
                </a:lnTo>
                <a:lnTo>
                  <a:pt x="51" y="112"/>
                </a:lnTo>
                <a:close/>
              </a:path>
            </a:pathLst>
          </a:custGeom>
          <a:solidFill>
            <a:srgbClr val="5A2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3" name="Freeform 20"/>
          <p:cNvSpPr>
            <a:spLocks/>
          </p:cNvSpPr>
          <p:nvPr/>
        </p:nvSpPr>
        <p:spPr bwMode="auto">
          <a:xfrm>
            <a:off x="7607310" y="4503340"/>
            <a:ext cx="1389063" cy="1323975"/>
          </a:xfrm>
          <a:custGeom>
            <a:avLst/>
            <a:gdLst>
              <a:gd name="T0" fmla="*/ 173 w 328"/>
              <a:gd name="T1" fmla="*/ 0 h 313"/>
              <a:gd name="T2" fmla="*/ 134 w 328"/>
              <a:gd name="T3" fmla="*/ 6 h 313"/>
              <a:gd name="T4" fmla="*/ 22 w 328"/>
              <a:gd name="T5" fmla="*/ 196 h 313"/>
              <a:gd name="T6" fmla="*/ 173 w 328"/>
              <a:gd name="T7" fmla="*/ 313 h 313"/>
              <a:gd name="T8" fmla="*/ 196 w 328"/>
              <a:gd name="T9" fmla="*/ 311 h 313"/>
              <a:gd name="T10" fmla="*/ 151 w 328"/>
              <a:gd name="T11" fmla="*/ 112 h 313"/>
              <a:gd name="T12" fmla="*/ 206 w 328"/>
              <a:gd name="T13" fmla="*/ 309 h 313"/>
              <a:gd name="T14" fmla="*/ 212 w 328"/>
              <a:gd name="T15" fmla="*/ 308 h 313"/>
              <a:gd name="T16" fmla="*/ 228 w 328"/>
              <a:gd name="T17" fmla="*/ 303 h 313"/>
              <a:gd name="T18" fmla="*/ 225 w 328"/>
              <a:gd name="T19" fmla="*/ 219 h 313"/>
              <a:gd name="T20" fmla="*/ 328 w 328"/>
              <a:gd name="T21" fmla="*/ 138 h 313"/>
              <a:gd name="T22" fmla="*/ 324 w 328"/>
              <a:gd name="T23" fmla="*/ 117 h 313"/>
              <a:gd name="T24" fmla="*/ 295 w 328"/>
              <a:gd name="T25" fmla="*/ 59 h 313"/>
              <a:gd name="T26" fmla="*/ 250 w 328"/>
              <a:gd name="T27" fmla="*/ 59 h 313"/>
              <a:gd name="T28" fmla="*/ 250 w 328"/>
              <a:gd name="T29" fmla="*/ 59 h 313"/>
              <a:gd name="T30" fmla="*/ 219 w 328"/>
              <a:gd name="T31" fmla="*/ 26 h 313"/>
              <a:gd name="T32" fmla="*/ 224 w 328"/>
              <a:gd name="T33" fmla="*/ 9 h 313"/>
              <a:gd name="T34" fmla="*/ 173 w 328"/>
              <a:gd name="T35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8" h="313">
                <a:moveTo>
                  <a:pt x="173" y="0"/>
                </a:moveTo>
                <a:cubicBezTo>
                  <a:pt x="160" y="0"/>
                  <a:pt x="147" y="2"/>
                  <a:pt x="134" y="6"/>
                </a:cubicBezTo>
                <a:cubicBezTo>
                  <a:pt x="51" y="27"/>
                  <a:pt x="0" y="112"/>
                  <a:pt x="22" y="196"/>
                </a:cubicBezTo>
                <a:cubicBezTo>
                  <a:pt x="40" y="266"/>
                  <a:pt x="104" y="313"/>
                  <a:pt x="173" y="313"/>
                </a:cubicBezTo>
                <a:cubicBezTo>
                  <a:pt x="181" y="313"/>
                  <a:pt x="189" y="312"/>
                  <a:pt x="196" y="311"/>
                </a:cubicBezTo>
                <a:cubicBezTo>
                  <a:pt x="185" y="252"/>
                  <a:pt x="170" y="185"/>
                  <a:pt x="151" y="112"/>
                </a:cubicBezTo>
                <a:cubicBezTo>
                  <a:pt x="151" y="112"/>
                  <a:pt x="177" y="181"/>
                  <a:pt x="206" y="309"/>
                </a:cubicBezTo>
                <a:cubicBezTo>
                  <a:pt x="208" y="309"/>
                  <a:pt x="210" y="308"/>
                  <a:pt x="212" y="308"/>
                </a:cubicBezTo>
                <a:cubicBezTo>
                  <a:pt x="218" y="306"/>
                  <a:pt x="223" y="305"/>
                  <a:pt x="228" y="303"/>
                </a:cubicBezTo>
                <a:cubicBezTo>
                  <a:pt x="217" y="277"/>
                  <a:pt x="215" y="248"/>
                  <a:pt x="225" y="219"/>
                </a:cubicBezTo>
                <a:cubicBezTo>
                  <a:pt x="240" y="172"/>
                  <a:pt x="282" y="142"/>
                  <a:pt x="328" y="138"/>
                </a:cubicBezTo>
                <a:cubicBezTo>
                  <a:pt x="327" y="131"/>
                  <a:pt x="326" y="124"/>
                  <a:pt x="324" y="117"/>
                </a:cubicBezTo>
                <a:cubicBezTo>
                  <a:pt x="319" y="95"/>
                  <a:pt x="308" y="75"/>
                  <a:pt x="295" y="59"/>
                </a:cubicBezTo>
                <a:cubicBezTo>
                  <a:pt x="250" y="59"/>
                  <a:pt x="250" y="59"/>
                  <a:pt x="250" y="59"/>
                </a:cubicBezTo>
                <a:cubicBezTo>
                  <a:pt x="250" y="59"/>
                  <a:pt x="250" y="59"/>
                  <a:pt x="250" y="59"/>
                </a:cubicBezTo>
                <a:cubicBezTo>
                  <a:pt x="233" y="58"/>
                  <a:pt x="219" y="44"/>
                  <a:pt x="219" y="26"/>
                </a:cubicBezTo>
                <a:cubicBezTo>
                  <a:pt x="219" y="20"/>
                  <a:pt x="221" y="14"/>
                  <a:pt x="224" y="9"/>
                </a:cubicBezTo>
                <a:cubicBezTo>
                  <a:pt x="208" y="3"/>
                  <a:pt x="191" y="0"/>
                  <a:pt x="173" y="0"/>
                </a:cubicBezTo>
              </a:path>
            </a:pathLst>
          </a:custGeom>
          <a:solidFill>
            <a:srgbClr val="A7A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4" name="Freeform 21"/>
          <p:cNvSpPr>
            <a:spLocks/>
          </p:cNvSpPr>
          <p:nvPr/>
        </p:nvSpPr>
        <p:spPr bwMode="auto">
          <a:xfrm>
            <a:off x="8534410" y="4541440"/>
            <a:ext cx="322263" cy="211138"/>
          </a:xfrm>
          <a:custGeom>
            <a:avLst/>
            <a:gdLst>
              <a:gd name="T0" fmla="*/ 5 w 76"/>
              <a:gd name="T1" fmla="*/ 0 h 50"/>
              <a:gd name="T2" fmla="*/ 0 w 76"/>
              <a:gd name="T3" fmla="*/ 17 h 50"/>
              <a:gd name="T4" fmla="*/ 31 w 76"/>
              <a:gd name="T5" fmla="*/ 50 h 50"/>
              <a:gd name="T6" fmla="*/ 31 w 76"/>
              <a:gd name="T7" fmla="*/ 50 h 50"/>
              <a:gd name="T8" fmla="*/ 76 w 76"/>
              <a:gd name="T9" fmla="*/ 50 h 50"/>
              <a:gd name="T10" fmla="*/ 5 w 76"/>
              <a:gd name="T11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" h="50">
                <a:moveTo>
                  <a:pt x="5" y="0"/>
                </a:moveTo>
                <a:cubicBezTo>
                  <a:pt x="2" y="5"/>
                  <a:pt x="0" y="11"/>
                  <a:pt x="0" y="17"/>
                </a:cubicBezTo>
                <a:cubicBezTo>
                  <a:pt x="0" y="35"/>
                  <a:pt x="14" y="49"/>
                  <a:pt x="31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76" y="50"/>
                  <a:pt x="76" y="50"/>
                  <a:pt x="76" y="50"/>
                </a:cubicBezTo>
                <a:cubicBezTo>
                  <a:pt x="57" y="27"/>
                  <a:pt x="33" y="9"/>
                  <a:pt x="5" y="0"/>
                </a:cubicBezTo>
              </a:path>
            </a:pathLst>
          </a:custGeom>
          <a:solidFill>
            <a:srgbClr val="A7A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5" name="Freeform 22"/>
          <p:cNvSpPr>
            <a:spLocks/>
          </p:cNvSpPr>
          <p:nvPr/>
        </p:nvSpPr>
        <p:spPr bwMode="auto">
          <a:xfrm>
            <a:off x="8516948" y="5087540"/>
            <a:ext cx="517525" cy="698500"/>
          </a:xfrm>
          <a:custGeom>
            <a:avLst/>
            <a:gdLst>
              <a:gd name="T0" fmla="*/ 113 w 122"/>
              <a:gd name="T1" fmla="*/ 0 h 165"/>
              <a:gd name="T2" fmla="*/ 10 w 122"/>
              <a:gd name="T3" fmla="*/ 81 h 165"/>
              <a:gd name="T4" fmla="*/ 13 w 122"/>
              <a:gd name="T5" fmla="*/ 165 h 165"/>
              <a:gd name="T6" fmla="*/ 113 w 122"/>
              <a:gd name="T7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165">
                <a:moveTo>
                  <a:pt x="113" y="0"/>
                </a:moveTo>
                <a:cubicBezTo>
                  <a:pt x="67" y="4"/>
                  <a:pt x="25" y="34"/>
                  <a:pt x="10" y="81"/>
                </a:cubicBezTo>
                <a:cubicBezTo>
                  <a:pt x="0" y="110"/>
                  <a:pt x="2" y="139"/>
                  <a:pt x="13" y="165"/>
                </a:cubicBezTo>
                <a:cubicBezTo>
                  <a:pt x="80" y="140"/>
                  <a:pt x="122" y="71"/>
                  <a:pt x="113" y="0"/>
                </a:cubicBezTo>
              </a:path>
            </a:pathLst>
          </a:custGeom>
          <a:solidFill>
            <a:srgbClr val="5979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6" name="Freeform 23"/>
          <p:cNvSpPr>
            <a:spLocks/>
          </p:cNvSpPr>
          <p:nvPr/>
        </p:nvSpPr>
        <p:spPr bwMode="auto">
          <a:xfrm>
            <a:off x="7573973" y="4435077"/>
            <a:ext cx="1463675" cy="1460500"/>
          </a:xfrm>
          <a:custGeom>
            <a:avLst/>
            <a:gdLst>
              <a:gd name="T0" fmla="*/ 324 w 346"/>
              <a:gd name="T1" fmla="*/ 133 h 345"/>
              <a:gd name="T2" fmla="*/ 212 w 346"/>
              <a:gd name="T3" fmla="*/ 324 h 345"/>
              <a:gd name="T4" fmla="*/ 22 w 346"/>
              <a:gd name="T5" fmla="*/ 212 h 345"/>
              <a:gd name="T6" fmla="*/ 134 w 346"/>
              <a:gd name="T7" fmla="*/ 21 h 345"/>
              <a:gd name="T8" fmla="*/ 324 w 346"/>
              <a:gd name="T9" fmla="*/ 133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45">
                <a:moveTo>
                  <a:pt x="324" y="133"/>
                </a:moveTo>
                <a:cubicBezTo>
                  <a:pt x="346" y="217"/>
                  <a:pt x="296" y="302"/>
                  <a:pt x="212" y="324"/>
                </a:cubicBezTo>
                <a:cubicBezTo>
                  <a:pt x="129" y="345"/>
                  <a:pt x="44" y="295"/>
                  <a:pt x="22" y="212"/>
                </a:cubicBezTo>
                <a:cubicBezTo>
                  <a:pt x="0" y="128"/>
                  <a:pt x="50" y="43"/>
                  <a:pt x="134" y="21"/>
                </a:cubicBezTo>
                <a:cubicBezTo>
                  <a:pt x="217" y="0"/>
                  <a:pt x="303" y="50"/>
                  <a:pt x="324" y="133"/>
                </a:cubicBezTo>
                <a:close/>
              </a:path>
            </a:pathLst>
          </a:custGeom>
          <a:solidFill>
            <a:srgbClr val="8EC3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7" name="Freeform 24"/>
          <p:cNvSpPr>
            <a:spLocks/>
          </p:cNvSpPr>
          <p:nvPr/>
        </p:nvSpPr>
        <p:spPr bwMode="auto">
          <a:xfrm>
            <a:off x="8247073" y="4976415"/>
            <a:ext cx="431800" cy="1981200"/>
          </a:xfrm>
          <a:custGeom>
            <a:avLst/>
            <a:gdLst>
              <a:gd name="T0" fmla="*/ 87 w 102"/>
              <a:gd name="T1" fmla="*/ 468 h 468"/>
              <a:gd name="T2" fmla="*/ 0 w 102"/>
              <a:gd name="T3" fmla="*/ 0 h 468"/>
              <a:gd name="T4" fmla="*/ 102 w 102"/>
              <a:gd name="T5" fmla="*/ 464 h 468"/>
              <a:gd name="T6" fmla="*/ 87 w 102"/>
              <a:gd name="T7" fmla="*/ 468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2" h="468">
                <a:moveTo>
                  <a:pt x="87" y="468"/>
                </a:moveTo>
                <a:cubicBezTo>
                  <a:pt x="87" y="468"/>
                  <a:pt x="70" y="275"/>
                  <a:pt x="0" y="0"/>
                </a:cubicBezTo>
                <a:cubicBezTo>
                  <a:pt x="0" y="0"/>
                  <a:pt x="62" y="167"/>
                  <a:pt x="102" y="464"/>
                </a:cubicBezTo>
                <a:cubicBezTo>
                  <a:pt x="87" y="468"/>
                  <a:pt x="87" y="468"/>
                  <a:pt x="87" y="468"/>
                </a:cubicBezTo>
              </a:path>
            </a:pathLst>
          </a:custGeom>
          <a:solidFill>
            <a:srgbClr val="6A39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8" name="Freeform 25"/>
          <p:cNvSpPr>
            <a:spLocks/>
          </p:cNvSpPr>
          <p:nvPr/>
        </p:nvSpPr>
        <p:spPr bwMode="auto">
          <a:xfrm>
            <a:off x="8059748" y="5298677"/>
            <a:ext cx="296863" cy="101600"/>
          </a:xfrm>
          <a:custGeom>
            <a:avLst/>
            <a:gdLst>
              <a:gd name="T0" fmla="*/ 179 w 187"/>
              <a:gd name="T1" fmla="*/ 35 h 64"/>
              <a:gd name="T2" fmla="*/ 0 w 187"/>
              <a:gd name="T3" fmla="*/ 0 h 64"/>
              <a:gd name="T4" fmla="*/ 187 w 187"/>
              <a:gd name="T5" fmla="*/ 64 h 64"/>
              <a:gd name="T6" fmla="*/ 179 w 187"/>
              <a:gd name="T7" fmla="*/ 3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64">
                <a:moveTo>
                  <a:pt x="179" y="35"/>
                </a:moveTo>
                <a:lnTo>
                  <a:pt x="0" y="0"/>
                </a:lnTo>
                <a:lnTo>
                  <a:pt x="187" y="64"/>
                </a:lnTo>
                <a:lnTo>
                  <a:pt x="179" y="35"/>
                </a:lnTo>
                <a:close/>
              </a:path>
            </a:pathLst>
          </a:custGeom>
          <a:solidFill>
            <a:srgbClr val="6A39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9" name="Freeform 26"/>
          <p:cNvSpPr>
            <a:spLocks/>
          </p:cNvSpPr>
          <p:nvPr/>
        </p:nvSpPr>
        <p:spPr bwMode="auto">
          <a:xfrm>
            <a:off x="8399473" y="5252640"/>
            <a:ext cx="114300" cy="376238"/>
          </a:xfrm>
          <a:custGeom>
            <a:avLst/>
            <a:gdLst>
              <a:gd name="T0" fmla="*/ 0 w 72"/>
              <a:gd name="T1" fmla="*/ 178 h 237"/>
              <a:gd name="T2" fmla="*/ 72 w 72"/>
              <a:gd name="T3" fmla="*/ 0 h 237"/>
              <a:gd name="T4" fmla="*/ 16 w 72"/>
              <a:gd name="T5" fmla="*/ 237 h 237"/>
              <a:gd name="T6" fmla="*/ 0 w 72"/>
              <a:gd name="T7" fmla="*/ 178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237">
                <a:moveTo>
                  <a:pt x="0" y="178"/>
                </a:moveTo>
                <a:lnTo>
                  <a:pt x="72" y="0"/>
                </a:lnTo>
                <a:lnTo>
                  <a:pt x="16" y="237"/>
                </a:lnTo>
                <a:lnTo>
                  <a:pt x="0" y="178"/>
                </a:lnTo>
                <a:close/>
              </a:path>
            </a:pathLst>
          </a:custGeom>
          <a:solidFill>
            <a:srgbClr val="6A39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6" name="Oval 6"/>
          <p:cNvSpPr>
            <a:spLocks noChangeArrowheads="1"/>
          </p:cNvSpPr>
          <p:nvPr/>
        </p:nvSpPr>
        <p:spPr bwMode="auto">
          <a:xfrm>
            <a:off x="4751512" y="3049985"/>
            <a:ext cx="400050" cy="401638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7"/>
          <p:cNvSpPr>
            <a:spLocks/>
          </p:cNvSpPr>
          <p:nvPr/>
        </p:nvSpPr>
        <p:spPr bwMode="auto">
          <a:xfrm>
            <a:off x="4986462" y="2470548"/>
            <a:ext cx="428625" cy="441325"/>
          </a:xfrm>
          <a:custGeom>
            <a:avLst/>
            <a:gdLst>
              <a:gd name="T0" fmla="*/ 26 w 31"/>
              <a:gd name="T1" fmla="*/ 26 h 32"/>
              <a:gd name="T2" fmla="*/ 5 w 31"/>
              <a:gd name="T3" fmla="*/ 26 h 32"/>
              <a:gd name="T4" fmla="*/ 5 w 31"/>
              <a:gd name="T5" fmla="*/ 6 h 32"/>
              <a:gd name="T6" fmla="*/ 26 w 31"/>
              <a:gd name="T7" fmla="*/ 6 h 32"/>
              <a:gd name="T8" fmla="*/ 26 w 31"/>
              <a:gd name="T9" fmla="*/ 26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2">
                <a:moveTo>
                  <a:pt x="26" y="26"/>
                </a:moveTo>
                <a:cubicBezTo>
                  <a:pt x="20" y="32"/>
                  <a:pt x="11" y="32"/>
                  <a:pt x="5" y="26"/>
                </a:cubicBezTo>
                <a:cubicBezTo>
                  <a:pt x="0" y="21"/>
                  <a:pt x="0" y="12"/>
                  <a:pt x="5" y="6"/>
                </a:cubicBezTo>
                <a:cubicBezTo>
                  <a:pt x="11" y="0"/>
                  <a:pt x="20" y="0"/>
                  <a:pt x="26" y="6"/>
                </a:cubicBezTo>
                <a:cubicBezTo>
                  <a:pt x="31" y="12"/>
                  <a:pt x="31" y="21"/>
                  <a:pt x="26" y="26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Oval 8"/>
          <p:cNvSpPr>
            <a:spLocks noChangeArrowheads="1"/>
          </p:cNvSpPr>
          <p:nvPr/>
        </p:nvSpPr>
        <p:spPr bwMode="auto">
          <a:xfrm>
            <a:off x="5565899" y="2276872"/>
            <a:ext cx="401638" cy="4000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9"/>
          <p:cNvSpPr>
            <a:spLocks/>
          </p:cNvSpPr>
          <p:nvPr/>
        </p:nvSpPr>
        <p:spPr bwMode="auto">
          <a:xfrm>
            <a:off x="6161212" y="2567385"/>
            <a:ext cx="303213" cy="303213"/>
          </a:xfrm>
          <a:custGeom>
            <a:avLst/>
            <a:gdLst>
              <a:gd name="T0" fmla="*/ 4 w 22"/>
              <a:gd name="T1" fmla="*/ 18 h 22"/>
              <a:gd name="T2" fmla="*/ 4 w 22"/>
              <a:gd name="T3" fmla="*/ 4 h 22"/>
              <a:gd name="T4" fmla="*/ 19 w 22"/>
              <a:gd name="T5" fmla="*/ 4 h 22"/>
              <a:gd name="T6" fmla="*/ 19 w 22"/>
              <a:gd name="T7" fmla="*/ 18 h 22"/>
              <a:gd name="T8" fmla="*/ 4 w 22"/>
              <a:gd name="T9" fmla="*/ 1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4" y="18"/>
                </a:moveTo>
                <a:cubicBezTo>
                  <a:pt x="0" y="14"/>
                  <a:pt x="0" y="8"/>
                  <a:pt x="4" y="4"/>
                </a:cubicBezTo>
                <a:cubicBezTo>
                  <a:pt x="8" y="0"/>
                  <a:pt x="15" y="0"/>
                  <a:pt x="19" y="4"/>
                </a:cubicBezTo>
                <a:cubicBezTo>
                  <a:pt x="22" y="8"/>
                  <a:pt x="22" y="14"/>
                  <a:pt x="19" y="18"/>
                </a:cubicBezTo>
                <a:cubicBezTo>
                  <a:pt x="15" y="22"/>
                  <a:pt x="8" y="22"/>
                  <a:pt x="4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Oval 10"/>
          <p:cNvSpPr>
            <a:spLocks noChangeArrowheads="1"/>
          </p:cNvSpPr>
          <p:nvPr/>
        </p:nvSpPr>
        <p:spPr bwMode="auto">
          <a:xfrm>
            <a:off x="6396162" y="3146823"/>
            <a:ext cx="276225" cy="2778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11"/>
          <p:cNvSpPr>
            <a:spLocks/>
          </p:cNvSpPr>
          <p:nvPr/>
        </p:nvSpPr>
        <p:spPr bwMode="auto">
          <a:xfrm>
            <a:off x="6132637" y="3686573"/>
            <a:ext cx="304800" cy="304800"/>
          </a:xfrm>
          <a:custGeom>
            <a:avLst/>
            <a:gdLst>
              <a:gd name="T0" fmla="*/ 4 w 22"/>
              <a:gd name="T1" fmla="*/ 4 h 22"/>
              <a:gd name="T2" fmla="*/ 18 w 22"/>
              <a:gd name="T3" fmla="*/ 4 h 22"/>
              <a:gd name="T4" fmla="*/ 18 w 22"/>
              <a:gd name="T5" fmla="*/ 18 h 22"/>
              <a:gd name="T6" fmla="*/ 4 w 22"/>
              <a:gd name="T7" fmla="*/ 18 h 22"/>
              <a:gd name="T8" fmla="*/ 4 w 22"/>
              <a:gd name="T9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4" y="4"/>
                </a:moveTo>
                <a:cubicBezTo>
                  <a:pt x="8" y="0"/>
                  <a:pt x="15" y="0"/>
                  <a:pt x="18" y="4"/>
                </a:cubicBezTo>
                <a:cubicBezTo>
                  <a:pt x="22" y="8"/>
                  <a:pt x="22" y="14"/>
                  <a:pt x="18" y="18"/>
                </a:cubicBezTo>
                <a:cubicBezTo>
                  <a:pt x="15" y="22"/>
                  <a:pt x="8" y="22"/>
                  <a:pt x="4" y="18"/>
                </a:cubicBezTo>
                <a:cubicBezTo>
                  <a:pt x="0" y="14"/>
                  <a:pt x="0" y="8"/>
                  <a:pt x="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Oval 12"/>
          <p:cNvSpPr>
            <a:spLocks noChangeArrowheads="1"/>
          </p:cNvSpPr>
          <p:nvPr/>
        </p:nvSpPr>
        <p:spPr bwMode="auto">
          <a:xfrm>
            <a:off x="5594474" y="3921523"/>
            <a:ext cx="276225" cy="2762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13"/>
          <p:cNvSpPr>
            <a:spLocks/>
          </p:cNvSpPr>
          <p:nvPr/>
        </p:nvSpPr>
        <p:spPr bwMode="auto">
          <a:xfrm>
            <a:off x="4959474" y="3589735"/>
            <a:ext cx="427038" cy="442913"/>
          </a:xfrm>
          <a:custGeom>
            <a:avLst/>
            <a:gdLst>
              <a:gd name="T0" fmla="*/ 26 w 31"/>
              <a:gd name="T1" fmla="*/ 6 h 32"/>
              <a:gd name="T2" fmla="*/ 26 w 31"/>
              <a:gd name="T3" fmla="*/ 26 h 32"/>
              <a:gd name="T4" fmla="*/ 5 w 31"/>
              <a:gd name="T5" fmla="*/ 26 h 32"/>
              <a:gd name="T6" fmla="*/ 5 w 31"/>
              <a:gd name="T7" fmla="*/ 6 h 32"/>
              <a:gd name="T8" fmla="*/ 26 w 31"/>
              <a:gd name="T9" fmla="*/ 6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2">
                <a:moveTo>
                  <a:pt x="26" y="6"/>
                </a:moveTo>
                <a:cubicBezTo>
                  <a:pt x="31" y="12"/>
                  <a:pt x="31" y="21"/>
                  <a:pt x="26" y="26"/>
                </a:cubicBezTo>
                <a:cubicBezTo>
                  <a:pt x="20" y="32"/>
                  <a:pt x="11" y="32"/>
                  <a:pt x="5" y="26"/>
                </a:cubicBezTo>
                <a:cubicBezTo>
                  <a:pt x="0" y="21"/>
                  <a:pt x="0" y="12"/>
                  <a:pt x="5" y="6"/>
                </a:cubicBezTo>
                <a:cubicBezTo>
                  <a:pt x="11" y="0"/>
                  <a:pt x="20" y="0"/>
                  <a:pt x="26" y="6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4"/>
          <p:cNvSpPr>
            <a:spLocks/>
          </p:cNvSpPr>
          <p:nvPr/>
        </p:nvSpPr>
        <p:spPr bwMode="auto">
          <a:xfrm>
            <a:off x="5442074" y="3134123"/>
            <a:ext cx="166688" cy="261938"/>
          </a:xfrm>
          <a:custGeom>
            <a:avLst/>
            <a:gdLst>
              <a:gd name="T0" fmla="*/ 11 w 12"/>
              <a:gd name="T1" fmla="*/ 3 h 19"/>
              <a:gd name="T2" fmla="*/ 4 w 12"/>
              <a:gd name="T3" fmla="*/ 3 h 19"/>
              <a:gd name="T4" fmla="*/ 4 w 12"/>
              <a:gd name="T5" fmla="*/ 7 h 19"/>
              <a:gd name="T6" fmla="*/ 5 w 12"/>
              <a:gd name="T7" fmla="*/ 7 h 19"/>
              <a:gd name="T8" fmla="*/ 9 w 12"/>
              <a:gd name="T9" fmla="*/ 8 h 19"/>
              <a:gd name="T10" fmla="*/ 12 w 12"/>
              <a:gd name="T11" fmla="*/ 13 h 19"/>
              <a:gd name="T12" fmla="*/ 5 w 12"/>
              <a:gd name="T13" fmla="*/ 19 h 19"/>
              <a:gd name="T14" fmla="*/ 0 w 12"/>
              <a:gd name="T15" fmla="*/ 18 h 19"/>
              <a:gd name="T16" fmla="*/ 1 w 12"/>
              <a:gd name="T17" fmla="*/ 16 h 19"/>
              <a:gd name="T18" fmla="*/ 5 w 12"/>
              <a:gd name="T19" fmla="*/ 17 h 19"/>
              <a:gd name="T20" fmla="*/ 9 w 12"/>
              <a:gd name="T21" fmla="*/ 13 h 19"/>
              <a:gd name="T22" fmla="*/ 4 w 12"/>
              <a:gd name="T23" fmla="*/ 9 h 19"/>
              <a:gd name="T24" fmla="*/ 1 w 12"/>
              <a:gd name="T25" fmla="*/ 9 h 19"/>
              <a:gd name="T26" fmla="*/ 3 w 12"/>
              <a:gd name="T27" fmla="*/ 0 h 19"/>
              <a:gd name="T28" fmla="*/ 11 w 12"/>
              <a:gd name="T29" fmla="*/ 0 h 19"/>
              <a:gd name="T30" fmla="*/ 11 w 12"/>
              <a:gd name="T31" fmla="*/ 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19">
                <a:moveTo>
                  <a:pt x="11" y="3"/>
                </a:moveTo>
                <a:cubicBezTo>
                  <a:pt x="4" y="3"/>
                  <a:pt x="4" y="3"/>
                  <a:pt x="4" y="3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4" y="7"/>
                  <a:pt x="5" y="7"/>
                </a:cubicBezTo>
                <a:cubicBezTo>
                  <a:pt x="7" y="7"/>
                  <a:pt x="8" y="7"/>
                  <a:pt x="9" y="8"/>
                </a:cubicBezTo>
                <a:cubicBezTo>
                  <a:pt x="11" y="9"/>
                  <a:pt x="12" y="11"/>
                  <a:pt x="12" y="13"/>
                </a:cubicBezTo>
                <a:cubicBezTo>
                  <a:pt x="12" y="17"/>
                  <a:pt x="9" y="19"/>
                  <a:pt x="5" y="19"/>
                </a:cubicBezTo>
                <a:cubicBezTo>
                  <a:pt x="3" y="19"/>
                  <a:pt x="1" y="19"/>
                  <a:pt x="0" y="18"/>
                </a:cubicBezTo>
                <a:cubicBezTo>
                  <a:pt x="1" y="16"/>
                  <a:pt x="1" y="16"/>
                  <a:pt x="1" y="16"/>
                </a:cubicBezTo>
                <a:cubicBezTo>
                  <a:pt x="2" y="17"/>
                  <a:pt x="3" y="17"/>
                  <a:pt x="5" y="17"/>
                </a:cubicBezTo>
                <a:cubicBezTo>
                  <a:pt x="7" y="17"/>
                  <a:pt x="9" y="16"/>
                  <a:pt x="9" y="13"/>
                </a:cubicBezTo>
                <a:cubicBezTo>
                  <a:pt x="9" y="11"/>
                  <a:pt x="8" y="9"/>
                  <a:pt x="4" y="9"/>
                </a:cubicBezTo>
                <a:cubicBezTo>
                  <a:pt x="3" y="9"/>
                  <a:pt x="2" y="9"/>
                  <a:pt x="1" y="9"/>
                </a:cubicBezTo>
                <a:cubicBezTo>
                  <a:pt x="3" y="0"/>
                  <a:pt x="3" y="0"/>
                  <a:pt x="3" y="0"/>
                </a:cubicBezTo>
                <a:cubicBezTo>
                  <a:pt x="11" y="0"/>
                  <a:pt x="11" y="0"/>
                  <a:pt x="11" y="0"/>
                </a:cubicBezTo>
                <a:lnTo>
                  <a:pt x="11" y="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Freeform 15"/>
          <p:cNvSpPr>
            <a:spLocks noEditPoints="1"/>
          </p:cNvSpPr>
          <p:nvPr/>
        </p:nvSpPr>
        <p:spPr bwMode="auto">
          <a:xfrm>
            <a:off x="5650037" y="3134123"/>
            <a:ext cx="165100" cy="261938"/>
          </a:xfrm>
          <a:custGeom>
            <a:avLst/>
            <a:gdLst>
              <a:gd name="T0" fmla="*/ 12 w 12"/>
              <a:gd name="T1" fmla="*/ 9 h 19"/>
              <a:gd name="T2" fmla="*/ 6 w 12"/>
              <a:gd name="T3" fmla="*/ 19 h 19"/>
              <a:gd name="T4" fmla="*/ 0 w 12"/>
              <a:gd name="T5" fmla="*/ 10 h 19"/>
              <a:gd name="T6" fmla="*/ 6 w 12"/>
              <a:gd name="T7" fmla="*/ 0 h 19"/>
              <a:gd name="T8" fmla="*/ 12 w 12"/>
              <a:gd name="T9" fmla="*/ 9 h 19"/>
              <a:gd name="T10" fmla="*/ 2 w 12"/>
              <a:gd name="T11" fmla="*/ 10 h 19"/>
              <a:gd name="T12" fmla="*/ 6 w 12"/>
              <a:gd name="T13" fmla="*/ 17 h 19"/>
              <a:gd name="T14" fmla="*/ 10 w 12"/>
              <a:gd name="T15" fmla="*/ 10 h 19"/>
              <a:gd name="T16" fmla="*/ 6 w 12"/>
              <a:gd name="T17" fmla="*/ 2 h 19"/>
              <a:gd name="T18" fmla="*/ 2 w 12"/>
              <a:gd name="T19" fmla="*/ 1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19">
                <a:moveTo>
                  <a:pt x="12" y="9"/>
                </a:moveTo>
                <a:cubicBezTo>
                  <a:pt x="12" y="16"/>
                  <a:pt x="10" y="19"/>
                  <a:pt x="6" y="19"/>
                </a:cubicBezTo>
                <a:cubicBezTo>
                  <a:pt x="2" y="19"/>
                  <a:pt x="0" y="16"/>
                  <a:pt x="0" y="10"/>
                </a:cubicBezTo>
                <a:cubicBezTo>
                  <a:pt x="0" y="4"/>
                  <a:pt x="2" y="0"/>
                  <a:pt x="6" y="0"/>
                </a:cubicBezTo>
                <a:cubicBezTo>
                  <a:pt x="10" y="0"/>
                  <a:pt x="12" y="4"/>
                  <a:pt x="12" y="9"/>
                </a:cubicBezTo>
                <a:close/>
                <a:moveTo>
                  <a:pt x="2" y="10"/>
                </a:moveTo>
                <a:cubicBezTo>
                  <a:pt x="2" y="15"/>
                  <a:pt x="4" y="17"/>
                  <a:pt x="6" y="17"/>
                </a:cubicBezTo>
                <a:cubicBezTo>
                  <a:pt x="8" y="17"/>
                  <a:pt x="10" y="14"/>
                  <a:pt x="10" y="10"/>
                </a:cubicBezTo>
                <a:cubicBezTo>
                  <a:pt x="10" y="5"/>
                  <a:pt x="9" y="2"/>
                  <a:pt x="6" y="2"/>
                </a:cubicBezTo>
                <a:cubicBezTo>
                  <a:pt x="4" y="2"/>
                  <a:pt x="2" y="5"/>
                  <a:pt x="2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Freeform 16"/>
          <p:cNvSpPr>
            <a:spLocks noEditPoints="1"/>
          </p:cNvSpPr>
          <p:nvPr/>
        </p:nvSpPr>
        <p:spPr bwMode="auto">
          <a:xfrm>
            <a:off x="5897687" y="3134123"/>
            <a:ext cx="152400" cy="138113"/>
          </a:xfrm>
          <a:custGeom>
            <a:avLst/>
            <a:gdLst>
              <a:gd name="T0" fmla="*/ 4 w 11"/>
              <a:gd name="T1" fmla="*/ 3 h 10"/>
              <a:gd name="T2" fmla="*/ 2 w 11"/>
              <a:gd name="T3" fmla="*/ 6 h 10"/>
              <a:gd name="T4" fmla="*/ 0 w 11"/>
              <a:gd name="T5" fmla="*/ 3 h 10"/>
              <a:gd name="T6" fmla="*/ 2 w 11"/>
              <a:gd name="T7" fmla="*/ 0 h 10"/>
              <a:gd name="T8" fmla="*/ 4 w 11"/>
              <a:gd name="T9" fmla="*/ 3 h 10"/>
              <a:gd name="T10" fmla="*/ 1 w 11"/>
              <a:gd name="T11" fmla="*/ 3 h 10"/>
              <a:gd name="T12" fmla="*/ 2 w 11"/>
              <a:gd name="T13" fmla="*/ 5 h 10"/>
              <a:gd name="T14" fmla="*/ 3 w 11"/>
              <a:gd name="T15" fmla="*/ 3 h 10"/>
              <a:gd name="T16" fmla="*/ 2 w 11"/>
              <a:gd name="T17" fmla="*/ 1 h 10"/>
              <a:gd name="T18" fmla="*/ 1 w 11"/>
              <a:gd name="T19" fmla="*/ 3 h 10"/>
              <a:gd name="T20" fmla="*/ 2 w 11"/>
              <a:gd name="T21" fmla="*/ 10 h 10"/>
              <a:gd name="T22" fmla="*/ 8 w 11"/>
              <a:gd name="T23" fmla="*/ 0 h 10"/>
              <a:gd name="T24" fmla="*/ 8 w 11"/>
              <a:gd name="T25" fmla="*/ 0 h 10"/>
              <a:gd name="T26" fmla="*/ 3 w 11"/>
              <a:gd name="T27" fmla="*/ 10 h 10"/>
              <a:gd name="T28" fmla="*/ 2 w 11"/>
              <a:gd name="T29" fmla="*/ 10 h 10"/>
              <a:gd name="T30" fmla="*/ 11 w 11"/>
              <a:gd name="T31" fmla="*/ 7 h 10"/>
              <a:gd name="T32" fmla="*/ 8 w 11"/>
              <a:gd name="T33" fmla="*/ 10 h 10"/>
              <a:gd name="T34" fmla="*/ 6 w 11"/>
              <a:gd name="T35" fmla="*/ 7 h 10"/>
              <a:gd name="T36" fmla="*/ 8 w 11"/>
              <a:gd name="T37" fmla="*/ 4 h 10"/>
              <a:gd name="T38" fmla="*/ 11 w 11"/>
              <a:gd name="T39" fmla="*/ 7 h 10"/>
              <a:gd name="T40" fmla="*/ 7 w 11"/>
              <a:gd name="T41" fmla="*/ 7 h 10"/>
              <a:gd name="T42" fmla="*/ 8 w 11"/>
              <a:gd name="T43" fmla="*/ 10 h 10"/>
              <a:gd name="T44" fmla="*/ 10 w 11"/>
              <a:gd name="T45" fmla="*/ 7 h 10"/>
              <a:gd name="T46" fmla="*/ 8 w 11"/>
              <a:gd name="T47" fmla="*/ 5 h 10"/>
              <a:gd name="T48" fmla="*/ 7 w 11"/>
              <a:gd name="T49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" h="10">
                <a:moveTo>
                  <a:pt x="4" y="3"/>
                </a:moveTo>
                <a:cubicBezTo>
                  <a:pt x="4" y="5"/>
                  <a:pt x="3" y="6"/>
                  <a:pt x="2" y="6"/>
                </a:cubicBezTo>
                <a:cubicBezTo>
                  <a:pt x="1" y="6"/>
                  <a:pt x="0" y="5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3"/>
                </a:cubicBezTo>
                <a:close/>
                <a:moveTo>
                  <a:pt x="1" y="3"/>
                </a:moveTo>
                <a:cubicBezTo>
                  <a:pt x="1" y="4"/>
                  <a:pt x="1" y="5"/>
                  <a:pt x="2" y="5"/>
                </a:cubicBezTo>
                <a:cubicBezTo>
                  <a:pt x="3" y="5"/>
                  <a:pt x="3" y="4"/>
                  <a:pt x="3" y="3"/>
                </a:cubicBezTo>
                <a:cubicBezTo>
                  <a:pt x="3" y="2"/>
                  <a:pt x="3" y="1"/>
                  <a:pt x="2" y="1"/>
                </a:cubicBezTo>
                <a:cubicBezTo>
                  <a:pt x="1" y="1"/>
                  <a:pt x="1" y="2"/>
                  <a:pt x="1" y="3"/>
                </a:cubicBezTo>
                <a:close/>
                <a:moveTo>
                  <a:pt x="2" y="1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10"/>
                  <a:pt x="3" y="10"/>
                  <a:pt x="3" y="10"/>
                </a:cubicBezTo>
                <a:lnTo>
                  <a:pt x="2" y="10"/>
                </a:lnTo>
                <a:close/>
                <a:moveTo>
                  <a:pt x="11" y="7"/>
                </a:moveTo>
                <a:cubicBezTo>
                  <a:pt x="11" y="9"/>
                  <a:pt x="10" y="10"/>
                  <a:pt x="8" y="10"/>
                </a:cubicBezTo>
                <a:cubicBezTo>
                  <a:pt x="7" y="10"/>
                  <a:pt x="6" y="9"/>
                  <a:pt x="6" y="7"/>
                </a:cubicBezTo>
                <a:cubicBezTo>
                  <a:pt x="6" y="5"/>
                  <a:pt x="7" y="4"/>
                  <a:pt x="8" y="4"/>
                </a:cubicBezTo>
                <a:cubicBezTo>
                  <a:pt x="10" y="4"/>
                  <a:pt x="11" y="5"/>
                  <a:pt x="11" y="7"/>
                </a:cubicBezTo>
                <a:close/>
                <a:moveTo>
                  <a:pt x="7" y="7"/>
                </a:moveTo>
                <a:cubicBezTo>
                  <a:pt x="7" y="9"/>
                  <a:pt x="7" y="10"/>
                  <a:pt x="8" y="10"/>
                </a:cubicBezTo>
                <a:cubicBezTo>
                  <a:pt x="9" y="10"/>
                  <a:pt x="10" y="9"/>
                  <a:pt x="10" y="7"/>
                </a:cubicBezTo>
                <a:cubicBezTo>
                  <a:pt x="10" y="6"/>
                  <a:pt x="9" y="5"/>
                  <a:pt x="8" y="5"/>
                </a:cubicBezTo>
                <a:cubicBezTo>
                  <a:pt x="7" y="5"/>
                  <a:pt x="7" y="6"/>
                  <a:pt x="7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Oval 17"/>
          <p:cNvSpPr>
            <a:spLocks noChangeArrowheads="1"/>
          </p:cNvSpPr>
          <p:nvPr/>
        </p:nvSpPr>
        <p:spPr bwMode="auto">
          <a:xfrm>
            <a:off x="7113712" y="3105548"/>
            <a:ext cx="276225" cy="2762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Freeform 18"/>
          <p:cNvSpPr>
            <a:spLocks/>
          </p:cNvSpPr>
          <p:nvPr/>
        </p:nvSpPr>
        <p:spPr bwMode="auto">
          <a:xfrm>
            <a:off x="7278812" y="2470548"/>
            <a:ext cx="428625" cy="441325"/>
          </a:xfrm>
          <a:custGeom>
            <a:avLst/>
            <a:gdLst>
              <a:gd name="T0" fmla="*/ 26 w 31"/>
              <a:gd name="T1" fmla="*/ 26 h 32"/>
              <a:gd name="T2" fmla="*/ 5 w 31"/>
              <a:gd name="T3" fmla="*/ 26 h 32"/>
              <a:gd name="T4" fmla="*/ 5 w 31"/>
              <a:gd name="T5" fmla="*/ 6 h 32"/>
              <a:gd name="T6" fmla="*/ 26 w 31"/>
              <a:gd name="T7" fmla="*/ 6 h 32"/>
              <a:gd name="T8" fmla="*/ 26 w 31"/>
              <a:gd name="T9" fmla="*/ 26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2">
                <a:moveTo>
                  <a:pt x="26" y="26"/>
                </a:moveTo>
                <a:cubicBezTo>
                  <a:pt x="20" y="32"/>
                  <a:pt x="11" y="32"/>
                  <a:pt x="5" y="26"/>
                </a:cubicBezTo>
                <a:cubicBezTo>
                  <a:pt x="0" y="21"/>
                  <a:pt x="0" y="12"/>
                  <a:pt x="5" y="6"/>
                </a:cubicBezTo>
                <a:cubicBezTo>
                  <a:pt x="11" y="0"/>
                  <a:pt x="20" y="0"/>
                  <a:pt x="26" y="6"/>
                </a:cubicBezTo>
                <a:cubicBezTo>
                  <a:pt x="31" y="12"/>
                  <a:pt x="31" y="21"/>
                  <a:pt x="26" y="26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Oval 19"/>
          <p:cNvSpPr>
            <a:spLocks noChangeArrowheads="1"/>
          </p:cNvSpPr>
          <p:nvPr/>
        </p:nvSpPr>
        <p:spPr bwMode="auto">
          <a:xfrm>
            <a:off x="7859837" y="2276872"/>
            <a:ext cx="400050" cy="4000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20"/>
          <p:cNvSpPr>
            <a:spLocks/>
          </p:cNvSpPr>
          <p:nvPr/>
        </p:nvSpPr>
        <p:spPr bwMode="auto">
          <a:xfrm>
            <a:off x="8453562" y="2567385"/>
            <a:ext cx="303213" cy="303213"/>
          </a:xfrm>
          <a:custGeom>
            <a:avLst/>
            <a:gdLst>
              <a:gd name="T0" fmla="*/ 4 w 22"/>
              <a:gd name="T1" fmla="*/ 18 h 22"/>
              <a:gd name="T2" fmla="*/ 4 w 22"/>
              <a:gd name="T3" fmla="*/ 4 h 22"/>
              <a:gd name="T4" fmla="*/ 18 w 22"/>
              <a:gd name="T5" fmla="*/ 4 h 22"/>
              <a:gd name="T6" fmla="*/ 18 w 22"/>
              <a:gd name="T7" fmla="*/ 18 h 22"/>
              <a:gd name="T8" fmla="*/ 4 w 22"/>
              <a:gd name="T9" fmla="*/ 1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4" y="18"/>
                </a:moveTo>
                <a:cubicBezTo>
                  <a:pt x="0" y="14"/>
                  <a:pt x="0" y="8"/>
                  <a:pt x="4" y="4"/>
                </a:cubicBezTo>
                <a:cubicBezTo>
                  <a:pt x="8" y="0"/>
                  <a:pt x="15" y="0"/>
                  <a:pt x="18" y="4"/>
                </a:cubicBezTo>
                <a:cubicBezTo>
                  <a:pt x="22" y="8"/>
                  <a:pt x="22" y="14"/>
                  <a:pt x="18" y="18"/>
                </a:cubicBezTo>
                <a:cubicBezTo>
                  <a:pt x="15" y="22"/>
                  <a:pt x="8" y="22"/>
                  <a:pt x="4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Oval 21"/>
          <p:cNvSpPr>
            <a:spLocks noChangeArrowheads="1"/>
          </p:cNvSpPr>
          <p:nvPr/>
        </p:nvSpPr>
        <p:spPr bwMode="auto">
          <a:xfrm>
            <a:off x="8688512" y="3146823"/>
            <a:ext cx="276225" cy="2778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Freeform 22"/>
          <p:cNvSpPr>
            <a:spLocks/>
          </p:cNvSpPr>
          <p:nvPr/>
        </p:nvSpPr>
        <p:spPr bwMode="auto">
          <a:xfrm>
            <a:off x="8426574" y="3686573"/>
            <a:ext cx="303213" cy="304800"/>
          </a:xfrm>
          <a:custGeom>
            <a:avLst/>
            <a:gdLst>
              <a:gd name="T0" fmla="*/ 4 w 22"/>
              <a:gd name="T1" fmla="*/ 4 h 22"/>
              <a:gd name="T2" fmla="*/ 18 w 22"/>
              <a:gd name="T3" fmla="*/ 4 h 22"/>
              <a:gd name="T4" fmla="*/ 18 w 22"/>
              <a:gd name="T5" fmla="*/ 18 h 22"/>
              <a:gd name="T6" fmla="*/ 4 w 22"/>
              <a:gd name="T7" fmla="*/ 18 h 22"/>
              <a:gd name="T8" fmla="*/ 4 w 22"/>
              <a:gd name="T9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4" y="4"/>
                </a:moveTo>
                <a:cubicBezTo>
                  <a:pt x="8" y="0"/>
                  <a:pt x="15" y="0"/>
                  <a:pt x="18" y="4"/>
                </a:cubicBezTo>
                <a:cubicBezTo>
                  <a:pt x="22" y="8"/>
                  <a:pt x="22" y="14"/>
                  <a:pt x="18" y="18"/>
                </a:cubicBezTo>
                <a:cubicBezTo>
                  <a:pt x="15" y="22"/>
                  <a:pt x="8" y="22"/>
                  <a:pt x="4" y="18"/>
                </a:cubicBezTo>
                <a:cubicBezTo>
                  <a:pt x="0" y="14"/>
                  <a:pt x="0" y="8"/>
                  <a:pt x="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Oval 23"/>
          <p:cNvSpPr>
            <a:spLocks noChangeArrowheads="1"/>
          </p:cNvSpPr>
          <p:nvPr/>
        </p:nvSpPr>
        <p:spPr bwMode="auto">
          <a:xfrm>
            <a:off x="7874124" y="3921523"/>
            <a:ext cx="276225" cy="2762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Freeform 24"/>
          <p:cNvSpPr>
            <a:spLocks/>
          </p:cNvSpPr>
          <p:nvPr/>
        </p:nvSpPr>
        <p:spPr bwMode="auto">
          <a:xfrm>
            <a:off x="7307387" y="3659585"/>
            <a:ext cx="303213" cy="303213"/>
          </a:xfrm>
          <a:custGeom>
            <a:avLst/>
            <a:gdLst>
              <a:gd name="T0" fmla="*/ 18 w 22"/>
              <a:gd name="T1" fmla="*/ 4 h 22"/>
              <a:gd name="T2" fmla="*/ 18 w 22"/>
              <a:gd name="T3" fmla="*/ 18 h 22"/>
              <a:gd name="T4" fmla="*/ 4 w 22"/>
              <a:gd name="T5" fmla="*/ 18 h 22"/>
              <a:gd name="T6" fmla="*/ 4 w 22"/>
              <a:gd name="T7" fmla="*/ 4 h 22"/>
              <a:gd name="T8" fmla="*/ 18 w 22"/>
              <a:gd name="T9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18" y="4"/>
                </a:moveTo>
                <a:cubicBezTo>
                  <a:pt x="22" y="8"/>
                  <a:pt x="22" y="14"/>
                  <a:pt x="18" y="18"/>
                </a:cubicBezTo>
                <a:cubicBezTo>
                  <a:pt x="15" y="22"/>
                  <a:pt x="8" y="22"/>
                  <a:pt x="4" y="18"/>
                </a:cubicBezTo>
                <a:cubicBezTo>
                  <a:pt x="0" y="14"/>
                  <a:pt x="0" y="8"/>
                  <a:pt x="4" y="4"/>
                </a:cubicBezTo>
                <a:cubicBezTo>
                  <a:pt x="8" y="0"/>
                  <a:pt x="15" y="0"/>
                  <a:pt x="18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Freeform 25"/>
          <p:cNvSpPr>
            <a:spLocks/>
          </p:cNvSpPr>
          <p:nvPr/>
        </p:nvSpPr>
        <p:spPr bwMode="auto">
          <a:xfrm>
            <a:off x="7748712" y="3134123"/>
            <a:ext cx="152400" cy="261938"/>
          </a:xfrm>
          <a:custGeom>
            <a:avLst/>
            <a:gdLst>
              <a:gd name="T0" fmla="*/ 0 w 11"/>
              <a:gd name="T1" fmla="*/ 19 h 19"/>
              <a:gd name="T2" fmla="*/ 0 w 11"/>
              <a:gd name="T3" fmla="*/ 17 h 19"/>
              <a:gd name="T4" fmla="*/ 2 w 11"/>
              <a:gd name="T5" fmla="*/ 15 h 19"/>
              <a:gd name="T6" fmla="*/ 9 w 11"/>
              <a:gd name="T7" fmla="*/ 6 h 19"/>
              <a:gd name="T8" fmla="*/ 5 w 11"/>
              <a:gd name="T9" fmla="*/ 2 h 19"/>
              <a:gd name="T10" fmla="*/ 1 w 11"/>
              <a:gd name="T11" fmla="*/ 4 h 19"/>
              <a:gd name="T12" fmla="*/ 0 w 11"/>
              <a:gd name="T13" fmla="*/ 2 h 19"/>
              <a:gd name="T14" fmla="*/ 5 w 11"/>
              <a:gd name="T15" fmla="*/ 0 h 19"/>
              <a:gd name="T16" fmla="*/ 11 w 11"/>
              <a:gd name="T17" fmla="*/ 6 h 19"/>
              <a:gd name="T18" fmla="*/ 5 w 11"/>
              <a:gd name="T19" fmla="*/ 15 h 19"/>
              <a:gd name="T20" fmla="*/ 3 w 11"/>
              <a:gd name="T21" fmla="*/ 17 h 19"/>
              <a:gd name="T22" fmla="*/ 3 w 11"/>
              <a:gd name="T23" fmla="*/ 17 h 19"/>
              <a:gd name="T24" fmla="*/ 11 w 11"/>
              <a:gd name="T25" fmla="*/ 17 h 19"/>
              <a:gd name="T26" fmla="*/ 11 w 11"/>
              <a:gd name="T27" fmla="*/ 19 h 19"/>
              <a:gd name="T28" fmla="*/ 0 w 11"/>
              <a:gd name="T2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" h="19">
                <a:moveTo>
                  <a:pt x="0" y="19"/>
                </a:moveTo>
                <a:cubicBezTo>
                  <a:pt x="0" y="17"/>
                  <a:pt x="0" y="17"/>
                  <a:pt x="0" y="17"/>
                </a:cubicBezTo>
                <a:cubicBezTo>
                  <a:pt x="2" y="15"/>
                  <a:pt x="2" y="15"/>
                  <a:pt x="2" y="15"/>
                </a:cubicBezTo>
                <a:cubicBezTo>
                  <a:pt x="6" y="11"/>
                  <a:pt x="9" y="9"/>
                  <a:pt x="9" y="6"/>
                </a:cubicBezTo>
                <a:cubicBezTo>
                  <a:pt x="9" y="4"/>
                  <a:pt x="8" y="2"/>
                  <a:pt x="5" y="2"/>
                </a:cubicBezTo>
                <a:cubicBezTo>
                  <a:pt x="3" y="2"/>
                  <a:pt x="2" y="3"/>
                  <a:pt x="1" y="4"/>
                </a:cubicBezTo>
                <a:cubicBezTo>
                  <a:pt x="0" y="2"/>
                  <a:pt x="0" y="2"/>
                  <a:pt x="0" y="2"/>
                </a:cubicBezTo>
                <a:cubicBezTo>
                  <a:pt x="1" y="1"/>
                  <a:pt x="3" y="0"/>
                  <a:pt x="5" y="0"/>
                </a:cubicBezTo>
                <a:cubicBezTo>
                  <a:pt x="9" y="0"/>
                  <a:pt x="11" y="3"/>
                  <a:pt x="11" y="6"/>
                </a:cubicBezTo>
                <a:cubicBezTo>
                  <a:pt x="11" y="9"/>
                  <a:pt x="9" y="12"/>
                  <a:pt x="5" y="15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9"/>
                  <a:pt x="11" y="19"/>
                  <a:pt x="11" y="19"/>
                </a:cubicBezTo>
                <a:lnTo>
                  <a:pt x="0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Freeform 26"/>
          <p:cNvSpPr>
            <a:spLocks/>
          </p:cNvSpPr>
          <p:nvPr/>
        </p:nvSpPr>
        <p:spPr bwMode="auto">
          <a:xfrm>
            <a:off x="7942387" y="3134123"/>
            <a:ext cx="165100" cy="261938"/>
          </a:xfrm>
          <a:custGeom>
            <a:avLst/>
            <a:gdLst>
              <a:gd name="T0" fmla="*/ 11 w 12"/>
              <a:gd name="T1" fmla="*/ 3 h 19"/>
              <a:gd name="T2" fmla="*/ 4 w 12"/>
              <a:gd name="T3" fmla="*/ 3 h 19"/>
              <a:gd name="T4" fmla="*/ 4 w 12"/>
              <a:gd name="T5" fmla="*/ 7 h 19"/>
              <a:gd name="T6" fmla="*/ 5 w 12"/>
              <a:gd name="T7" fmla="*/ 7 h 19"/>
              <a:gd name="T8" fmla="*/ 9 w 12"/>
              <a:gd name="T9" fmla="*/ 8 h 19"/>
              <a:gd name="T10" fmla="*/ 12 w 12"/>
              <a:gd name="T11" fmla="*/ 13 h 19"/>
              <a:gd name="T12" fmla="*/ 5 w 12"/>
              <a:gd name="T13" fmla="*/ 19 h 19"/>
              <a:gd name="T14" fmla="*/ 0 w 12"/>
              <a:gd name="T15" fmla="*/ 18 h 19"/>
              <a:gd name="T16" fmla="*/ 1 w 12"/>
              <a:gd name="T17" fmla="*/ 16 h 19"/>
              <a:gd name="T18" fmla="*/ 5 w 12"/>
              <a:gd name="T19" fmla="*/ 17 h 19"/>
              <a:gd name="T20" fmla="*/ 9 w 12"/>
              <a:gd name="T21" fmla="*/ 13 h 19"/>
              <a:gd name="T22" fmla="*/ 4 w 12"/>
              <a:gd name="T23" fmla="*/ 9 h 19"/>
              <a:gd name="T24" fmla="*/ 1 w 12"/>
              <a:gd name="T25" fmla="*/ 9 h 19"/>
              <a:gd name="T26" fmla="*/ 2 w 12"/>
              <a:gd name="T27" fmla="*/ 0 h 19"/>
              <a:gd name="T28" fmla="*/ 11 w 12"/>
              <a:gd name="T29" fmla="*/ 0 h 19"/>
              <a:gd name="T30" fmla="*/ 11 w 12"/>
              <a:gd name="T31" fmla="*/ 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19">
                <a:moveTo>
                  <a:pt x="11" y="3"/>
                </a:moveTo>
                <a:cubicBezTo>
                  <a:pt x="4" y="3"/>
                  <a:pt x="4" y="3"/>
                  <a:pt x="4" y="3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4" y="7"/>
                  <a:pt x="5" y="7"/>
                </a:cubicBezTo>
                <a:cubicBezTo>
                  <a:pt x="7" y="7"/>
                  <a:pt x="8" y="7"/>
                  <a:pt x="9" y="8"/>
                </a:cubicBezTo>
                <a:cubicBezTo>
                  <a:pt x="10" y="9"/>
                  <a:pt x="12" y="11"/>
                  <a:pt x="12" y="13"/>
                </a:cubicBezTo>
                <a:cubicBezTo>
                  <a:pt x="12" y="17"/>
                  <a:pt x="9" y="19"/>
                  <a:pt x="5" y="19"/>
                </a:cubicBezTo>
                <a:cubicBezTo>
                  <a:pt x="3" y="19"/>
                  <a:pt x="1" y="19"/>
                  <a:pt x="0" y="18"/>
                </a:cubicBezTo>
                <a:cubicBezTo>
                  <a:pt x="1" y="16"/>
                  <a:pt x="1" y="16"/>
                  <a:pt x="1" y="16"/>
                </a:cubicBezTo>
                <a:cubicBezTo>
                  <a:pt x="2" y="17"/>
                  <a:pt x="3" y="17"/>
                  <a:pt x="5" y="17"/>
                </a:cubicBezTo>
                <a:cubicBezTo>
                  <a:pt x="7" y="17"/>
                  <a:pt x="9" y="16"/>
                  <a:pt x="9" y="13"/>
                </a:cubicBezTo>
                <a:cubicBezTo>
                  <a:pt x="9" y="11"/>
                  <a:pt x="8" y="9"/>
                  <a:pt x="4" y="9"/>
                </a:cubicBezTo>
                <a:cubicBezTo>
                  <a:pt x="3" y="9"/>
                  <a:pt x="2" y="9"/>
                  <a:pt x="1" y="9"/>
                </a:cubicBezTo>
                <a:cubicBezTo>
                  <a:pt x="2" y="0"/>
                  <a:pt x="2" y="0"/>
                  <a:pt x="2" y="0"/>
                </a:cubicBezTo>
                <a:cubicBezTo>
                  <a:pt x="11" y="0"/>
                  <a:pt x="11" y="0"/>
                  <a:pt x="11" y="0"/>
                </a:cubicBezTo>
                <a:lnTo>
                  <a:pt x="11" y="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" name="Freeform 27"/>
          <p:cNvSpPr>
            <a:spLocks noEditPoints="1"/>
          </p:cNvSpPr>
          <p:nvPr/>
        </p:nvSpPr>
        <p:spPr bwMode="auto">
          <a:xfrm>
            <a:off x="8177337" y="3134123"/>
            <a:ext cx="152400" cy="150813"/>
          </a:xfrm>
          <a:custGeom>
            <a:avLst/>
            <a:gdLst>
              <a:gd name="T0" fmla="*/ 5 w 11"/>
              <a:gd name="T1" fmla="*/ 3 h 11"/>
              <a:gd name="T2" fmla="*/ 2 w 11"/>
              <a:gd name="T3" fmla="*/ 7 h 11"/>
              <a:gd name="T4" fmla="*/ 0 w 11"/>
              <a:gd name="T5" fmla="*/ 4 h 11"/>
              <a:gd name="T6" fmla="*/ 2 w 11"/>
              <a:gd name="T7" fmla="*/ 0 h 11"/>
              <a:gd name="T8" fmla="*/ 5 w 11"/>
              <a:gd name="T9" fmla="*/ 3 h 11"/>
              <a:gd name="T10" fmla="*/ 1 w 11"/>
              <a:gd name="T11" fmla="*/ 3 h 11"/>
              <a:gd name="T12" fmla="*/ 2 w 11"/>
              <a:gd name="T13" fmla="*/ 6 h 11"/>
              <a:gd name="T14" fmla="*/ 4 w 11"/>
              <a:gd name="T15" fmla="*/ 3 h 11"/>
              <a:gd name="T16" fmla="*/ 2 w 11"/>
              <a:gd name="T17" fmla="*/ 1 h 11"/>
              <a:gd name="T18" fmla="*/ 1 w 11"/>
              <a:gd name="T19" fmla="*/ 3 h 11"/>
              <a:gd name="T20" fmla="*/ 2 w 11"/>
              <a:gd name="T21" fmla="*/ 11 h 11"/>
              <a:gd name="T22" fmla="*/ 8 w 11"/>
              <a:gd name="T23" fmla="*/ 0 h 11"/>
              <a:gd name="T24" fmla="*/ 9 w 11"/>
              <a:gd name="T25" fmla="*/ 0 h 11"/>
              <a:gd name="T26" fmla="*/ 3 w 11"/>
              <a:gd name="T27" fmla="*/ 11 h 11"/>
              <a:gd name="T28" fmla="*/ 2 w 11"/>
              <a:gd name="T29" fmla="*/ 11 h 11"/>
              <a:gd name="T30" fmla="*/ 11 w 11"/>
              <a:gd name="T31" fmla="*/ 8 h 11"/>
              <a:gd name="T32" fmla="*/ 9 w 11"/>
              <a:gd name="T33" fmla="*/ 11 h 11"/>
              <a:gd name="T34" fmla="*/ 6 w 11"/>
              <a:gd name="T35" fmla="*/ 8 h 11"/>
              <a:gd name="T36" fmla="*/ 9 w 11"/>
              <a:gd name="T37" fmla="*/ 5 h 11"/>
              <a:gd name="T38" fmla="*/ 11 w 11"/>
              <a:gd name="T39" fmla="*/ 8 h 11"/>
              <a:gd name="T40" fmla="*/ 7 w 11"/>
              <a:gd name="T41" fmla="*/ 8 h 11"/>
              <a:gd name="T42" fmla="*/ 9 w 11"/>
              <a:gd name="T43" fmla="*/ 10 h 11"/>
              <a:gd name="T44" fmla="*/ 10 w 11"/>
              <a:gd name="T45" fmla="*/ 8 h 11"/>
              <a:gd name="T46" fmla="*/ 9 w 11"/>
              <a:gd name="T47" fmla="*/ 5 h 11"/>
              <a:gd name="T48" fmla="*/ 7 w 11"/>
              <a:gd name="T49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" h="11">
                <a:moveTo>
                  <a:pt x="5" y="3"/>
                </a:moveTo>
                <a:cubicBezTo>
                  <a:pt x="5" y="5"/>
                  <a:pt x="4" y="7"/>
                  <a:pt x="2" y="7"/>
                </a:cubicBezTo>
                <a:cubicBezTo>
                  <a:pt x="1" y="7"/>
                  <a:pt x="0" y="6"/>
                  <a:pt x="0" y="4"/>
                </a:cubicBezTo>
                <a:cubicBezTo>
                  <a:pt x="0" y="2"/>
                  <a:pt x="1" y="0"/>
                  <a:pt x="2" y="0"/>
                </a:cubicBezTo>
                <a:cubicBezTo>
                  <a:pt x="4" y="0"/>
                  <a:pt x="5" y="2"/>
                  <a:pt x="5" y="3"/>
                </a:cubicBezTo>
                <a:close/>
                <a:moveTo>
                  <a:pt x="1" y="3"/>
                </a:moveTo>
                <a:cubicBezTo>
                  <a:pt x="1" y="5"/>
                  <a:pt x="1" y="6"/>
                  <a:pt x="2" y="6"/>
                </a:cubicBezTo>
                <a:cubicBezTo>
                  <a:pt x="3" y="6"/>
                  <a:pt x="4" y="5"/>
                  <a:pt x="4" y="3"/>
                </a:cubicBezTo>
                <a:cubicBezTo>
                  <a:pt x="4" y="2"/>
                  <a:pt x="3" y="1"/>
                  <a:pt x="2" y="1"/>
                </a:cubicBezTo>
                <a:cubicBezTo>
                  <a:pt x="1" y="1"/>
                  <a:pt x="1" y="2"/>
                  <a:pt x="1" y="3"/>
                </a:cubicBezTo>
                <a:close/>
                <a:moveTo>
                  <a:pt x="2" y="11"/>
                </a:moveTo>
                <a:cubicBezTo>
                  <a:pt x="8" y="0"/>
                  <a:pt x="8" y="0"/>
                  <a:pt x="8" y="0"/>
                </a:cubicBezTo>
                <a:cubicBezTo>
                  <a:pt x="9" y="0"/>
                  <a:pt x="9" y="0"/>
                  <a:pt x="9" y="0"/>
                </a:cubicBezTo>
                <a:cubicBezTo>
                  <a:pt x="3" y="11"/>
                  <a:pt x="3" y="11"/>
                  <a:pt x="3" y="11"/>
                </a:cubicBezTo>
                <a:lnTo>
                  <a:pt x="2" y="11"/>
                </a:lnTo>
                <a:close/>
                <a:moveTo>
                  <a:pt x="11" y="8"/>
                </a:moveTo>
                <a:cubicBezTo>
                  <a:pt x="11" y="10"/>
                  <a:pt x="10" y="11"/>
                  <a:pt x="9" y="11"/>
                </a:cubicBezTo>
                <a:cubicBezTo>
                  <a:pt x="7" y="11"/>
                  <a:pt x="6" y="10"/>
                  <a:pt x="6" y="8"/>
                </a:cubicBezTo>
                <a:cubicBezTo>
                  <a:pt x="6" y="6"/>
                  <a:pt x="7" y="5"/>
                  <a:pt x="9" y="5"/>
                </a:cubicBezTo>
                <a:cubicBezTo>
                  <a:pt x="10" y="5"/>
                  <a:pt x="11" y="6"/>
                  <a:pt x="11" y="8"/>
                </a:cubicBezTo>
                <a:close/>
                <a:moveTo>
                  <a:pt x="7" y="8"/>
                </a:moveTo>
                <a:cubicBezTo>
                  <a:pt x="7" y="9"/>
                  <a:pt x="8" y="10"/>
                  <a:pt x="9" y="10"/>
                </a:cubicBezTo>
                <a:cubicBezTo>
                  <a:pt x="10" y="10"/>
                  <a:pt x="10" y="9"/>
                  <a:pt x="10" y="8"/>
                </a:cubicBezTo>
                <a:cubicBezTo>
                  <a:pt x="10" y="6"/>
                  <a:pt x="10" y="5"/>
                  <a:pt x="9" y="5"/>
                </a:cubicBezTo>
                <a:cubicBezTo>
                  <a:pt x="8" y="5"/>
                  <a:pt x="7" y="6"/>
                  <a:pt x="7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Oval 28"/>
          <p:cNvSpPr>
            <a:spLocks noChangeArrowheads="1"/>
          </p:cNvSpPr>
          <p:nvPr/>
        </p:nvSpPr>
        <p:spPr bwMode="auto">
          <a:xfrm>
            <a:off x="179512" y="3049985"/>
            <a:ext cx="387350" cy="401638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" name="Freeform 29"/>
          <p:cNvSpPr>
            <a:spLocks/>
          </p:cNvSpPr>
          <p:nvPr/>
        </p:nvSpPr>
        <p:spPr bwMode="auto">
          <a:xfrm>
            <a:off x="400174" y="2470548"/>
            <a:ext cx="428625" cy="441325"/>
          </a:xfrm>
          <a:custGeom>
            <a:avLst/>
            <a:gdLst>
              <a:gd name="T0" fmla="*/ 26 w 31"/>
              <a:gd name="T1" fmla="*/ 26 h 32"/>
              <a:gd name="T2" fmla="*/ 6 w 31"/>
              <a:gd name="T3" fmla="*/ 26 h 32"/>
              <a:gd name="T4" fmla="*/ 6 w 31"/>
              <a:gd name="T5" fmla="*/ 6 h 32"/>
              <a:gd name="T6" fmla="*/ 26 w 31"/>
              <a:gd name="T7" fmla="*/ 6 h 32"/>
              <a:gd name="T8" fmla="*/ 26 w 31"/>
              <a:gd name="T9" fmla="*/ 26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2">
                <a:moveTo>
                  <a:pt x="26" y="26"/>
                </a:moveTo>
                <a:cubicBezTo>
                  <a:pt x="20" y="32"/>
                  <a:pt x="11" y="32"/>
                  <a:pt x="6" y="26"/>
                </a:cubicBezTo>
                <a:cubicBezTo>
                  <a:pt x="0" y="21"/>
                  <a:pt x="0" y="12"/>
                  <a:pt x="6" y="6"/>
                </a:cubicBezTo>
                <a:cubicBezTo>
                  <a:pt x="11" y="0"/>
                  <a:pt x="20" y="0"/>
                  <a:pt x="26" y="6"/>
                </a:cubicBezTo>
                <a:cubicBezTo>
                  <a:pt x="31" y="12"/>
                  <a:pt x="31" y="21"/>
                  <a:pt x="26" y="26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Oval 30"/>
          <p:cNvSpPr>
            <a:spLocks noChangeArrowheads="1"/>
          </p:cNvSpPr>
          <p:nvPr/>
        </p:nvSpPr>
        <p:spPr bwMode="auto">
          <a:xfrm>
            <a:off x="981199" y="2276872"/>
            <a:ext cx="400050" cy="4000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Freeform 31"/>
          <p:cNvSpPr>
            <a:spLocks/>
          </p:cNvSpPr>
          <p:nvPr/>
        </p:nvSpPr>
        <p:spPr bwMode="auto">
          <a:xfrm>
            <a:off x="1519362" y="2497535"/>
            <a:ext cx="428625" cy="442913"/>
          </a:xfrm>
          <a:custGeom>
            <a:avLst/>
            <a:gdLst>
              <a:gd name="T0" fmla="*/ 5 w 31"/>
              <a:gd name="T1" fmla="*/ 26 h 32"/>
              <a:gd name="T2" fmla="*/ 5 w 31"/>
              <a:gd name="T3" fmla="*/ 6 h 32"/>
              <a:gd name="T4" fmla="*/ 26 w 31"/>
              <a:gd name="T5" fmla="*/ 6 h 32"/>
              <a:gd name="T6" fmla="*/ 26 w 31"/>
              <a:gd name="T7" fmla="*/ 26 h 32"/>
              <a:gd name="T8" fmla="*/ 5 w 31"/>
              <a:gd name="T9" fmla="*/ 26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2">
                <a:moveTo>
                  <a:pt x="5" y="26"/>
                </a:moveTo>
                <a:cubicBezTo>
                  <a:pt x="0" y="21"/>
                  <a:pt x="0" y="12"/>
                  <a:pt x="5" y="6"/>
                </a:cubicBezTo>
                <a:cubicBezTo>
                  <a:pt x="11" y="0"/>
                  <a:pt x="20" y="0"/>
                  <a:pt x="26" y="6"/>
                </a:cubicBezTo>
                <a:cubicBezTo>
                  <a:pt x="31" y="12"/>
                  <a:pt x="31" y="21"/>
                  <a:pt x="26" y="26"/>
                </a:cubicBezTo>
                <a:cubicBezTo>
                  <a:pt x="20" y="32"/>
                  <a:pt x="11" y="32"/>
                  <a:pt x="5" y="26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Oval 32"/>
          <p:cNvSpPr>
            <a:spLocks noChangeArrowheads="1"/>
          </p:cNvSpPr>
          <p:nvPr/>
        </p:nvSpPr>
        <p:spPr bwMode="auto">
          <a:xfrm>
            <a:off x="1754312" y="3092848"/>
            <a:ext cx="400050" cy="385763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Freeform 33"/>
          <p:cNvSpPr>
            <a:spLocks/>
          </p:cNvSpPr>
          <p:nvPr/>
        </p:nvSpPr>
        <p:spPr bwMode="auto">
          <a:xfrm>
            <a:off x="1492374" y="3616723"/>
            <a:ext cx="427038" cy="442913"/>
          </a:xfrm>
          <a:custGeom>
            <a:avLst/>
            <a:gdLst>
              <a:gd name="T0" fmla="*/ 5 w 31"/>
              <a:gd name="T1" fmla="*/ 6 h 32"/>
              <a:gd name="T2" fmla="*/ 26 w 31"/>
              <a:gd name="T3" fmla="*/ 6 h 32"/>
              <a:gd name="T4" fmla="*/ 26 w 31"/>
              <a:gd name="T5" fmla="*/ 26 h 32"/>
              <a:gd name="T6" fmla="*/ 5 w 31"/>
              <a:gd name="T7" fmla="*/ 26 h 32"/>
              <a:gd name="T8" fmla="*/ 5 w 31"/>
              <a:gd name="T9" fmla="*/ 6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2">
                <a:moveTo>
                  <a:pt x="5" y="6"/>
                </a:moveTo>
                <a:cubicBezTo>
                  <a:pt x="11" y="0"/>
                  <a:pt x="20" y="0"/>
                  <a:pt x="26" y="6"/>
                </a:cubicBezTo>
                <a:cubicBezTo>
                  <a:pt x="31" y="12"/>
                  <a:pt x="31" y="21"/>
                  <a:pt x="26" y="26"/>
                </a:cubicBezTo>
                <a:cubicBezTo>
                  <a:pt x="20" y="32"/>
                  <a:pt x="11" y="32"/>
                  <a:pt x="5" y="26"/>
                </a:cubicBezTo>
                <a:cubicBezTo>
                  <a:pt x="0" y="21"/>
                  <a:pt x="0" y="12"/>
                  <a:pt x="5" y="6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Oval 34"/>
          <p:cNvSpPr>
            <a:spLocks noChangeArrowheads="1"/>
          </p:cNvSpPr>
          <p:nvPr/>
        </p:nvSpPr>
        <p:spPr bwMode="auto">
          <a:xfrm>
            <a:off x="939924" y="3865960"/>
            <a:ext cx="400050" cy="3873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35"/>
          <p:cNvSpPr>
            <a:spLocks/>
          </p:cNvSpPr>
          <p:nvPr/>
        </p:nvSpPr>
        <p:spPr bwMode="auto">
          <a:xfrm>
            <a:off x="373187" y="3589735"/>
            <a:ext cx="427038" cy="442913"/>
          </a:xfrm>
          <a:custGeom>
            <a:avLst/>
            <a:gdLst>
              <a:gd name="T0" fmla="*/ 26 w 31"/>
              <a:gd name="T1" fmla="*/ 6 h 32"/>
              <a:gd name="T2" fmla="*/ 26 w 31"/>
              <a:gd name="T3" fmla="*/ 26 h 32"/>
              <a:gd name="T4" fmla="*/ 5 w 31"/>
              <a:gd name="T5" fmla="*/ 26 h 32"/>
              <a:gd name="T6" fmla="*/ 5 w 31"/>
              <a:gd name="T7" fmla="*/ 6 h 32"/>
              <a:gd name="T8" fmla="*/ 26 w 31"/>
              <a:gd name="T9" fmla="*/ 6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2">
                <a:moveTo>
                  <a:pt x="26" y="6"/>
                </a:moveTo>
                <a:cubicBezTo>
                  <a:pt x="31" y="12"/>
                  <a:pt x="31" y="21"/>
                  <a:pt x="26" y="26"/>
                </a:cubicBezTo>
                <a:cubicBezTo>
                  <a:pt x="20" y="32"/>
                  <a:pt x="11" y="32"/>
                  <a:pt x="5" y="26"/>
                </a:cubicBezTo>
                <a:cubicBezTo>
                  <a:pt x="0" y="21"/>
                  <a:pt x="0" y="12"/>
                  <a:pt x="5" y="6"/>
                </a:cubicBezTo>
                <a:cubicBezTo>
                  <a:pt x="11" y="0"/>
                  <a:pt x="20" y="0"/>
                  <a:pt x="26" y="6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Freeform 36"/>
          <p:cNvSpPr>
            <a:spLocks/>
          </p:cNvSpPr>
          <p:nvPr/>
        </p:nvSpPr>
        <p:spPr bwMode="auto">
          <a:xfrm>
            <a:off x="773237" y="3134123"/>
            <a:ext cx="82550" cy="261938"/>
          </a:xfrm>
          <a:custGeom>
            <a:avLst/>
            <a:gdLst>
              <a:gd name="T0" fmla="*/ 26 w 52"/>
              <a:gd name="T1" fmla="*/ 26 h 165"/>
              <a:gd name="T2" fmla="*/ 26 w 52"/>
              <a:gd name="T3" fmla="*/ 26 h 165"/>
              <a:gd name="T4" fmla="*/ 0 w 52"/>
              <a:gd name="T5" fmla="*/ 43 h 165"/>
              <a:gd name="T6" fmla="*/ 0 w 52"/>
              <a:gd name="T7" fmla="*/ 26 h 165"/>
              <a:gd name="T8" fmla="*/ 35 w 52"/>
              <a:gd name="T9" fmla="*/ 0 h 165"/>
              <a:gd name="T10" fmla="*/ 52 w 52"/>
              <a:gd name="T11" fmla="*/ 0 h 165"/>
              <a:gd name="T12" fmla="*/ 52 w 52"/>
              <a:gd name="T13" fmla="*/ 165 h 165"/>
              <a:gd name="T14" fmla="*/ 26 w 52"/>
              <a:gd name="T15" fmla="*/ 165 h 165"/>
              <a:gd name="T16" fmla="*/ 26 w 52"/>
              <a:gd name="T17" fmla="*/ 26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165">
                <a:moveTo>
                  <a:pt x="26" y="26"/>
                </a:moveTo>
                <a:lnTo>
                  <a:pt x="26" y="26"/>
                </a:lnTo>
                <a:lnTo>
                  <a:pt x="0" y="43"/>
                </a:lnTo>
                <a:lnTo>
                  <a:pt x="0" y="26"/>
                </a:lnTo>
                <a:lnTo>
                  <a:pt x="35" y="0"/>
                </a:lnTo>
                <a:lnTo>
                  <a:pt x="52" y="0"/>
                </a:lnTo>
                <a:lnTo>
                  <a:pt x="52" y="165"/>
                </a:lnTo>
                <a:lnTo>
                  <a:pt x="26" y="165"/>
                </a:lnTo>
                <a:lnTo>
                  <a:pt x="26" y="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" name="Freeform 37"/>
          <p:cNvSpPr>
            <a:spLocks noEditPoints="1"/>
          </p:cNvSpPr>
          <p:nvPr/>
        </p:nvSpPr>
        <p:spPr bwMode="auto">
          <a:xfrm>
            <a:off x="939924" y="3134123"/>
            <a:ext cx="179388" cy="261938"/>
          </a:xfrm>
          <a:custGeom>
            <a:avLst/>
            <a:gdLst>
              <a:gd name="T0" fmla="*/ 13 w 13"/>
              <a:gd name="T1" fmla="*/ 9 h 19"/>
              <a:gd name="T2" fmla="*/ 6 w 13"/>
              <a:gd name="T3" fmla="*/ 19 h 19"/>
              <a:gd name="T4" fmla="*/ 0 w 13"/>
              <a:gd name="T5" fmla="*/ 10 h 19"/>
              <a:gd name="T6" fmla="*/ 7 w 13"/>
              <a:gd name="T7" fmla="*/ 0 h 19"/>
              <a:gd name="T8" fmla="*/ 13 w 13"/>
              <a:gd name="T9" fmla="*/ 9 h 19"/>
              <a:gd name="T10" fmla="*/ 3 w 13"/>
              <a:gd name="T11" fmla="*/ 10 h 19"/>
              <a:gd name="T12" fmla="*/ 6 w 13"/>
              <a:gd name="T13" fmla="*/ 17 h 19"/>
              <a:gd name="T14" fmla="*/ 10 w 13"/>
              <a:gd name="T15" fmla="*/ 10 h 19"/>
              <a:gd name="T16" fmla="*/ 6 w 13"/>
              <a:gd name="T17" fmla="*/ 2 h 19"/>
              <a:gd name="T18" fmla="*/ 3 w 13"/>
              <a:gd name="T19" fmla="*/ 1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9">
                <a:moveTo>
                  <a:pt x="13" y="9"/>
                </a:moveTo>
                <a:cubicBezTo>
                  <a:pt x="13" y="16"/>
                  <a:pt x="10" y="19"/>
                  <a:pt x="6" y="19"/>
                </a:cubicBezTo>
                <a:cubicBezTo>
                  <a:pt x="3" y="19"/>
                  <a:pt x="0" y="16"/>
                  <a:pt x="0" y="10"/>
                </a:cubicBezTo>
                <a:cubicBezTo>
                  <a:pt x="0" y="4"/>
                  <a:pt x="3" y="0"/>
                  <a:pt x="7" y="0"/>
                </a:cubicBezTo>
                <a:cubicBezTo>
                  <a:pt x="11" y="0"/>
                  <a:pt x="13" y="4"/>
                  <a:pt x="13" y="9"/>
                </a:cubicBezTo>
                <a:close/>
                <a:moveTo>
                  <a:pt x="3" y="10"/>
                </a:moveTo>
                <a:cubicBezTo>
                  <a:pt x="3" y="15"/>
                  <a:pt x="4" y="17"/>
                  <a:pt x="6" y="17"/>
                </a:cubicBezTo>
                <a:cubicBezTo>
                  <a:pt x="9" y="17"/>
                  <a:pt x="10" y="14"/>
                  <a:pt x="10" y="10"/>
                </a:cubicBezTo>
                <a:cubicBezTo>
                  <a:pt x="10" y="5"/>
                  <a:pt x="9" y="2"/>
                  <a:pt x="6" y="2"/>
                </a:cubicBezTo>
                <a:cubicBezTo>
                  <a:pt x="4" y="2"/>
                  <a:pt x="3" y="5"/>
                  <a:pt x="3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Freeform 38"/>
          <p:cNvSpPr>
            <a:spLocks noEditPoints="1"/>
          </p:cNvSpPr>
          <p:nvPr/>
        </p:nvSpPr>
        <p:spPr bwMode="auto">
          <a:xfrm>
            <a:off x="1146299" y="3134123"/>
            <a:ext cx="165100" cy="261938"/>
          </a:xfrm>
          <a:custGeom>
            <a:avLst/>
            <a:gdLst>
              <a:gd name="T0" fmla="*/ 12 w 12"/>
              <a:gd name="T1" fmla="*/ 9 h 19"/>
              <a:gd name="T2" fmla="*/ 6 w 12"/>
              <a:gd name="T3" fmla="*/ 19 h 19"/>
              <a:gd name="T4" fmla="*/ 0 w 12"/>
              <a:gd name="T5" fmla="*/ 10 h 19"/>
              <a:gd name="T6" fmla="*/ 6 w 12"/>
              <a:gd name="T7" fmla="*/ 0 h 19"/>
              <a:gd name="T8" fmla="*/ 12 w 12"/>
              <a:gd name="T9" fmla="*/ 9 h 19"/>
              <a:gd name="T10" fmla="*/ 2 w 12"/>
              <a:gd name="T11" fmla="*/ 10 h 19"/>
              <a:gd name="T12" fmla="*/ 6 w 12"/>
              <a:gd name="T13" fmla="*/ 17 h 19"/>
              <a:gd name="T14" fmla="*/ 10 w 12"/>
              <a:gd name="T15" fmla="*/ 10 h 19"/>
              <a:gd name="T16" fmla="*/ 6 w 12"/>
              <a:gd name="T17" fmla="*/ 2 h 19"/>
              <a:gd name="T18" fmla="*/ 2 w 12"/>
              <a:gd name="T19" fmla="*/ 1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19">
                <a:moveTo>
                  <a:pt x="12" y="9"/>
                </a:moveTo>
                <a:cubicBezTo>
                  <a:pt x="12" y="16"/>
                  <a:pt x="10" y="19"/>
                  <a:pt x="6" y="19"/>
                </a:cubicBezTo>
                <a:cubicBezTo>
                  <a:pt x="2" y="19"/>
                  <a:pt x="0" y="16"/>
                  <a:pt x="0" y="10"/>
                </a:cubicBezTo>
                <a:cubicBezTo>
                  <a:pt x="0" y="4"/>
                  <a:pt x="2" y="0"/>
                  <a:pt x="6" y="0"/>
                </a:cubicBezTo>
                <a:cubicBezTo>
                  <a:pt x="10" y="0"/>
                  <a:pt x="12" y="4"/>
                  <a:pt x="12" y="9"/>
                </a:cubicBezTo>
                <a:close/>
                <a:moveTo>
                  <a:pt x="2" y="10"/>
                </a:moveTo>
                <a:cubicBezTo>
                  <a:pt x="2" y="15"/>
                  <a:pt x="4" y="17"/>
                  <a:pt x="6" y="17"/>
                </a:cubicBezTo>
                <a:cubicBezTo>
                  <a:pt x="9" y="17"/>
                  <a:pt x="10" y="14"/>
                  <a:pt x="10" y="10"/>
                </a:cubicBezTo>
                <a:cubicBezTo>
                  <a:pt x="10" y="5"/>
                  <a:pt x="9" y="2"/>
                  <a:pt x="6" y="2"/>
                </a:cubicBezTo>
                <a:cubicBezTo>
                  <a:pt x="4" y="2"/>
                  <a:pt x="2" y="5"/>
                  <a:pt x="2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Freeform 39"/>
          <p:cNvSpPr>
            <a:spLocks noEditPoints="1"/>
          </p:cNvSpPr>
          <p:nvPr/>
        </p:nvSpPr>
        <p:spPr bwMode="auto">
          <a:xfrm>
            <a:off x="1408237" y="3134123"/>
            <a:ext cx="152400" cy="138113"/>
          </a:xfrm>
          <a:custGeom>
            <a:avLst/>
            <a:gdLst>
              <a:gd name="T0" fmla="*/ 4 w 11"/>
              <a:gd name="T1" fmla="*/ 3 h 10"/>
              <a:gd name="T2" fmla="*/ 2 w 11"/>
              <a:gd name="T3" fmla="*/ 6 h 10"/>
              <a:gd name="T4" fmla="*/ 0 w 11"/>
              <a:gd name="T5" fmla="*/ 3 h 10"/>
              <a:gd name="T6" fmla="*/ 2 w 11"/>
              <a:gd name="T7" fmla="*/ 0 h 10"/>
              <a:gd name="T8" fmla="*/ 4 w 11"/>
              <a:gd name="T9" fmla="*/ 3 h 10"/>
              <a:gd name="T10" fmla="*/ 1 w 11"/>
              <a:gd name="T11" fmla="*/ 3 h 10"/>
              <a:gd name="T12" fmla="*/ 2 w 11"/>
              <a:gd name="T13" fmla="*/ 5 h 10"/>
              <a:gd name="T14" fmla="*/ 3 w 11"/>
              <a:gd name="T15" fmla="*/ 3 h 10"/>
              <a:gd name="T16" fmla="*/ 2 w 11"/>
              <a:gd name="T17" fmla="*/ 1 h 10"/>
              <a:gd name="T18" fmla="*/ 1 w 11"/>
              <a:gd name="T19" fmla="*/ 3 h 10"/>
              <a:gd name="T20" fmla="*/ 2 w 11"/>
              <a:gd name="T21" fmla="*/ 10 h 10"/>
              <a:gd name="T22" fmla="*/ 8 w 11"/>
              <a:gd name="T23" fmla="*/ 0 h 10"/>
              <a:gd name="T24" fmla="*/ 8 w 11"/>
              <a:gd name="T25" fmla="*/ 0 h 10"/>
              <a:gd name="T26" fmla="*/ 3 w 11"/>
              <a:gd name="T27" fmla="*/ 10 h 10"/>
              <a:gd name="T28" fmla="*/ 2 w 11"/>
              <a:gd name="T29" fmla="*/ 10 h 10"/>
              <a:gd name="T30" fmla="*/ 11 w 11"/>
              <a:gd name="T31" fmla="*/ 7 h 10"/>
              <a:gd name="T32" fmla="*/ 8 w 11"/>
              <a:gd name="T33" fmla="*/ 10 h 10"/>
              <a:gd name="T34" fmla="*/ 6 w 11"/>
              <a:gd name="T35" fmla="*/ 7 h 10"/>
              <a:gd name="T36" fmla="*/ 8 w 11"/>
              <a:gd name="T37" fmla="*/ 4 h 10"/>
              <a:gd name="T38" fmla="*/ 11 w 11"/>
              <a:gd name="T39" fmla="*/ 7 h 10"/>
              <a:gd name="T40" fmla="*/ 7 w 11"/>
              <a:gd name="T41" fmla="*/ 7 h 10"/>
              <a:gd name="T42" fmla="*/ 8 w 11"/>
              <a:gd name="T43" fmla="*/ 10 h 10"/>
              <a:gd name="T44" fmla="*/ 10 w 11"/>
              <a:gd name="T45" fmla="*/ 7 h 10"/>
              <a:gd name="T46" fmla="*/ 8 w 11"/>
              <a:gd name="T47" fmla="*/ 5 h 10"/>
              <a:gd name="T48" fmla="*/ 7 w 11"/>
              <a:gd name="T49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" h="10">
                <a:moveTo>
                  <a:pt x="4" y="3"/>
                </a:moveTo>
                <a:cubicBezTo>
                  <a:pt x="4" y="5"/>
                  <a:pt x="3" y="6"/>
                  <a:pt x="2" y="6"/>
                </a:cubicBezTo>
                <a:cubicBezTo>
                  <a:pt x="1" y="6"/>
                  <a:pt x="0" y="5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3"/>
                </a:cubicBezTo>
                <a:close/>
                <a:moveTo>
                  <a:pt x="1" y="3"/>
                </a:moveTo>
                <a:cubicBezTo>
                  <a:pt x="1" y="4"/>
                  <a:pt x="1" y="5"/>
                  <a:pt x="2" y="5"/>
                </a:cubicBezTo>
                <a:cubicBezTo>
                  <a:pt x="3" y="5"/>
                  <a:pt x="3" y="4"/>
                  <a:pt x="3" y="3"/>
                </a:cubicBezTo>
                <a:cubicBezTo>
                  <a:pt x="3" y="2"/>
                  <a:pt x="3" y="1"/>
                  <a:pt x="2" y="1"/>
                </a:cubicBezTo>
                <a:cubicBezTo>
                  <a:pt x="1" y="1"/>
                  <a:pt x="1" y="2"/>
                  <a:pt x="1" y="3"/>
                </a:cubicBezTo>
                <a:close/>
                <a:moveTo>
                  <a:pt x="2" y="1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10"/>
                  <a:pt x="3" y="10"/>
                  <a:pt x="3" y="10"/>
                </a:cubicBezTo>
                <a:lnTo>
                  <a:pt x="2" y="10"/>
                </a:lnTo>
                <a:close/>
                <a:moveTo>
                  <a:pt x="11" y="7"/>
                </a:moveTo>
                <a:cubicBezTo>
                  <a:pt x="11" y="9"/>
                  <a:pt x="10" y="10"/>
                  <a:pt x="8" y="10"/>
                </a:cubicBezTo>
                <a:cubicBezTo>
                  <a:pt x="7" y="10"/>
                  <a:pt x="6" y="9"/>
                  <a:pt x="6" y="7"/>
                </a:cubicBezTo>
                <a:cubicBezTo>
                  <a:pt x="6" y="5"/>
                  <a:pt x="7" y="4"/>
                  <a:pt x="8" y="4"/>
                </a:cubicBezTo>
                <a:cubicBezTo>
                  <a:pt x="10" y="4"/>
                  <a:pt x="11" y="5"/>
                  <a:pt x="11" y="7"/>
                </a:cubicBezTo>
                <a:close/>
                <a:moveTo>
                  <a:pt x="7" y="7"/>
                </a:moveTo>
                <a:cubicBezTo>
                  <a:pt x="7" y="9"/>
                  <a:pt x="8" y="10"/>
                  <a:pt x="8" y="10"/>
                </a:cubicBezTo>
                <a:cubicBezTo>
                  <a:pt x="9" y="10"/>
                  <a:pt x="10" y="9"/>
                  <a:pt x="10" y="7"/>
                </a:cubicBezTo>
                <a:cubicBezTo>
                  <a:pt x="10" y="6"/>
                  <a:pt x="9" y="5"/>
                  <a:pt x="8" y="5"/>
                </a:cubicBezTo>
                <a:cubicBezTo>
                  <a:pt x="8" y="5"/>
                  <a:pt x="7" y="6"/>
                  <a:pt x="7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Oval 40"/>
          <p:cNvSpPr>
            <a:spLocks noChangeArrowheads="1"/>
          </p:cNvSpPr>
          <p:nvPr/>
        </p:nvSpPr>
        <p:spPr bwMode="auto">
          <a:xfrm>
            <a:off x="2459162" y="3049985"/>
            <a:ext cx="400050" cy="401638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Freeform 41"/>
          <p:cNvSpPr>
            <a:spLocks/>
          </p:cNvSpPr>
          <p:nvPr/>
        </p:nvSpPr>
        <p:spPr bwMode="auto">
          <a:xfrm>
            <a:off x="2694112" y="2470548"/>
            <a:ext cx="427038" cy="441325"/>
          </a:xfrm>
          <a:custGeom>
            <a:avLst/>
            <a:gdLst>
              <a:gd name="T0" fmla="*/ 26 w 31"/>
              <a:gd name="T1" fmla="*/ 26 h 32"/>
              <a:gd name="T2" fmla="*/ 5 w 31"/>
              <a:gd name="T3" fmla="*/ 26 h 32"/>
              <a:gd name="T4" fmla="*/ 5 w 31"/>
              <a:gd name="T5" fmla="*/ 6 h 32"/>
              <a:gd name="T6" fmla="*/ 26 w 31"/>
              <a:gd name="T7" fmla="*/ 6 h 32"/>
              <a:gd name="T8" fmla="*/ 26 w 31"/>
              <a:gd name="T9" fmla="*/ 26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2">
                <a:moveTo>
                  <a:pt x="26" y="26"/>
                </a:moveTo>
                <a:cubicBezTo>
                  <a:pt x="20" y="32"/>
                  <a:pt x="11" y="32"/>
                  <a:pt x="5" y="26"/>
                </a:cubicBezTo>
                <a:cubicBezTo>
                  <a:pt x="0" y="21"/>
                  <a:pt x="0" y="12"/>
                  <a:pt x="5" y="6"/>
                </a:cubicBezTo>
                <a:cubicBezTo>
                  <a:pt x="11" y="0"/>
                  <a:pt x="20" y="0"/>
                  <a:pt x="26" y="6"/>
                </a:cubicBezTo>
                <a:cubicBezTo>
                  <a:pt x="31" y="12"/>
                  <a:pt x="31" y="21"/>
                  <a:pt x="26" y="26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Oval 42"/>
          <p:cNvSpPr>
            <a:spLocks noChangeArrowheads="1"/>
          </p:cNvSpPr>
          <p:nvPr/>
        </p:nvSpPr>
        <p:spPr bwMode="auto">
          <a:xfrm>
            <a:off x="3273549" y="2276872"/>
            <a:ext cx="400050" cy="4000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Freeform 43"/>
          <p:cNvSpPr>
            <a:spLocks/>
          </p:cNvSpPr>
          <p:nvPr/>
        </p:nvSpPr>
        <p:spPr bwMode="auto">
          <a:xfrm>
            <a:off x="3881562" y="2567385"/>
            <a:ext cx="303213" cy="303213"/>
          </a:xfrm>
          <a:custGeom>
            <a:avLst/>
            <a:gdLst>
              <a:gd name="T0" fmla="*/ 3 w 22"/>
              <a:gd name="T1" fmla="*/ 18 h 22"/>
              <a:gd name="T2" fmla="*/ 3 w 22"/>
              <a:gd name="T3" fmla="*/ 4 h 22"/>
              <a:gd name="T4" fmla="*/ 18 w 22"/>
              <a:gd name="T5" fmla="*/ 4 h 22"/>
              <a:gd name="T6" fmla="*/ 18 w 22"/>
              <a:gd name="T7" fmla="*/ 18 h 22"/>
              <a:gd name="T8" fmla="*/ 3 w 22"/>
              <a:gd name="T9" fmla="*/ 1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3" y="18"/>
                </a:moveTo>
                <a:cubicBezTo>
                  <a:pt x="0" y="14"/>
                  <a:pt x="0" y="8"/>
                  <a:pt x="3" y="4"/>
                </a:cubicBezTo>
                <a:cubicBezTo>
                  <a:pt x="7" y="0"/>
                  <a:pt x="14" y="0"/>
                  <a:pt x="18" y="4"/>
                </a:cubicBezTo>
                <a:cubicBezTo>
                  <a:pt x="22" y="8"/>
                  <a:pt x="22" y="14"/>
                  <a:pt x="18" y="18"/>
                </a:cubicBezTo>
                <a:cubicBezTo>
                  <a:pt x="14" y="22"/>
                  <a:pt x="7" y="22"/>
                  <a:pt x="3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Oval 44"/>
          <p:cNvSpPr>
            <a:spLocks noChangeArrowheads="1"/>
          </p:cNvSpPr>
          <p:nvPr/>
        </p:nvSpPr>
        <p:spPr bwMode="auto">
          <a:xfrm>
            <a:off x="4102224" y="3146823"/>
            <a:ext cx="276225" cy="2778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" name="Freeform 45"/>
          <p:cNvSpPr>
            <a:spLocks/>
          </p:cNvSpPr>
          <p:nvPr/>
        </p:nvSpPr>
        <p:spPr bwMode="auto">
          <a:xfrm>
            <a:off x="3784724" y="3616723"/>
            <a:ext cx="428625" cy="442913"/>
          </a:xfrm>
          <a:custGeom>
            <a:avLst/>
            <a:gdLst>
              <a:gd name="T0" fmla="*/ 5 w 31"/>
              <a:gd name="T1" fmla="*/ 6 h 32"/>
              <a:gd name="T2" fmla="*/ 26 w 31"/>
              <a:gd name="T3" fmla="*/ 6 h 32"/>
              <a:gd name="T4" fmla="*/ 26 w 31"/>
              <a:gd name="T5" fmla="*/ 26 h 32"/>
              <a:gd name="T6" fmla="*/ 5 w 31"/>
              <a:gd name="T7" fmla="*/ 26 h 32"/>
              <a:gd name="T8" fmla="*/ 5 w 31"/>
              <a:gd name="T9" fmla="*/ 6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2">
                <a:moveTo>
                  <a:pt x="5" y="6"/>
                </a:moveTo>
                <a:cubicBezTo>
                  <a:pt x="11" y="0"/>
                  <a:pt x="20" y="0"/>
                  <a:pt x="26" y="6"/>
                </a:cubicBezTo>
                <a:cubicBezTo>
                  <a:pt x="31" y="12"/>
                  <a:pt x="31" y="21"/>
                  <a:pt x="26" y="26"/>
                </a:cubicBezTo>
                <a:cubicBezTo>
                  <a:pt x="20" y="32"/>
                  <a:pt x="11" y="32"/>
                  <a:pt x="5" y="26"/>
                </a:cubicBezTo>
                <a:cubicBezTo>
                  <a:pt x="0" y="21"/>
                  <a:pt x="0" y="12"/>
                  <a:pt x="5" y="6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Oval 46"/>
          <p:cNvSpPr>
            <a:spLocks noChangeArrowheads="1"/>
          </p:cNvSpPr>
          <p:nvPr/>
        </p:nvSpPr>
        <p:spPr bwMode="auto">
          <a:xfrm>
            <a:off x="3232274" y="3865960"/>
            <a:ext cx="400050" cy="3873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" name="Freeform 47"/>
          <p:cNvSpPr>
            <a:spLocks/>
          </p:cNvSpPr>
          <p:nvPr/>
        </p:nvSpPr>
        <p:spPr bwMode="auto">
          <a:xfrm>
            <a:off x="2665537" y="3589735"/>
            <a:ext cx="428625" cy="442913"/>
          </a:xfrm>
          <a:custGeom>
            <a:avLst/>
            <a:gdLst>
              <a:gd name="T0" fmla="*/ 26 w 31"/>
              <a:gd name="T1" fmla="*/ 6 h 32"/>
              <a:gd name="T2" fmla="*/ 26 w 31"/>
              <a:gd name="T3" fmla="*/ 26 h 32"/>
              <a:gd name="T4" fmla="*/ 5 w 31"/>
              <a:gd name="T5" fmla="*/ 26 h 32"/>
              <a:gd name="T6" fmla="*/ 5 w 31"/>
              <a:gd name="T7" fmla="*/ 6 h 32"/>
              <a:gd name="T8" fmla="*/ 26 w 31"/>
              <a:gd name="T9" fmla="*/ 6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2">
                <a:moveTo>
                  <a:pt x="26" y="6"/>
                </a:moveTo>
                <a:cubicBezTo>
                  <a:pt x="31" y="12"/>
                  <a:pt x="31" y="21"/>
                  <a:pt x="26" y="26"/>
                </a:cubicBezTo>
                <a:cubicBezTo>
                  <a:pt x="20" y="32"/>
                  <a:pt x="11" y="32"/>
                  <a:pt x="5" y="26"/>
                </a:cubicBezTo>
                <a:cubicBezTo>
                  <a:pt x="0" y="21"/>
                  <a:pt x="0" y="12"/>
                  <a:pt x="5" y="6"/>
                </a:cubicBezTo>
                <a:cubicBezTo>
                  <a:pt x="11" y="0"/>
                  <a:pt x="20" y="0"/>
                  <a:pt x="26" y="6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" name="Freeform 48"/>
          <p:cNvSpPr>
            <a:spLocks/>
          </p:cNvSpPr>
          <p:nvPr/>
        </p:nvSpPr>
        <p:spPr bwMode="auto">
          <a:xfrm>
            <a:off x="3162424" y="3134123"/>
            <a:ext cx="166688" cy="261938"/>
          </a:xfrm>
          <a:custGeom>
            <a:avLst/>
            <a:gdLst>
              <a:gd name="T0" fmla="*/ 105 w 105"/>
              <a:gd name="T1" fmla="*/ 0 h 165"/>
              <a:gd name="T2" fmla="*/ 105 w 105"/>
              <a:gd name="T3" fmla="*/ 17 h 165"/>
              <a:gd name="T4" fmla="*/ 27 w 105"/>
              <a:gd name="T5" fmla="*/ 165 h 165"/>
              <a:gd name="T6" fmla="*/ 9 w 105"/>
              <a:gd name="T7" fmla="*/ 165 h 165"/>
              <a:gd name="T8" fmla="*/ 79 w 105"/>
              <a:gd name="T9" fmla="*/ 17 h 165"/>
              <a:gd name="T10" fmla="*/ 79 w 105"/>
              <a:gd name="T11" fmla="*/ 17 h 165"/>
              <a:gd name="T12" fmla="*/ 0 w 105"/>
              <a:gd name="T13" fmla="*/ 17 h 165"/>
              <a:gd name="T14" fmla="*/ 0 w 105"/>
              <a:gd name="T15" fmla="*/ 0 h 165"/>
              <a:gd name="T16" fmla="*/ 105 w 105"/>
              <a:gd name="T17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5" h="165">
                <a:moveTo>
                  <a:pt x="105" y="0"/>
                </a:moveTo>
                <a:lnTo>
                  <a:pt x="105" y="17"/>
                </a:lnTo>
                <a:lnTo>
                  <a:pt x="27" y="165"/>
                </a:lnTo>
                <a:lnTo>
                  <a:pt x="9" y="165"/>
                </a:lnTo>
                <a:lnTo>
                  <a:pt x="79" y="17"/>
                </a:lnTo>
                <a:lnTo>
                  <a:pt x="79" y="17"/>
                </a:lnTo>
                <a:lnTo>
                  <a:pt x="0" y="17"/>
                </a:lnTo>
                <a:lnTo>
                  <a:pt x="0" y="0"/>
                </a:lnTo>
                <a:lnTo>
                  <a:pt x="10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" name="Freeform 49"/>
          <p:cNvSpPr>
            <a:spLocks/>
          </p:cNvSpPr>
          <p:nvPr/>
        </p:nvSpPr>
        <p:spPr bwMode="auto">
          <a:xfrm>
            <a:off x="3356099" y="3134123"/>
            <a:ext cx="166688" cy="261938"/>
          </a:xfrm>
          <a:custGeom>
            <a:avLst/>
            <a:gdLst>
              <a:gd name="T0" fmla="*/ 11 w 12"/>
              <a:gd name="T1" fmla="*/ 2 h 19"/>
              <a:gd name="T2" fmla="*/ 4 w 12"/>
              <a:gd name="T3" fmla="*/ 2 h 19"/>
              <a:gd name="T4" fmla="*/ 3 w 12"/>
              <a:gd name="T5" fmla="*/ 7 h 19"/>
              <a:gd name="T6" fmla="*/ 5 w 12"/>
              <a:gd name="T7" fmla="*/ 7 h 19"/>
              <a:gd name="T8" fmla="*/ 9 w 12"/>
              <a:gd name="T9" fmla="*/ 8 h 19"/>
              <a:gd name="T10" fmla="*/ 12 w 12"/>
              <a:gd name="T11" fmla="*/ 13 h 19"/>
              <a:gd name="T12" fmla="*/ 5 w 12"/>
              <a:gd name="T13" fmla="*/ 19 h 19"/>
              <a:gd name="T14" fmla="*/ 0 w 12"/>
              <a:gd name="T15" fmla="*/ 18 h 19"/>
              <a:gd name="T16" fmla="*/ 1 w 12"/>
              <a:gd name="T17" fmla="*/ 16 h 19"/>
              <a:gd name="T18" fmla="*/ 5 w 12"/>
              <a:gd name="T19" fmla="*/ 17 h 19"/>
              <a:gd name="T20" fmla="*/ 9 w 12"/>
              <a:gd name="T21" fmla="*/ 13 h 19"/>
              <a:gd name="T22" fmla="*/ 4 w 12"/>
              <a:gd name="T23" fmla="*/ 9 h 19"/>
              <a:gd name="T24" fmla="*/ 1 w 12"/>
              <a:gd name="T25" fmla="*/ 9 h 19"/>
              <a:gd name="T26" fmla="*/ 2 w 12"/>
              <a:gd name="T27" fmla="*/ 0 h 19"/>
              <a:gd name="T28" fmla="*/ 11 w 12"/>
              <a:gd name="T29" fmla="*/ 0 h 19"/>
              <a:gd name="T30" fmla="*/ 11 w 12"/>
              <a:gd name="T31" fmla="*/ 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19">
                <a:moveTo>
                  <a:pt x="11" y="2"/>
                </a:moveTo>
                <a:cubicBezTo>
                  <a:pt x="4" y="2"/>
                  <a:pt x="4" y="2"/>
                  <a:pt x="4" y="2"/>
                </a:cubicBezTo>
                <a:cubicBezTo>
                  <a:pt x="3" y="7"/>
                  <a:pt x="3" y="7"/>
                  <a:pt x="3" y="7"/>
                </a:cubicBezTo>
                <a:cubicBezTo>
                  <a:pt x="4" y="7"/>
                  <a:pt x="4" y="7"/>
                  <a:pt x="5" y="7"/>
                </a:cubicBezTo>
                <a:cubicBezTo>
                  <a:pt x="6" y="7"/>
                  <a:pt x="8" y="7"/>
                  <a:pt x="9" y="8"/>
                </a:cubicBezTo>
                <a:cubicBezTo>
                  <a:pt x="11" y="9"/>
                  <a:pt x="12" y="10"/>
                  <a:pt x="12" y="13"/>
                </a:cubicBezTo>
                <a:cubicBezTo>
                  <a:pt x="12" y="16"/>
                  <a:pt x="9" y="19"/>
                  <a:pt x="5" y="19"/>
                </a:cubicBezTo>
                <a:cubicBezTo>
                  <a:pt x="3" y="19"/>
                  <a:pt x="1" y="19"/>
                  <a:pt x="0" y="18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7"/>
                  <a:pt x="3" y="17"/>
                  <a:pt x="5" y="17"/>
                </a:cubicBezTo>
                <a:cubicBezTo>
                  <a:pt x="7" y="17"/>
                  <a:pt x="9" y="16"/>
                  <a:pt x="9" y="13"/>
                </a:cubicBezTo>
                <a:cubicBezTo>
                  <a:pt x="9" y="11"/>
                  <a:pt x="8" y="9"/>
                  <a:pt x="4" y="9"/>
                </a:cubicBezTo>
                <a:cubicBezTo>
                  <a:pt x="3" y="9"/>
                  <a:pt x="2" y="9"/>
                  <a:pt x="1" y="9"/>
                </a:cubicBezTo>
                <a:cubicBezTo>
                  <a:pt x="2" y="0"/>
                  <a:pt x="2" y="0"/>
                  <a:pt x="2" y="0"/>
                </a:cubicBezTo>
                <a:cubicBezTo>
                  <a:pt x="11" y="0"/>
                  <a:pt x="11" y="0"/>
                  <a:pt x="11" y="0"/>
                </a:cubicBezTo>
                <a:lnTo>
                  <a:pt x="11" y="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Freeform 50"/>
          <p:cNvSpPr>
            <a:spLocks noEditPoints="1"/>
          </p:cNvSpPr>
          <p:nvPr/>
        </p:nvSpPr>
        <p:spPr bwMode="auto">
          <a:xfrm>
            <a:off x="3591049" y="3134123"/>
            <a:ext cx="152400" cy="150813"/>
          </a:xfrm>
          <a:custGeom>
            <a:avLst/>
            <a:gdLst>
              <a:gd name="T0" fmla="*/ 5 w 11"/>
              <a:gd name="T1" fmla="*/ 3 h 11"/>
              <a:gd name="T2" fmla="*/ 2 w 11"/>
              <a:gd name="T3" fmla="*/ 6 h 11"/>
              <a:gd name="T4" fmla="*/ 0 w 11"/>
              <a:gd name="T5" fmla="*/ 3 h 11"/>
              <a:gd name="T6" fmla="*/ 3 w 11"/>
              <a:gd name="T7" fmla="*/ 0 h 11"/>
              <a:gd name="T8" fmla="*/ 5 w 11"/>
              <a:gd name="T9" fmla="*/ 3 h 11"/>
              <a:gd name="T10" fmla="*/ 1 w 11"/>
              <a:gd name="T11" fmla="*/ 3 h 11"/>
              <a:gd name="T12" fmla="*/ 2 w 11"/>
              <a:gd name="T13" fmla="*/ 6 h 11"/>
              <a:gd name="T14" fmla="*/ 4 w 11"/>
              <a:gd name="T15" fmla="*/ 3 h 11"/>
              <a:gd name="T16" fmla="*/ 2 w 11"/>
              <a:gd name="T17" fmla="*/ 1 h 11"/>
              <a:gd name="T18" fmla="*/ 1 w 11"/>
              <a:gd name="T19" fmla="*/ 3 h 11"/>
              <a:gd name="T20" fmla="*/ 2 w 11"/>
              <a:gd name="T21" fmla="*/ 11 h 11"/>
              <a:gd name="T22" fmla="*/ 8 w 11"/>
              <a:gd name="T23" fmla="*/ 0 h 11"/>
              <a:gd name="T24" fmla="*/ 9 w 11"/>
              <a:gd name="T25" fmla="*/ 0 h 11"/>
              <a:gd name="T26" fmla="*/ 3 w 11"/>
              <a:gd name="T27" fmla="*/ 11 h 11"/>
              <a:gd name="T28" fmla="*/ 2 w 11"/>
              <a:gd name="T29" fmla="*/ 11 h 11"/>
              <a:gd name="T30" fmla="*/ 11 w 11"/>
              <a:gd name="T31" fmla="*/ 7 h 11"/>
              <a:gd name="T32" fmla="*/ 9 w 11"/>
              <a:gd name="T33" fmla="*/ 11 h 11"/>
              <a:gd name="T34" fmla="*/ 7 w 11"/>
              <a:gd name="T35" fmla="*/ 7 h 11"/>
              <a:gd name="T36" fmla="*/ 9 w 11"/>
              <a:gd name="T37" fmla="*/ 4 h 11"/>
              <a:gd name="T38" fmla="*/ 11 w 11"/>
              <a:gd name="T39" fmla="*/ 7 h 11"/>
              <a:gd name="T40" fmla="*/ 8 w 11"/>
              <a:gd name="T41" fmla="*/ 7 h 11"/>
              <a:gd name="T42" fmla="*/ 9 w 11"/>
              <a:gd name="T43" fmla="*/ 10 h 11"/>
              <a:gd name="T44" fmla="*/ 10 w 11"/>
              <a:gd name="T45" fmla="*/ 7 h 11"/>
              <a:gd name="T46" fmla="*/ 9 w 11"/>
              <a:gd name="T47" fmla="*/ 5 h 11"/>
              <a:gd name="T48" fmla="*/ 8 w 11"/>
              <a:gd name="T49" fmla="*/ 7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" h="11">
                <a:moveTo>
                  <a:pt x="5" y="3"/>
                </a:moveTo>
                <a:cubicBezTo>
                  <a:pt x="5" y="5"/>
                  <a:pt x="4" y="6"/>
                  <a:pt x="2" y="6"/>
                </a:cubicBezTo>
                <a:cubicBezTo>
                  <a:pt x="1" y="6"/>
                  <a:pt x="0" y="5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4" y="0"/>
                  <a:pt x="5" y="1"/>
                  <a:pt x="5" y="3"/>
                </a:cubicBezTo>
                <a:close/>
                <a:moveTo>
                  <a:pt x="1" y="3"/>
                </a:moveTo>
                <a:cubicBezTo>
                  <a:pt x="1" y="5"/>
                  <a:pt x="2" y="6"/>
                  <a:pt x="2" y="6"/>
                </a:cubicBezTo>
                <a:cubicBezTo>
                  <a:pt x="3" y="6"/>
                  <a:pt x="4" y="5"/>
                  <a:pt x="4" y="3"/>
                </a:cubicBezTo>
                <a:cubicBezTo>
                  <a:pt x="4" y="2"/>
                  <a:pt x="3" y="1"/>
                  <a:pt x="2" y="1"/>
                </a:cubicBezTo>
                <a:cubicBezTo>
                  <a:pt x="2" y="1"/>
                  <a:pt x="1" y="2"/>
                  <a:pt x="1" y="3"/>
                </a:cubicBezTo>
                <a:close/>
                <a:moveTo>
                  <a:pt x="2" y="11"/>
                </a:moveTo>
                <a:cubicBezTo>
                  <a:pt x="8" y="0"/>
                  <a:pt x="8" y="0"/>
                  <a:pt x="8" y="0"/>
                </a:cubicBezTo>
                <a:cubicBezTo>
                  <a:pt x="9" y="0"/>
                  <a:pt x="9" y="0"/>
                  <a:pt x="9" y="0"/>
                </a:cubicBezTo>
                <a:cubicBezTo>
                  <a:pt x="3" y="11"/>
                  <a:pt x="3" y="11"/>
                  <a:pt x="3" y="11"/>
                </a:cubicBezTo>
                <a:lnTo>
                  <a:pt x="2" y="11"/>
                </a:lnTo>
                <a:close/>
                <a:moveTo>
                  <a:pt x="11" y="7"/>
                </a:moveTo>
                <a:cubicBezTo>
                  <a:pt x="11" y="9"/>
                  <a:pt x="10" y="11"/>
                  <a:pt x="9" y="11"/>
                </a:cubicBezTo>
                <a:cubicBezTo>
                  <a:pt x="8" y="11"/>
                  <a:pt x="7" y="10"/>
                  <a:pt x="7" y="7"/>
                </a:cubicBezTo>
                <a:cubicBezTo>
                  <a:pt x="7" y="5"/>
                  <a:pt x="8" y="4"/>
                  <a:pt x="9" y="4"/>
                </a:cubicBezTo>
                <a:cubicBezTo>
                  <a:pt x="10" y="4"/>
                  <a:pt x="11" y="5"/>
                  <a:pt x="11" y="7"/>
                </a:cubicBezTo>
                <a:close/>
                <a:moveTo>
                  <a:pt x="8" y="7"/>
                </a:moveTo>
                <a:cubicBezTo>
                  <a:pt x="8" y="9"/>
                  <a:pt x="8" y="10"/>
                  <a:pt x="9" y="10"/>
                </a:cubicBezTo>
                <a:cubicBezTo>
                  <a:pt x="10" y="10"/>
                  <a:pt x="10" y="9"/>
                  <a:pt x="10" y="7"/>
                </a:cubicBezTo>
                <a:cubicBezTo>
                  <a:pt x="10" y="6"/>
                  <a:pt x="10" y="5"/>
                  <a:pt x="9" y="5"/>
                </a:cubicBezTo>
                <a:cubicBezTo>
                  <a:pt x="8" y="5"/>
                  <a:pt x="8" y="6"/>
                  <a:pt x="8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91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/>
          <p:cNvSpPr>
            <a:spLocks noChangeAspect="1" noChangeArrowheads="1" noTextEdit="1"/>
          </p:cNvSpPr>
          <p:nvPr/>
        </p:nvSpPr>
        <p:spPr bwMode="auto">
          <a:xfrm>
            <a:off x="1085256" y="463550"/>
            <a:ext cx="3086100" cy="593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6431087" y="468313"/>
            <a:ext cx="381000" cy="427038"/>
          </a:xfrm>
          <a:custGeom>
            <a:avLst/>
            <a:gdLst>
              <a:gd name="T0" fmla="*/ 4 w 90"/>
              <a:gd name="T1" fmla="*/ 0 h 101"/>
              <a:gd name="T2" fmla="*/ 3 w 90"/>
              <a:gd name="T3" fmla="*/ 0 h 101"/>
              <a:gd name="T4" fmla="*/ 0 w 90"/>
              <a:gd name="T5" fmla="*/ 0 h 101"/>
              <a:gd name="T6" fmla="*/ 83 w 90"/>
              <a:gd name="T7" fmla="*/ 85 h 101"/>
              <a:gd name="T8" fmla="*/ 81 w 90"/>
              <a:gd name="T9" fmla="*/ 101 h 101"/>
              <a:gd name="T10" fmla="*/ 89 w 90"/>
              <a:gd name="T11" fmla="*/ 100 h 101"/>
              <a:gd name="T12" fmla="*/ 90 w 90"/>
              <a:gd name="T13" fmla="*/ 85 h 101"/>
              <a:gd name="T14" fmla="*/ 4 w 90"/>
              <a:gd name="T15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0" h="101">
                <a:moveTo>
                  <a:pt x="4" y="0"/>
                </a:moveTo>
                <a:cubicBezTo>
                  <a:pt x="4" y="0"/>
                  <a:pt x="4" y="0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45" y="2"/>
                  <a:pt x="82" y="39"/>
                  <a:pt x="83" y="85"/>
                </a:cubicBezTo>
                <a:cubicBezTo>
                  <a:pt x="83" y="91"/>
                  <a:pt x="82" y="96"/>
                  <a:pt x="81" y="101"/>
                </a:cubicBezTo>
                <a:cubicBezTo>
                  <a:pt x="84" y="101"/>
                  <a:pt x="86" y="100"/>
                  <a:pt x="89" y="100"/>
                </a:cubicBezTo>
                <a:cubicBezTo>
                  <a:pt x="89" y="95"/>
                  <a:pt x="90" y="90"/>
                  <a:pt x="90" y="85"/>
                </a:cubicBezTo>
                <a:cubicBezTo>
                  <a:pt x="89" y="38"/>
                  <a:pt x="51" y="0"/>
                  <a:pt x="4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116960" y="468313"/>
            <a:ext cx="728663" cy="727075"/>
          </a:xfrm>
          <a:custGeom>
            <a:avLst/>
            <a:gdLst>
              <a:gd name="T0" fmla="*/ 172 w 172"/>
              <a:gd name="T1" fmla="*/ 85 h 172"/>
              <a:gd name="T2" fmla="*/ 87 w 172"/>
              <a:gd name="T3" fmla="*/ 172 h 172"/>
              <a:gd name="T4" fmla="*/ 0 w 172"/>
              <a:gd name="T5" fmla="*/ 87 h 172"/>
              <a:gd name="T6" fmla="*/ 85 w 172"/>
              <a:gd name="T7" fmla="*/ 0 h 172"/>
              <a:gd name="T8" fmla="*/ 172 w 172"/>
              <a:gd name="T9" fmla="*/ 85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" h="172">
                <a:moveTo>
                  <a:pt x="172" y="85"/>
                </a:moveTo>
                <a:cubicBezTo>
                  <a:pt x="172" y="133"/>
                  <a:pt x="134" y="171"/>
                  <a:pt x="87" y="172"/>
                </a:cubicBezTo>
                <a:cubicBezTo>
                  <a:pt x="40" y="172"/>
                  <a:pt x="1" y="134"/>
                  <a:pt x="0" y="87"/>
                </a:cubicBezTo>
                <a:cubicBezTo>
                  <a:pt x="0" y="40"/>
                  <a:pt x="38" y="1"/>
                  <a:pt x="85" y="0"/>
                </a:cubicBezTo>
                <a:cubicBezTo>
                  <a:pt x="133" y="0"/>
                  <a:pt x="171" y="38"/>
                  <a:pt x="172" y="85"/>
                </a:cubicBezTo>
              </a:path>
            </a:pathLst>
          </a:custGeom>
          <a:solidFill>
            <a:srgbClr val="FDD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6837487" y="890588"/>
            <a:ext cx="584200" cy="482600"/>
          </a:xfrm>
          <a:custGeom>
            <a:avLst/>
            <a:gdLst>
              <a:gd name="T0" fmla="*/ 72 w 138"/>
              <a:gd name="T1" fmla="*/ 10 h 114"/>
              <a:gd name="T2" fmla="*/ 72 w 138"/>
              <a:gd name="T3" fmla="*/ 10 h 114"/>
              <a:gd name="T4" fmla="*/ 68 w 138"/>
              <a:gd name="T5" fmla="*/ 10 h 114"/>
              <a:gd name="T6" fmla="*/ 110 w 138"/>
              <a:gd name="T7" fmla="*/ 54 h 114"/>
              <a:gd name="T8" fmla="*/ 108 w 138"/>
              <a:gd name="T9" fmla="*/ 66 h 114"/>
              <a:gd name="T10" fmla="*/ 108 w 138"/>
              <a:gd name="T11" fmla="*/ 66 h 114"/>
              <a:gd name="T12" fmla="*/ 131 w 138"/>
              <a:gd name="T13" fmla="*/ 90 h 114"/>
              <a:gd name="T14" fmla="*/ 108 w 138"/>
              <a:gd name="T15" fmla="*/ 114 h 114"/>
              <a:gd name="T16" fmla="*/ 108 w 138"/>
              <a:gd name="T17" fmla="*/ 114 h 114"/>
              <a:gd name="T18" fmla="*/ 115 w 138"/>
              <a:gd name="T19" fmla="*/ 114 h 114"/>
              <a:gd name="T20" fmla="*/ 115 w 138"/>
              <a:gd name="T21" fmla="*/ 114 h 114"/>
              <a:gd name="T22" fmla="*/ 137 w 138"/>
              <a:gd name="T23" fmla="*/ 90 h 114"/>
              <a:gd name="T24" fmla="*/ 114 w 138"/>
              <a:gd name="T25" fmla="*/ 66 h 114"/>
              <a:gd name="T26" fmla="*/ 114 w 138"/>
              <a:gd name="T27" fmla="*/ 66 h 114"/>
              <a:gd name="T28" fmla="*/ 116 w 138"/>
              <a:gd name="T29" fmla="*/ 54 h 114"/>
              <a:gd name="T30" fmla="*/ 72 w 138"/>
              <a:gd name="T31" fmla="*/ 10 h 114"/>
              <a:gd name="T32" fmla="*/ 4 w 138"/>
              <a:gd name="T33" fmla="*/ 0 h 114"/>
              <a:gd name="T34" fmla="*/ 3 w 138"/>
              <a:gd name="T35" fmla="*/ 0 h 114"/>
              <a:gd name="T36" fmla="*/ 0 w 138"/>
              <a:gd name="T37" fmla="*/ 0 h 114"/>
              <a:gd name="T38" fmla="*/ 39 w 138"/>
              <a:gd name="T39" fmla="*/ 19 h 114"/>
              <a:gd name="T40" fmla="*/ 43 w 138"/>
              <a:gd name="T41" fmla="*/ 17 h 114"/>
              <a:gd name="T42" fmla="*/ 4 w 138"/>
              <a:gd name="T4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8" h="114">
                <a:moveTo>
                  <a:pt x="72" y="10"/>
                </a:moveTo>
                <a:cubicBezTo>
                  <a:pt x="72" y="10"/>
                  <a:pt x="72" y="10"/>
                  <a:pt x="72" y="10"/>
                </a:cubicBezTo>
                <a:cubicBezTo>
                  <a:pt x="71" y="10"/>
                  <a:pt x="70" y="10"/>
                  <a:pt x="68" y="10"/>
                </a:cubicBezTo>
                <a:cubicBezTo>
                  <a:pt x="91" y="12"/>
                  <a:pt x="109" y="31"/>
                  <a:pt x="110" y="54"/>
                </a:cubicBezTo>
                <a:cubicBezTo>
                  <a:pt x="110" y="58"/>
                  <a:pt x="109" y="62"/>
                  <a:pt x="108" y="66"/>
                </a:cubicBezTo>
                <a:cubicBezTo>
                  <a:pt x="108" y="66"/>
                  <a:pt x="108" y="66"/>
                  <a:pt x="108" y="66"/>
                </a:cubicBezTo>
                <a:cubicBezTo>
                  <a:pt x="121" y="67"/>
                  <a:pt x="131" y="77"/>
                  <a:pt x="131" y="90"/>
                </a:cubicBezTo>
                <a:cubicBezTo>
                  <a:pt x="131" y="103"/>
                  <a:pt x="121" y="113"/>
                  <a:pt x="108" y="114"/>
                </a:cubicBezTo>
                <a:cubicBezTo>
                  <a:pt x="108" y="114"/>
                  <a:pt x="108" y="114"/>
                  <a:pt x="108" y="114"/>
                </a:cubicBezTo>
                <a:cubicBezTo>
                  <a:pt x="115" y="114"/>
                  <a:pt x="115" y="114"/>
                  <a:pt x="115" y="114"/>
                </a:cubicBezTo>
                <a:cubicBezTo>
                  <a:pt x="115" y="114"/>
                  <a:pt x="115" y="114"/>
                  <a:pt x="115" y="114"/>
                </a:cubicBezTo>
                <a:cubicBezTo>
                  <a:pt x="128" y="113"/>
                  <a:pt x="138" y="103"/>
                  <a:pt x="137" y="90"/>
                </a:cubicBezTo>
                <a:cubicBezTo>
                  <a:pt x="137" y="77"/>
                  <a:pt x="127" y="66"/>
                  <a:pt x="114" y="66"/>
                </a:cubicBezTo>
                <a:cubicBezTo>
                  <a:pt x="114" y="66"/>
                  <a:pt x="114" y="66"/>
                  <a:pt x="114" y="66"/>
                </a:cubicBezTo>
                <a:cubicBezTo>
                  <a:pt x="116" y="62"/>
                  <a:pt x="116" y="58"/>
                  <a:pt x="116" y="54"/>
                </a:cubicBezTo>
                <a:cubicBezTo>
                  <a:pt x="116" y="30"/>
                  <a:pt x="96" y="10"/>
                  <a:pt x="72" y="10"/>
                </a:cubicBezTo>
                <a:moveTo>
                  <a:pt x="4" y="0"/>
                </a:moveTo>
                <a:cubicBezTo>
                  <a:pt x="4" y="0"/>
                  <a:pt x="3" y="0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16" y="1"/>
                  <a:pt x="29" y="8"/>
                  <a:pt x="39" y="19"/>
                </a:cubicBezTo>
                <a:cubicBezTo>
                  <a:pt x="40" y="18"/>
                  <a:pt x="41" y="17"/>
                  <a:pt x="43" y="17"/>
                </a:cubicBezTo>
                <a:cubicBezTo>
                  <a:pt x="33" y="6"/>
                  <a:pt x="19" y="0"/>
                  <a:pt x="4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6596187" y="1068388"/>
            <a:ext cx="9525" cy="0"/>
          </a:xfrm>
          <a:custGeom>
            <a:avLst/>
            <a:gdLst>
              <a:gd name="T0" fmla="*/ 2 w 2"/>
              <a:gd name="T1" fmla="*/ 0 w 2"/>
              <a:gd name="T2" fmla="*/ 2 w 2"/>
              <a:gd name="T3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</a:path>
            </a:pathLst>
          </a:custGeom>
          <a:solidFill>
            <a:srgbClr val="D3AD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6427912" y="890588"/>
            <a:ext cx="965200" cy="492125"/>
          </a:xfrm>
          <a:custGeom>
            <a:avLst/>
            <a:gdLst>
              <a:gd name="T0" fmla="*/ 228 w 228"/>
              <a:gd name="T1" fmla="*/ 90 h 116"/>
              <a:gd name="T2" fmla="*/ 205 w 228"/>
              <a:gd name="T3" fmla="*/ 66 h 116"/>
              <a:gd name="T4" fmla="*/ 205 w 228"/>
              <a:gd name="T5" fmla="*/ 66 h 116"/>
              <a:gd name="T6" fmla="*/ 207 w 228"/>
              <a:gd name="T7" fmla="*/ 54 h 116"/>
              <a:gd name="T8" fmla="*/ 162 w 228"/>
              <a:gd name="T9" fmla="*/ 10 h 116"/>
              <a:gd name="T10" fmla="*/ 136 w 228"/>
              <a:gd name="T11" fmla="*/ 19 h 116"/>
              <a:gd name="T12" fmla="*/ 94 w 228"/>
              <a:gd name="T13" fmla="*/ 0 h 116"/>
              <a:gd name="T14" fmla="*/ 42 w 228"/>
              <a:gd name="T15" fmla="*/ 42 h 116"/>
              <a:gd name="T16" fmla="*/ 36 w 228"/>
              <a:gd name="T17" fmla="*/ 42 h 116"/>
              <a:gd name="T18" fmla="*/ 0 w 228"/>
              <a:gd name="T19" fmla="*/ 79 h 116"/>
              <a:gd name="T20" fmla="*/ 37 w 228"/>
              <a:gd name="T21" fmla="*/ 116 h 116"/>
              <a:gd name="T22" fmla="*/ 37 w 228"/>
              <a:gd name="T23" fmla="*/ 116 h 116"/>
              <a:gd name="T24" fmla="*/ 205 w 228"/>
              <a:gd name="T25" fmla="*/ 114 h 116"/>
              <a:gd name="T26" fmla="*/ 205 w 228"/>
              <a:gd name="T27" fmla="*/ 114 h 116"/>
              <a:gd name="T28" fmla="*/ 228 w 228"/>
              <a:gd name="T29" fmla="*/ 9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8" h="116">
                <a:moveTo>
                  <a:pt x="228" y="90"/>
                </a:moveTo>
                <a:cubicBezTo>
                  <a:pt x="228" y="77"/>
                  <a:pt x="218" y="67"/>
                  <a:pt x="205" y="66"/>
                </a:cubicBezTo>
                <a:cubicBezTo>
                  <a:pt x="205" y="66"/>
                  <a:pt x="205" y="66"/>
                  <a:pt x="205" y="66"/>
                </a:cubicBezTo>
                <a:cubicBezTo>
                  <a:pt x="206" y="62"/>
                  <a:pt x="207" y="58"/>
                  <a:pt x="207" y="54"/>
                </a:cubicBezTo>
                <a:cubicBezTo>
                  <a:pt x="206" y="29"/>
                  <a:pt x="187" y="10"/>
                  <a:pt x="162" y="10"/>
                </a:cubicBezTo>
                <a:cubicBezTo>
                  <a:pt x="152" y="10"/>
                  <a:pt x="143" y="14"/>
                  <a:pt x="136" y="19"/>
                </a:cubicBezTo>
                <a:cubicBezTo>
                  <a:pt x="126" y="7"/>
                  <a:pt x="111" y="0"/>
                  <a:pt x="94" y="0"/>
                </a:cubicBezTo>
                <a:cubicBezTo>
                  <a:pt x="68" y="0"/>
                  <a:pt x="47" y="18"/>
                  <a:pt x="42" y="42"/>
                </a:cubicBezTo>
                <a:cubicBezTo>
                  <a:pt x="40" y="42"/>
                  <a:pt x="38" y="42"/>
                  <a:pt x="36" y="42"/>
                </a:cubicBezTo>
                <a:cubicBezTo>
                  <a:pt x="16" y="42"/>
                  <a:pt x="0" y="59"/>
                  <a:pt x="0" y="79"/>
                </a:cubicBezTo>
                <a:cubicBezTo>
                  <a:pt x="0" y="100"/>
                  <a:pt x="17" y="116"/>
                  <a:pt x="37" y="116"/>
                </a:cubicBezTo>
                <a:cubicBezTo>
                  <a:pt x="37" y="116"/>
                  <a:pt x="37" y="116"/>
                  <a:pt x="37" y="116"/>
                </a:cubicBezTo>
                <a:cubicBezTo>
                  <a:pt x="205" y="114"/>
                  <a:pt x="205" y="114"/>
                  <a:pt x="205" y="114"/>
                </a:cubicBezTo>
                <a:cubicBezTo>
                  <a:pt x="205" y="114"/>
                  <a:pt x="205" y="114"/>
                  <a:pt x="205" y="114"/>
                </a:cubicBezTo>
                <a:cubicBezTo>
                  <a:pt x="218" y="113"/>
                  <a:pt x="228" y="103"/>
                  <a:pt x="228" y="9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6304087" y="938213"/>
            <a:ext cx="276225" cy="134938"/>
          </a:xfrm>
          <a:custGeom>
            <a:avLst/>
            <a:gdLst>
              <a:gd name="T0" fmla="*/ 5 w 65"/>
              <a:gd name="T1" fmla="*/ 0 h 32"/>
              <a:gd name="T2" fmla="*/ 5 w 65"/>
              <a:gd name="T3" fmla="*/ 0 h 32"/>
              <a:gd name="T4" fmla="*/ 0 w 65"/>
              <a:gd name="T5" fmla="*/ 0 h 32"/>
              <a:gd name="T6" fmla="*/ 57 w 65"/>
              <a:gd name="T7" fmla="*/ 32 h 32"/>
              <a:gd name="T8" fmla="*/ 65 w 65"/>
              <a:gd name="T9" fmla="*/ 31 h 32"/>
              <a:gd name="T10" fmla="*/ 5 w 65"/>
              <a:gd name="T11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" h="32"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3" y="0"/>
                  <a:pt x="1" y="0"/>
                  <a:pt x="0" y="0"/>
                </a:cubicBezTo>
                <a:cubicBezTo>
                  <a:pt x="23" y="1"/>
                  <a:pt x="44" y="14"/>
                  <a:pt x="57" y="32"/>
                </a:cubicBezTo>
                <a:cubicBezTo>
                  <a:pt x="59" y="31"/>
                  <a:pt x="62" y="31"/>
                  <a:pt x="65" y="31"/>
                </a:cubicBezTo>
                <a:cubicBezTo>
                  <a:pt x="52" y="12"/>
                  <a:pt x="30" y="0"/>
                  <a:pt x="5" y="0"/>
                </a:cubicBezTo>
              </a:path>
            </a:pathLst>
          </a:custGeom>
          <a:solidFill>
            <a:srgbClr val="D3AD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6545387" y="1068388"/>
            <a:ext cx="327025" cy="309563"/>
          </a:xfrm>
          <a:custGeom>
            <a:avLst/>
            <a:gdLst>
              <a:gd name="T0" fmla="*/ 27 w 77"/>
              <a:gd name="T1" fmla="*/ 24 h 73"/>
              <a:gd name="T2" fmla="*/ 27 w 77"/>
              <a:gd name="T3" fmla="*/ 24 h 73"/>
              <a:gd name="T4" fmla="*/ 22 w 77"/>
              <a:gd name="T5" fmla="*/ 25 h 73"/>
              <a:gd name="T6" fmla="*/ 68 w 77"/>
              <a:gd name="T7" fmla="*/ 73 h 73"/>
              <a:gd name="T8" fmla="*/ 77 w 77"/>
              <a:gd name="T9" fmla="*/ 73 h 73"/>
              <a:gd name="T10" fmla="*/ 27 w 77"/>
              <a:gd name="T11" fmla="*/ 24 h 73"/>
              <a:gd name="T12" fmla="*/ 8 w 77"/>
              <a:gd name="T13" fmla="*/ 0 h 73"/>
              <a:gd name="T14" fmla="*/ 0 w 77"/>
              <a:gd name="T15" fmla="*/ 1 h 73"/>
              <a:gd name="T16" fmla="*/ 10 w 77"/>
              <a:gd name="T17" fmla="*/ 25 h 73"/>
              <a:gd name="T18" fmla="*/ 17 w 77"/>
              <a:gd name="T19" fmla="*/ 24 h 73"/>
              <a:gd name="T20" fmla="*/ 18 w 77"/>
              <a:gd name="T21" fmla="*/ 24 h 73"/>
              <a:gd name="T22" fmla="*/ 19 w 77"/>
              <a:gd name="T23" fmla="*/ 24 h 73"/>
              <a:gd name="T24" fmla="*/ 8 w 77"/>
              <a:gd name="T25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" h="73">
                <a:moveTo>
                  <a:pt x="27" y="24"/>
                </a:moveTo>
                <a:cubicBezTo>
                  <a:pt x="27" y="24"/>
                  <a:pt x="27" y="24"/>
                  <a:pt x="27" y="24"/>
                </a:cubicBezTo>
                <a:cubicBezTo>
                  <a:pt x="25" y="24"/>
                  <a:pt x="23" y="24"/>
                  <a:pt x="22" y="25"/>
                </a:cubicBezTo>
                <a:cubicBezTo>
                  <a:pt x="47" y="27"/>
                  <a:pt x="67" y="48"/>
                  <a:pt x="68" y="73"/>
                </a:cubicBezTo>
                <a:cubicBezTo>
                  <a:pt x="77" y="73"/>
                  <a:pt x="77" y="73"/>
                  <a:pt x="77" y="73"/>
                </a:cubicBezTo>
                <a:cubicBezTo>
                  <a:pt x="77" y="46"/>
                  <a:pt x="54" y="24"/>
                  <a:pt x="27" y="24"/>
                </a:cubicBezTo>
                <a:moveTo>
                  <a:pt x="8" y="0"/>
                </a:moveTo>
                <a:cubicBezTo>
                  <a:pt x="5" y="0"/>
                  <a:pt x="2" y="0"/>
                  <a:pt x="0" y="1"/>
                </a:cubicBezTo>
                <a:cubicBezTo>
                  <a:pt x="4" y="8"/>
                  <a:pt x="8" y="16"/>
                  <a:pt x="10" y="25"/>
                </a:cubicBezTo>
                <a:cubicBezTo>
                  <a:pt x="12" y="25"/>
                  <a:pt x="15" y="24"/>
                  <a:pt x="17" y="24"/>
                </a:cubicBezTo>
                <a:cubicBezTo>
                  <a:pt x="17" y="24"/>
                  <a:pt x="17" y="24"/>
                  <a:pt x="18" y="24"/>
                </a:cubicBezTo>
                <a:cubicBezTo>
                  <a:pt x="18" y="24"/>
                  <a:pt x="19" y="24"/>
                  <a:pt x="19" y="24"/>
                </a:cubicBezTo>
                <a:cubicBezTo>
                  <a:pt x="17" y="16"/>
                  <a:pt x="13" y="7"/>
                  <a:pt x="8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5604768" y="908720"/>
            <a:ext cx="1312863" cy="668338"/>
          </a:xfrm>
          <a:custGeom>
            <a:avLst/>
            <a:gdLst>
              <a:gd name="T0" fmla="*/ 0 w 310"/>
              <a:gd name="T1" fmla="*/ 125 h 158"/>
              <a:gd name="T2" fmla="*/ 31 w 310"/>
              <a:gd name="T3" fmla="*/ 92 h 158"/>
              <a:gd name="T4" fmla="*/ 31 w 310"/>
              <a:gd name="T5" fmla="*/ 92 h 158"/>
              <a:gd name="T6" fmla="*/ 28 w 310"/>
              <a:gd name="T7" fmla="*/ 76 h 158"/>
              <a:gd name="T8" fmla="*/ 87 w 310"/>
              <a:gd name="T9" fmla="*/ 16 h 158"/>
              <a:gd name="T10" fmla="*/ 123 w 310"/>
              <a:gd name="T11" fmla="*/ 27 h 158"/>
              <a:gd name="T12" fmla="*/ 180 w 310"/>
              <a:gd name="T13" fmla="*/ 0 h 158"/>
              <a:gd name="T14" fmla="*/ 252 w 310"/>
              <a:gd name="T15" fmla="*/ 56 h 158"/>
              <a:gd name="T16" fmla="*/ 259 w 310"/>
              <a:gd name="T17" fmla="*/ 55 h 158"/>
              <a:gd name="T18" fmla="*/ 310 w 310"/>
              <a:gd name="T19" fmla="*/ 105 h 158"/>
              <a:gd name="T20" fmla="*/ 260 w 310"/>
              <a:gd name="T21" fmla="*/ 156 h 158"/>
              <a:gd name="T22" fmla="*/ 260 w 310"/>
              <a:gd name="T23" fmla="*/ 156 h 158"/>
              <a:gd name="T24" fmla="*/ 31 w 310"/>
              <a:gd name="T25" fmla="*/ 158 h 158"/>
              <a:gd name="T26" fmla="*/ 31 w 310"/>
              <a:gd name="T27" fmla="*/ 158 h 158"/>
              <a:gd name="T28" fmla="*/ 0 w 310"/>
              <a:gd name="T29" fmla="*/ 125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10" h="158">
                <a:moveTo>
                  <a:pt x="0" y="125"/>
                </a:moveTo>
                <a:cubicBezTo>
                  <a:pt x="0" y="108"/>
                  <a:pt x="14" y="93"/>
                  <a:pt x="31" y="92"/>
                </a:cubicBezTo>
                <a:cubicBezTo>
                  <a:pt x="31" y="92"/>
                  <a:pt x="31" y="92"/>
                  <a:pt x="31" y="92"/>
                </a:cubicBezTo>
                <a:cubicBezTo>
                  <a:pt x="29" y="87"/>
                  <a:pt x="28" y="81"/>
                  <a:pt x="28" y="76"/>
                </a:cubicBezTo>
                <a:cubicBezTo>
                  <a:pt x="28" y="43"/>
                  <a:pt x="54" y="16"/>
                  <a:pt x="87" y="16"/>
                </a:cubicBezTo>
                <a:cubicBezTo>
                  <a:pt x="101" y="15"/>
                  <a:pt x="113" y="20"/>
                  <a:pt x="123" y="27"/>
                </a:cubicBezTo>
                <a:cubicBezTo>
                  <a:pt x="137" y="11"/>
                  <a:pt x="157" y="0"/>
                  <a:pt x="180" y="0"/>
                </a:cubicBezTo>
                <a:cubicBezTo>
                  <a:pt x="215" y="0"/>
                  <a:pt x="244" y="23"/>
                  <a:pt x="252" y="56"/>
                </a:cubicBezTo>
                <a:cubicBezTo>
                  <a:pt x="254" y="56"/>
                  <a:pt x="257" y="55"/>
                  <a:pt x="259" y="55"/>
                </a:cubicBezTo>
                <a:cubicBezTo>
                  <a:pt x="287" y="55"/>
                  <a:pt x="309" y="77"/>
                  <a:pt x="310" y="105"/>
                </a:cubicBezTo>
                <a:cubicBezTo>
                  <a:pt x="310" y="133"/>
                  <a:pt x="288" y="156"/>
                  <a:pt x="260" y="156"/>
                </a:cubicBezTo>
                <a:cubicBezTo>
                  <a:pt x="260" y="156"/>
                  <a:pt x="260" y="156"/>
                  <a:pt x="260" y="156"/>
                </a:cubicBezTo>
                <a:cubicBezTo>
                  <a:pt x="31" y="158"/>
                  <a:pt x="31" y="158"/>
                  <a:pt x="31" y="158"/>
                </a:cubicBezTo>
                <a:cubicBezTo>
                  <a:pt x="31" y="158"/>
                  <a:pt x="31" y="158"/>
                  <a:pt x="31" y="158"/>
                </a:cubicBezTo>
                <a:cubicBezTo>
                  <a:pt x="14" y="157"/>
                  <a:pt x="0" y="143"/>
                  <a:pt x="0" y="12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2588221" y="1907257"/>
            <a:ext cx="584200" cy="1011238"/>
          </a:xfrm>
          <a:custGeom>
            <a:avLst/>
            <a:gdLst>
              <a:gd name="T0" fmla="*/ 3 w 138"/>
              <a:gd name="T1" fmla="*/ 0 h 239"/>
              <a:gd name="T2" fmla="*/ 0 w 138"/>
              <a:gd name="T3" fmla="*/ 0 h 239"/>
              <a:gd name="T4" fmla="*/ 34 w 138"/>
              <a:gd name="T5" fmla="*/ 7 h 239"/>
              <a:gd name="T6" fmla="*/ 109 w 138"/>
              <a:gd name="T7" fmla="*/ 158 h 239"/>
              <a:gd name="T8" fmla="*/ 0 w 138"/>
              <a:gd name="T9" fmla="*/ 239 h 239"/>
              <a:gd name="T10" fmla="*/ 3 w 138"/>
              <a:gd name="T11" fmla="*/ 239 h 239"/>
              <a:gd name="T12" fmla="*/ 117 w 138"/>
              <a:gd name="T13" fmla="*/ 158 h 239"/>
              <a:gd name="T14" fmla="*/ 41 w 138"/>
              <a:gd name="T15" fmla="*/ 7 h 239"/>
              <a:gd name="T16" fmla="*/ 3 w 138"/>
              <a:gd name="T17" fmla="*/ 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239">
                <a:moveTo>
                  <a:pt x="3" y="0"/>
                </a:moveTo>
                <a:cubicBezTo>
                  <a:pt x="2" y="0"/>
                  <a:pt x="1" y="0"/>
                  <a:pt x="0" y="0"/>
                </a:cubicBezTo>
                <a:cubicBezTo>
                  <a:pt x="11" y="1"/>
                  <a:pt x="23" y="3"/>
                  <a:pt x="34" y="7"/>
                </a:cubicBezTo>
                <a:cubicBezTo>
                  <a:pt x="97" y="28"/>
                  <a:pt x="130" y="95"/>
                  <a:pt x="109" y="158"/>
                </a:cubicBezTo>
                <a:cubicBezTo>
                  <a:pt x="93" y="207"/>
                  <a:pt x="48" y="238"/>
                  <a:pt x="0" y="239"/>
                </a:cubicBezTo>
                <a:cubicBezTo>
                  <a:pt x="1" y="239"/>
                  <a:pt x="2" y="239"/>
                  <a:pt x="3" y="239"/>
                </a:cubicBezTo>
                <a:cubicBezTo>
                  <a:pt x="53" y="239"/>
                  <a:pt x="100" y="208"/>
                  <a:pt x="117" y="158"/>
                </a:cubicBezTo>
                <a:cubicBezTo>
                  <a:pt x="138" y="95"/>
                  <a:pt x="104" y="28"/>
                  <a:pt x="41" y="7"/>
                </a:cubicBezTo>
                <a:cubicBezTo>
                  <a:pt x="29" y="2"/>
                  <a:pt x="16" y="0"/>
                  <a:pt x="3" y="0"/>
                </a:cubicBezTo>
              </a:path>
            </a:pathLst>
          </a:custGeom>
          <a:solidFill>
            <a:srgbClr val="A7A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2004021" y="1848520"/>
            <a:ext cx="1135063" cy="1133475"/>
          </a:xfrm>
          <a:custGeom>
            <a:avLst/>
            <a:gdLst>
              <a:gd name="T0" fmla="*/ 21 w 268"/>
              <a:gd name="T1" fmla="*/ 96 h 268"/>
              <a:gd name="T2" fmla="*/ 96 w 268"/>
              <a:gd name="T3" fmla="*/ 247 h 268"/>
              <a:gd name="T4" fmla="*/ 247 w 268"/>
              <a:gd name="T5" fmla="*/ 172 h 268"/>
              <a:gd name="T6" fmla="*/ 172 w 268"/>
              <a:gd name="T7" fmla="*/ 21 h 268"/>
              <a:gd name="T8" fmla="*/ 21 w 268"/>
              <a:gd name="T9" fmla="*/ 96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8" h="268">
                <a:moveTo>
                  <a:pt x="21" y="96"/>
                </a:moveTo>
                <a:cubicBezTo>
                  <a:pt x="0" y="159"/>
                  <a:pt x="34" y="226"/>
                  <a:pt x="96" y="247"/>
                </a:cubicBezTo>
                <a:cubicBezTo>
                  <a:pt x="159" y="268"/>
                  <a:pt x="226" y="234"/>
                  <a:pt x="247" y="172"/>
                </a:cubicBezTo>
                <a:cubicBezTo>
                  <a:pt x="268" y="109"/>
                  <a:pt x="235" y="42"/>
                  <a:pt x="172" y="21"/>
                </a:cubicBezTo>
                <a:cubicBezTo>
                  <a:pt x="110" y="0"/>
                  <a:pt x="42" y="33"/>
                  <a:pt x="21" y="96"/>
                </a:cubicBezTo>
              </a:path>
            </a:pathLst>
          </a:custGeom>
          <a:solidFill>
            <a:srgbClr val="80B1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2194521" y="2339057"/>
            <a:ext cx="411163" cy="1430338"/>
          </a:xfrm>
          <a:custGeom>
            <a:avLst/>
            <a:gdLst>
              <a:gd name="T0" fmla="*/ 13 w 97"/>
              <a:gd name="T1" fmla="*/ 338 h 338"/>
              <a:gd name="T2" fmla="*/ 97 w 97"/>
              <a:gd name="T3" fmla="*/ 0 h 338"/>
              <a:gd name="T4" fmla="*/ 0 w 97"/>
              <a:gd name="T5" fmla="*/ 335 h 338"/>
              <a:gd name="T6" fmla="*/ 13 w 97"/>
              <a:gd name="T7" fmla="*/ 338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338">
                <a:moveTo>
                  <a:pt x="13" y="338"/>
                </a:moveTo>
                <a:cubicBezTo>
                  <a:pt x="13" y="338"/>
                  <a:pt x="32" y="197"/>
                  <a:pt x="97" y="0"/>
                </a:cubicBezTo>
                <a:cubicBezTo>
                  <a:pt x="97" y="0"/>
                  <a:pt x="42" y="120"/>
                  <a:pt x="0" y="335"/>
                </a:cubicBezTo>
                <a:cubicBezTo>
                  <a:pt x="13" y="338"/>
                  <a:pt x="13" y="338"/>
                  <a:pt x="13" y="338"/>
                </a:cubicBezTo>
              </a:path>
            </a:pathLst>
          </a:custGeom>
          <a:solidFill>
            <a:srgbClr val="5A2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2512021" y="2466057"/>
            <a:ext cx="173038" cy="152400"/>
          </a:xfrm>
          <a:custGeom>
            <a:avLst/>
            <a:gdLst>
              <a:gd name="T0" fmla="*/ 11 w 109"/>
              <a:gd name="T1" fmla="*/ 64 h 96"/>
              <a:gd name="T2" fmla="*/ 109 w 109"/>
              <a:gd name="T3" fmla="*/ 0 h 96"/>
              <a:gd name="T4" fmla="*/ 0 w 109"/>
              <a:gd name="T5" fmla="*/ 96 h 96"/>
              <a:gd name="T6" fmla="*/ 11 w 109"/>
              <a:gd name="T7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9" h="96">
                <a:moveTo>
                  <a:pt x="11" y="64"/>
                </a:moveTo>
                <a:lnTo>
                  <a:pt x="109" y="0"/>
                </a:lnTo>
                <a:lnTo>
                  <a:pt x="0" y="96"/>
                </a:lnTo>
                <a:lnTo>
                  <a:pt x="11" y="64"/>
                </a:lnTo>
                <a:close/>
              </a:path>
            </a:pathLst>
          </a:custGeom>
          <a:solidFill>
            <a:srgbClr val="5A2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2397721" y="2521620"/>
            <a:ext cx="80963" cy="228600"/>
          </a:xfrm>
          <a:custGeom>
            <a:avLst/>
            <a:gdLst>
              <a:gd name="T0" fmla="*/ 51 w 51"/>
              <a:gd name="T1" fmla="*/ 112 h 144"/>
              <a:gd name="T2" fmla="*/ 0 w 51"/>
              <a:gd name="T3" fmla="*/ 0 h 144"/>
              <a:gd name="T4" fmla="*/ 40 w 51"/>
              <a:gd name="T5" fmla="*/ 144 h 144"/>
              <a:gd name="T6" fmla="*/ 51 w 51"/>
              <a:gd name="T7" fmla="*/ 1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" h="144">
                <a:moveTo>
                  <a:pt x="51" y="112"/>
                </a:moveTo>
                <a:lnTo>
                  <a:pt x="0" y="0"/>
                </a:lnTo>
                <a:lnTo>
                  <a:pt x="40" y="144"/>
                </a:lnTo>
                <a:lnTo>
                  <a:pt x="51" y="112"/>
                </a:lnTo>
                <a:close/>
              </a:path>
            </a:pathLst>
          </a:custGeom>
          <a:solidFill>
            <a:srgbClr val="5A2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1140421" y="1327820"/>
            <a:ext cx="1389063" cy="1323975"/>
          </a:xfrm>
          <a:custGeom>
            <a:avLst/>
            <a:gdLst>
              <a:gd name="T0" fmla="*/ 173 w 328"/>
              <a:gd name="T1" fmla="*/ 0 h 313"/>
              <a:gd name="T2" fmla="*/ 134 w 328"/>
              <a:gd name="T3" fmla="*/ 6 h 313"/>
              <a:gd name="T4" fmla="*/ 22 w 328"/>
              <a:gd name="T5" fmla="*/ 196 h 313"/>
              <a:gd name="T6" fmla="*/ 173 w 328"/>
              <a:gd name="T7" fmla="*/ 313 h 313"/>
              <a:gd name="T8" fmla="*/ 196 w 328"/>
              <a:gd name="T9" fmla="*/ 311 h 313"/>
              <a:gd name="T10" fmla="*/ 151 w 328"/>
              <a:gd name="T11" fmla="*/ 112 h 313"/>
              <a:gd name="T12" fmla="*/ 206 w 328"/>
              <a:gd name="T13" fmla="*/ 309 h 313"/>
              <a:gd name="T14" fmla="*/ 212 w 328"/>
              <a:gd name="T15" fmla="*/ 308 h 313"/>
              <a:gd name="T16" fmla="*/ 228 w 328"/>
              <a:gd name="T17" fmla="*/ 303 h 313"/>
              <a:gd name="T18" fmla="*/ 225 w 328"/>
              <a:gd name="T19" fmla="*/ 219 h 313"/>
              <a:gd name="T20" fmla="*/ 328 w 328"/>
              <a:gd name="T21" fmla="*/ 138 h 313"/>
              <a:gd name="T22" fmla="*/ 324 w 328"/>
              <a:gd name="T23" fmla="*/ 117 h 313"/>
              <a:gd name="T24" fmla="*/ 295 w 328"/>
              <a:gd name="T25" fmla="*/ 59 h 313"/>
              <a:gd name="T26" fmla="*/ 250 w 328"/>
              <a:gd name="T27" fmla="*/ 59 h 313"/>
              <a:gd name="T28" fmla="*/ 250 w 328"/>
              <a:gd name="T29" fmla="*/ 59 h 313"/>
              <a:gd name="T30" fmla="*/ 219 w 328"/>
              <a:gd name="T31" fmla="*/ 26 h 313"/>
              <a:gd name="T32" fmla="*/ 224 w 328"/>
              <a:gd name="T33" fmla="*/ 9 h 313"/>
              <a:gd name="T34" fmla="*/ 173 w 328"/>
              <a:gd name="T35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8" h="313">
                <a:moveTo>
                  <a:pt x="173" y="0"/>
                </a:moveTo>
                <a:cubicBezTo>
                  <a:pt x="160" y="0"/>
                  <a:pt x="147" y="2"/>
                  <a:pt x="134" y="6"/>
                </a:cubicBezTo>
                <a:cubicBezTo>
                  <a:pt x="51" y="27"/>
                  <a:pt x="0" y="112"/>
                  <a:pt x="22" y="196"/>
                </a:cubicBezTo>
                <a:cubicBezTo>
                  <a:pt x="40" y="266"/>
                  <a:pt x="104" y="313"/>
                  <a:pt x="173" y="313"/>
                </a:cubicBezTo>
                <a:cubicBezTo>
                  <a:pt x="181" y="313"/>
                  <a:pt x="189" y="312"/>
                  <a:pt x="196" y="311"/>
                </a:cubicBezTo>
                <a:cubicBezTo>
                  <a:pt x="185" y="252"/>
                  <a:pt x="170" y="185"/>
                  <a:pt x="151" y="112"/>
                </a:cubicBezTo>
                <a:cubicBezTo>
                  <a:pt x="151" y="112"/>
                  <a:pt x="177" y="181"/>
                  <a:pt x="206" y="309"/>
                </a:cubicBezTo>
                <a:cubicBezTo>
                  <a:pt x="208" y="309"/>
                  <a:pt x="210" y="308"/>
                  <a:pt x="212" y="308"/>
                </a:cubicBezTo>
                <a:cubicBezTo>
                  <a:pt x="218" y="306"/>
                  <a:pt x="223" y="305"/>
                  <a:pt x="228" y="303"/>
                </a:cubicBezTo>
                <a:cubicBezTo>
                  <a:pt x="217" y="277"/>
                  <a:pt x="215" y="248"/>
                  <a:pt x="225" y="219"/>
                </a:cubicBezTo>
                <a:cubicBezTo>
                  <a:pt x="240" y="172"/>
                  <a:pt x="282" y="142"/>
                  <a:pt x="328" y="138"/>
                </a:cubicBezTo>
                <a:cubicBezTo>
                  <a:pt x="327" y="131"/>
                  <a:pt x="326" y="124"/>
                  <a:pt x="324" y="117"/>
                </a:cubicBezTo>
                <a:cubicBezTo>
                  <a:pt x="319" y="95"/>
                  <a:pt x="308" y="75"/>
                  <a:pt x="295" y="59"/>
                </a:cubicBezTo>
                <a:cubicBezTo>
                  <a:pt x="250" y="59"/>
                  <a:pt x="250" y="59"/>
                  <a:pt x="250" y="59"/>
                </a:cubicBezTo>
                <a:cubicBezTo>
                  <a:pt x="250" y="59"/>
                  <a:pt x="250" y="59"/>
                  <a:pt x="250" y="59"/>
                </a:cubicBezTo>
                <a:cubicBezTo>
                  <a:pt x="233" y="58"/>
                  <a:pt x="219" y="44"/>
                  <a:pt x="219" y="26"/>
                </a:cubicBezTo>
                <a:cubicBezTo>
                  <a:pt x="219" y="20"/>
                  <a:pt x="221" y="14"/>
                  <a:pt x="224" y="9"/>
                </a:cubicBezTo>
                <a:cubicBezTo>
                  <a:pt x="208" y="3"/>
                  <a:pt x="191" y="0"/>
                  <a:pt x="173" y="0"/>
                </a:cubicBezTo>
              </a:path>
            </a:pathLst>
          </a:custGeom>
          <a:solidFill>
            <a:srgbClr val="A7A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2067521" y="1365920"/>
            <a:ext cx="322263" cy="211138"/>
          </a:xfrm>
          <a:custGeom>
            <a:avLst/>
            <a:gdLst>
              <a:gd name="T0" fmla="*/ 5 w 76"/>
              <a:gd name="T1" fmla="*/ 0 h 50"/>
              <a:gd name="T2" fmla="*/ 0 w 76"/>
              <a:gd name="T3" fmla="*/ 17 h 50"/>
              <a:gd name="T4" fmla="*/ 31 w 76"/>
              <a:gd name="T5" fmla="*/ 50 h 50"/>
              <a:gd name="T6" fmla="*/ 31 w 76"/>
              <a:gd name="T7" fmla="*/ 50 h 50"/>
              <a:gd name="T8" fmla="*/ 76 w 76"/>
              <a:gd name="T9" fmla="*/ 50 h 50"/>
              <a:gd name="T10" fmla="*/ 5 w 76"/>
              <a:gd name="T11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" h="50">
                <a:moveTo>
                  <a:pt x="5" y="0"/>
                </a:moveTo>
                <a:cubicBezTo>
                  <a:pt x="2" y="5"/>
                  <a:pt x="0" y="11"/>
                  <a:pt x="0" y="17"/>
                </a:cubicBezTo>
                <a:cubicBezTo>
                  <a:pt x="0" y="35"/>
                  <a:pt x="14" y="49"/>
                  <a:pt x="31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76" y="50"/>
                  <a:pt x="76" y="50"/>
                  <a:pt x="76" y="50"/>
                </a:cubicBezTo>
                <a:cubicBezTo>
                  <a:pt x="57" y="27"/>
                  <a:pt x="33" y="9"/>
                  <a:pt x="5" y="0"/>
                </a:cubicBezTo>
              </a:path>
            </a:pathLst>
          </a:custGeom>
          <a:solidFill>
            <a:srgbClr val="A7A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2050059" y="1912020"/>
            <a:ext cx="517525" cy="698500"/>
          </a:xfrm>
          <a:custGeom>
            <a:avLst/>
            <a:gdLst>
              <a:gd name="T0" fmla="*/ 113 w 122"/>
              <a:gd name="T1" fmla="*/ 0 h 165"/>
              <a:gd name="T2" fmla="*/ 10 w 122"/>
              <a:gd name="T3" fmla="*/ 81 h 165"/>
              <a:gd name="T4" fmla="*/ 13 w 122"/>
              <a:gd name="T5" fmla="*/ 165 h 165"/>
              <a:gd name="T6" fmla="*/ 113 w 122"/>
              <a:gd name="T7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165">
                <a:moveTo>
                  <a:pt x="113" y="0"/>
                </a:moveTo>
                <a:cubicBezTo>
                  <a:pt x="67" y="4"/>
                  <a:pt x="25" y="34"/>
                  <a:pt x="10" y="81"/>
                </a:cubicBezTo>
                <a:cubicBezTo>
                  <a:pt x="0" y="110"/>
                  <a:pt x="2" y="139"/>
                  <a:pt x="13" y="165"/>
                </a:cubicBezTo>
                <a:cubicBezTo>
                  <a:pt x="80" y="140"/>
                  <a:pt x="122" y="71"/>
                  <a:pt x="113" y="0"/>
                </a:cubicBezTo>
              </a:path>
            </a:pathLst>
          </a:custGeom>
          <a:solidFill>
            <a:srgbClr val="5979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1107084" y="1259557"/>
            <a:ext cx="1463675" cy="1460500"/>
          </a:xfrm>
          <a:custGeom>
            <a:avLst/>
            <a:gdLst>
              <a:gd name="T0" fmla="*/ 324 w 346"/>
              <a:gd name="T1" fmla="*/ 133 h 345"/>
              <a:gd name="T2" fmla="*/ 212 w 346"/>
              <a:gd name="T3" fmla="*/ 324 h 345"/>
              <a:gd name="T4" fmla="*/ 22 w 346"/>
              <a:gd name="T5" fmla="*/ 212 h 345"/>
              <a:gd name="T6" fmla="*/ 134 w 346"/>
              <a:gd name="T7" fmla="*/ 21 h 345"/>
              <a:gd name="T8" fmla="*/ 324 w 346"/>
              <a:gd name="T9" fmla="*/ 133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45">
                <a:moveTo>
                  <a:pt x="324" y="133"/>
                </a:moveTo>
                <a:cubicBezTo>
                  <a:pt x="346" y="217"/>
                  <a:pt x="296" y="302"/>
                  <a:pt x="212" y="324"/>
                </a:cubicBezTo>
                <a:cubicBezTo>
                  <a:pt x="129" y="345"/>
                  <a:pt x="44" y="295"/>
                  <a:pt x="22" y="212"/>
                </a:cubicBezTo>
                <a:cubicBezTo>
                  <a:pt x="0" y="128"/>
                  <a:pt x="50" y="43"/>
                  <a:pt x="134" y="21"/>
                </a:cubicBezTo>
                <a:cubicBezTo>
                  <a:pt x="217" y="0"/>
                  <a:pt x="303" y="50"/>
                  <a:pt x="324" y="133"/>
                </a:cubicBezTo>
                <a:close/>
              </a:path>
            </a:pathLst>
          </a:custGeom>
          <a:solidFill>
            <a:srgbClr val="8EC3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1780184" y="1800895"/>
            <a:ext cx="431800" cy="1981200"/>
          </a:xfrm>
          <a:custGeom>
            <a:avLst/>
            <a:gdLst>
              <a:gd name="T0" fmla="*/ 87 w 102"/>
              <a:gd name="T1" fmla="*/ 468 h 468"/>
              <a:gd name="T2" fmla="*/ 0 w 102"/>
              <a:gd name="T3" fmla="*/ 0 h 468"/>
              <a:gd name="T4" fmla="*/ 102 w 102"/>
              <a:gd name="T5" fmla="*/ 464 h 468"/>
              <a:gd name="T6" fmla="*/ 87 w 102"/>
              <a:gd name="T7" fmla="*/ 468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2" h="468">
                <a:moveTo>
                  <a:pt x="87" y="468"/>
                </a:moveTo>
                <a:cubicBezTo>
                  <a:pt x="87" y="468"/>
                  <a:pt x="70" y="275"/>
                  <a:pt x="0" y="0"/>
                </a:cubicBezTo>
                <a:cubicBezTo>
                  <a:pt x="0" y="0"/>
                  <a:pt x="62" y="167"/>
                  <a:pt x="102" y="464"/>
                </a:cubicBezTo>
                <a:cubicBezTo>
                  <a:pt x="87" y="468"/>
                  <a:pt x="87" y="468"/>
                  <a:pt x="87" y="468"/>
                </a:cubicBezTo>
              </a:path>
            </a:pathLst>
          </a:custGeom>
          <a:solidFill>
            <a:srgbClr val="6A39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1592859" y="2123157"/>
            <a:ext cx="296863" cy="101600"/>
          </a:xfrm>
          <a:custGeom>
            <a:avLst/>
            <a:gdLst>
              <a:gd name="T0" fmla="*/ 179 w 187"/>
              <a:gd name="T1" fmla="*/ 35 h 64"/>
              <a:gd name="T2" fmla="*/ 0 w 187"/>
              <a:gd name="T3" fmla="*/ 0 h 64"/>
              <a:gd name="T4" fmla="*/ 187 w 187"/>
              <a:gd name="T5" fmla="*/ 64 h 64"/>
              <a:gd name="T6" fmla="*/ 179 w 187"/>
              <a:gd name="T7" fmla="*/ 3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64">
                <a:moveTo>
                  <a:pt x="179" y="35"/>
                </a:moveTo>
                <a:lnTo>
                  <a:pt x="0" y="0"/>
                </a:lnTo>
                <a:lnTo>
                  <a:pt x="187" y="64"/>
                </a:lnTo>
                <a:lnTo>
                  <a:pt x="179" y="35"/>
                </a:lnTo>
                <a:close/>
              </a:path>
            </a:pathLst>
          </a:custGeom>
          <a:solidFill>
            <a:srgbClr val="6A39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6" name="Freeform 26"/>
          <p:cNvSpPr>
            <a:spLocks/>
          </p:cNvSpPr>
          <p:nvPr/>
        </p:nvSpPr>
        <p:spPr bwMode="auto">
          <a:xfrm>
            <a:off x="1932584" y="2077120"/>
            <a:ext cx="114300" cy="376238"/>
          </a:xfrm>
          <a:custGeom>
            <a:avLst/>
            <a:gdLst>
              <a:gd name="T0" fmla="*/ 0 w 72"/>
              <a:gd name="T1" fmla="*/ 178 h 237"/>
              <a:gd name="T2" fmla="*/ 72 w 72"/>
              <a:gd name="T3" fmla="*/ 0 h 237"/>
              <a:gd name="T4" fmla="*/ 16 w 72"/>
              <a:gd name="T5" fmla="*/ 237 h 237"/>
              <a:gd name="T6" fmla="*/ 0 w 72"/>
              <a:gd name="T7" fmla="*/ 178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237">
                <a:moveTo>
                  <a:pt x="0" y="178"/>
                </a:moveTo>
                <a:lnTo>
                  <a:pt x="72" y="0"/>
                </a:lnTo>
                <a:lnTo>
                  <a:pt x="16" y="237"/>
                </a:lnTo>
                <a:lnTo>
                  <a:pt x="0" y="178"/>
                </a:lnTo>
                <a:close/>
              </a:path>
            </a:pathLst>
          </a:custGeom>
          <a:solidFill>
            <a:srgbClr val="6A39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7" name="Freeform 27"/>
          <p:cNvSpPr>
            <a:spLocks noEditPoints="1"/>
          </p:cNvSpPr>
          <p:nvPr/>
        </p:nvSpPr>
        <p:spPr bwMode="auto">
          <a:xfrm>
            <a:off x="2215159" y="3736057"/>
            <a:ext cx="1346200" cy="2628900"/>
          </a:xfrm>
          <a:custGeom>
            <a:avLst/>
            <a:gdLst>
              <a:gd name="T0" fmla="*/ 125 w 318"/>
              <a:gd name="T1" fmla="*/ 593 h 621"/>
              <a:gd name="T2" fmla="*/ 125 w 318"/>
              <a:gd name="T3" fmla="*/ 593 h 621"/>
              <a:gd name="T4" fmla="*/ 125 w 318"/>
              <a:gd name="T5" fmla="*/ 593 h 621"/>
              <a:gd name="T6" fmla="*/ 125 w 318"/>
              <a:gd name="T7" fmla="*/ 593 h 621"/>
              <a:gd name="T8" fmla="*/ 121 w 318"/>
              <a:gd name="T9" fmla="*/ 595 h 621"/>
              <a:gd name="T10" fmla="*/ 119 w 318"/>
              <a:gd name="T11" fmla="*/ 596 h 621"/>
              <a:gd name="T12" fmla="*/ 118 w 318"/>
              <a:gd name="T13" fmla="*/ 596 h 621"/>
              <a:gd name="T14" fmla="*/ 118 w 318"/>
              <a:gd name="T15" fmla="*/ 595 h 621"/>
              <a:gd name="T16" fmla="*/ 120 w 318"/>
              <a:gd name="T17" fmla="*/ 594 h 621"/>
              <a:gd name="T18" fmla="*/ 122 w 318"/>
              <a:gd name="T19" fmla="*/ 593 h 621"/>
              <a:gd name="T20" fmla="*/ 125 w 318"/>
              <a:gd name="T21" fmla="*/ 593 h 621"/>
              <a:gd name="T22" fmla="*/ 9 w 318"/>
              <a:gd name="T23" fmla="*/ 0 h 621"/>
              <a:gd name="T24" fmla="*/ 9 w 318"/>
              <a:gd name="T25" fmla="*/ 0 h 621"/>
              <a:gd name="T26" fmla="*/ 131 w 318"/>
              <a:gd name="T27" fmla="*/ 32 h 621"/>
              <a:gd name="T28" fmla="*/ 136 w 318"/>
              <a:gd name="T29" fmla="*/ 33 h 621"/>
              <a:gd name="T30" fmla="*/ 142 w 318"/>
              <a:gd name="T31" fmla="*/ 36 h 621"/>
              <a:gd name="T32" fmla="*/ 141 w 318"/>
              <a:gd name="T33" fmla="*/ 35 h 621"/>
              <a:gd name="T34" fmla="*/ 142 w 318"/>
              <a:gd name="T35" fmla="*/ 35 h 621"/>
              <a:gd name="T36" fmla="*/ 149 w 318"/>
              <a:gd name="T37" fmla="*/ 38 h 621"/>
              <a:gd name="T38" fmla="*/ 151 w 318"/>
              <a:gd name="T39" fmla="*/ 38 h 621"/>
              <a:gd name="T40" fmla="*/ 149 w 318"/>
              <a:gd name="T41" fmla="*/ 37 h 621"/>
              <a:gd name="T42" fmla="*/ 150 w 318"/>
              <a:gd name="T43" fmla="*/ 37 h 621"/>
              <a:gd name="T44" fmla="*/ 150 w 318"/>
              <a:gd name="T45" fmla="*/ 37 h 621"/>
              <a:gd name="T46" fmla="*/ 230 w 318"/>
              <a:gd name="T47" fmla="*/ 98 h 621"/>
              <a:gd name="T48" fmla="*/ 228 w 318"/>
              <a:gd name="T49" fmla="*/ 97 h 621"/>
              <a:gd name="T50" fmla="*/ 226 w 318"/>
              <a:gd name="T51" fmla="*/ 96 h 621"/>
              <a:gd name="T52" fmla="*/ 226 w 318"/>
              <a:gd name="T53" fmla="*/ 97 h 621"/>
              <a:gd name="T54" fmla="*/ 226 w 318"/>
              <a:gd name="T55" fmla="*/ 97 h 621"/>
              <a:gd name="T56" fmla="*/ 224 w 318"/>
              <a:gd name="T57" fmla="*/ 97 h 621"/>
              <a:gd name="T58" fmla="*/ 225 w 318"/>
              <a:gd name="T59" fmla="*/ 101 h 621"/>
              <a:gd name="T60" fmla="*/ 225 w 318"/>
              <a:gd name="T61" fmla="*/ 101 h 621"/>
              <a:gd name="T62" fmla="*/ 222 w 318"/>
              <a:gd name="T63" fmla="*/ 101 h 621"/>
              <a:gd name="T64" fmla="*/ 304 w 318"/>
              <a:gd name="T65" fmla="*/ 311 h 621"/>
              <a:gd name="T66" fmla="*/ 119 w 318"/>
              <a:gd name="T67" fmla="*/ 594 h 621"/>
              <a:gd name="T68" fmla="*/ 119 w 318"/>
              <a:gd name="T69" fmla="*/ 594 h 621"/>
              <a:gd name="T70" fmla="*/ 114 w 318"/>
              <a:gd name="T71" fmla="*/ 597 h 621"/>
              <a:gd name="T72" fmla="*/ 114 w 318"/>
              <a:gd name="T73" fmla="*/ 597 h 621"/>
              <a:gd name="T74" fmla="*/ 89 w 318"/>
              <a:gd name="T75" fmla="*/ 606 h 621"/>
              <a:gd name="T76" fmla="*/ 90 w 318"/>
              <a:gd name="T77" fmla="*/ 606 h 621"/>
              <a:gd name="T78" fmla="*/ 93 w 318"/>
              <a:gd name="T79" fmla="*/ 606 h 621"/>
              <a:gd name="T80" fmla="*/ 93 w 318"/>
              <a:gd name="T81" fmla="*/ 606 h 621"/>
              <a:gd name="T82" fmla="*/ 93 w 318"/>
              <a:gd name="T83" fmla="*/ 606 h 621"/>
              <a:gd name="T84" fmla="*/ 91 w 318"/>
              <a:gd name="T85" fmla="*/ 607 h 621"/>
              <a:gd name="T86" fmla="*/ 84 w 318"/>
              <a:gd name="T87" fmla="*/ 609 h 621"/>
              <a:gd name="T88" fmla="*/ 82 w 318"/>
              <a:gd name="T89" fmla="*/ 609 h 621"/>
              <a:gd name="T90" fmla="*/ 81 w 318"/>
              <a:gd name="T91" fmla="*/ 609 h 621"/>
              <a:gd name="T92" fmla="*/ 77 w 318"/>
              <a:gd name="T93" fmla="*/ 610 h 621"/>
              <a:gd name="T94" fmla="*/ 76 w 318"/>
              <a:gd name="T95" fmla="*/ 610 h 621"/>
              <a:gd name="T96" fmla="*/ 75 w 318"/>
              <a:gd name="T97" fmla="*/ 610 h 621"/>
              <a:gd name="T98" fmla="*/ 0 w 318"/>
              <a:gd name="T99" fmla="*/ 621 h 621"/>
              <a:gd name="T100" fmla="*/ 7 w 318"/>
              <a:gd name="T101" fmla="*/ 621 h 621"/>
              <a:gd name="T102" fmla="*/ 318 w 318"/>
              <a:gd name="T103" fmla="*/ 310 h 621"/>
              <a:gd name="T104" fmla="*/ 9 w 318"/>
              <a:gd name="T105" fmla="*/ 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18" h="621">
                <a:moveTo>
                  <a:pt x="125" y="593"/>
                </a:moveTo>
                <a:cubicBezTo>
                  <a:pt x="125" y="593"/>
                  <a:pt x="125" y="593"/>
                  <a:pt x="125" y="593"/>
                </a:cubicBezTo>
                <a:cubicBezTo>
                  <a:pt x="125" y="593"/>
                  <a:pt x="125" y="593"/>
                  <a:pt x="125" y="593"/>
                </a:cubicBezTo>
                <a:cubicBezTo>
                  <a:pt x="125" y="593"/>
                  <a:pt x="125" y="593"/>
                  <a:pt x="125" y="593"/>
                </a:cubicBezTo>
                <a:cubicBezTo>
                  <a:pt x="124" y="594"/>
                  <a:pt x="122" y="595"/>
                  <a:pt x="121" y="595"/>
                </a:cubicBezTo>
                <a:cubicBezTo>
                  <a:pt x="120" y="595"/>
                  <a:pt x="120" y="596"/>
                  <a:pt x="119" y="596"/>
                </a:cubicBezTo>
                <a:cubicBezTo>
                  <a:pt x="118" y="596"/>
                  <a:pt x="118" y="596"/>
                  <a:pt x="118" y="596"/>
                </a:cubicBezTo>
                <a:cubicBezTo>
                  <a:pt x="118" y="596"/>
                  <a:pt x="118" y="596"/>
                  <a:pt x="118" y="595"/>
                </a:cubicBezTo>
                <a:cubicBezTo>
                  <a:pt x="119" y="595"/>
                  <a:pt x="119" y="595"/>
                  <a:pt x="120" y="594"/>
                </a:cubicBezTo>
                <a:cubicBezTo>
                  <a:pt x="121" y="594"/>
                  <a:pt x="121" y="594"/>
                  <a:pt x="122" y="593"/>
                </a:cubicBezTo>
                <a:cubicBezTo>
                  <a:pt x="124" y="593"/>
                  <a:pt x="124" y="593"/>
                  <a:pt x="125" y="593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53" y="3"/>
                  <a:pt x="94" y="14"/>
                  <a:pt x="131" y="32"/>
                </a:cubicBezTo>
                <a:cubicBezTo>
                  <a:pt x="133" y="33"/>
                  <a:pt x="134" y="33"/>
                  <a:pt x="136" y="33"/>
                </a:cubicBezTo>
                <a:cubicBezTo>
                  <a:pt x="138" y="34"/>
                  <a:pt x="139" y="35"/>
                  <a:pt x="142" y="36"/>
                </a:cubicBezTo>
                <a:cubicBezTo>
                  <a:pt x="142" y="35"/>
                  <a:pt x="141" y="35"/>
                  <a:pt x="141" y="35"/>
                </a:cubicBezTo>
                <a:cubicBezTo>
                  <a:pt x="141" y="35"/>
                  <a:pt x="142" y="35"/>
                  <a:pt x="142" y="35"/>
                </a:cubicBezTo>
                <a:cubicBezTo>
                  <a:pt x="144" y="36"/>
                  <a:pt x="146" y="37"/>
                  <a:pt x="149" y="38"/>
                </a:cubicBezTo>
                <a:cubicBezTo>
                  <a:pt x="149" y="38"/>
                  <a:pt x="150" y="38"/>
                  <a:pt x="151" y="38"/>
                </a:cubicBezTo>
                <a:cubicBezTo>
                  <a:pt x="150" y="38"/>
                  <a:pt x="150" y="37"/>
                  <a:pt x="149" y="37"/>
                </a:cubicBezTo>
                <a:cubicBezTo>
                  <a:pt x="149" y="37"/>
                  <a:pt x="149" y="37"/>
                  <a:pt x="150" y="37"/>
                </a:cubicBezTo>
                <a:cubicBezTo>
                  <a:pt x="150" y="37"/>
                  <a:pt x="150" y="37"/>
                  <a:pt x="150" y="37"/>
                </a:cubicBezTo>
                <a:cubicBezTo>
                  <a:pt x="180" y="53"/>
                  <a:pt x="207" y="73"/>
                  <a:pt x="230" y="98"/>
                </a:cubicBezTo>
                <a:cubicBezTo>
                  <a:pt x="229" y="97"/>
                  <a:pt x="228" y="97"/>
                  <a:pt x="228" y="97"/>
                </a:cubicBezTo>
                <a:cubicBezTo>
                  <a:pt x="227" y="97"/>
                  <a:pt x="227" y="96"/>
                  <a:pt x="226" y="96"/>
                </a:cubicBezTo>
                <a:cubicBezTo>
                  <a:pt x="226" y="96"/>
                  <a:pt x="226" y="96"/>
                  <a:pt x="226" y="97"/>
                </a:cubicBezTo>
                <a:cubicBezTo>
                  <a:pt x="226" y="97"/>
                  <a:pt x="226" y="97"/>
                  <a:pt x="226" y="97"/>
                </a:cubicBezTo>
                <a:cubicBezTo>
                  <a:pt x="225" y="97"/>
                  <a:pt x="225" y="97"/>
                  <a:pt x="224" y="97"/>
                </a:cubicBezTo>
                <a:cubicBezTo>
                  <a:pt x="222" y="97"/>
                  <a:pt x="228" y="101"/>
                  <a:pt x="225" y="101"/>
                </a:cubicBezTo>
                <a:cubicBezTo>
                  <a:pt x="225" y="101"/>
                  <a:pt x="225" y="101"/>
                  <a:pt x="225" y="101"/>
                </a:cubicBezTo>
                <a:cubicBezTo>
                  <a:pt x="224" y="101"/>
                  <a:pt x="223" y="101"/>
                  <a:pt x="222" y="101"/>
                </a:cubicBezTo>
                <a:cubicBezTo>
                  <a:pt x="273" y="156"/>
                  <a:pt x="304" y="230"/>
                  <a:pt x="304" y="311"/>
                </a:cubicBezTo>
                <a:cubicBezTo>
                  <a:pt x="304" y="437"/>
                  <a:pt x="228" y="546"/>
                  <a:pt x="119" y="594"/>
                </a:cubicBezTo>
                <a:cubicBezTo>
                  <a:pt x="119" y="594"/>
                  <a:pt x="119" y="594"/>
                  <a:pt x="119" y="594"/>
                </a:cubicBezTo>
                <a:cubicBezTo>
                  <a:pt x="117" y="595"/>
                  <a:pt x="116" y="596"/>
                  <a:pt x="114" y="597"/>
                </a:cubicBezTo>
                <a:cubicBezTo>
                  <a:pt x="114" y="597"/>
                  <a:pt x="114" y="597"/>
                  <a:pt x="114" y="597"/>
                </a:cubicBezTo>
                <a:cubicBezTo>
                  <a:pt x="106" y="600"/>
                  <a:pt x="97" y="603"/>
                  <a:pt x="89" y="606"/>
                </a:cubicBezTo>
                <a:cubicBezTo>
                  <a:pt x="89" y="606"/>
                  <a:pt x="90" y="606"/>
                  <a:pt x="90" y="606"/>
                </a:cubicBezTo>
                <a:cubicBezTo>
                  <a:pt x="91" y="606"/>
                  <a:pt x="92" y="606"/>
                  <a:pt x="93" y="606"/>
                </a:cubicBezTo>
                <a:cubicBezTo>
                  <a:pt x="93" y="606"/>
                  <a:pt x="93" y="606"/>
                  <a:pt x="93" y="606"/>
                </a:cubicBezTo>
                <a:cubicBezTo>
                  <a:pt x="93" y="606"/>
                  <a:pt x="93" y="606"/>
                  <a:pt x="93" y="606"/>
                </a:cubicBezTo>
                <a:cubicBezTo>
                  <a:pt x="92" y="606"/>
                  <a:pt x="92" y="606"/>
                  <a:pt x="91" y="607"/>
                </a:cubicBezTo>
                <a:cubicBezTo>
                  <a:pt x="89" y="607"/>
                  <a:pt x="85" y="608"/>
                  <a:pt x="84" y="609"/>
                </a:cubicBezTo>
                <a:cubicBezTo>
                  <a:pt x="83" y="609"/>
                  <a:pt x="83" y="609"/>
                  <a:pt x="82" y="609"/>
                </a:cubicBezTo>
                <a:cubicBezTo>
                  <a:pt x="82" y="609"/>
                  <a:pt x="81" y="609"/>
                  <a:pt x="81" y="609"/>
                </a:cubicBezTo>
                <a:cubicBezTo>
                  <a:pt x="79" y="609"/>
                  <a:pt x="78" y="610"/>
                  <a:pt x="77" y="610"/>
                </a:cubicBezTo>
                <a:cubicBezTo>
                  <a:pt x="76" y="610"/>
                  <a:pt x="76" y="610"/>
                  <a:pt x="76" y="610"/>
                </a:cubicBezTo>
                <a:cubicBezTo>
                  <a:pt x="76" y="610"/>
                  <a:pt x="75" y="610"/>
                  <a:pt x="75" y="610"/>
                </a:cubicBezTo>
                <a:cubicBezTo>
                  <a:pt x="51" y="617"/>
                  <a:pt x="26" y="620"/>
                  <a:pt x="0" y="621"/>
                </a:cubicBezTo>
                <a:cubicBezTo>
                  <a:pt x="3" y="621"/>
                  <a:pt x="5" y="621"/>
                  <a:pt x="7" y="621"/>
                </a:cubicBezTo>
                <a:cubicBezTo>
                  <a:pt x="179" y="621"/>
                  <a:pt x="318" y="482"/>
                  <a:pt x="318" y="310"/>
                </a:cubicBezTo>
                <a:cubicBezTo>
                  <a:pt x="318" y="139"/>
                  <a:pt x="180" y="1"/>
                  <a:pt x="9" y="0"/>
                </a:cubicBezTo>
              </a:path>
            </a:pathLst>
          </a:custGeom>
          <a:solidFill>
            <a:srgbClr val="A7A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2215159" y="3736057"/>
            <a:ext cx="38100" cy="0"/>
          </a:xfrm>
          <a:custGeom>
            <a:avLst/>
            <a:gdLst>
              <a:gd name="T0" fmla="*/ 7 w 9"/>
              <a:gd name="T1" fmla="*/ 0 w 9"/>
              <a:gd name="T2" fmla="*/ 9 w 9"/>
              <a:gd name="T3" fmla="*/ 9 w 9"/>
              <a:gd name="T4" fmla="*/ 7 w 9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9">
                <a:moveTo>
                  <a:pt x="7" y="0"/>
                </a:moveTo>
                <a:cubicBezTo>
                  <a:pt x="5" y="0"/>
                  <a:pt x="3" y="0"/>
                  <a:pt x="0" y="0"/>
                </a:cubicBezTo>
                <a:cubicBezTo>
                  <a:pt x="3" y="0"/>
                  <a:pt x="6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7" y="0"/>
                </a:cubicBezTo>
              </a:path>
            </a:pathLst>
          </a:custGeom>
          <a:solidFill>
            <a:srgbClr val="4124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" name="Oval 29"/>
          <p:cNvSpPr>
            <a:spLocks noChangeArrowheads="1"/>
          </p:cNvSpPr>
          <p:nvPr/>
        </p:nvSpPr>
        <p:spPr bwMode="auto">
          <a:xfrm>
            <a:off x="971600" y="3736057"/>
            <a:ext cx="2633663" cy="2628900"/>
          </a:xfrm>
          <a:prstGeom prst="ellipse">
            <a:avLst/>
          </a:prstGeom>
          <a:solidFill>
            <a:srgbClr val="87BA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2532659" y="3870995"/>
            <a:ext cx="657225" cy="2447925"/>
          </a:xfrm>
          <a:custGeom>
            <a:avLst/>
            <a:gdLst>
              <a:gd name="T0" fmla="*/ 14 w 155"/>
              <a:gd name="T1" fmla="*/ 574 h 578"/>
              <a:gd name="T2" fmla="*/ 0 w 155"/>
              <a:gd name="T3" fmla="*/ 578 h 578"/>
              <a:gd name="T4" fmla="*/ 1 w 155"/>
              <a:gd name="T5" fmla="*/ 578 h 578"/>
              <a:gd name="T6" fmla="*/ 2 w 155"/>
              <a:gd name="T7" fmla="*/ 578 h 578"/>
              <a:gd name="T8" fmla="*/ 6 w 155"/>
              <a:gd name="T9" fmla="*/ 577 h 578"/>
              <a:gd name="T10" fmla="*/ 7 w 155"/>
              <a:gd name="T11" fmla="*/ 577 h 578"/>
              <a:gd name="T12" fmla="*/ 9 w 155"/>
              <a:gd name="T13" fmla="*/ 577 h 578"/>
              <a:gd name="T14" fmla="*/ 16 w 155"/>
              <a:gd name="T15" fmla="*/ 575 h 578"/>
              <a:gd name="T16" fmla="*/ 18 w 155"/>
              <a:gd name="T17" fmla="*/ 574 h 578"/>
              <a:gd name="T18" fmla="*/ 15 w 155"/>
              <a:gd name="T19" fmla="*/ 574 h 578"/>
              <a:gd name="T20" fmla="*/ 14 w 155"/>
              <a:gd name="T21" fmla="*/ 574 h 578"/>
              <a:gd name="T22" fmla="*/ 44 w 155"/>
              <a:gd name="T23" fmla="*/ 562 h 578"/>
              <a:gd name="T24" fmla="*/ 39 w 155"/>
              <a:gd name="T25" fmla="*/ 565 h 578"/>
              <a:gd name="T26" fmla="*/ 39 w 155"/>
              <a:gd name="T27" fmla="*/ 565 h 578"/>
              <a:gd name="T28" fmla="*/ 44 w 155"/>
              <a:gd name="T29" fmla="*/ 562 h 578"/>
              <a:gd name="T30" fmla="*/ 44 w 155"/>
              <a:gd name="T31" fmla="*/ 562 h 578"/>
              <a:gd name="T32" fmla="*/ 50 w 155"/>
              <a:gd name="T33" fmla="*/ 561 h 578"/>
              <a:gd name="T34" fmla="*/ 47 w 155"/>
              <a:gd name="T35" fmla="*/ 561 h 578"/>
              <a:gd name="T36" fmla="*/ 45 w 155"/>
              <a:gd name="T37" fmla="*/ 562 h 578"/>
              <a:gd name="T38" fmla="*/ 43 w 155"/>
              <a:gd name="T39" fmla="*/ 563 h 578"/>
              <a:gd name="T40" fmla="*/ 43 w 155"/>
              <a:gd name="T41" fmla="*/ 564 h 578"/>
              <a:gd name="T42" fmla="*/ 44 w 155"/>
              <a:gd name="T43" fmla="*/ 564 h 578"/>
              <a:gd name="T44" fmla="*/ 46 w 155"/>
              <a:gd name="T45" fmla="*/ 563 h 578"/>
              <a:gd name="T46" fmla="*/ 50 w 155"/>
              <a:gd name="T47" fmla="*/ 561 h 578"/>
              <a:gd name="T48" fmla="*/ 50 w 155"/>
              <a:gd name="T49" fmla="*/ 561 h 578"/>
              <a:gd name="T50" fmla="*/ 56 w 155"/>
              <a:gd name="T51" fmla="*/ 0 h 578"/>
              <a:gd name="T52" fmla="*/ 147 w 155"/>
              <a:gd name="T53" fmla="*/ 69 h 578"/>
              <a:gd name="T54" fmla="*/ 150 w 155"/>
              <a:gd name="T55" fmla="*/ 69 h 578"/>
              <a:gd name="T56" fmla="*/ 150 w 155"/>
              <a:gd name="T57" fmla="*/ 69 h 578"/>
              <a:gd name="T58" fmla="*/ 149 w 155"/>
              <a:gd name="T59" fmla="*/ 65 h 578"/>
              <a:gd name="T60" fmla="*/ 151 w 155"/>
              <a:gd name="T61" fmla="*/ 65 h 578"/>
              <a:gd name="T62" fmla="*/ 151 w 155"/>
              <a:gd name="T63" fmla="*/ 65 h 578"/>
              <a:gd name="T64" fmla="*/ 151 w 155"/>
              <a:gd name="T65" fmla="*/ 64 h 578"/>
              <a:gd name="T66" fmla="*/ 153 w 155"/>
              <a:gd name="T67" fmla="*/ 65 h 578"/>
              <a:gd name="T68" fmla="*/ 155 w 155"/>
              <a:gd name="T69" fmla="*/ 66 h 578"/>
              <a:gd name="T70" fmla="*/ 75 w 155"/>
              <a:gd name="T71" fmla="*/ 5 h 578"/>
              <a:gd name="T72" fmla="*/ 75 w 155"/>
              <a:gd name="T73" fmla="*/ 5 h 578"/>
              <a:gd name="T74" fmla="*/ 74 w 155"/>
              <a:gd name="T75" fmla="*/ 5 h 578"/>
              <a:gd name="T76" fmla="*/ 76 w 155"/>
              <a:gd name="T77" fmla="*/ 6 h 578"/>
              <a:gd name="T78" fmla="*/ 74 w 155"/>
              <a:gd name="T79" fmla="*/ 6 h 578"/>
              <a:gd name="T80" fmla="*/ 67 w 155"/>
              <a:gd name="T81" fmla="*/ 3 h 578"/>
              <a:gd name="T82" fmla="*/ 66 w 155"/>
              <a:gd name="T83" fmla="*/ 3 h 578"/>
              <a:gd name="T84" fmla="*/ 67 w 155"/>
              <a:gd name="T85" fmla="*/ 4 h 578"/>
              <a:gd name="T86" fmla="*/ 61 w 155"/>
              <a:gd name="T87" fmla="*/ 1 h 578"/>
              <a:gd name="T88" fmla="*/ 56 w 155"/>
              <a:gd name="T89" fmla="*/ 0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5" h="578">
                <a:moveTo>
                  <a:pt x="14" y="574"/>
                </a:moveTo>
                <a:cubicBezTo>
                  <a:pt x="9" y="575"/>
                  <a:pt x="5" y="577"/>
                  <a:pt x="0" y="578"/>
                </a:cubicBezTo>
                <a:cubicBezTo>
                  <a:pt x="0" y="578"/>
                  <a:pt x="1" y="578"/>
                  <a:pt x="1" y="578"/>
                </a:cubicBezTo>
                <a:cubicBezTo>
                  <a:pt x="1" y="578"/>
                  <a:pt x="1" y="578"/>
                  <a:pt x="2" y="578"/>
                </a:cubicBezTo>
                <a:cubicBezTo>
                  <a:pt x="3" y="578"/>
                  <a:pt x="4" y="577"/>
                  <a:pt x="6" y="577"/>
                </a:cubicBezTo>
                <a:cubicBezTo>
                  <a:pt x="6" y="577"/>
                  <a:pt x="7" y="577"/>
                  <a:pt x="7" y="577"/>
                </a:cubicBezTo>
                <a:cubicBezTo>
                  <a:pt x="8" y="577"/>
                  <a:pt x="8" y="577"/>
                  <a:pt x="9" y="577"/>
                </a:cubicBezTo>
                <a:cubicBezTo>
                  <a:pt x="10" y="576"/>
                  <a:pt x="14" y="575"/>
                  <a:pt x="16" y="575"/>
                </a:cubicBezTo>
                <a:cubicBezTo>
                  <a:pt x="17" y="574"/>
                  <a:pt x="17" y="574"/>
                  <a:pt x="18" y="574"/>
                </a:cubicBezTo>
                <a:cubicBezTo>
                  <a:pt x="17" y="574"/>
                  <a:pt x="16" y="574"/>
                  <a:pt x="15" y="574"/>
                </a:cubicBezTo>
                <a:cubicBezTo>
                  <a:pt x="15" y="574"/>
                  <a:pt x="14" y="574"/>
                  <a:pt x="14" y="574"/>
                </a:cubicBezTo>
                <a:moveTo>
                  <a:pt x="44" y="562"/>
                </a:moveTo>
                <a:cubicBezTo>
                  <a:pt x="43" y="563"/>
                  <a:pt x="41" y="564"/>
                  <a:pt x="39" y="565"/>
                </a:cubicBezTo>
                <a:cubicBezTo>
                  <a:pt x="39" y="565"/>
                  <a:pt x="39" y="565"/>
                  <a:pt x="39" y="565"/>
                </a:cubicBezTo>
                <a:cubicBezTo>
                  <a:pt x="41" y="564"/>
                  <a:pt x="42" y="563"/>
                  <a:pt x="44" y="562"/>
                </a:cubicBezTo>
                <a:cubicBezTo>
                  <a:pt x="44" y="562"/>
                  <a:pt x="44" y="562"/>
                  <a:pt x="44" y="562"/>
                </a:cubicBezTo>
                <a:moveTo>
                  <a:pt x="50" y="561"/>
                </a:moveTo>
                <a:cubicBezTo>
                  <a:pt x="49" y="561"/>
                  <a:pt x="49" y="561"/>
                  <a:pt x="47" y="561"/>
                </a:cubicBezTo>
                <a:cubicBezTo>
                  <a:pt x="46" y="562"/>
                  <a:pt x="46" y="562"/>
                  <a:pt x="45" y="562"/>
                </a:cubicBezTo>
                <a:cubicBezTo>
                  <a:pt x="44" y="563"/>
                  <a:pt x="44" y="563"/>
                  <a:pt x="43" y="563"/>
                </a:cubicBezTo>
                <a:cubicBezTo>
                  <a:pt x="43" y="564"/>
                  <a:pt x="43" y="564"/>
                  <a:pt x="43" y="564"/>
                </a:cubicBezTo>
                <a:cubicBezTo>
                  <a:pt x="44" y="564"/>
                  <a:pt x="44" y="564"/>
                  <a:pt x="44" y="564"/>
                </a:cubicBezTo>
                <a:cubicBezTo>
                  <a:pt x="45" y="564"/>
                  <a:pt x="45" y="563"/>
                  <a:pt x="46" y="563"/>
                </a:cubicBezTo>
                <a:cubicBezTo>
                  <a:pt x="47" y="563"/>
                  <a:pt x="49" y="562"/>
                  <a:pt x="50" y="561"/>
                </a:cubicBezTo>
                <a:cubicBezTo>
                  <a:pt x="50" y="561"/>
                  <a:pt x="50" y="561"/>
                  <a:pt x="50" y="561"/>
                </a:cubicBezTo>
                <a:moveTo>
                  <a:pt x="56" y="0"/>
                </a:moveTo>
                <a:cubicBezTo>
                  <a:pt x="91" y="17"/>
                  <a:pt x="121" y="41"/>
                  <a:pt x="147" y="69"/>
                </a:cubicBezTo>
                <a:cubicBezTo>
                  <a:pt x="148" y="69"/>
                  <a:pt x="149" y="69"/>
                  <a:pt x="150" y="69"/>
                </a:cubicBezTo>
                <a:cubicBezTo>
                  <a:pt x="150" y="69"/>
                  <a:pt x="150" y="69"/>
                  <a:pt x="150" y="69"/>
                </a:cubicBezTo>
                <a:cubicBezTo>
                  <a:pt x="153" y="69"/>
                  <a:pt x="147" y="65"/>
                  <a:pt x="149" y="65"/>
                </a:cubicBezTo>
                <a:cubicBezTo>
                  <a:pt x="150" y="65"/>
                  <a:pt x="150" y="65"/>
                  <a:pt x="151" y="65"/>
                </a:cubicBezTo>
                <a:cubicBezTo>
                  <a:pt x="151" y="65"/>
                  <a:pt x="151" y="65"/>
                  <a:pt x="151" y="65"/>
                </a:cubicBezTo>
                <a:cubicBezTo>
                  <a:pt x="151" y="64"/>
                  <a:pt x="151" y="64"/>
                  <a:pt x="151" y="64"/>
                </a:cubicBezTo>
                <a:cubicBezTo>
                  <a:pt x="152" y="64"/>
                  <a:pt x="152" y="65"/>
                  <a:pt x="153" y="65"/>
                </a:cubicBezTo>
                <a:cubicBezTo>
                  <a:pt x="153" y="65"/>
                  <a:pt x="154" y="65"/>
                  <a:pt x="155" y="66"/>
                </a:cubicBezTo>
                <a:cubicBezTo>
                  <a:pt x="132" y="41"/>
                  <a:pt x="105" y="21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4" y="5"/>
                  <a:pt x="74" y="5"/>
                  <a:pt x="74" y="5"/>
                </a:cubicBezTo>
                <a:cubicBezTo>
                  <a:pt x="75" y="5"/>
                  <a:pt x="75" y="6"/>
                  <a:pt x="76" y="6"/>
                </a:cubicBezTo>
                <a:cubicBezTo>
                  <a:pt x="75" y="6"/>
                  <a:pt x="74" y="6"/>
                  <a:pt x="74" y="6"/>
                </a:cubicBezTo>
                <a:cubicBezTo>
                  <a:pt x="71" y="5"/>
                  <a:pt x="69" y="4"/>
                  <a:pt x="67" y="3"/>
                </a:cubicBezTo>
                <a:cubicBezTo>
                  <a:pt x="67" y="3"/>
                  <a:pt x="66" y="3"/>
                  <a:pt x="66" y="3"/>
                </a:cubicBezTo>
                <a:cubicBezTo>
                  <a:pt x="66" y="3"/>
                  <a:pt x="67" y="3"/>
                  <a:pt x="67" y="4"/>
                </a:cubicBezTo>
                <a:cubicBezTo>
                  <a:pt x="64" y="3"/>
                  <a:pt x="63" y="2"/>
                  <a:pt x="61" y="1"/>
                </a:cubicBezTo>
                <a:cubicBezTo>
                  <a:pt x="59" y="1"/>
                  <a:pt x="58" y="1"/>
                  <a:pt x="56" y="0"/>
                </a:cubicBezTo>
              </a:path>
            </a:pathLst>
          </a:custGeom>
          <a:solidFill>
            <a:srgbClr val="8A85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1165821" y="3804320"/>
            <a:ext cx="2095500" cy="2514600"/>
          </a:xfrm>
          <a:custGeom>
            <a:avLst/>
            <a:gdLst>
              <a:gd name="T0" fmla="*/ 391 w 495"/>
              <a:gd name="T1" fmla="*/ 323 h 594"/>
              <a:gd name="T2" fmla="*/ 325 w 495"/>
              <a:gd name="T3" fmla="*/ 282 h 594"/>
              <a:gd name="T4" fmla="*/ 274 w 495"/>
              <a:gd name="T5" fmla="*/ 263 h 594"/>
              <a:gd name="T6" fmla="*/ 301 w 495"/>
              <a:gd name="T7" fmla="*/ 248 h 594"/>
              <a:gd name="T8" fmla="*/ 363 w 495"/>
              <a:gd name="T9" fmla="*/ 133 h 594"/>
              <a:gd name="T10" fmla="*/ 39 w 495"/>
              <a:gd name="T11" fmla="*/ 121 h 594"/>
              <a:gd name="T12" fmla="*/ 410 w 495"/>
              <a:gd name="T13" fmla="*/ 140 h 594"/>
              <a:gd name="T14" fmla="*/ 1 w 495"/>
              <a:gd name="T15" fmla="*/ 113 h 594"/>
              <a:gd name="T16" fmla="*/ 285 w 495"/>
              <a:gd name="T17" fmla="*/ 64 h 594"/>
              <a:gd name="T18" fmla="*/ 256 w 495"/>
              <a:gd name="T19" fmla="*/ 59 h 594"/>
              <a:gd name="T20" fmla="*/ 291 w 495"/>
              <a:gd name="T21" fmla="*/ 41 h 594"/>
              <a:gd name="T22" fmla="*/ 91 w 495"/>
              <a:gd name="T23" fmla="*/ 51 h 594"/>
              <a:gd name="T24" fmla="*/ 128 w 495"/>
              <a:gd name="T25" fmla="*/ 39 h 594"/>
              <a:gd name="T26" fmla="*/ 177 w 495"/>
              <a:gd name="T27" fmla="*/ 42 h 594"/>
              <a:gd name="T28" fmla="*/ 202 w 495"/>
              <a:gd name="T29" fmla="*/ 27 h 594"/>
              <a:gd name="T30" fmla="*/ 125 w 495"/>
              <a:gd name="T31" fmla="*/ 26 h 594"/>
              <a:gd name="T32" fmla="*/ 290 w 495"/>
              <a:gd name="T33" fmla="*/ 149 h 594"/>
              <a:gd name="T34" fmla="*/ 275 w 495"/>
              <a:gd name="T35" fmla="*/ 149 h 594"/>
              <a:gd name="T36" fmla="*/ 226 w 495"/>
              <a:gd name="T37" fmla="*/ 132 h 594"/>
              <a:gd name="T38" fmla="*/ 150 w 495"/>
              <a:gd name="T39" fmla="*/ 49 h 594"/>
              <a:gd name="T40" fmla="*/ 52 w 495"/>
              <a:gd name="T41" fmla="*/ 68 h 594"/>
              <a:gd name="T42" fmla="*/ 42 w 495"/>
              <a:gd name="T43" fmla="*/ 113 h 594"/>
              <a:gd name="T44" fmla="*/ 95 w 495"/>
              <a:gd name="T45" fmla="*/ 209 h 594"/>
              <a:gd name="T46" fmla="*/ 150 w 495"/>
              <a:gd name="T47" fmla="*/ 265 h 594"/>
              <a:gd name="T48" fmla="*/ 262 w 495"/>
              <a:gd name="T49" fmla="*/ 331 h 594"/>
              <a:gd name="T50" fmla="*/ 283 w 495"/>
              <a:gd name="T51" fmla="*/ 409 h 594"/>
              <a:gd name="T52" fmla="*/ 317 w 495"/>
              <a:gd name="T53" fmla="*/ 560 h 594"/>
              <a:gd name="T54" fmla="*/ 326 w 495"/>
              <a:gd name="T55" fmla="*/ 585 h 594"/>
              <a:gd name="T56" fmla="*/ 384 w 495"/>
              <a:gd name="T57" fmla="*/ 542 h 594"/>
              <a:gd name="T58" fmla="*/ 455 w 495"/>
              <a:gd name="T59" fmla="*/ 475 h 594"/>
              <a:gd name="T60" fmla="*/ 441 w 495"/>
              <a:gd name="T61" fmla="*/ 389 h 594"/>
              <a:gd name="T62" fmla="*/ 354 w 495"/>
              <a:gd name="T63" fmla="*/ 328 h 594"/>
              <a:gd name="T64" fmla="*/ 271 w 495"/>
              <a:gd name="T65" fmla="*/ 303 h 594"/>
              <a:gd name="T66" fmla="*/ 193 w 495"/>
              <a:gd name="T67" fmla="*/ 241 h 594"/>
              <a:gd name="T68" fmla="*/ 284 w 495"/>
              <a:gd name="T69" fmla="*/ 245 h 594"/>
              <a:gd name="T70" fmla="*/ 318 w 495"/>
              <a:gd name="T71" fmla="*/ 163 h 594"/>
              <a:gd name="T72" fmla="*/ 359 w 495"/>
              <a:gd name="T73" fmla="*/ 149 h 594"/>
              <a:gd name="T74" fmla="*/ 374 w 495"/>
              <a:gd name="T75" fmla="*/ 91 h 594"/>
              <a:gd name="T76" fmla="*/ 222 w 495"/>
              <a:gd name="T77" fmla="*/ 87 h 594"/>
              <a:gd name="T78" fmla="*/ 265 w 495"/>
              <a:gd name="T79" fmla="*/ 50 h 594"/>
              <a:gd name="T80" fmla="*/ 293 w 495"/>
              <a:gd name="T81" fmla="*/ 56 h 594"/>
              <a:gd name="T82" fmla="*/ 345 w 495"/>
              <a:gd name="T83" fmla="*/ 55 h 594"/>
              <a:gd name="T84" fmla="*/ 306 w 495"/>
              <a:gd name="T85" fmla="*/ 32 h 594"/>
              <a:gd name="T86" fmla="*/ 251 w 495"/>
              <a:gd name="T87" fmla="*/ 37 h 594"/>
              <a:gd name="T88" fmla="*/ 130 w 495"/>
              <a:gd name="T89" fmla="*/ 25 h 594"/>
              <a:gd name="T90" fmla="*/ 131 w 495"/>
              <a:gd name="T91" fmla="*/ 28 h 594"/>
              <a:gd name="T92" fmla="*/ 160 w 495"/>
              <a:gd name="T93" fmla="*/ 24 h 594"/>
              <a:gd name="T94" fmla="*/ 195 w 495"/>
              <a:gd name="T95" fmla="*/ 18 h 594"/>
              <a:gd name="T96" fmla="*/ 189 w 495"/>
              <a:gd name="T97" fmla="*/ 22 h 594"/>
              <a:gd name="T98" fmla="*/ 241 w 495"/>
              <a:gd name="T99" fmla="*/ 22 h 594"/>
              <a:gd name="T100" fmla="*/ 221 w 495"/>
              <a:gd name="T101" fmla="*/ 14 h 594"/>
              <a:gd name="T102" fmla="*/ 322 w 495"/>
              <a:gd name="T103" fmla="*/ 21 h 594"/>
              <a:gd name="T104" fmla="*/ 399 w 495"/>
              <a:gd name="T105" fmla="*/ 51 h 594"/>
              <a:gd name="T106" fmla="*/ 456 w 495"/>
              <a:gd name="T107" fmla="*/ 86 h 594"/>
              <a:gd name="T108" fmla="*/ 169 w 495"/>
              <a:gd name="T109" fmla="*/ 14 h 594"/>
              <a:gd name="T110" fmla="*/ 214 w 495"/>
              <a:gd name="T111" fmla="*/ 13 h 594"/>
              <a:gd name="T112" fmla="*/ 214 w 495"/>
              <a:gd name="T113" fmla="*/ 6 h 594"/>
              <a:gd name="T114" fmla="*/ 244 w 495"/>
              <a:gd name="T115" fmla="*/ 12 h 594"/>
              <a:gd name="T116" fmla="*/ 274 w 495"/>
              <a:gd name="T117" fmla="*/ 0 h 594"/>
              <a:gd name="T118" fmla="*/ 280 w 495"/>
              <a:gd name="T119" fmla="*/ 6 h 594"/>
              <a:gd name="T120" fmla="*/ 245 w 495"/>
              <a:gd name="T121" fmla="*/ 13 h 594"/>
              <a:gd name="T122" fmla="*/ 345 w 495"/>
              <a:gd name="T123" fmla="*/ 11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95" h="594">
                <a:moveTo>
                  <a:pt x="368" y="578"/>
                </a:moveTo>
                <a:cubicBezTo>
                  <a:pt x="366" y="578"/>
                  <a:pt x="365" y="579"/>
                  <a:pt x="363" y="579"/>
                </a:cubicBezTo>
                <a:cubicBezTo>
                  <a:pt x="363" y="579"/>
                  <a:pt x="363" y="579"/>
                  <a:pt x="364" y="579"/>
                </a:cubicBezTo>
                <a:cubicBezTo>
                  <a:pt x="364" y="579"/>
                  <a:pt x="364" y="579"/>
                  <a:pt x="364" y="579"/>
                </a:cubicBezTo>
                <a:cubicBezTo>
                  <a:pt x="363" y="580"/>
                  <a:pt x="362" y="580"/>
                  <a:pt x="362" y="581"/>
                </a:cubicBezTo>
                <a:cubicBezTo>
                  <a:pt x="362" y="581"/>
                  <a:pt x="362" y="581"/>
                  <a:pt x="362" y="581"/>
                </a:cubicBezTo>
                <a:cubicBezTo>
                  <a:pt x="364" y="580"/>
                  <a:pt x="366" y="579"/>
                  <a:pt x="367" y="578"/>
                </a:cubicBezTo>
                <a:cubicBezTo>
                  <a:pt x="368" y="578"/>
                  <a:pt x="368" y="578"/>
                  <a:pt x="368" y="578"/>
                </a:cubicBezTo>
                <a:moveTo>
                  <a:pt x="312" y="563"/>
                </a:moveTo>
                <a:cubicBezTo>
                  <a:pt x="312" y="563"/>
                  <a:pt x="312" y="563"/>
                  <a:pt x="312" y="563"/>
                </a:cubicBezTo>
                <a:cubicBezTo>
                  <a:pt x="311" y="563"/>
                  <a:pt x="309" y="565"/>
                  <a:pt x="309" y="565"/>
                </a:cubicBezTo>
                <a:cubicBezTo>
                  <a:pt x="309" y="566"/>
                  <a:pt x="309" y="566"/>
                  <a:pt x="309" y="566"/>
                </a:cubicBezTo>
                <a:cubicBezTo>
                  <a:pt x="309" y="567"/>
                  <a:pt x="310" y="567"/>
                  <a:pt x="311" y="567"/>
                </a:cubicBezTo>
                <a:cubicBezTo>
                  <a:pt x="311" y="567"/>
                  <a:pt x="311" y="567"/>
                  <a:pt x="311" y="567"/>
                </a:cubicBezTo>
                <a:cubicBezTo>
                  <a:pt x="311" y="567"/>
                  <a:pt x="312" y="567"/>
                  <a:pt x="312" y="567"/>
                </a:cubicBezTo>
                <a:cubicBezTo>
                  <a:pt x="312" y="567"/>
                  <a:pt x="312" y="567"/>
                  <a:pt x="312" y="567"/>
                </a:cubicBezTo>
                <a:cubicBezTo>
                  <a:pt x="313" y="566"/>
                  <a:pt x="312" y="566"/>
                  <a:pt x="313" y="565"/>
                </a:cubicBezTo>
                <a:cubicBezTo>
                  <a:pt x="313" y="564"/>
                  <a:pt x="313" y="564"/>
                  <a:pt x="313" y="564"/>
                </a:cubicBezTo>
                <a:cubicBezTo>
                  <a:pt x="313" y="563"/>
                  <a:pt x="313" y="563"/>
                  <a:pt x="312" y="563"/>
                </a:cubicBezTo>
                <a:moveTo>
                  <a:pt x="439" y="377"/>
                </a:moveTo>
                <a:cubicBezTo>
                  <a:pt x="438" y="377"/>
                  <a:pt x="438" y="377"/>
                  <a:pt x="438" y="377"/>
                </a:cubicBezTo>
                <a:cubicBezTo>
                  <a:pt x="436" y="377"/>
                  <a:pt x="435" y="379"/>
                  <a:pt x="435" y="382"/>
                </a:cubicBezTo>
                <a:cubicBezTo>
                  <a:pt x="435" y="383"/>
                  <a:pt x="438" y="386"/>
                  <a:pt x="441" y="386"/>
                </a:cubicBezTo>
                <a:cubicBezTo>
                  <a:pt x="441" y="386"/>
                  <a:pt x="441" y="386"/>
                  <a:pt x="441" y="386"/>
                </a:cubicBezTo>
                <a:cubicBezTo>
                  <a:pt x="443" y="386"/>
                  <a:pt x="445" y="381"/>
                  <a:pt x="445" y="380"/>
                </a:cubicBezTo>
                <a:cubicBezTo>
                  <a:pt x="445" y="380"/>
                  <a:pt x="445" y="378"/>
                  <a:pt x="444" y="378"/>
                </a:cubicBezTo>
                <a:cubicBezTo>
                  <a:pt x="444" y="378"/>
                  <a:pt x="443" y="379"/>
                  <a:pt x="442" y="379"/>
                </a:cubicBezTo>
                <a:cubicBezTo>
                  <a:pt x="442" y="379"/>
                  <a:pt x="442" y="379"/>
                  <a:pt x="442" y="378"/>
                </a:cubicBezTo>
                <a:cubicBezTo>
                  <a:pt x="442" y="378"/>
                  <a:pt x="442" y="378"/>
                  <a:pt x="442" y="378"/>
                </a:cubicBezTo>
                <a:cubicBezTo>
                  <a:pt x="441" y="378"/>
                  <a:pt x="440" y="377"/>
                  <a:pt x="439" y="377"/>
                </a:cubicBezTo>
                <a:moveTo>
                  <a:pt x="391" y="323"/>
                </a:moveTo>
                <a:cubicBezTo>
                  <a:pt x="390" y="323"/>
                  <a:pt x="390" y="323"/>
                  <a:pt x="390" y="323"/>
                </a:cubicBezTo>
                <a:cubicBezTo>
                  <a:pt x="390" y="323"/>
                  <a:pt x="390" y="323"/>
                  <a:pt x="390" y="323"/>
                </a:cubicBezTo>
                <a:cubicBezTo>
                  <a:pt x="389" y="323"/>
                  <a:pt x="389" y="323"/>
                  <a:pt x="389" y="323"/>
                </a:cubicBezTo>
                <a:cubicBezTo>
                  <a:pt x="388" y="323"/>
                  <a:pt x="387" y="325"/>
                  <a:pt x="387" y="327"/>
                </a:cubicBezTo>
                <a:cubicBezTo>
                  <a:pt x="387" y="327"/>
                  <a:pt x="387" y="327"/>
                  <a:pt x="387" y="327"/>
                </a:cubicBezTo>
                <a:cubicBezTo>
                  <a:pt x="388" y="327"/>
                  <a:pt x="388" y="327"/>
                  <a:pt x="389" y="327"/>
                </a:cubicBezTo>
                <a:cubicBezTo>
                  <a:pt x="389" y="327"/>
                  <a:pt x="390" y="325"/>
                  <a:pt x="391" y="325"/>
                </a:cubicBezTo>
                <a:cubicBezTo>
                  <a:pt x="391" y="323"/>
                  <a:pt x="391" y="323"/>
                  <a:pt x="391" y="323"/>
                </a:cubicBezTo>
                <a:moveTo>
                  <a:pt x="302" y="281"/>
                </a:moveTo>
                <a:cubicBezTo>
                  <a:pt x="301" y="281"/>
                  <a:pt x="300" y="281"/>
                  <a:pt x="300" y="282"/>
                </a:cubicBezTo>
                <a:cubicBezTo>
                  <a:pt x="300" y="283"/>
                  <a:pt x="302" y="285"/>
                  <a:pt x="303" y="285"/>
                </a:cubicBezTo>
                <a:cubicBezTo>
                  <a:pt x="305" y="285"/>
                  <a:pt x="307" y="284"/>
                  <a:pt x="309" y="284"/>
                </a:cubicBezTo>
                <a:cubicBezTo>
                  <a:pt x="309" y="283"/>
                  <a:pt x="309" y="282"/>
                  <a:pt x="308" y="282"/>
                </a:cubicBezTo>
                <a:cubicBezTo>
                  <a:pt x="308" y="282"/>
                  <a:pt x="308" y="282"/>
                  <a:pt x="308" y="282"/>
                </a:cubicBezTo>
                <a:cubicBezTo>
                  <a:pt x="307" y="282"/>
                  <a:pt x="304" y="281"/>
                  <a:pt x="302" y="281"/>
                </a:cubicBezTo>
                <a:moveTo>
                  <a:pt x="361" y="281"/>
                </a:moveTo>
                <a:cubicBezTo>
                  <a:pt x="360" y="281"/>
                  <a:pt x="359" y="281"/>
                  <a:pt x="359" y="282"/>
                </a:cubicBezTo>
                <a:cubicBezTo>
                  <a:pt x="359" y="284"/>
                  <a:pt x="361" y="284"/>
                  <a:pt x="363" y="284"/>
                </a:cubicBezTo>
                <a:cubicBezTo>
                  <a:pt x="364" y="284"/>
                  <a:pt x="366" y="284"/>
                  <a:pt x="366" y="283"/>
                </a:cubicBezTo>
                <a:cubicBezTo>
                  <a:pt x="366" y="282"/>
                  <a:pt x="361" y="281"/>
                  <a:pt x="361" y="281"/>
                </a:cubicBezTo>
                <a:moveTo>
                  <a:pt x="328" y="273"/>
                </a:moveTo>
                <a:cubicBezTo>
                  <a:pt x="327" y="273"/>
                  <a:pt x="326" y="274"/>
                  <a:pt x="326" y="274"/>
                </a:cubicBezTo>
                <a:cubicBezTo>
                  <a:pt x="326" y="275"/>
                  <a:pt x="328" y="276"/>
                  <a:pt x="329" y="276"/>
                </a:cubicBezTo>
                <a:cubicBezTo>
                  <a:pt x="329" y="277"/>
                  <a:pt x="329" y="279"/>
                  <a:pt x="330" y="280"/>
                </a:cubicBezTo>
                <a:cubicBezTo>
                  <a:pt x="329" y="280"/>
                  <a:pt x="328" y="281"/>
                  <a:pt x="328" y="281"/>
                </a:cubicBezTo>
                <a:cubicBezTo>
                  <a:pt x="326" y="281"/>
                  <a:pt x="324" y="280"/>
                  <a:pt x="322" y="280"/>
                </a:cubicBezTo>
                <a:cubicBezTo>
                  <a:pt x="321" y="281"/>
                  <a:pt x="321" y="281"/>
                  <a:pt x="321" y="281"/>
                </a:cubicBezTo>
                <a:cubicBezTo>
                  <a:pt x="321" y="282"/>
                  <a:pt x="322" y="284"/>
                  <a:pt x="323" y="284"/>
                </a:cubicBezTo>
                <a:cubicBezTo>
                  <a:pt x="323" y="283"/>
                  <a:pt x="323" y="283"/>
                  <a:pt x="323" y="282"/>
                </a:cubicBezTo>
                <a:cubicBezTo>
                  <a:pt x="323" y="282"/>
                  <a:pt x="324" y="283"/>
                  <a:pt x="324" y="283"/>
                </a:cubicBezTo>
                <a:cubicBezTo>
                  <a:pt x="324" y="283"/>
                  <a:pt x="325" y="282"/>
                  <a:pt x="325" y="282"/>
                </a:cubicBezTo>
                <a:cubicBezTo>
                  <a:pt x="326" y="282"/>
                  <a:pt x="326" y="282"/>
                  <a:pt x="326" y="282"/>
                </a:cubicBezTo>
                <a:cubicBezTo>
                  <a:pt x="326" y="282"/>
                  <a:pt x="327" y="282"/>
                  <a:pt x="328" y="282"/>
                </a:cubicBezTo>
                <a:cubicBezTo>
                  <a:pt x="328" y="282"/>
                  <a:pt x="329" y="282"/>
                  <a:pt x="330" y="282"/>
                </a:cubicBezTo>
                <a:cubicBezTo>
                  <a:pt x="331" y="282"/>
                  <a:pt x="333" y="282"/>
                  <a:pt x="334" y="283"/>
                </a:cubicBezTo>
                <a:cubicBezTo>
                  <a:pt x="334" y="283"/>
                  <a:pt x="334" y="285"/>
                  <a:pt x="336" y="285"/>
                </a:cubicBezTo>
                <a:cubicBezTo>
                  <a:pt x="338" y="285"/>
                  <a:pt x="338" y="282"/>
                  <a:pt x="340" y="282"/>
                </a:cubicBezTo>
                <a:cubicBezTo>
                  <a:pt x="341" y="282"/>
                  <a:pt x="341" y="283"/>
                  <a:pt x="342" y="283"/>
                </a:cubicBezTo>
                <a:cubicBezTo>
                  <a:pt x="342" y="283"/>
                  <a:pt x="342" y="283"/>
                  <a:pt x="342" y="283"/>
                </a:cubicBezTo>
                <a:cubicBezTo>
                  <a:pt x="342" y="283"/>
                  <a:pt x="342" y="283"/>
                  <a:pt x="342" y="283"/>
                </a:cubicBezTo>
                <a:cubicBezTo>
                  <a:pt x="343" y="283"/>
                  <a:pt x="344" y="282"/>
                  <a:pt x="345" y="281"/>
                </a:cubicBezTo>
                <a:cubicBezTo>
                  <a:pt x="346" y="282"/>
                  <a:pt x="347" y="282"/>
                  <a:pt x="348" y="282"/>
                </a:cubicBezTo>
                <a:cubicBezTo>
                  <a:pt x="349" y="282"/>
                  <a:pt x="350" y="281"/>
                  <a:pt x="350" y="281"/>
                </a:cubicBezTo>
                <a:cubicBezTo>
                  <a:pt x="351" y="281"/>
                  <a:pt x="351" y="282"/>
                  <a:pt x="352" y="282"/>
                </a:cubicBezTo>
                <a:cubicBezTo>
                  <a:pt x="351" y="280"/>
                  <a:pt x="349" y="279"/>
                  <a:pt x="348" y="278"/>
                </a:cubicBezTo>
                <a:cubicBezTo>
                  <a:pt x="348" y="278"/>
                  <a:pt x="348" y="278"/>
                  <a:pt x="348" y="278"/>
                </a:cubicBezTo>
                <a:cubicBezTo>
                  <a:pt x="345" y="277"/>
                  <a:pt x="344" y="274"/>
                  <a:pt x="338" y="274"/>
                </a:cubicBezTo>
                <a:cubicBezTo>
                  <a:pt x="336" y="274"/>
                  <a:pt x="335" y="274"/>
                  <a:pt x="332" y="274"/>
                </a:cubicBezTo>
                <a:cubicBezTo>
                  <a:pt x="331" y="274"/>
                  <a:pt x="330" y="273"/>
                  <a:pt x="328" y="273"/>
                </a:cubicBezTo>
                <a:moveTo>
                  <a:pt x="327" y="265"/>
                </a:moveTo>
                <a:cubicBezTo>
                  <a:pt x="326" y="266"/>
                  <a:pt x="325" y="267"/>
                  <a:pt x="324" y="267"/>
                </a:cubicBezTo>
                <a:cubicBezTo>
                  <a:pt x="323" y="267"/>
                  <a:pt x="323" y="267"/>
                  <a:pt x="323" y="266"/>
                </a:cubicBezTo>
                <a:cubicBezTo>
                  <a:pt x="323" y="268"/>
                  <a:pt x="323" y="268"/>
                  <a:pt x="323" y="268"/>
                </a:cubicBezTo>
                <a:cubicBezTo>
                  <a:pt x="324" y="268"/>
                  <a:pt x="324" y="268"/>
                  <a:pt x="324" y="268"/>
                </a:cubicBezTo>
                <a:cubicBezTo>
                  <a:pt x="325" y="268"/>
                  <a:pt x="326" y="267"/>
                  <a:pt x="327" y="266"/>
                </a:cubicBezTo>
                <a:cubicBezTo>
                  <a:pt x="327" y="266"/>
                  <a:pt x="327" y="265"/>
                  <a:pt x="327" y="265"/>
                </a:cubicBezTo>
                <a:moveTo>
                  <a:pt x="274" y="262"/>
                </a:moveTo>
                <a:cubicBezTo>
                  <a:pt x="273" y="262"/>
                  <a:pt x="273" y="262"/>
                  <a:pt x="273" y="262"/>
                </a:cubicBezTo>
                <a:cubicBezTo>
                  <a:pt x="273" y="264"/>
                  <a:pt x="273" y="264"/>
                  <a:pt x="273" y="264"/>
                </a:cubicBezTo>
                <a:cubicBezTo>
                  <a:pt x="273" y="264"/>
                  <a:pt x="272" y="264"/>
                  <a:pt x="272" y="265"/>
                </a:cubicBezTo>
                <a:cubicBezTo>
                  <a:pt x="274" y="265"/>
                  <a:pt x="274" y="265"/>
                  <a:pt x="274" y="265"/>
                </a:cubicBezTo>
                <a:cubicBezTo>
                  <a:pt x="275" y="265"/>
                  <a:pt x="274" y="263"/>
                  <a:pt x="274" y="263"/>
                </a:cubicBezTo>
                <a:cubicBezTo>
                  <a:pt x="274" y="262"/>
                  <a:pt x="274" y="262"/>
                  <a:pt x="274" y="262"/>
                </a:cubicBezTo>
                <a:moveTo>
                  <a:pt x="280" y="256"/>
                </a:moveTo>
                <a:cubicBezTo>
                  <a:pt x="271" y="256"/>
                  <a:pt x="267" y="258"/>
                  <a:pt x="264" y="264"/>
                </a:cubicBezTo>
                <a:cubicBezTo>
                  <a:pt x="264" y="263"/>
                  <a:pt x="264" y="263"/>
                  <a:pt x="264" y="263"/>
                </a:cubicBezTo>
                <a:cubicBezTo>
                  <a:pt x="265" y="263"/>
                  <a:pt x="265" y="264"/>
                  <a:pt x="266" y="264"/>
                </a:cubicBezTo>
                <a:cubicBezTo>
                  <a:pt x="268" y="262"/>
                  <a:pt x="273" y="259"/>
                  <a:pt x="276" y="259"/>
                </a:cubicBezTo>
                <a:cubicBezTo>
                  <a:pt x="276" y="259"/>
                  <a:pt x="276" y="259"/>
                  <a:pt x="277" y="259"/>
                </a:cubicBezTo>
                <a:cubicBezTo>
                  <a:pt x="277" y="259"/>
                  <a:pt x="278" y="259"/>
                  <a:pt x="279" y="260"/>
                </a:cubicBezTo>
                <a:cubicBezTo>
                  <a:pt x="279" y="260"/>
                  <a:pt x="278" y="261"/>
                  <a:pt x="279" y="262"/>
                </a:cubicBezTo>
                <a:cubicBezTo>
                  <a:pt x="281" y="262"/>
                  <a:pt x="282" y="262"/>
                  <a:pt x="283" y="262"/>
                </a:cubicBezTo>
                <a:cubicBezTo>
                  <a:pt x="284" y="262"/>
                  <a:pt x="284" y="262"/>
                  <a:pt x="285" y="262"/>
                </a:cubicBezTo>
                <a:cubicBezTo>
                  <a:pt x="288" y="262"/>
                  <a:pt x="289" y="264"/>
                  <a:pt x="292" y="264"/>
                </a:cubicBezTo>
                <a:cubicBezTo>
                  <a:pt x="292" y="264"/>
                  <a:pt x="293" y="264"/>
                  <a:pt x="294" y="264"/>
                </a:cubicBezTo>
                <a:cubicBezTo>
                  <a:pt x="294" y="264"/>
                  <a:pt x="295" y="264"/>
                  <a:pt x="296" y="265"/>
                </a:cubicBezTo>
                <a:cubicBezTo>
                  <a:pt x="296" y="265"/>
                  <a:pt x="296" y="266"/>
                  <a:pt x="298" y="266"/>
                </a:cubicBezTo>
                <a:cubicBezTo>
                  <a:pt x="298" y="269"/>
                  <a:pt x="301" y="269"/>
                  <a:pt x="304" y="270"/>
                </a:cubicBezTo>
                <a:cubicBezTo>
                  <a:pt x="304" y="271"/>
                  <a:pt x="303" y="272"/>
                  <a:pt x="302" y="272"/>
                </a:cubicBezTo>
                <a:cubicBezTo>
                  <a:pt x="302" y="273"/>
                  <a:pt x="302" y="273"/>
                  <a:pt x="302" y="273"/>
                </a:cubicBezTo>
                <a:cubicBezTo>
                  <a:pt x="306" y="273"/>
                  <a:pt x="309" y="274"/>
                  <a:pt x="313" y="274"/>
                </a:cubicBezTo>
                <a:cubicBezTo>
                  <a:pt x="313" y="274"/>
                  <a:pt x="314" y="274"/>
                  <a:pt x="314" y="274"/>
                </a:cubicBezTo>
                <a:cubicBezTo>
                  <a:pt x="316" y="274"/>
                  <a:pt x="319" y="274"/>
                  <a:pt x="320" y="272"/>
                </a:cubicBezTo>
                <a:cubicBezTo>
                  <a:pt x="319" y="272"/>
                  <a:pt x="318" y="269"/>
                  <a:pt x="316" y="268"/>
                </a:cubicBezTo>
                <a:cubicBezTo>
                  <a:pt x="315" y="268"/>
                  <a:pt x="314" y="268"/>
                  <a:pt x="313" y="268"/>
                </a:cubicBezTo>
                <a:cubicBezTo>
                  <a:pt x="313" y="267"/>
                  <a:pt x="313" y="267"/>
                  <a:pt x="313" y="267"/>
                </a:cubicBezTo>
                <a:cubicBezTo>
                  <a:pt x="309" y="267"/>
                  <a:pt x="304" y="265"/>
                  <a:pt x="301" y="262"/>
                </a:cubicBezTo>
                <a:cubicBezTo>
                  <a:pt x="301" y="262"/>
                  <a:pt x="299" y="260"/>
                  <a:pt x="298" y="260"/>
                </a:cubicBezTo>
                <a:cubicBezTo>
                  <a:pt x="292" y="260"/>
                  <a:pt x="288" y="256"/>
                  <a:pt x="280" y="256"/>
                </a:cubicBezTo>
                <a:moveTo>
                  <a:pt x="299" y="246"/>
                </a:moveTo>
                <a:cubicBezTo>
                  <a:pt x="298" y="246"/>
                  <a:pt x="298" y="246"/>
                  <a:pt x="298" y="246"/>
                </a:cubicBezTo>
                <a:cubicBezTo>
                  <a:pt x="298" y="247"/>
                  <a:pt x="298" y="249"/>
                  <a:pt x="300" y="249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01" y="247"/>
                  <a:pt x="301" y="246"/>
                  <a:pt x="299" y="246"/>
                </a:cubicBezTo>
                <a:moveTo>
                  <a:pt x="304" y="238"/>
                </a:moveTo>
                <a:cubicBezTo>
                  <a:pt x="304" y="238"/>
                  <a:pt x="304" y="239"/>
                  <a:pt x="305" y="239"/>
                </a:cubicBezTo>
                <a:cubicBezTo>
                  <a:pt x="305" y="239"/>
                  <a:pt x="305" y="239"/>
                  <a:pt x="305" y="239"/>
                </a:cubicBezTo>
                <a:cubicBezTo>
                  <a:pt x="304" y="238"/>
                  <a:pt x="304" y="238"/>
                  <a:pt x="304" y="238"/>
                </a:cubicBezTo>
                <a:moveTo>
                  <a:pt x="298" y="236"/>
                </a:moveTo>
                <a:cubicBezTo>
                  <a:pt x="297" y="236"/>
                  <a:pt x="296" y="236"/>
                  <a:pt x="295" y="237"/>
                </a:cubicBezTo>
                <a:cubicBezTo>
                  <a:pt x="296" y="237"/>
                  <a:pt x="296" y="237"/>
                  <a:pt x="297" y="237"/>
                </a:cubicBezTo>
                <a:cubicBezTo>
                  <a:pt x="298" y="237"/>
                  <a:pt x="298" y="237"/>
                  <a:pt x="299" y="237"/>
                </a:cubicBezTo>
                <a:cubicBezTo>
                  <a:pt x="299" y="237"/>
                  <a:pt x="300" y="237"/>
                  <a:pt x="300" y="237"/>
                </a:cubicBezTo>
                <a:cubicBezTo>
                  <a:pt x="300" y="237"/>
                  <a:pt x="299" y="236"/>
                  <a:pt x="298" y="236"/>
                </a:cubicBezTo>
                <a:moveTo>
                  <a:pt x="385" y="138"/>
                </a:moveTo>
                <a:cubicBezTo>
                  <a:pt x="384" y="138"/>
                  <a:pt x="382" y="141"/>
                  <a:pt x="382" y="142"/>
                </a:cubicBezTo>
                <a:cubicBezTo>
                  <a:pt x="382" y="143"/>
                  <a:pt x="383" y="144"/>
                  <a:pt x="385" y="144"/>
                </a:cubicBezTo>
                <a:cubicBezTo>
                  <a:pt x="385" y="144"/>
                  <a:pt x="385" y="144"/>
                  <a:pt x="385" y="144"/>
                </a:cubicBezTo>
                <a:cubicBezTo>
                  <a:pt x="387" y="144"/>
                  <a:pt x="388" y="143"/>
                  <a:pt x="388" y="142"/>
                </a:cubicBezTo>
                <a:cubicBezTo>
                  <a:pt x="388" y="141"/>
                  <a:pt x="388" y="141"/>
                  <a:pt x="388" y="141"/>
                </a:cubicBezTo>
                <a:cubicBezTo>
                  <a:pt x="384" y="141"/>
                  <a:pt x="387" y="141"/>
                  <a:pt x="387" y="139"/>
                </a:cubicBezTo>
                <a:cubicBezTo>
                  <a:pt x="387" y="139"/>
                  <a:pt x="386" y="138"/>
                  <a:pt x="385" y="138"/>
                </a:cubicBezTo>
                <a:moveTo>
                  <a:pt x="369" y="136"/>
                </a:moveTo>
                <a:cubicBezTo>
                  <a:pt x="368" y="137"/>
                  <a:pt x="368" y="137"/>
                  <a:pt x="368" y="137"/>
                </a:cubicBezTo>
                <a:cubicBezTo>
                  <a:pt x="368" y="138"/>
                  <a:pt x="374" y="141"/>
                  <a:pt x="376" y="141"/>
                </a:cubicBezTo>
                <a:cubicBezTo>
                  <a:pt x="376" y="141"/>
                  <a:pt x="378" y="141"/>
                  <a:pt x="378" y="140"/>
                </a:cubicBezTo>
                <a:cubicBezTo>
                  <a:pt x="377" y="139"/>
                  <a:pt x="377" y="139"/>
                  <a:pt x="377" y="139"/>
                </a:cubicBezTo>
                <a:cubicBezTo>
                  <a:pt x="376" y="139"/>
                  <a:pt x="374" y="139"/>
                  <a:pt x="372" y="139"/>
                </a:cubicBezTo>
                <a:cubicBezTo>
                  <a:pt x="371" y="138"/>
                  <a:pt x="369" y="138"/>
                  <a:pt x="369" y="136"/>
                </a:cubicBezTo>
                <a:moveTo>
                  <a:pt x="363" y="133"/>
                </a:moveTo>
                <a:cubicBezTo>
                  <a:pt x="363" y="133"/>
                  <a:pt x="363" y="134"/>
                  <a:pt x="364" y="134"/>
                </a:cubicBezTo>
                <a:cubicBezTo>
                  <a:pt x="364" y="134"/>
                  <a:pt x="364" y="133"/>
                  <a:pt x="364" y="133"/>
                </a:cubicBezTo>
                <a:cubicBezTo>
                  <a:pt x="363" y="133"/>
                  <a:pt x="363" y="133"/>
                  <a:pt x="363" y="133"/>
                </a:cubicBezTo>
                <a:moveTo>
                  <a:pt x="363" y="133"/>
                </a:moveTo>
                <a:cubicBezTo>
                  <a:pt x="363" y="133"/>
                  <a:pt x="363" y="133"/>
                  <a:pt x="363" y="133"/>
                </a:cubicBezTo>
                <a:cubicBezTo>
                  <a:pt x="363" y="133"/>
                  <a:pt x="363" y="133"/>
                  <a:pt x="363" y="133"/>
                </a:cubicBezTo>
                <a:cubicBezTo>
                  <a:pt x="363" y="133"/>
                  <a:pt x="363" y="133"/>
                  <a:pt x="363" y="133"/>
                </a:cubicBezTo>
                <a:moveTo>
                  <a:pt x="55" y="130"/>
                </a:moveTo>
                <a:cubicBezTo>
                  <a:pt x="55" y="130"/>
                  <a:pt x="55" y="130"/>
                  <a:pt x="54" y="130"/>
                </a:cubicBezTo>
                <a:cubicBezTo>
                  <a:pt x="54" y="130"/>
                  <a:pt x="53" y="131"/>
                  <a:pt x="53" y="131"/>
                </a:cubicBezTo>
                <a:cubicBezTo>
                  <a:pt x="53" y="131"/>
                  <a:pt x="53" y="131"/>
                  <a:pt x="53" y="131"/>
                </a:cubicBezTo>
                <a:cubicBezTo>
                  <a:pt x="54" y="131"/>
                  <a:pt x="54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4" y="132"/>
                  <a:pt x="53" y="132"/>
                </a:cubicBezTo>
                <a:cubicBezTo>
                  <a:pt x="54" y="133"/>
                  <a:pt x="56" y="134"/>
                  <a:pt x="58" y="134"/>
                </a:cubicBezTo>
                <a:cubicBezTo>
                  <a:pt x="59" y="134"/>
                  <a:pt x="59" y="133"/>
                  <a:pt x="60" y="133"/>
                </a:cubicBezTo>
                <a:cubicBezTo>
                  <a:pt x="60" y="134"/>
                  <a:pt x="59" y="134"/>
                  <a:pt x="59" y="135"/>
                </a:cubicBezTo>
                <a:cubicBezTo>
                  <a:pt x="61" y="135"/>
                  <a:pt x="64" y="137"/>
                  <a:pt x="68" y="137"/>
                </a:cubicBezTo>
                <a:cubicBezTo>
                  <a:pt x="68" y="137"/>
                  <a:pt x="68" y="137"/>
                  <a:pt x="69" y="137"/>
                </a:cubicBezTo>
                <a:cubicBezTo>
                  <a:pt x="69" y="137"/>
                  <a:pt x="70" y="137"/>
                  <a:pt x="70" y="137"/>
                </a:cubicBezTo>
                <a:cubicBezTo>
                  <a:pt x="70" y="136"/>
                  <a:pt x="70" y="136"/>
                  <a:pt x="70" y="136"/>
                </a:cubicBezTo>
                <a:cubicBezTo>
                  <a:pt x="67" y="133"/>
                  <a:pt x="64" y="132"/>
                  <a:pt x="58" y="131"/>
                </a:cubicBezTo>
                <a:cubicBezTo>
                  <a:pt x="57" y="131"/>
                  <a:pt x="56" y="130"/>
                  <a:pt x="55" y="130"/>
                </a:cubicBezTo>
                <a:moveTo>
                  <a:pt x="367" y="123"/>
                </a:moveTo>
                <a:cubicBezTo>
                  <a:pt x="366" y="123"/>
                  <a:pt x="366" y="123"/>
                  <a:pt x="366" y="123"/>
                </a:cubicBezTo>
                <a:cubicBezTo>
                  <a:pt x="368" y="124"/>
                  <a:pt x="373" y="127"/>
                  <a:pt x="376" y="127"/>
                </a:cubicBezTo>
                <a:cubicBezTo>
                  <a:pt x="376" y="127"/>
                  <a:pt x="376" y="127"/>
                  <a:pt x="377" y="127"/>
                </a:cubicBezTo>
                <a:cubicBezTo>
                  <a:pt x="377" y="127"/>
                  <a:pt x="378" y="127"/>
                  <a:pt x="378" y="127"/>
                </a:cubicBezTo>
                <a:cubicBezTo>
                  <a:pt x="375" y="125"/>
                  <a:pt x="371" y="123"/>
                  <a:pt x="367" y="123"/>
                </a:cubicBezTo>
                <a:moveTo>
                  <a:pt x="41" y="121"/>
                </a:moveTo>
                <a:cubicBezTo>
                  <a:pt x="41" y="122"/>
                  <a:pt x="40" y="122"/>
                  <a:pt x="40" y="123"/>
                </a:cubicBezTo>
                <a:cubicBezTo>
                  <a:pt x="39" y="123"/>
                  <a:pt x="39" y="123"/>
                  <a:pt x="39" y="123"/>
                </a:cubicBezTo>
                <a:cubicBezTo>
                  <a:pt x="39" y="123"/>
                  <a:pt x="40" y="121"/>
                  <a:pt x="41" y="121"/>
                </a:cubicBezTo>
                <a:cubicBezTo>
                  <a:pt x="40" y="121"/>
                  <a:pt x="40" y="121"/>
                  <a:pt x="40" y="121"/>
                </a:cubicBezTo>
                <a:cubicBezTo>
                  <a:pt x="40" y="121"/>
                  <a:pt x="39" y="121"/>
                  <a:pt x="39" y="121"/>
                </a:cubicBezTo>
                <a:cubicBezTo>
                  <a:pt x="39" y="121"/>
                  <a:pt x="39" y="121"/>
                  <a:pt x="38" y="121"/>
                </a:cubicBezTo>
                <a:cubicBezTo>
                  <a:pt x="38" y="121"/>
                  <a:pt x="38" y="121"/>
                  <a:pt x="38" y="121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38" y="123"/>
                  <a:pt x="38" y="124"/>
                  <a:pt x="39" y="124"/>
                </a:cubicBezTo>
                <a:cubicBezTo>
                  <a:pt x="39" y="124"/>
                  <a:pt x="39" y="124"/>
                  <a:pt x="39" y="124"/>
                </a:cubicBezTo>
                <a:cubicBezTo>
                  <a:pt x="40" y="124"/>
                  <a:pt x="39" y="124"/>
                  <a:pt x="40" y="124"/>
                </a:cubicBezTo>
                <a:cubicBezTo>
                  <a:pt x="40" y="125"/>
                  <a:pt x="40" y="125"/>
                  <a:pt x="40" y="126"/>
                </a:cubicBezTo>
                <a:cubicBezTo>
                  <a:pt x="40" y="126"/>
                  <a:pt x="40" y="127"/>
                  <a:pt x="41" y="127"/>
                </a:cubicBezTo>
                <a:cubicBezTo>
                  <a:pt x="41" y="127"/>
                  <a:pt x="41" y="127"/>
                  <a:pt x="41" y="127"/>
                </a:cubicBezTo>
                <a:cubicBezTo>
                  <a:pt x="43" y="127"/>
                  <a:pt x="40" y="126"/>
                  <a:pt x="41" y="125"/>
                </a:cubicBezTo>
                <a:cubicBezTo>
                  <a:pt x="41" y="125"/>
                  <a:pt x="41" y="125"/>
                  <a:pt x="41" y="124"/>
                </a:cubicBezTo>
                <a:cubicBezTo>
                  <a:pt x="41" y="124"/>
                  <a:pt x="41" y="124"/>
                  <a:pt x="41" y="123"/>
                </a:cubicBezTo>
                <a:cubicBezTo>
                  <a:pt x="41" y="122"/>
                  <a:pt x="42" y="122"/>
                  <a:pt x="41" y="121"/>
                </a:cubicBezTo>
                <a:moveTo>
                  <a:pt x="404" y="119"/>
                </a:moveTo>
                <a:cubicBezTo>
                  <a:pt x="402" y="119"/>
                  <a:pt x="401" y="120"/>
                  <a:pt x="400" y="122"/>
                </a:cubicBezTo>
                <a:cubicBezTo>
                  <a:pt x="398" y="124"/>
                  <a:pt x="397" y="130"/>
                  <a:pt x="392" y="131"/>
                </a:cubicBezTo>
                <a:cubicBezTo>
                  <a:pt x="392" y="131"/>
                  <a:pt x="393" y="132"/>
                  <a:pt x="394" y="132"/>
                </a:cubicBezTo>
                <a:cubicBezTo>
                  <a:pt x="394" y="132"/>
                  <a:pt x="394" y="132"/>
                  <a:pt x="394" y="132"/>
                </a:cubicBezTo>
                <a:cubicBezTo>
                  <a:pt x="394" y="132"/>
                  <a:pt x="391" y="134"/>
                  <a:pt x="391" y="134"/>
                </a:cubicBezTo>
                <a:cubicBezTo>
                  <a:pt x="391" y="135"/>
                  <a:pt x="392" y="136"/>
                  <a:pt x="393" y="136"/>
                </a:cubicBezTo>
                <a:cubicBezTo>
                  <a:pt x="393" y="136"/>
                  <a:pt x="393" y="136"/>
                  <a:pt x="394" y="136"/>
                </a:cubicBezTo>
                <a:cubicBezTo>
                  <a:pt x="394" y="136"/>
                  <a:pt x="395" y="136"/>
                  <a:pt x="395" y="136"/>
                </a:cubicBezTo>
                <a:cubicBezTo>
                  <a:pt x="396" y="136"/>
                  <a:pt x="396" y="136"/>
                  <a:pt x="397" y="136"/>
                </a:cubicBezTo>
                <a:cubicBezTo>
                  <a:pt x="397" y="136"/>
                  <a:pt x="397" y="136"/>
                  <a:pt x="398" y="136"/>
                </a:cubicBezTo>
                <a:cubicBezTo>
                  <a:pt x="400" y="136"/>
                  <a:pt x="401" y="137"/>
                  <a:pt x="403" y="137"/>
                </a:cubicBezTo>
                <a:cubicBezTo>
                  <a:pt x="404" y="137"/>
                  <a:pt x="405" y="137"/>
                  <a:pt x="406" y="137"/>
                </a:cubicBezTo>
                <a:cubicBezTo>
                  <a:pt x="407" y="138"/>
                  <a:pt x="408" y="138"/>
                  <a:pt x="409" y="138"/>
                </a:cubicBezTo>
                <a:cubicBezTo>
                  <a:pt x="409" y="138"/>
                  <a:pt x="410" y="138"/>
                  <a:pt x="410" y="138"/>
                </a:cubicBezTo>
                <a:cubicBezTo>
                  <a:pt x="410" y="138"/>
                  <a:pt x="409" y="138"/>
                  <a:pt x="409" y="139"/>
                </a:cubicBezTo>
                <a:cubicBezTo>
                  <a:pt x="410" y="140"/>
                  <a:pt x="410" y="140"/>
                  <a:pt x="410" y="140"/>
                </a:cubicBezTo>
                <a:cubicBezTo>
                  <a:pt x="410" y="140"/>
                  <a:pt x="410" y="140"/>
                  <a:pt x="410" y="140"/>
                </a:cubicBezTo>
                <a:cubicBezTo>
                  <a:pt x="412" y="140"/>
                  <a:pt x="413" y="138"/>
                  <a:pt x="414" y="137"/>
                </a:cubicBezTo>
                <a:cubicBezTo>
                  <a:pt x="415" y="138"/>
                  <a:pt x="415" y="140"/>
                  <a:pt x="416" y="140"/>
                </a:cubicBezTo>
                <a:cubicBezTo>
                  <a:pt x="416" y="140"/>
                  <a:pt x="417" y="140"/>
                  <a:pt x="417" y="141"/>
                </a:cubicBezTo>
                <a:cubicBezTo>
                  <a:pt x="417" y="141"/>
                  <a:pt x="417" y="142"/>
                  <a:pt x="419" y="142"/>
                </a:cubicBezTo>
                <a:cubicBezTo>
                  <a:pt x="419" y="142"/>
                  <a:pt x="419" y="142"/>
                  <a:pt x="419" y="142"/>
                </a:cubicBezTo>
                <a:cubicBezTo>
                  <a:pt x="420" y="142"/>
                  <a:pt x="421" y="141"/>
                  <a:pt x="421" y="140"/>
                </a:cubicBezTo>
                <a:cubicBezTo>
                  <a:pt x="421" y="139"/>
                  <a:pt x="420" y="138"/>
                  <a:pt x="419" y="137"/>
                </a:cubicBezTo>
                <a:cubicBezTo>
                  <a:pt x="419" y="137"/>
                  <a:pt x="419" y="138"/>
                  <a:pt x="418" y="138"/>
                </a:cubicBezTo>
                <a:cubicBezTo>
                  <a:pt x="418" y="138"/>
                  <a:pt x="418" y="138"/>
                  <a:pt x="417" y="137"/>
                </a:cubicBezTo>
                <a:cubicBezTo>
                  <a:pt x="417" y="137"/>
                  <a:pt x="416" y="136"/>
                  <a:pt x="416" y="135"/>
                </a:cubicBezTo>
                <a:cubicBezTo>
                  <a:pt x="416" y="135"/>
                  <a:pt x="417" y="135"/>
                  <a:pt x="417" y="134"/>
                </a:cubicBezTo>
                <a:cubicBezTo>
                  <a:pt x="417" y="134"/>
                  <a:pt x="417" y="134"/>
                  <a:pt x="417" y="134"/>
                </a:cubicBezTo>
                <a:cubicBezTo>
                  <a:pt x="417" y="134"/>
                  <a:pt x="416" y="134"/>
                  <a:pt x="416" y="134"/>
                </a:cubicBezTo>
                <a:cubicBezTo>
                  <a:pt x="416" y="132"/>
                  <a:pt x="416" y="131"/>
                  <a:pt x="416" y="130"/>
                </a:cubicBezTo>
                <a:cubicBezTo>
                  <a:pt x="415" y="130"/>
                  <a:pt x="415" y="130"/>
                  <a:pt x="415" y="130"/>
                </a:cubicBezTo>
                <a:cubicBezTo>
                  <a:pt x="414" y="130"/>
                  <a:pt x="412" y="130"/>
                  <a:pt x="411" y="129"/>
                </a:cubicBezTo>
                <a:cubicBezTo>
                  <a:pt x="410" y="130"/>
                  <a:pt x="410" y="130"/>
                  <a:pt x="409" y="130"/>
                </a:cubicBezTo>
                <a:cubicBezTo>
                  <a:pt x="409" y="129"/>
                  <a:pt x="409" y="129"/>
                  <a:pt x="409" y="129"/>
                </a:cubicBezTo>
                <a:cubicBezTo>
                  <a:pt x="408" y="129"/>
                  <a:pt x="407" y="129"/>
                  <a:pt x="406" y="129"/>
                </a:cubicBezTo>
                <a:cubicBezTo>
                  <a:pt x="406" y="128"/>
                  <a:pt x="406" y="128"/>
                  <a:pt x="406" y="128"/>
                </a:cubicBezTo>
                <a:cubicBezTo>
                  <a:pt x="407" y="127"/>
                  <a:pt x="407" y="127"/>
                  <a:pt x="407" y="127"/>
                </a:cubicBezTo>
                <a:cubicBezTo>
                  <a:pt x="406" y="127"/>
                  <a:pt x="405" y="126"/>
                  <a:pt x="404" y="126"/>
                </a:cubicBezTo>
                <a:cubicBezTo>
                  <a:pt x="404" y="126"/>
                  <a:pt x="404" y="126"/>
                  <a:pt x="404" y="126"/>
                </a:cubicBezTo>
                <a:cubicBezTo>
                  <a:pt x="403" y="126"/>
                  <a:pt x="403" y="127"/>
                  <a:pt x="402" y="127"/>
                </a:cubicBezTo>
                <a:cubicBezTo>
                  <a:pt x="402" y="126"/>
                  <a:pt x="402" y="126"/>
                  <a:pt x="402" y="126"/>
                </a:cubicBezTo>
                <a:cubicBezTo>
                  <a:pt x="403" y="124"/>
                  <a:pt x="406" y="123"/>
                  <a:pt x="405" y="120"/>
                </a:cubicBezTo>
                <a:cubicBezTo>
                  <a:pt x="405" y="120"/>
                  <a:pt x="405" y="119"/>
                  <a:pt x="404" y="119"/>
                </a:cubicBezTo>
                <a:cubicBezTo>
                  <a:pt x="404" y="119"/>
                  <a:pt x="404" y="119"/>
                  <a:pt x="404" y="119"/>
                </a:cubicBezTo>
                <a:moveTo>
                  <a:pt x="1" y="113"/>
                </a:moveTo>
                <a:cubicBezTo>
                  <a:pt x="0" y="114"/>
                  <a:pt x="0" y="114"/>
                  <a:pt x="0" y="115"/>
                </a:cubicBezTo>
                <a:cubicBezTo>
                  <a:pt x="0" y="114"/>
                  <a:pt x="1" y="113"/>
                  <a:pt x="1" y="113"/>
                </a:cubicBezTo>
                <a:cubicBezTo>
                  <a:pt x="1" y="113"/>
                  <a:pt x="1" y="113"/>
                  <a:pt x="1" y="113"/>
                </a:cubicBezTo>
                <a:moveTo>
                  <a:pt x="40" y="112"/>
                </a:moveTo>
                <a:cubicBezTo>
                  <a:pt x="38" y="113"/>
                  <a:pt x="37" y="113"/>
                  <a:pt x="37" y="115"/>
                </a:cubicBezTo>
                <a:cubicBezTo>
                  <a:pt x="37" y="114"/>
                  <a:pt x="38" y="114"/>
                  <a:pt x="38" y="114"/>
                </a:cubicBezTo>
                <a:cubicBezTo>
                  <a:pt x="38" y="114"/>
                  <a:pt x="38" y="114"/>
                  <a:pt x="38" y="114"/>
                </a:cubicBezTo>
                <a:cubicBezTo>
                  <a:pt x="38" y="114"/>
                  <a:pt x="38" y="114"/>
                  <a:pt x="39" y="114"/>
                </a:cubicBezTo>
                <a:cubicBezTo>
                  <a:pt x="39" y="114"/>
                  <a:pt x="39" y="114"/>
                  <a:pt x="39" y="114"/>
                </a:cubicBezTo>
                <a:cubicBezTo>
                  <a:pt x="39" y="115"/>
                  <a:pt x="39" y="116"/>
                  <a:pt x="39" y="116"/>
                </a:cubicBezTo>
                <a:cubicBezTo>
                  <a:pt x="39" y="116"/>
                  <a:pt x="40" y="118"/>
                  <a:pt x="41" y="118"/>
                </a:cubicBezTo>
                <a:cubicBezTo>
                  <a:pt x="41" y="118"/>
                  <a:pt x="41" y="118"/>
                  <a:pt x="41" y="118"/>
                </a:cubicBezTo>
                <a:cubicBezTo>
                  <a:pt x="41" y="118"/>
                  <a:pt x="42" y="117"/>
                  <a:pt x="42" y="117"/>
                </a:cubicBezTo>
                <a:cubicBezTo>
                  <a:pt x="43" y="115"/>
                  <a:pt x="39" y="115"/>
                  <a:pt x="40" y="112"/>
                </a:cubicBezTo>
                <a:moveTo>
                  <a:pt x="34" y="107"/>
                </a:moveTo>
                <a:cubicBezTo>
                  <a:pt x="33" y="107"/>
                  <a:pt x="33" y="107"/>
                  <a:pt x="33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2" y="107"/>
                  <a:pt x="32" y="107"/>
                  <a:pt x="32" y="108"/>
                </a:cubicBezTo>
                <a:cubicBezTo>
                  <a:pt x="31" y="108"/>
                  <a:pt x="30" y="108"/>
                  <a:pt x="30" y="109"/>
                </a:cubicBezTo>
                <a:cubicBezTo>
                  <a:pt x="30" y="110"/>
                  <a:pt x="30" y="111"/>
                  <a:pt x="32" y="111"/>
                </a:cubicBezTo>
                <a:cubicBezTo>
                  <a:pt x="32" y="111"/>
                  <a:pt x="32" y="111"/>
                  <a:pt x="32" y="111"/>
                </a:cubicBezTo>
                <a:cubicBezTo>
                  <a:pt x="32" y="112"/>
                  <a:pt x="32" y="113"/>
                  <a:pt x="33" y="114"/>
                </a:cubicBezTo>
                <a:cubicBezTo>
                  <a:pt x="35" y="113"/>
                  <a:pt x="34" y="112"/>
                  <a:pt x="34" y="110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09"/>
                  <a:pt x="34" y="109"/>
                  <a:pt x="34" y="107"/>
                </a:cubicBezTo>
                <a:moveTo>
                  <a:pt x="279" y="104"/>
                </a:moveTo>
                <a:cubicBezTo>
                  <a:pt x="279" y="104"/>
                  <a:pt x="279" y="104"/>
                  <a:pt x="279" y="104"/>
                </a:cubicBezTo>
                <a:cubicBezTo>
                  <a:pt x="280" y="105"/>
                  <a:pt x="282" y="106"/>
                  <a:pt x="283" y="106"/>
                </a:cubicBezTo>
                <a:cubicBezTo>
                  <a:pt x="283" y="106"/>
                  <a:pt x="283" y="106"/>
                  <a:pt x="283" y="106"/>
                </a:cubicBezTo>
                <a:cubicBezTo>
                  <a:pt x="284" y="106"/>
                  <a:pt x="284" y="106"/>
                  <a:pt x="284" y="106"/>
                </a:cubicBezTo>
                <a:cubicBezTo>
                  <a:pt x="283" y="104"/>
                  <a:pt x="281" y="104"/>
                  <a:pt x="279" y="104"/>
                </a:cubicBezTo>
                <a:moveTo>
                  <a:pt x="285" y="64"/>
                </a:moveTo>
                <a:cubicBezTo>
                  <a:pt x="284" y="64"/>
                  <a:pt x="283" y="65"/>
                  <a:pt x="283" y="65"/>
                </a:cubicBezTo>
                <a:cubicBezTo>
                  <a:pt x="285" y="67"/>
                  <a:pt x="285" y="67"/>
                  <a:pt x="285" y="67"/>
                </a:cubicBezTo>
                <a:cubicBezTo>
                  <a:pt x="285" y="67"/>
                  <a:pt x="285" y="67"/>
                  <a:pt x="285" y="67"/>
                </a:cubicBezTo>
                <a:cubicBezTo>
                  <a:pt x="287" y="67"/>
                  <a:pt x="287" y="66"/>
                  <a:pt x="288" y="65"/>
                </a:cubicBezTo>
                <a:cubicBezTo>
                  <a:pt x="288" y="65"/>
                  <a:pt x="286" y="64"/>
                  <a:pt x="285" y="64"/>
                </a:cubicBezTo>
                <a:moveTo>
                  <a:pt x="271" y="62"/>
                </a:moveTo>
                <a:cubicBezTo>
                  <a:pt x="270" y="62"/>
                  <a:pt x="268" y="63"/>
                  <a:pt x="267" y="63"/>
                </a:cubicBezTo>
                <a:cubicBezTo>
                  <a:pt x="267" y="64"/>
                  <a:pt x="267" y="64"/>
                  <a:pt x="267" y="64"/>
                </a:cubicBezTo>
                <a:cubicBezTo>
                  <a:pt x="270" y="64"/>
                  <a:pt x="274" y="63"/>
                  <a:pt x="275" y="62"/>
                </a:cubicBezTo>
                <a:cubicBezTo>
                  <a:pt x="273" y="62"/>
                  <a:pt x="274" y="62"/>
                  <a:pt x="271" y="62"/>
                </a:cubicBezTo>
                <a:moveTo>
                  <a:pt x="294" y="61"/>
                </a:moveTo>
                <a:cubicBezTo>
                  <a:pt x="294" y="61"/>
                  <a:pt x="293" y="61"/>
                  <a:pt x="293" y="61"/>
                </a:cubicBezTo>
                <a:cubicBezTo>
                  <a:pt x="294" y="62"/>
                  <a:pt x="294" y="62"/>
                  <a:pt x="295" y="62"/>
                </a:cubicBezTo>
                <a:cubicBezTo>
                  <a:pt x="295" y="62"/>
                  <a:pt x="296" y="62"/>
                  <a:pt x="297" y="61"/>
                </a:cubicBezTo>
                <a:cubicBezTo>
                  <a:pt x="295" y="61"/>
                  <a:pt x="295" y="61"/>
                  <a:pt x="294" y="61"/>
                </a:cubicBezTo>
                <a:moveTo>
                  <a:pt x="398" y="52"/>
                </a:moveTo>
                <a:cubicBezTo>
                  <a:pt x="398" y="52"/>
                  <a:pt x="397" y="53"/>
                  <a:pt x="397" y="53"/>
                </a:cubicBezTo>
                <a:cubicBezTo>
                  <a:pt x="398" y="54"/>
                  <a:pt x="399" y="56"/>
                  <a:pt x="401" y="56"/>
                </a:cubicBezTo>
                <a:cubicBezTo>
                  <a:pt x="401" y="56"/>
                  <a:pt x="401" y="56"/>
                  <a:pt x="401" y="56"/>
                </a:cubicBezTo>
                <a:cubicBezTo>
                  <a:pt x="402" y="56"/>
                  <a:pt x="403" y="56"/>
                  <a:pt x="404" y="57"/>
                </a:cubicBezTo>
                <a:cubicBezTo>
                  <a:pt x="405" y="57"/>
                  <a:pt x="407" y="57"/>
                  <a:pt x="408" y="57"/>
                </a:cubicBezTo>
                <a:cubicBezTo>
                  <a:pt x="409" y="57"/>
                  <a:pt x="409" y="57"/>
                  <a:pt x="409" y="57"/>
                </a:cubicBezTo>
                <a:cubicBezTo>
                  <a:pt x="405" y="55"/>
                  <a:pt x="404" y="53"/>
                  <a:pt x="400" y="53"/>
                </a:cubicBezTo>
                <a:cubicBezTo>
                  <a:pt x="399" y="53"/>
                  <a:pt x="399" y="52"/>
                  <a:pt x="398" y="52"/>
                </a:cubicBezTo>
                <a:moveTo>
                  <a:pt x="259" y="52"/>
                </a:moveTo>
                <a:cubicBezTo>
                  <a:pt x="254" y="52"/>
                  <a:pt x="253" y="55"/>
                  <a:pt x="253" y="56"/>
                </a:cubicBezTo>
                <a:cubicBezTo>
                  <a:pt x="253" y="56"/>
                  <a:pt x="253" y="57"/>
                  <a:pt x="253" y="57"/>
                </a:cubicBezTo>
                <a:cubicBezTo>
                  <a:pt x="253" y="57"/>
                  <a:pt x="252" y="58"/>
                  <a:pt x="252" y="58"/>
                </a:cubicBezTo>
                <a:cubicBezTo>
                  <a:pt x="251" y="58"/>
                  <a:pt x="249" y="58"/>
                  <a:pt x="249" y="59"/>
                </a:cubicBezTo>
                <a:cubicBezTo>
                  <a:pt x="250" y="59"/>
                  <a:pt x="251" y="59"/>
                  <a:pt x="253" y="59"/>
                </a:cubicBezTo>
                <a:cubicBezTo>
                  <a:pt x="254" y="59"/>
                  <a:pt x="255" y="59"/>
                  <a:pt x="256" y="59"/>
                </a:cubicBezTo>
                <a:cubicBezTo>
                  <a:pt x="256" y="60"/>
                  <a:pt x="256" y="61"/>
                  <a:pt x="258" y="61"/>
                </a:cubicBezTo>
                <a:cubicBezTo>
                  <a:pt x="258" y="61"/>
                  <a:pt x="258" y="61"/>
                  <a:pt x="258" y="61"/>
                </a:cubicBezTo>
                <a:cubicBezTo>
                  <a:pt x="258" y="61"/>
                  <a:pt x="259" y="61"/>
                  <a:pt x="259" y="60"/>
                </a:cubicBezTo>
                <a:cubicBezTo>
                  <a:pt x="259" y="60"/>
                  <a:pt x="260" y="60"/>
                  <a:pt x="260" y="60"/>
                </a:cubicBezTo>
                <a:cubicBezTo>
                  <a:pt x="263" y="60"/>
                  <a:pt x="267" y="59"/>
                  <a:pt x="267" y="58"/>
                </a:cubicBezTo>
                <a:cubicBezTo>
                  <a:pt x="268" y="58"/>
                  <a:pt x="274" y="60"/>
                  <a:pt x="274" y="60"/>
                </a:cubicBezTo>
                <a:cubicBezTo>
                  <a:pt x="275" y="60"/>
                  <a:pt x="277" y="60"/>
                  <a:pt x="278" y="60"/>
                </a:cubicBezTo>
                <a:cubicBezTo>
                  <a:pt x="279" y="60"/>
                  <a:pt x="279" y="60"/>
                  <a:pt x="279" y="60"/>
                </a:cubicBezTo>
                <a:cubicBezTo>
                  <a:pt x="281" y="60"/>
                  <a:pt x="282" y="60"/>
                  <a:pt x="284" y="59"/>
                </a:cubicBezTo>
                <a:cubicBezTo>
                  <a:pt x="282" y="58"/>
                  <a:pt x="279" y="59"/>
                  <a:pt x="277" y="58"/>
                </a:cubicBezTo>
                <a:cubicBezTo>
                  <a:pt x="276" y="57"/>
                  <a:pt x="276" y="57"/>
                  <a:pt x="275" y="56"/>
                </a:cubicBezTo>
                <a:cubicBezTo>
                  <a:pt x="272" y="55"/>
                  <a:pt x="267" y="55"/>
                  <a:pt x="263" y="53"/>
                </a:cubicBezTo>
                <a:cubicBezTo>
                  <a:pt x="263" y="53"/>
                  <a:pt x="262" y="54"/>
                  <a:pt x="262" y="54"/>
                </a:cubicBezTo>
                <a:cubicBezTo>
                  <a:pt x="261" y="53"/>
                  <a:pt x="260" y="53"/>
                  <a:pt x="259" y="52"/>
                </a:cubicBezTo>
                <a:moveTo>
                  <a:pt x="265" y="51"/>
                </a:moveTo>
                <a:cubicBezTo>
                  <a:pt x="265" y="51"/>
                  <a:pt x="264" y="51"/>
                  <a:pt x="264" y="51"/>
                </a:cubicBezTo>
                <a:cubicBezTo>
                  <a:pt x="264" y="52"/>
                  <a:pt x="265" y="53"/>
                  <a:pt x="267" y="53"/>
                </a:cubicBezTo>
                <a:cubicBezTo>
                  <a:pt x="267" y="52"/>
                  <a:pt x="266" y="51"/>
                  <a:pt x="265" y="51"/>
                </a:cubicBezTo>
                <a:moveTo>
                  <a:pt x="312" y="47"/>
                </a:moveTo>
                <a:cubicBezTo>
                  <a:pt x="309" y="47"/>
                  <a:pt x="309" y="47"/>
                  <a:pt x="309" y="47"/>
                </a:cubicBezTo>
                <a:cubicBezTo>
                  <a:pt x="310" y="48"/>
                  <a:pt x="311" y="48"/>
                  <a:pt x="312" y="48"/>
                </a:cubicBezTo>
                <a:cubicBezTo>
                  <a:pt x="313" y="48"/>
                  <a:pt x="313" y="48"/>
                  <a:pt x="313" y="48"/>
                </a:cubicBezTo>
                <a:cubicBezTo>
                  <a:pt x="314" y="48"/>
                  <a:pt x="314" y="48"/>
                  <a:pt x="315" y="48"/>
                </a:cubicBezTo>
                <a:cubicBezTo>
                  <a:pt x="314" y="48"/>
                  <a:pt x="313" y="47"/>
                  <a:pt x="312" y="47"/>
                </a:cubicBezTo>
                <a:moveTo>
                  <a:pt x="301" y="46"/>
                </a:moveTo>
                <a:cubicBezTo>
                  <a:pt x="299" y="46"/>
                  <a:pt x="298" y="46"/>
                  <a:pt x="298" y="47"/>
                </a:cubicBezTo>
                <a:cubicBezTo>
                  <a:pt x="298" y="48"/>
                  <a:pt x="299" y="49"/>
                  <a:pt x="302" y="49"/>
                </a:cubicBezTo>
                <a:cubicBezTo>
                  <a:pt x="302" y="49"/>
                  <a:pt x="303" y="49"/>
                  <a:pt x="303" y="49"/>
                </a:cubicBezTo>
                <a:cubicBezTo>
                  <a:pt x="305" y="49"/>
                  <a:pt x="308" y="49"/>
                  <a:pt x="308" y="48"/>
                </a:cubicBezTo>
                <a:cubicBezTo>
                  <a:pt x="308" y="46"/>
                  <a:pt x="304" y="46"/>
                  <a:pt x="301" y="46"/>
                </a:cubicBezTo>
                <a:moveTo>
                  <a:pt x="291" y="41"/>
                </a:moveTo>
                <a:cubicBezTo>
                  <a:pt x="289" y="41"/>
                  <a:pt x="286" y="43"/>
                  <a:pt x="288" y="43"/>
                </a:cubicBezTo>
                <a:cubicBezTo>
                  <a:pt x="288" y="43"/>
                  <a:pt x="288" y="43"/>
                  <a:pt x="288" y="43"/>
                </a:cubicBezTo>
                <a:cubicBezTo>
                  <a:pt x="290" y="43"/>
                  <a:pt x="291" y="42"/>
                  <a:pt x="291" y="41"/>
                </a:cubicBezTo>
                <a:cubicBezTo>
                  <a:pt x="291" y="41"/>
                  <a:pt x="291" y="41"/>
                  <a:pt x="291" y="41"/>
                </a:cubicBezTo>
                <a:moveTo>
                  <a:pt x="200" y="40"/>
                </a:moveTo>
                <a:cubicBezTo>
                  <a:pt x="200" y="40"/>
                  <a:pt x="200" y="40"/>
                  <a:pt x="200" y="40"/>
                </a:cubicBezTo>
                <a:cubicBezTo>
                  <a:pt x="197" y="40"/>
                  <a:pt x="197" y="42"/>
                  <a:pt x="195" y="42"/>
                </a:cubicBezTo>
                <a:cubicBezTo>
                  <a:pt x="194" y="42"/>
                  <a:pt x="192" y="42"/>
                  <a:pt x="191" y="43"/>
                </a:cubicBezTo>
                <a:cubicBezTo>
                  <a:pt x="192" y="43"/>
                  <a:pt x="202" y="44"/>
                  <a:pt x="205" y="44"/>
                </a:cubicBezTo>
                <a:cubicBezTo>
                  <a:pt x="205" y="44"/>
                  <a:pt x="205" y="44"/>
                  <a:pt x="206" y="44"/>
                </a:cubicBezTo>
                <a:cubicBezTo>
                  <a:pt x="207" y="44"/>
                  <a:pt x="208" y="43"/>
                  <a:pt x="210" y="43"/>
                </a:cubicBezTo>
                <a:cubicBezTo>
                  <a:pt x="209" y="42"/>
                  <a:pt x="203" y="40"/>
                  <a:pt x="200" y="40"/>
                </a:cubicBezTo>
                <a:moveTo>
                  <a:pt x="119" y="36"/>
                </a:moveTo>
                <a:cubicBezTo>
                  <a:pt x="117" y="36"/>
                  <a:pt x="115" y="37"/>
                  <a:pt x="113" y="37"/>
                </a:cubicBezTo>
                <a:cubicBezTo>
                  <a:pt x="112" y="37"/>
                  <a:pt x="110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6" y="39"/>
                  <a:pt x="105" y="38"/>
                  <a:pt x="102" y="39"/>
                </a:cubicBezTo>
                <a:cubicBezTo>
                  <a:pt x="100" y="39"/>
                  <a:pt x="98" y="40"/>
                  <a:pt x="97" y="41"/>
                </a:cubicBezTo>
                <a:cubicBezTo>
                  <a:pt x="93" y="41"/>
                  <a:pt x="92" y="41"/>
                  <a:pt x="89" y="43"/>
                </a:cubicBezTo>
                <a:cubicBezTo>
                  <a:pt x="89" y="43"/>
                  <a:pt x="90" y="43"/>
                  <a:pt x="90" y="44"/>
                </a:cubicBezTo>
                <a:cubicBezTo>
                  <a:pt x="89" y="46"/>
                  <a:pt x="83" y="49"/>
                  <a:pt x="82" y="51"/>
                </a:cubicBezTo>
                <a:cubicBezTo>
                  <a:pt x="82" y="51"/>
                  <a:pt x="82" y="51"/>
                  <a:pt x="82" y="51"/>
                </a:cubicBezTo>
                <a:cubicBezTo>
                  <a:pt x="83" y="51"/>
                  <a:pt x="84" y="51"/>
                  <a:pt x="85" y="51"/>
                </a:cubicBezTo>
                <a:cubicBezTo>
                  <a:pt x="86" y="51"/>
                  <a:pt x="87" y="51"/>
                  <a:pt x="87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8" y="51"/>
                  <a:pt x="89" y="51"/>
                </a:cubicBezTo>
                <a:cubicBezTo>
                  <a:pt x="89" y="51"/>
                  <a:pt x="89" y="51"/>
                  <a:pt x="89" y="51"/>
                </a:cubicBezTo>
                <a:cubicBezTo>
                  <a:pt x="89" y="51"/>
                  <a:pt x="89" y="51"/>
                  <a:pt x="90" y="51"/>
                </a:cubicBezTo>
                <a:cubicBezTo>
                  <a:pt x="90" y="51"/>
                  <a:pt x="90" y="51"/>
                  <a:pt x="90" y="51"/>
                </a:cubicBezTo>
                <a:cubicBezTo>
                  <a:pt x="90" y="51"/>
                  <a:pt x="90" y="51"/>
                  <a:pt x="91" y="51"/>
                </a:cubicBezTo>
                <a:cubicBezTo>
                  <a:pt x="91" y="51"/>
                  <a:pt x="91" y="51"/>
                  <a:pt x="91" y="51"/>
                </a:cubicBezTo>
                <a:cubicBezTo>
                  <a:pt x="92" y="51"/>
                  <a:pt x="101" y="47"/>
                  <a:pt x="102" y="47"/>
                </a:cubicBezTo>
                <a:cubicBezTo>
                  <a:pt x="102" y="46"/>
                  <a:pt x="109" y="42"/>
                  <a:pt x="113" y="40"/>
                </a:cubicBezTo>
                <a:cubicBezTo>
                  <a:pt x="115" y="40"/>
                  <a:pt x="122" y="38"/>
                  <a:pt x="123" y="37"/>
                </a:cubicBezTo>
                <a:cubicBezTo>
                  <a:pt x="123" y="37"/>
                  <a:pt x="121" y="36"/>
                  <a:pt x="119" y="36"/>
                </a:cubicBezTo>
                <a:moveTo>
                  <a:pt x="116" y="32"/>
                </a:moveTo>
                <a:cubicBezTo>
                  <a:pt x="115" y="32"/>
                  <a:pt x="110" y="34"/>
                  <a:pt x="110" y="34"/>
                </a:cubicBezTo>
                <a:cubicBezTo>
                  <a:pt x="110" y="35"/>
                  <a:pt x="110" y="35"/>
                  <a:pt x="110" y="35"/>
                </a:cubicBezTo>
                <a:cubicBezTo>
                  <a:pt x="111" y="35"/>
                  <a:pt x="111" y="35"/>
                  <a:pt x="112" y="35"/>
                </a:cubicBezTo>
                <a:cubicBezTo>
                  <a:pt x="114" y="34"/>
                  <a:pt x="116" y="33"/>
                  <a:pt x="116" y="32"/>
                </a:cubicBezTo>
                <a:moveTo>
                  <a:pt x="168" y="30"/>
                </a:moveTo>
                <a:cubicBezTo>
                  <a:pt x="167" y="30"/>
                  <a:pt x="166" y="30"/>
                  <a:pt x="164" y="30"/>
                </a:cubicBezTo>
                <a:cubicBezTo>
                  <a:pt x="164" y="30"/>
                  <a:pt x="164" y="30"/>
                  <a:pt x="164" y="30"/>
                </a:cubicBezTo>
                <a:cubicBezTo>
                  <a:pt x="162" y="30"/>
                  <a:pt x="160" y="31"/>
                  <a:pt x="160" y="31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58" y="32"/>
                  <a:pt x="158" y="32"/>
                  <a:pt x="158" y="32"/>
                </a:cubicBezTo>
                <a:cubicBezTo>
                  <a:pt x="158" y="32"/>
                  <a:pt x="158" y="32"/>
                  <a:pt x="157" y="32"/>
                </a:cubicBezTo>
                <a:cubicBezTo>
                  <a:pt x="157" y="32"/>
                  <a:pt x="157" y="32"/>
                  <a:pt x="157" y="32"/>
                </a:cubicBezTo>
                <a:cubicBezTo>
                  <a:pt x="157" y="32"/>
                  <a:pt x="156" y="32"/>
                  <a:pt x="156" y="33"/>
                </a:cubicBezTo>
                <a:cubicBezTo>
                  <a:pt x="154" y="33"/>
                  <a:pt x="153" y="33"/>
                  <a:pt x="153" y="34"/>
                </a:cubicBezTo>
                <a:cubicBezTo>
                  <a:pt x="152" y="34"/>
                  <a:pt x="154" y="37"/>
                  <a:pt x="155" y="37"/>
                </a:cubicBezTo>
                <a:cubicBezTo>
                  <a:pt x="155" y="38"/>
                  <a:pt x="155" y="38"/>
                  <a:pt x="153" y="38"/>
                </a:cubicBezTo>
                <a:cubicBezTo>
                  <a:pt x="153" y="38"/>
                  <a:pt x="153" y="38"/>
                  <a:pt x="153" y="38"/>
                </a:cubicBezTo>
                <a:cubicBezTo>
                  <a:pt x="151" y="38"/>
                  <a:pt x="152" y="37"/>
                  <a:pt x="151" y="36"/>
                </a:cubicBezTo>
                <a:cubicBezTo>
                  <a:pt x="150" y="35"/>
                  <a:pt x="149" y="35"/>
                  <a:pt x="147" y="35"/>
                </a:cubicBezTo>
                <a:cubicBezTo>
                  <a:pt x="147" y="35"/>
                  <a:pt x="147" y="35"/>
                  <a:pt x="146" y="35"/>
                </a:cubicBezTo>
                <a:cubicBezTo>
                  <a:pt x="145" y="35"/>
                  <a:pt x="144" y="35"/>
                  <a:pt x="143" y="36"/>
                </a:cubicBezTo>
                <a:cubicBezTo>
                  <a:pt x="144" y="36"/>
                  <a:pt x="144" y="36"/>
                  <a:pt x="144" y="37"/>
                </a:cubicBezTo>
                <a:cubicBezTo>
                  <a:pt x="142" y="37"/>
                  <a:pt x="141" y="37"/>
                  <a:pt x="139" y="38"/>
                </a:cubicBezTo>
                <a:cubicBezTo>
                  <a:pt x="139" y="37"/>
                  <a:pt x="138" y="37"/>
                  <a:pt x="136" y="37"/>
                </a:cubicBezTo>
                <a:cubicBezTo>
                  <a:pt x="135" y="37"/>
                  <a:pt x="134" y="37"/>
                  <a:pt x="133" y="37"/>
                </a:cubicBezTo>
                <a:cubicBezTo>
                  <a:pt x="131" y="37"/>
                  <a:pt x="129" y="38"/>
                  <a:pt x="128" y="39"/>
                </a:cubicBezTo>
                <a:cubicBezTo>
                  <a:pt x="128" y="38"/>
                  <a:pt x="128" y="37"/>
                  <a:pt x="127" y="37"/>
                </a:cubicBezTo>
                <a:cubicBezTo>
                  <a:pt x="127" y="37"/>
                  <a:pt x="126" y="37"/>
                  <a:pt x="126" y="37"/>
                </a:cubicBezTo>
                <a:cubicBezTo>
                  <a:pt x="121" y="38"/>
                  <a:pt x="108" y="43"/>
                  <a:pt x="107" y="46"/>
                </a:cubicBezTo>
                <a:cubicBezTo>
                  <a:pt x="107" y="46"/>
                  <a:pt x="108" y="46"/>
                  <a:pt x="109" y="46"/>
                </a:cubicBezTo>
                <a:cubicBezTo>
                  <a:pt x="110" y="46"/>
                  <a:pt x="110" y="46"/>
                  <a:pt x="111" y="46"/>
                </a:cubicBezTo>
                <a:cubicBezTo>
                  <a:pt x="113" y="45"/>
                  <a:pt x="114" y="45"/>
                  <a:pt x="116" y="45"/>
                </a:cubicBezTo>
                <a:cubicBezTo>
                  <a:pt x="114" y="46"/>
                  <a:pt x="110" y="46"/>
                  <a:pt x="110" y="47"/>
                </a:cubicBezTo>
                <a:cubicBezTo>
                  <a:pt x="110" y="48"/>
                  <a:pt x="110" y="48"/>
                  <a:pt x="111" y="48"/>
                </a:cubicBezTo>
                <a:cubicBezTo>
                  <a:pt x="113" y="48"/>
                  <a:pt x="118" y="47"/>
                  <a:pt x="121" y="46"/>
                </a:cubicBezTo>
                <a:cubicBezTo>
                  <a:pt x="123" y="46"/>
                  <a:pt x="126" y="46"/>
                  <a:pt x="128" y="45"/>
                </a:cubicBezTo>
                <a:cubicBezTo>
                  <a:pt x="129" y="45"/>
                  <a:pt x="129" y="45"/>
                  <a:pt x="130" y="45"/>
                </a:cubicBezTo>
                <a:cubicBezTo>
                  <a:pt x="130" y="45"/>
                  <a:pt x="131" y="45"/>
                  <a:pt x="132" y="45"/>
                </a:cubicBezTo>
                <a:cubicBezTo>
                  <a:pt x="130" y="46"/>
                  <a:pt x="129" y="46"/>
                  <a:pt x="127" y="46"/>
                </a:cubicBezTo>
                <a:cubicBezTo>
                  <a:pt x="121" y="47"/>
                  <a:pt x="116" y="48"/>
                  <a:pt x="113" y="50"/>
                </a:cubicBezTo>
                <a:cubicBezTo>
                  <a:pt x="114" y="50"/>
                  <a:pt x="115" y="51"/>
                  <a:pt x="117" y="51"/>
                </a:cubicBezTo>
                <a:cubicBezTo>
                  <a:pt x="118" y="51"/>
                  <a:pt x="118" y="51"/>
                  <a:pt x="119" y="51"/>
                </a:cubicBezTo>
                <a:cubicBezTo>
                  <a:pt x="121" y="50"/>
                  <a:pt x="124" y="50"/>
                  <a:pt x="126" y="50"/>
                </a:cubicBezTo>
                <a:cubicBezTo>
                  <a:pt x="126" y="50"/>
                  <a:pt x="127" y="50"/>
                  <a:pt x="127" y="50"/>
                </a:cubicBezTo>
                <a:cubicBezTo>
                  <a:pt x="128" y="50"/>
                  <a:pt x="127" y="51"/>
                  <a:pt x="128" y="51"/>
                </a:cubicBezTo>
                <a:cubicBezTo>
                  <a:pt x="129" y="51"/>
                  <a:pt x="129" y="51"/>
                  <a:pt x="129" y="51"/>
                </a:cubicBezTo>
                <a:cubicBezTo>
                  <a:pt x="134" y="50"/>
                  <a:pt x="138" y="50"/>
                  <a:pt x="143" y="49"/>
                </a:cubicBezTo>
                <a:cubicBezTo>
                  <a:pt x="146" y="47"/>
                  <a:pt x="150" y="48"/>
                  <a:pt x="154" y="46"/>
                </a:cubicBezTo>
                <a:cubicBezTo>
                  <a:pt x="156" y="46"/>
                  <a:pt x="156" y="45"/>
                  <a:pt x="158" y="45"/>
                </a:cubicBezTo>
                <a:cubicBezTo>
                  <a:pt x="159" y="45"/>
                  <a:pt x="160" y="45"/>
                  <a:pt x="160" y="45"/>
                </a:cubicBezTo>
                <a:cubicBezTo>
                  <a:pt x="162" y="45"/>
                  <a:pt x="163" y="45"/>
                  <a:pt x="164" y="45"/>
                </a:cubicBezTo>
                <a:cubicBezTo>
                  <a:pt x="165" y="45"/>
                  <a:pt x="167" y="45"/>
                  <a:pt x="168" y="45"/>
                </a:cubicBezTo>
                <a:cubicBezTo>
                  <a:pt x="169" y="45"/>
                  <a:pt x="170" y="45"/>
                  <a:pt x="171" y="45"/>
                </a:cubicBezTo>
                <a:cubicBezTo>
                  <a:pt x="175" y="45"/>
                  <a:pt x="179" y="45"/>
                  <a:pt x="180" y="43"/>
                </a:cubicBezTo>
                <a:cubicBezTo>
                  <a:pt x="180" y="43"/>
                  <a:pt x="179" y="43"/>
                  <a:pt x="179" y="43"/>
                </a:cubicBezTo>
                <a:cubicBezTo>
                  <a:pt x="179" y="43"/>
                  <a:pt x="178" y="43"/>
                  <a:pt x="178" y="43"/>
                </a:cubicBezTo>
                <a:cubicBezTo>
                  <a:pt x="177" y="43"/>
                  <a:pt x="177" y="43"/>
                  <a:pt x="177" y="42"/>
                </a:cubicBezTo>
                <a:cubicBezTo>
                  <a:pt x="177" y="42"/>
                  <a:pt x="177" y="42"/>
                  <a:pt x="179" y="41"/>
                </a:cubicBezTo>
                <a:cubicBezTo>
                  <a:pt x="182" y="41"/>
                  <a:pt x="182" y="41"/>
                  <a:pt x="185" y="40"/>
                </a:cubicBezTo>
                <a:cubicBezTo>
                  <a:pt x="182" y="40"/>
                  <a:pt x="169" y="40"/>
                  <a:pt x="169" y="38"/>
                </a:cubicBezTo>
                <a:cubicBezTo>
                  <a:pt x="170" y="36"/>
                  <a:pt x="166" y="35"/>
                  <a:pt x="166" y="33"/>
                </a:cubicBezTo>
                <a:cubicBezTo>
                  <a:pt x="166" y="32"/>
                  <a:pt x="169" y="31"/>
                  <a:pt x="170" y="31"/>
                </a:cubicBezTo>
                <a:cubicBezTo>
                  <a:pt x="170" y="30"/>
                  <a:pt x="169" y="30"/>
                  <a:pt x="168" y="30"/>
                </a:cubicBezTo>
                <a:moveTo>
                  <a:pt x="202" y="27"/>
                </a:moveTo>
                <a:cubicBezTo>
                  <a:pt x="201" y="27"/>
                  <a:pt x="201" y="27"/>
                  <a:pt x="201" y="27"/>
                </a:cubicBezTo>
                <a:cubicBezTo>
                  <a:pt x="199" y="27"/>
                  <a:pt x="197" y="27"/>
                  <a:pt x="195" y="27"/>
                </a:cubicBezTo>
                <a:cubicBezTo>
                  <a:pt x="191" y="28"/>
                  <a:pt x="188" y="27"/>
                  <a:pt x="185" y="29"/>
                </a:cubicBezTo>
                <a:cubicBezTo>
                  <a:pt x="184" y="29"/>
                  <a:pt x="184" y="29"/>
                  <a:pt x="184" y="29"/>
                </a:cubicBezTo>
                <a:cubicBezTo>
                  <a:pt x="184" y="30"/>
                  <a:pt x="185" y="30"/>
                  <a:pt x="186" y="30"/>
                </a:cubicBezTo>
                <a:cubicBezTo>
                  <a:pt x="187" y="30"/>
                  <a:pt x="188" y="30"/>
                  <a:pt x="189" y="29"/>
                </a:cubicBezTo>
                <a:cubicBezTo>
                  <a:pt x="189" y="30"/>
                  <a:pt x="189" y="30"/>
                  <a:pt x="189" y="31"/>
                </a:cubicBezTo>
                <a:cubicBezTo>
                  <a:pt x="188" y="31"/>
                  <a:pt x="187" y="31"/>
                  <a:pt x="187" y="31"/>
                </a:cubicBezTo>
                <a:cubicBezTo>
                  <a:pt x="186" y="31"/>
                  <a:pt x="185" y="31"/>
                  <a:pt x="185" y="31"/>
                </a:cubicBezTo>
                <a:cubicBezTo>
                  <a:pt x="184" y="31"/>
                  <a:pt x="183" y="31"/>
                  <a:pt x="182" y="31"/>
                </a:cubicBezTo>
                <a:cubicBezTo>
                  <a:pt x="182" y="31"/>
                  <a:pt x="181" y="31"/>
                  <a:pt x="180" y="31"/>
                </a:cubicBezTo>
                <a:cubicBezTo>
                  <a:pt x="180" y="31"/>
                  <a:pt x="180" y="31"/>
                  <a:pt x="180" y="31"/>
                </a:cubicBezTo>
                <a:cubicBezTo>
                  <a:pt x="179" y="32"/>
                  <a:pt x="179" y="32"/>
                  <a:pt x="179" y="32"/>
                </a:cubicBezTo>
                <a:cubicBezTo>
                  <a:pt x="184" y="34"/>
                  <a:pt x="189" y="33"/>
                  <a:pt x="193" y="34"/>
                </a:cubicBezTo>
                <a:cubicBezTo>
                  <a:pt x="194" y="35"/>
                  <a:pt x="194" y="35"/>
                  <a:pt x="196" y="35"/>
                </a:cubicBezTo>
                <a:cubicBezTo>
                  <a:pt x="196" y="35"/>
                  <a:pt x="196" y="35"/>
                  <a:pt x="197" y="35"/>
                </a:cubicBezTo>
                <a:cubicBezTo>
                  <a:pt x="198" y="35"/>
                  <a:pt x="198" y="34"/>
                  <a:pt x="200" y="34"/>
                </a:cubicBezTo>
                <a:cubicBezTo>
                  <a:pt x="205" y="33"/>
                  <a:pt x="206" y="34"/>
                  <a:pt x="207" y="30"/>
                </a:cubicBezTo>
                <a:cubicBezTo>
                  <a:pt x="206" y="30"/>
                  <a:pt x="203" y="30"/>
                  <a:pt x="203" y="30"/>
                </a:cubicBezTo>
                <a:cubicBezTo>
                  <a:pt x="203" y="30"/>
                  <a:pt x="203" y="30"/>
                  <a:pt x="203" y="29"/>
                </a:cubicBezTo>
                <a:cubicBezTo>
                  <a:pt x="204" y="29"/>
                  <a:pt x="203" y="29"/>
                  <a:pt x="203" y="29"/>
                </a:cubicBezTo>
                <a:cubicBezTo>
                  <a:pt x="201" y="29"/>
                  <a:pt x="198" y="30"/>
                  <a:pt x="198" y="30"/>
                </a:cubicBezTo>
                <a:cubicBezTo>
                  <a:pt x="199" y="29"/>
                  <a:pt x="203" y="28"/>
                  <a:pt x="203" y="27"/>
                </a:cubicBezTo>
                <a:cubicBezTo>
                  <a:pt x="203" y="27"/>
                  <a:pt x="202" y="27"/>
                  <a:pt x="202" y="27"/>
                </a:cubicBezTo>
                <a:moveTo>
                  <a:pt x="282" y="26"/>
                </a:moveTo>
                <a:cubicBezTo>
                  <a:pt x="281" y="26"/>
                  <a:pt x="279" y="26"/>
                  <a:pt x="279" y="27"/>
                </a:cubicBezTo>
                <a:cubicBezTo>
                  <a:pt x="279" y="28"/>
                  <a:pt x="281" y="28"/>
                  <a:pt x="282" y="28"/>
                </a:cubicBezTo>
                <a:cubicBezTo>
                  <a:pt x="281" y="29"/>
                  <a:pt x="284" y="30"/>
                  <a:pt x="287" y="30"/>
                </a:cubicBezTo>
                <a:cubicBezTo>
                  <a:pt x="288" y="30"/>
                  <a:pt x="288" y="30"/>
                  <a:pt x="289" y="30"/>
                </a:cubicBezTo>
                <a:cubicBezTo>
                  <a:pt x="291" y="30"/>
                  <a:pt x="292" y="30"/>
                  <a:pt x="293" y="30"/>
                </a:cubicBezTo>
                <a:cubicBezTo>
                  <a:pt x="295" y="30"/>
                  <a:pt x="296" y="30"/>
                  <a:pt x="298" y="30"/>
                </a:cubicBezTo>
                <a:cubicBezTo>
                  <a:pt x="298" y="30"/>
                  <a:pt x="298" y="30"/>
                  <a:pt x="299" y="30"/>
                </a:cubicBezTo>
                <a:cubicBezTo>
                  <a:pt x="300" y="30"/>
                  <a:pt x="301" y="30"/>
                  <a:pt x="301" y="30"/>
                </a:cubicBezTo>
                <a:cubicBezTo>
                  <a:pt x="298" y="29"/>
                  <a:pt x="294" y="27"/>
                  <a:pt x="290" y="27"/>
                </a:cubicBezTo>
                <a:cubicBezTo>
                  <a:pt x="286" y="27"/>
                  <a:pt x="285" y="26"/>
                  <a:pt x="282" y="26"/>
                </a:cubicBezTo>
                <a:moveTo>
                  <a:pt x="124" y="26"/>
                </a:moveTo>
                <a:cubicBezTo>
                  <a:pt x="122" y="26"/>
                  <a:pt x="117" y="28"/>
                  <a:pt x="117" y="28"/>
                </a:cubicBezTo>
                <a:cubicBezTo>
                  <a:pt x="116" y="28"/>
                  <a:pt x="116" y="28"/>
                  <a:pt x="114" y="28"/>
                </a:cubicBezTo>
                <a:cubicBezTo>
                  <a:pt x="111" y="29"/>
                  <a:pt x="110" y="31"/>
                  <a:pt x="107" y="32"/>
                </a:cubicBezTo>
                <a:cubicBezTo>
                  <a:pt x="104" y="33"/>
                  <a:pt x="102" y="34"/>
                  <a:pt x="100" y="35"/>
                </a:cubicBezTo>
                <a:cubicBezTo>
                  <a:pt x="100" y="35"/>
                  <a:pt x="97" y="36"/>
                  <a:pt x="97" y="36"/>
                </a:cubicBezTo>
                <a:cubicBezTo>
                  <a:pt x="97" y="36"/>
                  <a:pt x="98" y="36"/>
                  <a:pt x="98" y="37"/>
                </a:cubicBezTo>
                <a:cubicBezTo>
                  <a:pt x="99" y="36"/>
                  <a:pt x="100" y="36"/>
                  <a:pt x="100" y="36"/>
                </a:cubicBezTo>
                <a:cubicBezTo>
                  <a:pt x="102" y="35"/>
                  <a:pt x="102" y="35"/>
                  <a:pt x="104" y="35"/>
                </a:cubicBezTo>
                <a:cubicBezTo>
                  <a:pt x="104" y="35"/>
                  <a:pt x="105" y="35"/>
                  <a:pt x="105" y="35"/>
                </a:cubicBezTo>
                <a:cubicBezTo>
                  <a:pt x="105" y="35"/>
                  <a:pt x="106" y="35"/>
                  <a:pt x="106" y="35"/>
                </a:cubicBezTo>
                <a:cubicBezTo>
                  <a:pt x="108" y="35"/>
                  <a:pt x="109" y="34"/>
                  <a:pt x="109" y="33"/>
                </a:cubicBezTo>
                <a:cubicBezTo>
                  <a:pt x="111" y="33"/>
                  <a:pt x="114" y="31"/>
                  <a:pt x="114" y="30"/>
                </a:cubicBezTo>
                <a:cubicBezTo>
                  <a:pt x="114" y="30"/>
                  <a:pt x="114" y="30"/>
                  <a:pt x="114" y="30"/>
                </a:cubicBezTo>
                <a:cubicBezTo>
                  <a:pt x="115" y="30"/>
                  <a:pt x="115" y="31"/>
                  <a:pt x="115" y="31"/>
                </a:cubicBezTo>
                <a:cubicBezTo>
                  <a:pt x="115" y="31"/>
                  <a:pt x="116" y="31"/>
                  <a:pt x="116" y="31"/>
                </a:cubicBezTo>
                <a:cubicBezTo>
                  <a:pt x="116" y="31"/>
                  <a:pt x="117" y="31"/>
                  <a:pt x="117" y="31"/>
                </a:cubicBezTo>
                <a:cubicBezTo>
                  <a:pt x="119" y="30"/>
                  <a:pt x="121" y="29"/>
                  <a:pt x="124" y="28"/>
                </a:cubicBezTo>
                <a:cubicBezTo>
                  <a:pt x="124" y="28"/>
                  <a:pt x="123" y="28"/>
                  <a:pt x="123" y="27"/>
                </a:cubicBezTo>
                <a:cubicBezTo>
                  <a:pt x="124" y="27"/>
                  <a:pt x="125" y="27"/>
                  <a:pt x="125" y="26"/>
                </a:cubicBezTo>
                <a:cubicBezTo>
                  <a:pt x="125" y="26"/>
                  <a:pt x="125" y="26"/>
                  <a:pt x="124" y="26"/>
                </a:cubicBezTo>
                <a:moveTo>
                  <a:pt x="134" y="26"/>
                </a:moveTo>
                <a:cubicBezTo>
                  <a:pt x="132" y="26"/>
                  <a:pt x="131" y="26"/>
                  <a:pt x="129" y="27"/>
                </a:cubicBezTo>
                <a:cubicBezTo>
                  <a:pt x="129" y="27"/>
                  <a:pt x="129" y="27"/>
                  <a:pt x="130" y="27"/>
                </a:cubicBezTo>
                <a:cubicBezTo>
                  <a:pt x="130" y="27"/>
                  <a:pt x="130" y="27"/>
                  <a:pt x="131" y="27"/>
                </a:cubicBezTo>
                <a:cubicBezTo>
                  <a:pt x="132" y="27"/>
                  <a:pt x="133" y="27"/>
                  <a:pt x="134" y="26"/>
                </a:cubicBezTo>
                <a:cubicBezTo>
                  <a:pt x="134" y="26"/>
                  <a:pt x="134" y="26"/>
                  <a:pt x="134" y="26"/>
                </a:cubicBezTo>
                <a:moveTo>
                  <a:pt x="273" y="156"/>
                </a:moveTo>
                <a:cubicBezTo>
                  <a:pt x="275" y="156"/>
                  <a:pt x="275" y="155"/>
                  <a:pt x="276" y="154"/>
                </a:cubicBezTo>
                <a:cubicBezTo>
                  <a:pt x="277" y="153"/>
                  <a:pt x="279" y="153"/>
                  <a:pt x="281" y="153"/>
                </a:cubicBezTo>
                <a:cubicBezTo>
                  <a:pt x="282" y="153"/>
                  <a:pt x="282" y="153"/>
                  <a:pt x="283" y="153"/>
                </a:cubicBezTo>
                <a:cubicBezTo>
                  <a:pt x="285" y="153"/>
                  <a:pt x="286" y="154"/>
                  <a:pt x="287" y="154"/>
                </a:cubicBezTo>
                <a:cubicBezTo>
                  <a:pt x="287" y="154"/>
                  <a:pt x="287" y="154"/>
                  <a:pt x="287" y="154"/>
                </a:cubicBezTo>
                <a:cubicBezTo>
                  <a:pt x="288" y="154"/>
                  <a:pt x="288" y="154"/>
                  <a:pt x="289" y="153"/>
                </a:cubicBezTo>
                <a:cubicBezTo>
                  <a:pt x="285" y="155"/>
                  <a:pt x="278" y="158"/>
                  <a:pt x="273" y="158"/>
                </a:cubicBezTo>
                <a:cubicBezTo>
                  <a:pt x="271" y="158"/>
                  <a:pt x="271" y="156"/>
                  <a:pt x="271" y="154"/>
                </a:cubicBezTo>
                <a:cubicBezTo>
                  <a:pt x="271" y="155"/>
                  <a:pt x="273" y="156"/>
                  <a:pt x="273" y="156"/>
                </a:cubicBezTo>
                <a:cubicBezTo>
                  <a:pt x="273" y="156"/>
                  <a:pt x="273" y="156"/>
                  <a:pt x="273" y="156"/>
                </a:cubicBezTo>
                <a:moveTo>
                  <a:pt x="290" y="153"/>
                </a:moveTo>
                <a:cubicBezTo>
                  <a:pt x="290" y="152"/>
                  <a:pt x="290" y="152"/>
                  <a:pt x="290" y="152"/>
                </a:cubicBezTo>
                <a:cubicBezTo>
                  <a:pt x="290" y="153"/>
                  <a:pt x="290" y="153"/>
                  <a:pt x="290" y="153"/>
                </a:cubicBezTo>
                <a:moveTo>
                  <a:pt x="289" y="151"/>
                </a:moveTo>
                <a:cubicBezTo>
                  <a:pt x="289" y="151"/>
                  <a:pt x="289" y="151"/>
                  <a:pt x="289" y="151"/>
                </a:cubicBezTo>
                <a:cubicBezTo>
                  <a:pt x="289" y="151"/>
                  <a:pt x="289" y="151"/>
                  <a:pt x="289" y="151"/>
                </a:cubicBezTo>
                <a:moveTo>
                  <a:pt x="289" y="150"/>
                </a:moveTo>
                <a:cubicBezTo>
                  <a:pt x="289" y="150"/>
                  <a:pt x="288" y="149"/>
                  <a:pt x="288" y="149"/>
                </a:cubicBezTo>
                <a:cubicBezTo>
                  <a:pt x="288" y="148"/>
                  <a:pt x="290" y="148"/>
                  <a:pt x="290" y="148"/>
                </a:cubicBezTo>
                <a:cubicBezTo>
                  <a:pt x="294" y="147"/>
                  <a:pt x="302" y="146"/>
                  <a:pt x="307" y="146"/>
                </a:cubicBezTo>
                <a:cubicBezTo>
                  <a:pt x="307" y="149"/>
                  <a:pt x="303" y="150"/>
                  <a:pt x="298" y="150"/>
                </a:cubicBezTo>
                <a:cubicBezTo>
                  <a:pt x="295" y="150"/>
                  <a:pt x="292" y="149"/>
                  <a:pt x="290" y="149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89" y="149"/>
                  <a:pt x="289" y="149"/>
                  <a:pt x="289" y="149"/>
                </a:cubicBezTo>
                <a:cubicBezTo>
                  <a:pt x="289" y="149"/>
                  <a:pt x="289" y="149"/>
                  <a:pt x="288" y="149"/>
                </a:cubicBezTo>
                <a:cubicBezTo>
                  <a:pt x="289" y="150"/>
                  <a:pt x="289" y="150"/>
                  <a:pt x="289" y="150"/>
                </a:cubicBezTo>
                <a:moveTo>
                  <a:pt x="353" y="144"/>
                </a:moveTo>
                <a:cubicBezTo>
                  <a:pt x="352" y="143"/>
                  <a:pt x="352" y="143"/>
                  <a:pt x="352" y="143"/>
                </a:cubicBezTo>
                <a:cubicBezTo>
                  <a:pt x="353" y="144"/>
                  <a:pt x="353" y="144"/>
                  <a:pt x="353" y="144"/>
                </a:cubicBezTo>
                <a:moveTo>
                  <a:pt x="352" y="143"/>
                </a:moveTo>
                <a:cubicBezTo>
                  <a:pt x="352" y="142"/>
                  <a:pt x="352" y="142"/>
                  <a:pt x="352" y="141"/>
                </a:cubicBezTo>
                <a:cubicBezTo>
                  <a:pt x="352" y="142"/>
                  <a:pt x="352" y="142"/>
                  <a:pt x="352" y="143"/>
                </a:cubicBezTo>
                <a:moveTo>
                  <a:pt x="351" y="139"/>
                </a:moveTo>
                <a:cubicBezTo>
                  <a:pt x="351" y="139"/>
                  <a:pt x="351" y="138"/>
                  <a:pt x="351" y="138"/>
                </a:cubicBezTo>
                <a:cubicBezTo>
                  <a:pt x="351" y="138"/>
                  <a:pt x="351" y="139"/>
                  <a:pt x="351" y="139"/>
                </a:cubicBezTo>
                <a:moveTo>
                  <a:pt x="224" y="132"/>
                </a:moveTo>
                <a:cubicBezTo>
                  <a:pt x="228" y="128"/>
                  <a:pt x="233" y="126"/>
                  <a:pt x="238" y="124"/>
                </a:cubicBezTo>
                <a:cubicBezTo>
                  <a:pt x="240" y="123"/>
                  <a:pt x="241" y="124"/>
                  <a:pt x="243" y="123"/>
                </a:cubicBezTo>
                <a:cubicBezTo>
                  <a:pt x="245" y="122"/>
                  <a:pt x="244" y="120"/>
                  <a:pt x="246" y="120"/>
                </a:cubicBezTo>
                <a:cubicBezTo>
                  <a:pt x="248" y="120"/>
                  <a:pt x="249" y="123"/>
                  <a:pt x="250" y="123"/>
                </a:cubicBezTo>
                <a:cubicBezTo>
                  <a:pt x="250" y="123"/>
                  <a:pt x="250" y="121"/>
                  <a:pt x="250" y="121"/>
                </a:cubicBezTo>
                <a:cubicBezTo>
                  <a:pt x="251" y="121"/>
                  <a:pt x="251" y="121"/>
                  <a:pt x="252" y="121"/>
                </a:cubicBezTo>
                <a:cubicBezTo>
                  <a:pt x="252" y="121"/>
                  <a:pt x="260" y="126"/>
                  <a:pt x="261" y="127"/>
                </a:cubicBezTo>
                <a:cubicBezTo>
                  <a:pt x="262" y="128"/>
                  <a:pt x="261" y="129"/>
                  <a:pt x="262" y="131"/>
                </a:cubicBezTo>
                <a:cubicBezTo>
                  <a:pt x="266" y="134"/>
                  <a:pt x="272" y="134"/>
                  <a:pt x="277" y="136"/>
                </a:cubicBezTo>
                <a:cubicBezTo>
                  <a:pt x="277" y="136"/>
                  <a:pt x="278" y="136"/>
                  <a:pt x="278" y="136"/>
                </a:cubicBezTo>
                <a:cubicBezTo>
                  <a:pt x="279" y="136"/>
                  <a:pt x="279" y="136"/>
                  <a:pt x="280" y="136"/>
                </a:cubicBezTo>
                <a:cubicBezTo>
                  <a:pt x="280" y="136"/>
                  <a:pt x="281" y="136"/>
                  <a:pt x="281" y="136"/>
                </a:cubicBezTo>
                <a:cubicBezTo>
                  <a:pt x="283" y="137"/>
                  <a:pt x="286" y="138"/>
                  <a:pt x="286" y="141"/>
                </a:cubicBezTo>
                <a:cubicBezTo>
                  <a:pt x="286" y="141"/>
                  <a:pt x="285" y="142"/>
                  <a:pt x="285" y="142"/>
                </a:cubicBezTo>
                <a:cubicBezTo>
                  <a:pt x="285" y="142"/>
                  <a:pt x="284" y="142"/>
                  <a:pt x="284" y="142"/>
                </a:cubicBezTo>
                <a:cubicBezTo>
                  <a:pt x="284" y="142"/>
                  <a:pt x="284" y="142"/>
                  <a:pt x="284" y="142"/>
                </a:cubicBezTo>
                <a:cubicBezTo>
                  <a:pt x="282" y="142"/>
                  <a:pt x="280" y="140"/>
                  <a:pt x="279" y="140"/>
                </a:cubicBezTo>
                <a:cubicBezTo>
                  <a:pt x="279" y="142"/>
                  <a:pt x="277" y="149"/>
                  <a:pt x="275" y="149"/>
                </a:cubicBezTo>
                <a:cubicBezTo>
                  <a:pt x="273" y="148"/>
                  <a:pt x="273" y="147"/>
                  <a:pt x="272" y="145"/>
                </a:cubicBezTo>
                <a:cubicBezTo>
                  <a:pt x="270" y="145"/>
                  <a:pt x="271" y="145"/>
                  <a:pt x="268" y="145"/>
                </a:cubicBezTo>
                <a:cubicBezTo>
                  <a:pt x="269" y="143"/>
                  <a:pt x="270" y="142"/>
                  <a:pt x="270" y="140"/>
                </a:cubicBezTo>
                <a:cubicBezTo>
                  <a:pt x="270" y="138"/>
                  <a:pt x="263" y="136"/>
                  <a:pt x="262" y="136"/>
                </a:cubicBezTo>
                <a:cubicBezTo>
                  <a:pt x="259" y="136"/>
                  <a:pt x="262" y="139"/>
                  <a:pt x="255" y="140"/>
                </a:cubicBezTo>
                <a:cubicBezTo>
                  <a:pt x="255" y="140"/>
                  <a:pt x="255" y="140"/>
                  <a:pt x="255" y="140"/>
                </a:cubicBezTo>
                <a:cubicBezTo>
                  <a:pt x="253" y="140"/>
                  <a:pt x="253" y="144"/>
                  <a:pt x="253" y="146"/>
                </a:cubicBezTo>
                <a:cubicBezTo>
                  <a:pt x="253" y="147"/>
                  <a:pt x="253" y="149"/>
                  <a:pt x="253" y="151"/>
                </a:cubicBezTo>
                <a:cubicBezTo>
                  <a:pt x="254" y="153"/>
                  <a:pt x="253" y="157"/>
                  <a:pt x="250" y="157"/>
                </a:cubicBezTo>
                <a:cubicBezTo>
                  <a:pt x="250" y="157"/>
                  <a:pt x="250" y="157"/>
                  <a:pt x="250" y="157"/>
                </a:cubicBezTo>
                <a:cubicBezTo>
                  <a:pt x="248" y="157"/>
                  <a:pt x="246" y="156"/>
                  <a:pt x="246" y="154"/>
                </a:cubicBezTo>
                <a:cubicBezTo>
                  <a:pt x="246" y="150"/>
                  <a:pt x="247" y="143"/>
                  <a:pt x="250" y="139"/>
                </a:cubicBezTo>
                <a:cubicBezTo>
                  <a:pt x="248" y="140"/>
                  <a:pt x="248" y="141"/>
                  <a:pt x="246" y="141"/>
                </a:cubicBezTo>
                <a:cubicBezTo>
                  <a:pt x="246" y="139"/>
                  <a:pt x="253" y="135"/>
                  <a:pt x="257" y="135"/>
                </a:cubicBezTo>
                <a:cubicBezTo>
                  <a:pt x="258" y="135"/>
                  <a:pt x="260" y="135"/>
                  <a:pt x="263" y="135"/>
                </a:cubicBezTo>
                <a:cubicBezTo>
                  <a:pt x="264" y="135"/>
                  <a:pt x="265" y="135"/>
                  <a:pt x="266" y="135"/>
                </a:cubicBezTo>
                <a:cubicBezTo>
                  <a:pt x="266" y="134"/>
                  <a:pt x="266" y="133"/>
                  <a:pt x="266" y="133"/>
                </a:cubicBezTo>
                <a:cubicBezTo>
                  <a:pt x="262" y="133"/>
                  <a:pt x="260" y="131"/>
                  <a:pt x="255" y="131"/>
                </a:cubicBezTo>
                <a:cubicBezTo>
                  <a:pt x="255" y="131"/>
                  <a:pt x="255" y="131"/>
                  <a:pt x="255" y="131"/>
                </a:cubicBezTo>
                <a:cubicBezTo>
                  <a:pt x="253" y="131"/>
                  <a:pt x="253" y="132"/>
                  <a:pt x="250" y="132"/>
                </a:cubicBezTo>
                <a:cubicBezTo>
                  <a:pt x="249" y="132"/>
                  <a:pt x="247" y="132"/>
                  <a:pt x="247" y="131"/>
                </a:cubicBezTo>
                <a:cubicBezTo>
                  <a:pt x="247" y="131"/>
                  <a:pt x="247" y="131"/>
                  <a:pt x="246" y="131"/>
                </a:cubicBezTo>
                <a:cubicBezTo>
                  <a:pt x="246" y="131"/>
                  <a:pt x="246" y="131"/>
                  <a:pt x="245" y="131"/>
                </a:cubicBezTo>
                <a:cubicBezTo>
                  <a:pt x="245" y="131"/>
                  <a:pt x="244" y="131"/>
                  <a:pt x="243" y="131"/>
                </a:cubicBezTo>
                <a:cubicBezTo>
                  <a:pt x="244" y="130"/>
                  <a:pt x="245" y="129"/>
                  <a:pt x="245" y="127"/>
                </a:cubicBezTo>
                <a:cubicBezTo>
                  <a:pt x="243" y="128"/>
                  <a:pt x="240" y="130"/>
                  <a:pt x="237" y="130"/>
                </a:cubicBezTo>
                <a:cubicBezTo>
                  <a:pt x="237" y="130"/>
                  <a:pt x="237" y="130"/>
                  <a:pt x="237" y="130"/>
                </a:cubicBezTo>
                <a:cubicBezTo>
                  <a:pt x="236" y="130"/>
                  <a:pt x="236" y="132"/>
                  <a:pt x="233" y="132"/>
                </a:cubicBezTo>
                <a:cubicBezTo>
                  <a:pt x="231" y="132"/>
                  <a:pt x="231" y="132"/>
                  <a:pt x="230" y="131"/>
                </a:cubicBezTo>
                <a:cubicBezTo>
                  <a:pt x="229" y="131"/>
                  <a:pt x="228" y="131"/>
                  <a:pt x="227" y="132"/>
                </a:cubicBezTo>
                <a:cubicBezTo>
                  <a:pt x="226" y="132"/>
                  <a:pt x="226" y="132"/>
                  <a:pt x="226" y="132"/>
                </a:cubicBezTo>
                <a:cubicBezTo>
                  <a:pt x="225" y="132"/>
                  <a:pt x="224" y="132"/>
                  <a:pt x="224" y="132"/>
                </a:cubicBezTo>
                <a:moveTo>
                  <a:pt x="220" y="25"/>
                </a:moveTo>
                <a:cubicBezTo>
                  <a:pt x="220" y="25"/>
                  <a:pt x="219" y="25"/>
                  <a:pt x="218" y="25"/>
                </a:cubicBezTo>
                <a:cubicBezTo>
                  <a:pt x="215" y="25"/>
                  <a:pt x="214" y="26"/>
                  <a:pt x="214" y="26"/>
                </a:cubicBezTo>
                <a:cubicBezTo>
                  <a:pt x="214" y="26"/>
                  <a:pt x="214" y="26"/>
                  <a:pt x="214" y="26"/>
                </a:cubicBezTo>
                <a:cubicBezTo>
                  <a:pt x="213" y="26"/>
                  <a:pt x="211" y="26"/>
                  <a:pt x="210" y="26"/>
                </a:cubicBezTo>
                <a:cubicBezTo>
                  <a:pt x="210" y="27"/>
                  <a:pt x="210" y="27"/>
                  <a:pt x="210" y="27"/>
                </a:cubicBezTo>
                <a:cubicBezTo>
                  <a:pt x="211" y="29"/>
                  <a:pt x="210" y="29"/>
                  <a:pt x="212" y="30"/>
                </a:cubicBezTo>
                <a:cubicBezTo>
                  <a:pt x="212" y="30"/>
                  <a:pt x="212" y="31"/>
                  <a:pt x="212" y="31"/>
                </a:cubicBezTo>
                <a:cubicBezTo>
                  <a:pt x="210" y="32"/>
                  <a:pt x="211" y="32"/>
                  <a:pt x="211" y="33"/>
                </a:cubicBezTo>
                <a:cubicBezTo>
                  <a:pt x="209" y="33"/>
                  <a:pt x="207" y="33"/>
                  <a:pt x="206" y="34"/>
                </a:cubicBezTo>
                <a:cubicBezTo>
                  <a:pt x="206" y="35"/>
                  <a:pt x="208" y="35"/>
                  <a:pt x="208" y="36"/>
                </a:cubicBezTo>
                <a:cubicBezTo>
                  <a:pt x="208" y="37"/>
                  <a:pt x="205" y="37"/>
                  <a:pt x="205" y="38"/>
                </a:cubicBezTo>
                <a:cubicBezTo>
                  <a:pt x="205" y="41"/>
                  <a:pt x="216" y="38"/>
                  <a:pt x="216" y="41"/>
                </a:cubicBezTo>
                <a:cubicBezTo>
                  <a:pt x="216" y="42"/>
                  <a:pt x="215" y="43"/>
                  <a:pt x="215" y="43"/>
                </a:cubicBezTo>
                <a:cubicBezTo>
                  <a:pt x="216" y="43"/>
                  <a:pt x="217" y="43"/>
                  <a:pt x="219" y="43"/>
                </a:cubicBezTo>
                <a:cubicBezTo>
                  <a:pt x="220" y="46"/>
                  <a:pt x="210" y="45"/>
                  <a:pt x="209" y="49"/>
                </a:cubicBezTo>
                <a:cubicBezTo>
                  <a:pt x="208" y="49"/>
                  <a:pt x="208" y="49"/>
                  <a:pt x="207" y="49"/>
                </a:cubicBezTo>
                <a:cubicBezTo>
                  <a:pt x="205" y="49"/>
                  <a:pt x="208" y="47"/>
                  <a:pt x="207" y="46"/>
                </a:cubicBezTo>
                <a:cubicBezTo>
                  <a:pt x="207" y="46"/>
                  <a:pt x="204" y="45"/>
                  <a:pt x="201" y="45"/>
                </a:cubicBezTo>
                <a:cubicBezTo>
                  <a:pt x="201" y="45"/>
                  <a:pt x="200" y="45"/>
                  <a:pt x="200" y="45"/>
                </a:cubicBezTo>
                <a:cubicBezTo>
                  <a:pt x="197" y="46"/>
                  <a:pt x="195" y="46"/>
                  <a:pt x="195" y="48"/>
                </a:cubicBezTo>
                <a:cubicBezTo>
                  <a:pt x="195" y="48"/>
                  <a:pt x="195" y="48"/>
                  <a:pt x="195" y="48"/>
                </a:cubicBezTo>
                <a:cubicBezTo>
                  <a:pt x="193" y="48"/>
                  <a:pt x="192" y="48"/>
                  <a:pt x="191" y="48"/>
                </a:cubicBezTo>
                <a:cubicBezTo>
                  <a:pt x="189" y="48"/>
                  <a:pt x="187" y="48"/>
                  <a:pt x="184" y="48"/>
                </a:cubicBezTo>
                <a:cubicBezTo>
                  <a:pt x="182" y="48"/>
                  <a:pt x="180" y="48"/>
                  <a:pt x="178" y="48"/>
                </a:cubicBezTo>
                <a:cubicBezTo>
                  <a:pt x="176" y="48"/>
                  <a:pt x="173" y="48"/>
                  <a:pt x="171" y="48"/>
                </a:cubicBezTo>
                <a:cubicBezTo>
                  <a:pt x="166" y="48"/>
                  <a:pt x="162" y="47"/>
                  <a:pt x="161" y="45"/>
                </a:cubicBezTo>
                <a:cubicBezTo>
                  <a:pt x="158" y="46"/>
                  <a:pt x="149" y="47"/>
                  <a:pt x="148" y="49"/>
                </a:cubicBezTo>
                <a:cubicBezTo>
                  <a:pt x="148" y="49"/>
                  <a:pt x="148" y="50"/>
                  <a:pt x="149" y="50"/>
                </a:cubicBezTo>
                <a:cubicBezTo>
                  <a:pt x="149" y="50"/>
                  <a:pt x="150" y="50"/>
                  <a:pt x="150" y="49"/>
                </a:cubicBezTo>
                <a:cubicBezTo>
                  <a:pt x="152" y="49"/>
                  <a:pt x="157" y="48"/>
                  <a:pt x="159" y="47"/>
                </a:cubicBezTo>
                <a:cubicBezTo>
                  <a:pt x="159" y="50"/>
                  <a:pt x="151" y="48"/>
                  <a:pt x="151" y="51"/>
                </a:cubicBezTo>
                <a:cubicBezTo>
                  <a:pt x="151" y="52"/>
                  <a:pt x="152" y="53"/>
                  <a:pt x="151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48" y="53"/>
                  <a:pt x="148" y="52"/>
                  <a:pt x="145" y="52"/>
                </a:cubicBezTo>
                <a:cubicBezTo>
                  <a:pt x="145" y="52"/>
                  <a:pt x="144" y="51"/>
                  <a:pt x="143" y="51"/>
                </a:cubicBezTo>
                <a:cubicBezTo>
                  <a:pt x="140" y="52"/>
                  <a:pt x="137" y="52"/>
                  <a:pt x="133" y="53"/>
                </a:cubicBezTo>
                <a:cubicBezTo>
                  <a:pt x="130" y="53"/>
                  <a:pt x="128" y="54"/>
                  <a:pt x="125" y="55"/>
                </a:cubicBezTo>
                <a:cubicBezTo>
                  <a:pt x="123" y="55"/>
                  <a:pt x="121" y="55"/>
                  <a:pt x="121" y="55"/>
                </a:cubicBezTo>
                <a:cubicBezTo>
                  <a:pt x="119" y="55"/>
                  <a:pt x="119" y="55"/>
                  <a:pt x="119" y="55"/>
                </a:cubicBezTo>
                <a:cubicBezTo>
                  <a:pt x="119" y="54"/>
                  <a:pt x="124" y="53"/>
                  <a:pt x="125" y="53"/>
                </a:cubicBezTo>
                <a:cubicBezTo>
                  <a:pt x="123" y="52"/>
                  <a:pt x="122" y="51"/>
                  <a:pt x="121" y="51"/>
                </a:cubicBezTo>
                <a:cubicBezTo>
                  <a:pt x="120" y="51"/>
                  <a:pt x="118" y="52"/>
                  <a:pt x="113" y="53"/>
                </a:cubicBezTo>
                <a:cubicBezTo>
                  <a:pt x="110" y="54"/>
                  <a:pt x="107" y="54"/>
                  <a:pt x="104" y="54"/>
                </a:cubicBezTo>
                <a:cubicBezTo>
                  <a:pt x="104" y="54"/>
                  <a:pt x="103" y="54"/>
                  <a:pt x="102" y="54"/>
                </a:cubicBezTo>
                <a:cubicBezTo>
                  <a:pt x="101" y="54"/>
                  <a:pt x="100" y="54"/>
                  <a:pt x="99" y="54"/>
                </a:cubicBezTo>
                <a:cubicBezTo>
                  <a:pt x="96" y="54"/>
                  <a:pt x="94" y="54"/>
                  <a:pt x="90" y="55"/>
                </a:cubicBezTo>
                <a:cubicBezTo>
                  <a:pt x="88" y="55"/>
                  <a:pt x="89" y="56"/>
                  <a:pt x="87" y="57"/>
                </a:cubicBezTo>
                <a:cubicBezTo>
                  <a:pt x="87" y="57"/>
                  <a:pt x="86" y="57"/>
                  <a:pt x="86" y="57"/>
                </a:cubicBezTo>
                <a:cubicBezTo>
                  <a:pt x="85" y="57"/>
                  <a:pt x="84" y="57"/>
                  <a:pt x="84" y="56"/>
                </a:cubicBezTo>
                <a:cubicBezTo>
                  <a:pt x="82" y="57"/>
                  <a:pt x="81" y="58"/>
                  <a:pt x="79" y="59"/>
                </a:cubicBezTo>
                <a:cubicBezTo>
                  <a:pt x="78" y="59"/>
                  <a:pt x="78" y="59"/>
                  <a:pt x="78" y="59"/>
                </a:cubicBezTo>
                <a:cubicBezTo>
                  <a:pt x="77" y="59"/>
                  <a:pt x="76" y="59"/>
                  <a:pt x="75" y="59"/>
                </a:cubicBezTo>
                <a:cubicBezTo>
                  <a:pt x="74" y="58"/>
                  <a:pt x="74" y="58"/>
                  <a:pt x="73" y="58"/>
                </a:cubicBezTo>
                <a:cubicBezTo>
                  <a:pt x="73" y="58"/>
                  <a:pt x="73" y="58"/>
                  <a:pt x="73" y="58"/>
                </a:cubicBezTo>
                <a:cubicBezTo>
                  <a:pt x="70" y="59"/>
                  <a:pt x="71" y="60"/>
                  <a:pt x="68" y="61"/>
                </a:cubicBezTo>
                <a:cubicBezTo>
                  <a:pt x="68" y="61"/>
                  <a:pt x="67" y="61"/>
                  <a:pt x="67" y="61"/>
                </a:cubicBezTo>
                <a:cubicBezTo>
                  <a:pt x="67" y="61"/>
                  <a:pt x="66" y="61"/>
                  <a:pt x="66" y="61"/>
                </a:cubicBezTo>
                <a:cubicBezTo>
                  <a:pt x="62" y="62"/>
                  <a:pt x="61" y="63"/>
                  <a:pt x="58" y="65"/>
                </a:cubicBezTo>
                <a:cubicBezTo>
                  <a:pt x="56" y="66"/>
                  <a:pt x="54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1" y="68"/>
                  <a:pt x="51" y="68"/>
                </a:cubicBezTo>
                <a:cubicBezTo>
                  <a:pt x="49" y="68"/>
                  <a:pt x="49" y="69"/>
                  <a:pt x="48" y="70"/>
                </a:cubicBezTo>
                <a:cubicBezTo>
                  <a:pt x="41" y="72"/>
                  <a:pt x="46" y="72"/>
                  <a:pt x="44" y="73"/>
                </a:cubicBezTo>
                <a:cubicBezTo>
                  <a:pt x="42" y="74"/>
                  <a:pt x="36" y="75"/>
                  <a:pt x="32" y="76"/>
                </a:cubicBezTo>
                <a:cubicBezTo>
                  <a:pt x="21" y="87"/>
                  <a:pt x="11" y="99"/>
                  <a:pt x="2" y="111"/>
                </a:cubicBezTo>
                <a:cubicBezTo>
                  <a:pt x="3" y="111"/>
                  <a:pt x="4" y="110"/>
                  <a:pt x="5" y="110"/>
                </a:cubicBezTo>
                <a:cubicBezTo>
                  <a:pt x="5" y="110"/>
                  <a:pt x="6" y="111"/>
                  <a:pt x="7" y="111"/>
                </a:cubicBezTo>
                <a:cubicBezTo>
                  <a:pt x="8" y="111"/>
                  <a:pt x="9" y="110"/>
                  <a:pt x="11" y="110"/>
                </a:cubicBezTo>
                <a:cubicBezTo>
                  <a:pt x="13" y="109"/>
                  <a:pt x="14" y="109"/>
                  <a:pt x="16" y="108"/>
                </a:cubicBezTo>
                <a:cubicBezTo>
                  <a:pt x="16" y="108"/>
                  <a:pt x="17" y="108"/>
                  <a:pt x="17" y="108"/>
                </a:cubicBezTo>
                <a:cubicBezTo>
                  <a:pt x="18" y="108"/>
                  <a:pt x="19" y="108"/>
                  <a:pt x="20" y="107"/>
                </a:cubicBezTo>
                <a:cubicBezTo>
                  <a:pt x="21" y="107"/>
                  <a:pt x="22" y="107"/>
                  <a:pt x="23" y="107"/>
                </a:cubicBezTo>
                <a:cubicBezTo>
                  <a:pt x="24" y="107"/>
                  <a:pt x="24" y="107"/>
                  <a:pt x="25" y="107"/>
                </a:cubicBezTo>
                <a:cubicBezTo>
                  <a:pt x="26" y="107"/>
                  <a:pt x="26" y="109"/>
                  <a:pt x="28" y="109"/>
                </a:cubicBezTo>
                <a:cubicBezTo>
                  <a:pt x="28" y="109"/>
                  <a:pt x="28" y="109"/>
                  <a:pt x="29" y="108"/>
                </a:cubicBezTo>
                <a:cubicBezTo>
                  <a:pt x="30" y="108"/>
                  <a:pt x="30" y="107"/>
                  <a:pt x="31" y="106"/>
                </a:cubicBezTo>
                <a:cubicBezTo>
                  <a:pt x="32" y="107"/>
                  <a:pt x="32" y="107"/>
                  <a:pt x="32" y="107"/>
                </a:cubicBezTo>
                <a:cubicBezTo>
                  <a:pt x="33" y="107"/>
                  <a:pt x="33" y="107"/>
                  <a:pt x="34" y="107"/>
                </a:cubicBezTo>
                <a:cubicBezTo>
                  <a:pt x="34" y="106"/>
                  <a:pt x="35" y="106"/>
                  <a:pt x="35" y="106"/>
                </a:cubicBezTo>
                <a:cubicBezTo>
                  <a:pt x="35" y="106"/>
                  <a:pt x="35" y="106"/>
                  <a:pt x="36" y="107"/>
                </a:cubicBezTo>
                <a:cubicBezTo>
                  <a:pt x="35" y="107"/>
                  <a:pt x="34" y="108"/>
                  <a:pt x="34" y="109"/>
                </a:cubicBezTo>
                <a:cubicBezTo>
                  <a:pt x="34" y="109"/>
                  <a:pt x="35" y="109"/>
                  <a:pt x="35" y="109"/>
                </a:cubicBezTo>
                <a:cubicBezTo>
                  <a:pt x="36" y="109"/>
                  <a:pt x="36" y="109"/>
                  <a:pt x="36" y="109"/>
                </a:cubicBezTo>
                <a:cubicBezTo>
                  <a:pt x="37" y="109"/>
                  <a:pt x="37" y="108"/>
                  <a:pt x="39" y="107"/>
                </a:cubicBezTo>
                <a:cubicBezTo>
                  <a:pt x="39" y="108"/>
                  <a:pt x="39" y="108"/>
                  <a:pt x="39" y="109"/>
                </a:cubicBezTo>
                <a:cubicBezTo>
                  <a:pt x="39" y="109"/>
                  <a:pt x="37" y="110"/>
                  <a:pt x="37" y="110"/>
                </a:cubicBezTo>
                <a:cubicBezTo>
                  <a:pt x="37" y="111"/>
                  <a:pt x="37" y="111"/>
                  <a:pt x="38" y="111"/>
                </a:cubicBezTo>
                <a:cubicBezTo>
                  <a:pt x="38" y="111"/>
                  <a:pt x="38" y="111"/>
                  <a:pt x="39" y="111"/>
                </a:cubicBezTo>
                <a:cubicBezTo>
                  <a:pt x="40" y="111"/>
                  <a:pt x="41" y="111"/>
                  <a:pt x="41" y="111"/>
                </a:cubicBezTo>
                <a:cubicBezTo>
                  <a:pt x="42" y="111"/>
                  <a:pt x="42" y="111"/>
                  <a:pt x="42" y="111"/>
                </a:cubicBezTo>
                <a:cubicBezTo>
                  <a:pt x="42" y="112"/>
                  <a:pt x="42" y="112"/>
                  <a:pt x="42" y="113"/>
                </a:cubicBezTo>
                <a:cubicBezTo>
                  <a:pt x="42" y="114"/>
                  <a:pt x="43" y="114"/>
                  <a:pt x="45" y="114"/>
                </a:cubicBezTo>
                <a:cubicBezTo>
                  <a:pt x="45" y="114"/>
                  <a:pt x="46" y="114"/>
                  <a:pt x="46" y="114"/>
                </a:cubicBezTo>
                <a:cubicBezTo>
                  <a:pt x="47" y="114"/>
                  <a:pt x="47" y="114"/>
                  <a:pt x="48" y="114"/>
                </a:cubicBezTo>
                <a:cubicBezTo>
                  <a:pt x="48" y="114"/>
                  <a:pt x="48" y="114"/>
                  <a:pt x="48" y="115"/>
                </a:cubicBezTo>
                <a:cubicBezTo>
                  <a:pt x="48" y="116"/>
                  <a:pt x="48" y="122"/>
                  <a:pt x="49" y="122"/>
                </a:cubicBezTo>
                <a:cubicBezTo>
                  <a:pt x="50" y="122"/>
                  <a:pt x="50" y="122"/>
                  <a:pt x="51" y="122"/>
                </a:cubicBezTo>
                <a:cubicBezTo>
                  <a:pt x="51" y="122"/>
                  <a:pt x="52" y="122"/>
                  <a:pt x="52" y="122"/>
                </a:cubicBezTo>
                <a:cubicBezTo>
                  <a:pt x="53" y="123"/>
                  <a:pt x="51" y="124"/>
                  <a:pt x="53" y="125"/>
                </a:cubicBezTo>
                <a:cubicBezTo>
                  <a:pt x="56" y="126"/>
                  <a:pt x="56" y="126"/>
                  <a:pt x="56" y="126"/>
                </a:cubicBezTo>
                <a:cubicBezTo>
                  <a:pt x="57" y="127"/>
                  <a:pt x="57" y="129"/>
                  <a:pt x="60" y="129"/>
                </a:cubicBezTo>
                <a:cubicBezTo>
                  <a:pt x="60" y="129"/>
                  <a:pt x="61" y="129"/>
                  <a:pt x="61" y="129"/>
                </a:cubicBezTo>
                <a:cubicBezTo>
                  <a:pt x="62" y="130"/>
                  <a:pt x="62" y="130"/>
                  <a:pt x="63" y="130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6" y="130"/>
                  <a:pt x="67" y="130"/>
                  <a:pt x="68" y="131"/>
                </a:cubicBezTo>
                <a:cubicBezTo>
                  <a:pt x="68" y="132"/>
                  <a:pt x="71" y="132"/>
                  <a:pt x="73" y="133"/>
                </a:cubicBezTo>
                <a:cubicBezTo>
                  <a:pt x="73" y="133"/>
                  <a:pt x="74" y="133"/>
                  <a:pt x="74" y="133"/>
                </a:cubicBezTo>
                <a:cubicBezTo>
                  <a:pt x="75" y="134"/>
                  <a:pt x="76" y="134"/>
                  <a:pt x="76" y="135"/>
                </a:cubicBezTo>
                <a:cubicBezTo>
                  <a:pt x="76" y="136"/>
                  <a:pt x="74" y="137"/>
                  <a:pt x="74" y="138"/>
                </a:cubicBezTo>
                <a:cubicBezTo>
                  <a:pt x="73" y="137"/>
                  <a:pt x="72" y="137"/>
                  <a:pt x="71" y="137"/>
                </a:cubicBezTo>
                <a:cubicBezTo>
                  <a:pt x="71" y="137"/>
                  <a:pt x="70" y="137"/>
                  <a:pt x="70" y="137"/>
                </a:cubicBezTo>
                <a:cubicBezTo>
                  <a:pt x="69" y="137"/>
                  <a:pt x="67" y="138"/>
                  <a:pt x="67" y="138"/>
                </a:cubicBezTo>
                <a:cubicBezTo>
                  <a:pt x="67" y="140"/>
                  <a:pt x="70" y="141"/>
                  <a:pt x="70" y="143"/>
                </a:cubicBezTo>
                <a:cubicBezTo>
                  <a:pt x="70" y="146"/>
                  <a:pt x="65" y="161"/>
                  <a:pt x="66" y="164"/>
                </a:cubicBezTo>
                <a:cubicBezTo>
                  <a:pt x="67" y="168"/>
                  <a:pt x="66" y="170"/>
                  <a:pt x="68" y="173"/>
                </a:cubicBezTo>
                <a:cubicBezTo>
                  <a:pt x="67" y="174"/>
                  <a:pt x="65" y="175"/>
                  <a:pt x="66" y="176"/>
                </a:cubicBezTo>
                <a:cubicBezTo>
                  <a:pt x="68" y="180"/>
                  <a:pt x="71" y="187"/>
                  <a:pt x="74" y="187"/>
                </a:cubicBezTo>
                <a:cubicBezTo>
                  <a:pt x="73" y="193"/>
                  <a:pt x="76" y="191"/>
                  <a:pt x="78" y="196"/>
                </a:cubicBezTo>
                <a:cubicBezTo>
                  <a:pt x="78" y="197"/>
                  <a:pt x="78" y="199"/>
                  <a:pt x="79" y="200"/>
                </a:cubicBezTo>
                <a:cubicBezTo>
                  <a:pt x="85" y="201"/>
                  <a:pt x="93" y="204"/>
                  <a:pt x="95" y="209"/>
                </a:cubicBezTo>
                <a:cubicBezTo>
                  <a:pt x="95" y="209"/>
                  <a:pt x="95" y="209"/>
                  <a:pt x="95" y="209"/>
                </a:cubicBezTo>
                <a:cubicBezTo>
                  <a:pt x="95" y="210"/>
                  <a:pt x="95" y="210"/>
                  <a:pt x="95" y="210"/>
                </a:cubicBezTo>
                <a:cubicBezTo>
                  <a:pt x="96" y="214"/>
                  <a:pt x="97" y="215"/>
                  <a:pt x="98" y="218"/>
                </a:cubicBezTo>
                <a:cubicBezTo>
                  <a:pt x="99" y="220"/>
                  <a:pt x="99" y="224"/>
                  <a:pt x="101" y="225"/>
                </a:cubicBezTo>
                <a:cubicBezTo>
                  <a:pt x="104" y="227"/>
                  <a:pt x="107" y="231"/>
                  <a:pt x="109" y="234"/>
                </a:cubicBezTo>
                <a:cubicBezTo>
                  <a:pt x="110" y="235"/>
                  <a:pt x="108" y="236"/>
                  <a:pt x="107" y="236"/>
                </a:cubicBezTo>
                <a:cubicBezTo>
                  <a:pt x="106" y="236"/>
                  <a:pt x="106" y="236"/>
                  <a:pt x="106" y="236"/>
                </a:cubicBezTo>
                <a:cubicBezTo>
                  <a:pt x="107" y="238"/>
                  <a:pt x="111" y="237"/>
                  <a:pt x="113" y="240"/>
                </a:cubicBezTo>
                <a:cubicBezTo>
                  <a:pt x="115" y="241"/>
                  <a:pt x="116" y="243"/>
                  <a:pt x="118" y="245"/>
                </a:cubicBezTo>
                <a:cubicBezTo>
                  <a:pt x="118" y="246"/>
                  <a:pt x="118" y="248"/>
                  <a:pt x="118" y="249"/>
                </a:cubicBezTo>
                <a:cubicBezTo>
                  <a:pt x="119" y="250"/>
                  <a:pt x="119" y="250"/>
                  <a:pt x="120" y="251"/>
                </a:cubicBezTo>
                <a:cubicBezTo>
                  <a:pt x="122" y="252"/>
                  <a:pt x="123" y="256"/>
                  <a:pt x="127" y="256"/>
                </a:cubicBezTo>
                <a:cubicBezTo>
                  <a:pt x="127" y="257"/>
                  <a:pt x="129" y="260"/>
                  <a:pt x="130" y="260"/>
                </a:cubicBezTo>
                <a:cubicBezTo>
                  <a:pt x="130" y="260"/>
                  <a:pt x="131" y="258"/>
                  <a:pt x="131" y="257"/>
                </a:cubicBezTo>
                <a:cubicBezTo>
                  <a:pt x="131" y="256"/>
                  <a:pt x="129" y="254"/>
                  <a:pt x="128" y="254"/>
                </a:cubicBezTo>
                <a:cubicBezTo>
                  <a:pt x="128" y="254"/>
                  <a:pt x="128" y="254"/>
                  <a:pt x="127" y="254"/>
                </a:cubicBezTo>
                <a:cubicBezTo>
                  <a:pt x="124" y="252"/>
                  <a:pt x="123" y="248"/>
                  <a:pt x="122" y="244"/>
                </a:cubicBezTo>
                <a:cubicBezTo>
                  <a:pt x="121" y="240"/>
                  <a:pt x="117" y="239"/>
                  <a:pt x="116" y="235"/>
                </a:cubicBezTo>
                <a:cubicBezTo>
                  <a:pt x="115" y="232"/>
                  <a:pt x="115" y="230"/>
                  <a:pt x="113" y="228"/>
                </a:cubicBezTo>
                <a:cubicBezTo>
                  <a:pt x="111" y="226"/>
                  <a:pt x="109" y="226"/>
                  <a:pt x="108" y="224"/>
                </a:cubicBezTo>
                <a:cubicBezTo>
                  <a:pt x="106" y="221"/>
                  <a:pt x="105" y="219"/>
                  <a:pt x="105" y="216"/>
                </a:cubicBezTo>
                <a:cubicBezTo>
                  <a:pt x="105" y="215"/>
                  <a:pt x="105" y="214"/>
                  <a:pt x="105" y="213"/>
                </a:cubicBezTo>
                <a:cubicBezTo>
                  <a:pt x="107" y="215"/>
                  <a:pt x="110" y="215"/>
                  <a:pt x="113" y="216"/>
                </a:cubicBezTo>
                <a:cubicBezTo>
                  <a:pt x="114" y="217"/>
                  <a:pt x="114" y="221"/>
                  <a:pt x="116" y="222"/>
                </a:cubicBezTo>
                <a:cubicBezTo>
                  <a:pt x="117" y="223"/>
                  <a:pt x="116" y="226"/>
                  <a:pt x="118" y="228"/>
                </a:cubicBezTo>
                <a:cubicBezTo>
                  <a:pt x="120" y="230"/>
                  <a:pt x="121" y="231"/>
                  <a:pt x="124" y="234"/>
                </a:cubicBezTo>
                <a:cubicBezTo>
                  <a:pt x="124" y="233"/>
                  <a:pt x="124" y="233"/>
                  <a:pt x="124" y="233"/>
                </a:cubicBezTo>
                <a:cubicBezTo>
                  <a:pt x="124" y="233"/>
                  <a:pt x="125" y="233"/>
                  <a:pt x="126" y="233"/>
                </a:cubicBezTo>
                <a:cubicBezTo>
                  <a:pt x="126" y="238"/>
                  <a:pt x="131" y="238"/>
                  <a:pt x="133" y="241"/>
                </a:cubicBezTo>
                <a:cubicBezTo>
                  <a:pt x="133" y="243"/>
                  <a:pt x="132" y="244"/>
                  <a:pt x="134" y="246"/>
                </a:cubicBezTo>
                <a:cubicBezTo>
                  <a:pt x="135" y="247"/>
                  <a:pt x="138" y="248"/>
                  <a:pt x="140" y="250"/>
                </a:cubicBezTo>
                <a:cubicBezTo>
                  <a:pt x="144" y="253"/>
                  <a:pt x="148" y="259"/>
                  <a:pt x="150" y="265"/>
                </a:cubicBezTo>
                <a:cubicBezTo>
                  <a:pt x="150" y="266"/>
                  <a:pt x="152" y="267"/>
                  <a:pt x="152" y="269"/>
                </a:cubicBezTo>
                <a:cubicBezTo>
                  <a:pt x="152" y="271"/>
                  <a:pt x="150" y="272"/>
                  <a:pt x="150" y="274"/>
                </a:cubicBezTo>
                <a:cubicBezTo>
                  <a:pt x="150" y="275"/>
                  <a:pt x="151" y="278"/>
                  <a:pt x="153" y="278"/>
                </a:cubicBezTo>
                <a:cubicBezTo>
                  <a:pt x="153" y="278"/>
                  <a:pt x="153" y="278"/>
                  <a:pt x="153" y="278"/>
                </a:cubicBezTo>
                <a:cubicBezTo>
                  <a:pt x="154" y="280"/>
                  <a:pt x="159" y="281"/>
                  <a:pt x="161" y="283"/>
                </a:cubicBezTo>
                <a:cubicBezTo>
                  <a:pt x="162" y="283"/>
                  <a:pt x="163" y="284"/>
                  <a:pt x="163" y="284"/>
                </a:cubicBezTo>
                <a:cubicBezTo>
                  <a:pt x="166" y="285"/>
                  <a:pt x="167" y="285"/>
                  <a:pt x="169" y="286"/>
                </a:cubicBezTo>
                <a:cubicBezTo>
                  <a:pt x="172" y="287"/>
                  <a:pt x="173" y="289"/>
                  <a:pt x="175" y="290"/>
                </a:cubicBezTo>
                <a:cubicBezTo>
                  <a:pt x="176" y="290"/>
                  <a:pt x="176" y="290"/>
                  <a:pt x="177" y="290"/>
                </a:cubicBezTo>
                <a:cubicBezTo>
                  <a:pt x="177" y="290"/>
                  <a:pt x="178" y="290"/>
                  <a:pt x="178" y="290"/>
                </a:cubicBezTo>
                <a:cubicBezTo>
                  <a:pt x="178" y="290"/>
                  <a:pt x="179" y="290"/>
                  <a:pt x="179" y="290"/>
                </a:cubicBezTo>
                <a:cubicBezTo>
                  <a:pt x="180" y="290"/>
                  <a:pt x="180" y="290"/>
                  <a:pt x="181" y="290"/>
                </a:cubicBezTo>
                <a:cubicBezTo>
                  <a:pt x="183" y="291"/>
                  <a:pt x="189" y="295"/>
                  <a:pt x="191" y="296"/>
                </a:cubicBezTo>
                <a:cubicBezTo>
                  <a:pt x="192" y="296"/>
                  <a:pt x="193" y="295"/>
                  <a:pt x="193" y="295"/>
                </a:cubicBezTo>
                <a:cubicBezTo>
                  <a:pt x="194" y="295"/>
                  <a:pt x="195" y="296"/>
                  <a:pt x="196" y="296"/>
                </a:cubicBezTo>
                <a:cubicBezTo>
                  <a:pt x="196" y="296"/>
                  <a:pt x="198" y="297"/>
                  <a:pt x="200" y="297"/>
                </a:cubicBezTo>
                <a:cubicBezTo>
                  <a:pt x="203" y="297"/>
                  <a:pt x="203" y="294"/>
                  <a:pt x="207" y="294"/>
                </a:cubicBezTo>
                <a:cubicBezTo>
                  <a:pt x="208" y="294"/>
                  <a:pt x="210" y="294"/>
                  <a:pt x="211" y="295"/>
                </a:cubicBezTo>
                <a:cubicBezTo>
                  <a:pt x="212" y="295"/>
                  <a:pt x="212" y="295"/>
                  <a:pt x="212" y="295"/>
                </a:cubicBezTo>
                <a:cubicBezTo>
                  <a:pt x="218" y="298"/>
                  <a:pt x="219" y="305"/>
                  <a:pt x="225" y="308"/>
                </a:cubicBezTo>
                <a:cubicBezTo>
                  <a:pt x="229" y="310"/>
                  <a:pt x="232" y="309"/>
                  <a:pt x="235" y="310"/>
                </a:cubicBezTo>
                <a:cubicBezTo>
                  <a:pt x="238" y="311"/>
                  <a:pt x="240" y="313"/>
                  <a:pt x="244" y="313"/>
                </a:cubicBezTo>
                <a:cubicBezTo>
                  <a:pt x="245" y="313"/>
                  <a:pt x="246" y="312"/>
                  <a:pt x="247" y="312"/>
                </a:cubicBezTo>
                <a:cubicBezTo>
                  <a:pt x="248" y="312"/>
                  <a:pt x="248" y="312"/>
                  <a:pt x="248" y="312"/>
                </a:cubicBezTo>
                <a:cubicBezTo>
                  <a:pt x="250" y="317"/>
                  <a:pt x="253" y="318"/>
                  <a:pt x="256" y="321"/>
                </a:cubicBezTo>
                <a:cubicBezTo>
                  <a:pt x="257" y="322"/>
                  <a:pt x="258" y="322"/>
                  <a:pt x="259" y="324"/>
                </a:cubicBezTo>
                <a:cubicBezTo>
                  <a:pt x="260" y="327"/>
                  <a:pt x="258" y="329"/>
                  <a:pt x="261" y="331"/>
                </a:cubicBezTo>
                <a:cubicBezTo>
                  <a:pt x="261" y="331"/>
                  <a:pt x="261" y="331"/>
                  <a:pt x="261" y="331"/>
                </a:cubicBezTo>
                <a:cubicBezTo>
                  <a:pt x="261" y="331"/>
                  <a:pt x="261" y="331"/>
                  <a:pt x="262" y="331"/>
                </a:cubicBezTo>
                <a:cubicBezTo>
                  <a:pt x="262" y="331"/>
                  <a:pt x="262" y="331"/>
                  <a:pt x="262" y="331"/>
                </a:cubicBezTo>
                <a:cubicBezTo>
                  <a:pt x="262" y="331"/>
                  <a:pt x="262" y="331"/>
                  <a:pt x="262" y="331"/>
                </a:cubicBezTo>
                <a:cubicBezTo>
                  <a:pt x="262" y="331"/>
                  <a:pt x="262" y="330"/>
                  <a:pt x="262" y="329"/>
                </a:cubicBezTo>
                <a:cubicBezTo>
                  <a:pt x="262" y="329"/>
                  <a:pt x="262" y="329"/>
                  <a:pt x="262" y="329"/>
                </a:cubicBezTo>
                <a:cubicBezTo>
                  <a:pt x="263" y="329"/>
                  <a:pt x="269" y="333"/>
                  <a:pt x="270" y="334"/>
                </a:cubicBezTo>
                <a:cubicBezTo>
                  <a:pt x="270" y="335"/>
                  <a:pt x="270" y="337"/>
                  <a:pt x="273" y="338"/>
                </a:cubicBezTo>
                <a:cubicBezTo>
                  <a:pt x="274" y="339"/>
                  <a:pt x="274" y="339"/>
                  <a:pt x="274" y="339"/>
                </a:cubicBezTo>
                <a:cubicBezTo>
                  <a:pt x="275" y="339"/>
                  <a:pt x="276" y="338"/>
                  <a:pt x="278" y="338"/>
                </a:cubicBezTo>
                <a:cubicBezTo>
                  <a:pt x="279" y="338"/>
                  <a:pt x="280" y="339"/>
                  <a:pt x="280" y="339"/>
                </a:cubicBezTo>
                <a:cubicBezTo>
                  <a:pt x="282" y="340"/>
                  <a:pt x="283" y="344"/>
                  <a:pt x="287" y="344"/>
                </a:cubicBezTo>
                <a:cubicBezTo>
                  <a:pt x="287" y="344"/>
                  <a:pt x="287" y="344"/>
                  <a:pt x="287" y="344"/>
                </a:cubicBezTo>
                <a:cubicBezTo>
                  <a:pt x="288" y="344"/>
                  <a:pt x="289" y="343"/>
                  <a:pt x="290" y="341"/>
                </a:cubicBezTo>
                <a:cubicBezTo>
                  <a:pt x="289" y="341"/>
                  <a:pt x="288" y="340"/>
                  <a:pt x="288" y="339"/>
                </a:cubicBezTo>
                <a:cubicBezTo>
                  <a:pt x="288" y="339"/>
                  <a:pt x="293" y="335"/>
                  <a:pt x="295" y="335"/>
                </a:cubicBezTo>
                <a:cubicBezTo>
                  <a:pt x="297" y="335"/>
                  <a:pt x="296" y="339"/>
                  <a:pt x="298" y="340"/>
                </a:cubicBezTo>
                <a:cubicBezTo>
                  <a:pt x="297" y="340"/>
                  <a:pt x="297" y="341"/>
                  <a:pt x="296" y="342"/>
                </a:cubicBezTo>
                <a:cubicBezTo>
                  <a:pt x="296" y="342"/>
                  <a:pt x="298" y="343"/>
                  <a:pt x="299" y="343"/>
                </a:cubicBezTo>
                <a:cubicBezTo>
                  <a:pt x="299" y="343"/>
                  <a:pt x="299" y="343"/>
                  <a:pt x="299" y="343"/>
                </a:cubicBezTo>
                <a:cubicBezTo>
                  <a:pt x="299" y="344"/>
                  <a:pt x="299" y="344"/>
                  <a:pt x="299" y="344"/>
                </a:cubicBezTo>
                <a:cubicBezTo>
                  <a:pt x="299" y="347"/>
                  <a:pt x="302" y="346"/>
                  <a:pt x="302" y="350"/>
                </a:cubicBezTo>
                <a:cubicBezTo>
                  <a:pt x="302" y="352"/>
                  <a:pt x="301" y="353"/>
                  <a:pt x="301" y="355"/>
                </a:cubicBezTo>
                <a:cubicBezTo>
                  <a:pt x="301" y="356"/>
                  <a:pt x="302" y="357"/>
                  <a:pt x="302" y="358"/>
                </a:cubicBezTo>
                <a:cubicBezTo>
                  <a:pt x="302" y="359"/>
                  <a:pt x="302" y="359"/>
                  <a:pt x="302" y="359"/>
                </a:cubicBezTo>
                <a:cubicBezTo>
                  <a:pt x="302" y="360"/>
                  <a:pt x="302" y="360"/>
                  <a:pt x="301" y="361"/>
                </a:cubicBezTo>
                <a:cubicBezTo>
                  <a:pt x="301" y="361"/>
                  <a:pt x="303" y="362"/>
                  <a:pt x="303" y="362"/>
                </a:cubicBezTo>
                <a:cubicBezTo>
                  <a:pt x="302" y="367"/>
                  <a:pt x="297" y="366"/>
                  <a:pt x="295" y="370"/>
                </a:cubicBezTo>
                <a:cubicBezTo>
                  <a:pt x="294" y="373"/>
                  <a:pt x="292" y="377"/>
                  <a:pt x="287" y="377"/>
                </a:cubicBezTo>
                <a:cubicBezTo>
                  <a:pt x="288" y="385"/>
                  <a:pt x="285" y="388"/>
                  <a:pt x="285" y="392"/>
                </a:cubicBezTo>
                <a:cubicBezTo>
                  <a:pt x="285" y="394"/>
                  <a:pt x="285" y="398"/>
                  <a:pt x="288" y="398"/>
                </a:cubicBezTo>
                <a:cubicBezTo>
                  <a:pt x="288" y="398"/>
                  <a:pt x="289" y="397"/>
                  <a:pt x="289" y="397"/>
                </a:cubicBezTo>
                <a:cubicBezTo>
                  <a:pt x="290" y="397"/>
                  <a:pt x="290" y="397"/>
                  <a:pt x="291" y="398"/>
                </a:cubicBezTo>
                <a:cubicBezTo>
                  <a:pt x="290" y="400"/>
                  <a:pt x="287" y="401"/>
                  <a:pt x="285" y="404"/>
                </a:cubicBezTo>
                <a:cubicBezTo>
                  <a:pt x="284" y="404"/>
                  <a:pt x="283" y="407"/>
                  <a:pt x="283" y="409"/>
                </a:cubicBezTo>
                <a:cubicBezTo>
                  <a:pt x="283" y="412"/>
                  <a:pt x="285" y="415"/>
                  <a:pt x="287" y="417"/>
                </a:cubicBezTo>
                <a:cubicBezTo>
                  <a:pt x="288" y="417"/>
                  <a:pt x="289" y="417"/>
                  <a:pt x="290" y="418"/>
                </a:cubicBezTo>
                <a:cubicBezTo>
                  <a:pt x="290" y="419"/>
                  <a:pt x="291" y="421"/>
                  <a:pt x="292" y="422"/>
                </a:cubicBezTo>
                <a:cubicBezTo>
                  <a:pt x="293" y="423"/>
                  <a:pt x="294" y="423"/>
                  <a:pt x="295" y="424"/>
                </a:cubicBezTo>
                <a:cubicBezTo>
                  <a:pt x="296" y="427"/>
                  <a:pt x="297" y="429"/>
                  <a:pt x="299" y="432"/>
                </a:cubicBezTo>
                <a:cubicBezTo>
                  <a:pt x="300" y="436"/>
                  <a:pt x="301" y="439"/>
                  <a:pt x="302" y="443"/>
                </a:cubicBezTo>
                <a:cubicBezTo>
                  <a:pt x="303" y="445"/>
                  <a:pt x="305" y="446"/>
                  <a:pt x="305" y="449"/>
                </a:cubicBezTo>
                <a:cubicBezTo>
                  <a:pt x="305" y="451"/>
                  <a:pt x="305" y="452"/>
                  <a:pt x="306" y="453"/>
                </a:cubicBezTo>
                <a:cubicBezTo>
                  <a:pt x="309" y="456"/>
                  <a:pt x="311" y="458"/>
                  <a:pt x="317" y="459"/>
                </a:cubicBezTo>
                <a:cubicBezTo>
                  <a:pt x="319" y="460"/>
                  <a:pt x="320" y="460"/>
                  <a:pt x="322" y="462"/>
                </a:cubicBezTo>
                <a:cubicBezTo>
                  <a:pt x="324" y="463"/>
                  <a:pt x="326" y="463"/>
                  <a:pt x="329" y="464"/>
                </a:cubicBezTo>
                <a:cubicBezTo>
                  <a:pt x="332" y="465"/>
                  <a:pt x="334" y="467"/>
                  <a:pt x="336" y="471"/>
                </a:cubicBezTo>
                <a:cubicBezTo>
                  <a:pt x="336" y="472"/>
                  <a:pt x="337" y="481"/>
                  <a:pt x="336" y="482"/>
                </a:cubicBezTo>
                <a:cubicBezTo>
                  <a:pt x="336" y="484"/>
                  <a:pt x="335" y="488"/>
                  <a:pt x="334" y="490"/>
                </a:cubicBezTo>
                <a:cubicBezTo>
                  <a:pt x="334" y="492"/>
                  <a:pt x="334" y="494"/>
                  <a:pt x="334" y="496"/>
                </a:cubicBezTo>
                <a:cubicBezTo>
                  <a:pt x="333" y="497"/>
                  <a:pt x="332" y="500"/>
                  <a:pt x="332" y="501"/>
                </a:cubicBezTo>
                <a:cubicBezTo>
                  <a:pt x="332" y="501"/>
                  <a:pt x="332" y="502"/>
                  <a:pt x="332" y="502"/>
                </a:cubicBezTo>
                <a:cubicBezTo>
                  <a:pt x="332" y="506"/>
                  <a:pt x="329" y="509"/>
                  <a:pt x="328" y="514"/>
                </a:cubicBezTo>
                <a:cubicBezTo>
                  <a:pt x="328" y="516"/>
                  <a:pt x="326" y="518"/>
                  <a:pt x="327" y="520"/>
                </a:cubicBezTo>
                <a:cubicBezTo>
                  <a:pt x="327" y="523"/>
                  <a:pt x="327" y="526"/>
                  <a:pt x="326" y="529"/>
                </a:cubicBezTo>
                <a:cubicBezTo>
                  <a:pt x="325" y="532"/>
                  <a:pt x="325" y="534"/>
                  <a:pt x="323" y="537"/>
                </a:cubicBezTo>
                <a:cubicBezTo>
                  <a:pt x="323" y="537"/>
                  <a:pt x="322" y="537"/>
                  <a:pt x="322" y="538"/>
                </a:cubicBezTo>
                <a:cubicBezTo>
                  <a:pt x="321" y="539"/>
                  <a:pt x="320" y="540"/>
                  <a:pt x="320" y="541"/>
                </a:cubicBezTo>
                <a:cubicBezTo>
                  <a:pt x="318" y="543"/>
                  <a:pt x="316" y="545"/>
                  <a:pt x="315" y="548"/>
                </a:cubicBezTo>
                <a:cubicBezTo>
                  <a:pt x="315" y="549"/>
                  <a:pt x="315" y="551"/>
                  <a:pt x="316" y="551"/>
                </a:cubicBezTo>
                <a:cubicBezTo>
                  <a:pt x="316" y="551"/>
                  <a:pt x="317" y="552"/>
                  <a:pt x="317" y="552"/>
                </a:cubicBezTo>
                <a:cubicBezTo>
                  <a:pt x="316" y="553"/>
                  <a:pt x="316" y="553"/>
                  <a:pt x="315" y="553"/>
                </a:cubicBezTo>
                <a:cubicBezTo>
                  <a:pt x="314" y="555"/>
                  <a:pt x="313" y="556"/>
                  <a:pt x="313" y="558"/>
                </a:cubicBezTo>
                <a:cubicBezTo>
                  <a:pt x="313" y="559"/>
                  <a:pt x="312" y="562"/>
                  <a:pt x="313" y="562"/>
                </a:cubicBezTo>
                <a:cubicBezTo>
                  <a:pt x="314" y="561"/>
                  <a:pt x="315" y="561"/>
                  <a:pt x="316" y="560"/>
                </a:cubicBezTo>
                <a:cubicBezTo>
                  <a:pt x="316" y="560"/>
                  <a:pt x="317" y="560"/>
                  <a:pt x="317" y="560"/>
                </a:cubicBezTo>
                <a:cubicBezTo>
                  <a:pt x="317" y="561"/>
                  <a:pt x="317" y="561"/>
                  <a:pt x="317" y="562"/>
                </a:cubicBezTo>
                <a:cubicBezTo>
                  <a:pt x="314" y="566"/>
                  <a:pt x="312" y="570"/>
                  <a:pt x="309" y="574"/>
                </a:cubicBezTo>
                <a:cubicBezTo>
                  <a:pt x="309" y="574"/>
                  <a:pt x="309" y="574"/>
                  <a:pt x="309" y="574"/>
                </a:cubicBezTo>
                <a:cubicBezTo>
                  <a:pt x="308" y="574"/>
                  <a:pt x="308" y="574"/>
                  <a:pt x="308" y="573"/>
                </a:cubicBezTo>
                <a:cubicBezTo>
                  <a:pt x="307" y="573"/>
                  <a:pt x="307" y="573"/>
                  <a:pt x="306" y="573"/>
                </a:cubicBezTo>
                <a:cubicBezTo>
                  <a:pt x="306" y="573"/>
                  <a:pt x="306" y="573"/>
                  <a:pt x="305" y="573"/>
                </a:cubicBezTo>
                <a:cubicBezTo>
                  <a:pt x="305" y="573"/>
                  <a:pt x="304" y="573"/>
                  <a:pt x="304" y="574"/>
                </a:cubicBezTo>
                <a:cubicBezTo>
                  <a:pt x="304" y="574"/>
                  <a:pt x="304" y="574"/>
                  <a:pt x="304" y="574"/>
                </a:cubicBezTo>
                <a:cubicBezTo>
                  <a:pt x="303" y="574"/>
                  <a:pt x="304" y="574"/>
                  <a:pt x="304" y="574"/>
                </a:cubicBezTo>
                <a:cubicBezTo>
                  <a:pt x="304" y="576"/>
                  <a:pt x="305" y="576"/>
                  <a:pt x="305" y="577"/>
                </a:cubicBezTo>
                <a:cubicBezTo>
                  <a:pt x="305" y="579"/>
                  <a:pt x="302" y="579"/>
                  <a:pt x="301" y="580"/>
                </a:cubicBezTo>
                <a:cubicBezTo>
                  <a:pt x="301" y="581"/>
                  <a:pt x="303" y="583"/>
                  <a:pt x="303" y="585"/>
                </a:cubicBezTo>
                <a:cubicBezTo>
                  <a:pt x="303" y="585"/>
                  <a:pt x="303" y="585"/>
                  <a:pt x="303" y="586"/>
                </a:cubicBezTo>
                <a:cubicBezTo>
                  <a:pt x="303" y="587"/>
                  <a:pt x="307" y="587"/>
                  <a:pt x="307" y="588"/>
                </a:cubicBezTo>
                <a:cubicBezTo>
                  <a:pt x="306" y="589"/>
                  <a:pt x="306" y="589"/>
                  <a:pt x="305" y="589"/>
                </a:cubicBezTo>
                <a:cubicBezTo>
                  <a:pt x="306" y="589"/>
                  <a:pt x="306" y="589"/>
                  <a:pt x="306" y="589"/>
                </a:cubicBezTo>
                <a:cubicBezTo>
                  <a:pt x="306" y="590"/>
                  <a:pt x="304" y="590"/>
                  <a:pt x="303" y="591"/>
                </a:cubicBezTo>
                <a:cubicBezTo>
                  <a:pt x="304" y="591"/>
                  <a:pt x="304" y="591"/>
                  <a:pt x="305" y="591"/>
                </a:cubicBezTo>
                <a:cubicBezTo>
                  <a:pt x="306" y="592"/>
                  <a:pt x="307" y="592"/>
                  <a:pt x="309" y="592"/>
                </a:cubicBezTo>
                <a:cubicBezTo>
                  <a:pt x="310" y="592"/>
                  <a:pt x="311" y="592"/>
                  <a:pt x="312" y="592"/>
                </a:cubicBezTo>
                <a:cubicBezTo>
                  <a:pt x="312" y="592"/>
                  <a:pt x="312" y="593"/>
                  <a:pt x="312" y="593"/>
                </a:cubicBezTo>
                <a:cubicBezTo>
                  <a:pt x="312" y="593"/>
                  <a:pt x="313" y="593"/>
                  <a:pt x="313" y="593"/>
                </a:cubicBezTo>
                <a:cubicBezTo>
                  <a:pt x="314" y="592"/>
                  <a:pt x="315" y="592"/>
                  <a:pt x="316" y="592"/>
                </a:cubicBezTo>
                <a:cubicBezTo>
                  <a:pt x="316" y="593"/>
                  <a:pt x="316" y="593"/>
                  <a:pt x="317" y="593"/>
                </a:cubicBezTo>
                <a:cubicBezTo>
                  <a:pt x="318" y="593"/>
                  <a:pt x="320" y="593"/>
                  <a:pt x="321" y="593"/>
                </a:cubicBezTo>
                <a:cubicBezTo>
                  <a:pt x="323" y="593"/>
                  <a:pt x="322" y="594"/>
                  <a:pt x="323" y="594"/>
                </a:cubicBezTo>
                <a:cubicBezTo>
                  <a:pt x="328" y="593"/>
                  <a:pt x="332" y="591"/>
                  <a:pt x="337" y="590"/>
                </a:cubicBezTo>
                <a:cubicBezTo>
                  <a:pt x="335" y="590"/>
                  <a:pt x="333" y="590"/>
                  <a:pt x="331" y="589"/>
                </a:cubicBezTo>
                <a:cubicBezTo>
                  <a:pt x="329" y="589"/>
                  <a:pt x="330" y="586"/>
                  <a:pt x="328" y="586"/>
                </a:cubicBezTo>
                <a:cubicBezTo>
                  <a:pt x="328" y="586"/>
                  <a:pt x="328" y="586"/>
                  <a:pt x="328" y="586"/>
                </a:cubicBezTo>
                <a:cubicBezTo>
                  <a:pt x="327" y="586"/>
                  <a:pt x="326" y="586"/>
                  <a:pt x="326" y="585"/>
                </a:cubicBezTo>
                <a:cubicBezTo>
                  <a:pt x="327" y="583"/>
                  <a:pt x="327" y="583"/>
                  <a:pt x="329" y="582"/>
                </a:cubicBezTo>
                <a:cubicBezTo>
                  <a:pt x="331" y="581"/>
                  <a:pt x="333" y="581"/>
                  <a:pt x="334" y="580"/>
                </a:cubicBezTo>
                <a:cubicBezTo>
                  <a:pt x="335" y="579"/>
                  <a:pt x="335" y="578"/>
                  <a:pt x="337" y="577"/>
                </a:cubicBezTo>
                <a:cubicBezTo>
                  <a:pt x="339" y="576"/>
                  <a:pt x="343" y="575"/>
                  <a:pt x="343" y="573"/>
                </a:cubicBezTo>
                <a:cubicBezTo>
                  <a:pt x="343" y="571"/>
                  <a:pt x="337" y="573"/>
                  <a:pt x="337" y="570"/>
                </a:cubicBezTo>
                <a:cubicBezTo>
                  <a:pt x="338" y="569"/>
                  <a:pt x="340" y="567"/>
                  <a:pt x="342" y="567"/>
                </a:cubicBezTo>
                <a:cubicBezTo>
                  <a:pt x="342" y="567"/>
                  <a:pt x="343" y="567"/>
                  <a:pt x="343" y="567"/>
                </a:cubicBezTo>
                <a:cubicBezTo>
                  <a:pt x="343" y="567"/>
                  <a:pt x="344" y="567"/>
                  <a:pt x="345" y="567"/>
                </a:cubicBezTo>
                <a:cubicBezTo>
                  <a:pt x="345" y="567"/>
                  <a:pt x="346" y="567"/>
                  <a:pt x="347" y="567"/>
                </a:cubicBezTo>
                <a:cubicBezTo>
                  <a:pt x="348" y="567"/>
                  <a:pt x="348" y="567"/>
                  <a:pt x="348" y="567"/>
                </a:cubicBezTo>
                <a:cubicBezTo>
                  <a:pt x="350" y="565"/>
                  <a:pt x="350" y="563"/>
                  <a:pt x="353" y="561"/>
                </a:cubicBezTo>
                <a:cubicBezTo>
                  <a:pt x="352" y="561"/>
                  <a:pt x="352" y="561"/>
                  <a:pt x="352" y="560"/>
                </a:cubicBezTo>
                <a:cubicBezTo>
                  <a:pt x="352" y="560"/>
                  <a:pt x="352" y="560"/>
                  <a:pt x="352" y="560"/>
                </a:cubicBezTo>
                <a:cubicBezTo>
                  <a:pt x="353" y="560"/>
                  <a:pt x="353" y="560"/>
                  <a:pt x="353" y="560"/>
                </a:cubicBezTo>
                <a:cubicBezTo>
                  <a:pt x="354" y="560"/>
                  <a:pt x="354" y="560"/>
                  <a:pt x="355" y="560"/>
                </a:cubicBezTo>
                <a:cubicBezTo>
                  <a:pt x="355" y="560"/>
                  <a:pt x="355" y="560"/>
                  <a:pt x="355" y="560"/>
                </a:cubicBezTo>
                <a:cubicBezTo>
                  <a:pt x="356" y="560"/>
                  <a:pt x="357" y="559"/>
                  <a:pt x="357" y="559"/>
                </a:cubicBezTo>
                <a:cubicBezTo>
                  <a:pt x="357" y="558"/>
                  <a:pt x="357" y="558"/>
                  <a:pt x="356" y="558"/>
                </a:cubicBezTo>
                <a:cubicBezTo>
                  <a:pt x="356" y="558"/>
                  <a:pt x="355" y="559"/>
                  <a:pt x="354" y="559"/>
                </a:cubicBezTo>
                <a:cubicBezTo>
                  <a:pt x="354" y="559"/>
                  <a:pt x="354" y="559"/>
                  <a:pt x="354" y="559"/>
                </a:cubicBezTo>
                <a:cubicBezTo>
                  <a:pt x="352" y="559"/>
                  <a:pt x="351" y="557"/>
                  <a:pt x="351" y="556"/>
                </a:cubicBezTo>
                <a:cubicBezTo>
                  <a:pt x="351" y="555"/>
                  <a:pt x="352" y="554"/>
                  <a:pt x="353" y="554"/>
                </a:cubicBezTo>
                <a:cubicBezTo>
                  <a:pt x="354" y="554"/>
                  <a:pt x="354" y="554"/>
                  <a:pt x="355" y="554"/>
                </a:cubicBezTo>
                <a:cubicBezTo>
                  <a:pt x="355" y="554"/>
                  <a:pt x="356" y="554"/>
                  <a:pt x="357" y="554"/>
                </a:cubicBezTo>
                <a:cubicBezTo>
                  <a:pt x="357" y="554"/>
                  <a:pt x="358" y="555"/>
                  <a:pt x="358" y="555"/>
                </a:cubicBezTo>
                <a:cubicBezTo>
                  <a:pt x="359" y="555"/>
                  <a:pt x="359" y="555"/>
                  <a:pt x="360" y="554"/>
                </a:cubicBezTo>
                <a:cubicBezTo>
                  <a:pt x="361" y="554"/>
                  <a:pt x="363" y="553"/>
                  <a:pt x="363" y="553"/>
                </a:cubicBezTo>
                <a:cubicBezTo>
                  <a:pt x="363" y="552"/>
                  <a:pt x="364" y="552"/>
                  <a:pt x="364" y="552"/>
                </a:cubicBezTo>
                <a:cubicBezTo>
                  <a:pt x="365" y="550"/>
                  <a:pt x="363" y="549"/>
                  <a:pt x="365" y="548"/>
                </a:cubicBezTo>
                <a:cubicBezTo>
                  <a:pt x="367" y="546"/>
                  <a:pt x="372" y="547"/>
                  <a:pt x="374" y="546"/>
                </a:cubicBezTo>
                <a:cubicBezTo>
                  <a:pt x="378" y="544"/>
                  <a:pt x="381" y="544"/>
                  <a:pt x="384" y="542"/>
                </a:cubicBezTo>
                <a:cubicBezTo>
                  <a:pt x="385" y="541"/>
                  <a:pt x="387" y="540"/>
                  <a:pt x="388" y="538"/>
                </a:cubicBezTo>
                <a:cubicBezTo>
                  <a:pt x="389" y="538"/>
                  <a:pt x="389" y="537"/>
                  <a:pt x="390" y="536"/>
                </a:cubicBezTo>
                <a:cubicBezTo>
                  <a:pt x="390" y="534"/>
                  <a:pt x="388" y="535"/>
                  <a:pt x="387" y="534"/>
                </a:cubicBezTo>
                <a:cubicBezTo>
                  <a:pt x="387" y="532"/>
                  <a:pt x="387" y="531"/>
                  <a:pt x="386" y="531"/>
                </a:cubicBezTo>
                <a:cubicBezTo>
                  <a:pt x="386" y="530"/>
                  <a:pt x="384" y="530"/>
                  <a:pt x="384" y="529"/>
                </a:cubicBezTo>
                <a:cubicBezTo>
                  <a:pt x="384" y="529"/>
                  <a:pt x="385" y="529"/>
                  <a:pt x="385" y="529"/>
                </a:cubicBezTo>
                <a:cubicBezTo>
                  <a:pt x="386" y="529"/>
                  <a:pt x="386" y="528"/>
                  <a:pt x="386" y="528"/>
                </a:cubicBezTo>
                <a:cubicBezTo>
                  <a:pt x="387" y="528"/>
                  <a:pt x="388" y="529"/>
                  <a:pt x="388" y="529"/>
                </a:cubicBezTo>
                <a:cubicBezTo>
                  <a:pt x="389" y="529"/>
                  <a:pt x="390" y="529"/>
                  <a:pt x="390" y="529"/>
                </a:cubicBezTo>
                <a:cubicBezTo>
                  <a:pt x="391" y="529"/>
                  <a:pt x="391" y="529"/>
                  <a:pt x="391" y="529"/>
                </a:cubicBezTo>
                <a:cubicBezTo>
                  <a:pt x="391" y="529"/>
                  <a:pt x="392" y="529"/>
                  <a:pt x="392" y="529"/>
                </a:cubicBezTo>
                <a:cubicBezTo>
                  <a:pt x="392" y="529"/>
                  <a:pt x="393" y="529"/>
                  <a:pt x="393" y="529"/>
                </a:cubicBezTo>
                <a:cubicBezTo>
                  <a:pt x="394" y="529"/>
                  <a:pt x="395" y="529"/>
                  <a:pt x="395" y="529"/>
                </a:cubicBezTo>
                <a:cubicBezTo>
                  <a:pt x="396" y="529"/>
                  <a:pt x="397" y="529"/>
                  <a:pt x="398" y="529"/>
                </a:cubicBezTo>
                <a:cubicBezTo>
                  <a:pt x="404" y="527"/>
                  <a:pt x="407" y="522"/>
                  <a:pt x="410" y="518"/>
                </a:cubicBezTo>
                <a:cubicBezTo>
                  <a:pt x="413" y="515"/>
                  <a:pt x="417" y="512"/>
                  <a:pt x="420" y="508"/>
                </a:cubicBezTo>
                <a:cubicBezTo>
                  <a:pt x="421" y="507"/>
                  <a:pt x="421" y="507"/>
                  <a:pt x="421" y="507"/>
                </a:cubicBezTo>
                <a:cubicBezTo>
                  <a:pt x="421" y="507"/>
                  <a:pt x="421" y="507"/>
                  <a:pt x="421" y="507"/>
                </a:cubicBezTo>
                <a:cubicBezTo>
                  <a:pt x="421" y="508"/>
                  <a:pt x="421" y="508"/>
                  <a:pt x="421" y="508"/>
                </a:cubicBezTo>
                <a:cubicBezTo>
                  <a:pt x="421" y="508"/>
                  <a:pt x="421" y="508"/>
                  <a:pt x="422" y="507"/>
                </a:cubicBezTo>
                <a:cubicBezTo>
                  <a:pt x="422" y="507"/>
                  <a:pt x="422" y="507"/>
                  <a:pt x="422" y="507"/>
                </a:cubicBezTo>
                <a:cubicBezTo>
                  <a:pt x="424" y="504"/>
                  <a:pt x="426" y="502"/>
                  <a:pt x="429" y="500"/>
                </a:cubicBezTo>
                <a:cubicBezTo>
                  <a:pt x="429" y="497"/>
                  <a:pt x="430" y="494"/>
                  <a:pt x="430" y="491"/>
                </a:cubicBezTo>
                <a:cubicBezTo>
                  <a:pt x="430" y="490"/>
                  <a:pt x="430" y="490"/>
                  <a:pt x="430" y="490"/>
                </a:cubicBezTo>
                <a:cubicBezTo>
                  <a:pt x="430" y="490"/>
                  <a:pt x="430" y="490"/>
                  <a:pt x="430" y="490"/>
                </a:cubicBezTo>
                <a:cubicBezTo>
                  <a:pt x="430" y="490"/>
                  <a:pt x="430" y="490"/>
                  <a:pt x="431" y="490"/>
                </a:cubicBezTo>
                <a:cubicBezTo>
                  <a:pt x="431" y="490"/>
                  <a:pt x="431" y="490"/>
                  <a:pt x="432" y="489"/>
                </a:cubicBezTo>
                <a:cubicBezTo>
                  <a:pt x="433" y="488"/>
                  <a:pt x="435" y="487"/>
                  <a:pt x="436" y="486"/>
                </a:cubicBezTo>
                <a:cubicBezTo>
                  <a:pt x="440" y="481"/>
                  <a:pt x="443" y="482"/>
                  <a:pt x="446" y="479"/>
                </a:cubicBezTo>
                <a:cubicBezTo>
                  <a:pt x="447" y="478"/>
                  <a:pt x="447" y="478"/>
                  <a:pt x="448" y="477"/>
                </a:cubicBezTo>
                <a:cubicBezTo>
                  <a:pt x="450" y="476"/>
                  <a:pt x="452" y="476"/>
                  <a:pt x="455" y="475"/>
                </a:cubicBezTo>
                <a:cubicBezTo>
                  <a:pt x="457" y="475"/>
                  <a:pt x="460" y="472"/>
                  <a:pt x="461" y="470"/>
                </a:cubicBezTo>
                <a:cubicBezTo>
                  <a:pt x="461" y="470"/>
                  <a:pt x="461" y="468"/>
                  <a:pt x="462" y="468"/>
                </a:cubicBezTo>
                <a:cubicBezTo>
                  <a:pt x="464" y="464"/>
                  <a:pt x="465" y="463"/>
                  <a:pt x="468" y="460"/>
                </a:cubicBezTo>
                <a:cubicBezTo>
                  <a:pt x="468" y="459"/>
                  <a:pt x="469" y="456"/>
                  <a:pt x="469" y="455"/>
                </a:cubicBezTo>
                <a:cubicBezTo>
                  <a:pt x="470" y="454"/>
                  <a:pt x="471" y="453"/>
                  <a:pt x="472" y="452"/>
                </a:cubicBezTo>
                <a:cubicBezTo>
                  <a:pt x="472" y="451"/>
                  <a:pt x="472" y="451"/>
                  <a:pt x="472" y="450"/>
                </a:cubicBezTo>
                <a:cubicBezTo>
                  <a:pt x="473" y="448"/>
                  <a:pt x="475" y="441"/>
                  <a:pt x="475" y="439"/>
                </a:cubicBezTo>
                <a:cubicBezTo>
                  <a:pt x="476" y="436"/>
                  <a:pt x="474" y="435"/>
                  <a:pt x="476" y="432"/>
                </a:cubicBezTo>
                <a:cubicBezTo>
                  <a:pt x="477" y="431"/>
                  <a:pt x="479" y="430"/>
                  <a:pt x="480" y="428"/>
                </a:cubicBezTo>
                <a:cubicBezTo>
                  <a:pt x="482" y="426"/>
                  <a:pt x="482" y="426"/>
                  <a:pt x="483" y="424"/>
                </a:cubicBezTo>
                <a:cubicBezTo>
                  <a:pt x="487" y="418"/>
                  <a:pt x="493" y="412"/>
                  <a:pt x="494" y="401"/>
                </a:cubicBezTo>
                <a:cubicBezTo>
                  <a:pt x="495" y="398"/>
                  <a:pt x="495" y="395"/>
                  <a:pt x="492" y="395"/>
                </a:cubicBezTo>
                <a:cubicBezTo>
                  <a:pt x="492" y="395"/>
                  <a:pt x="492" y="395"/>
                  <a:pt x="492" y="395"/>
                </a:cubicBezTo>
                <a:cubicBezTo>
                  <a:pt x="491" y="395"/>
                  <a:pt x="491" y="395"/>
                  <a:pt x="490" y="395"/>
                </a:cubicBezTo>
                <a:cubicBezTo>
                  <a:pt x="490" y="395"/>
                  <a:pt x="489" y="395"/>
                  <a:pt x="488" y="395"/>
                </a:cubicBezTo>
                <a:cubicBezTo>
                  <a:pt x="488" y="395"/>
                  <a:pt x="488" y="395"/>
                  <a:pt x="488" y="395"/>
                </a:cubicBezTo>
                <a:cubicBezTo>
                  <a:pt x="486" y="395"/>
                  <a:pt x="483" y="391"/>
                  <a:pt x="482" y="389"/>
                </a:cubicBezTo>
                <a:cubicBezTo>
                  <a:pt x="480" y="388"/>
                  <a:pt x="478" y="388"/>
                  <a:pt x="476" y="388"/>
                </a:cubicBezTo>
                <a:cubicBezTo>
                  <a:pt x="474" y="388"/>
                  <a:pt x="472" y="389"/>
                  <a:pt x="471" y="389"/>
                </a:cubicBezTo>
                <a:cubicBezTo>
                  <a:pt x="470" y="389"/>
                  <a:pt x="470" y="389"/>
                  <a:pt x="470" y="389"/>
                </a:cubicBezTo>
                <a:cubicBezTo>
                  <a:pt x="469" y="389"/>
                  <a:pt x="468" y="389"/>
                  <a:pt x="468" y="388"/>
                </a:cubicBezTo>
                <a:cubicBezTo>
                  <a:pt x="467" y="388"/>
                  <a:pt x="466" y="387"/>
                  <a:pt x="465" y="387"/>
                </a:cubicBezTo>
                <a:cubicBezTo>
                  <a:pt x="465" y="387"/>
                  <a:pt x="465" y="387"/>
                  <a:pt x="465" y="387"/>
                </a:cubicBezTo>
                <a:cubicBezTo>
                  <a:pt x="463" y="387"/>
                  <a:pt x="463" y="388"/>
                  <a:pt x="462" y="389"/>
                </a:cubicBezTo>
                <a:cubicBezTo>
                  <a:pt x="461" y="389"/>
                  <a:pt x="461" y="389"/>
                  <a:pt x="461" y="389"/>
                </a:cubicBezTo>
                <a:cubicBezTo>
                  <a:pt x="461" y="388"/>
                  <a:pt x="461" y="387"/>
                  <a:pt x="461" y="385"/>
                </a:cubicBezTo>
                <a:cubicBezTo>
                  <a:pt x="460" y="384"/>
                  <a:pt x="459" y="385"/>
                  <a:pt x="458" y="384"/>
                </a:cubicBezTo>
                <a:cubicBezTo>
                  <a:pt x="456" y="383"/>
                  <a:pt x="452" y="381"/>
                  <a:pt x="449" y="381"/>
                </a:cubicBezTo>
                <a:cubicBezTo>
                  <a:pt x="449" y="381"/>
                  <a:pt x="449" y="381"/>
                  <a:pt x="449" y="381"/>
                </a:cubicBezTo>
                <a:cubicBezTo>
                  <a:pt x="446" y="381"/>
                  <a:pt x="444" y="384"/>
                  <a:pt x="442" y="387"/>
                </a:cubicBezTo>
                <a:cubicBezTo>
                  <a:pt x="442" y="388"/>
                  <a:pt x="441" y="389"/>
                  <a:pt x="441" y="389"/>
                </a:cubicBezTo>
                <a:cubicBezTo>
                  <a:pt x="441" y="389"/>
                  <a:pt x="441" y="389"/>
                  <a:pt x="441" y="389"/>
                </a:cubicBezTo>
                <a:cubicBezTo>
                  <a:pt x="440" y="389"/>
                  <a:pt x="440" y="388"/>
                  <a:pt x="440" y="387"/>
                </a:cubicBezTo>
                <a:cubicBezTo>
                  <a:pt x="440" y="387"/>
                  <a:pt x="440" y="387"/>
                  <a:pt x="440" y="387"/>
                </a:cubicBezTo>
                <a:cubicBezTo>
                  <a:pt x="439" y="387"/>
                  <a:pt x="438" y="388"/>
                  <a:pt x="436" y="388"/>
                </a:cubicBezTo>
                <a:cubicBezTo>
                  <a:pt x="436" y="386"/>
                  <a:pt x="435" y="385"/>
                  <a:pt x="434" y="384"/>
                </a:cubicBezTo>
                <a:cubicBezTo>
                  <a:pt x="433" y="384"/>
                  <a:pt x="432" y="384"/>
                  <a:pt x="432" y="383"/>
                </a:cubicBezTo>
                <a:cubicBezTo>
                  <a:pt x="432" y="378"/>
                  <a:pt x="438" y="372"/>
                  <a:pt x="440" y="368"/>
                </a:cubicBezTo>
                <a:cubicBezTo>
                  <a:pt x="440" y="367"/>
                  <a:pt x="438" y="367"/>
                  <a:pt x="438" y="365"/>
                </a:cubicBezTo>
                <a:cubicBezTo>
                  <a:pt x="437" y="363"/>
                  <a:pt x="435" y="358"/>
                  <a:pt x="435" y="356"/>
                </a:cubicBezTo>
                <a:cubicBezTo>
                  <a:pt x="433" y="356"/>
                  <a:pt x="430" y="351"/>
                  <a:pt x="427" y="351"/>
                </a:cubicBezTo>
                <a:cubicBezTo>
                  <a:pt x="426" y="351"/>
                  <a:pt x="426" y="351"/>
                  <a:pt x="426" y="351"/>
                </a:cubicBezTo>
                <a:cubicBezTo>
                  <a:pt x="426" y="351"/>
                  <a:pt x="426" y="351"/>
                  <a:pt x="426" y="351"/>
                </a:cubicBezTo>
                <a:cubicBezTo>
                  <a:pt x="426" y="351"/>
                  <a:pt x="426" y="351"/>
                  <a:pt x="426" y="351"/>
                </a:cubicBezTo>
                <a:cubicBezTo>
                  <a:pt x="424" y="351"/>
                  <a:pt x="422" y="349"/>
                  <a:pt x="421" y="349"/>
                </a:cubicBezTo>
                <a:cubicBezTo>
                  <a:pt x="420" y="349"/>
                  <a:pt x="418" y="349"/>
                  <a:pt x="417" y="349"/>
                </a:cubicBezTo>
                <a:cubicBezTo>
                  <a:pt x="412" y="349"/>
                  <a:pt x="405" y="349"/>
                  <a:pt x="404" y="345"/>
                </a:cubicBezTo>
                <a:cubicBezTo>
                  <a:pt x="404" y="345"/>
                  <a:pt x="404" y="345"/>
                  <a:pt x="404" y="345"/>
                </a:cubicBezTo>
                <a:cubicBezTo>
                  <a:pt x="403" y="345"/>
                  <a:pt x="402" y="344"/>
                  <a:pt x="401" y="344"/>
                </a:cubicBezTo>
                <a:cubicBezTo>
                  <a:pt x="399" y="340"/>
                  <a:pt x="398" y="340"/>
                  <a:pt x="395" y="337"/>
                </a:cubicBezTo>
                <a:cubicBezTo>
                  <a:pt x="393" y="337"/>
                  <a:pt x="392" y="337"/>
                  <a:pt x="390" y="337"/>
                </a:cubicBezTo>
                <a:cubicBezTo>
                  <a:pt x="389" y="335"/>
                  <a:pt x="390" y="332"/>
                  <a:pt x="388" y="332"/>
                </a:cubicBezTo>
                <a:cubicBezTo>
                  <a:pt x="385" y="331"/>
                  <a:pt x="381" y="330"/>
                  <a:pt x="380" y="328"/>
                </a:cubicBezTo>
                <a:cubicBezTo>
                  <a:pt x="380" y="327"/>
                  <a:pt x="380" y="327"/>
                  <a:pt x="380" y="327"/>
                </a:cubicBezTo>
                <a:cubicBezTo>
                  <a:pt x="380" y="327"/>
                  <a:pt x="380" y="327"/>
                  <a:pt x="381" y="327"/>
                </a:cubicBezTo>
                <a:cubicBezTo>
                  <a:pt x="381" y="327"/>
                  <a:pt x="382" y="327"/>
                  <a:pt x="383" y="326"/>
                </a:cubicBezTo>
                <a:cubicBezTo>
                  <a:pt x="383" y="326"/>
                  <a:pt x="380" y="326"/>
                  <a:pt x="378" y="326"/>
                </a:cubicBezTo>
                <a:cubicBezTo>
                  <a:pt x="378" y="326"/>
                  <a:pt x="378" y="326"/>
                  <a:pt x="378" y="326"/>
                </a:cubicBezTo>
                <a:cubicBezTo>
                  <a:pt x="377" y="326"/>
                  <a:pt x="374" y="326"/>
                  <a:pt x="373" y="327"/>
                </a:cubicBezTo>
                <a:cubicBezTo>
                  <a:pt x="372" y="329"/>
                  <a:pt x="370" y="329"/>
                  <a:pt x="368" y="329"/>
                </a:cubicBezTo>
                <a:cubicBezTo>
                  <a:pt x="367" y="329"/>
                  <a:pt x="364" y="329"/>
                  <a:pt x="364" y="327"/>
                </a:cubicBezTo>
                <a:cubicBezTo>
                  <a:pt x="361" y="328"/>
                  <a:pt x="358" y="328"/>
                  <a:pt x="354" y="328"/>
                </a:cubicBezTo>
                <a:cubicBezTo>
                  <a:pt x="353" y="328"/>
                  <a:pt x="352" y="326"/>
                  <a:pt x="352" y="325"/>
                </a:cubicBezTo>
                <a:cubicBezTo>
                  <a:pt x="349" y="324"/>
                  <a:pt x="345" y="323"/>
                  <a:pt x="344" y="320"/>
                </a:cubicBezTo>
                <a:cubicBezTo>
                  <a:pt x="344" y="320"/>
                  <a:pt x="343" y="320"/>
                  <a:pt x="342" y="320"/>
                </a:cubicBezTo>
                <a:cubicBezTo>
                  <a:pt x="342" y="320"/>
                  <a:pt x="341" y="320"/>
                  <a:pt x="341" y="320"/>
                </a:cubicBezTo>
                <a:cubicBezTo>
                  <a:pt x="341" y="322"/>
                  <a:pt x="344" y="322"/>
                  <a:pt x="345" y="324"/>
                </a:cubicBezTo>
                <a:cubicBezTo>
                  <a:pt x="344" y="324"/>
                  <a:pt x="343" y="324"/>
                  <a:pt x="342" y="324"/>
                </a:cubicBezTo>
                <a:cubicBezTo>
                  <a:pt x="342" y="324"/>
                  <a:pt x="341" y="324"/>
                  <a:pt x="340" y="324"/>
                </a:cubicBezTo>
                <a:cubicBezTo>
                  <a:pt x="339" y="325"/>
                  <a:pt x="336" y="324"/>
                  <a:pt x="336" y="327"/>
                </a:cubicBezTo>
                <a:cubicBezTo>
                  <a:pt x="335" y="329"/>
                  <a:pt x="338" y="330"/>
                  <a:pt x="338" y="332"/>
                </a:cubicBezTo>
                <a:cubicBezTo>
                  <a:pt x="338" y="333"/>
                  <a:pt x="337" y="335"/>
                  <a:pt x="336" y="335"/>
                </a:cubicBezTo>
                <a:cubicBezTo>
                  <a:pt x="334" y="335"/>
                  <a:pt x="333" y="332"/>
                  <a:pt x="333" y="330"/>
                </a:cubicBezTo>
                <a:cubicBezTo>
                  <a:pt x="333" y="329"/>
                  <a:pt x="334" y="325"/>
                  <a:pt x="335" y="323"/>
                </a:cubicBezTo>
                <a:cubicBezTo>
                  <a:pt x="335" y="323"/>
                  <a:pt x="337" y="322"/>
                  <a:pt x="337" y="321"/>
                </a:cubicBezTo>
                <a:cubicBezTo>
                  <a:pt x="337" y="321"/>
                  <a:pt x="336" y="319"/>
                  <a:pt x="335" y="319"/>
                </a:cubicBezTo>
                <a:cubicBezTo>
                  <a:pt x="333" y="319"/>
                  <a:pt x="332" y="321"/>
                  <a:pt x="329" y="322"/>
                </a:cubicBezTo>
                <a:cubicBezTo>
                  <a:pt x="325" y="323"/>
                  <a:pt x="322" y="324"/>
                  <a:pt x="317" y="326"/>
                </a:cubicBezTo>
                <a:cubicBezTo>
                  <a:pt x="315" y="326"/>
                  <a:pt x="313" y="327"/>
                  <a:pt x="312" y="330"/>
                </a:cubicBezTo>
                <a:cubicBezTo>
                  <a:pt x="312" y="331"/>
                  <a:pt x="311" y="333"/>
                  <a:pt x="310" y="334"/>
                </a:cubicBezTo>
                <a:cubicBezTo>
                  <a:pt x="309" y="334"/>
                  <a:pt x="307" y="335"/>
                  <a:pt x="307" y="337"/>
                </a:cubicBezTo>
                <a:cubicBezTo>
                  <a:pt x="306" y="338"/>
                  <a:pt x="306" y="338"/>
                  <a:pt x="306" y="338"/>
                </a:cubicBezTo>
                <a:cubicBezTo>
                  <a:pt x="306" y="339"/>
                  <a:pt x="306" y="339"/>
                  <a:pt x="306" y="339"/>
                </a:cubicBezTo>
                <a:cubicBezTo>
                  <a:pt x="305" y="339"/>
                  <a:pt x="305" y="339"/>
                  <a:pt x="305" y="339"/>
                </a:cubicBezTo>
                <a:cubicBezTo>
                  <a:pt x="305" y="339"/>
                  <a:pt x="304" y="339"/>
                  <a:pt x="304" y="339"/>
                </a:cubicBezTo>
                <a:cubicBezTo>
                  <a:pt x="303" y="339"/>
                  <a:pt x="303" y="340"/>
                  <a:pt x="302" y="340"/>
                </a:cubicBezTo>
                <a:cubicBezTo>
                  <a:pt x="303" y="339"/>
                  <a:pt x="303" y="339"/>
                  <a:pt x="303" y="339"/>
                </a:cubicBezTo>
                <a:cubicBezTo>
                  <a:pt x="300" y="337"/>
                  <a:pt x="300" y="332"/>
                  <a:pt x="295" y="331"/>
                </a:cubicBezTo>
                <a:cubicBezTo>
                  <a:pt x="290" y="331"/>
                  <a:pt x="288" y="335"/>
                  <a:pt x="282" y="335"/>
                </a:cubicBezTo>
                <a:cubicBezTo>
                  <a:pt x="279" y="335"/>
                  <a:pt x="279" y="332"/>
                  <a:pt x="277" y="331"/>
                </a:cubicBezTo>
                <a:cubicBezTo>
                  <a:pt x="274" y="329"/>
                  <a:pt x="270" y="328"/>
                  <a:pt x="270" y="324"/>
                </a:cubicBezTo>
                <a:cubicBezTo>
                  <a:pt x="270" y="320"/>
                  <a:pt x="270" y="317"/>
                  <a:pt x="270" y="313"/>
                </a:cubicBezTo>
                <a:cubicBezTo>
                  <a:pt x="271" y="311"/>
                  <a:pt x="271" y="304"/>
                  <a:pt x="271" y="303"/>
                </a:cubicBezTo>
                <a:cubicBezTo>
                  <a:pt x="271" y="302"/>
                  <a:pt x="271" y="301"/>
                  <a:pt x="271" y="300"/>
                </a:cubicBezTo>
                <a:cubicBezTo>
                  <a:pt x="268" y="299"/>
                  <a:pt x="267" y="297"/>
                  <a:pt x="262" y="296"/>
                </a:cubicBezTo>
                <a:cubicBezTo>
                  <a:pt x="255" y="296"/>
                  <a:pt x="250" y="298"/>
                  <a:pt x="243" y="298"/>
                </a:cubicBezTo>
                <a:cubicBezTo>
                  <a:pt x="243" y="298"/>
                  <a:pt x="243" y="298"/>
                  <a:pt x="243" y="298"/>
                </a:cubicBezTo>
                <a:cubicBezTo>
                  <a:pt x="242" y="298"/>
                  <a:pt x="241" y="297"/>
                  <a:pt x="241" y="296"/>
                </a:cubicBezTo>
                <a:cubicBezTo>
                  <a:pt x="241" y="295"/>
                  <a:pt x="241" y="295"/>
                  <a:pt x="241" y="295"/>
                </a:cubicBezTo>
                <a:cubicBezTo>
                  <a:pt x="242" y="294"/>
                  <a:pt x="245" y="293"/>
                  <a:pt x="245" y="291"/>
                </a:cubicBezTo>
                <a:cubicBezTo>
                  <a:pt x="244" y="288"/>
                  <a:pt x="245" y="285"/>
                  <a:pt x="245" y="283"/>
                </a:cubicBezTo>
                <a:cubicBezTo>
                  <a:pt x="245" y="283"/>
                  <a:pt x="245" y="283"/>
                  <a:pt x="245" y="283"/>
                </a:cubicBezTo>
                <a:cubicBezTo>
                  <a:pt x="245" y="283"/>
                  <a:pt x="246" y="283"/>
                  <a:pt x="246" y="283"/>
                </a:cubicBezTo>
                <a:cubicBezTo>
                  <a:pt x="246" y="284"/>
                  <a:pt x="246" y="284"/>
                  <a:pt x="246" y="284"/>
                </a:cubicBezTo>
                <a:cubicBezTo>
                  <a:pt x="247" y="282"/>
                  <a:pt x="248" y="281"/>
                  <a:pt x="248" y="278"/>
                </a:cubicBezTo>
                <a:cubicBezTo>
                  <a:pt x="248" y="275"/>
                  <a:pt x="252" y="271"/>
                  <a:pt x="252" y="269"/>
                </a:cubicBezTo>
                <a:cubicBezTo>
                  <a:pt x="252" y="269"/>
                  <a:pt x="252" y="268"/>
                  <a:pt x="252" y="267"/>
                </a:cubicBezTo>
                <a:cubicBezTo>
                  <a:pt x="251" y="267"/>
                  <a:pt x="248" y="267"/>
                  <a:pt x="247" y="267"/>
                </a:cubicBezTo>
                <a:cubicBezTo>
                  <a:pt x="247" y="267"/>
                  <a:pt x="246" y="266"/>
                  <a:pt x="244" y="266"/>
                </a:cubicBezTo>
                <a:cubicBezTo>
                  <a:pt x="244" y="266"/>
                  <a:pt x="244" y="266"/>
                  <a:pt x="243" y="266"/>
                </a:cubicBezTo>
                <a:cubicBezTo>
                  <a:pt x="243" y="266"/>
                  <a:pt x="243" y="266"/>
                  <a:pt x="242" y="266"/>
                </a:cubicBezTo>
                <a:cubicBezTo>
                  <a:pt x="237" y="266"/>
                  <a:pt x="231" y="267"/>
                  <a:pt x="231" y="272"/>
                </a:cubicBezTo>
                <a:cubicBezTo>
                  <a:pt x="231" y="274"/>
                  <a:pt x="228" y="277"/>
                  <a:pt x="227" y="279"/>
                </a:cubicBezTo>
                <a:cubicBezTo>
                  <a:pt x="227" y="279"/>
                  <a:pt x="226" y="281"/>
                  <a:pt x="224" y="281"/>
                </a:cubicBezTo>
                <a:cubicBezTo>
                  <a:pt x="224" y="281"/>
                  <a:pt x="223" y="280"/>
                  <a:pt x="221" y="280"/>
                </a:cubicBezTo>
                <a:cubicBezTo>
                  <a:pt x="217" y="280"/>
                  <a:pt x="214" y="283"/>
                  <a:pt x="210" y="283"/>
                </a:cubicBezTo>
                <a:cubicBezTo>
                  <a:pt x="209" y="283"/>
                  <a:pt x="208" y="281"/>
                  <a:pt x="207" y="281"/>
                </a:cubicBezTo>
                <a:cubicBezTo>
                  <a:pt x="202" y="279"/>
                  <a:pt x="202" y="276"/>
                  <a:pt x="198" y="273"/>
                </a:cubicBezTo>
                <a:cubicBezTo>
                  <a:pt x="197" y="272"/>
                  <a:pt x="194" y="270"/>
                  <a:pt x="194" y="268"/>
                </a:cubicBezTo>
                <a:cubicBezTo>
                  <a:pt x="193" y="266"/>
                  <a:pt x="194" y="266"/>
                  <a:pt x="193" y="264"/>
                </a:cubicBezTo>
                <a:cubicBezTo>
                  <a:pt x="193" y="263"/>
                  <a:pt x="191" y="262"/>
                  <a:pt x="192" y="260"/>
                </a:cubicBezTo>
                <a:cubicBezTo>
                  <a:pt x="192" y="257"/>
                  <a:pt x="192" y="254"/>
                  <a:pt x="192" y="251"/>
                </a:cubicBezTo>
                <a:cubicBezTo>
                  <a:pt x="192" y="248"/>
                  <a:pt x="194" y="247"/>
                  <a:pt x="194" y="244"/>
                </a:cubicBezTo>
                <a:cubicBezTo>
                  <a:pt x="194" y="243"/>
                  <a:pt x="193" y="242"/>
                  <a:pt x="193" y="241"/>
                </a:cubicBezTo>
                <a:cubicBezTo>
                  <a:pt x="193" y="240"/>
                  <a:pt x="193" y="240"/>
                  <a:pt x="193" y="240"/>
                </a:cubicBezTo>
                <a:cubicBezTo>
                  <a:pt x="193" y="240"/>
                  <a:pt x="193" y="240"/>
                  <a:pt x="193" y="240"/>
                </a:cubicBezTo>
                <a:cubicBezTo>
                  <a:pt x="193" y="240"/>
                  <a:pt x="192" y="239"/>
                  <a:pt x="192" y="239"/>
                </a:cubicBezTo>
                <a:cubicBezTo>
                  <a:pt x="193" y="234"/>
                  <a:pt x="195" y="229"/>
                  <a:pt x="199" y="227"/>
                </a:cubicBezTo>
                <a:cubicBezTo>
                  <a:pt x="200" y="227"/>
                  <a:pt x="200" y="227"/>
                  <a:pt x="201" y="227"/>
                </a:cubicBezTo>
                <a:cubicBezTo>
                  <a:pt x="201" y="227"/>
                  <a:pt x="201" y="227"/>
                  <a:pt x="202" y="227"/>
                </a:cubicBezTo>
                <a:cubicBezTo>
                  <a:pt x="202" y="227"/>
                  <a:pt x="202" y="227"/>
                  <a:pt x="202" y="227"/>
                </a:cubicBezTo>
                <a:cubicBezTo>
                  <a:pt x="203" y="227"/>
                  <a:pt x="204" y="227"/>
                  <a:pt x="204" y="226"/>
                </a:cubicBezTo>
                <a:cubicBezTo>
                  <a:pt x="207" y="224"/>
                  <a:pt x="209" y="220"/>
                  <a:pt x="215" y="220"/>
                </a:cubicBezTo>
                <a:cubicBezTo>
                  <a:pt x="217" y="220"/>
                  <a:pt x="218" y="222"/>
                  <a:pt x="220" y="222"/>
                </a:cubicBezTo>
                <a:cubicBezTo>
                  <a:pt x="220" y="222"/>
                  <a:pt x="220" y="222"/>
                  <a:pt x="220" y="222"/>
                </a:cubicBezTo>
                <a:cubicBezTo>
                  <a:pt x="221" y="222"/>
                  <a:pt x="222" y="220"/>
                  <a:pt x="223" y="220"/>
                </a:cubicBezTo>
                <a:cubicBezTo>
                  <a:pt x="226" y="220"/>
                  <a:pt x="230" y="224"/>
                  <a:pt x="234" y="224"/>
                </a:cubicBezTo>
                <a:cubicBezTo>
                  <a:pt x="235" y="224"/>
                  <a:pt x="236" y="224"/>
                  <a:pt x="237" y="224"/>
                </a:cubicBezTo>
                <a:cubicBezTo>
                  <a:pt x="235" y="222"/>
                  <a:pt x="236" y="221"/>
                  <a:pt x="237" y="218"/>
                </a:cubicBezTo>
                <a:cubicBezTo>
                  <a:pt x="236" y="218"/>
                  <a:pt x="236" y="218"/>
                  <a:pt x="236" y="218"/>
                </a:cubicBezTo>
                <a:cubicBezTo>
                  <a:pt x="235" y="218"/>
                  <a:pt x="235" y="218"/>
                  <a:pt x="234" y="218"/>
                </a:cubicBezTo>
                <a:cubicBezTo>
                  <a:pt x="237" y="217"/>
                  <a:pt x="241" y="217"/>
                  <a:pt x="244" y="217"/>
                </a:cubicBezTo>
                <a:cubicBezTo>
                  <a:pt x="244" y="217"/>
                  <a:pt x="245" y="218"/>
                  <a:pt x="246" y="218"/>
                </a:cubicBezTo>
                <a:cubicBezTo>
                  <a:pt x="246" y="218"/>
                  <a:pt x="246" y="218"/>
                  <a:pt x="246" y="218"/>
                </a:cubicBezTo>
                <a:cubicBezTo>
                  <a:pt x="246" y="218"/>
                  <a:pt x="246" y="218"/>
                  <a:pt x="246" y="218"/>
                </a:cubicBezTo>
                <a:cubicBezTo>
                  <a:pt x="246" y="218"/>
                  <a:pt x="247" y="218"/>
                  <a:pt x="248" y="217"/>
                </a:cubicBezTo>
                <a:cubicBezTo>
                  <a:pt x="248" y="217"/>
                  <a:pt x="249" y="217"/>
                  <a:pt x="250" y="217"/>
                </a:cubicBezTo>
                <a:cubicBezTo>
                  <a:pt x="250" y="217"/>
                  <a:pt x="251" y="217"/>
                  <a:pt x="251" y="217"/>
                </a:cubicBezTo>
                <a:cubicBezTo>
                  <a:pt x="253" y="217"/>
                  <a:pt x="255" y="218"/>
                  <a:pt x="256" y="219"/>
                </a:cubicBezTo>
                <a:cubicBezTo>
                  <a:pt x="258" y="220"/>
                  <a:pt x="259" y="221"/>
                  <a:pt x="261" y="221"/>
                </a:cubicBezTo>
                <a:cubicBezTo>
                  <a:pt x="261" y="221"/>
                  <a:pt x="261" y="221"/>
                  <a:pt x="261" y="221"/>
                </a:cubicBezTo>
                <a:cubicBezTo>
                  <a:pt x="262" y="221"/>
                  <a:pt x="263" y="218"/>
                  <a:pt x="265" y="218"/>
                </a:cubicBezTo>
                <a:cubicBezTo>
                  <a:pt x="274" y="219"/>
                  <a:pt x="271" y="229"/>
                  <a:pt x="274" y="235"/>
                </a:cubicBezTo>
                <a:cubicBezTo>
                  <a:pt x="276" y="237"/>
                  <a:pt x="278" y="238"/>
                  <a:pt x="280" y="241"/>
                </a:cubicBezTo>
                <a:cubicBezTo>
                  <a:pt x="281" y="243"/>
                  <a:pt x="281" y="245"/>
                  <a:pt x="284" y="245"/>
                </a:cubicBezTo>
                <a:cubicBezTo>
                  <a:pt x="287" y="245"/>
                  <a:pt x="288" y="242"/>
                  <a:pt x="288" y="239"/>
                </a:cubicBezTo>
                <a:cubicBezTo>
                  <a:pt x="288" y="235"/>
                  <a:pt x="287" y="234"/>
                  <a:pt x="286" y="232"/>
                </a:cubicBezTo>
                <a:cubicBezTo>
                  <a:pt x="286" y="231"/>
                  <a:pt x="286" y="231"/>
                  <a:pt x="286" y="231"/>
                </a:cubicBezTo>
                <a:cubicBezTo>
                  <a:pt x="286" y="225"/>
                  <a:pt x="281" y="223"/>
                  <a:pt x="280" y="218"/>
                </a:cubicBezTo>
                <a:cubicBezTo>
                  <a:pt x="281" y="205"/>
                  <a:pt x="290" y="204"/>
                  <a:pt x="299" y="200"/>
                </a:cubicBezTo>
                <a:cubicBezTo>
                  <a:pt x="298" y="200"/>
                  <a:pt x="298" y="200"/>
                  <a:pt x="298" y="200"/>
                </a:cubicBezTo>
                <a:cubicBezTo>
                  <a:pt x="299" y="199"/>
                  <a:pt x="299" y="198"/>
                  <a:pt x="301" y="198"/>
                </a:cubicBezTo>
                <a:cubicBezTo>
                  <a:pt x="303" y="197"/>
                  <a:pt x="304" y="196"/>
                  <a:pt x="306" y="196"/>
                </a:cubicBezTo>
                <a:cubicBezTo>
                  <a:pt x="307" y="196"/>
                  <a:pt x="308" y="194"/>
                  <a:pt x="308" y="194"/>
                </a:cubicBezTo>
                <a:cubicBezTo>
                  <a:pt x="308" y="194"/>
                  <a:pt x="307" y="193"/>
                  <a:pt x="306" y="193"/>
                </a:cubicBezTo>
                <a:cubicBezTo>
                  <a:pt x="306" y="191"/>
                  <a:pt x="306" y="191"/>
                  <a:pt x="306" y="191"/>
                </a:cubicBezTo>
                <a:cubicBezTo>
                  <a:pt x="306" y="191"/>
                  <a:pt x="306" y="191"/>
                  <a:pt x="307" y="191"/>
                </a:cubicBezTo>
                <a:cubicBezTo>
                  <a:pt x="308" y="191"/>
                  <a:pt x="309" y="191"/>
                  <a:pt x="309" y="190"/>
                </a:cubicBezTo>
                <a:cubicBezTo>
                  <a:pt x="308" y="190"/>
                  <a:pt x="307" y="189"/>
                  <a:pt x="306" y="188"/>
                </a:cubicBezTo>
                <a:cubicBezTo>
                  <a:pt x="306" y="188"/>
                  <a:pt x="306" y="188"/>
                  <a:pt x="306" y="188"/>
                </a:cubicBezTo>
                <a:cubicBezTo>
                  <a:pt x="307" y="188"/>
                  <a:pt x="309" y="188"/>
                  <a:pt x="309" y="186"/>
                </a:cubicBezTo>
                <a:cubicBezTo>
                  <a:pt x="309" y="186"/>
                  <a:pt x="309" y="185"/>
                  <a:pt x="309" y="185"/>
                </a:cubicBezTo>
                <a:cubicBezTo>
                  <a:pt x="307" y="185"/>
                  <a:pt x="307" y="185"/>
                  <a:pt x="307" y="185"/>
                </a:cubicBezTo>
                <a:cubicBezTo>
                  <a:pt x="307" y="184"/>
                  <a:pt x="307" y="184"/>
                  <a:pt x="307" y="182"/>
                </a:cubicBezTo>
                <a:cubicBezTo>
                  <a:pt x="307" y="180"/>
                  <a:pt x="306" y="177"/>
                  <a:pt x="306" y="176"/>
                </a:cubicBezTo>
                <a:cubicBezTo>
                  <a:pt x="306" y="176"/>
                  <a:pt x="306" y="175"/>
                  <a:pt x="306" y="174"/>
                </a:cubicBezTo>
                <a:cubicBezTo>
                  <a:pt x="307" y="176"/>
                  <a:pt x="309" y="178"/>
                  <a:pt x="309" y="180"/>
                </a:cubicBezTo>
                <a:cubicBezTo>
                  <a:pt x="309" y="180"/>
                  <a:pt x="309" y="181"/>
                  <a:pt x="309" y="181"/>
                </a:cubicBezTo>
                <a:cubicBezTo>
                  <a:pt x="309" y="182"/>
                  <a:pt x="309" y="182"/>
                  <a:pt x="309" y="182"/>
                </a:cubicBezTo>
                <a:cubicBezTo>
                  <a:pt x="310" y="182"/>
                  <a:pt x="313" y="177"/>
                  <a:pt x="314" y="176"/>
                </a:cubicBezTo>
                <a:cubicBezTo>
                  <a:pt x="313" y="175"/>
                  <a:pt x="312" y="174"/>
                  <a:pt x="312" y="173"/>
                </a:cubicBezTo>
                <a:cubicBezTo>
                  <a:pt x="313" y="172"/>
                  <a:pt x="313" y="172"/>
                  <a:pt x="313" y="172"/>
                </a:cubicBezTo>
                <a:cubicBezTo>
                  <a:pt x="313" y="172"/>
                  <a:pt x="314" y="173"/>
                  <a:pt x="314" y="173"/>
                </a:cubicBezTo>
                <a:cubicBezTo>
                  <a:pt x="315" y="173"/>
                  <a:pt x="319" y="168"/>
                  <a:pt x="319" y="166"/>
                </a:cubicBezTo>
                <a:cubicBezTo>
                  <a:pt x="319" y="166"/>
                  <a:pt x="317" y="165"/>
                  <a:pt x="317" y="164"/>
                </a:cubicBezTo>
                <a:cubicBezTo>
                  <a:pt x="317" y="164"/>
                  <a:pt x="318" y="164"/>
                  <a:pt x="318" y="163"/>
                </a:cubicBezTo>
                <a:cubicBezTo>
                  <a:pt x="319" y="163"/>
                  <a:pt x="320" y="163"/>
                  <a:pt x="320" y="164"/>
                </a:cubicBezTo>
                <a:cubicBezTo>
                  <a:pt x="323" y="163"/>
                  <a:pt x="324" y="164"/>
                  <a:pt x="327" y="163"/>
                </a:cubicBezTo>
                <a:cubicBezTo>
                  <a:pt x="327" y="163"/>
                  <a:pt x="326" y="163"/>
                  <a:pt x="326" y="163"/>
                </a:cubicBezTo>
                <a:cubicBezTo>
                  <a:pt x="325" y="163"/>
                  <a:pt x="325" y="163"/>
                  <a:pt x="324" y="163"/>
                </a:cubicBezTo>
                <a:cubicBezTo>
                  <a:pt x="324" y="163"/>
                  <a:pt x="323" y="163"/>
                  <a:pt x="323" y="163"/>
                </a:cubicBezTo>
                <a:cubicBezTo>
                  <a:pt x="323" y="163"/>
                  <a:pt x="323" y="163"/>
                  <a:pt x="322" y="163"/>
                </a:cubicBezTo>
                <a:cubicBezTo>
                  <a:pt x="322" y="163"/>
                  <a:pt x="321" y="163"/>
                  <a:pt x="321" y="163"/>
                </a:cubicBezTo>
                <a:cubicBezTo>
                  <a:pt x="321" y="163"/>
                  <a:pt x="321" y="163"/>
                  <a:pt x="321" y="163"/>
                </a:cubicBezTo>
                <a:cubicBezTo>
                  <a:pt x="324" y="161"/>
                  <a:pt x="330" y="162"/>
                  <a:pt x="334" y="160"/>
                </a:cubicBezTo>
                <a:cubicBezTo>
                  <a:pt x="334" y="160"/>
                  <a:pt x="335" y="160"/>
                  <a:pt x="336" y="160"/>
                </a:cubicBezTo>
                <a:cubicBezTo>
                  <a:pt x="337" y="160"/>
                  <a:pt x="339" y="160"/>
                  <a:pt x="340" y="160"/>
                </a:cubicBezTo>
                <a:cubicBezTo>
                  <a:pt x="340" y="158"/>
                  <a:pt x="340" y="158"/>
                  <a:pt x="340" y="158"/>
                </a:cubicBezTo>
                <a:cubicBezTo>
                  <a:pt x="338" y="159"/>
                  <a:pt x="338" y="159"/>
                  <a:pt x="338" y="159"/>
                </a:cubicBezTo>
                <a:cubicBezTo>
                  <a:pt x="337" y="159"/>
                  <a:pt x="336" y="157"/>
                  <a:pt x="336" y="156"/>
                </a:cubicBezTo>
                <a:cubicBezTo>
                  <a:pt x="336" y="156"/>
                  <a:pt x="335" y="155"/>
                  <a:pt x="335" y="155"/>
                </a:cubicBezTo>
                <a:cubicBezTo>
                  <a:pt x="335" y="149"/>
                  <a:pt x="341" y="151"/>
                  <a:pt x="344" y="149"/>
                </a:cubicBezTo>
                <a:cubicBezTo>
                  <a:pt x="346" y="148"/>
                  <a:pt x="346" y="148"/>
                  <a:pt x="348" y="148"/>
                </a:cubicBezTo>
                <a:cubicBezTo>
                  <a:pt x="348" y="148"/>
                  <a:pt x="348" y="148"/>
                  <a:pt x="348" y="148"/>
                </a:cubicBezTo>
                <a:cubicBezTo>
                  <a:pt x="349" y="148"/>
                  <a:pt x="349" y="148"/>
                  <a:pt x="349" y="148"/>
                </a:cubicBezTo>
                <a:cubicBezTo>
                  <a:pt x="351" y="148"/>
                  <a:pt x="353" y="147"/>
                  <a:pt x="354" y="146"/>
                </a:cubicBezTo>
                <a:cubicBezTo>
                  <a:pt x="353" y="144"/>
                  <a:pt x="353" y="144"/>
                  <a:pt x="353" y="144"/>
                </a:cubicBezTo>
                <a:cubicBezTo>
                  <a:pt x="353" y="144"/>
                  <a:pt x="353" y="144"/>
                  <a:pt x="353" y="144"/>
                </a:cubicBezTo>
                <a:cubicBezTo>
                  <a:pt x="353" y="143"/>
                  <a:pt x="353" y="143"/>
                  <a:pt x="353" y="143"/>
                </a:cubicBezTo>
                <a:cubicBezTo>
                  <a:pt x="353" y="144"/>
                  <a:pt x="354" y="144"/>
                  <a:pt x="355" y="144"/>
                </a:cubicBezTo>
                <a:cubicBezTo>
                  <a:pt x="355" y="144"/>
                  <a:pt x="358" y="144"/>
                  <a:pt x="360" y="144"/>
                </a:cubicBezTo>
                <a:cubicBezTo>
                  <a:pt x="360" y="144"/>
                  <a:pt x="361" y="144"/>
                  <a:pt x="362" y="144"/>
                </a:cubicBezTo>
                <a:cubicBezTo>
                  <a:pt x="363" y="143"/>
                  <a:pt x="363" y="141"/>
                  <a:pt x="365" y="141"/>
                </a:cubicBezTo>
                <a:cubicBezTo>
                  <a:pt x="366" y="141"/>
                  <a:pt x="366" y="141"/>
                  <a:pt x="366" y="141"/>
                </a:cubicBezTo>
                <a:cubicBezTo>
                  <a:pt x="366" y="143"/>
                  <a:pt x="366" y="143"/>
                  <a:pt x="368" y="143"/>
                </a:cubicBezTo>
                <a:cubicBezTo>
                  <a:pt x="368" y="143"/>
                  <a:pt x="368" y="143"/>
                  <a:pt x="368" y="143"/>
                </a:cubicBezTo>
                <a:cubicBezTo>
                  <a:pt x="364" y="143"/>
                  <a:pt x="358" y="146"/>
                  <a:pt x="359" y="149"/>
                </a:cubicBezTo>
                <a:cubicBezTo>
                  <a:pt x="359" y="150"/>
                  <a:pt x="361" y="153"/>
                  <a:pt x="362" y="153"/>
                </a:cubicBezTo>
                <a:cubicBezTo>
                  <a:pt x="363" y="153"/>
                  <a:pt x="367" y="149"/>
                  <a:pt x="370" y="148"/>
                </a:cubicBezTo>
                <a:cubicBezTo>
                  <a:pt x="371" y="148"/>
                  <a:pt x="382" y="145"/>
                  <a:pt x="382" y="144"/>
                </a:cubicBezTo>
                <a:cubicBezTo>
                  <a:pt x="382" y="142"/>
                  <a:pt x="378" y="142"/>
                  <a:pt x="377" y="142"/>
                </a:cubicBezTo>
                <a:cubicBezTo>
                  <a:pt x="372" y="141"/>
                  <a:pt x="364" y="137"/>
                  <a:pt x="363" y="133"/>
                </a:cubicBezTo>
                <a:cubicBezTo>
                  <a:pt x="362" y="133"/>
                  <a:pt x="361" y="132"/>
                  <a:pt x="359" y="132"/>
                </a:cubicBezTo>
                <a:cubicBezTo>
                  <a:pt x="360" y="131"/>
                  <a:pt x="366" y="131"/>
                  <a:pt x="366" y="128"/>
                </a:cubicBezTo>
                <a:cubicBezTo>
                  <a:pt x="366" y="125"/>
                  <a:pt x="361" y="125"/>
                  <a:pt x="357" y="125"/>
                </a:cubicBezTo>
                <a:cubicBezTo>
                  <a:pt x="357" y="125"/>
                  <a:pt x="356" y="125"/>
                  <a:pt x="356" y="125"/>
                </a:cubicBezTo>
                <a:cubicBezTo>
                  <a:pt x="349" y="125"/>
                  <a:pt x="346" y="129"/>
                  <a:pt x="341" y="129"/>
                </a:cubicBezTo>
                <a:cubicBezTo>
                  <a:pt x="343" y="125"/>
                  <a:pt x="347" y="127"/>
                  <a:pt x="350" y="124"/>
                </a:cubicBezTo>
                <a:cubicBezTo>
                  <a:pt x="353" y="122"/>
                  <a:pt x="351" y="121"/>
                  <a:pt x="354" y="120"/>
                </a:cubicBezTo>
                <a:cubicBezTo>
                  <a:pt x="356" y="119"/>
                  <a:pt x="358" y="119"/>
                  <a:pt x="360" y="119"/>
                </a:cubicBezTo>
                <a:cubicBezTo>
                  <a:pt x="363" y="119"/>
                  <a:pt x="366" y="120"/>
                  <a:pt x="371" y="120"/>
                </a:cubicBezTo>
                <a:cubicBezTo>
                  <a:pt x="376" y="121"/>
                  <a:pt x="381" y="122"/>
                  <a:pt x="384" y="122"/>
                </a:cubicBezTo>
                <a:cubicBezTo>
                  <a:pt x="387" y="122"/>
                  <a:pt x="389" y="122"/>
                  <a:pt x="391" y="120"/>
                </a:cubicBezTo>
                <a:cubicBezTo>
                  <a:pt x="393" y="118"/>
                  <a:pt x="405" y="119"/>
                  <a:pt x="404" y="116"/>
                </a:cubicBezTo>
                <a:cubicBezTo>
                  <a:pt x="404" y="113"/>
                  <a:pt x="403" y="112"/>
                  <a:pt x="401" y="111"/>
                </a:cubicBezTo>
                <a:cubicBezTo>
                  <a:pt x="400" y="110"/>
                  <a:pt x="402" y="110"/>
                  <a:pt x="400" y="109"/>
                </a:cubicBezTo>
                <a:cubicBezTo>
                  <a:pt x="400" y="108"/>
                  <a:pt x="399" y="108"/>
                  <a:pt x="399" y="108"/>
                </a:cubicBezTo>
                <a:cubicBezTo>
                  <a:pt x="397" y="108"/>
                  <a:pt x="391" y="109"/>
                  <a:pt x="387" y="109"/>
                </a:cubicBezTo>
                <a:cubicBezTo>
                  <a:pt x="386" y="109"/>
                  <a:pt x="386" y="109"/>
                  <a:pt x="385" y="109"/>
                </a:cubicBezTo>
                <a:cubicBezTo>
                  <a:pt x="385" y="109"/>
                  <a:pt x="385" y="109"/>
                  <a:pt x="385" y="109"/>
                </a:cubicBezTo>
                <a:cubicBezTo>
                  <a:pt x="384" y="109"/>
                  <a:pt x="383" y="108"/>
                  <a:pt x="383" y="108"/>
                </a:cubicBezTo>
                <a:cubicBezTo>
                  <a:pt x="386" y="107"/>
                  <a:pt x="395" y="108"/>
                  <a:pt x="396" y="106"/>
                </a:cubicBezTo>
                <a:cubicBezTo>
                  <a:pt x="396" y="105"/>
                  <a:pt x="394" y="105"/>
                  <a:pt x="394" y="105"/>
                </a:cubicBezTo>
                <a:cubicBezTo>
                  <a:pt x="390" y="104"/>
                  <a:pt x="382" y="102"/>
                  <a:pt x="382" y="99"/>
                </a:cubicBezTo>
                <a:cubicBezTo>
                  <a:pt x="382" y="98"/>
                  <a:pt x="382" y="98"/>
                  <a:pt x="382" y="98"/>
                </a:cubicBezTo>
                <a:cubicBezTo>
                  <a:pt x="378" y="98"/>
                  <a:pt x="376" y="96"/>
                  <a:pt x="374" y="95"/>
                </a:cubicBezTo>
                <a:cubicBezTo>
                  <a:pt x="374" y="95"/>
                  <a:pt x="376" y="95"/>
                  <a:pt x="376" y="94"/>
                </a:cubicBezTo>
                <a:cubicBezTo>
                  <a:pt x="376" y="93"/>
                  <a:pt x="374" y="91"/>
                  <a:pt x="374" y="91"/>
                </a:cubicBezTo>
                <a:cubicBezTo>
                  <a:pt x="373" y="90"/>
                  <a:pt x="367" y="88"/>
                  <a:pt x="368" y="86"/>
                </a:cubicBezTo>
                <a:cubicBezTo>
                  <a:pt x="370" y="84"/>
                  <a:pt x="363" y="83"/>
                  <a:pt x="362" y="80"/>
                </a:cubicBezTo>
                <a:cubicBezTo>
                  <a:pt x="362" y="80"/>
                  <a:pt x="360" y="79"/>
                  <a:pt x="359" y="78"/>
                </a:cubicBezTo>
                <a:cubicBezTo>
                  <a:pt x="358" y="79"/>
                  <a:pt x="355" y="79"/>
                  <a:pt x="356" y="81"/>
                </a:cubicBezTo>
                <a:cubicBezTo>
                  <a:pt x="357" y="83"/>
                  <a:pt x="354" y="83"/>
                  <a:pt x="351" y="84"/>
                </a:cubicBezTo>
                <a:cubicBezTo>
                  <a:pt x="349" y="84"/>
                  <a:pt x="348" y="86"/>
                  <a:pt x="346" y="86"/>
                </a:cubicBezTo>
                <a:cubicBezTo>
                  <a:pt x="346" y="86"/>
                  <a:pt x="346" y="86"/>
                  <a:pt x="346" y="86"/>
                </a:cubicBezTo>
                <a:cubicBezTo>
                  <a:pt x="343" y="86"/>
                  <a:pt x="340" y="82"/>
                  <a:pt x="338" y="82"/>
                </a:cubicBezTo>
                <a:cubicBezTo>
                  <a:pt x="335" y="82"/>
                  <a:pt x="336" y="77"/>
                  <a:pt x="336" y="75"/>
                </a:cubicBezTo>
                <a:cubicBezTo>
                  <a:pt x="335" y="72"/>
                  <a:pt x="326" y="73"/>
                  <a:pt x="326" y="70"/>
                </a:cubicBezTo>
                <a:cubicBezTo>
                  <a:pt x="321" y="69"/>
                  <a:pt x="321" y="67"/>
                  <a:pt x="316" y="67"/>
                </a:cubicBezTo>
                <a:cubicBezTo>
                  <a:pt x="315" y="67"/>
                  <a:pt x="314" y="67"/>
                  <a:pt x="313" y="67"/>
                </a:cubicBezTo>
                <a:cubicBezTo>
                  <a:pt x="308" y="66"/>
                  <a:pt x="305" y="65"/>
                  <a:pt x="300" y="64"/>
                </a:cubicBezTo>
                <a:cubicBezTo>
                  <a:pt x="300" y="64"/>
                  <a:pt x="299" y="64"/>
                  <a:pt x="299" y="64"/>
                </a:cubicBezTo>
                <a:cubicBezTo>
                  <a:pt x="297" y="64"/>
                  <a:pt x="295" y="65"/>
                  <a:pt x="295" y="67"/>
                </a:cubicBezTo>
                <a:cubicBezTo>
                  <a:pt x="295" y="68"/>
                  <a:pt x="301" y="69"/>
                  <a:pt x="295" y="71"/>
                </a:cubicBezTo>
                <a:cubicBezTo>
                  <a:pt x="293" y="72"/>
                  <a:pt x="299" y="74"/>
                  <a:pt x="299" y="76"/>
                </a:cubicBezTo>
                <a:cubicBezTo>
                  <a:pt x="300" y="79"/>
                  <a:pt x="295" y="79"/>
                  <a:pt x="293" y="79"/>
                </a:cubicBezTo>
                <a:cubicBezTo>
                  <a:pt x="295" y="82"/>
                  <a:pt x="300" y="82"/>
                  <a:pt x="302" y="84"/>
                </a:cubicBezTo>
                <a:cubicBezTo>
                  <a:pt x="304" y="86"/>
                  <a:pt x="303" y="89"/>
                  <a:pt x="303" y="92"/>
                </a:cubicBezTo>
                <a:cubicBezTo>
                  <a:pt x="303" y="94"/>
                  <a:pt x="292" y="98"/>
                  <a:pt x="289" y="99"/>
                </a:cubicBezTo>
                <a:cubicBezTo>
                  <a:pt x="295" y="101"/>
                  <a:pt x="293" y="106"/>
                  <a:pt x="295" y="109"/>
                </a:cubicBezTo>
                <a:cubicBezTo>
                  <a:pt x="295" y="109"/>
                  <a:pt x="293" y="111"/>
                  <a:pt x="293" y="113"/>
                </a:cubicBezTo>
                <a:cubicBezTo>
                  <a:pt x="292" y="113"/>
                  <a:pt x="290" y="113"/>
                  <a:pt x="289" y="113"/>
                </a:cubicBezTo>
                <a:cubicBezTo>
                  <a:pt x="288" y="113"/>
                  <a:pt x="288" y="113"/>
                  <a:pt x="287" y="112"/>
                </a:cubicBezTo>
                <a:cubicBezTo>
                  <a:pt x="282" y="110"/>
                  <a:pt x="276" y="106"/>
                  <a:pt x="275" y="103"/>
                </a:cubicBezTo>
                <a:cubicBezTo>
                  <a:pt x="275" y="100"/>
                  <a:pt x="275" y="97"/>
                  <a:pt x="270" y="95"/>
                </a:cubicBezTo>
                <a:cubicBezTo>
                  <a:pt x="266" y="94"/>
                  <a:pt x="263" y="94"/>
                  <a:pt x="259" y="93"/>
                </a:cubicBezTo>
                <a:cubicBezTo>
                  <a:pt x="252" y="91"/>
                  <a:pt x="245" y="89"/>
                  <a:pt x="237" y="87"/>
                </a:cubicBezTo>
                <a:cubicBezTo>
                  <a:pt x="236" y="87"/>
                  <a:pt x="231" y="86"/>
                  <a:pt x="229" y="86"/>
                </a:cubicBezTo>
                <a:cubicBezTo>
                  <a:pt x="226" y="86"/>
                  <a:pt x="225" y="87"/>
                  <a:pt x="222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0" y="80"/>
                  <a:pt x="216" y="80"/>
                </a:cubicBezTo>
                <a:cubicBezTo>
                  <a:pt x="214" y="80"/>
                  <a:pt x="213" y="81"/>
                  <a:pt x="211" y="81"/>
                </a:cubicBezTo>
                <a:cubicBezTo>
                  <a:pt x="212" y="80"/>
                  <a:pt x="211" y="79"/>
                  <a:pt x="211" y="77"/>
                </a:cubicBezTo>
                <a:cubicBezTo>
                  <a:pt x="212" y="73"/>
                  <a:pt x="214" y="69"/>
                  <a:pt x="218" y="67"/>
                </a:cubicBezTo>
                <a:cubicBezTo>
                  <a:pt x="220" y="66"/>
                  <a:pt x="223" y="63"/>
                  <a:pt x="224" y="62"/>
                </a:cubicBezTo>
                <a:cubicBezTo>
                  <a:pt x="225" y="62"/>
                  <a:pt x="225" y="62"/>
                  <a:pt x="225" y="62"/>
                </a:cubicBezTo>
                <a:cubicBezTo>
                  <a:pt x="226" y="62"/>
                  <a:pt x="227" y="62"/>
                  <a:pt x="227" y="63"/>
                </a:cubicBezTo>
                <a:cubicBezTo>
                  <a:pt x="228" y="63"/>
                  <a:pt x="228" y="63"/>
                  <a:pt x="229" y="63"/>
                </a:cubicBezTo>
                <a:cubicBezTo>
                  <a:pt x="230" y="63"/>
                  <a:pt x="230" y="62"/>
                  <a:pt x="230" y="62"/>
                </a:cubicBezTo>
                <a:cubicBezTo>
                  <a:pt x="230" y="60"/>
                  <a:pt x="223" y="60"/>
                  <a:pt x="221" y="60"/>
                </a:cubicBezTo>
                <a:cubicBezTo>
                  <a:pt x="221" y="60"/>
                  <a:pt x="221" y="60"/>
                  <a:pt x="221" y="60"/>
                </a:cubicBezTo>
                <a:cubicBezTo>
                  <a:pt x="221" y="60"/>
                  <a:pt x="221" y="60"/>
                  <a:pt x="221" y="59"/>
                </a:cubicBezTo>
                <a:cubicBezTo>
                  <a:pt x="221" y="59"/>
                  <a:pt x="221" y="59"/>
                  <a:pt x="222" y="59"/>
                </a:cubicBezTo>
                <a:cubicBezTo>
                  <a:pt x="224" y="59"/>
                  <a:pt x="226" y="59"/>
                  <a:pt x="231" y="60"/>
                </a:cubicBezTo>
                <a:cubicBezTo>
                  <a:pt x="232" y="60"/>
                  <a:pt x="232" y="60"/>
                  <a:pt x="232" y="60"/>
                </a:cubicBezTo>
                <a:cubicBezTo>
                  <a:pt x="235" y="60"/>
                  <a:pt x="233" y="58"/>
                  <a:pt x="235" y="58"/>
                </a:cubicBezTo>
                <a:cubicBezTo>
                  <a:pt x="236" y="58"/>
                  <a:pt x="236" y="58"/>
                  <a:pt x="237" y="58"/>
                </a:cubicBezTo>
                <a:cubicBezTo>
                  <a:pt x="238" y="58"/>
                  <a:pt x="238" y="58"/>
                  <a:pt x="239" y="58"/>
                </a:cubicBezTo>
                <a:cubicBezTo>
                  <a:pt x="243" y="58"/>
                  <a:pt x="245" y="56"/>
                  <a:pt x="248" y="55"/>
                </a:cubicBezTo>
                <a:cubicBezTo>
                  <a:pt x="248" y="54"/>
                  <a:pt x="248" y="54"/>
                  <a:pt x="248" y="54"/>
                </a:cubicBezTo>
                <a:cubicBezTo>
                  <a:pt x="242" y="53"/>
                  <a:pt x="236" y="53"/>
                  <a:pt x="234" y="51"/>
                </a:cubicBezTo>
                <a:cubicBezTo>
                  <a:pt x="234" y="51"/>
                  <a:pt x="235" y="51"/>
                  <a:pt x="236" y="51"/>
                </a:cubicBezTo>
                <a:cubicBezTo>
                  <a:pt x="236" y="51"/>
                  <a:pt x="237" y="51"/>
                  <a:pt x="237" y="51"/>
                </a:cubicBezTo>
                <a:cubicBezTo>
                  <a:pt x="239" y="51"/>
                  <a:pt x="241" y="53"/>
                  <a:pt x="245" y="53"/>
                </a:cubicBezTo>
                <a:cubicBezTo>
                  <a:pt x="247" y="53"/>
                  <a:pt x="253" y="52"/>
                  <a:pt x="254" y="51"/>
                </a:cubicBezTo>
                <a:cubicBezTo>
                  <a:pt x="254" y="50"/>
                  <a:pt x="253" y="49"/>
                  <a:pt x="253" y="49"/>
                </a:cubicBezTo>
                <a:cubicBezTo>
                  <a:pt x="256" y="49"/>
                  <a:pt x="258" y="50"/>
                  <a:pt x="260" y="50"/>
                </a:cubicBezTo>
                <a:cubicBezTo>
                  <a:pt x="260" y="50"/>
                  <a:pt x="260" y="50"/>
                  <a:pt x="261" y="50"/>
                </a:cubicBezTo>
                <a:cubicBezTo>
                  <a:pt x="262" y="50"/>
                  <a:pt x="262" y="50"/>
                  <a:pt x="263" y="50"/>
                </a:cubicBezTo>
                <a:cubicBezTo>
                  <a:pt x="264" y="50"/>
                  <a:pt x="264" y="50"/>
                  <a:pt x="265" y="50"/>
                </a:cubicBezTo>
                <a:cubicBezTo>
                  <a:pt x="265" y="50"/>
                  <a:pt x="265" y="50"/>
                  <a:pt x="266" y="50"/>
                </a:cubicBezTo>
                <a:cubicBezTo>
                  <a:pt x="265" y="50"/>
                  <a:pt x="265" y="49"/>
                  <a:pt x="266" y="49"/>
                </a:cubicBezTo>
                <a:cubicBezTo>
                  <a:pt x="266" y="49"/>
                  <a:pt x="267" y="50"/>
                  <a:pt x="268" y="50"/>
                </a:cubicBezTo>
                <a:cubicBezTo>
                  <a:pt x="268" y="50"/>
                  <a:pt x="268" y="50"/>
                  <a:pt x="268" y="50"/>
                </a:cubicBezTo>
                <a:cubicBezTo>
                  <a:pt x="271" y="50"/>
                  <a:pt x="277" y="47"/>
                  <a:pt x="277" y="46"/>
                </a:cubicBezTo>
                <a:cubicBezTo>
                  <a:pt x="277" y="46"/>
                  <a:pt x="274" y="45"/>
                  <a:pt x="274" y="44"/>
                </a:cubicBezTo>
                <a:cubicBezTo>
                  <a:pt x="274" y="44"/>
                  <a:pt x="271" y="43"/>
                  <a:pt x="276" y="41"/>
                </a:cubicBezTo>
                <a:cubicBezTo>
                  <a:pt x="277" y="41"/>
                  <a:pt x="276" y="41"/>
                  <a:pt x="276" y="39"/>
                </a:cubicBezTo>
                <a:cubicBezTo>
                  <a:pt x="274" y="39"/>
                  <a:pt x="273" y="39"/>
                  <a:pt x="272" y="38"/>
                </a:cubicBezTo>
                <a:cubicBezTo>
                  <a:pt x="276" y="39"/>
                  <a:pt x="279" y="39"/>
                  <a:pt x="282" y="39"/>
                </a:cubicBezTo>
                <a:cubicBezTo>
                  <a:pt x="282" y="39"/>
                  <a:pt x="281" y="40"/>
                  <a:pt x="283" y="40"/>
                </a:cubicBezTo>
                <a:cubicBezTo>
                  <a:pt x="283" y="40"/>
                  <a:pt x="283" y="40"/>
                  <a:pt x="283" y="40"/>
                </a:cubicBezTo>
                <a:cubicBezTo>
                  <a:pt x="286" y="40"/>
                  <a:pt x="289" y="38"/>
                  <a:pt x="291" y="38"/>
                </a:cubicBezTo>
                <a:cubicBezTo>
                  <a:pt x="293" y="39"/>
                  <a:pt x="302" y="42"/>
                  <a:pt x="303" y="43"/>
                </a:cubicBezTo>
                <a:cubicBezTo>
                  <a:pt x="303" y="43"/>
                  <a:pt x="303" y="43"/>
                  <a:pt x="302" y="43"/>
                </a:cubicBezTo>
                <a:cubicBezTo>
                  <a:pt x="301" y="43"/>
                  <a:pt x="299" y="43"/>
                  <a:pt x="299" y="43"/>
                </a:cubicBezTo>
                <a:cubicBezTo>
                  <a:pt x="299" y="43"/>
                  <a:pt x="300" y="44"/>
                  <a:pt x="301" y="44"/>
                </a:cubicBezTo>
                <a:cubicBezTo>
                  <a:pt x="303" y="44"/>
                  <a:pt x="304" y="44"/>
                  <a:pt x="305" y="44"/>
                </a:cubicBezTo>
                <a:cubicBezTo>
                  <a:pt x="305" y="44"/>
                  <a:pt x="306" y="44"/>
                  <a:pt x="306" y="44"/>
                </a:cubicBezTo>
                <a:cubicBezTo>
                  <a:pt x="309" y="44"/>
                  <a:pt x="320" y="48"/>
                  <a:pt x="320" y="50"/>
                </a:cubicBezTo>
                <a:cubicBezTo>
                  <a:pt x="320" y="51"/>
                  <a:pt x="317" y="52"/>
                  <a:pt x="316" y="53"/>
                </a:cubicBezTo>
                <a:cubicBezTo>
                  <a:pt x="316" y="53"/>
                  <a:pt x="315" y="53"/>
                  <a:pt x="315" y="53"/>
                </a:cubicBezTo>
                <a:cubicBezTo>
                  <a:pt x="315" y="53"/>
                  <a:pt x="315" y="53"/>
                  <a:pt x="314" y="53"/>
                </a:cubicBezTo>
                <a:cubicBezTo>
                  <a:pt x="314" y="53"/>
                  <a:pt x="314" y="53"/>
                  <a:pt x="313" y="53"/>
                </a:cubicBezTo>
                <a:cubicBezTo>
                  <a:pt x="312" y="53"/>
                  <a:pt x="312" y="53"/>
                  <a:pt x="312" y="53"/>
                </a:cubicBezTo>
                <a:cubicBezTo>
                  <a:pt x="312" y="54"/>
                  <a:pt x="314" y="55"/>
                  <a:pt x="315" y="55"/>
                </a:cubicBezTo>
                <a:cubicBezTo>
                  <a:pt x="313" y="55"/>
                  <a:pt x="310" y="55"/>
                  <a:pt x="308" y="55"/>
                </a:cubicBezTo>
                <a:cubicBezTo>
                  <a:pt x="308" y="55"/>
                  <a:pt x="308" y="55"/>
                  <a:pt x="307" y="55"/>
                </a:cubicBezTo>
                <a:cubicBezTo>
                  <a:pt x="305" y="55"/>
                  <a:pt x="303" y="55"/>
                  <a:pt x="300" y="55"/>
                </a:cubicBezTo>
                <a:cubicBezTo>
                  <a:pt x="300" y="55"/>
                  <a:pt x="300" y="55"/>
                  <a:pt x="299" y="55"/>
                </a:cubicBezTo>
                <a:cubicBezTo>
                  <a:pt x="297" y="55"/>
                  <a:pt x="293" y="56"/>
                  <a:pt x="293" y="56"/>
                </a:cubicBezTo>
                <a:cubicBezTo>
                  <a:pt x="294" y="57"/>
                  <a:pt x="299" y="59"/>
                  <a:pt x="301" y="59"/>
                </a:cubicBezTo>
                <a:cubicBezTo>
                  <a:pt x="301" y="59"/>
                  <a:pt x="301" y="59"/>
                  <a:pt x="301" y="59"/>
                </a:cubicBezTo>
                <a:cubicBezTo>
                  <a:pt x="302" y="59"/>
                  <a:pt x="303" y="59"/>
                  <a:pt x="304" y="59"/>
                </a:cubicBezTo>
                <a:cubicBezTo>
                  <a:pt x="304" y="58"/>
                  <a:pt x="305" y="58"/>
                  <a:pt x="306" y="58"/>
                </a:cubicBezTo>
                <a:cubicBezTo>
                  <a:pt x="307" y="58"/>
                  <a:pt x="307" y="59"/>
                  <a:pt x="309" y="59"/>
                </a:cubicBezTo>
                <a:cubicBezTo>
                  <a:pt x="309" y="59"/>
                  <a:pt x="309" y="59"/>
                  <a:pt x="309" y="59"/>
                </a:cubicBezTo>
                <a:cubicBezTo>
                  <a:pt x="310" y="59"/>
                  <a:pt x="311" y="58"/>
                  <a:pt x="312" y="58"/>
                </a:cubicBezTo>
                <a:cubicBezTo>
                  <a:pt x="317" y="60"/>
                  <a:pt x="320" y="61"/>
                  <a:pt x="325" y="63"/>
                </a:cubicBezTo>
                <a:cubicBezTo>
                  <a:pt x="323" y="65"/>
                  <a:pt x="333" y="66"/>
                  <a:pt x="337" y="67"/>
                </a:cubicBezTo>
                <a:cubicBezTo>
                  <a:pt x="341" y="68"/>
                  <a:pt x="344" y="68"/>
                  <a:pt x="349" y="70"/>
                </a:cubicBezTo>
                <a:cubicBezTo>
                  <a:pt x="349" y="70"/>
                  <a:pt x="350" y="71"/>
                  <a:pt x="351" y="71"/>
                </a:cubicBezTo>
                <a:cubicBezTo>
                  <a:pt x="351" y="71"/>
                  <a:pt x="351" y="71"/>
                  <a:pt x="351" y="71"/>
                </a:cubicBezTo>
                <a:cubicBezTo>
                  <a:pt x="351" y="71"/>
                  <a:pt x="352" y="71"/>
                  <a:pt x="352" y="70"/>
                </a:cubicBezTo>
                <a:cubicBezTo>
                  <a:pt x="352" y="68"/>
                  <a:pt x="343" y="66"/>
                  <a:pt x="340" y="64"/>
                </a:cubicBezTo>
                <a:cubicBezTo>
                  <a:pt x="340" y="64"/>
                  <a:pt x="341" y="64"/>
                  <a:pt x="342" y="64"/>
                </a:cubicBezTo>
                <a:cubicBezTo>
                  <a:pt x="344" y="65"/>
                  <a:pt x="355" y="68"/>
                  <a:pt x="358" y="69"/>
                </a:cubicBezTo>
                <a:cubicBezTo>
                  <a:pt x="358" y="68"/>
                  <a:pt x="360" y="67"/>
                  <a:pt x="360" y="66"/>
                </a:cubicBezTo>
                <a:cubicBezTo>
                  <a:pt x="359" y="65"/>
                  <a:pt x="357" y="65"/>
                  <a:pt x="356" y="64"/>
                </a:cubicBezTo>
                <a:cubicBezTo>
                  <a:pt x="356" y="64"/>
                  <a:pt x="356" y="63"/>
                  <a:pt x="356" y="63"/>
                </a:cubicBezTo>
                <a:cubicBezTo>
                  <a:pt x="356" y="63"/>
                  <a:pt x="356" y="63"/>
                  <a:pt x="356" y="63"/>
                </a:cubicBezTo>
                <a:cubicBezTo>
                  <a:pt x="355" y="63"/>
                  <a:pt x="354" y="62"/>
                  <a:pt x="354" y="62"/>
                </a:cubicBezTo>
                <a:cubicBezTo>
                  <a:pt x="353" y="61"/>
                  <a:pt x="352" y="62"/>
                  <a:pt x="349" y="61"/>
                </a:cubicBezTo>
                <a:cubicBezTo>
                  <a:pt x="348" y="61"/>
                  <a:pt x="346" y="59"/>
                  <a:pt x="345" y="58"/>
                </a:cubicBezTo>
                <a:cubicBezTo>
                  <a:pt x="344" y="58"/>
                  <a:pt x="344" y="58"/>
                  <a:pt x="343" y="58"/>
                </a:cubicBezTo>
                <a:cubicBezTo>
                  <a:pt x="343" y="57"/>
                  <a:pt x="343" y="57"/>
                  <a:pt x="343" y="57"/>
                </a:cubicBezTo>
                <a:cubicBezTo>
                  <a:pt x="343" y="57"/>
                  <a:pt x="344" y="57"/>
                  <a:pt x="345" y="57"/>
                </a:cubicBezTo>
                <a:cubicBezTo>
                  <a:pt x="345" y="57"/>
                  <a:pt x="345" y="57"/>
                  <a:pt x="345" y="57"/>
                </a:cubicBezTo>
                <a:cubicBezTo>
                  <a:pt x="345" y="56"/>
                  <a:pt x="345" y="56"/>
                  <a:pt x="345" y="56"/>
                </a:cubicBezTo>
                <a:cubicBezTo>
                  <a:pt x="344" y="56"/>
                  <a:pt x="343" y="56"/>
                  <a:pt x="342" y="56"/>
                </a:cubicBezTo>
                <a:cubicBezTo>
                  <a:pt x="342" y="56"/>
                  <a:pt x="344" y="55"/>
                  <a:pt x="345" y="55"/>
                </a:cubicBezTo>
                <a:cubicBezTo>
                  <a:pt x="345" y="55"/>
                  <a:pt x="345" y="55"/>
                  <a:pt x="345" y="55"/>
                </a:cubicBezTo>
                <a:cubicBezTo>
                  <a:pt x="353" y="56"/>
                  <a:pt x="354" y="61"/>
                  <a:pt x="362" y="62"/>
                </a:cubicBezTo>
                <a:cubicBezTo>
                  <a:pt x="362" y="62"/>
                  <a:pt x="362" y="62"/>
                  <a:pt x="362" y="62"/>
                </a:cubicBezTo>
                <a:cubicBezTo>
                  <a:pt x="363" y="62"/>
                  <a:pt x="363" y="61"/>
                  <a:pt x="363" y="60"/>
                </a:cubicBezTo>
                <a:cubicBezTo>
                  <a:pt x="364" y="60"/>
                  <a:pt x="365" y="60"/>
                  <a:pt x="365" y="60"/>
                </a:cubicBezTo>
                <a:cubicBezTo>
                  <a:pt x="366" y="60"/>
                  <a:pt x="367" y="60"/>
                  <a:pt x="367" y="60"/>
                </a:cubicBezTo>
                <a:cubicBezTo>
                  <a:pt x="366" y="59"/>
                  <a:pt x="366" y="59"/>
                  <a:pt x="366" y="59"/>
                </a:cubicBezTo>
                <a:cubicBezTo>
                  <a:pt x="367" y="59"/>
                  <a:pt x="368" y="59"/>
                  <a:pt x="369" y="59"/>
                </a:cubicBezTo>
                <a:cubicBezTo>
                  <a:pt x="370" y="59"/>
                  <a:pt x="371" y="59"/>
                  <a:pt x="371" y="59"/>
                </a:cubicBezTo>
                <a:cubicBezTo>
                  <a:pt x="371" y="57"/>
                  <a:pt x="369" y="57"/>
                  <a:pt x="366" y="56"/>
                </a:cubicBezTo>
                <a:cubicBezTo>
                  <a:pt x="366" y="56"/>
                  <a:pt x="364" y="56"/>
                  <a:pt x="364" y="56"/>
                </a:cubicBezTo>
                <a:cubicBezTo>
                  <a:pt x="363" y="55"/>
                  <a:pt x="362" y="55"/>
                  <a:pt x="362" y="55"/>
                </a:cubicBezTo>
                <a:cubicBezTo>
                  <a:pt x="361" y="55"/>
                  <a:pt x="361" y="55"/>
                  <a:pt x="361" y="55"/>
                </a:cubicBezTo>
                <a:cubicBezTo>
                  <a:pt x="361" y="55"/>
                  <a:pt x="361" y="55"/>
                  <a:pt x="360" y="55"/>
                </a:cubicBezTo>
                <a:cubicBezTo>
                  <a:pt x="360" y="55"/>
                  <a:pt x="359" y="55"/>
                  <a:pt x="358" y="55"/>
                </a:cubicBezTo>
                <a:cubicBezTo>
                  <a:pt x="356" y="54"/>
                  <a:pt x="355" y="53"/>
                  <a:pt x="354" y="52"/>
                </a:cubicBezTo>
                <a:cubicBezTo>
                  <a:pt x="351" y="51"/>
                  <a:pt x="347" y="50"/>
                  <a:pt x="346" y="48"/>
                </a:cubicBezTo>
                <a:cubicBezTo>
                  <a:pt x="346" y="48"/>
                  <a:pt x="346" y="48"/>
                  <a:pt x="346" y="48"/>
                </a:cubicBezTo>
                <a:cubicBezTo>
                  <a:pt x="344" y="48"/>
                  <a:pt x="343" y="48"/>
                  <a:pt x="342" y="47"/>
                </a:cubicBezTo>
                <a:cubicBezTo>
                  <a:pt x="343" y="46"/>
                  <a:pt x="344" y="47"/>
                  <a:pt x="347" y="47"/>
                </a:cubicBezTo>
                <a:cubicBezTo>
                  <a:pt x="346" y="46"/>
                  <a:pt x="345" y="46"/>
                  <a:pt x="344" y="46"/>
                </a:cubicBezTo>
                <a:cubicBezTo>
                  <a:pt x="342" y="45"/>
                  <a:pt x="341" y="45"/>
                  <a:pt x="339" y="45"/>
                </a:cubicBezTo>
                <a:cubicBezTo>
                  <a:pt x="340" y="45"/>
                  <a:pt x="341" y="45"/>
                  <a:pt x="341" y="45"/>
                </a:cubicBezTo>
                <a:cubicBezTo>
                  <a:pt x="342" y="45"/>
                  <a:pt x="344" y="45"/>
                  <a:pt x="345" y="45"/>
                </a:cubicBezTo>
                <a:cubicBezTo>
                  <a:pt x="343" y="44"/>
                  <a:pt x="342" y="43"/>
                  <a:pt x="340" y="43"/>
                </a:cubicBezTo>
                <a:cubicBezTo>
                  <a:pt x="339" y="42"/>
                  <a:pt x="338" y="42"/>
                  <a:pt x="337" y="42"/>
                </a:cubicBezTo>
                <a:cubicBezTo>
                  <a:pt x="337" y="42"/>
                  <a:pt x="337" y="42"/>
                  <a:pt x="337" y="41"/>
                </a:cubicBezTo>
                <a:cubicBezTo>
                  <a:pt x="333" y="40"/>
                  <a:pt x="330" y="39"/>
                  <a:pt x="326" y="38"/>
                </a:cubicBezTo>
                <a:cubicBezTo>
                  <a:pt x="326" y="37"/>
                  <a:pt x="322" y="37"/>
                  <a:pt x="320" y="36"/>
                </a:cubicBezTo>
                <a:cubicBezTo>
                  <a:pt x="320" y="36"/>
                  <a:pt x="320" y="36"/>
                  <a:pt x="320" y="36"/>
                </a:cubicBezTo>
                <a:cubicBezTo>
                  <a:pt x="319" y="36"/>
                  <a:pt x="318" y="36"/>
                  <a:pt x="316" y="36"/>
                </a:cubicBezTo>
                <a:cubicBezTo>
                  <a:pt x="311" y="36"/>
                  <a:pt x="310" y="33"/>
                  <a:pt x="306" y="32"/>
                </a:cubicBezTo>
                <a:cubicBezTo>
                  <a:pt x="304" y="31"/>
                  <a:pt x="297" y="31"/>
                  <a:pt x="294" y="30"/>
                </a:cubicBezTo>
                <a:cubicBezTo>
                  <a:pt x="294" y="30"/>
                  <a:pt x="294" y="30"/>
                  <a:pt x="293" y="30"/>
                </a:cubicBezTo>
                <a:cubicBezTo>
                  <a:pt x="292" y="30"/>
                  <a:pt x="291" y="31"/>
                  <a:pt x="291" y="31"/>
                </a:cubicBezTo>
                <a:cubicBezTo>
                  <a:pt x="290" y="31"/>
                  <a:pt x="289" y="32"/>
                  <a:pt x="288" y="32"/>
                </a:cubicBezTo>
                <a:cubicBezTo>
                  <a:pt x="288" y="32"/>
                  <a:pt x="288" y="32"/>
                  <a:pt x="287" y="32"/>
                </a:cubicBezTo>
                <a:cubicBezTo>
                  <a:pt x="286" y="32"/>
                  <a:pt x="286" y="31"/>
                  <a:pt x="284" y="31"/>
                </a:cubicBezTo>
                <a:cubicBezTo>
                  <a:pt x="283" y="31"/>
                  <a:pt x="283" y="31"/>
                  <a:pt x="283" y="31"/>
                </a:cubicBezTo>
                <a:cubicBezTo>
                  <a:pt x="282" y="31"/>
                  <a:pt x="281" y="31"/>
                  <a:pt x="280" y="31"/>
                </a:cubicBezTo>
                <a:cubicBezTo>
                  <a:pt x="280" y="31"/>
                  <a:pt x="280" y="30"/>
                  <a:pt x="280" y="30"/>
                </a:cubicBezTo>
                <a:cubicBezTo>
                  <a:pt x="280" y="29"/>
                  <a:pt x="278" y="26"/>
                  <a:pt x="274" y="26"/>
                </a:cubicBezTo>
                <a:cubicBezTo>
                  <a:pt x="273" y="26"/>
                  <a:pt x="272" y="26"/>
                  <a:pt x="270" y="26"/>
                </a:cubicBezTo>
                <a:cubicBezTo>
                  <a:pt x="264" y="26"/>
                  <a:pt x="256" y="27"/>
                  <a:pt x="256" y="29"/>
                </a:cubicBezTo>
                <a:cubicBezTo>
                  <a:pt x="256" y="30"/>
                  <a:pt x="258" y="30"/>
                  <a:pt x="258" y="31"/>
                </a:cubicBezTo>
                <a:cubicBezTo>
                  <a:pt x="258" y="31"/>
                  <a:pt x="256" y="32"/>
                  <a:pt x="255" y="32"/>
                </a:cubicBezTo>
                <a:cubicBezTo>
                  <a:pt x="253" y="32"/>
                  <a:pt x="253" y="31"/>
                  <a:pt x="253" y="31"/>
                </a:cubicBezTo>
                <a:cubicBezTo>
                  <a:pt x="253" y="31"/>
                  <a:pt x="253" y="30"/>
                  <a:pt x="253" y="30"/>
                </a:cubicBezTo>
                <a:cubicBezTo>
                  <a:pt x="252" y="30"/>
                  <a:pt x="252" y="29"/>
                  <a:pt x="252" y="29"/>
                </a:cubicBezTo>
                <a:cubicBezTo>
                  <a:pt x="252" y="27"/>
                  <a:pt x="257" y="27"/>
                  <a:pt x="259" y="26"/>
                </a:cubicBezTo>
                <a:cubicBezTo>
                  <a:pt x="253" y="25"/>
                  <a:pt x="253" y="25"/>
                  <a:pt x="253" y="25"/>
                </a:cubicBezTo>
                <a:cubicBezTo>
                  <a:pt x="248" y="25"/>
                  <a:pt x="244" y="26"/>
                  <a:pt x="240" y="27"/>
                </a:cubicBezTo>
                <a:cubicBezTo>
                  <a:pt x="240" y="28"/>
                  <a:pt x="240" y="29"/>
                  <a:pt x="239" y="29"/>
                </a:cubicBezTo>
                <a:cubicBezTo>
                  <a:pt x="236" y="30"/>
                  <a:pt x="236" y="30"/>
                  <a:pt x="236" y="32"/>
                </a:cubicBezTo>
                <a:cubicBezTo>
                  <a:pt x="236" y="33"/>
                  <a:pt x="238" y="34"/>
                  <a:pt x="238" y="34"/>
                </a:cubicBezTo>
                <a:cubicBezTo>
                  <a:pt x="238" y="34"/>
                  <a:pt x="246" y="34"/>
                  <a:pt x="247" y="34"/>
                </a:cubicBezTo>
                <a:cubicBezTo>
                  <a:pt x="247" y="35"/>
                  <a:pt x="247" y="35"/>
                  <a:pt x="247" y="35"/>
                </a:cubicBezTo>
                <a:cubicBezTo>
                  <a:pt x="245" y="35"/>
                  <a:pt x="243" y="35"/>
                  <a:pt x="242" y="35"/>
                </a:cubicBezTo>
                <a:cubicBezTo>
                  <a:pt x="241" y="35"/>
                  <a:pt x="240" y="35"/>
                  <a:pt x="240" y="35"/>
                </a:cubicBezTo>
                <a:cubicBezTo>
                  <a:pt x="240" y="36"/>
                  <a:pt x="242" y="36"/>
                  <a:pt x="243" y="37"/>
                </a:cubicBezTo>
                <a:cubicBezTo>
                  <a:pt x="245" y="37"/>
                  <a:pt x="246" y="37"/>
                  <a:pt x="247" y="37"/>
                </a:cubicBezTo>
                <a:cubicBezTo>
                  <a:pt x="248" y="37"/>
                  <a:pt x="249" y="37"/>
                  <a:pt x="249" y="37"/>
                </a:cubicBezTo>
                <a:cubicBezTo>
                  <a:pt x="250" y="37"/>
                  <a:pt x="251" y="37"/>
                  <a:pt x="251" y="37"/>
                </a:cubicBezTo>
                <a:cubicBezTo>
                  <a:pt x="252" y="37"/>
                  <a:pt x="255" y="38"/>
                  <a:pt x="256" y="38"/>
                </a:cubicBezTo>
                <a:cubicBezTo>
                  <a:pt x="257" y="38"/>
                  <a:pt x="257" y="38"/>
                  <a:pt x="257" y="38"/>
                </a:cubicBezTo>
                <a:cubicBezTo>
                  <a:pt x="257" y="39"/>
                  <a:pt x="260" y="39"/>
                  <a:pt x="260" y="40"/>
                </a:cubicBezTo>
                <a:cubicBezTo>
                  <a:pt x="259" y="41"/>
                  <a:pt x="256" y="41"/>
                  <a:pt x="255" y="42"/>
                </a:cubicBezTo>
                <a:cubicBezTo>
                  <a:pt x="254" y="43"/>
                  <a:pt x="254" y="44"/>
                  <a:pt x="251" y="46"/>
                </a:cubicBezTo>
                <a:cubicBezTo>
                  <a:pt x="250" y="47"/>
                  <a:pt x="249" y="47"/>
                  <a:pt x="248" y="47"/>
                </a:cubicBezTo>
                <a:cubicBezTo>
                  <a:pt x="246" y="47"/>
                  <a:pt x="244" y="46"/>
                  <a:pt x="244" y="45"/>
                </a:cubicBezTo>
                <a:cubicBezTo>
                  <a:pt x="244" y="44"/>
                  <a:pt x="247" y="44"/>
                  <a:pt x="247" y="43"/>
                </a:cubicBezTo>
                <a:cubicBezTo>
                  <a:pt x="247" y="42"/>
                  <a:pt x="242" y="40"/>
                  <a:pt x="241" y="40"/>
                </a:cubicBezTo>
                <a:cubicBezTo>
                  <a:pt x="236" y="40"/>
                  <a:pt x="239" y="44"/>
                  <a:pt x="234" y="44"/>
                </a:cubicBezTo>
                <a:cubicBezTo>
                  <a:pt x="234" y="42"/>
                  <a:pt x="234" y="42"/>
                  <a:pt x="230" y="41"/>
                </a:cubicBezTo>
                <a:cubicBezTo>
                  <a:pt x="231" y="41"/>
                  <a:pt x="231" y="40"/>
                  <a:pt x="232" y="40"/>
                </a:cubicBezTo>
                <a:cubicBezTo>
                  <a:pt x="229" y="39"/>
                  <a:pt x="226" y="40"/>
                  <a:pt x="224" y="39"/>
                </a:cubicBezTo>
                <a:cubicBezTo>
                  <a:pt x="225" y="39"/>
                  <a:pt x="228" y="38"/>
                  <a:pt x="228" y="37"/>
                </a:cubicBezTo>
                <a:cubicBezTo>
                  <a:pt x="228" y="36"/>
                  <a:pt x="223" y="36"/>
                  <a:pt x="223" y="35"/>
                </a:cubicBezTo>
                <a:cubicBezTo>
                  <a:pt x="223" y="33"/>
                  <a:pt x="221" y="32"/>
                  <a:pt x="217" y="31"/>
                </a:cubicBezTo>
                <a:cubicBezTo>
                  <a:pt x="218" y="31"/>
                  <a:pt x="219" y="31"/>
                  <a:pt x="219" y="30"/>
                </a:cubicBezTo>
                <a:cubicBezTo>
                  <a:pt x="219" y="30"/>
                  <a:pt x="218" y="30"/>
                  <a:pt x="217" y="30"/>
                </a:cubicBezTo>
                <a:cubicBezTo>
                  <a:pt x="218" y="29"/>
                  <a:pt x="218" y="29"/>
                  <a:pt x="218" y="29"/>
                </a:cubicBezTo>
                <a:cubicBezTo>
                  <a:pt x="219" y="29"/>
                  <a:pt x="219" y="29"/>
                  <a:pt x="219" y="29"/>
                </a:cubicBezTo>
                <a:cubicBezTo>
                  <a:pt x="220" y="29"/>
                  <a:pt x="220" y="29"/>
                  <a:pt x="221" y="29"/>
                </a:cubicBezTo>
                <a:cubicBezTo>
                  <a:pt x="221" y="29"/>
                  <a:pt x="221" y="29"/>
                  <a:pt x="222" y="29"/>
                </a:cubicBezTo>
                <a:cubicBezTo>
                  <a:pt x="227" y="29"/>
                  <a:pt x="229" y="28"/>
                  <a:pt x="231" y="27"/>
                </a:cubicBezTo>
                <a:cubicBezTo>
                  <a:pt x="234" y="26"/>
                  <a:pt x="234" y="26"/>
                  <a:pt x="234" y="26"/>
                </a:cubicBezTo>
                <a:cubicBezTo>
                  <a:pt x="234" y="25"/>
                  <a:pt x="234" y="25"/>
                  <a:pt x="234" y="25"/>
                </a:cubicBezTo>
                <a:cubicBezTo>
                  <a:pt x="233" y="25"/>
                  <a:pt x="232" y="25"/>
                  <a:pt x="232" y="25"/>
                </a:cubicBezTo>
                <a:cubicBezTo>
                  <a:pt x="230" y="25"/>
                  <a:pt x="228" y="25"/>
                  <a:pt x="226" y="25"/>
                </a:cubicBezTo>
                <a:cubicBezTo>
                  <a:pt x="224" y="25"/>
                  <a:pt x="222" y="25"/>
                  <a:pt x="220" y="25"/>
                </a:cubicBezTo>
                <a:moveTo>
                  <a:pt x="131" y="24"/>
                </a:moveTo>
                <a:cubicBezTo>
                  <a:pt x="130" y="24"/>
                  <a:pt x="129" y="24"/>
                  <a:pt x="129" y="25"/>
                </a:cubicBezTo>
                <a:cubicBezTo>
                  <a:pt x="129" y="25"/>
                  <a:pt x="129" y="25"/>
                  <a:pt x="130" y="25"/>
                </a:cubicBezTo>
                <a:cubicBezTo>
                  <a:pt x="130" y="25"/>
                  <a:pt x="131" y="25"/>
                  <a:pt x="131" y="25"/>
                </a:cubicBezTo>
                <a:cubicBezTo>
                  <a:pt x="132" y="25"/>
                  <a:pt x="133" y="24"/>
                  <a:pt x="133" y="24"/>
                </a:cubicBezTo>
                <a:cubicBezTo>
                  <a:pt x="133" y="24"/>
                  <a:pt x="133" y="24"/>
                  <a:pt x="133" y="24"/>
                </a:cubicBezTo>
                <a:cubicBezTo>
                  <a:pt x="133" y="24"/>
                  <a:pt x="132" y="24"/>
                  <a:pt x="132" y="24"/>
                </a:cubicBezTo>
                <a:cubicBezTo>
                  <a:pt x="132" y="24"/>
                  <a:pt x="131" y="24"/>
                  <a:pt x="131" y="24"/>
                </a:cubicBezTo>
                <a:moveTo>
                  <a:pt x="173" y="24"/>
                </a:moveTo>
                <a:cubicBezTo>
                  <a:pt x="170" y="24"/>
                  <a:pt x="169" y="25"/>
                  <a:pt x="168" y="25"/>
                </a:cubicBezTo>
                <a:cubicBezTo>
                  <a:pt x="169" y="25"/>
                  <a:pt x="170" y="25"/>
                  <a:pt x="171" y="25"/>
                </a:cubicBezTo>
                <a:cubicBezTo>
                  <a:pt x="172" y="25"/>
                  <a:pt x="174" y="25"/>
                  <a:pt x="174" y="24"/>
                </a:cubicBezTo>
                <a:cubicBezTo>
                  <a:pt x="174" y="24"/>
                  <a:pt x="173" y="24"/>
                  <a:pt x="173" y="24"/>
                </a:cubicBezTo>
                <a:moveTo>
                  <a:pt x="125" y="31"/>
                </a:moveTo>
                <a:cubicBezTo>
                  <a:pt x="126" y="31"/>
                  <a:pt x="126" y="31"/>
                  <a:pt x="126" y="31"/>
                </a:cubicBezTo>
                <a:cubicBezTo>
                  <a:pt x="126" y="31"/>
                  <a:pt x="126" y="31"/>
                  <a:pt x="125" y="31"/>
                </a:cubicBezTo>
                <a:cubicBezTo>
                  <a:pt x="125" y="31"/>
                  <a:pt x="125" y="31"/>
                  <a:pt x="125" y="31"/>
                </a:cubicBezTo>
                <a:cubicBezTo>
                  <a:pt x="125" y="31"/>
                  <a:pt x="125" y="31"/>
                  <a:pt x="125" y="31"/>
                </a:cubicBezTo>
                <a:moveTo>
                  <a:pt x="155" y="22"/>
                </a:moveTo>
                <a:cubicBezTo>
                  <a:pt x="154" y="22"/>
                  <a:pt x="154" y="22"/>
                  <a:pt x="154" y="22"/>
                </a:cubicBezTo>
                <a:cubicBezTo>
                  <a:pt x="153" y="22"/>
                  <a:pt x="153" y="22"/>
                  <a:pt x="152" y="22"/>
                </a:cubicBezTo>
                <a:cubicBezTo>
                  <a:pt x="150" y="23"/>
                  <a:pt x="147" y="24"/>
                  <a:pt x="146" y="25"/>
                </a:cubicBezTo>
                <a:cubicBezTo>
                  <a:pt x="146" y="25"/>
                  <a:pt x="147" y="25"/>
                  <a:pt x="147" y="25"/>
                </a:cubicBezTo>
                <a:cubicBezTo>
                  <a:pt x="148" y="25"/>
                  <a:pt x="149" y="25"/>
                  <a:pt x="150" y="25"/>
                </a:cubicBezTo>
                <a:cubicBezTo>
                  <a:pt x="150" y="26"/>
                  <a:pt x="150" y="26"/>
                  <a:pt x="150" y="26"/>
                </a:cubicBezTo>
                <a:cubicBezTo>
                  <a:pt x="149" y="26"/>
                  <a:pt x="148" y="26"/>
                  <a:pt x="148" y="26"/>
                </a:cubicBezTo>
                <a:cubicBezTo>
                  <a:pt x="148" y="26"/>
                  <a:pt x="148" y="26"/>
                  <a:pt x="149" y="26"/>
                </a:cubicBezTo>
                <a:cubicBezTo>
                  <a:pt x="149" y="26"/>
                  <a:pt x="150" y="26"/>
                  <a:pt x="151" y="26"/>
                </a:cubicBezTo>
                <a:cubicBezTo>
                  <a:pt x="150" y="26"/>
                  <a:pt x="150" y="27"/>
                  <a:pt x="148" y="27"/>
                </a:cubicBezTo>
                <a:cubicBezTo>
                  <a:pt x="146" y="27"/>
                  <a:pt x="144" y="27"/>
                  <a:pt x="143" y="27"/>
                </a:cubicBezTo>
                <a:cubicBezTo>
                  <a:pt x="142" y="27"/>
                  <a:pt x="141" y="27"/>
                  <a:pt x="140" y="27"/>
                </a:cubicBezTo>
                <a:cubicBezTo>
                  <a:pt x="139" y="27"/>
                  <a:pt x="138" y="27"/>
                  <a:pt x="137" y="27"/>
                </a:cubicBezTo>
                <a:cubicBezTo>
                  <a:pt x="136" y="27"/>
                  <a:pt x="135" y="27"/>
                  <a:pt x="134" y="27"/>
                </a:cubicBezTo>
                <a:cubicBezTo>
                  <a:pt x="133" y="28"/>
                  <a:pt x="132" y="28"/>
                  <a:pt x="131" y="28"/>
                </a:cubicBezTo>
                <a:cubicBezTo>
                  <a:pt x="131" y="28"/>
                  <a:pt x="131" y="27"/>
                  <a:pt x="130" y="27"/>
                </a:cubicBezTo>
                <a:cubicBezTo>
                  <a:pt x="130" y="27"/>
                  <a:pt x="129" y="28"/>
                  <a:pt x="129" y="28"/>
                </a:cubicBezTo>
                <a:cubicBezTo>
                  <a:pt x="128" y="28"/>
                  <a:pt x="127" y="28"/>
                  <a:pt x="124" y="29"/>
                </a:cubicBezTo>
                <a:cubicBezTo>
                  <a:pt x="124" y="29"/>
                  <a:pt x="125" y="29"/>
                  <a:pt x="125" y="29"/>
                </a:cubicBezTo>
                <a:cubicBezTo>
                  <a:pt x="125" y="29"/>
                  <a:pt x="125" y="29"/>
                  <a:pt x="125" y="29"/>
                </a:cubicBezTo>
                <a:cubicBezTo>
                  <a:pt x="124" y="29"/>
                  <a:pt x="123" y="30"/>
                  <a:pt x="122" y="3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30"/>
                  <a:pt x="121" y="30"/>
                  <a:pt x="120" y="31"/>
                </a:cubicBezTo>
                <a:cubicBezTo>
                  <a:pt x="120" y="31"/>
                  <a:pt x="120" y="31"/>
                  <a:pt x="120" y="31"/>
                </a:cubicBezTo>
                <a:cubicBezTo>
                  <a:pt x="120" y="31"/>
                  <a:pt x="121" y="31"/>
                  <a:pt x="121" y="31"/>
                </a:cubicBezTo>
                <a:cubicBezTo>
                  <a:pt x="121" y="32"/>
                  <a:pt x="120" y="31"/>
                  <a:pt x="120" y="32"/>
                </a:cubicBezTo>
                <a:cubicBezTo>
                  <a:pt x="118" y="32"/>
                  <a:pt x="118" y="32"/>
                  <a:pt x="116" y="33"/>
                </a:cubicBezTo>
                <a:cubicBezTo>
                  <a:pt x="117" y="33"/>
                  <a:pt x="116" y="33"/>
                  <a:pt x="116" y="34"/>
                </a:cubicBezTo>
                <a:cubicBezTo>
                  <a:pt x="116" y="34"/>
                  <a:pt x="116" y="34"/>
                  <a:pt x="117" y="34"/>
                </a:cubicBezTo>
                <a:cubicBezTo>
                  <a:pt x="117" y="34"/>
                  <a:pt x="118" y="34"/>
                  <a:pt x="118" y="34"/>
                </a:cubicBezTo>
                <a:cubicBezTo>
                  <a:pt x="119" y="34"/>
                  <a:pt x="121" y="34"/>
                  <a:pt x="123" y="33"/>
                </a:cubicBezTo>
                <a:cubicBezTo>
                  <a:pt x="124" y="33"/>
                  <a:pt x="126" y="33"/>
                  <a:pt x="129" y="32"/>
                </a:cubicBezTo>
                <a:cubicBezTo>
                  <a:pt x="129" y="31"/>
                  <a:pt x="130" y="31"/>
                  <a:pt x="130" y="31"/>
                </a:cubicBezTo>
                <a:cubicBezTo>
                  <a:pt x="130" y="32"/>
                  <a:pt x="132" y="31"/>
                  <a:pt x="133" y="32"/>
                </a:cubicBezTo>
                <a:cubicBezTo>
                  <a:pt x="131" y="32"/>
                  <a:pt x="129" y="32"/>
                  <a:pt x="128" y="33"/>
                </a:cubicBezTo>
                <a:cubicBezTo>
                  <a:pt x="128" y="33"/>
                  <a:pt x="129" y="33"/>
                  <a:pt x="130" y="33"/>
                </a:cubicBezTo>
                <a:cubicBezTo>
                  <a:pt x="130" y="33"/>
                  <a:pt x="131" y="33"/>
                  <a:pt x="132" y="33"/>
                </a:cubicBezTo>
                <a:cubicBezTo>
                  <a:pt x="136" y="33"/>
                  <a:pt x="139" y="32"/>
                  <a:pt x="142" y="31"/>
                </a:cubicBezTo>
                <a:cubicBezTo>
                  <a:pt x="142" y="31"/>
                  <a:pt x="152" y="28"/>
                  <a:pt x="152" y="28"/>
                </a:cubicBezTo>
                <a:cubicBezTo>
                  <a:pt x="152" y="28"/>
                  <a:pt x="161" y="27"/>
                  <a:pt x="162" y="27"/>
                </a:cubicBezTo>
                <a:cubicBezTo>
                  <a:pt x="163" y="27"/>
                  <a:pt x="167" y="25"/>
                  <a:pt x="167" y="24"/>
                </a:cubicBezTo>
                <a:cubicBezTo>
                  <a:pt x="167" y="23"/>
                  <a:pt x="166" y="23"/>
                  <a:pt x="165" y="23"/>
                </a:cubicBezTo>
                <a:cubicBezTo>
                  <a:pt x="165" y="23"/>
                  <a:pt x="164" y="23"/>
                  <a:pt x="164" y="23"/>
                </a:cubicBezTo>
                <a:cubicBezTo>
                  <a:pt x="162" y="23"/>
                  <a:pt x="161" y="24"/>
                  <a:pt x="160" y="24"/>
                </a:cubicBezTo>
                <a:cubicBezTo>
                  <a:pt x="159" y="24"/>
                  <a:pt x="158" y="24"/>
                  <a:pt x="158" y="24"/>
                </a:cubicBezTo>
                <a:cubicBezTo>
                  <a:pt x="156" y="24"/>
                  <a:pt x="154" y="24"/>
                  <a:pt x="155" y="23"/>
                </a:cubicBezTo>
                <a:cubicBezTo>
                  <a:pt x="155" y="23"/>
                  <a:pt x="154" y="23"/>
                  <a:pt x="155" y="22"/>
                </a:cubicBezTo>
                <a:moveTo>
                  <a:pt x="150" y="20"/>
                </a:moveTo>
                <a:cubicBezTo>
                  <a:pt x="149" y="20"/>
                  <a:pt x="149" y="20"/>
                  <a:pt x="149" y="20"/>
                </a:cubicBezTo>
                <a:cubicBezTo>
                  <a:pt x="146" y="20"/>
                  <a:pt x="137" y="22"/>
                  <a:pt x="136" y="23"/>
                </a:cubicBezTo>
                <a:cubicBezTo>
                  <a:pt x="137" y="24"/>
                  <a:pt x="137" y="24"/>
                  <a:pt x="139" y="24"/>
                </a:cubicBezTo>
                <a:cubicBezTo>
                  <a:pt x="139" y="24"/>
                  <a:pt x="140" y="24"/>
                  <a:pt x="141" y="24"/>
                </a:cubicBezTo>
                <a:cubicBezTo>
                  <a:pt x="144" y="23"/>
                  <a:pt x="149" y="22"/>
                  <a:pt x="149" y="21"/>
                </a:cubicBezTo>
                <a:cubicBezTo>
                  <a:pt x="148" y="21"/>
                  <a:pt x="147" y="21"/>
                  <a:pt x="146" y="21"/>
                </a:cubicBezTo>
                <a:cubicBezTo>
                  <a:pt x="148" y="21"/>
                  <a:pt x="150" y="21"/>
                  <a:pt x="151" y="20"/>
                </a:cubicBezTo>
                <a:cubicBezTo>
                  <a:pt x="151" y="20"/>
                  <a:pt x="150" y="20"/>
                  <a:pt x="150" y="20"/>
                </a:cubicBezTo>
                <a:moveTo>
                  <a:pt x="215" y="20"/>
                </a:moveTo>
                <a:cubicBezTo>
                  <a:pt x="214" y="20"/>
                  <a:pt x="214" y="20"/>
                  <a:pt x="214" y="20"/>
                </a:cubicBezTo>
                <a:cubicBezTo>
                  <a:pt x="213" y="20"/>
                  <a:pt x="213" y="20"/>
                  <a:pt x="213" y="20"/>
                </a:cubicBezTo>
                <a:cubicBezTo>
                  <a:pt x="210" y="20"/>
                  <a:pt x="210" y="21"/>
                  <a:pt x="209" y="21"/>
                </a:cubicBezTo>
                <a:cubicBezTo>
                  <a:pt x="208" y="21"/>
                  <a:pt x="207" y="22"/>
                  <a:pt x="207" y="22"/>
                </a:cubicBezTo>
                <a:cubicBezTo>
                  <a:pt x="207" y="22"/>
                  <a:pt x="216" y="23"/>
                  <a:pt x="217" y="23"/>
                </a:cubicBezTo>
                <a:cubicBezTo>
                  <a:pt x="219" y="23"/>
                  <a:pt x="220" y="22"/>
                  <a:pt x="220" y="21"/>
                </a:cubicBezTo>
                <a:cubicBezTo>
                  <a:pt x="220" y="20"/>
                  <a:pt x="217" y="20"/>
                  <a:pt x="215" y="20"/>
                </a:cubicBezTo>
                <a:moveTo>
                  <a:pt x="151" y="18"/>
                </a:moveTo>
                <a:cubicBezTo>
                  <a:pt x="150" y="18"/>
                  <a:pt x="149" y="18"/>
                  <a:pt x="147" y="18"/>
                </a:cubicBezTo>
                <a:cubicBezTo>
                  <a:pt x="145" y="18"/>
                  <a:pt x="137" y="21"/>
                  <a:pt x="137" y="22"/>
                </a:cubicBezTo>
                <a:cubicBezTo>
                  <a:pt x="138" y="21"/>
                  <a:pt x="138" y="21"/>
                  <a:pt x="139" y="21"/>
                </a:cubicBezTo>
                <a:cubicBezTo>
                  <a:pt x="141" y="21"/>
                  <a:pt x="141" y="21"/>
                  <a:pt x="143" y="21"/>
                </a:cubicBezTo>
                <a:cubicBezTo>
                  <a:pt x="145" y="20"/>
                  <a:pt x="147" y="20"/>
                  <a:pt x="149" y="20"/>
                </a:cubicBezTo>
                <a:cubicBezTo>
                  <a:pt x="151" y="19"/>
                  <a:pt x="152" y="19"/>
                  <a:pt x="153" y="18"/>
                </a:cubicBezTo>
                <a:cubicBezTo>
                  <a:pt x="153" y="18"/>
                  <a:pt x="152" y="18"/>
                  <a:pt x="151" y="18"/>
                </a:cubicBezTo>
                <a:moveTo>
                  <a:pt x="200" y="18"/>
                </a:moveTo>
                <a:cubicBezTo>
                  <a:pt x="199" y="18"/>
                  <a:pt x="199" y="18"/>
                  <a:pt x="198" y="18"/>
                </a:cubicBezTo>
                <a:cubicBezTo>
                  <a:pt x="197" y="18"/>
                  <a:pt x="196" y="18"/>
                  <a:pt x="195" y="18"/>
                </a:cubicBezTo>
                <a:cubicBezTo>
                  <a:pt x="193" y="18"/>
                  <a:pt x="192" y="18"/>
                  <a:pt x="191" y="18"/>
                </a:cubicBezTo>
                <a:cubicBezTo>
                  <a:pt x="190" y="18"/>
                  <a:pt x="189" y="18"/>
                  <a:pt x="188" y="18"/>
                </a:cubicBezTo>
                <a:cubicBezTo>
                  <a:pt x="187" y="18"/>
                  <a:pt x="186" y="18"/>
                  <a:pt x="185" y="19"/>
                </a:cubicBezTo>
                <a:cubicBezTo>
                  <a:pt x="186" y="19"/>
                  <a:pt x="186" y="19"/>
                  <a:pt x="187" y="19"/>
                </a:cubicBezTo>
                <a:cubicBezTo>
                  <a:pt x="188" y="19"/>
                  <a:pt x="189" y="19"/>
                  <a:pt x="191" y="19"/>
                </a:cubicBezTo>
                <a:cubicBezTo>
                  <a:pt x="190" y="20"/>
                  <a:pt x="190" y="20"/>
                  <a:pt x="190" y="20"/>
                </a:cubicBezTo>
                <a:cubicBezTo>
                  <a:pt x="190" y="20"/>
                  <a:pt x="189" y="20"/>
                  <a:pt x="189" y="20"/>
                </a:cubicBezTo>
                <a:cubicBezTo>
                  <a:pt x="188" y="20"/>
                  <a:pt x="187" y="20"/>
                  <a:pt x="186" y="20"/>
                </a:cubicBezTo>
                <a:cubicBezTo>
                  <a:pt x="185" y="20"/>
                  <a:pt x="184" y="20"/>
                  <a:pt x="183" y="20"/>
                </a:cubicBezTo>
                <a:cubicBezTo>
                  <a:pt x="183" y="20"/>
                  <a:pt x="183" y="20"/>
                  <a:pt x="182" y="20"/>
                </a:cubicBezTo>
                <a:cubicBezTo>
                  <a:pt x="182" y="20"/>
                  <a:pt x="182" y="20"/>
                  <a:pt x="182" y="20"/>
                </a:cubicBezTo>
                <a:cubicBezTo>
                  <a:pt x="182" y="21"/>
                  <a:pt x="184" y="21"/>
                  <a:pt x="185" y="21"/>
                </a:cubicBezTo>
                <a:cubicBezTo>
                  <a:pt x="184" y="21"/>
                  <a:pt x="184" y="21"/>
                  <a:pt x="183" y="21"/>
                </a:cubicBezTo>
                <a:cubicBezTo>
                  <a:pt x="181" y="21"/>
                  <a:pt x="180" y="21"/>
                  <a:pt x="179" y="21"/>
                </a:cubicBezTo>
                <a:cubicBezTo>
                  <a:pt x="178" y="20"/>
                  <a:pt x="177" y="20"/>
                  <a:pt x="175" y="20"/>
                </a:cubicBezTo>
                <a:cubicBezTo>
                  <a:pt x="175" y="20"/>
                  <a:pt x="174" y="20"/>
                  <a:pt x="174" y="20"/>
                </a:cubicBezTo>
                <a:cubicBezTo>
                  <a:pt x="174" y="20"/>
                  <a:pt x="174" y="20"/>
                  <a:pt x="173" y="20"/>
                </a:cubicBezTo>
                <a:cubicBezTo>
                  <a:pt x="173" y="20"/>
                  <a:pt x="172" y="20"/>
                  <a:pt x="172" y="20"/>
                </a:cubicBezTo>
                <a:cubicBezTo>
                  <a:pt x="172" y="21"/>
                  <a:pt x="172" y="21"/>
                  <a:pt x="172" y="21"/>
                </a:cubicBezTo>
                <a:cubicBezTo>
                  <a:pt x="172" y="21"/>
                  <a:pt x="172" y="21"/>
                  <a:pt x="172" y="21"/>
                </a:cubicBezTo>
                <a:cubicBezTo>
                  <a:pt x="172" y="21"/>
                  <a:pt x="172" y="21"/>
                  <a:pt x="172" y="22"/>
                </a:cubicBezTo>
                <a:cubicBezTo>
                  <a:pt x="173" y="22"/>
                  <a:pt x="173" y="22"/>
                  <a:pt x="174" y="22"/>
                </a:cubicBezTo>
                <a:cubicBezTo>
                  <a:pt x="174" y="22"/>
                  <a:pt x="175" y="22"/>
                  <a:pt x="176" y="22"/>
                </a:cubicBezTo>
                <a:cubicBezTo>
                  <a:pt x="176" y="22"/>
                  <a:pt x="176" y="22"/>
                  <a:pt x="176" y="22"/>
                </a:cubicBezTo>
                <a:cubicBezTo>
                  <a:pt x="177" y="22"/>
                  <a:pt x="178" y="22"/>
                  <a:pt x="178" y="22"/>
                </a:cubicBezTo>
                <a:cubicBezTo>
                  <a:pt x="178" y="22"/>
                  <a:pt x="179" y="23"/>
                  <a:pt x="179" y="23"/>
                </a:cubicBezTo>
                <a:cubicBezTo>
                  <a:pt x="180" y="23"/>
                  <a:pt x="180" y="23"/>
                  <a:pt x="180" y="22"/>
                </a:cubicBezTo>
                <a:cubicBezTo>
                  <a:pt x="183" y="22"/>
                  <a:pt x="189" y="21"/>
                  <a:pt x="192" y="21"/>
                </a:cubicBezTo>
                <a:cubicBezTo>
                  <a:pt x="192" y="21"/>
                  <a:pt x="192" y="21"/>
                  <a:pt x="192" y="21"/>
                </a:cubicBezTo>
                <a:cubicBezTo>
                  <a:pt x="193" y="21"/>
                  <a:pt x="193" y="21"/>
                  <a:pt x="193" y="21"/>
                </a:cubicBezTo>
                <a:cubicBezTo>
                  <a:pt x="192" y="21"/>
                  <a:pt x="190" y="21"/>
                  <a:pt x="189" y="22"/>
                </a:cubicBezTo>
                <a:cubicBezTo>
                  <a:pt x="189" y="23"/>
                  <a:pt x="189" y="23"/>
                  <a:pt x="189" y="23"/>
                </a:cubicBezTo>
                <a:cubicBezTo>
                  <a:pt x="189" y="23"/>
                  <a:pt x="188" y="23"/>
                  <a:pt x="188" y="23"/>
                </a:cubicBezTo>
                <a:cubicBezTo>
                  <a:pt x="188" y="24"/>
                  <a:pt x="188" y="24"/>
                  <a:pt x="189" y="24"/>
                </a:cubicBezTo>
                <a:cubicBezTo>
                  <a:pt x="190" y="24"/>
                  <a:pt x="192" y="23"/>
                  <a:pt x="193" y="23"/>
                </a:cubicBezTo>
                <a:cubicBezTo>
                  <a:pt x="193" y="23"/>
                  <a:pt x="197" y="23"/>
                  <a:pt x="199" y="22"/>
                </a:cubicBezTo>
                <a:cubicBezTo>
                  <a:pt x="199" y="21"/>
                  <a:pt x="201" y="20"/>
                  <a:pt x="201" y="19"/>
                </a:cubicBezTo>
                <a:cubicBezTo>
                  <a:pt x="201" y="18"/>
                  <a:pt x="201" y="18"/>
                  <a:pt x="200" y="18"/>
                </a:cubicBezTo>
                <a:moveTo>
                  <a:pt x="167" y="17"/>
                </a:moveTo>
                <a:cubicBezTo>
                  <a:pt x="167" y="17"/>
                  <a:pt x="166" y="17"/>
                  <a:pt x="165" y="17"/>
                </a:cubicBezTo>
                <a:cubicBezTo>
                  <a:pt x="165" y="18"/>
                  <a:pt x="168" y="19"/>
                  <a:pt x="169" y="19"/>
                </a:cubicBezTo>
                <a:cubicBezTo>
                  <a:pt x="170" y="19"/>
                  <a:pt x="170" y="19"/>
                  <a:pt x="170" y="19"/>
                </a:cubicBezTo>
                <a:cubicBezTo>
                  <a:pt x="171" y="19"/>
                  <a:pt x="172" y="18"/>
                  <a:pt x="172" y="18"/>
                </a:cubicBezTo>
                <a:cubicBezTo>
                  <a:pt x="170" y="18"/>
                  <a:pt x="169" y="17"/>
                  <a:pt x="167" y="17"/>
                </a:cubicBezTo>
                <a:moveTo>
                  <a:pt x="184" y="16"/>
                </a:moveTo>
                <a:cubicBezTo>
                  <a:pt x="184" y="16"/>
                  <a:pt x="184" y="16"/>
                  <a:pt x="183" y="16"/>
                </a:cubicBezTo>
                <a:cubicBezTo>
                  <a:pt x="183" y="16"/>
                  <a:pt x="180" y="17"/>
                  <a:pt x="181" y="17"/>
                </a:cubicBezTo>
                <a:cubicBezTo>
                  <a:pt x="181" y="17"/>
                  <a:pt x="181" y="17"/>
                  <a:pt x="182" y="17"/>
                </a:cubicBezTo>
                <a:cubicBezTo>
                  <a:pt x="184" y="17"/>
                  <a:pt x="186" y="17"/>
                  <a:pt x="186" y="16"/>
                </a:cubicBezTo>
                <a:cubicBezTo>
                  <a:pt x="186" y="16"/>
                  <a:pt x="185" y="16"/>
                  <a:pt x="184" y="16"/>
                </a:cubicBezTo>
                <a:moveTo>
                  <a:pt x="213" y="15"/>
                </a:moveTo>
                <a:cubicBezTo>
                  <a:pt x="212" y="15"/>
                  <a:pt x="212" y="15"/>
                  <a:pt x="211" y="15"/>
                </a:cubicBezTo>
                <a:cubicBezTo>
                  <a:pt x="209" y="15"/>
                  <a:pt x="206" y="16"/>
                  <a:pt x="206" y="16"/>
                </a:cubicBezTo>
                <a:cubicBezTo>
                  <a:pt x="206" y="17"/>
                  <a:pt x="215" y="18"/>
                  <a:pt x="217" y="18"/>
                </a:cubicBezTo>
                <a:cubicBezTo>
                  <a:pt x="217" y="18"/>
                  <a:pt x="217" y="18"/>
                  <a:pt x="217" y="18"/>
                </a:cubicBezTo>
                <a:cubicBezTo>
                  <a:pt x="217" y="18"/>
                  <a:pt x="217" y="18"/>
                  <a:pt x="218" y="18"/>
                </a:cubicBezTo>
                <a:cubicBezTo>
                  <a:pt x="219" y="18"/>
                  <a:pt x="220" y="17"/>
                  <a:pt x="220" y="17"/>
                </a:cubicBezTo>
                <a:cubicBezTo>
                  <a:pt x="223" y="18"/>
                  <a:pt x="224" y="19"/>
                  <a:pt x="227" y="20"/>
                </a:cubicBezTo>
                <a:cubicBezTo>
                  <a:pt x="226" y="20"/>
                  <a:pt x="225" y="20"/>
                  <a:pt x="225" y="21"/>
                </a:cubicBezTo>
                <a:cubicBezTo>
                  <a:pt x="225" y="22"/>
                  <a:pt x="232" y="23"/>
                  <a:pt x="236" y="23"/>
                </a:cubicBezTo>
                <a:cubicBezTo>
                  <a:pt x="237" y="23"/>
                  <a:pt x="240" y="22"/>
                  <a:pt x="241" y="22"/>
                </a:cubicBezTo>
                <a:cubicBezTo>
                  <a:pt x="241" y="22"/>
                  <a:pt x="241" y="22"/>
                  <a:pt x="241" y="22"/>
                </a:cubicBezTo>
                <a:cubicBezTo>
                  <a:pt x="241" y="22"/>
                  <a:pt x="242" y="22"/>
                  <a:pt x="242" y="22"/>
                </a:cubicBezTo>
                <a:cubicBezTo>
                  <a:pt x="242" y="22"/>
                  <a:pt x="242" y="22"/>
                  <a:pt x="243" y="22"/>
                </a:cubicBezTo>
                <a:cubicBezTo>
                  <a:pt x="242" y="23"/>
                  <a:pt x="244" y="23"/>
                  <a:pt x="247" y="23"/>
                </a:cubicBezTo>
                <a:cubicBezTo>
                  <a:pt x="248" y="23"/>
                  <a:pt x="250" y="23"/>
                  <a:pt x="251" y="23"/>
                </a:cubicBezTo>
                <a:cubicBezTo>
                  <a:pt x="255" y="23"/>
                  <a:pt x="259" y="23"/>
                  <a:pt x="264" y="23"/>
                </a:cubicBezTo>
                <a:cubicBezTo>
                  <a:pt x="265" y="23"/>
                  <a:pt x="266" y="22"/>
                  <a:pt x="268" y="22"/>
                </a:cubicBezTo>
                <a:cubicBezTo>
                  <a:pt x="268" y="23"/>
                  <a:pt x="269" y="23"/>
                  <a:pt x="271" y="23"/>
                </a:cubicBezTo>
                <a:cubicBezTo>
                  <a:pt x="273" y="23"/>
                  <a:pt x="276" y="23"/>
                  <a:pt x="278" y="23"/>
                </a:cubicBezTo>
                <a:cubicBezTo>
                  <a:pt x="281" y="23"/>
                  <a:pt x="284" y="23"/>
                  <a:pt x="284" y="22"/>
                </a:cubicBezTo>
                <a:cubicBezTo>
                  <a:pt x="284" y="22"/>
                  <a:pt x="284" y="22"/>
                  <a:pt x="284" y="22"/>
                </a:cubicBezTo>
                <a:cubicBezTo>
                  <a:pt x="284" y="22"/>
                  <a:pt x="283" y="22"/>
                  <a:pt x="282" y="22"/>
                </a:cubicBezTo>
                <a:cubicBezTo>
                  <a:pt x="283" y="21"/>
                  <a:pt x="283" y="21"/>
                  <a:pt x="283" y="21"/>
                </a:cubicBezTo>
                <a:cubicBezTo>
                  <a:pt x="283" y="21"/>
                  <a:pt x="283" y="21"/>
                  <a:pt x="284" y="21"/>
                </a:cubicBezTo>
                <a:cubicBezTo>
                  <a:pt x="284" y="21"/>
                  <a:pt x="284" y="21"/>
                  <a:pt x="284" y="21"/>
                </a:cubicBezTo>
                <a:cubicBezTo>
                  <a:pt x="282" y="20"/>
                  <a:pt x="278" y="19"/>
                  <a:pt x="271" y="19"/>
                </a:cubicBezTo>
                <a:cubicBezTo>
                  <a:pt x="270" y="19"/>
                  <a:pt x="269" y="19"/>
                  <a:pt x="268" y="19"/>
                </a:cubicBezTo>
                <a:cubicBezTo>
                  <a:pt x="262" y="19"/>
                  <a:pt x="259" y="20"/>
                  <a:pt x="251" y="20"/>
                </a:cubicBezTo>
                <a:cubicBezTo>
                  <a:pt x="247" y="20"/>
                  <a:pt x="244" y="20"/>
                  <a:pt x="240" y="19"/>
                </a:cubicBezTo>
                <a:cubicBezTo>
                  <a:pt x="240" y="19"/>
                  <a:pt x="239" y="20"/>
                  <a:pt x="238" y="20"/>
                </a:cubicBezTo>
                <a:cubicBezTo>
                  <a:pt x="238" y="20"/>
                  <a:pt x="238" y="19"/>
                  <a:pt x="238" y="19"/>
                </a:cubicBezTo>
                <a:cubicBezTo>
                  <a:pt x="239" y="19"/>
                  <a:pt x="239" y="19"/>
                  <a:pt x="239" y="19"/>
                </a:cubicBezTo>
                <a:cubicBezTo>
                  <a:pt x="236" y="18"/>
                  <a:pt x="233" y="19"/>
                  <a:pt x="232" y="18"/>
                </a:cubicBezTo>
                <a:cubicBezTo>
                  <a:pt x="232" y="18"/>
                  <a:pt x="233" y="18"/>
                  <a:pt x="233" y="18"/>
                </a:cubicBezTo>
                <a:cubicBezTo>
                  <a:pt x="235" y="18"/>
                  <a:pt x="236" y="18"/>
                  <a:pt x="238" y="18"/>
                </a:cubicBezTo>
                <a:cubicBezTo>
                  <a:pt x="237" y="17"/>
                  <a:pt x="229" y="17"/>
                  <a:pt x="231" y="16"/>
                </a:cubicBezTo>
                <a:cubicBezTo>
                  <a:pt x="230" y="16"/>
                  <a:pt x="229" y="16"/>
                  <a:pt x="228" y="16"/>
                </a:cubicBezTo>
                <a:cubicBezTo>
                  <a:pt x="227" y="16"/>
                  <a:pt x="226" y="17"/>
                  <a:pt x="224" y="17"/>
                </a:cubicBezTo>
                <a:cubicBezTo>
                  <a:pt x="224" y="17"/>
                  <a:pt x="224" y="17"/>
                  <a:pt x="224" y="17"/>
                </a:cubicBezTo>
                <a:cubicBezTo>
                  <a:pt x="222" y="17"/>
                  <a:pt x="220" y="16"/>
                  <a:pt x="219" y="16"/>
                </a:cubicBezTo>
                <a:cubicBezTo>
                  <a:pt x="217" y="16"/>
                  <a:pt x="215" y="15"/>
                  <a:pt x="213" y="15"/>
                </a:cubicBezTo>
                <a:moveTo>
                  <a:pt x="221" y="14"/>
                </a:moveTo>
                <a:cubicBezTo>
                  <a:pt x="220" y="14"/>
                  <a:pt x="220" y="14"/>
                  <a:pt x="220" y="14"/>
                </a:cubicBezTo>
                <a:cubicBezTo>
                  <a:pt x="220" y="14"/>
                  <a:pt x="220" y="14"/>
                  <a:pt x="220" y="14"/>
                </a:cubicBezTo>
                <a:cubicBezTo>
                  <a:pt x="220" y="14"/>
                  <a:pt x="220" y="14"/>
                  <a:pt x="219" y="14"/>
                </a:cubicBezTo>
                <a:cubicBezTo>
                  <a:pt x="216" y="14"/>
                  <a:pt x="211" y="14"/>
                  <a:pt x="209" y="15"/>
                </a:cubicBezTo>
                <a:cubicBezTo>
                  <a:pt x="209" y="15"/>
                  <a:pt x="218" y="15"/>
                  <a:pt x="219" y="15"/>
                </a:cubicBezTo>
                <a:cubicBezTo>
                  <a:pt x="219" y="15"/>
                  <a:pt x="219" y="15"/>
                  <a:pt x="219" y="15"/>
                </a:cubicBezTo>
                <a:cubicBezTo>
                  <a:pt x="220" y="15"/>
                  <a:pt x="221" y="15"/>
                  <a:pt x="221" y="14"/>
                </a:cubicBezTo>
                <a:cubicBezTo>
                  <a:pt x="221" y="14"/>
                  <a:pt x="221" y="14"/>
                  <a:pt x="221" y="14"/>
                </a:cubicBezTo>
                <a:moveTo>
                  <a:pt x="337" y="13"/>
                </a:moveTo>
                <a:cubicBezTo>
                  <a:pt x="336" y="13"/>
                  <a:pt x="336" y="13"/>
                  <a:pt x="336" y="13"/>
                </a:cubicBezTo>
                <a:cubicBezTo>
                  <a:pt x="336" y="15"/>
                  <a:pt x="344" y="15"/>
                  <a:pt x="347" y="16"/>
                </a:cubicBezTo>
                <a:cubicBezTo>
                  <a:pt x="347" y="17"/>
                  <a:pt x="346" y="17"/>
                  <a:pt x="343" y="18"/>
                </a:cubicBezTo>
                <a:cubicBezTo>
                  <a:pt x="340" y="18"/>
                  <a:pt x="335" y="16"/>
                  <a:pt x="331" y="16"/>
                </a:cubicBezTo>
                <a:cubicBezTo>
                  <a:pt x="330" y="16"/>
                  <a:pt x="330" y="16"/>
                  <a:pt x="329" y="16"/>
                </a:cubicBezTo>
                <a:cubicBezTo>
                  <a:pt x="329" y="16"/>
                  <a:pt x="328" y="16"/>
                  <a:pt x="327" y="16"/>
                </a:cubicBezTo>
                <a:cubicBezTo>
                  <a:pt x="326" y="16"/>
                  <a:pt x="325" y="16"/>
                  <a:pt x="325" y="16"/>
                </a:cubicBezTo>
                <a:cubicBezTo>
                  <a:pt x="324" y="16"/>
                  <a:pt x="324" y="16"/>
                  <a:pt x="323" y="16"/>
                </a:cubicBezTo>
                <a:cubicBezTo>
                  <a:pt x="321" y="16"/>
                  <a:pt x="319" y="16"/>
                  <a:pt x="317" y="16"/>
                </a:cubicBezTo>
                <a:cubicBezTo>
                  <a:pt x="315" y="16"/>
                  <a:pt x="315" y="16"/>
                  <a:pt x="315" y="17"/>
                </a:cubicBezTo>
                <a:cubicBezTo>
                  <a:pt x="315" y="17"/>
                  <a:pt x="330" y="20"/>
                  <a:pt x="331" y="20"/>
                </a:cubicBezTo>
                <a:cubicBezTo>
                  <a:pt x="333" y="20"/>
                  <a:pt x="334" y="21"/>
                  <a:pt x="336" y="21"/>
                </a:cubicBezTo>
                <a:cubicBezTo>
                  <a:pt x="336" y="21"/>
                  <a:pt x="336" y="21"/>
                  <a:pt x="337" y="21"/>
                </a:cubicBezTo>
                <a:cubicBezTo>
                  <a:pt x="337" y="21"/>
                  <a:pt x="337" y="21"/>
                  <a:pt x="338" y="21"/>
                </a:cubicBezTo>
                <a:cubicBezTo>
                  <a:pt x="340" y="21"/>
                  <a:pt x="341" y="21"/>
                  <a:pt x="344" y="21"/>
                </a:cubicBezTo>
                <a:cubicBezTo>
                  <a:pt x="343" y="22"/>
                  <a:pt x="343" y="22"/>
                  <a:pt x="342" y="22"/>
                </a:cubicBezTo>
                <a:cubicBezTo>
                  <a:pt x="339" y="22"/>
                  <a:pt x="336" y="22"/>
                  <a:pt x="333" y="21"/>
                </a:cubicBezTo>
                <a:cubicBezTo>
                  <a:pt x="333" y="21"/>
                  <a:pt x="332" y="21"/>
                  <a:pt x="332" y="21"/>
                </a:cubicBezTo>
                <a:cubicBezTo>
                  <a:pt x="331" y="21"/>
                  <a:pt x="331" y="21"/>
                  <a:pt x="330" y="21"/>
                </a:cubicBezTo>
                <a:cubicBezTo>
                  <a:pt x="329" y="21"/>
                  <a:pt x="328" y="21"/>
                  <a:pt x="327" y="21"/>
                </a:cubicBezTo>
                <a:cubicBezTo>
                  <a:pt x="326" y="21"/>
                  <a:pt x="325" y="21"/>
                  <a:pt x="324" y="21"/>
                </a:cubicBezTo>
                <a:cubicBezTo>
                  <a:pt x="323" y="21"/>
                  <a:pt x="322" y="21"/>
                  <a:pt x="322" y="21"/>
                </a:cubicBezTo>
                <a:cubicBezTo>
                  <a:pt x="323" y="22"/>
                  <a:pt x="324" y="22"/>
                  <a:pt x="324" y="22"/>
                </a:cubicBezTo>
                <a:cubicBezTo>
                  <a:pt x="324" y="22"/>
                  <a:pt x="325" y="22"/>
                  <a:pt x="325" y="22"/>
                </a:cubicBezTo>
                <a:cubicBezTo>
                  <a:pt x="325" y="22"/>
                  <a:pt x="326" y="22"/>
                  <a:pt x="327" y="22"/>
                </a:cubicBezTo>
                <a:cubicBezTo>
                  <a:pt x="329" y="22"/>
                  <a:pt x="331" y="23"/>
                  <a:pt x="334" y="24"/>
                </a:cubicBezTo>
                <a:cubicBezTo>
                  <a:pt x="333" y="24"/>
                  <a:pt x="332" y="24"/>
                  <a:pt x="331" y="24"/>
                </a:cubicBezTo>
                <a:cubicBezTo>
                  <a:pt x="333" y="25"/>
                  <a:pt x="338" y="26"/>
                  <a:pt x="341" y="27"/>
                </a:cubicBezTo>
                <a:cubicBezTo>
                  <a:pt x="342" y="27"/>
                  <a:pt x="342" y="27"/>
                  <a:pt x="342" y="27"/>
                </a:cubicBezTo>
                <a:cubicBezTo>
                  <a:pt x="342" y="27"/>
                  <a:pt x="342" y="27"/>
                  <a:pt x="343" y="27"/>
                </a:cubicBezTo>
                <a:cubicBezTo>
                  <a:pt x="343" y="27"/>
                  <a:pt x="343" y="27"/>
                  <a:pt x="343" y="27"/>
                </a:cubicBezTo>
                <a:cubicBezTo>
                  <a:pt x="343" y="27"/>
                  <a:pt x="342" y="26"/>
                  <a:pt x="342" y="26"/>
                </a:cubicBezTo>
                <a:cubicBezTo>
                  <a:pt x="342" y="26"/>
                  <a:pt x="343" y="26"/>
                  <a:pt x="345" y="26"/>
                </a:cubicBezTo>
                <a:cubicBezTo>
                  <a:pt x="346" y="27"/>
                  <a:pt x="348" y="27"/>
                  <a:pt x="349" y="27"/>
                </a:cubicBezTo>
                <a:cubicBezTo>
                  <a:pt x="350" y="27"/>
                  <a:pt x="350" y="27"/>
                  <a:pt x="350" y="27"/>
                </a:cubicBezTo>
                <a:cubicBezTo>
                  <a:pt x="351" y="27"/>
                  <a:pt x="351" y="27"/>
                  <a:pt x="351" y="27"/>
                </a:cubicBezTo>
                <a:cubicBezTo>
                  <a:pt x="352" y="27"/>
                  <a:pt x="352" y="27"/>
                  <a:pt x="353" y="27"/>
                </a:cubicBezTo>
                <a:cubicBezTo>
                  <a:pt x="353" y="27"/>
                  <a:pt x="353" y="27"/>
                  <a:pt x="354" y="27"/>
                </a:cubicBezTo>
                <a:cubicBezTo>
                  <a:pt x="356" y="28"/>
                  <a:pt x="357" y="28"/>
                  <a:pt x="358" y="28"/>
                </a:cubicBezTo>
                <a:cubicBezTo>
                  <a:pt x="375" y="31"/>
                  <a:pt x="386" y="36"/>
                  <a:pt x="391" y="42"/>
                </a:cubicBezTo>
                <a:cubicBezTo>
                  <a:pt x="391" y="43"/>
                  <a:pt x="391" y="43"/>
                  <a:pt x="391" y="43"/>
                </a:cubicBezTo>
                <a:cubicBezTo>
                  <a:pt x="393" y="44"/>
                  <a:pt x="395" y="44"/>
                  <a:pt x="395" y="45"/>
                </a:cubicBezTo>
                <a:cubicBezTo>
                  <a:pt x="396" y="46"/>
                  <a:pt x="392" y="45"/>
                  <a:pt x="393" y="47"/>
                </a:cubicBezTo>
                <a:cubicBezTo>
                  <a:pt x="393" y="48"/>
                  <a:pt x="394" y="48"/>
                  <a:pt x="397" y="48"/>
                </a:cubicBezTo>
                <a:cubicBezTo>
                  <a:pt x="397" y="49"/>
                  <a:pt x="398" y="49"/>
                  <a:pt x="398" y="49"/>
                </a:cubicBezTo>
                <a:cubicBezTo>
                  <a:pt x="398" y="49"/>
                  <a:pt x="399" y="48"/>
                  <a:pt x="399" y="48"/>
                </a:cubicBezTo>
                <a:cubicBezTo>
                  <a:pt x="399" y="48"/>
                  <a:pt x="399" y="48"/>
                  <a:pt x="400" y="48"/>
                </a:cubicBezTo>
                <a:cubicBezTo>
                  <a:pt x="400" y="48"/>
                  <a:pt x="400" y="48"/>
                  <a:pt x="400" y="48"/>
                </a:cubicBezTo>
                <a:cubicBezTo>
                  <a:pt x="405" y="49"/>
                  <a:pt x="407" y="52"/>
                  <a:pt x="411" y="54"/>
                </a:cubicBezTo>
                <a:cubicBezTo>
                  <a:pt x="411" y="54"/>
                  <a:pt x="411" y="55"/>
                  <a:pt x="411" y="55"/>
                </a:cubicBezTo>
                <a:cubicBezTo>
                  <a:pt x="411" y="55"/>
                  <a:pt x="410" y="55"/>
                  <a:pt x="410" y="55"/>
                </a:cubicBezTo>
                <a:cubicBezTo>
                  <a:pt x="407" y="54"/>
                  <a:pt x="405" y="52"/>
                  <a:pt x="402" y="52"/>
                </a:cubicBezTo>
                <a:cubicBezTo>
                  <a:pt x="400" y="51"/>
                  <a:pt x="400" y="51"/>
                  <a:pt x="399" y="51"/>
                </a:cubicBezTo>
                <a:cubicBezTo>
                  <a:pt x="400" y="53"/>
                  <a:pt x="410" y="56"/>
                  <a:pt x="415" y="57"/>
                </a:cubicBezTo>
                <a:cubicBezTo>
                  <a:pt x="414" y="59"/>
                  <a:pt x="412" y="59"/>
                  <a:pt x="412" y="61"/>
                </a:cubicBezTo>
                <a:cubicBezTo>
                  <a:pt x="410" y="60"/>
                  <a:pt x="410" y="60"/>
                  <a:pt x="409" y="60"/>
                </a:cubicBezTo>
                <a:cubicBezTo>
                  <a:pt x="409" y="60"/>
                  <a:pt x="408" y="60"/>
                  <a:pt x="408" y="60"/>
                </a:cubicBezTo>
                <a:cubicBezTo>
                  <a:pt x="408" y="60"/>
                  <a:pt x="408" y="60"/>
                  <a:pt x="408" y="60"/>
                </a:cubicBezTo>
                <a:cubicBezTo>
                  <a:pt x="405" y="60"/>
                  <a:pt x="405" y="61"/>
                  <a:pt x="403" y="62"/>
                </a:cubicBezTo>
                <a:cubicBezTo>
                  <a:pt x="403" y="63"/>
                  <a:pt x="403" y="63"/>
                  <a:pt x="403" y="64"/>
                </a:cubicBezTo>
                <a:cubicBezTo>
                  <a:pt x="404" y="64"/>
                  <a:pt x="404" y="64"/>
                  <a:pt x="404" y="64"/>
                </a:cubicBezTo>
                <a:cubicBezTo>
                  <a:pt x="404" y="64"/>
                  <a:pt x="405" y="64"/>
                  <a:pt x="406" y="64"/>
                </a:cubicBezTo>
                <a:cubicBezTo>
                  <a:pt x="406" y="65"/>
                  <a:pt x="405" y="65"/>
                  <a:pt x="405" y="66"/>
                </a:cubicBezTo>
                <a:cubicBezTo>
                  <a:pt x="406" y="67"/>
                  <a:pt x="410" y="69"/>
                  <a:pt x="411" y="70"/>
                </a:cubicBezTo>
                <a:cubicBezTo>
                  <a:pt x="411" y="71"/>
                  <a:pt x="412" y="73"/>
                  <a:pt x="413" y="73"/>
                </a:cubicBezTo>
                <a:cubicBezTo>
                  <a:pt x="414" y="73"/>
                  <a:pt x="414" y="73"/>
                  <a:pt x="415" y="73"/>
                </a:cubicBezTo>
                <a:cubicBezTo>
                  <a:pt x="415" y="73"/>
                  <a:pt x="415" y="73"/>
                  <a:pt x="415" y="73"/>
                </a:cubicBezTo>
                <a:cubicBezTo>
                  <a:pt x="415" y="73"/>
                  <a:pt x="416" y="73"/>
                  <a:pt x="416" y="73"/>
                </a:cubicBezTo>
                <a:cubicBezTo>
                  <a:pt x="416" y="73"/>
                  <a:pt x="417" y="74"/>
                  <a:pt x="418" y="74"/>
                </a:cubicBezTo>
                <a:cubicBezTo>
                  <a:pt x="417" y="74"/>
                  <a:pt x="416" y="74"/>
                  <a:pt x="416" y="75"/>
                </a:cubicBezTo>
                <a:cubicBezTo>
                  <a:pt x="417" y="77"/>
                  <a:pt x="422" y="83"/>
                  <a:pt x="426" y="84"/>
                </a:cubicBezTo>
                <a:cubicBezTo>
                  <a:pt x="426" y="85"/>
                  <a:pt x="426" y="85"/>
                  <a:pt x="427" y="86"/>
                </a:cubicBezTo>
                <a:cubicBezTo>
                  <a:pt x="429" y="87"/>
                  <a:pt x="430" y="87"/>
                  <a:pt x="432" y="89"/>
                </a:cubicBezTo>
                <a:cubicBezTo>
                  <a:pt x="433" y="89"/>
                  <a:pt x="435" y="89"/>
                  <a:pt x="437" y="89"/>
                </a:cubicBezTo>
                <a:cubicBezTo>
                  <a:pt x="441" y="90"/>
                  <a:pt x="441" y="93"/>
                  <a:pt x="444" y="94"/>
                </a:cubicBezTo>
                <a:cubicBezTo>
                  <a:pt x="445" y="94"/>
                  <a:pt x="445" y="94"/>
                  <a:pt x="445" y="94"/>
                </a:cubicBezTo>
                <a:cubicBezTo>
                  <a:pt x="445" y="94"/>
                  <a:pt x="445" y="94"/>
                  <a:pt x="445" y="94"/>
                </a:cubicBezTo>
                <a:cubicBezTo>
                  <a:pt x="445" y="94"/>
                  <a:pt x="445" y="94"/>
                  <a:pt x="446" y="94"/>
                </a:cubicBezTo>
                <a:cubicBezTo>
                  <a:pt x="446" y="94"/>
                  <a:pt x="446" y="94"/>
                  <a:pt x="447" y="94"/>
                </a:cubicBezTo>
                <a:cubicBezTo>
                  <a:pt x="447" y="95"/>
                  <a:pt x="448" y="95"/>
                  <a:pt x="449" y="95"/>
                </a:cubicBezTo>
                <a:cubicBezTo>
                  <a:pt x="449" y="95"/>
                  <a:pt x="449" y="95"/>
                  <a:pt x="449" y="95"/>
                </a:cubicBezTo>
                <a:cubicBezTo>
                  <a:pt x="452" y="95"/>
                  <a:pt x="450" y="92"/>
                  <a:pt x="452" y="92"/>
                </a:cubicBezTo>
                <a:cubicBezTo>
                  <a:pt x="452" y="91"/>
                  <a:pt x="452" y="90"/>
                  <a:pt x="451" y="88"/>
                </a:cubicBezTo>
                <a:cubicBezTo>
                  <a:pt x="451" y="86"/>
                  <a:pt x="457" y="88"/>
                  <a:pt x="456" y="86"/>
                </a:cubicBezTo>
                <a:cubicBezTo>
                  <a:pt x="456" y="85"/>
                  <a:pt x="454" y="84"/>
                  <a:pt x="454" y="84"/>
                </a:cubicBezTo>
                <a:cubicBezTo>
                  <a:pt x="454" y="83"/>
                  <a:pt x="454" y="83"/>
                  <a:pt x="455" y="83"/>
                </a:cubicBezTo>
                <a:cubicBezTo>
                  <a:pt x="454" y="83"/>
                  <a:pt x="454" y="83"/>
                  <a:pt x="454" y="83"/>
                </a:cubicBezTo>
                <a:cubicBezTo>
                  <a:pt x="454" y="82"/>
                  <a:pt x="455" y="82"/>
                  <a:pt x="455" y="82"/>
                </a:cubicBezTo>
                <a:cubicBezTo>
                  <a:pt x="456" y="82"/>
                  <a:pt x="457" y="82"/>
                  <a:pt x="459" y="82"/>
                </a:cubicBezTo>
                <a:cubicBezTo>
                  <a:pt x="460" y="83"/>
                  <a:pt x="461" y="83"/>
                  <a:pt x="462" y="83"/>
                </a:cubicBezTo>
                <a:cubicBezTo>
                  <a:pt x="462" y="83"/>
                  <a:pt x="462" y="83"/>
                  <a:pt x="462" y="83"/>
                </a:cubicBezTo>
                <a:cubicBezTo>
                  <a:pt x="464" y="83"/>
                  <a:pt x="463" y="82"/>
                  <a:pt x="464" y="82"/>
                </a:cubicBezTo>
                <a:cubicBezTo>
                  <a:pt x="464" y="82"/>
                  <a:pt x="464" y="82"/>
                  <a:pt x="464" y="82"/>
                </a:cubicBezTo>
                <a:cubicBezTo>
                  <a:pt x="464" y="83"/>
                  <a:pt x="464" y="83"/>
                  <a:pt x="464" y="83"/>
                </a:cubicBezTo>
                <a:cubicBezTo>
                  <a:pt x="465" y="84"/>
                  <a:pt x="465" y="84"/>
                  <a:pt x="466" y="84"/>
                </a:cubicBezTo>
                <a:cubicBezTo>
                  <a:pt x="467" y="84"/>
                  <a:pt x="469" y="84"/>
                  <a:pt x="470" y="85"/>
                </a:cubicBezTo>
                <a:cubicBezTo>
                  <a:pt x="444" y="57"/>
                  <a:pt x="414" y="33"/>
                  <a:pt x="379" y="16"/>
                </a:cubicBezTo>
                <a:cubicBezTo>
                  <a:pt x="378" y="16"/>
                  <a:pt x="376" y="16"/>
                  <a:pt x="374" y="16"/>
                </a:cubicBezTo>
                <a:cubicBezTo>
                  <a:pt x="369" y="14"/>
                  <a:pt x="367" y="14"/>
                  <a:pt x="361" y="13"/>
                </a:cubicBezTo>
                <a:cubicBezTo>
                  <a:pt x="361" y="13"/>
                  <a:pt x="360" y="13"/>
                  <a:pt x="360" y="13"/>
                </a:cubicBezTo>
                <a:cubicBezTo>
                  <a:pt x="359" y="13"/>
                  <a:pt x="359" y="14"/>
                  <a:pt x="359" y="14"/>
                </a:cubicBezTo>
                <a:cubicBezTo>
                  <a:pt x="359" y="14"/>
                  <a:pt x="359" y="15"/>
                  <a:pt x="358" y="15"/>
                </a:cubicBezTo>
                <a:cubicBezTo>
                  <a:pt x="358" y="15"/>
                  <a:pt x="357" y="14"/>
                  <a:pt x="356" y="14"/>
                </a:cubicBezTo>
                <a:cubicBezTo>
                  <a:pt x="355" y="14"/>
                  <a:pt x="354" y="14"/>
                  <a:pt x="352" y="13"/>
                </a:cubicBezTo>
                <a:cubicBezTo>
                  <a:pt x="352" y="13"/>
                  <a:pt x="350" y="13"/>
                  <a:pt x="349" y="13"/>
                </a:cubicBezTo>
                <a:cubicBezTo>
                  <a:pt x="346" y="13"/>
                  <a:pt x="342" y="13"/>
                  <a:pt x="338" y="13"/>
                </a:cubicBezTo>
                <a:cubicBezTo>
                  <a:pt x="338" y="13"/>
                  <a:pt x="337" y="13"/>
                  <a:pt x="337" y="13"/>
                </a:cubicBezTo>
                <a:moveTo>
                  <a:pt x="183" y="12"/>
                </a:moveTo>
                <a:cubicBezTo>
                  <a:pt x="183" y="12"/>
                  <a:pt x="182" y="12"/>
                  <a:pt x="182" y="12"/>
                </a:cubicBezTo>
                <a:cubicBezTo>
                  <a:pt x="181" y="13"/>
                  <a:pt x="180" y="13"/>
                  <a:pt x="179" y="13"/>
                </a:cubicBezTo>
                <a:cubicBezTo>
                  <a:pt x="179" y="13"/>
                  <a:pt x="179" y="13"/>
                  <a:pt x="179" y="13"/>
                </a:cubicBezTo>
                <a:cubicBezTo>
                  <a:pt x="178" y="13"/>
                  <a:pt x="178" y="13"/>
                  <a:pt x="177" y="13"/>
                </a:cubicBezTo>
                <a:cubicBezTo>
                  <a:pt x="176" y="13"/>
                  <a:pt x="176" y="13"/>
                  <a:pt x="175" y="13"/>
                </a:cubicBezTo>
                <a:cubicBezTo>
                  <a:pt x="174" y="13"/>
                  <a:pt x="174" y="13"/>
                  <a:pt x="174" y="13"/>
                </a:cubicBezTo>
                <a:cubicBezTo>
                  <a:pt x="172" y="13"/>
                  <a:pt x="171" y="13"/>
                  <a:pt x="169" y="14"/>
                </a:cubicBezTo>
                <a:cubicBezTo>
                  <a:pt x="169" y="14"/>
                  <a:pt x="169" y="14"/>
                  <a:pt x="169" y="14"/>
                </a:cubicBezTo>
                <a:cubicBezTo>
                  <a:pt x="169" y="14"/>
                  <a:pt x="170" y="14"/>
                  <a:pt x="171" y="14"/>
                </a:cubicBezTo>
                <a:cubicBezTo>
                  <a:pt x="171" y="14"/>
                  <a:pt x="170" y="15"/>
                  <a:pt x="170" y="15"/>
                </a:cubicBezTo>
                <a:cubicBezTo>
                  <a:pt x="170" y="15"/>
                  <a:pt x="170" y="15"/>
                  <a:pt x="170" y="15"/>
                </a:cubicBezTo>
                <a:cubicBezTo>
                  <a:pt x="171" y="15"/>
                  <a:pt x="172" y="15"/>
                  <a:pt x="175" y="14"/>
                </a:cubicBezTo>
                <a:cubicBezTo>
                  <a:pt x="175" y="15"/>
                  <a:pt x="175" y="15"/>
                  <a:pt x="175" y="15"/>
                </a:cubicBezTo>
                <a:cubicBezTo>
                  <a:pt x="173" y="15"/>
                  <a:pt x="172" y="15"/>
                  <a:pt x="170" y="16"/>
                </a:cubicBezTo>
                <a:cubicBezTo>
                  <a:pt x="171" y="16"/>
                  <a:pt x="171" y="16"/>
                  <a:pt x="172" y="16"/>
                </a:cubicBezTo>
                <a:cubicBezTo>
                  <a:pt x="172" y="16"/>
                  <a:pt x="173" y="16"/>
                  <a:pt x="174" y="16"/>
                </a:cubicBezTo>
                <a:cubicBezTo>
                  <a:pt x="176" y="16"/>
                  <a:pt x="177" y="15"/>
                  <a:pt x="178" y="15"/>
                </a:cubicBezTo>
                <a:cubicBezTo>
                  <a:pt x="179" y="15"/>
                  <a:pt x="179" y="15"/>
                  <a:pt x="179" y="16"/>
                </a:cubicBezTo>
                <a:cubicBezTo>
                  <a:pt x="182" y="15"/>
                  <a:pt x="184" y="15"/>
                  <a:pt x="186" y="15"/>
                </a:cubicBezTo>
                <a:cubicBezTo>
                  <a:pt x="187" y="15"/>
                  <a:pt x="187" y="15"/>
                  <a:pt x="187" y="15"/>
                </a:cubicBezTo>
                <a:cubicBezTo>
                  <a:pt x="188" y="15"/>
                  <a:pt x="189" y="15"/>
                  <a:pt x="190" y="15"/>
                </a:cubicBezTo>
                <a:cubicBezTo>
                  <a:pt x="190" y="16"/>
                  <a:pt x="191" y="16"/>
                  <a:pt x="192" y="16"/>
                </a:cubicBezTo>
                <a:cubicBezTo>
                  <a:pt x="193" y="16"/>
                  <a:pt x="193" y="16"/>
                  <a:pt x="193" y="16"/>
                </a:cubicBezTo>
                <a:cubicBezTo>
                  <a:pt x="194" y="15"/>
                  <a:pt x="196" y="16"/>
                  <a:pt x="196" y="15"/>
                </a:cubicBezTo>
                <a:cubicBezTo>
                  <a:pt x="196" y="14"/>
                  <a:pt x="193" y="14"/>
                  <a:pt x="192" y="14"/>
                </a:cubicBezTo>
                <a:cubicBezTo>
                  <a:pt x="192" y="14"/>
                  <a:pt x="193" y="13"/>
                  <a:pt x="193" y="13"/>
                </a:cubicBezTo>
                <a:cubicBezTo>
                  <a:pt x="193" y="13"/>
                  <a:pt x="191" y="12"/>
                  <a:pt x="190" y="12"/>
                </a:cubicBezTo>
                <a:cubicBezTo>
                  <a:pt x="189" y="12"/>
                  <a:pt x="189" y="12"/>
                  <a:pt x="189" y="12"/>
                </a:cubicBezTo>
                <a:cubicBezTo>
                  <a:pt x="188" y="12"/>
                  <a:pt x="187" y="13"/>
                  <a:pt x="187" y="13"/>
                </a:cubicBezTo>
                <a:cubicBezTo>
                  <a:pt x="186" y="13"/>
                  <a:pt x="186" y="13"/>
                  <a:pt x="186" y="13"/>
                </a:cubicBezTo>
                <a:cubicBezTo>
                  <a:pt x="186" y="13"/>
                  <a:pt x="185" y="13"/>
                  <a:pt x="185" y="13"/>
                </a:cubicBezTo>
                <a:cubicBezTo>
                  <a:pt x="184" y="12"/>
                  <a:pt x="184" y="12"/>
                  <a:pt x="183" y="12"/>
                </a:cubicBezTo>
                <a:moveTo>
                  <a:pt x="204" y="11"/>
                </a:moveTo>
                <a:cubicBezTo>
                  <a:pt x="202" y="11"/>
                  <a:pt x="200" y="11"/>
                  <a:pt x="200" y="12"/>
                </a:cubicBezTo>
                <a:cubicBezTo>
                  <a:pt x="200" y="13"/>
                  <a:pt x="203" y="13"/>
                  <a:pt x="205" y="13"/>
                </a:cubicBezTo>
                <a:cubicBezTo>
                  <a:pt x="204" y="13"/>
                  <a:pt x="203" y="14"/>
                  <a:pt x="203" y="14"/>
                </a:cubicBezTo>
                <a:cubicBezTo>
                  <a:pt x="203" y="14"/>
                  <a:pt x="204" y="14"/>
                  <a:pt x="205" y="14"/>
                </a:cubicBezTo>
                <a:cubicBezTo>
                  <a:pt x="206" y="14"/>
                  <a:pt x="210" y="14"/>
                  <a:pt x="214" y="13"/>
                </a:cubicBezTo>
                <a:cubicBezTo>
                  <a:pt x="214" y="12"/>
                  <a:pt x="214" y="12"/>
                  <a:pt x="214" y="12"/>
                </a:cubicBezTo>
                <a:cubicBezTo>
                  <a:pt x="214" y="11"/>
                  <a:pt x="214" y="11"/>
                  <a:pt x="213" y="11"/>
                </a:cubicBezTo>
                <a:cubicBezTo>
                  <a:pt x="213" y="11"/>
                  <a:pt x="212" y="11"/>
                  <a:pt x="211" y="11"/>
                </a:cubicBezTo>
                <a:cubicBezTo>
                  <a:pt x="211" y="11"/>
                  <a:pt x="210" y="12"/>
                  <a:pt x="210" y="12"/>
                </a:cubicBezTo>
                <a:cubicBezTo>
                  <a:pt x="209" y="12"/>
                  <a:pt x="209" y="11"/>
                  <a:pt x="209" y="11"/>
                </a:cubicBezTo>
                <a:cubicBezTo>
                  <a:pt x="208" y="11"/>
                  <a:pt x="208" y="11"/>
                  <a:pt x="207" y="11"/>
                </a:cubicBezTo>
                <a:cubicBezTo>
                  <a:pt x="206" y="11"/>
                  <a:pt x="204" y="11"/>
                  <a:pt x="204" y="11"/>
                </a:cubicBezTo>
                <a:moveTo>
                  <a:pt x="201" y="7"/>
                </a:moveTo>
                <a:cubicBezTo>
                  <a:pt x="200" y="7"/>
                  <a:pt x="197" y="7"/>
                  <a:pt x="195" y="7"/>
                </a:cubicBezTo>
                <a:cubicBezTo>
                  <a:pt x="195" y="8"/>
                  <a:pt x="197" y="8"/>
                  <a:pt x="198" y="8"/>
                </a:cubicBezTo>
                <a:cubicBezTo>
                  <a:pt x="199" y="8"/>
                  <a:pt x="200" y="8"/>
                  <a:pt x="200" y="8"/>
                </a:cubicBezTo>
                <a:cubicBezTo>
                  <a:pt x="201" y="7"/>
                  <a:pt x="201" y="7"/>
                  <a:pt x="201" y="7"/>
                </a:cubicBezTo>
                <a:moveTo>
                  <a:pt x="223" y="4"/>
                </a:moveTo>
                <a:cubicBezTo>
                  <a:pt x="222" y="4"/>
                  <a:pt x="220" y="4"/>
                  <a:pt x="217" y="4"/>
                </a:cubicBezTo>
                <a:cubicBezTo>
                  <a:pt x="217" y="5"/>
                  <a:pt x="218" y="5"/>
                  <a:pt x="220" y="5"/>
                </a:cubicBezTo>
                <a:cubicBezTo>
                  <a:pt x="220" y="5"/>
                  <a:pt x="220" y="5"/>
                  <a:pt x="220" y="5"/>
                </a:cubicBezTo>
                <a:cubicBezTo>
                  <a:pt x="220" y="5"/>
                  <a:pt x="221" y="5"/>
                  <a:pt x="221" y="5"/>
                </a:cubicBezTo>
                <a:cubicBezTo>
                  <a:pt x="221" y="5"/>
                  <a:pt x="222" y="5"/>
                  <a:pt x="222" y="5"/>
                </a:cubicBezTo>
                <a:cubicBezTo>
                  <a:pt x="222" y="5"/>
                  <a:pt x="222" y="5"/>
                  <a:pt x="222" y="5"/>
                </a:cubicBezTo>
                <a:cubicBezTo>
                  <a:pt x="221" y="5"/>
                  <a:pt x="220" y="5"/>
                  <a:pt x="219" y="5"/>
                </a:cubicBezTo>
                <a:cubicBezTo>
                  <a:pt x="219" y="5"/>
                  <a:pt x="219" y="5"/>
                  <a:pt x="218" y="5"/>
                </a:cubicBezTo>
                <a:cubicBezTo>
                  <a:pt x="216" y="5"/>
                  <a:pt x="215" y="5"/>
                  <a:pt x="213" y="6"/>
                </a:cubicBezTo>
                <a:cubicBezTo>
                  <a:pt x="213" y="6"/>
                  <a:pt x="215" y="6"/>
                  <a:pt x="215" y="6"/>
                </a:cubicBezTo>
                <a:cubicBezTo>
                  <a:pt x="215" y="6"/>
                  <a:pt x="215" y="6"/>
                  <a:pt x="215" y="6"/>
                </a:cubicBezTo>
                <a:cubicBezTo>
                  <a:pt x="215" y="6"/>
                  <a:pt x="216" y="6"/>
                  <a:pt x="216" y="6"/>
                </a:cubicBezTo>
                <a:cubicBezTo>
                  <a:pt x="216" y="6"/>
                  <a:pt x="217" y="6"/>
                  <a:pt x="217" y="6"/>
                </a:cubicBezTo>
                <a:cubicBezTo>
                  <a:pt x="218" y="6"/>
                  <a:pt x="219" y="6"/>
                  <a:pt x="219" y="6"/>
                </a:cubicBezTo>
                <a:cubicBezTo>
                  <a:pt x="220" y="6"/>
                  <a:pt x="220" y="6"/>
                  <a:pt x="220" y="6"/>
                </a:cubicBezTo>
                <a:cubicBezTo>
                  <a:pt x="219" y="6"/>
                  <a:pt x="219" y="6"/>
                  <a:pt x="218" y="7"/>
                </a:cubicBezTo>
                <a:cubicBezTo>
                  <a:pt x="217" y="6"/>
                  <a:pt x="217" y="6"/>
                  <a:pt x="215" y="6"/>
                </a:cubicBezTo>
                <a:cubicBezTo>
                  <a:pt x="215" y="6"/>
                  <a:pt x="214" y="6"/>
                  <a:pt x="214" y="6"/>
                </a:cubicBezTo>
                <a:cubicBezTo>
                  <a:pt x="212" y="7"/>
                  <a:pt x="210" y="6"/>
                  <a:pt x="210" y="7"/>
                </a:cubicBezTo>
                <a:cubicBezTo>
                  <a:pt x="210" y="8"/>
                  <a:pt x="212" y="8"/>
                  <a:pt x="214" y="8"/>
                </a:cubicBezTo>
                <a:cubicBezTo>
                  <a:pt x="215" y="8"/>
                  <a:pt x="216" y="8"/>
                  <a:pt x="217" y="8"/>
                </a:cubicBezTo>
                <a:cubicBezTo>
                  <a:pt x="217" y="8"/>
                  <a:pt x="216" y="8"/>
                  <a:pt x="216" y="8"/>
                </a:cubicBezTo>
                <a:cubicBezTo>
                  <a:pt x="216" y="8"/>
                  <a:pt x="216" y="8"/>
                  <a:pt x="216" y="8"/>
                </a:cubicBezTo>
                <a:cubicBezTo>
                  <a:pt x="214" y="8"/>
                  <a:pt x="212" y="8"/>
                  <a:pt x="211" y="8"/>
                </a:cubicBezTo>
                <a:cubicBezTo>
                  <a:pt x="211" y="8"/>
                  <a:pt x="210" y="8"/>
                  <a:pt x="210" y="8"/>
                </a:cubicBezTo>
                <a:cubicBezTo>
                  <a:pt x="210" y="8"/>
                  <a:pt x="209" y="8"/>
                  <a:pt x="209" y="8"/>
                </a:cubicBezTo>
                <a:cubicBezTo>
                  <a:pt x="209" y="9"/>
                  <a:pt x="210" y="9"/>
                  <a:pt x="211" y="9"/>
                </a:cubicBezTo>
                <a:cubicBezTo>
                  <a:pt x="213" y="9"/>
                  <a:pt x="215" y="9"/>
                  <a:pt x="217" y="9"/>
                </a:cubicBezTo>
                <a:cubicBezTo>
                  <a:pt x="217" y="9"/>
                  <a:pt x="215" y="9"/>
                  <a:pt x="214" y="10"/>
                </a:cubicBezTo>
                <a:cubicBezTo>
                  <a:pt x="214" y="10"/>
                  <a:pt x="214" y="10"/>
                  <a:pt x="215" y="10"/>
                </a:cubicBezTo>
                <a:cubicBezTo>
                  <a:pt x="215" y="10"/>
                  <a:pt x="215" y="10"/>
                  <a:pt x="215" y="10"/>
                </a:cubicBezTo>
                <a:cubicBezTo>
                  <a:pt x="216" y="10"/>
                  <a:pt x="217" y="10"/>
                  <a:pt x="218" y="9"/>
                </a:cubicBezTo>
                <a:cubicBezTo>
                  <a:pt x="219" y="10"/>
                  <a:pt x="219" y="10"/>
                  <a:pt x="220" y="10"/>
                </a:cubicBezTo>
                <a:cubicBezTo>
                  <a:pt x="220" y="10"/>
                  <a:pt x="220" y="10"/>
                  <a:pt x="221" y="10"/>
                </a:cubicBezTo>
                <a:cubicBezTo>
                  <a:pt x="222" y="10"/>
                  <a:pt x="223" y="9"/>
                  <a:pt x="225" y="9"/>
                </a:cubicBezTo>
                <a:cubicBezTo>
                  <a:pt x="226" y="9"/>
                  <a:pt x="227" y="9"/>
                  <a:pt x="228" y="9"/>
                </a:cubicBezTo>
                <a:cubicBezTo>
                  <a:pt x="229" y="9"/>
                  <a:pt x="230" y="9"/>
                  <a:pt x="232" y="9"/>
                </a:cubicBezTo>
                <a:cubicBezTo>
                  <a:pt x="230" y="10"/>
                  <a:pt x="220" y="10"/>
                  <a:pt x="220" y="11"/>
                </a:cubicBezTo>
                <a:cubicBezTo>
                  <a:pt x="220" y="11"/>
                  <a:pt x="222" y="12"/>
                  <a:pt x="224" y="12"/>
                </a:cubicBezTo>
                <a:cubicBezTo>
                  <a:pt x="225" y="12"/>
                  <a:pt x="226" y="12"/>
                  <a:pt x="227" y="12"/>
                </a:cubicBezTo>
                <a:cubicBezTo>
                  <a:pt x="226" y="12"/>
                  <a:pt x="226" y="12"/>
                  <a:pt x="225" y="12"/>
                </a:cubicBezTo>
                <a:cubicBezTo>
                  <a:pt x="225" y="12"/>
                  <a:pt x="227" y="13"/>
                  <a:pt x="228" y="13"/>
                </a:cubicBezTo>
                <a:cubicBezTo>
                  <a:pt x="229" y="13"/>
                  <a:pt x="230" y="13"/>
                  <a:pt x="231" y="12"/>
                </a:cubicBezTo>
                <a:cubicBezTo>
                  <a:pt x="231" y="13"/>
                  <a:pt x="232" y="13"/>
                  <a:pt x="232" y="13"/>
                </a:cubicBezTo>
                <a:cubicBezTo>
                  <a:pt x="234" y="13"/>
                  <a:pt x="235" y="12"/>
                  <a:pt x="235" y="11"/>
                </a:cubicBezTo>
                <a:cubicBezTo>
                  <a:pt x="236" y="12"/>
                  <a:pt x="239" y="12"/>
                  <a:pt x="240" y="12"/>
                </a:cubicBezTo>
                <a:cubicBezTo>
                  <a:pt x="240" y="12"/>
                  <a:pt x="241" y="12"/>
                  <a:pt x="241" y="12"/>
                </a:cubicBezTo>
                <a:cubicBezTo>
                  <a:pt x="241" y="12"/>
                  <a:pt x="241" y="12"/>
                  <a:pt x="241" y="12"/>
                </a:cubicBezTo>
                <a:cubicBezTo>
                  <a:pt x="241" y="12"/>
                  <a:pt x="243" y="12"/>
                  <a:pt x="244" y="12"/>
                </a:cubicBezTo>
                <a:cubicBezTo>
                  <a:pt x="243" y="11"/>
                  <a:pt x="242" y="11"/>
                  <a:pt x="241" y="11"/>
                </a:cubicBezTo>
                <a:cubicBezTo>
                  <a:pt x="242" y="10"/>
                  <a:pt x="243" y="10"/>
                  <a:pt x="243" y="10"/>
                </a:cubicBezTo>
                <a:cubicBezTo>
                  <a:pt x="244" y="11"/>
                  <a:pt x="244" y="11"/>
                  <a:pt x="245" y="11"/>
                </a:cubicBezTo>
                <a:cubicBezTo>
                  <a:pt x="246" y="11"/>
                  <a:pt x="246" y="11"/>
                  <a:pt x="246" y="11"/>
                </a:cubicBezTo>
                <a:cubicBezTo>
                  <a:pt x="246" y="11"/>
                  <a:pt x="246" y="11"/>
                  <a:pt x="246" y="11"/>
                </a:cubicBezTo>
                <a:cubicBezTo>
                  <a:pt x="248" y="11"/>
                  <a:pt x="250" y="10"/>
                  <a:pt x="253" y="9"/>
                </a:cubicBezTo>
                <a:cubicBezTo>
                  <a:pt x="254" y="9"/>
                  <a:pt x="255" y="10"/>
                  <a:pt x="255" y="10"/>
                </a:cubicBezTo>
                <a:cubicBezTo>
                  <a:pt x="256" y="10"/>
                  <a:pt x="257" y="9"/>
                  <a:pt x="257" y="9"/>
                </a:cubicBezTo>
                <a:cubicBezTo>
                  <a:pt x="258" y="9"/>
                  <a:pt x="257" y="9"/>
                  <a:pt x="257" y="9"/>
                </a:cubicBezTo>
                <a:cubicBezTo>
                  <a:pt x="255" y="9"/>
                  <a:pt x="251" y="8"/>
                  <a:pt x="250" y="8"/>
                </a:cubicBezTo>
                <a:cubicBezTo>
                  <a:pt x="249" y="8"/>
                  <a:pt x="248" y="8"/>
                  <a:pt x="247" y="8"/>
                </a:cubicBezTo>
                <a:cubicBezTo>
                  <a:pt x="247" y="8"/>
                  <a:pt x="247" y="8"/>
                  <a:pt x="247" y="8"/>
                </a:cubicBezTo>
                <a:cubicBezTo>
                  <a:pt x="247" y="8"/>
                  <a:pt x="248" y="8"/>
                  <a:pt x="248" y="7"/>
                </a:cubicBezTo>
                <a:cubicBezTo>
                  <a:pt x="248" y="7"/>
                  <a:pt x="246" y="7"/>
                  <a:pt x="246" y="7"/>
                </a:cubicBezTo>
                <a:cubicBezTo>
                  <a:pt x="246" y="6"/>
                  <a:pt x="246" y="6"/>
                  <a:pt x="245" y="6"/>
                </a:cubicBezTo>
                <a:cubicBezTo>
                  <a:pt x="245" y="6"/>
                  <a:pt x="244" y="6"/>
                  <a:pt x="244" y="6"/>
                </a:cubicBezTo>
                <a:cubicBezTo>
                  <a:pt x="244" y="6"/>
                  <a:pt x="244" y="6"/>
                  <a:pt x="243" y="6"/>
                </a:cubicBezTo>
                <a:cubicBezTo>
                  <a:pt x="243" y="6"/>
                  <a:pt x="243" y="6"/>
                  <a:pt x="242" y="6"/>
                </a:cubicBezTo>
                <a:cubicBezTo>
                  <a:pt x="243" y="6"/>
                  <a:pt x="243" y="6"/>
                  <a:pt x="243" y="6"/>
                </a:cubicBezTo>
                <a:cubicBezTo>
                  <a:pt x="243" y="7"/>
                  <a:pt x="243" y="7"/>
                  <a:pt x="243" y="7"/>
                </a:cubicBezTo>
                <a:cubicBezTo>
                  <a:pt x="243" y="7"/>
                  <a:pt x="242" y="7"/>
                  <a:pt x="241" y="7"/>
                </a:cubicBezTo>
                <a:cubicBezTo>
                  <a:pt x="240" y="7"/>
                  <a:pt x="241" y="6"/>
                  <a:pt x="238" y="6"/>
                </a:cubicBezTo>
                <a:cubicBezTo>
                  <a:pt x="238" y="6"/>
                  <a:pt x="238" y="6"/>
                  <a:pt x="238" y="6"/>
                </a:cubicBezTo>
                <a:cubicBezTo>
                  <a:pt x="237" y="6"/>
                  <a:pt x="236" y="6"/>
                  <a:pt x="236" y="6"/>
                </a:cubicBezTo>
                <a:cubicBezTo>
                  <a:pt x="235" y="6"/>
                  <a:pt x="235" y="6"/>
                  <a:pt x="234" y="6"/>
                </a:cubicBezTo>
                <a:cubicBezTo>
                  <a:pt x="233" y="6"/>
                  <a:pt x="233" y="6"/>
                  <a:pt x="232" y="6"/>
                </a:cubicBezTo>
                <a:cubicBezTo>
                  <a:pt x="230" y="6"/>
                  <a:pt x="230" y="5"/>
                  <a:pt x="227" y="4"/>
                </a:cubicBezTo>
                <a:cubicBezTo>
                  <a:pt x="226" y="4"/>
                  <a:pt x="225" y="4"/>
                  <a:pt x="223" y="4"/>
                </a:cubicBezTo>
                <a:moveTo>
                  <a:pt x="279" y="0"/>
                </a:moveTo>
                <a:cubicBezTo>
                  <a:pt x="277" y="0"/>
                  <a:pt x="276" y="0"/>
                  <a:pt x="275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74" y="0"/>
                  <a:pt x="274" y="0"/>
                  <a:pt x="272" y="0"/>
                </a:cubicBezTo>
                <a:cubicBezTo>
                  <a:pt x="272" y="0"/>
                  <a:pt x="272" y="0"/>
                  <a:pt x="271" y="0"/>
                </a:cubicBezTo>
                <a:cubicBezTo>
                  <a:pt x="267" y="0"/>
                  <a:pt x="266" y="1"/>
                  <a:pt x="264" y="1"/>
                </a:cubicBezTo>
                <a:cubicBezTo>
                  <a:pt x="263" y="1"/>
                  <a:pt x="257" y="0"/>
                  <a:pt x="254" y="0"/>
                </a:cubicBezTo>
                <a:cubicBezTo>
                  <a:pt x="251" y="0"/>
                  <a:pt x="253" y="1"/>
                  <a:pt x="248" y="1"/>
                </a:cubicBezTo>
                <a:cubicBezTo>
                  <a:pt x="248" y="1"/>
                  <a:pt x="248" y="1"/>
                  <a:pt x="248" y="1"/>
                </a:cubicBezTo>
                <a:cubicBezTo>
                  <a:pt x="248" y="1"/>
                  <a:pt x="247" y="2"/>
                  <a:pt x="246" y="2"/>
                </a:cubicBezTo>
                <a:cubicBezTo>
                  <a:pt x="245" y="2"/>
                  <a:pt x="244" y="2"/>
                  <a:pt x="243" y="2"/>
                </a:cubicBezTo>
                <a:cubicBezTo>
                  <a:pt x="243" y="2"/>
                  <a:pt x="243" y="2"/>
                  <a:pt x="242" y="2"/>
                </a:cubicBezTo>
                <a:cubicBezTo>
                  <a:pt x="238" y="2"/>
                  <a:pt x="228" y="3"/>
                  <a:pt x="227" y="3"/>
                </a:cubicBezTo>
                <a:cubicBezTo>
                  <a:pt x="228" y="3"/>
                  <a:pt x="228" y="3"/>
                  <a:pt x="228" y="3"/>
                </a:cubicBezTo>
                <a:cubicBezTo>
                  <a:pt x="229" y="3"/>
                  <a:pt x="230" y="3"/>
                  <a:pt x="231" y="3"/>
                </a:cubicBezTo>
                <a:cubicBezTo>
                  <a:pt x="231" y="3"/>
                  <a:pt x="232" y="3"/>
                  <a:pt x="233" y="3"/>
                </a:cubicBezTo>
                <a:cubicBezTo>
                  <a:pt x="234" y="3"/>
                  <a:pt x="235" y="3"/>
                  <a:pt x="236" y="3"/>
                </a:cubicBezTo>
                <a:cubicBezTo>
                  <a:pt x="237" y="3"/>
                  <a:pt x="237" y="3"/>
                  <a:pt x="238" y="3"/>
                </a:cubicBezTo>
                <a:cubicBezTo>
                  <a:pt x="236" y="3"/>
                  <a:pt x="235" y="3"/>
                  <a:pt x="233" y="4"/>
                </a:cubicBezTo>
                <a:cubicBezTo>
                  <a:pt x="234" y="4"/>
                  <a:pt x="235" y="4"/>
                  <a:pt x="236" y="4"/>
                </a:cubicBezTo>
                <a:cubicBezTo>
                  <a:pt x="239" y="4"/>
                  <a:pt x="239" y="3"/>
                  <a:pt x="242" y="3"/>
                </a:cubicBezTo>
                <a:cubicBezTo>
                  <a:pt x="243" y="3"/>
                  <a:pt x="243" y="3"/>
                  <a:pt x="244" y="3"/>
                </a:cubicBezTo>
                <a:cubicBezTo>
                  <a:pt x="244" y="3"/>
                  <a:pt x="245" y="3"/>
                  <a:pt x="246" y="3"/>
                </a:cubicBezTo>
                <a:cubicBezTo>
                  <a:pt x="241" y="3"/>
                  <a:pt x="238" y="3"/>
                  <a:pt x="236" y="4"/>
                </a:cubicBezTo>
                <a:cubicBezTo>
                  <a:pt x="237" y="4"/>
                  <a:pt x="240" y="4"/>
                  <a:pt x="243" y="4"/>
                </a:cubicBezTo>
                <a:cubicBezTo>
                  <a:pt x="241" y="4"/>
                  <a:pt x="240" y="5"/>
                  <a:pt x="239" y="5"/>
                </a:cubicBezTo>
                <a:cubicBezTo>
                  <a:pt x="240" y="5"/>
                  <a:pt x="244" y="5"/>
                  <a:pt x="248" y="6"/>
                </a:cubicBezTo>
                <a:cubicBezTo>
                  <a:pt x="249" y="6"/>
                  <a:pt x="250" y="5"/>
                  <a:pt x="251" y="5"/>
                </a:cubicBezTo>
                <a:cubicBezTo>
                  <a:pt x="252" y="5"/>
                  <a:pt x="252" y="5"/>
                  <a:pt x="253" y="5"/>
                </a:cubicBezTo>
                <a:cubicBezTo>
                  <a:pt x="252" y="6"/>
                  <a:pt x="256" y="6"/>
                  <a:pt x="259" y="6"/>
                </a:cubicBezTo>
                <a:cubicBezTo>
                  <a:pt x="261" y="6"/>
                  <a:pt x="261" y="6"/>
                  <a:pt x="262" y="6"/>
                </a:cubicBezTo>
                <a:cubicBezTo>
                  <a:pt x="262" y="6"/>
                  <a:pt x="263" y="6"/>
                  <a:pt x="263" y="6"/>
                </a:cubicBezTo>
                <a:cubicBezTo>
                  <a:pt x="264" y="6"/>
                  <a:pt x="265" y="6"/>
                  <a:pt x="268" y="6"/>
                </a:cubicBezTo>
                <a:cubicBezTo>
                  <a:pt x="273" y="6"/>
                  <a:pt x="277" y="6"/>
                  <a:pt x="280" y="6"/>
                </a:cubicBezTo>
                <a:cubicBezTo>
                  <a:pt x="281" y="6"/>
                  <a:pt x="282" y="6"/>
                  <a:pt x="282" y="6"/>
                </a:cubicBezTo>
                <a:cubicBezTo>
                  <a:pt x="281" y="6"/>
                  <a:pt x="278" y="6"/>
                  <a:pt x="275" y="7"/>
                </a:cubicBezTo>
                <a:cubicBezTo>
                  <a:pt x="272" y="7"/>
                  <a:pt x="270" y="6"/>
                  <a:pt x="267" y="6"/>
                </a:cubicBezTo>
                <a:cubicBezTo>
                  <a:pt x="266" y="7"/>
                  <a:pt x="266" y="7"/>
                  <a:pt x="266" y="7"/>
                </a:cubicBezTo>
                <a:cubicBezTo>
                  <a:pt x="266" y="7"/>
                  <a:pt x="271" y="8"/>
                  <a:pt x="272" y="8"/>
                </a:cubicBezTo>
                <a:cubicBezTo>
                  <a:pt x="267" y="8"/>
                  <a:pt x="266" y="7"/>
                  <a:pt x="262" y="7"/>
                </a:cubicBezTo>
                <a:cubicBezTo>
                  <a:pt x="260" y="6"/>
                  <a:pt x="258" y="6"/>
                  <a:pt x="257" y="6"/>
                </a:cubicBezTo>
                <a:cubicBezTo>
                  <a:pt x="256" y="6"/>
                  <a:pt x="254" y="6"/>
                  <a:pt x="253" y="6"/>
                </a:cubicBezTo>
                <a:cubicBezTo>
                  <a:pt x="253" y="6"/>
                  <a:pt x="252" y="6"/>
                  <a:pt x="252" y="6"/>
                </a:cubicBezTo>
                <a:cubicBezTo>
                  <a:pt x="252" y="6"/>
                  <a:pt x="251" y="6"/>
                  <a:pt x="251" y="6"/>
                </a:cubicBezTo>
                <a:cubicBezTo>
                  <a:pt x="252" y="7"/>
                  <a:pt x="252" y="7"/>
                  <a:pt x="253" y="7"/>
                </a:cubicBezTo>
                <a:cubicBezTo>
                  <a:pt x="252" y="7"/>
                  <a:pt x="251" y="7"/>
                  <a:pt x="251" y="7"/>
                </a:cubicBezTo>
                <a:cubicBezTo>
                  <a:pt x="250" y="7"/>
                  <a:pt x="250" y="7"/>
                  <a:pt x="250" y="7"/>
                </a:cubicBezTo>
                <a:cubicBezTo>
                  <a:pt x="250" y="8"/>
                  <a:pt x="260" y="8"/>
                  <a:pt x="260" y="9"/>
                </a:cubicBezTo>
                <a:cubicBezTo>
                  <a:pt x="260" y="10"/>
                  <a:pt x="259" y="10"/>
                  <a:pt x="257" y="10"/>
                </a:cubicBezTo>
                <a:cubicBezTo>
                  <a:pt x="257" y="10"/>
                  <a:pt x="256" y="10"/>
                  <a:pt x="255" y="10"/>
                </a:cubicBezTo>
                <a:cubicBezTo>
                  <a:pt x="255" y="10"/>
                  <a:pt x="254" y="10"/>
                  <a:pt x="253" y="10"/>
                </a:cubicBezTo>
                <a:cubicBezTo>
                  <a:pt x="253" y="10"/>
                  <a:pt x="252" y="10"/>
                  <a:pt x="252" y="10"/>
                </a:cubicBezTo>
                <a:cubicBezTo>
                  <a:pt x="249" y="11"/>
                  <a:pt x="248" y="11"/>
                  <a:pt x="247" y="12"/>
                </a:cubicBezTo>
                <a:cubicBezTo>
                  <a:pt x="247" y="12"/>
                  <a:pt x="247" y="12"/>
                  <a:pt x="247" y="12"/>
                </a:cubicBezTo>
                <a:cubicBezTo>
                  <a:pt x="247" y="12"/>
                  <a:pt x="248" y="12"/>
                  <a:pt x="248" y="12"/>
                </a:cubicBezTo>
                <a:cubicBezTo>
                  <a:pt x="249" y="12"/>
                  <a:pt x="249" y="12"/>
                  <a:pt x="249" y="12"/>
                </a:cubicBezTo>
                <a:cubicBezTo>
                  <a:pt x="250" y="12"/>
                  <a:pt x="250" y="12"/>
                  <a:pt x="251" y="12"/>
                </a:cubicBezTo>
                <a:cubicBezTo>
                  <a:pt x="251" y="12"/>
                  <a:pt x="252" y="12"/>
                  <a:pt x="253" y="12"/>
                </a:cubicBezTo>
                <a:cubicBezTo>
                  <a:pt x="253" y="14"/>
                  <a:pt x="258" y="14"/>
                  <a:pt x="260" y="14"/>
                </a:cubicBezTo>
                <a:cubicBezTo>
                  <a:pt x="260" y="14"/>
                  <a:pt x="258" y="14"/>
                  <a:pt x="258" y="14"/>
                </a:cubicBezTo>
                <a:cubicBezTo>
                  <a:pt x="255" y="14"/>
                  <a:pt x="253" y="13"/>
                  <a:pt x="248" y="13"/>
                </a:cubicBezTo>
                <a:cubicBezTo>
                  <a:pt x="248" y="13"/>
                  <a:pt x="248" y="13"/>
                  <a:pt x="248" y="13"/>
                </a:cubicBezTo>
                <a:cubicBezTo>
                  <a:pt x="247" y="13"/>
                  <a:pt x="247" y="13"/>
                  <a:pt x="247" y="13"/>
                </a:cubicBezTo>
                <a:cubicBezTo>
                  <a:pt x="247" y="13"/>
                  <a:pt x="246" y="13"/>
                  <a:pt x="246" y="13"/>
                </a:cubicBezTo>
                <a:cubicBezTo>
                  <a:pt x="246" y="13"/>
                  <a:pt x="245" y="13"/>
                  <a:pt x="245" y="13"/>
                </a:cubicBezTo>
                <a:cubicBezTo>
                  <a:pt x="244" y="13"/>
                  <a:pt x="244" y="13"/>
                  <a:pt x="243" y="14"/>
                </a:cubicBezTo>
                <a:cubicBezTo>
                  <a:pt x="244" y="15"/>
                  <a:pt x="247" y="14"/>
                  <a:pt x="249" y="15"/>
                </a:cubicBezTo>
                <a:cubicBezTo>
                  <a:pt x="245" y="16"/>
                  <a:pt x="237" y="15"/>
                  <a:pt x="237" y="17"/>
                </a:cubicBezTo>
                <a:cubicBezTo>
                  <a:pt x="237" y="17"/>
                  <a:pt x="237" y="17"/>
                  <a:pt x="238" y="17"/>
                </a:cubicBezTo>
                <a:cubicBezTo>
                  <a:pt x="238" y="17"/>
                  <a:pt x="238" y="17"/>
                  <a:pt x="239" y="17"/>
                </a:cubicBezTo>
                <a:cubicBezTo>
                  <a:pt x="239" y="17"/>
                  <a:pt x="240" y="17"/>
                  <a:pt x="241" y="17"/>
                </a:cubicBezTo>
                <a:cubicBezTo>
                  <a:pt x="246" y="17"/>
                  <a:pt x="250" y="17"/>
                  <a:pt x="256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7" y="18"/>
                  <a:pt x="258" y="17"/>
                  <a:pt x="259" y="17"/>
                </a:cubicBezTo>
                <a:cubicBezTo>
                  <a:pt x="259" y="17"/>
                  <a:pt x="260" y="17"/>
                  <a:pt x="261" y="17"/>
                </a:cubicBezTo>
                <a:cubicBezTo>
                  <a:pt x="265" y="17"/>
                  <a:pt x="269" y="17"/>
                  <a:pt x="273" y="17"/>
                </a:cubicBezTo>
                <a:cubicBezTo>
                  <a:pt x="276" y="18"/>
                  <a:pt x="275" y="18"/>
                  <a:pt x="278" y="18"/>
                </a:cubicBezTo>
                <a:cubicBezTo>
                  <a:pt x="279" y="18"/>
                  <a:pt x="281" y="19"/>
                  <a:pt x="283" y="19"/>
                </a:cubicBezTo>
                <a:cubicBezTo>
                  <a:pt x="287" y="19"/>
                  <a:pt x="291" y="18"/>
                  <a:pt x="291" y="17"/>
                </a:cubicBezTo>
                <a:cubicBezTo>
                  <a:pt x="291" y="17"/>
                  <a:pt x="289" y="17"/>
                  <a:pt x="289" y="17"/>
                </a:cubicBezTo>
                <a:cubicBezTo>
                  <a:pt x="288" y="17"/>
                  <a:pt x="286" y="17"/>
                  <a:pt x="285" y="17"/>
                </a:cubicBezTo>
                <a:cubicBezTo>
                  <a:pt x="285" y="15"/>
                  <a:pt x="291" y="17"/>
                  <a:pt x="291" y="15"/>
                </a:cubicBezTo>
                <a:cubicBezTo>
                  <a:pt x="291" y="15"/>
                  <a:pt x="290" y="15"/>
                  <a:pt x="290" y="14"/>
                </a:cubicBezTo>
                <a:cubicBezTo>
                  <a:pt x="293" y="15"/>
                  <a:pt x="295" y="15"/>
                  <a:pt x="298" y="15"/>
                </a:cubicBezTo>
                <a:cubicBezTo>
                  <a:pt x="301" y="15"/>
                  <a:pt x="302" y="13"/>
                  <a:pt x="305" y="13"/>
                </a:cubicBezTo>
                <a:cubicBezTo>
                  <a:pt x="304" y="13"/>
                  <a:pt x="302" y="12"/>
                  <a:pt x="300" y="12"/>
                </a:cubicBezTo>
                <a:cubicBezTo>
                  <a:pt x="302" y="12"/>
                  <a:pt x="303" y="12"/>
                  <a:pt x="304" y="12"/>
                </a:cubicBezTo>
                <a:cubicBezTo>
                  <a:pt x="305" y="12"/>
                  <a:pt x="305" y="12"/>
                  <a:pt x="305" y="12"/>
                </a:cubicBezTo>
                <a:cubicBezTo>
                  <a:pt x="303" y="11"/>
                  <a:pt x="302" y="11"/>
                  <a:pt x="300" y="11"/>
                </a:cubicBezTo>
                <a:cubicBezTo>
                  <a:pt x="301" y="11"/>
                  <a:pt x="303" y="11"/>
                  <a:pt x="304" y="11"/>
                </a:cubicBezTo>
                <a:cubicBezTo>
                  <a:pt x="306" y="11"/>
                  <a:pt x="308" y="11"/>
                  <a:pt x="310" y="11"/>
                </a:cubicBezTo>
                <a:cubicBezTo>
                  <a:pt x="312" y="11"/>
                  <a:pt x="315" y="12"/>
                  <a:pt x="317" y="12"/>
                </a:cubicBezTo>
                <a:cubicBezTo>
                  <a:pt x="318" y="12"/>
                  <a:pt x="318" y="12"/>
                  <a:pt x="318" y="12"/>
                </a:cubicBezTo>
                <a:cubicBezTo>
                  <a:pt x="322" y="11"/>
                  <a:pt x="325" y="11"/>
                  <a:pt x="330" y="11"/>
                </a:cubicBezTo>
                <a:cubicBezTo>
                  <a:pt x="331" y="11"/>
                  <a:pt x="331" y="11"/>
                  <a:pt x="332" y="11"/>
                </a:cubicBezTo>
                <a:cubicBezTo>
                  <a:pt x="336" y="11"/>
                  <a:pt x="342" y="11"/>
                  <a:pt x="345" y="11"/>
                </a:cubicBezTo>
                <a:cubicBezTo>
                  <a:pt x="346" y="11"/>
                  <a:pt x="347" y="11"/>
                  <a:pt x="348" y="11"/>
                </a:cubicBezTo>
                <a:cubicBezTo>
                  <a:pt x="344" y="11"/>
                  <a:pt x="339" y="10"/>
                  <a:pt x="337" y="9"/>
                </a:cubicBezTo>
                <a:cubicBezTo>
                  <a:pt x="345" y="9"/>
                  <a:pt x="352" y="11"/>
                  <a:pt x="357" y="11"/>
                </a:cubicBezTo>
                <a:cubicBezTo>
                  <a:pt x="357" y="11"/>
                  <a:pt x="357" y="11"/>
                  <a:pt x="357" y="11"/>
                </a:cubicBezTo>
                <a:cubicBezTo>
                  <a:pt x="358" y="11"/>
                  <a:pt x="358" y="12"/>
                  <a:pt x="359" y="12"/>
                </a:cubicBezTo>
                <a:cubicBezTo>
                  <a:pt x="359" y="12"/>
                  <a:pt x="360" y="12"/>
                  <a:pt x="360" y="12"/>
                </a:cubicBezTo>
                <a:cubicBezTo>
                  <a:pt x="360" y="12"/>
                  <a:pt x="361" y="12"/>
                  <a:pt x="360" y="12"/>
                </a:cubicBezTo>
                <a:cubicBezTo>
                  <a:pt x="360" y="11"/>
                  <a:pt x="353" y="10"/>
                  <a:pt x="351" y="9"/>
                </a:cubicBezTo>
                <a:cubicBezTo>
                  <a:pt x="350" y="9"/>
                  <a:pt x="350" y="8"/>
                  <a:pt x="348" y="8"/>
                </a:cubicBezTo>
                <a:cubicBezTo>
                  <a:pt x="348" y="7"/>
                  <a:pt x="347" y="7"/>
                  <a:pt x="346" y="7"/>
                </a:cubicBezTo>
                <a:cubicBezTo>
                  <a:pt x="342" y="7"/>
                  <a:pt x="338" y="6"/>
                  <a:pt x="334" y="6"/>
                </a:cubicBezTo>
                <a:cubicBezTo>
                  <a:pt x="335" y="6"/>
                  <a:pt x="335" y="6"/>
                  <a:pt x="335" y="6"/>
                </a:cubicBezTo>
                <a:cubicBezTo>
                  <a:pt x="336" y="6"/>
                  <a:pt x="336" y="6"/>
                  <a:pt x="336" y="6"/>
                </a:cubicBezTo>
                <a:cubicBezTo>
                  <a:pt x="336" y="6"/>
                  <a:pt x="337" y="6"/>
                  <a:pt x="337" y="6"/>
                </a:cubicBezTo>
                <a:cubicBezTo>
                  <a:pt x="334" y="5"/>
                  <a:pt x="321" y="3"/>
                  <a:pt x="317" y="3"/>
                </a:cubicBezTo>
                <a:cubicBezTo>
                  <a:pt x="316" y="2"/>
                  <a:pt x="315" y="2"/>
                  <a:pt x="313" y="2"/>
                </a:cubicBezTo>
                <a:cubicBezTo>
                  <a:pt x="312" y="2"/>
                  <a:pt x="311" y="2"/>
                  <a:pt x="309" y="2"/>
                </a:cubicBezTo>
                <a:cubicBezTo>
                  <a:pt x="308" y="1"/>
                  <a:pt x="308" y="1"/>
                  <a:pt x="308" y="1"/>
                </a:cubicBezTo>
                <a:cubicBezTo>
                  <a:pt x="307" y="1"/>
                  <a:pt x="307" y="2"/>
                  <a:pt x="306" y="2"/>
                </a:cubicBezTo>
                <a:cubicBezTo>
                  <a:pt x="306" y="2"/>
                  <a:pt x="306" y="2"/>
                  <a:pt x="305" y="2"/>
                </a:cubicBezTo>
                <a:cubicBezTo>
                  <a:pt x="305" y="2"/>
                  <a:pt x="304" y="2"/>
                  <a:pt x="304" y="2"/>
                </a:cubicBezTo>
                <a:cubicBezTo>
                  <a:pt x="302" y="2"/>
                  <a:pt x="301" y="1"/>
                  <a:pt x="298" y="1"/>
                </a:cubicBezTo>
                <a:cubicBezTo>
                  <a:pt x="298" y="1"/>
                  <a:pt x="297" y="1"/>
                  <a:pt x="297" y="1"/>
                </a:cubicBezTo>
                <a:cubicBezTo>
                  <a:pt x="297" y="1"/>
                  <a:pt x="296" y="1"/>
                  <a:pt x="296" y="1"/>
                </a:cubicBezTo>
                <a:cubicBezTo>
                  <a:pt x="290" y="1"/>
                  <a:pt x="285" y="0"/>
                  <a:pt x="279" y="0"/>
                </a:cubicBezTo>
              </a:path>
            </a:pathLst>
          </a:custGeom>
          <a:solidFill>
            <a:srgbClr val="739D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24" name="Freeform 32"/>
          <p:cNvSpPr>
            <a:spLocks noEditPoints="1"/>
          </p:cNvSpPr>
          <p:nvPr/>
        </p:nvSpPr>
        <p:spPr bwMode="auto">
          <a:xfrm>
            <a:off x="1228999" y="3804320"/>
            <a:ext cx="2095500" cy="2514600"/>
          </a:xfrm>
          <a:custGeom>
            <a:avLst/>
            <a:gdLst>
              <a:gd name="T0" fmla="*/ 131 w 495"/>
              <a:gd name="T1" fmla="*/ 27 h 594"/>
              <a:gd name="T2" fmla="*/ 123 w 495"/>
              <a:gd name="T3" fmla="*/ 33 h 594"/>
              <a:gd name="T4" fmla="*/ 98 w 495"/>
              <a:gd name="T5" fmla="*/ 37 h 594"/>
              <a:gd name="T6" fmla="*/ 109 w 495"/>
              <a:gd name="T7" fmla="*/ 38 h 594"/>
              <a:gd name="T8" fmla="*/ 285 w 495"/>
              <a:gd name="T9" fmla="*/ 21 h 594"/>
              <a:gd name="T10" fmla="*/ 166 w 495"/>
              <a:gd name="T11" fmla="*/ 17 h 594"/>
              <a:gd name="T12" fmla="*/ 210 w 495"/>
              <a:gd name="T13" fmla="*/ 43 h 594"/>
              <a:gd name="T14" fmla="*/ 344 w 495"/>
              <a:gd name="T15" fmla="*/ 21 h 594"/>
              <a:gd name="T16" fmla="*/ 410 w 495"/>
              <a:gd name="T17" fmla="*/ 55 h 594"/>
              <a:gd name="T18" fmla="*/ 452 w 495"/>
              <a:gd name="T19" fmla="*/ 88 h 594"/>
              <a:gd name="T20" fmla="*/ 362 w 495"/>
              <a:gd name="T21" fmla="*/ 13 h 594"/>
              <a:gd name="T22" fmla="*/ 144 w 495"/>
              <a:gd name="T23" fmla="*/ 37 h 594"/>
              <a:gd name="T24" fmla="*/ 177 w 495"/>
              <a:gd name="T25" fmla="*/ 42 h 594"/>
              <a:gd name="T26" fmla="*/ 402 w 495"/>
              <a:gd name="T27" fmla="*/ 126 h 594"/>
              <a:gd name="T28" fmla="*/ 239 w 495"/>
              <a:gd name="T29" fmla="*/ 5 h 594"/>
              <a:gd name="T30" fmla="*/ 251 w 495"/>
              <a:gd name="T31" fmla="*/ 12 h 594"/>
              <a:gd name="T32" fmla="*/ 300 w 495"/>
              <a:gd name="T33" fmla="*/ 11 h 594"/>
              <a:gd name="T34" fmla="*/ 254 w 495"/>
              <a:gd name="T35" fmla="*/ 0 h 594"/>
              <a:gd name="T36" fmla="*/ 221 w 495"/>
              <a:gd name="T37" fmla="*/ 10 h 594"/>
              <a:gd name="T38" fmla="*/ 243 w 495"/>
              <a:gd name="T39" fmla="*/ 6 h 594"/>
              <a:gd name="T40" fmla="*/ 172 w 495"/>
              <a:gd name="T41" fmla="*/ 21 h 594"/>
              <a:gd name="T42" fmla="*/ 174 w 495"/>
              <a:gd name="T43" fmla="*/ 20 h 594"/>
              <a:gd name="T44" fmla="*/ 209 w 495"/>
              <a:gd name="T45" fmla="*/ 15 h 594"/>
              <a:gd name="T46" fmla="*/ 378 w 495"/>
              <a:gd name="T47" fmla="*/ 140 h 594"/>
              <a:gd name="T48" fmla="*/ 289 w 495"/>
              <a:gd name="T49" fmla="*/ 65 h 594"/>
              <a:gd name="T50" fmla="*/ 321 w 495"/>
              <a:gd name="T51" fmla="*/ 281 h 594"/>
              <a:gd name="T52" fmla="*/ 324 w 495"/>
              <a:gd name="T53" fmla="*/ 268 h 594"/>
              <a:gd name="T54" fmla="*/ 264 w 495"/>
              <a:gd name="T55" fmla="*/ 264 h 594"/>
              <a:gd name="T56" fmla="*/ 369 w 495"/>
              <a:gd name="T57" fmla="*/ 579 h 594"/>
              <a:gd name="T58" fmla="*/ 54 w 495"/>
              <a:gd name="T59" fmla="*/ 132 h 594"/>
              <a:gd name="T60" fmla="*/ 41 w 495"/>
              <a:gd name="T61" fmla="*/ 124 h 594"/>
              <a:gd name="T62" fmla="*/ 448 w 495"/>
              <a:gd name="T63" fmla="*/ 477 h 594"/>
              <a:gd name="T64" fmla="*/ 360 w 495"/>
              <a:gd name="T65" fmla="*/ 554 h 594"/>
              <a:gd name="T66" fmla="*/ 329 w 495"/>
              <a:gd name="T67" fmla="*/ 593 h 594"/>
              <a:gd name="T68" fmla="*/ 314 w 495"/>
              <a:gd name="T69" fmla="*/ 562 h 594"/>
              <a:gd name="T70" fmla="*/ 302 w 495"/>
              <a:gd name="T71" fmla="*/ 443 h 594"/>
              <a:gd name="T72" fmla="*/ 298 w 495"/>
              <a:gd name="T73" fmla="*/ 340 h 594"/>
              <a:gd name="T74" fmla="*/ 196 w 495"/>
              <a:gd name="T75" fmla="*/ 296 h 594"/>
              <a:gd name="T76" fmla="*/ 116 w 495"/>
              <a:gd name="T77" fmla="*/ 235 h 594"/>
              <a:gd name="T78" fmla="*/ 70 w 495"/>
              <a:gd name="T79" fmla="*/ 143 h 594"/>
              <a:gd name="T80" fmla="*/ 34 w 495"/>
              <a:gd name="T81" fmla="*/ 109 h 594"/>
              <a:gd name="T82" fmla="*/ 125 w 495"/>
              <a:gd name="T83" fmla="*/ 53 h 594"/>
              <a:gd name="T84" fmla="*/ 211 w 495"/>
              <a:gd name="T85" fmla="*/ 33 h 594"/>
              <a:gd name="T86" fmla="*/ 244 w 495"/>
              <a:gd name="T87" fmla="*/ 45 h 594"/>
              <a:gd name="T88" fmla="*/ 274 w 495"/>
              <a:gd name="T89" fmla="*/ 26 h 594"/>
              <a:gd name="T90" fmla="*/ 371 w 495"/>
              <a:gd name="T91" fmla="*/ 59 h 594"/>
              <a:gd name="T92" fmla="*/ 337 w 495"/>
              <a:gd name="T93" fmla="*/ 67 h 594"/>
              <a:gd name="T94" fmla="*/ 274 w 495"/>
              <a:gd name="T95" fmla="*/ 44 h 594"/>
              <a:gd name="T96" fmla="*/ 229 w 495"/>
              <a:gd name="T97" fmla="*/ 86 h 594"/>
              <a:gd name="T98" fmla="*/ 356 w 495"/>
              <a:gd name="T99" fmla="*/ 81 h 594"/>
              <a:gd name="T100" fmla="*/ 366 w 495"/>
              <a:gd name="T101" fmla="*/ 128 h 594"/>
              <a:gd name="T102" fmla="*/ 334 w 495"/>
              <a:gd name="T103" fmla="*/ 160 h 594"/>
              <a:gd name="T104" fmla="*/ 306 w 495"/>
              <a:gd name="T105" fmla="*/ 191 h 594"/>
              <a:gd name="T106" fmla="*/ 221 w 495"/>
              <a:gd name="T107" fmla="*/ 222 h 594"/>
              <a:gd name="T108" fmla="*/ 252 w 495"/>
              <a:gd name="T109" fmla="*/ 269 h 594"/>
              <a:gd name="T110" fmla="*/ 310 w 495"/>
              <a:gd name="T111" fmla="*/ 334 h 594"/>
              <a:gd name="T112" fmla="*/ 380 w 495"/>
              <a:gd name="T113" fmla="*/ 328 h 594"/>
              <a:gd name="T114" fmla="*/ 461 w 495"/>
              <a:gd name="T115" fmla="*/ 389 h 594"/>
              <a:gd name="T116" fmla="*/ 290 w 495"/>
              <a:gd name="T117" fmla="*/ 153 h 594"/>
              <a:gd name="T118" fmla="*/ 247 w 495"/>
              <a:gd name="T119" fmla="*/ 131 h 594"/>
              <a:gd name="T120" fmla="*/ 262 w 495"/>
              <a:gd name="T121" fmla="*/ 131 h 594"/>
              <a:gd name="T122" fmla="*/ 262 w 495"/>
              <a:gd name="T123" fmla="*/ 54 h 594"/>
              <a:gd name="T124" fmla="*/ 313 w 495"/>
              <a:gd name="T125" fmla="*/ 565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95" h="594">
                <a:moveTo>
                  <a:pt x="110" y="34"/>
                </a:moveTo>
                <a:cubicBezTo>
                  <a:pt x="110" y="35"/>
                  <a:pt x="111" y="35"/>
                  <a:pt x="112" y="35"/>
                </a:cubicBezTo>
                <a:cubicBezTo>
                  <a:pt x="114" y="34"/>
                  <a:pt x="116" y="33"/>
                  <a:pt x="117" y="32"/>
                </a:cubicBezTo>
                <a:cubicBezTo>
                  <a:pt x="115" y="32"/>
                  <a:pt x="110" y="34"/>
                  <a:pt x="110" y="34"/>
                </a:cubicBezTo>
                <a:close/>
                <a:moveTo>
                  <a:pt x="141" y="24"/>
                </a:moveTo>
                <a:cubicBezTo>
                  <a:pt x="144" y="23"/>
                  <a:pt x="149" y="22"/>
                  <a:pt x="149" y="21"/>
                </a:cubicBezTo>
                <a:cubicBezTo>
                  <a:pt x="148" y="21"/>
                  <a:pt x="147" y="21"/>
                  <a:pt x="147" y="21"/>
                </a:cubicBezTo>
                <a:cubicBezTo>
                  <a:pt x="148" y="21"/>
                  <a:pt x="150" y="21"/>
                  <a:pt x="151" y="20"/>
                </a:cubicBezTo>
                <a:cubicBezTo>
                  <a:pt x="151" y="20"/>
                  <a:pt x="150" y="20"/>
                  <a:pt x="149" y="20"/>
                </a:cubicBezTo>
                <a:cubicBezTo>
                  <a:pt x="146" y="20"/>
                  <a:pt x="137" y="22"/>
                  <a:pt x="137" y="23"/>
                </a:cubicBezTo>
                <a:cubicBezTo>
                  <a:pt x="137" y="24"/>
                  <a:pt x="139" y="24"/>
                  <a:pt x="141" y="24"/>
                </a:cubicBezTo>
                <a:close/>
                <a:moveTo>
                  <a:pt x="143" y="21"/>
                </a:moveTo>
                <a:cubicBezTo>
                  <a:pt x="145" y="20"/>
                  <a:pt x="147" y="20"/>
                  <a:pt x="149" y="20"/>
                </a:cubicBezTo>
                <a:cubicBezTo>
                  <a:pt x="151" y="19"/>
                  <a:pt x="152" y="19"/>
                  <a:pt x="153" y="18"/>
                </a:cubicBezTo>
                <a:cubicBezTo>
                  <a:pt x="153" y="17"/>
                  <a:pt x="151" y="18"/>
                  <a:pt x="148" y="18"/>
                </a:cubicBezTo>
                <a:cubicBezTo>
                  <a:pt x="146" y="18"/>
                  <a:pt x="137" y="21"/>
                  <a:pt x="137" y="22"/>
                </a:cubicBezTo>
                <a:cubicBezTo>
                  <a:pt x="138" y="21"/>
                  <a:pt x="138" y="21"/>
                  <a:pt x="140" y="21"/>
                </a:cubicBezTo>
                <a:cubicBezTo>
                  <a:pt x="141" y="21"/>
                  <a:pt x="141" y="21"/>
                  <a:pt x="143" y="21"/>
                </a:cubicBezTo>
                <a:close/>
                <a:moveTo>
                  <a:pt x="131" y="27"/>
                </a:moveTo>
                <a:cubicBezTo>
                  <a:pt x="132" y="27"/>
                  <a:pt x="133" y="27"/>
                  <a:pt x="134" y="26"/>
                </a:cubicBezTo>
                <a:cubicBezTo>
                  <a:pt x="134" y="26"/>
                  <a:pt x="134" y="26"/>
                  <a:pt x="134" y="26"/>
                </a:cubicBezTo>
                <a:cubicBezTo>
                  <a:pt x="133" y="26"/>
                  <a:pt x="131" y="26"/>
                  <a:pt x="129" y="27"/>
                </a:cubicBezTo>
                <a:cubicBezTo>
                  <a:pt x="129" y="27"/>
                  <a:pt x="130" y="27"/>
                  <a:pt x="131" y="27"/>
                </a:cubicBezTo>
                <a:close/>
                <a:moveTo>
                  <a:pt x="131" y="28"/>
                </a:moveTo>
                <a:cubicBezTo>
                  <a:pt x="132" y="28"/>
                  <a:pt x="134" y="28"/>
                  <a:pt x="135" y="27"/>
                </a:cubicBezTo>
                <a:cubicBezTo>
                  <a:pt x="139" y="27"/>
                  <a:pt x="141" y="28"/>
                  <a:pt x="148" y="27"/>
                </a:cubicBezTo>
                <a:cubicBezTo>
                  <a:pt x="150" y="27"/>
                  <a:pt x="150" y="26"/>
                  <a:pt x="151" y="26"/>
                </a:cubicBezTo>
                <a:cubicBezTo>
                  <a:pt x="150" y="26"/>
                  <a:pt x="149" y="26"/>
                  <a:pt x="148" y="26"/>
                </a:cubicBezTo>
                <a:cubicBezTo>
                  <a:pt x="149" y="26"/>
                  <a:pt x="149" y="26"/>
                  <a:pt x="150" y="26"/>
                </a:cubicBezTo>
                <a:cubicBezTo>
                  <a:pt x="150" y="25"/>
                  <a:pt x="150" y="25"/>
                  <a:pt x="150" y="25"/>
                </a:cubicBezTo>
                <a:cubicBezTo>
                  <a:pt x="149" y="25"/>
                  <a:pt x="146" y="26"/>
                  <a:pt x="147" y="25"/>
                </a:cubicBezTo>
                <a:cubicBezTo>
                  <a:pt x="147" y="24"/>
                  <a:pt x="150" y="23"/>
                  <a:pt x="152" y="22"/>
                </a:cubicBezTo>
                <a:cubicBezTo>
                  <a:pt x="153" y="22"/>
                  <a:pt x="154" y="22"/>
                  <a:pt x="155" y="22"/>
                </a:cubicBezTo>
                <a:cubicBezTo>
                  <a:pt x="155" y="23"/>
                  <a:pt x="155" y="23"/>
                  <a:pt x="155" y="23"/>
                </a:cubicBezTo>
                <a:cubicBezTo>
                  <a:pt x="155" y="24"/>
                  <a:pt x="157" y="25"/>
                  <a:pt x="160" y="24"/>
                </a:cubicBezTo>
                <a:cubicBezTo>
                  <a:pt x="161" y="24"/>
                  <a:pt x="162" y="23"/>
                  <a:pt x="164" y="23"/>
                </a:cubicBezTo>
                <a:cubicBezTo>
                  <a:pt x="166" y="23"/>
                  <a:pt x="168" y="23"/>
                  <a:pt x="167" y="24"/>
                </a:cubicBezTo>
                <a:cubicBezTo>
                  <a:pt x="167" y="25"/>
                  <a:pt x="163" y="27"/>
                  <a:pt x="162" y="27"/>
                </a:cubicBezTo>
                <a:cubicBezTo>
                  <a:pt x="161" y="27"/>
                  <a:pt x="152" y="28"/>
                  <a:pt x="152" y="28"/>
                </a:cubicBezTo>
                <a:cubicBezTo>
                  <a:pt x="152" y="28"/>
                  <a:pt x="142" y="31"/>
                  <a:pt x="142" y="31"/>
                </a:cubicBezTo>
                <a:cubicBezTo>
                  <a:pt x="139" y="32"/>
                  <a:pt x="136" y="33"/>
                  <a:pt x="132" y="33"/>
                </a:cubicBezTo>
                <a:cubicBezTo>
                  <a:pt x="131" y="34"/>
                  <a:pt x="128" y="34"/>
                  <a:pt x="129" y="33"/>
                </a:cubicBezTo>
                <a:cubicBezTo>
                  <a:pt x="129" y="32"/>
                  <a:pt x="131" y="32"/>
                  <a:pt x="133" y="32"/>
                </a:cubicBezTo>
                <a:cubicBezTo>
                  <a:pt x="132" y="31"/>
                  <a:pt x="131" y="32"/>
                  <a:pt x="131" y="31"/>
                </a:cubicBezTo>
                <a:cubicBezTo>
                  <a:pt x="130" y="31"/>
                  <a:pt x="129" y="31"/>
                  <a:pt x="129" y="32"/>
                </a:cubicBezTo>
                <a:cubicBezTo>
                  <a:pt x="126" y="33"/>
                  <a:pt x="125" y="33"/>
                  <a:pt x="123" y="33"/>
                </a:cubicBezTo>
                <a:cubicBezTo>
                  <a:pt x="121" y="34"/>
                  <a:pt x="119" y="34"/>
                  <a:pt x="118" y="34"/>
                </a:cubicBezTo>
                <a:cubicBezTo>
                  <a:pt x="117" y="34"/>
                  <a:pt x="116" y="34"/>
                  <a:pt x="116" y="34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8" y="32"/>
                  <a:pt x="119" y="32"/>
                  <a:pt x="120" y="32"/>
                </a:cubicBezTo>
                <a:cubicBezTo>
                  <a:pt x="121" y="31"/>
                  <a:pt x="121" y="32"/>
                  <a:pt x="122" y="31"/>
                </a:cubicBezTo>
                <a:cubicBezTo>
                  <a:pt x="121" y="31"/>
                  <a:pt x="121" y="31"/>
                  <a:pt x="120" y="31"/>
                </a:cubicBezTo>
                <a:cubicBezTo>
                  <a:pt x="120" y="31"/>
                  <a:pt x="120" y="31"/>
                  <a:pt x="120" y="31"/>
                </a:cubicBezTo>
                <a:cubicBezTo>
                  <a:pt x="122" y="30"/>
                  <a:pt x="123" y="30"/>
                  <a:pt x="123" y="30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30"/>
                  <a:pt x="123" y="30"/>
                  <a:pt x="122" y="30"/>
                </a:cubicBezTo>
                <a:cubicBezTo>
                  <a:pt x="123" y="30"/>
                  <a:pt x="124" y="29"/>
                  <a:pt x="125" y="29"/>
                </a:cubicBezTo>
                <a:cubicBezTo>
                  <a:pt x="125" y="29"/>
                  <a:pt x="125" y="29"/>
                  <a:pt x="125" y="29"/>
                </a:cubicBezTo>
                <a:cubicBezTo>
                  <a:pt x="125" y="29"/>
                  <a:pt x="124" y="29"/>
                  <a:pt x="125" y="29"/>
                </a:cubicBezTo>
                <a:cubicBezTo>
                  <a:pt x="127" y="28"/>
                  <a:pt x="128" y="28"/>
                  <a:pt x="129" y="28"/>
                </a:cubicBezTo>
                <a:cubicBezTo>
                  <a:pt x="130" y="28"/>
                  <a:pt x="131" y="27"/>
                  <a:pt x="131" y="28"/>
                </a:cubicBezTo>
                <a:close/>
                <a:moveTo>
                  <a:pt x="126" y="31"/>
                </a:moveTo>
                <a:cubicBezTo>
                  <a:pt x="126" y="31"/>
                  <a:pt x="125" y="31"/>
                  <a:pt x="125" y="31"/>
                </a:cubicBezTo>
                <a:cubicBezTo>
                  <a:pt x="125" y="31"/>
                  <a:pt x="126" y="31"/>
                  <a:pt x="126" y="31"/>
                </a:cubicBezTo>
                <a:close/>
                <a:moveTo>
                  <a:pt x="131" y="25"/>
                </a:moveTo>
                <a:cubicBezTo>
                  <a:pt x="132" y="25"/>
                  <a:pt x="133" y="24"/>
                  <a:pt x="133" y="24"/>
                </a:cubicBezTo>
                <a:cubicBezTo>
                  <a:pt x="133" y="24"/>
                  <a:pt x="129" y="23"/>
                  <a:pt x="129" y="25"/>
                </a:cubicBezTo>
                <a:cubicBezTo>
                  <a:pt x="129" y="25"/>
                  <a:pt x="130" y="25"/>
                  <a:pt x="131" y="25"/>
                </a:cubicBezTo>
                <a:close/>
                <a:moveTo>
                  <a:pt x="98" y="37"/>
                </a:moveTo>
                <a:cubicBezTo>
                  <a:pt x="99" y="36"/>
                  <a:pt x="100" y="36"/>
                  <a:pt x="101" y="36"/>
                </a:cubicBezTo>
                <a:cubicBezTo>
                  <a:pt x="102" y="35"/>
                  <a:pt x="103" y="35"/>
                  <a:pt x="104" y="35"/>
                </a:cubicBezTo>
                <a:cubicBezTo>
                  <a:pt x="104" y="35"/>
                  <a:pt x="105" y="35"/>
                  <a:pt x="106" y="35"/>
                </a:cubicBezTo>
                <a:cubicBezTo>
                  <a:pt x="108" y="35"/>
                  <a:pt x="109" y="34"/>
                  <a:pt x="109" y="33"/>
                </a:cubicBezTo>
                <a:cubicBezTo>
                  <a:pt x="112" y="33"/>
                  <a:pt x="114" y="31"/>
                  <a:pt x="114" y="30"/>
                </a:cubicBezTo>
                <a:cubicBezTo>
                  <a:pt x="116" y="30"/>
                  <a:pt x="115" y="32"/>
                  <a:pt x="117" y="31"/>
                </a:cubicBezTo>
                <a:cubicBezTo>
                  <a:pt x="119" y="30"/>
                  <a:pt x="122" y="29"/>
                  <a:pt x="124" y="28"/>
                </a:cubicBezTo>
                <a:cubicBezTo>
                  <a:pt x="124" y="28"/>
                  <a:pt x="123" y="28"/>
                  <a:pt x="123" y="27"/>
                </a:cubicBezTo>
                <a:cubicBezTo>
                  <a:pt x="124" y="27"/>
                  <a:pt x="125" y="27"/>
                  <a:pt x="125" y="26"/>
                </a:cubicBezTo>
                <a:cubicBezTo>
                  <a:pt x="125" y="25"/>
                  <a:pt x="117" y="28"/>
                  <a:pt x="117" y="28"/>
                </a:cubicBezTo>
                <a:cubicBezTo>
                  <a:pt x="116" y="28"/>
                  <a:pt x="116" y="28"/>
                  <a:pt x="115" y="28"/>
                </a:cubicBezTo>
                <a:cubicBezTo>
                  <a:pt x="111" y="29"/>
                  <a:pt x="110" y="31"/>
                  <a:pt x="107" y="32"/>
                </a:cubicBezTo>
                <a:cubicBezTo>
                  <a:pt x="105" y="33"/>
                  <a:pt x="103" y="34"/>
                  <a:pt x="100" y="35"/>
                </a:cubicBezTo>
                <a:cubicBezTo>
                  <a:pt x="100" y="35"/>
                  <a:pt x="97" y="36"/>
                  <a:pt x="97" y="36"/>
                </a:cubicBezTo>
                <a:cubicBezTo>
                  <a:pt x="97" y="36"/>
                  <a:pt x="98" y="36"/>
                  <a:pt x="98" y="37"/>
                </a:cubicBezTo>
                <a:close/>
                <a:moveTo>
                  <a:pt x="88" y="51"/>
                </a:moveTo>
                <a:cubicBezTo>
                  <a:pt x="88" y="51"/>
                  <a:pt x="89" y="51"/>
                  <a:pt x="89" y="51"/>
                </a:cubicBezTo>
                <a:cubicBezTo>
                  <a:pt x="90" y="51"/>
                  <a:pt x="90" y="51"/>
                  <a:pt x="91" y="51"/>
                </a:cubicBezTo>
                <a:cubicBezTo>
                  <a:pt x="92" y="51"/>
                  <a:pt x="102" y="47"/>
                  <a:pt x="102" y="47"/>
                </a:cubicBezTo>
                <a:cubicBezTo>
                  <a:pt x="103" y="46"/>
                  <a:pt x="109" y="42"/>
                  <a:pt x="114" y="40"/>
                </a:cubicBezTo>
                <a:cubicBezTo>
                  <a:pt x="115" y="40"/>
                  <a:pt x="122" y="38"/>
                  <a:pt x="123" y="37"/>
                </a:cubicBezTo>
                <a:cubicBezTo>
                  <a:pt x="123" y="36"/>
                  <a:pt x="117" y="36"/>
                  <a:pt x="114" y="37"/>
                </a:cubicBezTo>
                <a:cubicBezTo>
                  <a:pt x="112" y="37"/>
                  <a:pt x="110" y="38"/>
                  <a:pt x="109" y="38"/>
                </a:cubicBezTo>
                <a:cubicBezTo>
                  <a:pt x="106" y="39"/>
                  <a:pt x="105" y="38"/>
                  <a:pt x="102" y="39"/>
                </a:cubicBezTo>
                <a:cubicBezTo>
                  <a:pt x="100" y="39"/>
                  <a:pt x="98" y="40"/>
                  <a:pt x="97" y="41"/>
                </a:cubicBezTo>
                <a:cubicBezTo>
                  <a:pt x="94" y="41"/>
                  <a:pt x="92" y="41"/>
                  <a:pt x="89" y="43"/>
                </a:cubicBezTo>
                <a:cubicBezTo>
                  <a:pt x="89" y="43"/>
                  <a:pt x="91" y="43"/>
                  <a:pt x="90" y="44"/>
                </a:cubicBezTo>
                <a:cubicBezTo>
                  <a:pt x="90" y="46"/>
                  <a:pt x="83" y="49"/>
                  <a:pt x="82" y="51"/>
                </a:cubicBezTo>
                <a:cubicBezTo>
                  <a:pt x="82" y="52"/>
                  <a:pt x="87" y="50"/>
                  <a:pt x="88" y="51"/>
                </a:cubicBezTo>
                <a:close/>
                <a:moveTo>
                  <a:pt x="288" y="30"/>
                </a:moveTo>
                <a:cubicBezTo>
                  <a:pt x="291" y="30"/>
                  <a:pt x="292" y="30"/>
                  <a:pt x="294" y="30"/>
                </a:cubicBezTo>
                <a:cubicBezTo>
                  <a:pt x="295" y="30"/>
                  <a:pt x="296" y="30"/>
                  <a:pt x="298" y="30"/>
                </a:cubicBezTo>
                <a:cubicBezTo>
                  <a:pt x="300" y="30"/>
                  <a:pt x="301" y="30"/>
                  <a:pt x="301" y="30"/>
                </a:cubicBezTo>
                <a:cubicBezTo>
                  <a:pt x="298" y="29"/>
                  <a:pt x="295" y="27"/>
                  <a:pt x="290" y="27"/>
                </a:cubicBezTo>
                <a:cubicBezTo>
                  <a:pt x="287" y="27"/>
                  <a:pt x="286" y="26"/>
                  <a:pt x="282" y="26"/>
                </a:cubicBezTo>
                <a:cubicBezTo>
                  <a:pt x="281" y="26"/>
                  <a:pt x="279" y="26"/>
                  <a:pt x="279" y="27"/>
                </a:cubicBezTo>
                <a:cubicBezTo>
                  <a:pt x="279" y="28"/>
                  <a:pt x="281" y="28"/>
                  <a:pt x="283" y="28"/>
                </a:cubicBezTo>
                <a:cubicBezTo>
                  <a:pt x="281" y="29"/>
                  <a:pt x="284" y="30"/>
                  <a:pt x="288" y="30"/>
                </a:cubicBezTo>
                <a:close/>
                <a:moveTo>
                  <a:pt x="251" y="23"/>
                </a:moveTo>
                <a:cubicBezTo>
                  <a:pt x="255" y="23"/>
                  <a:pt x="260" y="23"/>
                  <a:pt x="264" y="23"/>
                </a:cubicBezTo>
                <a:cubicBezTo>
                  <a:pt x="266" y="23"/>
                  <a:pt x="266" y="22"/>
                  <a:pt x="268" y="22"/>
                </a:cubicBezTo>
                <a:cubicBezTo>
                  <a:pt x="269" y="23"/>
                  <a:pt x="269" y="23"/>
                  <a:pt x="271" y="23"/>
                </a:cubicBezTo>
                <a:cubicBezTo>
                  <a:pt x="277" y="23"/>
                  <a:pt x="284" y="24"/>
                  <a:pt x="285" y="22"/>
                </a:cubicBezTo>
                <a:cubicBezTo>
                  <a:pt x="285" y="22"/>
                  <a:pt x="284" y="22"/>
                  <a:pt x="283" y="22"/>
                </a:cubicBezTo>
                <a:cubicBezTo>
                  <a:pt x="283" y="21"/>
                  <a:pt x="283" y="21"/>
                  <a:pt x="283" y="21"/>
                </a:cubicBezTo>
                <a:cubicBezTo>
                  <a:pt x="284" y="21"/>
                  <a:pt x="284" y="21"/>
                  <a:pt x="285" y="21"/>
                </a:cubicBezTo>
                <a:cubicBezTo>
                  <a:pt x="282" y="20"/>
                  <a:pt x="278" y="19"/>
                  <a:pt x="272" y="19"/>
                </a:cubicBezTo>
                <a:cubicBezTo>
                  <a:pt x="263" y="19"/>
                  <a:pt x="261" y="20"/>
                  <a:pt x="252" y="20"/>
                </a:cubicBezTo>
                <a:cubicBezTo>
                  <a:pt x="247" y="20"/>
                  <a:pt x="244" y="20"/>
                  <a:pt x="240" y="19"/>
                </a:cubicBezTo>
                <a:cubicBezTo>
                  <a:pt x="240" y="19"/>
                  <a:pt x="238" y="20"/>
                  <a:pt x="238" y="19"/>
                </a:cubicBezTo>
                <a:cubicBezTo>
                  <a:pt x="239" y="19"/>
                  <a:pt x="239" y="19"/>
                  <a:pt x="239" y="19"/>
                </a:cubicBezTo>
                <a:cubicBezTo>
                  <a:pt x="237" y="18"/>
                  <a:pt x="233" y="19"/>
                  <a:pt x="232" y="18"/>
                </a:cubicBezTo>
                <a:cubicBezTo>
                  <a:pt x="234" y="18"/>
                  <a:pt x="236" y="18"/>
                  <a:pt x="238" y="18"/>
                </a:cubicBezTo>
                <a:cubicBezTo>
                  <a:pt x="237" y="17"/>
                  <a:pt x="230" y="17"/>
                  <a:pt x="231" y="16"/>
                </a:cubicBezTo>
                <a:cubicBezTo>
                  <a:pt x="230" y="16"/>
                  <a:pt x="229" y="16"/>
                  <a:pt x="228" y="16"/>
                </a:cubicBezTo>
                <a:cubicBezTo>
                  <a:pt x="227" y="16"/>
                  <a:pt x="226" y="17"/>
                  <a:pt x="225" y="17"/>
                </a:cubicBezTo>
                <a:cubicBezTo>
                  <a:pt x="219" y="17"/>
                  <a:pt x="218" y="15"/>
                  <a:pt x="211" y="15"/>
                </a:cubicBezTo>
                <a:cubicBezTo>
                  <a:pt x="209" y="15"/>
                  <a:pt x="206" y="16"/>
                  <a:pt x="206" y="16"/>
                </a:cubicBezTo>
                <a:cubicBezTo>
                  <a:pt x="206" y="17"/>
                  <a:pt x="216" y="18"/>
                  <a:pt x="217" y="18"/>
                </a:cubicBezTo>
                <a:cubicBezTo>
                  <a:pt x="219" y="18"/>
                  <a:pt x="220" y="17"/>
                  <a:pt x="221" y="17"/>
                </a:cubicBezTo>
                <a:cubicBezTo>
                  <a:pt x="223" y="18"/>
                  <a:pt x="224" y="19"/>
                  <a:pt x="227" y="20"/>
                </a:cubicBezTo>
                <a:cubicBezTo>
                  <a:pt x="226" y="20"/>
                  <a:pt x="225" y="20"/>
                  <a:pt x="225" y="21"/>
                </a:cubicBezTo>
                <a:cubicBezTo>
                  <a:pt x="225" y="22"/>
                  <a:pt x="233" y="23"/>
                  <a:pt x="236" y="23"/>
                </a:cubicBezTo>
                <a:cubicBezTo>
                  <a:pt x="238" y="23"/>
                  <a:pt x="240" y="22"/>
                  <a:pt x="241" y="22"/>
                </a:cubicBezTo>
                <a:cubicBezTo>
                  <a:pt x="242" y="22"/>
                  <a:pt x="242" y="22"/>
                  <a:pt x="243" y="22"/>
                </a:cubicBezTo>
                <a:cubicBezTo>
                  <a:pt x="242" y="23"/>
                  <a:pt x="248" y="23"/>
                  <a:pt x="251" y="23"/>
                </a:cubicBezTo>
                <a:close/>
                <a:moveTo>
                  <a:pt x="170" y="19"/>
                </a:moveTo>
                <a:cubicBezTo>
                  <a:pt x="171" y="19"/>
                  <a:pt x="172" y="18"/>
                  <a:pt x="173" y="18"/>
                </a:cubicBezTo>
                <a:cubicBezTo>
                  <a:pt x="169" y="18"/>
                  <a:pt x="169" y="17"/>
                  <a:pt x="166" y="17"/>
                </a:cubicBezTo>
                <a:cubicBezTo>
                  <a:pt x="165" y="18"/>
                  <a:pt x="169" y="19"/>
                  <a:pt x="170" y="19"/>
                </a:cubicBezTo>
                <a:close/>
                <a:moveTo>
                  <a:pt x="207" y="30"/>
                </a:moveTo>
                <a:cubicBezTo>
                  <a:pt x="206" y="30"/>
                  <a:pt x="204" y="30"/>
                  <a:pt x="203" y="30"/>
                </a:cubicBezTo>
                <a:cubicBezTo>
                  <a:pt x="203" y="30"/>
                  <a:pt x="204" y="30"/>
                  <a:pt x="204" y="29"/>
                </a:cubicBezTo>
                <a:cubicBezTo>
                  <a:pt x="204" y="29"/>
                  <a:pt x="199" y="30"/>
                  <a:pt x="198" y="30"/>
                </a:cubicBezTo>
                <a:cubicBezTo>
                  <a:pt x="199" y="29"/>
                  <a:pt x="203" y="28"/>
                  <a:pt x="203" y="27"/>
                </a:cubicBezTo>
                <a:cubicBezTo>
                  <a:pt x="203" y="27"/>
                  <a:pt x="202" y="27"/>
                  <a:pt x="202" y="27"/>
                </a:cubicBezTo>
                <a:cubicBezTo>
                  <a:pt x="199" y="27"/>
                  <a:pt x="197" y="27"/>
                  <a:pt x="195" y="27"/>
                </a:cubicBezTo>
                <a:cubicBezTo>
                  <a:pt x="192" y="27"/>
                  <a:pt x="188" y="27"/>
                  <a:pt x="186" y="29"/>
                </a:cubicBezTo>
                <a:cubicBezTo>
                  <a:pt x="184" y="29"/>
                  <a:pt x="184" y="29"/>
                  <a:pt x="184" y="29"/>
                </a:cubicBezTo>
                <a:cubicBezTo>
                  <a:pt x="184" y="30"/>
                  <a:pt x="187" y="30"/>
                  <a:pt x="189" y="30"/>
                </a:cubicBezTo>
                <a:cubicBezTo>
                  <a:pt x="189" y="30"/>
                  <a:pt x="189" y="30"/>
                  <a:pt x="189" y="31"/>
                </a:cubicBezTo>
                <a:cubicBezTo>
                  <a:pt x="189" y="31"/>
                  <a:pt x="187" y="31"/>
                  <a:pt x="187" y="31"/>
                </a:cubicBezTo>
                <a:cubicBezTo>
                  <a:pt x="184" y="32"/>
                  <a:pt x="182" y="31"/>
                  <a:pt x="180" y="31"/>
                </a:cubicBezTo>
                <a:cubicBezTo>
                  <a:pt x="180" y="32"/>
                  <a:pt x="180" y="32"/>
                  <a:pt x="180" y="32"/>
                </a:cubicBezTo>
                <a:cubicBezTo>
                  <a:pt x="184" y="34"/>
                  <a:pt x="189" y="33"/>
                  <a:pt x="193" y="34"/>
                </a:cubicBezTo>
                <a:cubicBezTo>
                  <a:pt x="194" y="35"/>
                  <a:pt x="194" y="35"/>
                  <a:pt x="197" y="35"/>
                </a:cubicBezTo>
                <a:cubicBezTo>
                  <a:pt x="198" y="35"/>
                  <a:pt x="199" y="34"/>
                  <a:pt x="200" y="34"/>
                </a:cubicBezTo>
                <a:cubicBezTo>
                  <a:pt x="205" y="33"/>
                  <a:pt x="206" y="34"/>
                  <a:pt x="207" y="30"/>
                </a:cubicBezTo>
                <a:close/>
                <a:moveTo>
                  <a:pt x="195" y="42"/>
                </a:moveTo>
                <a:cubicBezTo>
                  <a:pt x="195" y="42"/>
                  <a:pt x="192" y="42"/>
                  <a:pt x="192" y="43"/>
                </a:cubicBezTo>
                <a:cubicBezTo>
                  <a:pt x="192" y="43"/>
                  <a:pt x="204" y="44"/>
                  <a:pt x="206" y="44"/>
                </a:cubicBezTo>
                <a:cubicBezTo>
                  <a:pt x="208" y="44"/>
                  <a:pt x="208" y="43"/>
                  <a:pt x="210" y="43"/>
                </a:cubicBezTo>
                <a:cubicBezTo>
                  <a:pt x="209" y="42"/>
                  <a:pt x="203" y="40"/>
                  <a:pt x="200" y="40"/>
                </a:cubicBezTo>
                <a:cubicBezTo>
                  <a:pt x="197" y="40"/>
                  <a:pt x="197" y="42"/>
                  <a:pt x="195" y="42"/>
                </a:cubicBezTo>
                <a:close/>
                <a:moveTo>
                  <a:pt x="444" y="378"/>
                </a:moveTo>
                <a:cubicBezTo>
                  <a:pt x="444" y="378"/>
                  <a:pt x="442" y="380"/>
                  <a:pt x="442" y="378"/>
                </a:cubicBezTo>
                <a:cubicBezTo>
                  <a:pt x="441" y="378"/>
                  <a:pt x="440" y="377"/>
                  <a:pt x="439" y="377"/>
                </a:cubicBezTo>
                <a:cubicBezTo>
                  <a:pt x="438" y="377"/>
                  <a:pt x="438" y="377"/>
                  <a:pt x="438" y="377"/>
                </a:cubicBezTo>
                <a:cubicBezTo>
                  <a:pt x="436" y="377"/>
                  <a:pt x="435" y="379"/>
                  <a:pt x="435" y="382"/>
                </a:cubicBezTo>
                <a:cubicBezTo>
                  <a:pt x="435" y="383"/>
                  <a:pt x="439" y="386"/>
                  <a:pt x="441" y="386"/>
                </a:cubicBezTo>
                <a:cubicBezTo>
                  <a:pt x="443" y="386"/>
                  <a:pt x="445" y="381"/>
                  <a:pt x="445" y="380"/>
                </a:cubicBezTo>
                <a:cubicBezTo>
                  <a:pt x="445" y="380"/>
                  <a:pt x="445" y="378"/>
                  <a:pt x="444" y="378"/>
                </a:cubicBezTo>
                <a:close/>
                <a:moveTo>
                  <a:pt x="356" y="14"/>
                </a:moveTo>
                <a:cubicBezTo>
                  <a:pt x="355" y="14"/>
                  <a:pt x="354" y="14"/>
                  <a:pt x="353" y="13"/>
                </a:cubicBezTo>
                <a:cubicBezTo>
                  <a:pt x="350" y="14"/>
                  <a:pt x="344" y="13"/>
                  <a:pt x="339" y="13"/>
                </a:cubicBezTo>
                <a:cubicBezTo>
                  <a:pt x="338" y="13"/>
                  <a:pt x="336" y="13"/>
                  <a:pt x="336" y="13"/>
                </a:cubicBezTo>
                <a:cubicBezTo>
                  <a:pt x="336" y="15"/>
                  <a:pt x="344" y="15"/>
                  <a:pt x="347" y="16"/>
                </a:cubicBezTo>
                <a:cubicBezTo>
                  <a:pt x="348" y="17"/>
                  <a:pt x="346" y="17"/>
                  <a:pt x="344" y="18"/>
                </a:cubicBezTo>
                <a:cubicBezTo>
                  <a:pt x="341" y="18"/>
                  <a:pt x="335" y="16"/>
                  <a:pt x="331" y="16"/>
                </a:cubicBezTo>
                <a:cubicBezTo>
                  <a:pt x="328" y="16"/>
                  <a:pt x="326" y="16"/>
                  <a:pt x="324" y="16"/>
                </a:cubicBezTo>
                <a:cubicBezTo>
                  <a:pt x="320" y="16"/>
                  <a:pt x="315" y="15"/>
                  <a:pt x="315" y="17"/>
                </a:cubicBezTo>
                <a:cubicBezTo>
                  <a:pt x="315" y="17"/>
                  <a:pt x="330" y="20"/>
                  <a:pt x="331" y="20"/>
                </a:cubicBezTo>
                <a:cubicBezTo>
                  <a:pt x="333" y="20"/>
                  <a:pt x="334" y="21"/>
                  <a:pt x="336" y="21"/>
                </a:cubicBezTo>
                <a:cubicBezTo>
                  <a:pt x="337" y="21"/>
                  <a:pt x="337" y="21"/>
                  <a:pt x="338" y="21"/>
                </a:cubicBezTo>
                <a:cubicBezTo>
                  <a:pt x="340" y="21"/>
                  <a:pt x="342" y="21"/>
                  <a:pt x="344" y="21"/>
                </a:cubicBezTo>
                <a:cubicBezTo>
                  <a:pt x="343" y="22"/>
                  <a:pt x="344" y="22"/>
                  <a:pt x="342" y="22"/>
                </a:cubicBezTo>
                <a:cubicBezTo>
                  <a:pt x="339" y="22"/>
                  <a:pt x="336" y="22"/>
                  <a:pt x="333" y="21"/>
                </a:cubicBezTo>
                <a:cubicBezTo>
                  <a:pt x="332" y="21"/>
                  <a:pt x="332" y="21"/>
                  <a:pt x="331" y="21"/>
                </a:cubicBezTo>
                <a:cubicBezTo>
                  <a:pt x="329" y="21"/>
                  <a:pt x="328" y="21"/>
                  <a:pt x="327" y="21"/>
                </a:cubicBezTo>
                <a:cubicBezTo>
                  <a:pt x="326" y="21"/>
                  <a:pt x="322" y="20"/>
                  <a:pt x="322" y="21"/>
                </a:cubicBezTo>
                <a:cubicBezTo>
                  <a:pt x="325" y="22"/>
                  <a:pt x="324" y="22"/>
                  <a:pt x="328" y="22"/>
                </a:cubicBezTo>
                <a:cubicBezTo>
                  <a:pt x="330" y="22"/>
                  <a:pt x="332" y="23"/>
                  <a:pt x="334" y="24"/>
                </a:cubicBezTo>
                <a:cubicBezTo>
                  <a:pt x="333" y="24"/>
                  <a:pt x="333" y="24"/>
                  <a:pt x="331" y="24"/>
                </a:cubicBezTo>
                <a:cubicBezTo>
                  <a:pt x="333" y="25"/>
                  <a:pt x="338" y="26"/>
                  <a:pt x="341" y="27"/>
                </a:cubicBezTo>
                <a:cubicBezTo>
                  <a:pt x="343" y="27"/>
                  <a:pt x="342" y="27"/>
                  <a:pt x="343" y="27"/>
                </a:cubicBezTo>
                <a:cubicBezTo>
                  <a:pt x="343" y="27"/>
                  <a:pt x="342" y="26"/>
                  <a:pt x="342" y="26"/>
                </a:cubicBezTo>
                <a:cubicBezTo>
                  <a:pt x="342" y="26"/>
                  <a:pt x="343" y="26"/>
                  <a:pt x="345" y="26"/>
                </a:cubicBezTo>
                <a:cubicBezTo>
                  <a:pt x="347" y="27"/>
                  <a:pt x="348" y="27"/>
                  <a:pt x="349" y="27"/>
                </a:cubicBezTo>
                <a:cubicBezTo>
                  <a:pt x="352" y="27"/>
                  <a:pt x="352" y="27"/>
                  <a:pt x="354" y="27"/>
                </a:cubicBezTo>
                <a:cubicBezTo>
                  <a:pt x="356" y="28"/>
                  <a:pt x="357" y="28"/>
                  <a:pt x="359" y="28"/>
                </a:cubicBezTo>
                <a:cubicBezTo>
                  <a:pt x="376" y="31"/>
                  <a:pt x="386" y="36"/>
                  <a:pt x="391" y="42"/>
                </a:cubicBezTo>
                <a:cubicBezTo>
                  <a:pt x="392" y="43"/>
                  <a:pt x="391" y="43"/>
                  <a:pt x="392" y="43"/>
                </a:cubicBezTo>
                <a:cubicBezTo>
                  <a:pt x="393" y="44"/>
                  <a:pt x="395" y="44"/>
                  <a:pt x="395" y="45"/>
                </a:cubicBezTo>
                <a:cubicBezTo>
                  <a:pt x="396" y="46"/>
                  <a:pt x="393" y="45"/>
                  <a:pt x="393" y="47"/>
                </a:cubicBezTo>
                <a:cubicBezTo>
                  <a:pt x="393" y="48"/>
                  <a:pt x="395" y="48"/>
                  <a:pt x="397" y="49"/>
                </a:cubicBezTo>
                <a:cubicBezTo>
                  <a:pt x="399" y="49"/>
                  <a:pt x="399" y="48"/>
                  <a:pt x="400" y="48"/>
                </a:cubicBezTo>
                <a:cubicBezTo>
                  <a:pt x="405" y="49"/>
                  <a:pt x="407" y="52"/>
                  <a:pt x="411" y="54"/>
                </a:cubicBezTo>
                <a:cubicBezTo>
                  <a:pt x="411" y="55"/>
                  <a:pt x="412" y="55"/>
                  <a:pt x="410" y="55"/>
                </a:cubicBezTo>
                <a:cubicBezTo>
                  <a:pt x="407" y="54"/>
                  <a:pt x="405" y="52"/>
                  <a:pt x="402" y="52"/>
                </a:cubicBezTo>
                <a:cubicBezTo>
                  <a:pt x="401" y="51"/>
                  <a:pt x="401" y="51"/>
                  <a:pt x="399" y="51"/>
                </a:cubicBezTo>
                <a:cubicBezTo>
                  <a:pt x="400" y="53"/>
                  <a:pt x="410" y="56"/>
                  <a:pt x="415" y="57"/>
                </a:cubicBezTo>
                <a:cubicBezTo>
                  <a:pt x="414" y="59"/>
                  <a:pt x="412" y="59"/>
                  <a:pt x="412" y="61"/>
                </a:cubicBezTo>
                <a:cubicBezTo>
                  <a:pt x="410" y="60"/>
                  <a:pt x="410" y="60"/>
                  <a:pt x="408" y="60"/>
                </a:cubicBezTo>
                <a:cubicBezTo>
                  <a:pt x="408" y="60"/>
                  <a:pt x="408" y="60"/>
                  <a:pt x="408" y="60"/>
                </a:cubicBezTo>
                <a:cubicBezTo>
                  <a:pt x="405" y="60"/>
                  <a:pt x="405" y="61"/>
                  <a:pt x="403" y="62"/>
                </a:cubicBezTo>
                <a:cubicBezTo>
                  <a:pt x="403" y="63"/>
                  <a:pt x="403" y="63"/>
                  <a:pt x="404" y="64"/>
                </a:cubicBezTo>
                <a:cubicBezTo>
                  <a:pt x="405" y="64"/>
                  <a:pt x="405" y="64"/>
                  <a:pt x="406" y="64"/>
                </a:cubicBezTo>
                <a:cubicBezTo>
                  <a:pt x="406" y="65"/>
                  <a:pt x="405" y="65"/>
                  <a:pt x="405" y="66"/>
                </a:cubicBezTo>
                <a:cubicBezTo>
                  <a:pt x="406" y="67"/>
                  <a:pt x="410" y="69"/>
                  <a:pt x="411" y="70"/>
                </a:cubicBezTo>
                <a:cubicBezTo>
                  <a:pt x="412" y="71"/>
                  <a:pt x="412" y="73"/>
                  <a:pt x="413" y="73"/>
                </a:cubicBezTo>
                <a:cubicBezTo>
                  <a:pt x="416" y="74"/>
                  <a:pt x="416" y="72"/>
                  <a:pt x="418" y="74"/>
                </a:cubicBezTo>
                <a:cubicBezTo>
                  <a:pt x="417" y="74"/>
                  <a:pt x="416" y="74"/>
                  <a:pt x="416" y="75"/>
                </a:cubicBezTo>
                <a:cubicBezTo>
                  <a:pt x="417" y="77"/>
                  <a:pt x="423" y="83"/>
                  <a:pt x="426" y="84"/>
                </a:cubicBezTo>
                <a:cubicBezTo>
                  <a:pt x="426" y="85"/>
                  <a:pt x="426" y="85"/>
                  <a:pt x="427" y="86"/>
                </a:cubicBezTo>
                <a:cubicBezTo>
                  <a:pt x="430" y="87"/>
                  <a:pt x="431" y="87"/>
                  <a:pt x="432" y="89"/>
                </a:cubicBezTo>
                <a:cubicBezTo>
                  <a:pt x="434" y="89"/>
                  <a:pt x="436" y="89"/>
                  <a:pt x="438" y="89"/>
                </a:cubicBezTo>
                <a:cubicBezTo>
                  <a:pt x="441" y="90"/>
                  <a:pt x="441" y="93"/>
                  <a:pt x="445" y="94"/>
                </a:cubicBezTo>
                <a:cubicBezTo>
                  <a:pt x="446" y="94"/>
                  <a:pt x="446" y="94"/>
                  <a:pt x="447" y="94"/>
                </a:cubicBezTo>
                <a:cubicBezTo>
                  <a:pt x="447" y="95"/>
                  <a:pt x="448" y="95"/>
                  <a:pt x="449" y="95"/>
                </a:cubicBezTo>
                <a:cubicBezTo>
                  <a:pt x="452" y="96"/>
                  <a:pt x="450" y="92"/>
                  <a:pt x="453" y="92"/>
                </a:cubicBezTo>
                <a:cubicBezTo>
                  <a:pt x="452" y="91"/>
                  <a:pt x="452" y="90"/>
                  <a:pt x="452" y="88"/>
                </a:cubicBezTo>
                <a:cubicBezTo>
                  <a:pt x="451" y="86"/>
                  <a:pt x="457" y="88"/>
                  <a:pt x="456" y="86"/>
                </a:cubicBezTo>
                <a:cubicBezTo>
                  <a:pt x="456" y="85"/>
                  <a:pt x="455" y="84"/>
                  <a:pt x="454" y="84"/>
                </a:cubicBezTo>
                <a:cubicBezTo>
                  <a:pt x="454" y="83"/>
                  <a:pt x="455" y="83"/>
                  <a:pt x="455" y="83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4" y="81"/>
                  <a:pt x="460" y="83"/>
                  <a:pt x="462" y="83"/>
                </a:cubicBezTo>
                <a:cubicBezTo>
                  <a:pt x="464" y="83"/>
                  <a:pt x="463" y="82"/>
                  <a:pt x="464" y="82"/>
                </a:cubicBezTo>
                <a:cubicBezTo>
                  <a:pt x="464" y="83"/>
                  <a:pt x="464" y="83"/>
                  <a:pt x="465" y="83"/>
                </a:cubicBezTo>
                <a:cubicBezTo>
                  <a:pt x="465" y="84"/>
                  <a:pt x="466" y="84"/>
                  <a:pt x="466" y="84"/>
                </a:cubicBezTo>
                <a:cubicBezTo>
                  <a:pt x="468" y="84"/>
                  <a:pt x="472" y="86"/>
                  <a:pt x="474" y="85"/>
                </a:cubicBezTo>
                <a:cubicBezTo>
                  <a:pt x="476" y="85"/>
                  <a:pt x="471" y="81"/>
                  <a:pt x="472" y="80"/>
                </a:cubicBezTo>
                <a:cubicBezTo>
                  <a:pt x="473" y="81"/>
                  <a:pt x="473" y="81"/>
                  <a:pt x="474" y="81"/>
                </a:cubicBezTo>
                <a:cubicBezTo>
                  <a:pt x="474" y="80"/>
                  <a:pt x="475" y="80"/>
                  <a:pt x="476" y="81"/>
                </a:cubicBezTo>
                <a:cubicBezTo>
                  <a:pt x="477" y="81"/>
                  <a:pt x="477" y="81"/>
                  <a:pt x="478" y="82"/>
                </a:cubicBezTo>
                <a:cubicBezTo>
                  <a:pt x="455" y="57"/>
                  <a:pt x="428" y="37"/>
                  <a:pt x="398" y="21"/>
                </a:cubicBezTo>
                <a:cubicBezTo>
                  <a:pt x="398" y="21"/>
                  <a:pt x="397" y="21"/>
                  <a:pt x="397" y="21"/>
                </a:cubicBezTo>
                <a:cubicBezTo>
                  <a:pt x="398" y="21"/>
                  <a:pt x="398" y="22"/>
                  <a:pt x="399" y="22"/>
                </a:cubicBezTo>
                <a:cubicBezTo>
                  <a:pt x="398" y="22"/>
                  <a:pt x="398" y="22"/>
                  <a:pt x="397" y="22"/>
                </a:cubicBezTo>
                <a:cubicBezTo>
                  <a:pt x="394" y="21"/>
                  <a:pt x="392" y="20"/>
                  <a:pt x="390" y="19"/>
                </a:cubicBezTo>
                <a:cubicBezTo>
                  <a:pt x="390" y="19"/>
                  <a:pt x="390" y="19"/>
                  <a:pt x="389" y="19"/>
                </a:cubicBezTo>
                <a:cubicBezTo>
                  <a:pt x="389" y="19"/>
                  <a:pt x="390" y="19"/>
                  <a:pt x="390" y="20"/>
                </a:cubicBezTo>
                <a:cubicBezTo>
                  <a:pt x="388" y="19"/>
                  <a:pt x="387" y="18"/>
                  <a:pt x="384" y="17"/>
                </a:cubicBezTo>
                <a:cubicBezTo>
                  <a:pt x="381" y="16"/>
                  <a:pt x="378" y="16"/>
                  <a:pt x="374" y="16"/>
                </a:cubicBezTo>
                <a:cubicBezTo>
                  <a:pt x="369" y="14"/>
                  <a:pt x="367" y="14"/>
                  <a:pt x="362" y="13"/>
                </a:cubicBezTo>
                <a:cubicBezTo>
                  <a:pt x="357" y="13"/>
                  <a:pt x="362" y="15"/>
                  <a:pt x="356" y="14"/>
                </a:cubicBezTo>
                <a:close/>
                <a:moveTo>
                  <a:pt x="409" y="57"/>
                </a:moveTo>
                <a:cubicBezTo>
                  <a:pt x="405" y="55"/>
                  <a:pt x="404" y="53"/>
                  <a:pt x="400" y="53"/>
                </a:cubicBezTo>
                <a:cubicBezTo>
                  <a:pt x="399" y="52"/>
                  <a:pt x="397" y="52"/>
                  <a:pt x="397" y="53"/>
                </a:cubicBezTo>
                <a:cubicBezTo>
                  <a:pt x="398" y="54"/>
                  <a:pt x="399" y="56"/>
                  <a:pt x="401" y="56"/>
                </a:cubicBezTo>
                <a:cubicBezTo>
                  <a:pt x="402" y="56"/>
                  <a:pt x="403" y="56"/>
                  <a:pt x="404" y="57"/>
                </a:cubicBezTo>
                <a:cubicBezTo>
                  <a:pt x="406" y="57"/>
                  <a:pt x="409" y="58"/>
                  <a:pt x="409" y="57"/>
                </a:cubicBezTo>
                <a:close/>
                <a:moveTo>
                  <a:pt x="179" y="41"/>
                </a:moveTo>
                <a:cubicBezTo>
                  <a:pt x="182" y="41"/>
                  <a:pt x="182" y="41"/>
                  <a:pt x="185" y="40"/>
                </a:cubicBezTo>
                <a:cubicBezTo>
                  <a:pt x="182" y="40"/>
                  <a:pt x="169" y="40"/>
                  <a:pt x="170" y="38"/>
                </a:cubicBezTo>
                <a:cubicBezTo>
                  <a:pt x="170" y="36"/>
                  <a:pt x="166" y="35"/>
                  <a:pt x="166" y="33"/>
                </a:cubicBezTo>
                <a:cubicBezTo>
                  <a:pt x="166" y="32"/>
                  <a:pt x="170" y="31"/>
                  <a:pt x="170" y="31"/>
                </a:cubicBezTo>
                <a:cubicBezTo>
                  <a:pt x="170" y="29"/>
                  <a:pt x="167" y="30"/>
                  <a:pt x="165" y="30"/>
                </a:cubicBezTo>
                <a:cubicBezTo>
                  <a:pt x="162" y="30"/>
                  <a:pt x="160" y="31"/>
                  <a:pt x="160" y="31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57" y="33"/>
                  <a:pt x="158" y="32"/>
                  <a:pt x="156" y="33"/>
                </a:cubicBezTo>
                <a:cubicBezTo>
                  <a:pt x="155" y="33"/>
                  <a:pt x="153" y="33"/>
                  <a:pt x="153" y="34"/>
                </a:cubicBezTo>
                <a:cubicBezTo>
                  <a:pt x="153" y="34"/>
                  <a:pt x="155" y="37"/>
                  <a:pt x="156" y="37"/>
                </a:cubicBezTo>
                <a:cubicBezTo>
                  <a:pt x="155" y="38"/>
                  <a:pt x="155" y="38"/>
                  <a:pt x="153" y="38"/>
                </a:cubicBezTo>
                <a:cubicBezTo>
                  <a:pt x="151" y="38"/>
                  <a:pt x="152" y="37"/>
                  <a:pt x="151" y="36"/>
                </a:cubicBezTo>
                <a:cubicBezTo>
                  <a:pt x="151" y="35"/>
                  <a:pt x="149" y="35"/>
                  <a:pt x="147" y="35"/>
                </a:cubicBezTo>
                <a:cubicBezTo>
                  <a:pt x="146" y="35"/>
                  <a:pt x="144" y="35"/>
                  <a:pt x="143" y="36"/>
                </a:cubicBezTo>
                <a:cubicBezTo>
                  <a:pt x="144" y="36"/>
                  <a:pt x="144" y="36"/>
                  <a:pt x="144" y="37"/>
                </a:cubicBezTo>
                <a:cubicBezTo>
                  <a:pt x="142" y="37"/>
                  <a:pt x="141" y="37"/>
                  <a:pt x="139" y="38"/>
                </a:cubicBezTo>
                <a:cubicBezTo>
                  <a:pt x="138" y="37"/>
                  <a:pt x="137" y="36"/>
                  <a:pt x="133" y="37"/>
                </a:cubicBezTo>
                <a:cubicBezTo>
                  <a:pt x="131" y="37"/>
                  <a:pt x="130" y="38"/>
                  <a:pt x="128" y="39"/>
                </a:cubicBezTo>
                <a:cubicBezTo>
                  <a:pt x="128" y="38"/>
                  <a:pt x="128" y="37"/>
                  <a:pt x="126" y="37"/>
                </a:cubicBezTo>
                <a:cubicBezTo>
                  <a:pt x="121" y="38"/>
                  <a:pt x="108" y="43"/>
                  <a:pt x="107" y="46"/>
                </a:cubicBezTo>
                <a:cubicBezTo>
                  <a:pt x="107" y="46"/>
                  <a:pt x="110" y="46"/>
                  <a:pt x="111" y="46"/>
                </a:cubicBezTo>
                <a:cubicBezTo>
                  <a:pt x="113" y="45"/>
                  <a:pt x="114" y="45"/>
                  <a:pt x="116" y="45"/>
                </a:cubicBezTo>
                <a:cubicBezTo>
                  <a:pt x="114" y="46"/>
                  <a:pt x="110" y="46"/>
                  <a:pt x="110" y="47"/>
                </a:cubicBezTo>
                <a:cubicBezTo>
                  <a:pt x="110" y="49"/>
                  <a:pt x="117" y="47"/>
                  <a:pt x="121" y="46"/>
                </a:cubicBezTo>
                <a:cubicBezTo>
                  <a:pt x="123" y="46"/>
                  <a:pt x="126" y="46"/>
                  <a:pt x="128" y="45"/>
                </a:cubicBezTo>
                <a:cubicBezTo>
                  <a:pt x="130" y="45"/>
                  <a:pt x="131" y="45"/>
                  <a:pt x="132" y="45"/>
                </a:cubicBezTo>
                <a:cubicBezTo>
                  <a:pt x="130" y="46"/>
                  <a:pt x="129" y="46"/>
                  <a:pt x="127" y="46"/>
                </a:cubicBezTo>
                <a:cubicBezTo>
                  <a:pt x="121" y="47"/>
                  <a:pt x="117" y="48"/>
                  <a:pt x="113" y="50"/>
                </a:cubicBezTo>
                <a:cubicBezTo>
                  <a:pt x="114" y="51"/>
                  <a:pt x="116" y="51"/>
                  <a:pt x="119" y="51"/>
                </a:cubicBezTo>
                <a:cubicBezTo>
                  <a:pt x="121" y="50"/>
                  <a:pt x="126" y="50"/>
                  <a:pt x="127" y="50"/>
                </a:cubicBezTo>
                <a:cubicBezTo>
                  <a:pt x="129" y="50"/>
                  <a:pt x="127" y="51"/>
                  <a:pt x="129" y="51"/>
                </a:cubicBezTo>
                <a:cubicBezTo>
                  <a:pt x="134" y="50"/>
                  <a:pt x="138" y="50"/>
                  <a:pt x="143" y="49"/>
                </a:cubicBezTo>
                <a:cubicBezTo>
                  <a:pt x="146" y="48"/>
                  <a:pt x="150" y="48"/>
                  <a:pt x="154" y="46"/>
                </a:cubicBezTo>
                <a:cubicBezTo>
                  <a:pt x="157" y="46"/>
                  <a:pt x="156" y="45"/>
                  <a:pt x="159" y="45"/>
                </a:cubicBezTo>
                <a:cubicBezTo>
                  <a:pt x="163" y="44"/>
                  <a:pt x="165" y="46"/>
                  <a:pt x="171" y="45"/>
                </a:cubicBezTo>
                <a:cubicBezTo>
                  <a:pt x="175" y="45"/>
                  <a:pt x="179" y="45"/>
                  <a:pt x="181" y="43"/>
                </a:cubicBezTo>
                <a:cubicBezTo>
                  <a:pt x="180" y="43"/>
                  <a:pt x="179" y="43"/>
                  <a:pt x="179" y="43"/>
                </a:cubicBezTo>
                <a:cubicBezTo>
                  <a:pt x="179" y="43"/>
                  <a:pt x="177" y="43"/>
                  <a:pt x="177" y="42"/>
                </a:cubicBezTo>
                <a:cubicBezTo>
                  <a:pt x="177" y="42"/>
                  <a:pt x="178" y="42"/>
                  <a:pt x="179" y="41"/>
                </a:cubicBezTo>
                <a:close/>
                <a:moveTo>
                  <a:pt x="409" y="139"/>
                </a:moveTo>
                <a:cubicBezTo>
                  <a:pt x="410" y="140"/>
                  <a:pt x="410" y="140"/>
                  <a:pt x="410" y="140"/>
                </a:cubicBezTo>
                <a:cubicBezTo>
                  <a:pt x="412" y="140"/>
                  <a:pt x="413" y="138"/>
                  <a:pt x="414" y="137"/>
                </a:cubicBezTo>
                <a:cubicBezTo>
                  <a:pt x="415" y="138"/>
                  <a:pt x="415" y="140"/>
                  <a:pt x="416" y="140"/>
                </a:cubicBezTo>
                <a:cubicBezTo>
                  <a:pt x="416" y="140"/>
                  <a:pt x="417" y="140"/>
                  <a:pt x="417" y="141"/>
                </a:cubicBezTo>
                <a:cubicBezTo>
                  <a:pt x="417" y="141"/>
                  <a:pt x="418" y="142"/>
                  <a:pt x="419" y="142"/>
                </a:cubicBezTo>
                <a:cubicBezTo>
                  <a:pt x="420" y="143"/>
                  <a:pt x="421" y="141"/>
                  <a:pt x="421" y="140"/>
                </a:cubicBezTo>
                <a:cubicBezTo>
                  <a:pt x="421" y="139"/>
                  <a:pt x="420" y="138"/>
                  <a:pt x="420" y="137"/>
                </a:cubicBezTo>
                <a:cubicBezTo>
                  <a:pt x="419" y="137"/>
                  <a:pt x="419" y="138"/>
                  <a:pt x="418" y="137"/>
                </a:cubicBezTo>
                <a:cubicBezTo>
                  <a:pt x="418" y="137"/>
                  <a:pt x="417" y="136"/>
                  <a:pt x="416" y="135"/>
                </a:cubicBezTo>
                <a:cubicBezTo>
                  <a:pt x="416" y="135"/>
                  <a:pt x="418" y="135"/>
                  <a:pt x="418" y="134"/>
                </a:cubicBezTo>
                <a:cubicBezTo>
                  <a:pt x="417" y="134"/>
                  <a:pt x="416" y="134"/>
                  <a:pt x="416" y="134"/>
                </a:cubicBezTo>
                <a:cubicBezTo>
                  <a:pt x="416" y="132"/>
                  <a:pt x="416" y="131"/>
                  <a:pt x="416" y="130"/>
                </a:cubicBezTo>
                <a:cubicBezTo>
                  <a:pt x="415" y="130"/>
                  <a:pt x="413" y="130"/>
                  <a:pt x="411" y="129"/>
                </a:cubicBezTo>
                <a:cubicBezTo>
                  <a:pt x="411" y="130"/>
                  <a:pt x="410" y="130"/>
                  <a:pt x="409" y="130"/>
                </a:cubicBezTo>
                <a:cubicBezTo>
                  <a:pt x="409" y="129"/>
                  <a:pt x="409" y="129"/>
                  <a:pt x="409" y="129"/>
                </a:cubicBezTo>
                <a:cubicBezTo>
                  <a:pt x="408" y="129"/>
                  <a:pt x="407" y="129"/>
                  <a:pt x="407" y="129"/>
                </a:cubicBezTo>
                <a:cubicBezTo>
                  <a:pt x="406" y="128"/>
                  <a:pt x="406" y="128"/>
                  <a:pt x="406" y="128"/>
                </a:cubicBezTo>
                <a:cubicBezTo>
                  <a:pt x="407" y="127"/>
                  <a:pt x="407" y="127"/>
                  <a:pt x="407" y="127"/>
                </a:cubicBezTo>
                <a:cubicBezTo>
                  <a:pt x="406" y="127"/>
                  <a:pt x="405" y="126"/>
                  <a:pt x="404" y="126"/>
                </a:cubicBezTo>
                <a:cubicBezTo>
                  <a:pt x="404" y="126"/>
                  <a:pt x="404" y="127"/>
                  <a:pt x="402" y="127"/>
                </a:cubicBezTo>
                <a:cubicBezTo>
                  <a:pt x="402" y="126"/>
                  <a:pt x="402" y="126"/>
                  <a:pt x="402" y="126"/>
                </a:cubicBezTo>
                <a:cubicBezTo>
                  <a:pt x="403" y="124"/>
                  <a:pt x="406" y="123"/>
                  <a:pt x="406" y="120"/>
                </a:cubicBezTo>
                <a:cubicBezTo>
                  <a:pt x="406" y="120"/>
                  <a:pt x="405" y="119"/>
                  <a:pt x="404" y="119"/>
                </a:cubicBezTo>
                <a:cubicBezTo>
                  <a:pt x="402" y="118"/>
                  <a:pt x="401" y="120"/>
                  <a:pt x="400" y="122"/>
                </a:cubicBezTo>
                <a:cubicBezTo>
                  <a:pt x="398" y="124"/>
                  <a:pt x="397" y="130"/>
                  <a:pt x="393" y="131"/>
                </a:cubicBezTo>
                <a:cubicBezTo>
                  <a:pt x="393" y="131"/>
                  <a:pt x="393" y="132"/>
                  <a:pt x="394" y="132"/>
                </a:cubicBezTo>
                <a:cubicBezTo>
                  <a:pt x="394" y="132"/>
                  <a:pt x="394" y="132"/>
                  <a:pt x="394" y="132"/>
                </a:cubicBezTo>
                <a:cubicBezTo>
                  <a:pt x="394" y="132"/>
                  <a:pt x="391" y="134"/>
                  <a:pt x="391" y="134"/>
                </a:cubicBezTo>
                <a:cubicBezTo>
                  <a:pt x="391" y="135"/>
                  <a:pt x="392" y="136"/>
                  <a:pt x="393" y="136"/>
                </a:cubicBezTo>
                <a:cubicBezTo>
                  <a:pt x="395" y="136"/>
                  <a:pt x="395" y="135"/>
                  <a:pt x="398" y="136"/>
                </a:cubicBezTo>
                <a:cubicBezTo>
                  <a:pt x="400" y="136"/>
                  <a:pt x="401" y="137"/>
                  <a:pt x="403" y="137"/>
                </a:cubicBezTo>
                <a:cubicBezTo>
                  <a:pt x="404" y="137"/>
                  <a:pt x="405" y="137"/>
                  <a:pt x="406" y="137"/>
                </a:cubicBezTo>
                <a:cubicBezTo>
                  <a:pt x="407" y="138"/>
                  <a:pt x="409" y="137"/>
                  <a:pt x="410" y="138"/>
                </a:cubicBezTo>
                <a:cubicBezTo>
                  <a:pt x="410" y="138"/>
                  <a:pt x="409" y="138"/>
                  <a:pt x="409" y="139"/>
                </a:cubicBezTo>
                <a:close/>
                <a:moveTo>
                  <a:pt x="231" y="3"/>
                </a:moveTo>
                <a:cubicBezTo>
                  <a:pt x="232" y="3"/>
                  <a:pt x="233" y="3"/>
                  <a:pt x="233" y="3"/>
                </a:cubicBezTo>
                <a:cubicBezTo>
                  <a:pt x="235" y="3"/>
                  <a:pt x="236" y="3"/>
                  <a:pt x="238" y="3"/>
                </a:cubicBezTo>
                <a:cubicBezTo>
                  <a:pt x="236" y="3"/>
                  <a:pt x="235" y="3"/>
                  <a:pt x="234" y="4"/>
                </a:cubicBezTo>
                <a:cubicBezTo>
                  <a:pt x="234" y="4"/>
                  <a:pt x="236" y="4"/>
                  <a:pt x="236" y="4"/>
                </a:cubicBezTo>
                <a:cubicBezTo>
                  <a:pt x="239" y="4"/>
                  <a:pt x="239" y="3"/>
                  <a:pt x="243" y="3"/>
                </a:cubicBezTo>
                <a:cubicBezTo>
                  <a:pt x="244" y="3"/>
                  <a:pt x="245" y="3"/>
                  <a:pt x="246" y="3"/>
                </a:cubicBezTo>
                <a:cubicBezTo>
                  <a:pt x="242" y="3"/>
                  <a:pt x="238" y="3"/>
                  <a:pt x="236" y="4"/>
                </a:cubicBezTo>
                <a:cubicBezTo>
                  <a:pt x="237" y="4"/>
                  <a:pt x="240" y="4"/>
                  <a:pt x="243" y="4"/>
                </a:cubicBezTo>
                <a:cubicBezTo>
                  <a:pt x="241" y="4"/>
                  <a:pt x="240" y="5"/>
                  <a:pt x="239" y="5"/>
                </a:cubicBezTo>
                <a:cubicBezTo>
                  <a:pt x="240" y="5"/>
                  <a:pt x="245" y="5"/>
                  <a:pt x="248" y="6"/>
                </a:cubicBezTo>
                <a:cubicBezTo>
                  <a:pt x="249" y="6"/>
                  <a:pt x="250" y="5"/>
                  <a:pt x="251" y="5"/>
                </a:cubicBezTo>
                <a:cubicBezTo>
                  <a:pt x="252" y="5"/>
                  <a:pt x="253" y="5"/>
                  <a:pt x="253" y="5"/>
                </a:cubicBezTo>
                <a:cubicBezTo>
                  <a:pt x="252" y="6"/>
                  <a:pt x="256" y="6"/>
                  <a:pt x="260" y="6"/>
                </a:cubicBezTo>
                <a:cubicBezTo>
                  <a:pt x="261" y="6"/>
                  <a:pt x="261" y="6"/>
                  <a:pt x="263" y="6"/>
                </a:cubicBezTo>
                <a:cubicBezTo>
                  <a:pt x="264" y="6"/>
                  <a:pt x="265" y="6"/>
                  <a:pt x="268" y="6"/>
                </a:cubicBezTo>
                <a:cubicBezTo>
                  <a:pt x="274" y="6"/>
                  <a:pt x="277" y="6"/>
                  <a:pt x="280" y="6"/>
                </a:cubicBezTo>
                <a:cubicBezTo>
                  <a:pt x="281" y="6"/>
                  <a:pt x="282" y="6"/>
                  <a:pt x="282" y="6"/>
                </a:cubicBezTo>
                <a:cubicBezTo>
                  <a:pt x="281" y="6"/>
                  <a:pt x="278" y="6"/>
                  <a:pt x="275" y="7"/>
                </a:cubicBezTo>
                <a:cubicBezTo>
                  <a:pt x="272" y="7"/>
                  <a:pt x="270" y="6"/>
                  <a:pt x="267" y="6"/>
                </a:cubicBezTo>
                <a:cubicBezTo>
                  <a:pt x="266" y="7"/>
                  <a:pt x="266" y="7"/>
                  <a:pt x="266" y="7"/>
                </a:cubicBezTo>
                <a:cubicBezTo>
                  <a:pt x="266" y="7"/>
                  <a:pt x="271" y="8"/>
                  <a:pt x="272" y="8"/>
                </a:cubicBezTo>
                <a:cubicBezTo>
                  <a:pt x="267" y="8"/>
                  <a:pt x="266" y="7"/>
                  <a:pt x="262" y="7"/>
                </a:cubicBezTo>
                <a:cubicBezTo>
                  <a:pt x="259" y="6"/>
                  <a:pt x="255" y="6"/>
                  <a:pt x="254" y="6"/>
                </a:cubicBezTo>
                <a:cubicBezTo>
                  <a:pt x="253" y="6"/>
                  <a:pt x="252" y="6"/>
                  <a:pt x="251" y="6"/>
                </a:cubicBezTo>
                <a:cubicBezTo>
                  <a:pt x="252" y="7"/>
                  <a:pt x="252" y="7"/>
                  <a:pt x="253" y="7"/>
                </a:cubicBezTo>
                <a:cubicBezTo>
                  <a:pt x="252" y="7"/>
                  <a:pt x="250" y="7"/>
                  <a:pt x="250" y="7"/>
                </a:cubicBezTo>
                <a:cubicBezTo>
                  <a:pt x="250" y="8"/>
                  <a:pt x="260" y="8"/>
                  <a:pt x="261" y="9"/>
                </a:cubicBezTo>
                <a:cubicBezTo>
                  <a:pt x="260" y="11"/>
                  <a:pt x="256" y="10"/>
                  <a:pt x="252" y="10"/>
                </a:cubicBezTo>
                <a:cubicBezTo>
                  <a:pt x="249" y="11"/>
                  <a:pt x="248" y="11"/>
                  <a:pt x="247" y="12"/>
                </a:cubicBezTo>
                <a:cubicBezTo>
                  <a:pt x="247" y="12"/>
                  <a:pt x="247" y="12"/>
                  <a:pt x="247" y="12"/>
                </a:cubicBezTo>
                <a:cubicBezTo>
                  <a:pt x="248" y="12"/>
                  <a:pt x="249" y="12"/>
                  <a:pt x="249" y="12"/>
                </a:cubicBezTo>
                <a:cubicBezTo>
                  <a:pt x="250" y="12"/>
                  <a:pt x="250" y="12"/>
                  <a:pt x="251" y="12"/>
                </a:cubicBezTo>
                <a:cubicBezTo>
                  <a:pt x="252" y="12"/>
                  <a:pt x="253" y="12"/>
                  <a:pt x="253" y="12"/>
                </a:cubicBezTo>
                <a:cubicBezTo>
                  <a:pt x="253" y="14"/>
                  <a:pt x="258" y="14"/>
                  <a:pt x="261" y="14"/>
                </a:cubicBezTo>
                <a:cubicBezTo>
                  <a:pt x="260" y="14"/>
                  <a:pt x="259" y="14"/>
                  <a:pt x="258" y="14"/>
                </a:cubicBezTo>
                <a:cubicBezTo>
                  <a:pt x="255" y="14"/>
                  <a:pt x="253" y="13"/>
                  <a:pt x="248" y="13"/>
                </a:cubicBezTo>
                <a:cubicBezTo>
                  <a:pt x="246" y="13"/>
                  <a:pt x="244" y="13"/>
                  <a:pt x="244" y="14"/>
                </a:cubicBezTo>
                <a:cubicBezTo>
                  <a:pt x="244" y="15"/>
                  <a:pt x="247" y="14"/>
                  <a:pt x="249" y="15"/>
                </a:cubicBezTo>
                <a:cubicBezTo>
                  <a:pt x="246" y="16"/>
                  <a:pt x="237" y="15"/>
                  <a:pt x="237" y="17"/>
                </a:cubicBezTo>
                <a:cubicBezTo>
                  <a:pt x="237" y="17"/>
                  <a:pt x="238" y="17"/>
                  <a:pt x="239" y="17"/>
                </a:cubicBezTo>
                <a:cubicBezTo>
                  <a:pt x="239" y="17"/>
                  <a:pt x="240" y="17"/>
                  <a:pt x="241" y="17"/>
                </a:cubicBezTo>
                <a:cubicBezTo>
                  <a:pt x="246" y="17"/>
                  <a:pt x="251" y="17"/>
                  <a:pt x="256" y="18"/>
                </a:cubicBezTo>
                <a:cubicBezTo>
                  <a:pt x="259" y="18"/>
                  <a:pt x="260" y="17"/>
                  <a:pt x="261" y="17"/>
                </a:cubicBezTo>
                <a:cubicBezTo>
                  <a:pt x="265" y="17"/>
                  <a:pt x="269" y="17"/>
                  <a:pt x="273" y="17"/>
                </a:cubicBezTo>
                <a:cubicBezTo>
                  <a:pt x="276" y="18"/>
                  <a:pt x="275" y="18"/>
                  <a:pt x="279" y="18"/>
                </a:cubicBezTo>
                <a:cubicBezTo>
                  <a:pt x="282" y="19"/>
                  <a:pt x="291" y="19"/>
                  <a:pt x="291" y="17"/>
                </a:cubicBezTo>
                <a:cubicBezTo>
                  <a:pt x="291" y="17"/>
                  <a:pt x="289" y="17"/>
                  <a:pt x="289" y="17"/>
                </a:cubicBezTo>
                <a:cubicBezTo>
                  <a:pt x="288" y="17"/>
                  <a:pt x="286" y="17"/>
                  <a:pt x="285" y="17"/>
                </a:cubicBezTo>
                <a:cubicBezTo>
                  <a:pt x="285" y="15"/>
                  <a:pt x="291" y="17"/>
                  <a:pt x="291" y="15"/>
                </a:cubicBezTo>
                <a:cubicBezTo>
                  <a:pt x="291" y="15"/>
                  <a:pt x="291" y="15"/>
                  <a:pt x="290" y="14"/>
                </a:cubicBezTo>
                <a:cubicBezTo>
                  <a:pt x="293" y="15"/>
                  <a:pt x="296" y="15"/>
                  <a:pt x="298" y="15"/>
                </a:cubicBezTo>
                <a:cubicBezTo>
                  <a:pt x="301" y="15"/>
                  <a:pt x="302" y="13"/>
                  <a:pt x="305" y="13"/>
                </a:cubicBezTo>
                <a:cubicBezTo>
                  <a:pt x="304" y="13"/>
                  <a:pt x="302" y="12"/>
                  <a:pt x="300" y="12"/>
                </a:cubicBezTo>
                <a:cubicBezTo>
                  <a:pt x="304" y="12"/>
                  <a:pt x="305" y="13"/>
                  <a:pt x="305" y="12"/>
                </a:cubicBezTo>
                <a:cubicBezTo>
                  <a:pt x="303" y="11"/>
                  <a:pt x="302" y="11"/>
                  <a:pt x="300" y="11"/>
                </a:cubicBezTo>
                <a:cubicBezTo>
                  <a:pt x="303" y="11"/>
                  <a:pt x="307" y="11"/>
                  <a:pt x="310" y="11"/>
                </a:cubicBezTo>
                <a:cubicBezTo>
                  <a:pt x="313" y="11"/>
                  <a:pt x="316" y="12"/>
                  <a:pt x="318" y="12"/>
                </a:cubicBezTo>
                <a:cubicBezTo>
                  <a:pt x="323" y="11"/>
                  <a:pt x="326" y="10"/>
                  <a:pt x="332" y="11"/>
                </a:cubicBezTo>
                <a:cubicBezTo>
                  <a:pt x="337" y="11"/>
                  <a:pt x="345" y="12"/>
                  <a:pt x="348" y="11"/>
                </a:cubicBezTo>
                <a:cubicBezTo>
                  <a:pt x="345" y="11"/>
                  <a:pt x="339" y="10"/>
                  <a:pt x="337" y="9"/>
                </a:cubicBezTo>
                <a:cubicBezTo>
                  <a:pt x="345" y="9"/>
                  <a:pt x="352" y="11"/>
                  <a:pt x="357" y="11"/>
                </a:cubicBezTo>
                <a:cubicBezTo>
                  <a:pt x="358" y="11"/>
                  <a:pt x="361" y="12"/>
                  <a:pt x="361" y="12"/>
                </a:cubicBezTo>
                <a:cubicBezTo>
                  <a:pt x="360" y="11"/>
                  <a:pt x="353" y="10"/>
                  <a:pt x="351" y="9"/>
                </a:cubicBezTo>
                <a:cubicBezTo>
                  <a:pt x="350" y="9"/>
                  <a:pt x="350" y="8"/>
                  <a:pt x="349" y="8"/>
                </a:cubicBezTo>
                <a:cubicBezTo>
                  <a:pt x="348" y="8"/>
                  <a:pt x="347" y="7"/>
                  <a:pt x="346" y="7"/>
                </a:cubicBezTo>
                <a:cubicBezTo>
                  <a:pt x="342" y="7"/>
                  <a:pt x="338" y="6"/>
                  <a:pt x="335" y="6"/>
                </a:cubicBezTo>
                <a:cubicBezTo>
                  <a:pt x="336" y="6"/>
                  <a:pt x="336" y="6"/>
                  <a:pt x="337" y="6"/>
                </a:cubicBezTo>
                <a:cubicBezTo>
                  <a:pt x="334" y="5"/>
                  <a:pt x="321" y="3"/>
                  <a:pt x="318" y="3"/>
                </a:cubicBezTo>
                <a:cubicBezTo>
                  <a:pt x="316" y="2"/>
                  <a:pt x="315" y="2"/>
                  <a:pt x="313" y="2"/>
                </a:cubicBezTo>
                <a:cubicBezTo>
                  <a:pt x="312" y="2"/>
                  <a:pt x="311" y="2"/>
                  <a:pt x="309" y="2"/>
                </a:cubicBezTo>
                <a:cubicBezTo>
                  <a:pt x="307" y="1"/>
                  <a:pt x="306" y="2"/>
                  <a:pt x="304" y="2"/>
                </a:cubicBezTo>
                <a:cubicBezTo>
                  <a:pt x="302" y="2"/>
                  <a:pt x="301" y="1"/>
                  <a:pt x="298" y="1"/>
                </a:cubicBezTo>
                <a:cubicBezTo>
                  <a:pt x="298" y="1"/>
                  <a:pt x="297" y="1"/>
                  <a:pt x="297" y="1"/>
                </a:cubicBezTo>
                <a:cubicBezTo>
                  <a:pt x="291" y="1"/>
                  <a:pt x="285" y="0"/>
                  <a:pt x="279" y="0"/>
                </a:cubicBezTo>
                <a:cubicBezTo>
                  <a:pt x="277" y="0"/>
                  <a:pt x="276" y="0"/>
                  <a:pt x="275" y="0"/>
                </a:cubicBezTo>
                <a:cubicBezTo>
                  <a:pt x="273" y="0"/>
                  <a:pt x="275" y="0"/>
                  <a:pt x="272" y="0"/>
                </a:cubicBezTo>
                <a:cubicBezTo>
                  <a:pt x="268" y="0"/>
                  <a:pt x="266" y="1"/>
                  <a:pt x="265" y="1"/>
                </a:cubicBezTo>
                <a:cubicBezTo>
                  <a:pt x="263" y="1"/>
                  <a:pt x="257" y="0"/>
                  <a:pt x="254" y="0"/>
                </a:cubicBezTo>
                <a:cubicBezTo>
                  <a:pt x="251" y="0"/>
                  <a:pt x="253" y="1"/>
                  <a:pt x="248" y="1"/>
                </a:cubicBezTo>
                <a:cubicBezTo>
                  <a:pt x="248" y="1"/>
                  <a:pt x="247" y="2"/>
                  <a:pt x="247" y="2"/>
                </a:cubicBezTo>
                <a:cubicBezTo>
                  <a:pt x="246" y="2"/>
                  <a:pt x="244" y="2"/>
                  <a:pt x="243" y="2"/>
                </a:cubicBezTo>
                <a:cubicBezTo>
                  <a:pt x="239" y="1"/>
                  <a:pt x="229" y="2"/>
                  <a:pt x="227" y="3"/>
                </a:cubicBezTo>
                <a:cubicBezTo>
                  <a:pt x="229" y="3"/>
                  <a:pt x="230" y="3"/>
                  <a:pt x="231" y="3"/>
                </a:cubicBezTo>
                <a:close/>
                <a:moveTo>
                  <a:pt x="200" y="12"/>
                </a:moveTo>
                <a:cubicBezTo>
                  <a:pt x="200" y="13"/>
                  <a:pt x="203" y="13"/>
                  <a:pt x="205" y="13"/>
                </a:cubicBezTo>
                <a:cubicBezTo>
                  <a:pt x="205" y="13"/>
                  <a:pt x="203" y="14"/>
                  <a:pt x="203" y="14"/>
                </a:cubicBezTo>
                <a:cubicBezTo>
                  <a:pt x="203" y="15"/>
                  <a:pt x="209" y="14"/>
                  <a:pt x="214" y="13"/>
                </a:cubicBezTo>
                <a:cubicBezTo>
                  <a:pt x="214" y="12"/>
                  <a:pt x="214" y="12"/>
                  <a:pt x="214" y="12"/>
                </a:cubicBezTo>
                <a:cubicBezTo>
                  <a:pt x="214" y="10"/>
                  <a:pt x="209" y="12"/>
                  <a:pt x="209" y="11"/>
                </a:cubicBezTo>
                <a:cubicBezTo>
                  <a:pt x="207" y="11"/>
                  <a:pt x="204" y="11"/>
                  <a:pt x="204" y="11"/>
                </a:cubicBezTo>
                <a:cubicBezTo>
                  <a:pt x="202" y="11"/>
                  <a:pt x="200" y="11"/>
                  <a:pt x="200" y="12"/>
                </a:cubicBezTo>
                <a:close/>
                <a:moveTo>
                  <a:pt x="198" y="8"/>
                </a:moveTo>
                <a:cubicBezTo>
                  <a:pt x="199" y="8"/>
                  <a:pt x="200" y="8"/>
                  <a:pt x="201" y="8"/>
                </a:cubicBezTo>
                <a:cubicBezTo>
                  <a:pt x="201" y="7"/>
                  <a:pt x="201" y="7"/>
                  <a:pt x="201" y="7"/>
                </a:cubicBezTo>
                <a:cubicBezTo>
                  <a:pt x="200" y="7"/>
                  <a:pt x="197" y="7"/>
                  <a:pt x="195" y="7"/>
                </a:cubicBezTo>
                <a:cubicBezTo>
                  <a:pt x="195" y="8"/>
                  <a:pt x="197" y="8"/>
                  <a:pt x="198" y="8"/>
                </a:cubicBezTo>
                <a:close/>
                <a:moveTo>
                  <a:pt x="218" y="9"/>
                </a:moveTo>
                <a:cubicBezTo>
                  <a:pt x="217" y="9"/>
                  <a:pt x="216" y="9"/>
                  <a:pt x="214" y="10"/>
                </a:cubicBezTo>
                <a:cubicBezTo>
                  <a:pt x="214" y="10"/>
                  <a:pt x="214" y="10"/>
                  <a:pt x="215" y="10"/>
                </a:cubicBezTo>
                <a:cubicBezTo>
                  <a:pt x="216" y="10"/>
                  <a:pt x="217" y="10"/>
                  <a:pt x="219" y="9"/>
                </a:cubicBezTo>
                <a:cubicBezTo>
                  <a:pt x="219" y="10"/>
                  <a:pt x="219" y="10"/>
                  <a:pt x="221" y="10"/>
                </a:cubicBezTo>
                <a:cubicBezTo>
                  <a:pt x="223" y="10"/>
                  <a:pt x="223" y="9"/>
                  <a:pt x="226" y="9"/>
                </a:cubicBezTo>
                <a:cubicBezTo>
                  <a:pt x="228" y="9"/>
                  <a:pt x="230" y="9"/>
                  <a:pt x="232" y="9"/>
                </a:cubicBezTo>
                <a:cubicBezTo>
                  <a:pt x="230" y="10"/>
                  <a:pt x="220" y="10"/>
                  <a:pt x="220" y="11"/>
                </a:cubicBezTo>
                <a:cubicBezTo>
                  <a:pt x="220" y="12"/>
                  <a:pt x="224" y="12"/>
                  <a:pt x="227" y="12"/>
                </a:cubicBezTo>
                <a:cubicBezTo>
                  <a:pt x="227" y="12"/>
                  <a:pt x="226" y="12"/>
                  <a:pt x="225" y="12"/>
                </a:cubicBezTo>
                <a:cubicBezTo>
                  <a:pt x="225" y="13"/>
                  <a:pt x="229" y="13"/>
                  <a:pt x="231" y="13"/>
                </a:cubicBezTo>
                <a:cubicBezTo>
                  <a:pt x="234" y="13"/>
                  <a:pt x="235" y="13"/>
                  <a:pt x="235" y="11"/>
                </a:cubicBezTo>
                <a:cubicBezTo>
                  <a:pt x="237" y="12"/>
                  <a:pt x="239" y="12"/>
                  <a:pt x="241" y="12"/>
                </a:cubicBezTo>
                <a:cubicBezTo>
                  <a:pt x="241" y="12"/>
                  <a:pt x="241" y="12"/>
                  <a:pt x="241" y="12"/>
                </a:cubicBezTo>
                <a:cubicBezTo>
                  <a:pt x="242" y="12"/>
                  <a:pt x="243" y="12"/>
                  <a:pt x="244" y="12"/>
                </a:cubicBezTo>
                <a:cubicBezTo>
                  <a:pt x="243" y="11"/>
                  <a:pt x="243" y="11"/>
                  <a:pt x="242" y="11"/>
                </a:cubicBezTo>
                <a:cubicBezTo>
                  <a:pt x="242" y="10"/>
                  <a:pt x="243" y="10"/>
                  <a:pt x="244" y="10"/>
                </a:cubicBezTo>
                <a:cubicBezTo>
                  <a:pt x="244" y="11"/>
                  <a:pt x="244" y="11"/>
                  <a:pt x="246" y="11"/>
                </a:cubicBezTo>
                <a:cubicBezTo>
                  <a:pt x="248" y="11"/>
                  <a:pt x="250" y="9"/>
                  <a:pt x="254" y="9"/>
                </a:cubicBezTo>
                <a:cubicBezTo>
                  <a:pt x="255" y="9"/>
                  <a:pt x="257" y="10"/>
                  <a:pt x="257" y="9"/>
                </a:cubicBezTo>
                <a:cubicBezTo>
                  <a:pt x="258" y="9"/>
                  <a:pt x="257" y="9"/>
                  <a:pt x="257" y="9"/>
                </a:cubicBezTo>
                <a:cubicBezTo>
                  <a:pt x="255" y="9"/>
                  <a:pt x="251" y="8"/>
                  <a:pt x="250" y="8"/>
                </a:cubicBezTo>
                <a:cubicBezTo>
                  <a:pt x="249" y="8"/>
                  <a:pt x="247" y="9"/>
                  <a:pt x="247" y="8"/>
                </a:cubicBezTo>
                <a:cubicBezTo>
                  <a:pt x="247" y="8"/>
                  <a:pt x="248" y="8"/>
                  <a:pt x="248" y="7"/>
                </a:cubicBezTo>
                <a:cubicBezTo>
                  <a:pt x="248" y="7"/>
                  <a:pt x="246" y="7"/>
                  <a:pt x="246" y="7"/>
                </a:cubicBezTo>
                <a:cubicBezTo>
                  <a:pt x="246" y="6"/>
                  <a:pt x="246" y="6"/>
                  <a:pt x="244" y="6"/>
                </a:cubicBezTo>
                <a:cubicBezTo>
                  <a:pt x="244" y="6"/>
                  <a:pt x="243" y="6"/>
                  <a:pt x="243" y="6"/>
                </a:cubicBezTo>
                <a:cubicBezTo>
                  <a:pt x="243" y="6"/>
                  <a:pt x="243" y="6"/>
                  <a:pt x="243" y="6"/>
                </a:cubicBezTo>
                <a:cubicBezTo>
                  <a:pt x="243" y="7"/>
                  <a:pt x="243" y="7"/>
                  <a:pt x="243" y="7"/>
                </a:cubicBezTo>
                <a:cubicBezTo>
                  <a:pt x="243" y="7"/>
                  <a:pt x="242" y="7"/>
                  <a:pt x="241" y="7"/>
                </a:cubicBezTo>
                <a:cubicBezTo>
                  <a:pt x="240" y="7"/>
                  <a:pt x="241" y="6"/>
                  <a:pt x="239" y="6"/>
                </a:cubicBezTo>
                <a:cubicBezTo>
                  <a:pt x="236" y="6"/>
                  <a:pt x="235" y="6"/>
                  <a:pt x="232" y="6"/>
                </a:cubicBezTo>
                <a:cubicBezTo>
                  <a:pt x="230" y="6"/>
                  <a:pt x="230" y="5"/>
                  <a:pt x="227" y="4"/>
                </a:cubicBezTo>
                <a:cubicBezTo>
                  <a:pt x="225" y="4"/>
                  <a:pt x="222" y="4"/>
                  <a:pt x="218" y="4"/>
                </a:cubicBezTo>
                <a:cubicBezTo>
                  <a:pt x="218" y="5"/>
                  <a:pt x="220" y="5"/>
                  <a:pt x="222" y="5"/>
                </a:cubicBezTo>
                <a:cubicBezTo>
                  <a:pt x="221" y="5"/>
                  <a:pt x="220" y="5"/>
                  <a:pt x="220" y="5"/>
                </a:cubicBezTo>
                <a:cubicBezTo>
                  <a:pt x="217" y="5"/>
                  <a:pt x="215" y="5"/>
                  <a:pt x="214" y="6"/>
                </a:cubicBezTo>
                <a:cubicBezTo>
                  <a:pt x="214" y="6"/>
                  <a:pt x="215" y="6"/>
                  <a:pt x="216" y="6"/>
                </a:cubicBezTo>
                <a:cubicBezTo>
                  <a:pt x="216" y="6"/>
                  <a:pt x="218" y="6"/>
                  <a:pt x="220" y="6"/>
                </a:cubicBezTo>
                <a:cubicBezTo>
                  <a:pt x="220" y="6"/>
                  <a:pt x="219" y="6"/>
                  <a:pt x="218" y="7"/>
                </a:cubicBezTo>
                <a:cubicBezTo>
                  <a:pt x="217" y="6"/>
                  <a:pt x="216" y="6"/>
                  <a:pt x="214" y="6"/>
                </a:cubicBezTo>
                <a:cubicBezTo>
                  <a:pt x="213" y="7"/>
                  <a:pt x="210" y="6"/>
                  <a:pt x="210" y="7"/>
                </a:cubicBezTo>
                <a:cubicBezTo>
                  <a:pt x="211" y="8"/>
                  <a:pt x="215" y="7"/>
                  <a:pt x="217" y="8"/>
                </a:cubicBezTo>
                <a:cubicBezTo>
                  <a:pt x="217" y="8"/>
                  <a:pt x="216" y="8"/>
                  <a:pt x="216" y="8"/>
                </a:cubicBezTo>
                <a:cubicBezTo>
                  <a:pt x="214" y="8"/>
                  <a:pt x="212" y="8"/>
                  <a:pt x="211" y="8"/>
                </a:cubicBezTo>
                <a:cubicBezTo>
                  <a:pt x="210" y="8"/>
                  <a:pt x="209" y="8"/>
                  <a:pt x="209" y="8"/>
                </a:cubicBezTo>
                <a:cubicBezTo>
                  <a:pt x="209" y="10"/>
                  <a:pt x="212" y="9"/>
                  <a:pt x="218" y="9"/>
                </a:cubicBezTo>
                <a:close/>
                <a:moveTo>
                  <a:pt x="174" y="20"/>
                </a:moveTo>
                <a:cubicBezTo>
                  <a:pt x="173" y="20"/>
                  <a:pt x="173" y="20"/>
                  <a:pt x="172" y="20"/>
                </a:cubicBezTo>
                <a:cubicBezTo>
                  <a:pt x="172" y="21"/>
                  <a:pt x="172" y="21"/>
                  <a:pt x="172" y="21"/>
                </a:cubicBezTo>
                <a:cubicBezTo>
                  <a:pt x="172" y="21"/>
                  <a:pt x="172" y="21"/>
                  <a:pt x="172" y="21"/>
                </a:cubicBezTo>
                <a:cubicBezTo>
                  <a:pt x="172" y="21"/>
                  <a:pt x="172" y="21"/>
                  <a:pt x="172" y="22"/>
                </a:cubicBezTo>
                <a:cubicBezTo>
                  <a:pt x="173" y="22"/>
                  <a:pt x="174" y="22"/>
                  <a:pt x="176" y="22"/>
                </a:cubicBezTo>
                <a:cubicBezTo>
                  <a:pt x="176" y="22"/>
                  <a:pt x="176" y="22"/>
                  <a:pt x="176" y="22"/>
                </a:cubicBezTo>
                <a:cubicBezTo>
                  <a:pt x="177" y="22"/>
                  <a:pt x="178" y="22"/>
                  <a:pt x="179" y="22"/>
                </a:cubicBezTo>
                <a:cubicBezTo>
                  <a:pt x="178" y="22"/>
                  <a:pt x="179" y="23"/>
                  <a:pt x="180" y="22"/>
                </a:cubicBezTo>
                <a:cubicBezTo>
                  <a:pt x="183" y="22"/>
                  <a:pt x="189" y="21"/>
                  <a:pt x="192" y="21"/>
                </a:cubicBezTo>
                <a:cubicBezTo>
                  <a:pt x="192" y="21"/>
                  <a:pt x="193" y="21"/>
                  <a:pt x="194" y="21"/>
                </a:cubicBezTo>
                <a:cubicBezTo>
                  <a:pt x="193" y="21"/>
                  <a:pt x="190" y="21"/>
                  <a:pt x="190" y="22"/>
                </a:cubicBezTo>
                <a:cubicBezTo>
                  <a:pt x="189" y="23"/>
                  <a:pt x="189" y="23"/>
                  <a:pt x="189" y="23"/>
                </a:cubicBezTo>
                <a:cubicBezTo>
                  <a:pt x="189" y="23"/>
                  <a:pt x="188" y="23"/>
                  <a:pt x="188" y="23"/>
                </a:cubicBezTo>
                <a:cubicBezTo>
                  <a:pt x="188" y="24"/>
                  <a:pt x="192" y="23"/>
                  <a:pt x="193" y="23"/>
                </a:cubicBezTo>
                <a:cubicBezTo>
                  <a:pt x="194" y="23"/>
                  <a:pt x="197" y="23"/>
                  <a:pt x="200" y="22"/>
                </a:cubicBezTo>
                <a:cubicBezTo>
                  <a:pt x="199" y="21"/>
                  <a:pt x="201" y="20"/>
                  <a:pt x="201" y="19"/>
                </a:cubicBezTo>
                <a:cubicBezTo>
                  <a:pt x="202" y="18"/>
                  <a:pt x="201" y="18"/>
                  <a:pt x="198" y="18"/>
                </a:cubicBezTo>
                <a:cubicBezTo>
                  <a:pt x="197" y="18"/>
                  <a:pt x="196" y="18"/>
                  <a:pt x="195" y="18"/>
                </a:cubicBezTo>
                <a:cubicBezTo>
                  <a:pt x="192" y="18"/>
                  <a:pt x="191" y="18"/>
                  <a:pt x="188" y="18"/>
                </a:cubicBezTo>
                <a:cubicBezTo>
                  <a:pt x="187" y="18"/>
                  <a:pt x="186" y="18"/>
                  <a:pt x="185" y="19"/>
                </a:cubicBezTo>
                <a:cubicBezTo>
                  <a:pt x="186" y="20"/>
                  <a:pt x="188" y="19"/>
                  <a:pt x="191" y="19"/>
                </a:cubicBezTo>
                <a:cubicBezTo>
                  <a:pt x="191" y="20"/>
                  <a:pt x="191" y="20"/>
                  <a:pt x="191" y="20"/>
                </a:cubicBezTo>
                <a:cubicBezTo>
                  <a:pt x="187" y="21"/>
                  <a:pt x="186" y="19"/>
                  <a:pt x="182" y="20"/>
                </a:cubicBezTo>
                <a:cubicBezTo>
                  <a:pt x="182" y="20"/>
                  <a:pt x="182" y="20"/>
                  <a:pt x="182" y="20"/>
                </a:cubicBezTo>
                <a:cubicBezTo>
                  <a:pt x="183" y="21"/>
                  <a:pt x="184" y="21"/>
                  <a:pt x="185" y="21"/>
                </a:cubicBezTo>
                <a:cubicBezTo>
                  <a:pt x="180" y="22"/>
                  <a:pt x="178" y="19"/>
                  <a:pt x="174" y="20"/>
                </a:cubicBezTo>
                <a:close/>
                <a:moveTo>
                  <a:pt x="171" y="14"/>
                </a:moveTo>
                <a:cubicBezTo>
                  <a:pt x="171" y="14"/>
                  <a:pt x="171" y="15"/>
                  <a:pt x="170" y="15"/>
                </a:cubicBezTo>
                <a:cubicBezTo>
                  <a:pt x="171" y="15"/>
                  <a:pt x="172" y="15"/>
                  <a:pt x="175" y="14"/>
                </a:cubicBezTo>
                <a:cubicBezTo>
                  <a:pt x="175" y="15"/>
                  <a:pt x="175" y="15"/>
                  <a:pt x="175" y="15"/>
                </a:cubicBezTo>
                <a:cubicBezTo>
                  <a:pt x="173" y="15"/>
                  <a:pt x="172" y="15"/>
                  <a:pt x="171" y="16"/>
                </a:cubicBezTo>
                <a:cubicBezTo>
                  <a:pt x="172" y="16"/>
                  <a:pt x="172" y="16"/>
                  <a:pt x="175" y="16"/>
                </a:cubicBezTo>
                <a:cubicBezTo>
                  <a:pt x="177" y="15"/>
                  <a:pt x="179" y="15"/>
                  <a:pt x="180" y="16"/>
                </a:cubicBezTo>
                <a:cubicBezTo>
                  <a:pt x="182" y="15"/>
                  <a:pt x="184" y="15"/>
                  <a:pt x="187" y="15"/>
                </a:cubicBezTo>
                <a:cubicBezTo>
                  <a:pt x="190" y="15"/>
                  <a:pt x="190" y="16"/>
                  <a:pt x="193" y="16"/>
                </a:cubicBezTo>
                <a:cubicBezTo>
                  <a:pt x="194" y="15"/>
                  <a:pt x="196" y="16"/>
                  <a:pt x="196" y="15"/>
                </a:cubicBezTo>
                <a:cubicBezTo>
                  <a:pt x="196" y="14"/>
                  <a:pt x="193" y="14"/>
                  <a:pt x="192" y="14"/>
                </a:cubicBezTo>
                <a:cubicBezTo>
                  <a:pt x="193" y="14"/>
                  <a:pt x="193" y="13"/>
                  <a:pt x="193" y="13"/>
                </a:cubicBezTo>
                <a:cubicBezTo>
                  <a:pt x="193" y="13"/>
                  <a:pt x="191" y="12"/>
                  <a:pt x="189" y="12"/>
                </a:cubicBezTo>
                <a:cubicBezTo>
                  <a:pt x="188" y="12"/>
                  <a:pt x="188" y="13"/>
                  <a:pt x="187" y="13"/>
                </a:cubicBezTo>
                <a:cubicBezTo>
                  <a:pt x="185" y="13"/>
                  <a:pt x="185" y="12"/>
                  <a:pt x="182" y="12"/>
                </a:cubicBezTo>
                <a:cubicBezTo>
                  <a:pt x="181" y="13"/>
                  <a:pt x="181" y="13"/>
                  <a:pt x="179" y="13"/>
                </a:cubicBezTo>
                <a:cubicBezTo>
                  <a:pt x="178" y="13"/>
                  <a:pt x="177" y="13"/>
                  <a:pt x="174" y="13"/>
                </a:cubicBezTo>
                <a:cubicBezTo>
                  <a:pt x="172" y="13"/>
                  <a:pt x="171" y="13"/>
                  <a:pt x="169" y="14"/>
                </a:cubicBezTo>
                <a:cubicBezTo>
                  <a:pt x="169" y="15"/>
                  <a:pt x="169" y="14"/>
                  <a:pt x="171" y="14"/>
                </a:cubicBezTo>
                <a:close/>
                <a:moveTo>
                  <a:pt x="221" y="14"/>
                </a:moveTo>
                <a:cubicBezTo>
                  <a:pt x="221" y="14"/>
                  <a:pt x="221" y="14"/>
                  <a:pt x="221" y="14"/>
                </a:cubicBezTo>
                <a:cubicBezTo>
                  <a:pt x="220" y="14"/>
                  <a:pt x="221" y="14"/>
                  <a:pt x="219" y="14"/>
                </a:cubicBezTo>
                <a:cubicBezTo>
                  <a:pt x="216" y="14"/>
                  <a:pt x="211" y="14"/>
                  <a:pt x="209" y="15"/>
                </a:cubicBezTo>
                <a:cubicBezTo>
                  <a:pt x="209" y="15"/>
                  <a:pt x="218" y="15"/>
                  <a:pt x="219" y="15"/>
                </a:cubicBezTo>
                <a:cubicBezTo>
                  <a:pt x="220" y="15"/>
                  <a:pt x="221" y="15"/>
                  <a:pt x="221" y="14"/>
                </a:cubicBezTo>
                <a:close/>
                <a:moveTo>
                  <a:pt x="187" y="16"/>
                </a:moveTo>
                <a:cubicBezTo>
                  <a:pt x="185" y="16"/>
                  <a:pt x="185" y="16"/>
                  <a:pt x="183" y="16"/>
                </a:cubicBezTo>
                <a:cubicBezTo>
                  <a:pt x="183" y="16"/>
                  <a:pt x="179" y="17"/>
                  <a:pt x="182" y="17"/>
                </a:cubicBezTo>
                <a:cubicBezTo>
                  <a:pt x="184" y="17"/>
                  <a:pt x="186" y="17"/>
                  <a:pt x="187" y="16"/>
                </a:cubicBezTo>
                <a:close/>
                <a:moveTo>
                  <a:pt x="171" y="25"/>
                </a:moveTo>
                <a:cubicBezTo>
                  <a:pt x="172" y="25"/>
                  <a:pt x="174" y="25"/>
                  <a:pt x="174" y="24"/>
                </a:cubicBezTo>
                <a:cubicBezTo>
                  <a:pt x="174" y="24"/>
                  <a:pt x="173" y="24"/>
                  <a:pt x="173" y="24"/>
                </a:cubicBezTo>
                <a:cubicBezTo>
                  <a:pt x="171" y="24"/>
                  <a:pt x="169" y="25"/>
                  <a:pt x="168" y="25"/>
                </a:cubicBezTo>
                <a:cubicBezTo>
                  <a:pt x="170" y="25"/>
                  <a:pt x="170" y="25"/>
                  <a:pt x="171" y="25"/>
                </a:cubicBezTo>
                <a:close/>
                <a:moveTo>
                  <a:pt x="220" y="21"/>
                </a:moveTo>
                <a:cubicBezTo>
                  <a:pt x="220" y="20"/>
                  <a:pt x="217" y="20"/>
                  <a:pt x="214" y="20"/>
                </a:cubicBezTo>
                <a:cubicBezTo>
                  <a:pt x="210" y="20"/>
                  <a:pt x="211" y="21"/>
                  <a:pt x="209" y="21"/>
                </a:cubicBezTo>
                <a:cubicBezTo>
                  <a:pt x="209" y="21"/>
                  <a:pt x="207" y="22"/>
                  <a:pt x="207" y="22"/>
                </a:cubicBezTo>
                <a:cubicBezTo>
                  <a:pt x="207" y="22"/>
                  <a:pt x="216" y="23"/>
                  <a:pt x="217" y="23"/>
                </a:cubicBezTo>
                <a:cubicBezTo>
                  <a:pt x="219" y="23"/>
                  <a:pt x="220" y="22"/>
                  <a:pt x="220" y="21"/>
                </a:cubicBezTo>
                <a:close/>
                <a:moveTo>
                  <a:pt x="378" y="139"/>
                </a:moveTo>
                <a:cubicBezTo>
                  <a:pt x="376" y="139"/>
                  <a:pt x="374" y="139"/>
                  <a:pt x="373" y="139"/>
                </a:cubicBezTo>
                <a:cubicBezTo>
                  <a:pt x="371" y="138"/>
                  <a:pt x="370" y="138"/>
                  <a:pt x="369" y="136"/>
                </a:cubicBezTo>
                <a:cubicBezTo>
                  <a:pt x="368" y="137"/>
                  <a:pt x="368" y="137"/>
                  <a:pt x="368" y="137"/>
                </a:cubicBezTo>
                <a:cubicBezTo>
                  <a:pt x="368" y="138"/>
                  <a:pt x="375" y="141"/>
                  <a:pt x="376" y="141"/>
                </a:cubicBezTo>
                <a:cubicBezTo>
                  <a:pt x="376" y="141"/>
                  <a:pt x="378" y="141"/>
                  <a:pt x="378" y="140"/>
                </a:cubicBezTo>
                <a:lnTo>
                  <a:pt x="378" y="139"/>
                </a:lnTo>
                <a:close/>
                <a:moveTo>
                  <a:pt x="387" y="139"/>
                </a:moveTo>
                <a:cubicBezTo>
                  <a:pt x="387" y="139"/>
                  <a:pt x="386" y="138"/>
                  <a:pt x="386" y="138"/>
                </a:cubicBezTo>
                <a:cubicBezTo>
                  <a:pt x="384" y="138"/>
                  <a:pt x="382" y="141"/>
                  <a:pt x="382" y="142"/>
                </a:cubicBezTo>
                <a:cubicBezTo>
                  <a:pt x="382" y="143"/>
                  <a:pt x="383" y="144"/>
                  <a:pt x="385" y="144"/>
                </a:cubicBezTo>
                <a:cubicBezTo>
                  <a:pt x="387" y="144"/>
                  <a:pt x="388" y="143"/>
                  <a:pt x="388" y="142"/>
                </a:cubicBezTo>
                <a:cubicBezTo>
                  <a:pt x="388" y="141"/>
                  <a:pt x="388" y="141"/>
                  <a:pt x="388" y="141"/>
                </a:cubicBezTo>
                <a:cubicBezTo>
                  <a:pt x="385" y="141"/>
                  <a:pt x="387" y="141"/>
                  <a:pt x="387" y="139"/>
                </a:cubicBezTo>
                <a:close/>
                <a:moveTo>
                  <a:pt x="366" y="123"/>
                </a:moveTo>
                <a:cubicBezTo>
                  <a:pt x="368" y="124"/>
                  <a:pt x="373" y="127"/>
                  <a:pt x="376" y="127"/>
                </a:cubicBezTo>
                <a:cubicBezTo>
                  <a:pt x="377" y="128"/>
                  <a:pt x="378" y="127"/>
                  <a:pt x="378" y="127"/>
                </a:cubicBezTo>
                <a:cubicBezTo>
                  <a:pt x="375" y="125"/>
                  <a:pt x="371" y="123"/>
                  <a:pt x="366" y="123"/>
                </a:cubicBezTo>
                <a:close/>
                <a:moveTo>
                  <a:pt x="0" y="115"/>
                </a:moveTo>
                <a:cubicBezTo>
                  <a:pt x="0" y="114"/>
                  <a:pt x="1" y="113"/>
                  <a:pt x="1" y="113"/>
                </a:cubicBezTo>
                <a:cubicBezTo>
                  <a:pt x="1" y="113"/>
                  <a:pt x="1" y="113"/>
                  <a:pt x="1" y="113"/>
                </a:cubicBezTo>
                <a:cubicBezTo>
                  <a:pt x="1" y="114"/>
                  <a:pt x="0" y="114"/>
                  <a:pt x="0" y="115"/>
                </a:cubicBezTo>
                <a:close/>
                <a:moveTo>
                  <a:pt x="389" y="323"/>
                </a:moveTo>
                <a:cubicBezTo>
                  <a:pt x="388" y="323"/>
                  <a:pt x="387" y="325"/>
                  <a:pt x="387" y="327"/>
                </a:cubicBezTo>
                <a:cubicBezTo>
                  <a:pt x="387" y="328"/>
                  <a:pt x="388" y="327"/>
                  <a:pt x="389" y="327"/>
                </a:cubicBezTo>
                <a:cubicBezTo>
                  <a:pt x="390" y="327"/>
                  <a:pt x="390" y="325"/>
                  <a:pt x="391" y="325"/>
                </a:cubicBezTo>
                <a:cubicBezTo>
                  <a:pt x="391" y="323"/>
                  <a:pt x="391" y="323"/>
                  <a:pt x="391" y="323"/>
                </a:cubicBezTo>
                <a:cubicBezTo>
                  <a:pt x="390" y="323"/>
                  <a:pt x="390" y="323"/>
                  <a:pt x="389" y="323"/>
                </a:cubicBezTo>
                <a:close/>
                <a:moveTo>
                  <a:pt x="289" y="65"/>
                </a:moveTo>
                <a:cubicBezTo>
                  <a:pt x="287" y="64"/>
                  <a:pt x="283" y="64"/>
                  <a:pt x="283" y="65"/>
                </a:cubicBezTo>
                <a:cubicBezTo>
                  <a:pt x="286" y="67"/>
                  <a:pt x="286" y="67"/>
                  <a:pt x="286" y="67"/>
                </a:cubicBezTo>
                <a:cubicBezTo>
                  <a:pt x="287" y="67"/>
                  <a:pt x="288" y="66"/>
                  <a:pt x="289" y="65"/>
                </a:cubicBezTo>
                <a:close/>
                <a:moveTo>
                  <a:pt x="321" y="281"/>
                </a:moveTo>
                <a:cubicBezTo>
                  <a:pt x="321" y="282"/>
                  <a:pt x="322" y="284"/>
                  <a:pt x="323" y="284"/>
                </a:cubicBezTo>
                <a:cubicBezTo>
                  <a:pt x="323" y="283"/>
                  <a:pt x="323" y="283"/>
                  <a:pt x="323" y="282"/>
                </a:cubicBezTo>
                <a:cubicBezTo>
                  <a:pt x="324" y="283"/>
                  <a:pt x="324" y="282"/>
                  <a:pt x="326" y="282"/>
                </a:cubicBezTo>
                <a:cubicBezTo>
                  <a:pt x="328" y="282"/>
                  <a:pt x="332" y="282"/>
                  <a:pt x="334" y="283"/>
                </a:cubicBezTo>
                <a:cubicBezTo>
                  <a:pt x="335" y="283"/>
                  <a:pt x="334" y="285"/>
                  <a:pt x="336" y="285"/>
                </a:cubicBezTo>
                <a:cubicBezTo>
                  <a:pt x="338" y="285"/>
                  <a:pt x="338" y="282"/>
                  <a:pt x="340" y="282"/>
                </a:cubicBezTo>
                <a:cubicBezTo>
                  <a:pt x="341" y="282"/>
                  <a:pt x="341" y="283"/>
                  <a:pt x="342" y="283"/>
                </a:cubicBezTo>
                <a:cubicBezTo>
                  <a:pt x="343" y="283"/>
                  <a:pt x="344" y="282"/>
                  <a:pt x="346" y="281"/>
                </a:cubicBezTo>
                <a:cubicBezTo>
                  <a:pt x="348" y="282"/>
                  <a:pt x="350" y="281"/>
                  <a:pt x="352" y="282"/>
                </a:cubicBezTo>
                <a:cubicBezTo>
                  <a:pt x="351" y="280"/>
                  <a:pt x="349" y="279"/>
                  <a:pt x="348" y="278"/>
                </a:cubicBezTo>
                <a:cubicBezTo>
                  <a:pt x="348" y="278"/>
                  <a:pt x="348" y="278"/>
                  <a:pt x="348" y="278"/>
                </a:cubicBezTo>
                <a:cubicBezTo>
                  <a:pt x="345" y="277"/>
                  <a:pt x="344" y="274"/>
                  <a:pt x="338" y="274"/>
                </a:cubicBezTo>
                <a:cubicBezTo>
                  <a:pt x="336" y="274"/>
                  <a:pt x="335" y="274"/>
                  <a:pt x="332" y="274"/>
                </a:cubicBezTo>
                <a:cubicBezTo>
                  <a:pt x="331" y="274"/>
                  <a:pt x="330" y="273"/>
                  <a:pt x="328" y="273"/>
                </a:cubicBezTo>
                <a:cubicBezTo>
                  <a:pt x="328" y="273"/>
                  <a:pt x="326" y="274"/>
                  <a:pt x="326" y="274"/>
                </a:cubicBezTo>
                <a:cubicBezTo>
                  <a:pt x="326" y="275"/>
                  <a:pt x="328" y="276"/>
                  <a:pt x="329" y="276"/>
                </a:cubicBezTo>
                <a:cubicBezTo>
                  <a:pt x="329" y="277"/>
                  <a:pt x="329" y="279"/>
                  <a:pt x="330" y="280"/>
                </a:cubicBezTo>
                <a:cubicBezTo>
                  <a:pt x="328" y="281"/>
                  <a:pt x="326" y="280"/>
                  <a:pt x="322" y="280"/>
                </a:cubicBezTo>
                <a:lnTo>
                  <a:pt x="321" y="281"/>
                </a:lnTo>
                <a:close/>
                <a:moveTo>
                  <a:pt x="292" y="41"/>
                </a:moveTo>
                <a:cubicBezTo>
                  <a:pt x="290" y="41"/>
                  <a:pt x="286" y="43"/>
                  <a:pt x="288" y="43"/>
                </a:cubicBezTo>
                <a:cubicBezTo>
                  <a:pt x="290" y="43"/>
                  <a:pt x="291" y="42"/>
                  <a:pt x="292" y="41"/>
                </a:cubicBezTo>
                <a:close/>
                <a:moveTo>
                  <a:pt x="298" y="236"/>
                </a:moveTo>
                <a:cubicBezTo>
                  <a:pt x="298" y="236"/>
                  <a:pt x="296" y="236"/>
                  <a:pt x="296" y="237"/>
                </a:cubicBezTo>
                <a:cubicBezTo>
                  <a:pt x="296" y="237"/>
                  <a:pt x="299" y="237"/>
                  <a:pt x="300" y="237"/>
                </a:cubicBezTo>
                <a:cubicBezTo>
                  <a:pt x="300" y="237"/>
                  <a:pt x="299" y="236"/>
                  <a:pt x="298" y="236"/>
                </a:cubicBezTo>
                <a:close/>
                <a:moveTo>
                  <a:pt x="264" y="51"/>
                </a:moveTo>
                <a:cubicBezTo>
                  <a:pt x="264" y="52"/>
                  <a:pt x="265" y="53"/>
                  <a:pt x="268" y="53"/>
                </a:cubicBezTo>
                <a:cubicBezTo>
                  <a:pt x="267" y="52"/>
                  <a:pt x="266" y="51"/>
                  <a:pt x="264" y="51"/>
                </a:cubicBezTo>
                <a:close/>
                <a:moveTo>
                  <a:pt x="298" y="246"/>
                </a:moveTo>
                <a:cubicBezTo>
                  <a:pt x="299" y="247"/>
                  <a:pt x="298" y="249"/>
                  <a:pt x="300" y="249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01" y="247"/>
                  <a:pt x="301" y="246"/>
                  <a:pt x="299" y="246"/>
                </a:cubicBezTo>
                <a:lnTo>
                  <a:pt x="298" y="246"/>
                </a:lnTo>
                <a:close/>
                <a:moveTo>
                  <a:pt x="304" y="238"/>
                </a:moveTo>
                <a:cubicBezTo>
                  <a:pt x="304" y="238"/>
                  <a:pt x="305" y="239"/>
                  <a:pt x="305" y="239"/>
                </a:cubicBezTo>
                <a:lnTo>
                  <a:pt x="304" y="238"/>
                </a:lnTo>
                <a:close/>
                <a:moveTo>
                  <a:pt x="327" y="266"/>
                </a:moveTo>
                <a:cubicBezTo>
                  <a:pt x="327" y="266"/>
                  <a:pt x="327" y="265"/>
                  <a:pt x="327" y="265"/>
                </a:cubicBezTo>
                <a:cubicBezTo>
                  <a:pt x="326" y="266"/>
                  <a:pt x="325" y="267"/>
                  <a:pt x="323" y="266"/>
                </a:cubicBezTo>
                <a:cubicBezTo>
                  <a:pt x="323" y="268"/>
                  <a:pt x="323" y="268"/>
                  <a:pt x="323" y="268"/>
                </a:cubicBezTo>
                <a:cubicBezTo>
                  <a:pt x="324" y="268"/>
                  <a:pt x="324" y="268"/>
                  <a:pt x="324" y="268"/>
                </a:cubicBezTo>
                <a:cubicBezTo>
                  <a:pt x="325" y="268"/>
                  <a:pt x="326" y="267"/>
                  <a:pt x="327" y="266"/>
                </a:cubicBezTo>
                <a:close/>
                <a:moveTo>
                  <a:pt x="300" y="282"/>
                </a:moveTo>
                <a:cubicBezTo>
                  <a:pt x="300" y="283"/>
                  <a:pt x="302" y="285"/>
                  <a:pt x="303" y="285"/>
                </a:cubicBezTo>
                <a:cubicBezTo>
                  <a:pt x="306" y="285"/>
                  <a:pt x="307" y="284"/>
                  <a:pt x="310" y="284"/>
                </a:cubicBezTo>
                <a:cubicBezTo>
                  <a:pt x="310" y="283"/>
                  <a:pt x="309" y="282"/>
                  <a:pt x="308" y="282"/>
                </a:cubicBezTo>
                <a:cubicBezTo>
                  <a:pt x="308" y="282"/>
                  <a:pt x="308" y="282"/>
                  <a:pt x="308" y="282"/>
                </a:cubicBezTo>
                <a:cubicBezTo>
                  <a:pt x="307" y="282"/>
                  <a:pt x="305" y="281"/>
                  <a:pt x="302" y="281"/>
                </a:cubicBezTo>
                <a:cubicBezTo>
                  <a:pt x="302" y="281"/>
                  <a:pt x="300" y="281"/>
                  <a:pt x="300" y="282"/>
                </a:cubicBezTo>
                <a:close/>
                <a:moveTo>
                  <a:pt x="272" y="265"/>
                </a:moveTo>
                <a:cubicBezTo>
                  <a:pt x="275" y="265"/>
                  <a:pt x="275" y="265"/>
                  <a:pt x="275" y="265"/>
                </a:cubicBezTo>
                <a:cubicBezTo>
                  <a:pt x="275" y="265"/>
                  <a:pt x="275" y="263"/>
                  <a:pt x="275" y="263"/>
                </a:cubicBezTo>
                <a:cubicBezTo>
                  <a:pt x="274" y="262"/>
                  <a:pt x="274" y="262"/>
                  <a:pt x="274" y="262"/>
                </a:cubicBezTo>
                <a:cubicBezTo>
                  <a:pt x="274" y="262"/>
                  <a:pt x="274" y="262"/>
                  <a:pt x="274" y="262"/>
                </a:cubicBezTo>
                <a:cubicBezTo>
                  <a:pt x="274" y="264"/>
                  <a:pt x="274" y="264"/>
                  <a:pt x="274" y="264"/>
                </a:cubicBezTo>
                <a:cubicBezTo>
                  <a:pt x="273" y="264"/>
                  <a:pt x="272" y="264"/>
                  <a:pt x="272" y="265"/>
                </a:cubicBezTo>
                <a:close/>
                <a:moveTo>
                  <a:pt x="320" y="272"/>
                </a:moveTo>
                <a:cubicBezTo>
                  <a:pt x="320" y="272"/>
                  <a:pt x="318" y="269"/>
                  <a:pt x="316" y="268"/>
                </a:cubicBezTo>
                <a:cubicBezTo>
                  <a:pt x="315" y="268"/>
                  <a:pt x="314" y="268"/>
                  <a:pt x="313" y="268"/>
                </a:cubicBezTo>
                <a:cubicBezTo>
                  <a:pt x="313" y="267"/>
                  <a:pt x="313" y="267"/>
                  <a:pt x="313" y="267"/>
                </a:cubicBezTo>
                <a:cubicBezTo>
                  <a:pt x="309" y="267"/>
                  <a:pt x="304" y="265"/>
                  <a:pt x="302" y="262"/>
                </a:cubicBezTo>
                <a:cubicBezTo>
                  <a:pt x="301" y="262"/>
                  <a:pt x="300" y="260"/>
                  <a:pt x="298" y="260"/>
                </a:cubicBezTo>
                <a:cubicBezTo>
                  <a:pt x="292" y="260"/>
                  <a:pt x="288" y="256"/>
                  <a:pt x="280" y="256"/>
                </a:cubicBezTo>
                <a:cubicBezTo>
                  <a:pt x="271" y="256"/>
                  <a:pt x="267" y="258"/>
                  <a:pt x="264" y="264"/>
                </a:cubicBezTo>
                <a:cubicBezTo>
                  <a:pt x="264" y="263"/>
                  <a:pt x="265" y="264"/>
                  <a:pt x="266" y="264"/>
                </a:cubicBezTo>
                <a:cubicBezTo>
                  <a:pt x="268" y="262"/>
                  <a:pt x="273" y="259"/>
                  <a:pt x="276" y="259"/>
                </a:cubicBezTo>
                <a:cubicBezTo>
                  <a:pt x="277" y="259"/>
                  <a:pt x="279" y="259"/>
                  <a:pt x="279" y="260"/>
                </a:cubicBezTo>
                <a:cubicBezTo>
                  <a:pt x="279" y="260"/>
                  <a:pt x="278" y="261"/>
                  <a:pt x="280" y="262"/>
                </a:cubicBezTo>
                <a:cubicBezTo>
                  <a:pt x="281" y="262"/>
                  <a:pt x="283" y="262"/>
                  <a:pt x="285" y="262"/>
                </a:cubicBezTo>
                <a:cubicBezTo>
                  <a:pt x="288" y="262"/>
                  <a:pt x="289" y="264"/>
                  <a:pt x="292" y="264"/>
                </a:cubicBezTo>
                <a:cubicBezTo>
                  <a:pt x="293" y="264"/>
                  <a:pt x="294" y="264"/>
                  <a:pt x="296" y="265"/>
                </a:cubicBezTo>
                <a:cubicBezTo>
                  <a:pt x="296" y="265"/>
                  <a:pt x="296" y="266"/>
                  <a:pt x="298" y="266"/>
                </a:cubicBezTo>
                <a:cubicBezTo>
                  <a:pt x="298" y="269"/>
                  <a:pt x="301" y="269"/>
                  <a:pt x="304" y="270"/>
                </a:cubicBezTo>
                <a:cubicBezTo>
                  <a:pt x="304" y="271"/>
                  <a:pt x="303" y="272"/>
                  <a:pt x="302" y="272"/>
                </a:cubicBezTo>
                <a:cubicBezTo>
                  <a:pt x="302" y="273"/>
                  <a:pt x="302" y="273"/>
                  <a:pt x="302" y="273"/>
                </a:cubicBezTo>
                <a:cubicBezTo>
                  <a:pt x="306" y="273"/>
                  <a:pt x="309" y="274"/>
                  <a:pt x="313" y="274"/>
                </a:cubicBezTo>
                <a:cubicBezTo>
                  <a:pt x="316" y="274"/>
                  <a:pt x="319" y="274"/>
                  <a:pt x="320" y="272"/>
                </a:cubicBezTo>
                <a:close/>
                <a:moveTo>
                  <a:pt x="359" y="282"/>
                </a:moveTo>
                <a:cubicBezTo>
                  <a:pt x="359" y="284"/>
                  <a:pt x="361" y="284"/>
                  <a:pt x="363" y="284"/>
                </a:cubicBezTo>
                <a:cubicBezTo>
                  <a:pt x="364" y="284"/>
                  <a:pt x="366" y="284"/>
                  <a:pt x="366" y="283"/>
                </a:cubicBezTo>
                <a:cubicBezTo>
                  <a:pt x="366" y="282"/>
                  <a:pt x="361" y="281"/>
                  <a:pt x="361" y="281"/>
                </a:cubicBezTo>
                <a:cubicBezTo>
                  <a:pt x="360" y="281"/>
                  <a:pt x="359" y="281"/>
                  <a:pt x="359" y="282"/>
                </a:cubicBezTo>
                <a:close/>
                <a:moveTo>
                  <a:pt x="368" y="578"/>
                </a:moveTo>
                <a:cubicBezTo>
                  <a:pt x="367" y="579"/>
                  <a:pt x="367" y="579"/>
                  <a:pt x="366" y="579"/>
                </a:cubicBezTo>
                <a:cubicBezTo>
                  <a:pt x="366" y="580"/>
                  <a:pt x="366" y="580"/>
                  <a:pt x="366" y="580"/>
                </a:cubicBezTo>
                <a:cubicBezTo>
                  <a:pt x="367" y="580"/>
                  <a:pt x="367" y="580"/>
                  <a:pt x="367" y="580"/>
                </a:cubicBezTo>
                <a:cubicBezTo>
                  <a:pt x="368" y="580"/>
                  <a:pt x="368" y="579"/>
                  <a:pt x="369" y="579"/>
                </a:cubicBezTo>
                <a:cubicBezTo>
                  <a:pt x="370" y="579"/>
                  <a:pt x="372" y="578"/>
                  <a:pt x="373" y="577"/>
                </a:cubicBezTo>
                <a:cubicBezTo>
                  <a:pt x="373" y="577"/>
                  <a:pt x="373" y="577"/>
                  <a:pt x="373" y="577"/>
                </a:cubicBezTo>
                <a:cubicBezTo>
                  <a:pt x="372" y="577"/>
                  <a:pt x="372" y="577"/>
                  <a:pt x="371" y="577"/>
                </a:cubicBezTo>
                <a:cubicBezTo>
                  <a:pt x="370" y="578"/>
                  <a:pt x="369" y="578"/>
                  <a:pt x="368" y="578"/>
                </a:cubicBezTo>
                <a:close/>
                <a:moveTo>
                  <a:pt x="368" y="578"/>
                </a:moveTo>
                <a:cubicBezTo>
                  <a:pt x="366" y="578"/>
                  <a:pt x="365" y="579"/>
                  <a:pt x="363" y="579"/>
                </a:cubicBezTo>
                <a:cubicBezTo>
                  <a:pt x="363" y="579"/>
                  <a:pt x="363" y="579"/>
                  <a:pt x="364" y="579"/>
                </a:cubicBezTo>
                <a:cubicBezTo>
                  <a:pt x="363" y="580"/>
                  <a:pt x="363" y="580"/>
                  <a:pt x="362" y="581"/>
                </a:cubicBezTo>
                <a:cubicBezTo>
                  <a:pt x="362" y="581"/>
                  <a:pt x="362" y="581"/>
                  <a:pt x="362" y="581"/>
                </a:cubicBezTo>
                <a:cubicBezTo>
                  <a:pt x="364" y="580"/>
                  <a:pt x="366" y="579"/>
                  <a:pt x="368" y="578"/>
                </a:cubicBezTo>
                <a:close/>
                <a:moveTo>
                  <a:pt x="364" y="133"/>
                </a:moveTo>
                <a:cubicBezTo>
                  <a:pt x="363" y="133"/>
                  <a:pt x="363" y="133"/>
                  <a:pt x="363" y="133"/>
                </a:cubicBezTo>
                <a:cubicBezTo>
                  <a:pt x="364" y="133"/>
                  <a:pt x="364" y="134"/>
                  <a:pt x="364" y="133"/>
                </a:cubicBezTo>
                <a:close/>
                <a:moveTo>
                  <a:pt x="59" y="135"/>
                </a:moveTo>
                <a:cubicBezTo>
                  <a:pt x="61" y="136"/>
                  <a:pt x="65" y="137"/>
                  <a:pt x="69" y="137"/>
                </a:cubicBezTo>
                <a:cubicBezTo>
                  <a:pt x="69" y="137"/>
                  <a:pt x="70" y="137"/>
                  <a:pt x="70" y="137"/>
                </a:cubicBezTo>
                <a:cubicBezTo>
                  <a:pt x="70" y="136"/>
                  <a:pt x="70" y="136"/>
                  <a:pt x="70" y="136"/>
                </a:cubicBezTo>
                <a:cubicBezTo>
                  <a:pt x="67" y="133"/>
                  <a:pt x="64" y="132"/>
                  <a:pt x="58" y="131"/>
                </a:cubicBezTo>
                <a:cubicBezTo>
                  <a:pt x="57" y="131"/>
                  <a:pt x="56" y="130"/>
                  <a:pt x="55" y="130"/>
                </a:cubicBezTo>
                <a:cubicBezTo>
                  <a:pt x="54" y="130"/>
                  <a:pt x="53" y="131"/>
                  <a:pt x="53" y="131"/>
                </a:cubicBezTo>
                <a:cubicBezTo>
                  <a:pt x="53" y="131"/>
                  <a:pt x="53" y="131"/>
                  <a:pt x="53" y="131"/>
                </a:cubicBezTo>
                <a:cubicBezTo>
                  <a:pt x="54" y="131"/>
                  <a:pt x="54" y="131"/>
                  <a:pt x="55" y="131"/>
                </a:cubicBezTo>
                <a:cubicBezTo>
                  <a:pt x="55" y="131"/>
                  <a:pt x="54" y="132"/>
                  <a:pt x="54" y="132"/>
                </a:cubicBezTo>
                <a:cubicBezTo>
                  <a:pt x="54" y="133"/>
                  <a:pt x="58" y="134"/>
                  <a:pt x="60" y="133"/>
                </a:cubicBezTo>
                <a:cubicBezTo>
                  <a:pt x="60" y="134"/>
                  <a:pt x="59" y="134"/>
                  <a:pt x="59" y="135"/>
                </a:cubicBezTo>
                <a:close/>
                <a:moveTo>
                  <a:pt x="363" y="133"/>
                </a:moveTo>
                <a:cubicBezTo>
                  <a:pt x="363" y="133"/>
                  <a:pt x="363" y="133"/>
                  <a:pt x="363" y="133"/>
                </a:cubicBezTo>
                <a:cubicBezTo>
                  <a:pt x="363" y="133"/>
                  <a:pt x="363" y="133"/>
                  <a:pt x="363" y="133"/>
                </a:cubicBezTo>
                <a:close/>
                <a:moveTo>
                  <a:pt x="33" y="111"/>
                </a:moveTo>
                <a:cubicBezTo>
                  <a:pt x="33" y="109"/>
                  <a:pt x="34" y="109"/>
                  <a:pt x="34" y="107"/>
                </a:cubicBezTo>
                <a:cubicBezTo>
                  <a:pt x="33" y="108"/>
                  <a:pt x="34" y="107"/>
                  <a:pt x="32" y="108"/>
                </a:cubicBezTo>
                <a:cubicBezTo>
                  <a:pt x="31" y="108"/>
                  <a:pt x="30" y="108"/>
                  <a:pt x="30" y="109"/>
                </a:cubicBezTo>
                <a:cubicBezTo>
                  <a:pt x="30" y="110"/>
                  <a:pt x="31" y="111"/>
                  <a:pt x="33" y="111"/>
                </a:cubicBezTo>
                <a:cubicBezTo>
                  <a:pt x="32" y="112"/>
                  <a:pt x="32" y="113"/>
                  <a:pt x="33" y="114"/>
                </a:cubicBezTo>
                <a:cubicBezTo>
                  <a:pt x="35" y="113"/>
                  <a:pt x="34" y="112"/>
                  <a:pt x="35" y="110"/>
                </a:cubicBezTo>
                <a:lnTo>
                  <a:pt x="33" y="111"/>
                </a:lnTo>
                <a:close/>
                <a:moveTo>
                  <a:pt x="41" y="125"/>
                </a:moveTo>
                <a:cubicBezTo>
                  <a:pt x="41" y="125"/>
                  <a:pt x="41" y="125"/>
                  <a:pt x="42" y="124"/>
                </a:cubicBezTo>
                <a:cubicBezTo>
                  <a:pt x="42" y="124"/>
                  <a:pt x="41" y="124"/>
                  <a:pt x="41" y="123"/>
                </a:cubicBezTo>
                <a:cubicBezTo>
                  <a:pt x="42" y="122"/>
                  <a:pt x="42" y="122"/>
                  <a:pt x="42" y="121"/>
                </a:cubicBezTo>
                <a:cubicBezTo>
                  <a:pt x="41" y="122"/>
                  <a:pt x="41" y="122"/>
                  <a:pt x="40" y="123"/>
                </a:cubicBezTo>
                <a:cubicBezTo>
                  <a:pt x="39" y="123"/>
                  <a:pt x="41" y="121"/>
                  <a:pt x="41" y="121"/>
                </a:cubicBezTo>
                <a:cubicBezTo>
                  <a:pt x="39" y="122"/>
                  <a:pt x="39" y="121"/>
                  <a:pt x="38" y="121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38" y="123"/>
                  <a:pt x="38" y="124"/>
                  <a:pt x="39" y="124"/>
                </a:cubicBezTo>
                <a:cubicBezTo>
                  <a:pt x="40" y="124"/>
                  <a:pt x="40" y="124"/>
                  <a:pt x="41" y="124"/>
                </a:cubicBezTo>
                <a:cubicBezTo>
                  <a:pt x="41" y="125"/>
                  <a:pt x="40" y="125"/>
                  <a:pt x="40" y="126"/>
                </a:cubicBezTo>
                <a:cubicBezTo>
                  <a:pt x="40" y="126"/>
                  <a:pt x="40" y="127"/>
                  <a:pt x="41" y="127"/>
                </a:cubicBezTo>
                <a:cubicBezTo>
                  <a:pt x="43" y="127"/>
                  <a:pt x="41" y="126"/>
                  <a:pt x="41" y="125"/>
                </a:cubicBezTo>
                <a:close/>
                <a:moveTo>
                  <a:pt x="40" y="112"/>
                </a:moveTo>
                <a:cubicBezTo>
                  <a:pt x="38" y="113"/>
                  <a:pt x="37" y="113"/>
                  <a:pt x="37" y="115"/>
                </a:cubicBezTo>
                <a:cubicBezTo>
                  <a:pt x="38" y="114"/>
                  <a:pt x="38" y="114"/>
                  <a:pt x="39" y="114"/>
                </a:cubicBezTo>
                <a:cubicBezTo>
                  <a:pt x="39" y="115"/>
                  <a:pt x="39" y="116"/>
                  <a:pt x="39" y="116"/>
                </a:cubicBezTo>
                <a:cubicBezTo>
                  <a:pt x="39" y="116"/>
                  <a:pt x="40" y="118"/>
                  <a:pt x="41" y="118"/>
                </a:cubicBezTo>
                <a:cubicBezTo>
                  <a:pt x="42" y="118"/>
                  <a:pt x="42" y="117"/>
                  <a:pt x="42" y="117"/>
                </a:cubicBezTo>
                <a:cubicBezTo>
                  <a:pt x="43" y="115"/>
                  <a:pt x="39" y="115"/>
                  <a:pt x="40" y="112"/>
                </a:cubicBezTo>
                <a:close/>
                <a:moveTo>
                  <a:pt x="495" y="401"/>
                </a:moveTo>
                <a:cubicBezTo>
                  <a:pt x="493" y="412"/>
                  <a:pt x="487" y="418"/>
                  <a:pt x="483" y="424"/>
                </a:cubicBezTo>
                <a:cubicBezTo>
                  <a:pt x="482" y="426"/>
                  <a:pt x="482" y="426"/>
                  <a:pt x="481" y="428"/>
                </a:cubicBezTo>
                <a:cubicBezTo>
                  <a:pt x="479" y="430"/>
                  <a:pt x="478" y="431"/>
                  <a:pt x="476" y="432"/>
                </a:cubicBezTo>
                <a:cubicBezTo>
                  <a:pt x="474" y="435"/>
                  <a:pt x="476" y="436"/>
                  <a:pt x="476" y="439"/>
                </a:cubicBezTo>
                <a:cubicBezTo>
                  <a:pt x="475" y="441"/>
                  <a:pt x="473" y="448"/>
                  <a:pt x="473" y="450"/>
                </a:cubicBezTo>
                <a:cubicBezTo>
                  <a:pt x="473" y="451"/>
                  <a:pt x="472" y="451"/>
                  <a:pt x="472" y="452"/>
                </a:cubicBezTo>
                <a:cubicBezTo>
                  <a:pt x="471" y="453"/>
                  <a:pt x="470" y="454"/>
                  <a:pt x="470" y="455"/>
                </a:cubicBezTo>
                <a:cubicBezTo>
                  <a:pt x="469" y="456"/>
                  <a:pt x="468" y="459"/>
                  <a:pt x="468" y="460"/>
                </a:cubicBezTo>
                <a:cubicBezTo>
                  <a:pt x="466" y="463"/>
                  <a:pt x="465" y="464"/>
                  <a:pt x="462" y="467"/>
                </a:cubicBezTo>
                <a:cubicBezTo>
                  <a:pt x="462" y="468"/>
                  <a:pt x="461" y="470"/>
                  <a:pt x="461" y="470"/>
                </a:cubicBezTo>
                <a:cubicBezTo>
                  <a:pt x="460" y="472"/>
                  <a:pt x="457" y="475"/>
                  <a:pt x="455" y="475"/>
                </a:cubicBezTo>
                <a:cubicBezTo>
                  <a:pt x="452" y="476"/>
                  <a:pt x="450" y="476"/>
                  <a:pt x="448" y="477"/>
                </a:cubicBezTo>
                <a:cubicBezTo>
                  <a:pt x="447" y="478"/>
                  <a:pt x="447" y="478"/>
                  <a:pt x="447" y="479"/>
                </a:cubicBezTo>
                <a:cubicBezTo>
                  <a:pt x="443" y="482"/>
                  <a:pt x="440" y="481"/>
                  <a:pt x="437" y="486"/>
                </a:cubicBezTo>
                <a:cubicBezTo>
                  <a:pt x="435" y="487"/>
                  <a:pt x="433" y="488"/>
                  <a:pt x="432" y="489"/>
                </a:cubicBezTo>
                <a:cubicBezTo>
                  <a:pt x="430" y="491"/>
                  <a:pt x="431" y="488"/>
                  <a:pt x="430" y="491"/>
                </a:cubicBezTo>
                <a:cubicBezTo>
                  <a:pt x="430" y="494"/>
                  <a:pt x="429" y="497"/>
                  <a:pt x="429" y="500"/>
                </a:cubicBezTo>
                <a:cubicBezTo>
                  <a:pt x="426" y="502"/>
                  <a:pt x="424" y="504"/>
                  <a:pt x="422" y="507"/>
                </a:cubicBezTo>
                <a:cubicBezTo>
                  <a:pt x="422" y="507"/>
                  <a:pt x="422" y="507"/>
                  <a:pt x="422" y="507"/>
                </a:cubicBezTo>
                <a:cubicBezTo>
                  <a:pt x="421" y="509"/>
                  <a:pt x="422" y="506"/>
                  <a:pt x="420" y="508"/>
                </a:cubicBezTo>
                <a:cubicBezTo>
                  <a:pt x="417" y="512"/>
                  <a:pt x="413" y="515"/>
                  <a:pt x="410" y="518"/>
                </a:cubicBezTo>
                <a:cubicBezTo>
                  <a:pt x="407" y="522"/>
                  <a:pt x="404" y="527"/>
                  <a:pt x="398" y="529"/>
                </a:cubicBezTo>
                <a:cubicBezTo>
                  <a:pt x="395" y="529"/>
                  <a:pt x="392" y="529"/>
                  <a:pt x="391" y="529"/>
                </a:cubicBezTo>
                <a:cubicBezTo>
                  <a:pt x="389" y="529"/>
                  <a:pt x="388" y="528"/>
                  <a:pt x="386" y="529"/>
                </a:cubicBezTo>
                <a:cubicBezTo>
                  <a:pt x="385" y="529"/>
                  <a:pt x="384" y="529"/>
                  <a:pt x="384" y="529"/>
                </a:cubicBezTo>
                <a:cubicBezTo>
                  <a:pt x="384" y="530"/>
                  <a:pt x="386" y="530"/>
                  <a:pt x="387" y="531"/>
                </a:cubicBezTo>
                <a:cubicBezTo>
                  <a:pt x="387" y="531"/>
                  <a:pt x="387" y="532"/>
                  <a:pt x="388" y="534"/>
                </a:cubicBezTo>
                <a:cubicBezTo>
                  <a:pt x="388" y="535"/>
                  <a:pt x="390" y="534"/>
                  <a:pt x="390" y="536"/>
                </a:cubicBezTo>
                <a:cubicBezTo>
                  <a:pt x="390" y="537"/>
                  <a:pt x="389" y="538"/>
                  <a:pt x="388" y="538"/>
                </a:cubicBezTo>
                <a:cubicBezTo>
                  <a:pt x="387" y="540"/>
                  <a:pt x="385" y="541"/>
                  <a:pt x="384" y="542"/>
                </a:cubicBezTo>
                <a:cubicBezTo>
                  <a:pt x="381" y="544"/>
                  <a:pt x="378" y="544"/>
                  <a:pt x="374" y="546"/>
                </a:cubicBezTo>
                <a:cubicBezTo>
                  <a:pt x="372" y="547"/>
                  <a:pt x="367" y="546"/>
                  <a:pt x="366" y="548"/>
                </a:cubicBezTo>
                <a:cubicBezTo>
                  <a:pt x="363" y="549"/>
                  <a:pt x="365" y="550"/>
                  <a:pt x="364" y="552"/>
                </a:cubicBezTo>
                <a:cubicBezTo>
                  <a:pt x="364" y="552"/>
                  <a:pt x="364" y="552"/>
                  <a:pt x="364" y="553"/>
                </a:cubicBezTo>
                <a:cubicBezTo>
                  <a:pt x="363" y="553"/>
                  <a:pt x="361" y="554"/>
                  <a:pt x="360" y="554"/>
                </a:cubicBezTo>
                <a:cubicBezTo>
                  <a:pt x="357" y="555"/>
                  <a:pt x="357" y="554"/>
                  <a:pt x="353" y="554"/>
                </a:cubicBezTo>
                <a:cubicBezTo>
                  <a:pt x="352" y="554"/>
                  <a:pt x="352" y="555"/>
                  <a:pt x="352" y="556"/>
                </a:cubicBezTo>
                <a:cubicBezTo>
                  <a:pt x="351" y="557"/>
                  <a:pt x="353" y="559"/>
                  <a:pt x="354" y="559"/>
                </a:cubicBezTo>
                <a:cubicBezTo>
                  <a:pt x="355" y="559"/>
                  <a:pt x="356" y="558"/>
                  <a:pt x="356" y="558"/>
                </a:cubicBezTo>
                <a:cubicBezTo>
                  <a:pt x="357" y="558"/>
                  <a:pt x="358" y="558"/>
                  <a:pt x="357" y="559"/>
                </a:cubicBezTo>
                <a:cubicBezTo>
                  <a:pt x="357" y="559"/>
                  <a:pt x="356" y="560"/>
                  <a:pt x="356" y="560"/>
                </a:cubicBezTo>
                <a:cubicBezTo>
                  <a:pt x="354" y="560"/>
                  <a:pt x="353" y="559"/>
                  <a:pt x="352" y="560"/>
                </a:cubicBezTo>
                <a:cubicBezTo>
                  <a:pt x="352" y="561"/>
                  <a:pt x="353" y="561"/>
                  <a:pt x="353" y="561"/>
                </a:cubicBezTo>
                <a:cubicBezTo>
                  <a:pt x="350" y="563"/>
                  <a:pt x="350" y="565"/>
                  <a:pt x="349" y="567"/>
                </a:cubicBezTo>
                <a:cubicBezTo>
                  <a:pt x="348" y="568"/>
                  <a:pt x="343" y="567"/>
                  <a:pt x="343" y="567"/>
                </a:cubicBezTo>
                <a:cubicBezTo>
                  <a:pt x="340" y="567"/>
                  <a:pt x="338" y="569"/>
                  <a:pt x="337" y="570"/>
                </a:cubicBezTo>
                <a:cubicBezTo>
                  <a:pt x="337" y="573"/>
                  <a:pt x="344" y="571"/>
                  <a:pt x="343" y="573"/>
                </a:cubicBezTo>
                <a:cubicBezTo>
                  <a:pt x="343" y="575"/>
                  <a:pt x="339" y="576"/>
                  <a:pt x="337" y="577"/>
                </a:cubicBezTo>
                <a:cubicBezTo>
                  <a:pt x="335" y="578"/>
                  <a:pt x="336" y="579"/>
                  <a:pt x="335" y="580"/>
                </a:cubicBezTo>
                <a:cubicBezTo>
                  <a:pt x="333" y="581"/>
                  <a:pt x="331" y="581"/>
                  <a:pt x="330" y="582"/>
                </a:cubicBezTo>
                <a:cubicBezTo>
                  <a:pt x="328" y="583"/>
                  <a:pt x="327" y="583"/>
                  <a:pt x="326" y="585"/>
                </a:cubicBezTo>
                <a:cubicBezTo>
                  <a:pt x="326" y="586"/>
                  <a:pt x="327" y="586"/>
                  <a:pt x="328" y="586"/>
                </a:cubicBezTo>
                <a:cubicBezTo>
                  <a:pt x="331" y="586"/>
                  <a:pt x="330" y="589"/>
                  <a:pt x="331" y="589"/>
                </a:cubicBezTo>
                <a:cubicBezTo>
                  <a:pt x="334" y="590"/>
                  <a:pt x="338" y="590"/>
                  <a:pt x="341" y="590"/>
                </a:cubicBezTo>
                <a:cubicBezTo>
                  <a:pt x="341" y="590"/>
                  <a:pt x="340" y="590"/>
                  <a:pt x="339" y="591"/>
                </a:cubicBezTo>
                <a:cubicBezTo>
                  <a:pt x="337" y="591"/>
                  <a:pt x="333" y="592"/>
                  <a:pt x="332" y="593"/>
                </a:cubicBezTo>
                <a:cubicBezTo>
                  <a:pt x="331" y="593"/>
                  <a:pt x="331" y="593"/>
                  <a:pt x="330" y="593"/>
                </a:cubicBezTo>
                <a:cubicBezTo>
                  <a:pt x="330" y="593"/>
                  <a:pt x="329" y="593"/>
                  <a:pt x="329" y="593"/>
                </a:cubicBezTo>
                <a:cubicBezTo>
                  <a:pt x="328" y="593"/>
                  <a:pt x="326" y="594"/>
                  <a:pt x="325" y="594"/>
                </a:cubicBezTo>
                <a:cubicBezTo>
                  <a:pt x="322" y="594"/>
                  <a:pt x="323" y="593"/>
                  <a:pt x="321" y="593"/>
                </a:cubicBezTo>
                <a:cubicBezTo>
                  <a:pt x="319" y="593"/>
                  <a:pt x="315" y="594"/>
                  <a:pt x="316" y="592"/>
                </a:cubicBezTo>
                <a:cubicBezTo>
                  <a:pt x="315" y="592"/>
                  <a:pt x="314" y="592"/>
                  <a:pt x="313" y="593"/>
                </a:cubicBezTo>
                <a:cubicBezTo>
                  <a:pt x="312" y="593"/>
                  <a:pt x="312" y="593"/>
                  <a:pt x="312" y="592"/>
                </a:cubicBezTo>
                <a:cubicBezTo>
                  <a:pt x="308" y="592"/>
                  <a:pt x="307" y="592"/>
                  <a:pt x="305" y="591"/>
                </a:cubicBezTo>
                <a:cubicBezTo>
                  <a:pt x="304" y="591"/>
                  <a:pt x="304" y="591"/>
                  <a:pt x="304" y="591"/>
                </a:cubicBezTo>
                <a:cubicBezTo>
                  <a:pt x="304" y="590"/>
                  <a:pt x="306" y="590"/>
                  <a:pt x="307" y="589"/>
                </a:cubicBezTo>
                <a:cubicBezTo>
                  <a:pt x="306" y="589"/>
                  <a:pt x="306" y="589"/>
                  <a:pt x="306" y="589"/>
                </a:cubicBezTo>
                <a:cubicBezTo>
                  <a:pt x="306" y="589"/>
                  <a:pt x="307" y="589"/>
                  <a:pt x="307" y="588"/>
                </a:cubicBezTo>
                <a:cubicBezTo>
                  <a:pt x="307" y="587"/>
                  <a:pt x="303" y="587"/>
                  <a:pt x="303" y="586"/>
                </a:cubicBezTo>
                <a:cubicBezTo>
                  <a:pt x="303" y="585"/>
                  <a:pt x="303" y="585"/>
                  <a:pt x="303" y="585"/>
                </a:cubicBezTo>
                <a:cubicBezTo>
                  <a:pt x="304" y="583"/>
                  <a:pt x="302" y="581"/>
                  <a:pt x="302" y="580"/>
                </a:cubicBezTo>
                <a:cubicBezTo>
                  <a:pt x="302" y="579"/>
                  <a:pt x="305" y="579"/>
                  <a:pt x="306" y="577"/>
                </a:cubicBezTo>
                <a:cubicBezTo>
                  <a:pt x="306" y="576"/>
                  <a:pt x="304" y="576"/>
                  <a:pt x="304" y="574"/>
                </a:cubicBezTo>
                <a:cubicBezTo>
                  <a:pt x="304" y="574"/>
                  <a:pt x="304" y="574"/>
                  <a:pt x="304" y="574"/>
                </a:cubicBezTo>
                <a:cubicBezTo>
                  <a:pt x="304" y="574"/>
                  <a:pt x="304" y="574"/>
                  <a:pt x="304" y="574"/>
                </a:cubicBezTo>
                <a:cubicBezTo>
                  <a:pt x="304" y="573"/>
                  <a:pt x="305" y="573"/>
                  <a:pt x="306" y="573"/>
                </a:cubicBezTo>
                <a:cubicBezTo>
                  <a:pt x="308" y="573"/>
                  <a:pt x="307" y="574"/>
                  <a:pt x="309" y="574"/>
                </a:cubicBezTo>
                <a:cubicBezTo>
                  <a:pt x="312" y="570"/>
                  <a:pt x="315" y="566"/>
                  <a:pt x="317" y="562"/>
                </a:cubicBezTo>
                <a:cubicBezTo>
                  <a:pt x="317" y="561"/>
                  <a:pt x="318" y="561"/>
                  <a:pt x="318" y="560"/>
                </a:cubicBezTo>
                <a:cubicBezTo>
                  <a:pt x="317" y="560"/>
                  <a:pt x="317" y="560"/>
                  <a:pt x="316" y="560"/>
                </a:cubicBezTo>
                <a:cubicBezTo>
                  <a:pt x="315" y="561"/>
                  <a:pt x="315" y="561"/>
                  <a:pt x="314" y="562"/>
                </a:cubicBezTo>
                <a:cubicBezTo>
                  <a:pt x="312" y="562"/>
                  <a:pt x="313" y="559"/>
                  <a:pt x="313" y="558"/>
                </a:cubicBezTo>
                <a:cubicBezTo>
                  <a:pt x="313" y="556"/>
                  <a:pt x="314" y="555"/>
                  <a:pt x="315" y="553"/>
                </a:cubicBezTo>
                <a:cubicBezTo>
                  <a:pt x="316" y="553"/>
                  <a:pt x="317" y="553"/>
                  <a:pt x="317" y="553"/>
                </a:cubicBezTo>
                <a:cubicBezTo>
                  <a:pt x="317" y="552"/>
                  <a:pt x="316" y="551"/>
                  <a:pt x="316" y="551"/>
                </a:cubicBezTo>
                <a:cubicBezTo>
                  <a:pt x="315" y="551"/>
                  <a:pt x="315" y="549"/>
                  <a:pt x="315" y="548"/>
                </a:cubicBezTo>
                <a:cubicBezTo>
                  <a:pt x="316" y="545"/>
                  <a:pt x="318" y="543"/>
                  <a:pt x="320" y="541"/>
                </a:cubicBezTo>
                <a:cubicBezTo>
                  <a:pt x="321" y="540"/>
                  <a:pt x="321" y="539"/>
                  <a:pt x="322" y="538"/>
                </a:cubicBezTo>
                <a:cubicBezTo>
                  <a:pt x="323" y="537"/>
                  <a:pt x="323" y="537"/>
                  <a:pt x="324" y="537"/>
                </a:cubicBezTo>
                <a:cubicBezTo>
                  <a:pt x="325" y="534"/>
                  <a:pt x="325" y="532"/>
                  <a:pt x="327" y="529"/>
                </a:cubicBezTo>
                <a:cubicBezTo>
                  <a:pt x="327" y="526"/>
                  <a:pt x="327" y="523"/>
                  <a:pt x="327" y="520"/>
                </a:cubicBezTo>
                <a:cubicBezTo>
                  <a:pt x="326" y="518"/>
                  <a:pt x="329" y="516"/>
                  <a:pt x="329" y="514"/>
                </a:cubicBezTo>
                <a:cubicBezTo>
                  <a:pt x="329" y="509"/>
                  <a:pt x="332" y="506"/>
                  <a:pt x="332" y="502"/>
                </a:cubicBezTo>
                <a:cubicBezTo>
                  <a:pt x="332" y="502"/>
                  <a:pt x="333" y="501"/>
                  <a:pt x="332" y="501"/>
                </a:cubicBezTo>
                <a:cubicBezTo>
                  <a:pt x="333" y="500"/>
                  <a:pt x="334" y="497"/>
                  <a:pt x="334" y="496"/>
                </a:cubicBezTo>
                <a:cubicBezTo>
                  <a:pt x="334" y="494"/>
                  <a:pt x="334" y="492"/>
                  <a:pt x="335" y="490"/>
                </a:cubicBezTo>
                <a:cubicBezTo>
                  <a:pt x="335" y="488"/>
                  <a:pt x="336" y="484"/>
                  <a:pt x="337" y="482"/>
                </a:cubicBezTo>
                <a:cubicBezTo>
                  <a:pt x="337" y="481"/>
                  <a:pt x="336" y="472"/>
                  <a:pt x="336" y="471"/>
                </a:cubicBezTo>
                <a:cubicBezTo>
                  <a:pt x="335" y="467"/>
                  <a:pt x="332" y="465"/>
                  <a:pt x="329" y="464"/>
                </a:cubicBezTo>
                <a:cubicBezTo>
                  <a:pt x="326" y="463"/>
                  <a:pt x="324" y="463"/>
                  <a:pt x="322" y="462"/>
                </a:cubicBezTo>
                <a:cubicBezTo>
                  <a:pt x="320" y="460"/>
                  <a:pt x="319" y="460"/>
                  <a:pt x="317" y="459"/>
                </a:cubicBezTo>
                <a:cubicBezTo>
                  <a:pt x="312" y="458"/>
                  <a:pt x="309" y="456"/>
                  <a:pt x="306" y="453"/>
                </a:cubicBezTo>
                <a:cubicBezTo>
                  <a:pt x="305" y="452"/>
                  <a:pt x="306" y="451"/>
                  <a:pt x="306" y="449"/>
                </a:cubicBezTo>
                <a:cubicBezTo>
                  <a:pt x="306" y="446"/>
                  <a:pt x="303" y="445"/>
                  <a:pt x="302" y="443"/>
                </a:cubicBezTo>
                <a:cubicBezTo>
                  <a:pt x="301" y="439"/>
                  <a:pt x="300" y="436"/>
                  <a:pt x="299" y="432"/>
                </a:cubicBezTo>
                <a:cubicBezTo>
                  <a:pt x="297" y="429"/>
                  <a:pt x="296" y="427"/>
                  <a:pt x="295" y="424"/>
                </a:cubicBezTo>
                <a:cubicBezTo>
                  <a:pt x="294" y="423"/>
                  <a:pt x="293" y="423"/>
                  <a:pt x="292" y="422"/>
                </a:cubicBezTo>
                <a:cubicBezTo>
                  <a:pt x="291" y="421"/>
                  <a:pt x="291" y="419"/>
                  <a:pt x="290" y="418"/>
                </a:cubicBezTo>
                <a:cubicBezTo>
                  <a:pt x="290" y="417"/>
                  <a:pt x="288" y="417"/>
                  <a:pt x="287" y="417"/>
                </a:cubicBezTo>
                <a:cubicBezTo>
                  <a:pt x="285" y="415"/>
                  <a:pt x="283" y="412"/>
                  <a:pt x="283" y="409"/>
                </a:cubicBezTo>
                <a:cubicBezTo>
                  <a:pt x="283" y="407"/>
                  <a:pt x="284" y="404"/>
                  <a:pt x="285" y="404"/>
                </a:cubicBezTo>
                <a:cubicBezTo>
                  <a:pt x="287" y="401"/>
                  <a:pt x="290" y="400"/>
                  <a:pt x="291" y="398"/>
                </a:cubicBezTo>
                <a:cubicBezTo>
                  <a:pt x="289" y="397"/>
                  <a:pt x="289" y="398"/>
                  <a:pt x="288" y="398"/>
                </a:cubicBezTo>
                <a:cubicBezTo>
                  <a:pt x="285" y="398"/>
                  <a:pt x="285" y="394"/>
                  <a:pt x="285" y="392"/>
                </a:cubicBezTo>
                <a:cubicBezTo>
                  <a:pt x="285" y="388"/>
                  <a:pt x="288" y="385"/>
                  <a:pt x="287" y="377"/>
                </a:cubicBezTo>
                <a:cubicBezTo>
                  <a:pt x="292" y="377"/>
                  <a:pt x="294" y="373"/>
                  <a:pt x="295" y="370"/>
                </a:cubicBezTo>
                <a:cubicBezTo>
                  <a:pt x="298" y="366"/>
                  <a:pt x="302" y="367"/>
                  <a:pt x="304" y="362"/>
                </a:cubicBezTo>
                <a:cubicBezTo>
                  <a:pt x="303" y="362"/>
                  <a:pt x="302" y="361"/>
                  <a:pt x="302" y="361"/>
                </a:cubicBezTo>
                <a:cubicBezTo>
                  <a:pt x="302" y="360"/>
                  <a:pt x="302" y="360"/>
                  <a:pt x="302" y="359"/>
                </a:cubicBezTo>
                <a:cubicBezTo>
                  <a:pt x="302" y="358"/>
                  <a:pt x="302" y="358"/>
                  <a:pt x="302" y="358"/>
                </a:cubicBezTo>
                <a:cubicBezTo>
                  <a:pt x="302" y="357"/>
                  <a:pt x="301" y="356"/>
                  <a:pt x="301" y="355"/>
                </a:cubicBezTo>
                <a:cubicBezTo>
                  <a:pt x="301" y="353"/>
                  <a:pt x="302" y="352"/>
                  <a:pt x="302" y="350"/>
                </a:cubicBezTo>
                <a:cubicBezTo>
                  <a:pt x="302" y="346"/>
                  <a:pt x="299" y="347"/>
                  <a:pt x="299" y="344"/>
                </a:cubicBezTo>
                <a:cubicBezTo>
                  <a:pt x="299" y="343"/>
                  <a:pt x="299" y="343"/>
                  <a:pt x="299" y="343"/>
                </a:cubicBezTo>
                <a:cubicBezTo>
                  <a:pt x="299" y="343"/>
                  <a:pt x="299" y="343"/>
                  <a:pt x="299" y="343"/>
                </a:cubicBezTo>
                <a:cubicBezTo>
                  <a:pt x="299" y="343"/>
                  <a:pt x="297" y="342"/>
                  <a:pt x="297" y="342"/>
                </a:cubicBezTo>
                <a:cubicBezTo>
                  <a:pt x="297" y="341"/>
                  <a:pt x="298" y="340"/>
                  <a:pt x="298" y="340"/>
                </a:cubicBezTo>
                <a:cubicBezTo>
                  <a:pt x="296" y="339"/>
                  <a:pt x="297" y="335"/>
                  <a:pt x="295" y="335"/>
                </a:cubicBezTo>
                <a:cubicBezTo>
                  <a:pt x="293" y="335"/>
                  <a:pt x="288" y="339"/>
                  <a:pt x="288" y="339"/>
                </a:cubicBezTo>
                <a:cubicBezTo>
                  <a:pt x="288" y="340"/>
                  <a:pt x="289" y="341"/>
                  <a:pt x="290" y="341"/>
                </a:cubicBezTo>
                <a:cubicBezTo>
                  <a:pt x="289" y="343"/>
                  <a:pt x="288" y="344"/>
                  <a:pt x="287" y="344"/>
                </a:cubicBezTo>
                <a:cubicBezTo>
                  <a:pt x="284" y="344"/>
                  <a:pt x="282" y="340"/>
                  <a:pt x="280" y="339"/>
                </a:cubicBezTo>
                <a:cubicBezTo>
                  <a:pt x="279" y="338"/>
                  <a:pt x="275" y="339"/>
                  <a:pt x="274" y="339"/>
                </a:cubicBezTo>
                <a:cubicBezTo>
                  <a:pt x="273" y="338"/>
                  <a:pt x="273" y="338"/>
                  <a:pt x="273" y="338"/>
                </a:cubicBezTo>
                <a:cubicBezTo>
                  <a:pt x="271" y="337"/>
                  <a:pt x="271" y="335"/>
                  <a:pt x="270" y="334"/>
                </a:cubicBezTo>
                <a:cubicBezTo>
                  <a:pt x="269" y="333"/>
                  <a:pt x="263" y="329"/>
                  <a:pt x="263" y="329"/>
                </a:cubicBezTo>
                <a:cubicBezTo>
                  <a:pt x="262" y="330"/>
                  <a:pt x="262" y="331"/>
                  <a:pt x="263" y="331"/>
                </a:cubicBezTo>
                <a:cubicBezTo>
                  <a:pt x="262" y="331"/>
                  <a:pt x="261" y="331"/>
                  <a:pt x="261" y="331"/>
                </a:cubicBezTo>
                <a:cubicBezTo>
                  <a:pt x="258" y="329"/>
                  <a:pt x="260" y="327"/>
                  <a:pt x="259" y="324"/>
                </a:cubicBezTo>
                <a:cubicBezTo>
                  <a:pt x="258" y="322"/>
                  <a:pt x="257" y="322"/>
                  <a:pt x="256" y="321"/>
                </a:cubicBezTo>
                <a:cubicBezTo>
                  <a:pt x="253" y="318"/>
                  <a:pt x="250" y="317"/>
                  <a:pt x="249" y="312"/>
                </a:cubicBezTo>
                <a:cubicBezTo>
                  <a:pt x="247" y="312"/>
                  <a:pt x="247" y="312"/>
                  <a:pt x="247" y="312"/>
                </a:cubicBezTo>
                <a:cubicBezTo>
                  <a:pt x="246" y="312"/>
                  <a:pt x="245" y="313"/>
                  <a:pt x="244" y="313"/>
                </a:cubicBezTo>
                <a:cubicBezTo>
                  <a:pt x="240" y="313"/>
                  <a:pt x="238" y="311"/>
                  <a:pt x="236" y="310"/>
                </a:cubicBezTo>
                <a:cubicBezTo>
                  <a:pt x="232" y="309"/>
                  <a:pt x="229" y="310"/>
                  <a:pt x="225" y="308"/>
                </a:cubicBezTo>
                <a:cubicBezTo>
                  <a:pt x="219" y="305"/>
                  <a:pt x="218" y="298"/>
                  <a:pt x="213" y="295"/>
                </a:cubicBezTo>
                <a:cubicBezTo>
                  <a:pt x="211" y="295"/>
                  <a:pt x="211" y="295"/>
                  <a:pt x="211" y="295"/>
                </a:cubicBezTo>
                <a:cubicBezTo>
                  <a:pt x="210" y="294"/>
                  <a:pt x="208" y="294"/>
                  <a:pt x="207" y="294"/>
                </a:cubicBezTo>
                <a:cubicBezTo>
                  <a:pt x="204" y="294"/>
                  <a:pt x="203" y="297"/>
                  <a:pt x="200" y="297"/>
                </a:cubicBezTo>
                <a:cubicBezTo>
                  <a:pt x="198" y="297"/>
                  <a:pt x="197" y="296"/>
                  <a:pt x="196" y="296"/>
                </a:cubicBezTo>
                <a:cubicBezTo>
                  <a:pt x="195" y="295"/>
                  <a:pt x="193" y="296"/>
                  <a:pt x="192" y="296"/>
                </a:cubicBezTo>
                <a:cubicBezTo>
                  <a:pt x="189" y="295"/>
                  <a:pt x="183" y="291"/>
                  <a:pt x="181" y="290"/>
                </a:cubicBezTo>
                <a:cubicBezTo>
                  <a:pt x="179" y="290"/>
                  <a:pt x="178" y="291"/>
                  <a:pt x="175" y="290"/>
                </a:cubicBezTo>
                <a:cubicBezTo>
                  <a:pt x="173" y="289"/>
                  <a:pt x="172" y="287"/>
                  <a:pt x="170" y="286"/>
                </a:cubicBezTo>
                <a:cubicBezTo>
                  <a:pt x="167" y="285"/>
                  <a:pt x="166" y="285"/>
                  <a:pt x="163" y="284"/>
                </a:cubicBezTo>
                <a:cubicBezTo>
                  <a:pt x="163" y="284"/>
                  <a:pt x="162" y="283"/>
                  <a:pt x="161" y="283"/>
                </a:cubicBezTo>
                <a:cubicBezTo>
                  <a:pt x="159" y="281"/>
                  <a:pt x="154" y="280"/>
                  <a:pt x="153" y="278"/>
                </a:cubicBezTo>
                <a:cubicBezTo>
                  <a:pt x="151" y="278"/>
                  <a:pt x="150" y="275"/>
                  <a:pt x="150" y="274"/>
                </a:cubicBezTo>
                <a:cubicBezTo>
                  <a:pt x="150" y="272"/>
                  <a:pt x="152" y="271"/>
                  <a:pt x="152" y="269"/>
                </a:cubicBezTo>
                <a:cubicBezTo>
                  <a:pt x="152" y="267"/>
                  <a:pt x="150" y="266"/>
                  <a:pt x="150" y="265"/>
                </a:cubicBezTo>
                <a:cubicBezTo>
                  <a:pt x="148" y="259"/>
                  <a:pt x="144" y="253"/>
                  <a:pt x="140" y="250"/>
                </a:cubicBezTo>
                <a:cubicBezTo>
                  <a:pt x="138" y="248"/>
                  <a:pt x="135" y="247"/>
                  <a:pt x="134" y="246"/>
                </a:cubicBezTo>
                <a:cubicBezTo>
                  <a:pt x="132" y="244"/>
                  <a:pt x="134" y="243"/>
                  <a:pt x="133" y="241"/>
                </a:cubicBezTo>
                <a:cubicBezTo>
                  <a:pt x="131" y="238"/>
                  <a:pt x="126" y="238"/>
                  <a:pt x="126" y="233"/>
                </a:cubicBezTo>
                <a:cubicBezTo>
                  <a:pt x="124" y="233"/>
                  <a:pt x="124" y="233"/>
                  <a:pt x="124" y="233"/>
                </a:cubicBezTo>
                <a:cubicBezTo>
                  <a:pt x="122" y="231"/>
                  <a:pt x="120" y="230"/>
                  <a:pt x="118" y="228"/>
                </a:cubicBezTo>
                <a:cubicBezTo>
                  <a:pt x="117" y="226"/>
                  <a:pt x="117" y="223"/>
                  <a:pt x="116" y="222"/>
                </a:cubicBezTo>
                <a:cubicBezTo>
                  <a:pt x="114" y="220"/>
                  <a:pt x="114" y="217"/>
                  <a:pt x="113" y="216"/>
                </a:cubicBezTo>
                <a:cubicBezTo>
                  <a:pt x="110" y="215"/>
                  <a:pt x="108" y="215"/>
                  <a:pt x="106" y="213"/>
                </a:cubicBezTo>
                <a:cubicBezTo>
                  <a:pt x="105" y="214"/>
                  <a:pt x="105" y="215"/>
                  <a:pt x="105" y="216"/>
                </a:cubicBezTo>
                <a:cubicBezTo>
                  <a:pt x="105" y="219"/>
                  <a:pt x="107" y="221"/>
                  <a:pt x="108" y="224"/>
                </a:cubicBezTo>
                <a:cubicBezTo>
                  <a:pt x="109" y="226"/>
                  <a:pt x="111" y="226"/>
                  <a:pt x="113" y="228"/>
                </a:cubicBezTo>
                <a:cubicBezTo>
                  <a:pt x="115" y="230"/>
                  <a:pt x="116" y="232"/>
                  <a:pt x="116" y="235"/>
                </a:cubicBezTo>
                <a:cubicBezTo>
                  <a:pt x="118" y="238"/>
                  <a:pt x="121" y="240"/>
                  <a:pt x="122" y="244"/>
                </a:cubicBezTo>
                <a:cubicBezTo>
                  <a:pt x="123" y="248"/>
                  <a:pt x="124" y="252"/>
                  <a:pt x="128" y="254"/>
                </a:cubicBezTo>
                <a:cubicBezTo>
                  <a:pt x="129" y="253"/>
                  <a:pt x="131" y="256"/>
                  <a:pt x="131" y="257"/>
                </a:cubicBezTo>
                <a:cubicBezTo>
                  <a:pt x="131" y="258"/>
                  <a:pt x="130" y="260"/>
                  <a:pt x="130" y="260"/>
                </a:cubicBezTo>
                <a:cubicBezTo>
                  <a:pt x="129" y="260"/>
                  <a:pt x="127" y="257"/>
                  <a:pt x="127" y="256"/>
                </a:cubicBezTo>
                <a:cubicBezTo>
                  <a:pt x="124" y="256"/>
                  <a:pt x="122" y="252"/>
                  <a:pt x="120" y="251"/>
                </a:cubicBezTo>
                <a:cubicBezTo>
                  <a:pt x="119" y="250"/>
                  <a:pt x="119" y="250"/>
                  <a:pt x="118" y="249"/>
                </a:cubicBezTo>
                <a:cubicBezTo>
                  <a:pt x="118" y="248"/>
                  <a:pt x="118" y="246"/>
                  <a:pt x="119" y="245"/>
                </a:cubicBezTo>
                <a:cubicBezTo>
                  <a:pt x="117" y="243"/>
                  <a:pt x="115" y="241"/>
                  <a:pt x="114" y="240"/>
                </a:cubicBezTo>
                <a:cubicBezTo>
                  <a:pt x="111" y="237"/>
                  <a:pt x="108" y="238"/>
                  <a:pt x="106" y="236"/>
                </a:cubicBezTo>
                <a:cubicBezTo>
                  <a:pt x="106" y="236"/>
                  <a:pt x="111" y="236"/>
                  <a:pt x="109" y="234"/>
                </a:cubicBezTo>
                <a:cubicBezTo>
                  <a:pt x="107" y="230"/>
                  <a:pt x="104" y="227"/>
                  <a:pt x="101" y="225"/>
                </a:cubicBezTo>
                <a:cubicBezTo>
                  <a:pt x="99" y="224"/>
                  <a:pt x="100" y="220"/>
                  <a:pt x="99" y="218"/>
                </a:cubicBezTo>
                <a:cubicBezTo>
                  <a:pt x="97" y="215"/>
                  <a:pt x="96" y="214"/>
                  <a:pt x="95" y="210"/>
                </a:cubicBezTo>
                <a:cubicBezTo>
                  <a:pt x="95" y="209"/>
                  <a:pt x="95" y="209"/>
                  <a:pt x="95" y="209"/>
                </a:cubicBezTo>
                <a:cubicBezTo>
                  <a:pt x="95" y="209"/>
                  <a:pt x="95" y="209"/>
                  <a:pt x="95" y="209"/>
                </a:cubicBezTo>
                <a:cubicBezTo>
                  <a:pt x="93" y="204"/>
                  <a:pt x="85" y="201"/>
                  <a:pt x="79" y="200"/>
                </a:cubicBezTo>
                <a:cubicBezTo>
                  <a:pt x="78" y="199"/>
                  <a:pt x="79" y="197"/>
                  <a:pt x="78" y="196"/>
                </a:cubicBezTo>
                <a:cubicBezTo>
                  <a:pt x="76" y="191"/>
                  <a:pt x="73" y="193"/>
                  <a:pt x="74" y="187"/>
                </a:cubicBezTo>
                <a:cubicBezTo>
                  <a:pt x="71" y="187"/>
                  <a:pt x="68" y="180"/>
                  <a:pt x="66" y="176"/>
                </a:cubicBezTo>
                <a:cubicBezTo>
                  <a:pt x="65" y="175"/>
                  <a:pt x="67" y="174"/>
                  <a:pt x="68" y="173"/>
                </a:cubicBezTo>
                <a:cubicBezTo>
                  <a:pt x="67" y="170"/>
                  <a:pt x="67" y="168"/>
                  <a:pt x="66" y="164"/>
                </a:cubicBezTo>
                <a:cubicBezTo>
                  <a:pt x="65" y="161"/>
                  <a:pt x="70" y="146"/>
                  <a:pt x="70" y="143"/>
                </a:cubicBezTo>
                <a:cubicBezTo>
                  <a:pt x="71" y="141"/>
                  <a:pt x="67" y="140"/>
                  <a:pt x="68" y="138"/>
                </a:cubicBezTo>
                <a:cubicBezTo>
                  <a:pt x="68" y="138"/>
                  <a:pt x="69" y="137"/>
                  <a:pt x="70" y="137"/>
                </a:cubicBezTo>
                <a:cubicBezTo>
                  <a:pt x="72" y="137"/>
                  <a:pt x="73" y="137"/>
                  <a:pt x="74" y="138"/>
                </a:cubicBezTo>
                <a:cubicBezTo>
                  <a:pt x="75" y="137"/>
                  <a:pt x="76" y="136"/>
                  <a:pt x="76" y="135"/>
                </a:cubicBezTo>
                <a:cubicBezTo>
                  <a:pt x="76" y="134"/>
                  <a:pt x="75" y="134"/>
                  <a:pt x="75" y="133"/>
                </a:cubicBezTo>
                <a:cubicBezTo>
                  <a:pt x="74" y="133"/>
                  <a:pt x="74" y="133"/>
                  <a:pt x="73" y="133"/>
                </a:cubicBezTo>
                <a:cubicBezTo>
                  <a:pt x="72" y="132"/>
                  <a:pt x="68" y="132"/>
                  <a:pt x="68" y="131"/>
                </a:cubicBezTo>
                <a:cubicBezTo>
                  <a:pt x="67" y="129"/>
                  <a:pt x="62" y="131"/>
                  <a:pt x="62" y="129"/>
                </a:cubicBezTo>
                <a:cubicBezTo>
                  <a:pt x="57" y="130"/>
                  <a:pt x="57" y="128"/>
                  <a:pt x="56" y="126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52" y="124"/>
                  <a:pt x="54" y="123"/>
                  <a:pt x="52" y="122"/>
                </a:cubicBezTo>
                <a:cubicBezTo>
                  <a:pt x="52" y="122"/>
                  <a:pt x="51" y="122"/>
                  <a:pt x="50" y="122"/>
                </a:cubicBezTo>
                <a:cubicBezTo>
                  <a:pt x="48" y="122"/>
                  <a:pt x="48" y="116"/>
                  <a:pt x="48" y="115"/>
                </a:cubicBezTo>
                <a:cubicBezTo>
                  <a:pt x="48" y="114"/>
                  <a:pt x="48" y="114"/>
                  <a:pt x="48" y="114"/>
                </a:cubicBezTo>
                <a:cubicBezTo>
                  <a:pt x="47" y="114"/>
                  <a:pt x="47" y="114"/>
                  <a:pt x="46" y="114"/>
                </a:cubicBezTo>
                <a:cubicBezTo>
                  <a:pt x="44" y="115"/>
                  <a:pt x="42" y="114"/>
                  <a:pt x="42" y="113"/>
                </a:cubicBezTo>
                <a:cubicBezTo>
                  <a:pt x="42" y="112"/>
                  <a:pt x="42" y="112"/>
                  <a:pt x="42" y="111"/>
                </a:cubicBezTo>
                <a:cubicBezTo>
                  <a:pt x="42" y="110"/>
                  <a:pt x="41" y="111"/>
                  <a:pt x="39" y="111"/>
                </a:cubicBezTo>
                <a:cubicBezTo>
                  <a:pt x="37" y="112"/>
                  <a:pt x="37" y="111"/>
                  <a:pt x="37" y="110"/>
                </a:cubicBezTo>
                <a:cubicBezTo>
                  <a:pt x="37" y="110"/>
                  <a:pt x="39" y="109"/>
                  <a:pt x="39" y="109"/>
                </a:cubicBezTo>
                <a:cubicBezTo>
                  <a:pt x="39" y="108"/>
                  <a:pt x="39" y="108"/>
                  <a:pt x="39" y="107"/>
                </a:cubicBezTo>
                <a:cubicBezTo>
                  <a:pt x="37" y="108"/>
                  <a:pt x="38" y="109"/>
                  <a:pt x="36" y="109"/>
                </a:cubicBezTo>
                <a:cubicBezTo>
                  <a:pt x="35" y="110"/>
                  <a:pt x="34" y="109"/>
                  <a:pt x="34" y="109"/>
                </a:cubicBezTo>
                <a:cubicBezTo>
                  <a:pt x="35" y="108"/>
                  <a:pt x="36" y="107"/>
                  <a:pt x="36" y="107"/>
                </a:cubicBezTo>
                <a:cubicBezTo>
                  <a:pt x="35" y="106"/>
                  <a:pt x="35" y="106"/>
                  <a:pt x="34" y="107"/>
                </a:cubicBezTo>
                <a:cubicBezTo>
                  <a:pt x="32" y="107"/>
                  <a:pt x="32" y="107"/>
                  <a:pt x="31" y="106"/>
                </a:cubicBezTo>
                <a:cubicBezTo>
                  <a:pt x="30" y="107"/>
                  <a:pt x="30" y="108"/>
                  <a:pt x="29" y="108"/>
                </a:cubicBezTo>
                <a:cubicBezTo>
                  <a:pt x="27" y="109"/>
                  <a:pt x="27" y="107"/>
                  <a:pt x="25" y="107"/>
                </a:cubicBezTo>
                <a:cubicBezTo>
                  <a:pt x="22" y="106"/>
                  <a:pt x="19" y="108"/>
                  <a:pt x="16" y="108"/>
                </a:cubicBezTo>
                <a:cubicBezTo>
                  <a:pt x="14" y="109"/>
                  <a:pt x="13" y="109"/>
                  <a:pt x="11" y="110"/>
                </a:cubicBezTo>
                <a:cubicBezTo>
                  <a:pt x="8" y="111"/>
                  <a:pt x="5" y="111"/>
                  <a:pt x="5" y="110"/>
                </a:cubicBezTo>
                <a:cubicBezTo>
                  <a:pt x="4" y="110"/>
                  <a:pt x="3" y="111"/>
                  <a:pt x="2" y="111"/>
                </a:cubicBezTo>
                <a:cubicBezTo>
                  <a:pt x="11" y="99"/>
                  <a:pt x="22" y="87"/>
                  <a:pt x="33" y="76"/>
                </a:cubicBezTo>
                <a:cubicBezTo>
                  <a:pt x="36" y="75"/>
                  <a:pt x="42" y="74"/>
                  <a:pt x="45" y="73"/>
                </a:cubicBezTo>
                <a:cubicBezTo>
                  <a:pt x="46" y="72"/>
                  <a:pt x="41" y="72"/>
                  <a:pt x="48" y="70"/>
                </a:cubicBezTo>
                <a:cubicBezTo>
                  <a:pt x="49" y="69"/>
                  <a:pt x="50" y="67"/>
                  <a:pt x="52" y="68"/>
                </a:cubicBezTo>
                <a:cubicBezTo>
                  <a:pt x="53" y="68"/>
                  <a:pt x="56" y="66"/>
                  <a:pt x="58" y="65"/>
                </a:cubicBezTo>
                <a:cubicBezTo>
                  <a:pt x="61" y="63"/>
                  <a:pt x="62" y="62"/>
                  <a:pt x="66" y="61"/>
                </a:cubicBezTo>
                <a:cubicBezTo>
                  <a:pt x="67" y="62"/>
                  <a:pt x="67" y="61"/>
                  <a:pt x="68" y="61"/>
                </a:cubicBezTo>
                <a:cubicBezTo>
                  <a:pt x="71" y="60"/>
                  <a:pt x="71" y="59"/>
                  <a:pt x="73" y="58"/>
                </a:cubicBezTo>
                <a:cubicBezTo>
                  <a:pt x="74" y="58"/>
                  <a:pt x="76" y="60"/>
                  <a:pt x="79" y="59"/>
                </a:cubicBezTo>
                <a:cubicBezTo>
                  <a:pt x="81" y="58"/>
                  <a:pt x="82" y="57"/>
                  <a:pt x="84" y="56"/>
                </a:cubicBezTo>
                <a:cubicBezTo>
                  <a:pt x="85" y="57"/>
                  <a:pt x="86" y="57"/>
                  <a:pt x="87" y="57"/>
                </a:cubicBezTo>
                <a:cubicBezTo>
                  <a:pt x="89" y="56"/>
                  <a:pt x="88" y="55"/>
                  <a:pt x="91" y="55"/>
                </a:cubicBezTo>
                <a:cubicBezTo>
                  <a:pt x="99" y="53"/>
                  <a:pt x="105" y="55"/>
                  <a:pt x="114" y="53"/>
                </a:cubicBezTo>
                <a:cubicBezTo>
                  <a:pt x="122" y="51"/>
                  <a:pt x="121" y="51"/>
                  <a:pt x="125" y="53"/>
                </a:cubicBezTo>
                <a:cubicBezTo>
                  <a:pt x="124" y="53"/>
                  <a:pt x="119" y="54"/>
                  <a:pt x="119" y="55"/>
                </a:cubicBezTo>
                <a:cubicBezTo>
                  <a:pt x="119" y="55"/>
                  <a:pt x="119" y="56"/>
                  <a:pt x="125" y="55"/>
                </a:cubicBezTo>
                <a:cubicBezTo>
                  <a:pt x="128" y="54"/>
                  <a:pt x="130" y="53"/>
                  <a:pt x="133" y="53"/>
                </a:cubicBezTo>
                <a:cubicBezTo>
                  <a:pt x="137" y="52"/>
                  <a:pt x="140" y="52"/>
                  <a:pt x="143" y="51"/>
                </a:cubicBezTo>
                <a:cubicBezTo>
                  <a:pt x="144" y="51"/>
                  <a:pt x="145" y="52"/>
                  <a:pt x="146" y="52"/>
                </a:cubicBezTo>
                <a:cubicBezTo>
                  <a:pt x="148" y="52"/>
                  <a:pt x="148" y="54"/>
                  <a:pt x="152" y="53"/>
                </a:cubicBezTo>
                <a:cubicBezTo>
                  <a:pt x="152" y="53"/>
                  <a:pt x="151" y="52"/>
                  <a:pt x="151" y="51"/>
                </a:cubicBezTo>
                <a:cubicBezTo>
                  <a:pt x="152" y="48"/>
                  <a:pt x="159" y="50"/>
                  <a:pt x="159" y="47"/>
                </a:cubicBezTo>
                <a:cubicBezTo>
                  <a:pt x="157" y="48"/>
                  <a:pt x="153" y="49"/>
                  <a:pt x="150" y="49"/>
                </a:cubicBezTo>
                <a:cubicBezTo>
                  <a:pt x="149" y="50"/>
                  <a:pt x="148" y="49"/>
                  <a:pt x="148" y="49"/>
                </a:cubicBezTo>
                <a:cubicBezTo>
                  <a:pt x="149" y="47"/>
                  <a:pt x="158" y="46"/>
                  <a:pt x="161" y="45"/>
                </a:cubicBezTo>
                <a:cubicBezTo>
                  <a:pt x="163" y="48"/>
                  <a:pt x="169" y="49"/>
                  <a:pt x="178" y="48"/>
                </a:cubicBezTo>
                <a:cubicBezTo>
                  <a:pt x="188" y="47"/>
                  <a:pt x="192" y="48"/>
                  <a:pt x="195" y="48"/>
                </a:cubicBezTo>
                <a:cubicBezTo>
                  <a:pt x="195" y="46"/>
                  <a:pt x="197" y="46"/>
                  <a:pt x="200" y="45"/>
                </a:cubicBezTo>
                <a:cubicBezTo>
                  <a:pt x="202" y="45"/>
                  <a:pt x="207" y="45"/>
                  <a:pt x="207" y="46"/>
                </a:cubicBezTo>
                <a:cubicBezTo>
                  <a:pt x="208" y="47"/>
                  <a:pt x="204" y="50"/>
                  <a:pt x="209" y="49"/>
                </a:cubicBezTo>
                <a:cubicBezTo>
                  <a:pt x="210" y="45"/>
                  <a:pt x="221" y="46"/>
                  <a:pt x="219" y="43"/>
                </a:cubicBezTo>
                <a:cubicBezTo>
                  <a:pt x="217" y="43"/>
                  <a:pt x="216" y="43"/>
                  <a:pt x="215" y="43"/>
                </a:cubicBezTo>
                <a:cubicBezTo>
                  <a:pt x="215" y="43"/>
                  <a:pt x="217" y="42"/>
                  <a:pt x="217" y="41"/>
                </a:cubicBezTo>
                <a:cubicBezTo>
                  <a:pt x="217" y="38"/>
                  <a:pt x="205" y="41"/>
                  <a:pt x="206" y="38"/>
                </a:cubicBezTo>
                <a:cubicBezTo>
                  <a:pt x="206" y="37"/>
                  <a:pt x="208" y="37"/>
                  <a:pt x="208" y="36"/>
                </a:cubicBezTo>
                <a:cubicBezTo>
                  <a:pt x="208" y="35"/>
                  <a:pt x="207" y="35"/>
                  <a:pt x="207" y="34"/>
                </a:cubicBezTo>
                <a:cubicBezTo>
                  <a:pt x="207" y="33"/>
                  <a:pt x="209" y="33"/>
                  <a:pt x="211" y="33"/>
                </a:cubicBezTo>
                <a:cubicBezTo>
                  <a:pt x="211" y="32"/>
                  <a:pt x="210" y="32"/>
                  <a:pt x="212" y="31"/>
                </a:cubicBezTo>
                <a:cubicBezTo>
                  <a:pt x="213" y="31"/>
                  <a:pt x="213" y="30"/>
                  <a:pt x="213" y="30"/>
                </a:cubicBezTo>
                <a:cubicBezTo>
                  <a:pt x="210" y="29"/>
                  <a:pt x="211" y="29"/>
                  <a:pt x="210" y="27"/>
                </a:cubicBezTo>
                <a:cubicBezTo>
                  <a:pt x="210" y="27"/>
                  <a:pt x="210" y="27"/>
                  <a:pt x="210" y="26"/>
                </a:cubicBezTo>
                <a:cubicBezTo>
                  <a:pt x="212" y="26"/>
                  <a:pt x="213" y="26"/>
                  <a:pt x="214" y="26"/>
                </a:cubicBezTo>
                <a:cubicBezTo>
                  <a:pt x="214" y="26"/>
                  <a:pt x="214" y="26"/>
                  <a:pt x="214" y="26"/>
                </a:cubicBezTo>
                <a:cubicBezTo>
                  <a:pt x="214" y="26"/>
                  <a:pt x="215" y="25"/>
                  <a:pt x="219" y="25"/>
                </a:cubicBezTo>
                <a:cubicBezTo>
                  <a:pt x="224" y="24"/>
                  <a:pt x="228" y="25"/>
                  <a:pt x="234" y="25"/>
                </a:cubicBezTo>
                <a:cubicBezTo>
                  <a:pt x="234" y="26"/>
                  <a:pt x="234" y="26"/>
                  <a:pt x="234" y="26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9" y="28"/>
                  <a:pt x="227" y="29"/>
                  <a:pt x="222" y="29"/>
                </a:cubicBezTo>
                <a:cubicBezTo>
                  <a:pt x="218" y="29"/>
                  <a:pt x="218" y="28"/>
                  <a:pt x="217" y="30"/>
                </a:cubicBezTo>
                <a:cubicBezTo>
                  <a:pt x="218" y="30"/>
                  <a:pt x="219" y="30"/>
                  <a:pt x="220" y="30"/>
                </a:cubicBezTo>
                <a:cubicBezTo>
                  <a:pt x="219" y="31"/>
                  <a:pt x="218" y="31"/>
                  <a:pt x="217" y="31"/>
                </a:cubicBezTo>
                <a:cubicBezTo>
                  <a:pt x="221" y="32"/>
                  <a:pt x="223" y="33"/>
                  <a:pt x="223" y="35"/>
                </a:cubicBezTo>
                <a:cubicBezTo>
                  <a:pt x="223" y="36"/>
                  <a:pt x="228" y="36"/>
                  <a:pt x="228" y="37"/>
                </a:cubicBezTo>
                <a:cubicBezTo>
                  <a:pt x="228" y="38"/>
                  <a:pt x="225" y="39"/>
                  <a:pt x="224" y="39"/>
                </a:cubicBezTo>
                <a:cubicBezTo>
                  <a:pt x="226" y="40"/>
                  <a:pt x="229" y="39"/>
                  <a:pt x="232" y="40"/>
                </a:cubicBezTo>
                <a:cubicBezTo>
                  <a:pt x="232" y="40"/>
                  <a:pt x="231" y="41"/>
                  <a:pt x="230" y="41"/>
                </a:cubicBezTo>
                <a:cubicBezTo>
                  <a:pt x="234" y="42"/>
                  <a:pt x="234" y="42"/>
                  <a:pt x="234" y="44"/>
                </a:cubicBezTo>
                <a:cubicBezTo>
                  <a:pt x="240" y="44"/>
                  <a:pt x="236" y="40"/>
                  <a:pt x="241" y="40"/>
                </a:cubicBezTo>
                <a:cubicBezTo>
                  <a:pt x="242" y="40"/>
                  <a:pt x="247" y="42"/>
                  <a:pt x="247" y="43"/>
                </a:cubicBezTo>
                <a:cubicBezTo>
                  <a:pt x="247" y="44"/>
                  <a:pt x="244" y="44"/>
                  <a:pt x="244" y="45"/>
                </a:cubicBezTo>
                <a:cubicBezTo>
                  <a:pt x="244" y="46"/>
                  <a:pt x="248" y="48"/>
                  <a:pt x="252" y="46"/>
                </a:cubicBezTo>
                <a:cubicBezTo>
                  <a:pt x="254" y="44"/>
                  <a:pt x="254" y="43"/>
                  <a:pt x="255" y="42"/>
                </a:cubicBezTo>
                <a:cubicBezTo>
                  <a:pt x="256" y="41"/>
                  <a:pt x="260" y="41"/>
                  <a:pt x="260" y="40"/>
                </a:cubicBezTo>
                <a:cubicBezTo>
                  <a:pt x="260" y="39"/>
                  <a:pt x="257" y="39"/>
                  <a:pt x="257" y="38"/>
                </a:cubicBezTo>
                <a:cubicBezTo>
                  <a:pt x="256" y="38"/>
                  <a:pt x="256" y="38"/>
                  <a:pt x="256" y="38"/>
                </a:cubicBezTo>
                <a:cubicBezTo>
                  <a:pt x="255" y="38"/>
                  <a:pt x="252" y="37"/>
                  <a:pt x="251" y="37"/>
                </a:cubicBezTo>
                <a:cubicBezTo>
                  <a:pt x="249" y="37"/>
                  <a:pt x="246" y="37"/>
                  <a:pt x="243" y="37"/>
                </a:cubicBezTo>
                <a:cubicBezTo>
                  <a:pt x="243" y="36"/>
                  <a:pt x="240" y="36"/>
                  <a:pt x="240" y="35"/>
                </a:cubicBezTo>
                <a:cubicBezTo>
                  <a:pt x="242" y="35"/>
                  <a:pt x="244" y="35"/>
                  <a:pt x="247" y="35"/>
                </a:cubicBezTo>
                <a:cubicBezTo>
                  <a:pt x="247" y="34"/>
                  <a:pt x="247" y="34"/>
                  <a:pt x="247" y="34"/>
                </a:cubicBezTo>
                <a:cubicBezTo>
                  <a:pt x="246" y="34"/>
                  <a:pt x="238" y="34"/>
                  <a:pt x="238" y="34"/>
                </a:cubicBezTo>
                <a:cubicBezTo>
                  <a:pt x="238" y="34"/>
                  <a:pt x="236" y="33"/>
                  <a:pt x="236" y="32"/>
                </a:cubicBezTo>
                <a:cubicBezTo>
                  <a:pt x="236" y="30"/>
                  <a:pt x="237" y="30"/>
                  <a:pt x="239" y="29"/>
                </a:cubicBezTo>
                <a:cubicBezTo>
                  <a:pt x="240" y="29"/>
                  <a:pt x="240" y="28"/>
                  <a:pt x="240" y="27"/>
                </a:cubicBezTo>
                <a:cubicBezTo>
                  <a:pt x="244" y="26"/>
                  <a:pt x="248" y="25"/>
                  <a:pt x="253" y="25"/>
                </a:cubicBezTo>
                <a:cubicBezTo>
                  <a:pt x="259" y="26"/>
                  <a:pt x="259" y="26"/>
                  <a:pt x="259" y="26"/>
                </a:cubicBezTo>
                <a:cubicBezTo>
                  <a:pt x="257" y="27"/>
                  <a:pt x="252" y="27"/>
                  <a:pt x="252" y="29"/>
                </a:cubicBezTo>
                <a:cubicBezTo>
                  <a:pt x="252" y="29"/>
                  <a:pt x="252" y="30"/>
                  <a:pt x="253" y="30"/>
                </a:cubicBezTo>
                <a:cubicBezTo>
                  <a:pt x="253" y="30"/>
                  <a:pt x="253" y="31"/>
                  <a:pt x="253" y="31"/>
                </a:cubicBezTo>
                <a:cubicBezTo>
                  <a:pt x="253" y="31"/>
                  <a:pt x="253" y="32"/>
                  <a:pt x="255" y="32"/>
                </a:cubicBezTo>
                <a:cubicBezTo>
                  <a:pt x="256" y="32"/>
                  <a:pt x="258" y="31"/>
                  <a:pt x="258" y="31"/>
                </a:cubicBezTo>
                <a:cubicBezTo>
                  <a:pt x="258" y="30"/>
                  <a:pt x="256" y="30"/>
                  <a:pt x="256" y="29"/>
                </a:cubicBezTo>
                <a:cubicBezTo>
                  <a:pt x="257" y="27"/>
                  <a:pt x="267" y="26"/>
                  <a:pt x="274" y="26"/>
                </a:cubicBezTo>
                <a:cubicBezTo>
                  <a:pt x="278" y="26"/>
                  <a:pt x="281" y="29"/>
                  <a:pt x="281" y="30"/>
                </a:cubicBezTo>
                <a:cubicBezTo>
                  <a:pt x="281" y="30"/>
                  <a:pt x="280" y="31"/>
                  <a:pt x="281" y="31"/>
                </a:cubicBezTo>
                <a:cubicBezTo>
                  <a:pt x="281" y="31"/>
                  <a:pt x="282" y="31"/>
                  <a:pt x="284" y="31"/>
                </a:cubicBezTo>
                <a:cubicBezTo>
                  <a:pt x="286" y="31"/>
                  <a:pt x="286" y="32"/>
                  <a:pt x="288" y="32"/>
                </a:cubicBezTo>
                <a:cubicBezTo>
                  <a:pt x="290" y="32"/>
                  <a:pt x="291" y="30"/>
                  <a:pt x="294" y="30"/>
                </a:cubicBezTo>
                <a:cubicBezTo>
                  <a:pt x="297" y="31"/>
                  <a:pt x="304" y="31"/>
                  <a:pt x="306" y="32"/>
                </a:cubicBezTo>
                <a:cubicBezTo>
                  <a:pt x="310" y="33"/>
                  <a:pt x="311" y="36"/>
                  <a:pt x="317" y="36"/>
                </a:cubicBezTo>
                <a:cubicBezTo>
                  <a:pt x="318" y="36"/>
                  <a:pt x="320" y="37"/>
                  <a:pt x="321" y="36"/>
                </a:cubicBezTo>
                <a:cubicBezTo>
                  <a:pt x="322" y="37"/>
                  <a:pt x="326" y="37"/>
                  <a:pt x="326" y="38"/>
                </a:cubicBezTo>
                <a:cubicBezTo>
                  <a:pt x="331" y="39"/>
                  <a:pt x="333" y="40"/>
                  <a:pt x="337" y="41"/>
                </a:cubicBezTo>
                <a:cubicBezTo>
                  <a:pt x="338" y="42"/>
                  <a:pt x="338" y="42"/>
                  <a:pt x="338" y="42"/>
                </a:cubicBezTo>
                <a:cubicBezTo>
                  <a:pt x="338" y="42"/>
                  <a:pt x="340" y="42"/>
                  <a:pt x="340" y="43"/>
                </a:cubicBezTo>
                <a:cubicBezTo>
                  <a:pt x="343" y="43"/>
                  <a:pt x="344" y="44"/>
                  <a:pt x="345" y="45"/>
                </a:cubicBezTo>
                <a:cubicBezTo>
                  <a:pt x="343" y="45"/>
                  <a:pt x="341" y="44"/>
                  <a:pt x="340" y="45"/>
                </a:cubicBezTo>
                <a:cubicBezTo>
                  <a:pt x="341" y="45"/>
                  <a:pt x="343" y="45"/>
                  <a:pt x="344" y="46"/>
                </a:cubicBezTo>
                <a:cubicBezTo>
                  <a:pt x="345" y="46"/>
                  <a:pt x="346" y="46"/>
                  <a:pt x="347" y="47"/>
                </a:cubicBezTo>
                <a:cubicBezTo>
                  <a:pt x="344" y="47"/>
                  <a:pt x="343" y="46"/>
                  <a:pt x="342" y="47"/>
                </a:cubicBezTo>
                <a:cubicBezTo>
                  <a:pt x="343" y="48"/>
                  <a:pt x="344" y="48"/>
                  <a:pt x="346" y="48"/>
                </a:cubicBezTo>
                <a:cubicBezTo>
                  <a:pt x="347" y="50"/>
                  <a:pt x="351" y="51"/>
                  <a:pt x="355" y="52"/>
                </a:cubicBezTo>
                <a:cubicBezTo>
                  <a:pt x="355" y="53"/>
                  <a:pt x="356" y="54"/>
                  <a:pt x="358" y="55"/>
                </a:cubicBezTo>
                <a:cubicBezTo>
                  <a:pt x="362" y="55"/>
                  <a:pt x="362" y="54"/>
                  <a:pt x="364" y="56"/>
                </a:cubicBezTo>
                <a:cubicBezTo>
                  <a:pt x="365" y="56"/>
                  <a:pt x="366" y="56"/>
                  <a:pt x="367" y="56"/>
                </a:cubicBezTo>
                <a:cubicBezTo>
                  <a:pt x="370" y="57"/>
                  <a:pt x="371" y="57"/>
                  <a:pt x="371" y="59"/>
                </a:cubicBezTo>
                <a:cubicBezTo>
                  <a:pt x="371" y="60"/>
                  <a:pt x="369" y="59"/>
                  <a:pt x="367" y="59"/>
                </a:cubicBezTo>
                <a:cubicBezTo>
                  <a:pt x="367" y="60"/>
                  <a:pt x="367" y="60"/>
                  <a:pt x="367" y="60"/>
                </a:cubicBezTo>
                <a:cubicBezTo>
                  <a:pt x="367" y="60"/>
                  <a:pt x="367" y="61"/>
                  <a:pt x="364" y="60"/>
                </a:cubicBezTo>
                <a:cubicBezTo>
                  <a:pt x="364" y="61"/>
                  <a:pt x="364" y="62"/>
                  <a:pt x="362" y="62"/>
                </a:cubicBezTo>
                <a:cubicBezTo>
                  <a:pt x="354" y="61"/>
                  <a:pt x="353" y="56"/>
                  <a:pt x="345" y="55"/>
                </a:cubicBezTo>
                <a:cubicBezTo>
                  <a:pt x="344" y="55"/>
                  <a:pt x="342" y="56"/>
                  <a:pt x="342" y="56"/>
                </a:cubicBezTo>
                <a:cubicBezTo>
                  <a:pt x="344" y="56"/>
                  <a:pt x="344" y="56"/>
                  <a:pt x="345" y="56"/>
                </a:cubicBezTo>
                <a:cubicBezTo>
                  <a:pt x="345" y="57"/>
                  <a:pt x="345" y="57"/>
                  <a:pt x="345" y="57"/>
                </a:cubicBezTo>
                <a:cubicBezTo>
                  <a:pt x="344" y="57"/>
                  <a:pt x="344" y="57"/>
                  <a:pt x="343" y="57"/>
                </a:cubicBezTo>
                <a:cubicBezTo>
                  <a:pt x="343" y="57"/>
                  <a:pt x="343" y="57"/>
                  <a:pt x="343" y="58"/>
                </a:cubicBezTo>
                <a:cubicBezTo>
                  <a:pt x="344" y="58"/>
                  <a:pt x="345" y="58"/>
                  <a:pt x="345" y="58"/>
                </a:cubicBezTo>
                <a:cubicBezTo>
                  <a:pt x="346" y="59"/>
                  <a:pt x="348" y="61"/>
                  <a:pt x="349" y="61"/>
                </a:cubicBezTo>
                <a:cubicBezTo>
                  <a:pt x="352" y="62"/>
                  <a:pt x="353" y="61"/>
                  <a:pt x="354" y="62"/>
                </a:cubicBezTo>
                <a:cubicBezTo>
                  <a:pt x="355" y="62"/>
                  <a:pt x="356" y="63"/>
                  <a:pt x="356" y="63"/>
                </a:cubicBezTo>
                <a:cubicBezTo>
                  <a:pt x="356" y="63"/>
                  <a:pt x="357" y="64"/>
                  <a:pt x="357" y="64"/>
                </a:cubicBezTo>
                <a:cubicBezTo>
                  <a:pt x="357" y="65"/>
                  <a:pt x="360" y="65"/>
                  <a:pt x="360" y="66"/>
                </a:cubicBezTo>
                <a:cubicBezTo>
                  <a:pt x="360" y="67"/>
                  <a:pt x="358" y="68"/>
                  <a:pt x="358" y="69"/>
                </a:cubicBezTo>
                <a:cubicBezTo>
                  <a:pt x="355" y="68"/>
                  <a:pt x="344" y="65"/>
                  <a:pt x="342" y="64"/>
                </a:cubicBezTo>
                <a:cubicBezTo>
                  <a:pt x="342" y="64"/>
                  <a:pt x="341" y="64"/>
                  <a:pt x="340" y="64"/>
                </a:cubicBezTo>
                <a:cubicBezTo>
                  <a:pt x="343" y="66"/>
                  <a:pt x="352" y="68"/>
                  <a:pt x="352" y="70"/>
                </a:cubicBezTo>
                <a:cubicBezTo>
                  <a:pt x="352" y="71"/>
                  <a:pt x="351" y="71"/>
                  <a:pt x="351" y="71"/>
                </a:cubicBezTo>
                <a:cubicBezTo>
                  <a:pt x="350" y="71"/>
                  <a:pt x="350" y="70"/>
                  <a:pt x="349" y="70"/>
                </a:cubicBezTo>
                <a:cubicBezTo>
                  <a:pt x="344" y="68"/>
                  <a:pt x="341" y="68"/>
                  <a:pt x="337" y="67"/>
                </a:cubicBezTo>
                <a:cubicBezTo>
                  <a:pt x="333" y="66"/>
                  <a:pt x="323" y="65"/>
                  <a:pt x="326" y="63"/>
                </a:cubicBezTo>
                <a:cubicBezTo>
                  <a:pt x="320" y="61"/>
                  <a:pt x="317" y="60"/>
                  <a:pt x="312" y="58"/>
                </a:cubicBezTo>
                <a:cubicBezTo>
                  <a:pt x="311" y="58"/>
                  <a:pt x="310" y="59"/>
                  <a:pt x="309" y="59"/>
                </a:cubicBezTo>
                <a:cubicBezTo>
                  <a:pt x="307" y="59"/>
                  <a:pt x="307" y="58"/>
                  <a:pt x="306" y="58"/>
                </a:cubicBezTo>
                <a:cubicBezTo>
                  <a:pt x="304" y="58"/>
                  <a:pt x="303" y="59"/>
                  <a:pt x="301" y="59"/>
                </a:cubicBezTo>
                <a:cubicBezTo>
                  <a:pt x="299" y="59"/>
                  <a:pt x="294" y="58"/>
                  <a:pt x="294" y="56"/>
                </a:cubicBezTo>
                <a:cubicBezTo>
                  <a:pt x="294" y="56"/>
                  <a:pt x="298" y="55"/>
                  <a:pt x="300" y="55"/>
                </a:cubicBezTo>
                <a:cubicBezTo>
                  <a:pt x="303" y="55"/>
                  <a:pt x="305" y="55"/>
                  <a:pt x="308" y="55"/>
                </a:cubicBezTo>
                <a:cubicBezTo>
                  <a:pt x="309" y="55"/>
                  <a:pt x="313" y="55"/>
                  <a:pt x="315" y="55"/>
                </a:cubicBezTo>
                <a:cubicBezTo>
                  <a:pt x="314" y="55"/>
                  <a:pt x="312" y="54"/>
                  <a:pt x="312" y="53"/>
                </a:cubicBezTo>
                <a:cubicBezTo>
                  <a:pt x="312" y="52"/>
                  <a:pt x="315" y="53"/>
                  <a:pt x="316" y="53"/>
                </a:cubicBezTo>
                <a:cubicBezTo>
                  <a:pt x="317" y="52"/>
                  <a:pt x="321" y="51"/>
                  <a:pt x="321" y="50"/>
                </a:cubicBezTo>
                <a:cubicBezTo>
                  <a:pt x="320" y="48"/>
                  <a:pt x="310" y="44"/>
                  <a:pt x="306" y="44"/>
                </a:cubicBezTo>
                <a:cubicBezTo>
                  <a:pt x="304" y="44"/>
                  <a:pt x="303" y="44"/>
                  <a:pt x="301" y="44"/>
                </a:cubicBezTo>
                <a:cubicBezTo>
                  <a:pt x="300" y="44"/>
                  <a:pt x="300" y="43"/>
                  <a:pt x="299" y="43"/>
                </a:cubicBezTo>
                <a:cubicBezTo>
                  <a:pt x="300" y="43"/>
                  <a:pt x="303" y="43"/>
                  <a:pt x="303" y="43"/>
                </a:cubicBezTo>
                <a:cubicBezTo>
                  <a:pt x="302" y="42"/>
                  <a:pt x="293" y="39"/>
                  <a:pt x="291" y="38"/>
                </a:cubicBezTo>
                <a:cubicBezTo>
                  <a:pt x="289" y="38"/>
                  <a:pt x="286" y="41"/>
                  <a:pt x="283" y="40"/>
                </a:cubicBezTo>
                <a:cubicBezTo>
                  <a:pt x="281" y="40"/>
                  <a:pt x="282" y="39"/>
                  <a:pt x="282" y="39"/>
                </a:cubicBezTo>
                <a:cubicBezTo>
                  <a:pt x="280" y="39"/>
                  <a:pt x="276" y="39"/>
                  <a:pt x="272" y="38"/>
                </a:cubicBezTo>
                <a:cubicBezTo>
                  <a:pt x="273" y="39"/>
                  <a:pt x="274" y="39"/>
                  <a:pt x="277" y="39"/>
                </a:cubicBezTo>
                <a:cubicBezTo>
                  <a:pt x="277" y="41"/>
                  <a:pt x="277" y="41"/>
                  <a:pt x="277" y="41"/>
                </a:cubicBezTo>
                <a:cubicBezTo>
                  <a:pt x="271" y="43"/>
                  <a:pt x="274" y="44"/>
                  <a:pt x="274" y="44"/>
                </a:cubicBezTo>
                <a:cubicBezTo>
                  <a:pt x="274" y="45"/>
                  <a:pt x="278" y="46"/>
                  <a:pt x="278" y="46"/>
                </a:cubicBezTo>
                <a:cubicBezTo>
                  <a:pt x="277" y="48"/>
                  <a:pt x="269" y="51"/>
                  <a:pt x="268" y="50"/>
                </a:cubicBezTo>
                <a:cubicBezTo>
                  <a:pt x="266" y="49"/>
                  <a:pt x="265" y="50"/>
                  <a:pt x="266" y="50"/>
                </a:cubicBezTo>
                <a:cubicBezTo>
                  <a:pt x="264" y="50"/>
                  <a:pt x="262" y="50"/>
                  <a:pt x="260" y="50"/>
                </a:cubicBezTo>
                <a:cubicBezTo>
                  <a:pt x="258" y="50"/>
                  <a:pt x="256" y="49"/>
                  <a:pt x="253" y="49"/>
                </a:cubicBezTo>
                <a:cubicBezTo>
                  <a:pt x="253" y="49"/>
                  <a:pt x="254" y="50"/>
                  <a:pt x="254" y="51"/>
                </a:cubicBezTo>
                <a:cubicBezTo>
                  <a:pt x="254" y="52"/>
                  <a:pt x="248" y="53"/>
                  <a:pt x="245" y="53"/>
                </a:cubicBezTo>
                <a:cubicBezTo>
                  <a:pt x="241" y="53"/>
                  <a:pt x="239" y="51"/>
                  <a:pt x="237" y="51"/>
                </a:cubicBezTo>
                <a:cubicBezTo>
                  <a:pt x="236" y="51"/>
                  <a:pt x="235" y="51"/>
                  <a:pt x="234" y="51"/>
                </a:cubicBezTo>
                <a:cubicBezTo>
                  <a:pt x="237" y="53"/>
                  <a:pt x="242" y="53"/>
                  <a:pt x="248" y="54"/>
                </a:cubicBezTo>
                <a:cubicBezTo>
                  <a:pt x="248" y="54"/>
                  <a:pt x="248" y="54"/>
                  <a:pt x="248" y="55"/>
                </a:cubicBezTo>
                <a:cubicBezTo>
                  <a:pt x="245" y="56"/>
                  <a:pt x="243" y="58"/>
                  <a:pt x="239" y="58"/>
                </a:cubicBezTo>
                <a:cubicBezTo>
                  <a:pt x="238" y="58"/>
                  <a:pt x="236" y="58"/>
                  <a:pt x="235" y="58"/>
                </a:cubicBezTo>
                <a:cubicBezTo>
                  <a:pt x="233" y="58"/>
                  <a:pt x="235" y="60"/>
                  <a:pt x="232" y="60"/>
                </a:cubicBezTo>
                <a:cubicBezTo>
                  <a:pt x="217" y="58"/>
                  <a:pt x="223" y="60"/>
                  <a:pt x="221" y="60"/>
                </a:cubicBezTo>
                <a:cubicBezTo>
                  <a:pt x="224" y="60"/>
                  <a:pt x="230" y="60"/>
                  <a:pt x="230" y="62"/>
                </a:cubicBezTo>
                <a:cubicBezTo>
                  <a:pt x="230" y="64"/>
                  <a:pt x="227" y="62"/>
                  <a:pt x="224" y="62"/>
                </a:cubicBezTo>
                <a:cubicBezTo>
                  <a:pt x="223" y="63"/>
                  <a:pt x="220" y="66"/>
                  <a:pt x="219" y="67"/>
                </a:cubicBezTo>
                <a:cubicBezTo>
                  <a:pt x="214" y="69"/>
                  <a:pt x="212" y="73"/>
                  <a:pt x="212" y="77"/>
                </a:cubicBezTo>
                <a:cubicBezTo>
                  <a:pt x="211" y="79"/>
                  <a:pt x="212" y="80"/>
                  <a:pt x="211" y="81"/>
                </a:cubicBezTo>
                <a:cubicBezTo>
                  <a:pt x="213" y="81"/>
                  <a:pt x="214" y="80"/>
                  <a:pt x="216" y="80"/>
                </a:cubicBezTo>
                <a:cubicBezTo>
                  <a:pt x="220" y="80"/>
                  <a:pt x="222" y="85"/>
                  <a:pt x="222" y="87"/>
                </a:cubicBezTo>
                <a:cubicBezTo>
                  <a:pt x="225" y="87"/>
                  <a:pt x="226" y="86"/>
                  <a:pt x="229" y="86"/>
                </a:cubicBezTo>
                <a:cubicBezTo>
                  <a:pt x="232" y="86"/>
                  <a:pt x="236" y="87"/>
                  <a:pt x="237" y="87"/>
                </a:cubicBezTo>
                <a:cubicBezTo>
                  <a:pt x="245" y="89"/>
                  <a:pt x="252" y="91"/>
                  <a:pt x="259" y="93"/>
                </a:cubicBezTo>
                <a:cubicBezTo>
                  <a:pt x="263" y="94"/>
                  <a:pt x="267" y="94"/>
                  <a:pt x="271" y="95"/>
                </a:cubicBezTo>
                <a:cubicBezTo>
                  <a:pt x="276" y="97"/>
                  <a:pt x="276" y="100"/>
                  <a:pt x="276" y="103"/>
                </a:cubicBezTo>
                <a:cubicBezTo>
                  <a:pt x="276" y="106"/>
                  <a:pt x="282" y="110"/>
                  <a:pt x="287" y="112"/>
                </a:cubicBezTo>
                <a:cubicBezTo>
                  <a:pt x="289" y="113"/>
                  <a:pt x="291" y="113"/>
                  <a:pt x="293" y="113"/>
                </a:cubicBezTo>
                <a:cubicBezTo>
                  <a:pt x="293" y="112"/>
                  <a:pt x="295" y="109"/>
                  <a:pt x="296" y="109"/>
                </a:cubicBezTo>
                <a:cubicBezTo>
                  <a:pt x="293" y="106"/>
                  <a:pt x="295" y="101"/>
                  <a:pt x="289" y="99"/>
                </a:cubicBezTo>
                <a:cubicBezTo>
                  <a:pt x="293" y="98"/>
                  <a:pt x="303" y="94"/>
                  <a:pt x="303" y="92"/>
                </a:cubicBezTo>
                <a:cubicBezTo>
                  <a:pt x="303" y="89"/>
                  <a:pt x="304" y="86"/>
                  <a:pt x="302" y="84"/>
                </a:cubicBezTo>
                <a:cubicBezTo>
                  <a:pt x="300" y="82"/>
                  <a:pt x="295" y="82"/>
                  <a:pt x="293" y="79"/>
                </a:cubicBezTo>
                <a:cubicBezTo>
                  <a:pt x="295" y="79"/>
                  <a:pt x="300" y="79"/>
                  <a:pt x="299" y="76"/>
                </a:cubicBezTo>
                <a:cubicBezTo>
                  <a:pt x="299" y="74"/>
                  <a:pt x="293" y="72"/>
                  <a:pt x="296" y="71"/>
                </a:cubicBezTo>
                <a:cubicBezTo>
                  <a:pt x="301" y="69"/>
                  <a:pt x="295" y="68"/>
                  <a:pt x="295" y="67"/>
                </a:cubicBezTo>
                <a:cubicBezTo>
                  <a:pt x="295" y="65"/>
                  <a:pt x="297" y="64"/>
                  <a:pt x="300" y="64"/>
                </a:cubicBezTo>
                <a:cubicBezTo>
                  <a:pt x="305" y="65"/>
                  <a:pt x="308" y="66"/>
                  <a:pt x="313" y="67"/>
                </a:cubicBezTo>
                <a:cubicBezTo>
                  <a:pt x="314" y="67"/>
                  <a:pt x="316" y="67"/>
                  <a:pt x="317" y="67"/>
                </a:cubicBezTo>
                <a:cubicBezTo>
                  <a:pt x="322" y="67"/>
                  <a:pt x="321" y="69"/>
                  <a:pt x="326" y="70"/>
                </a:cubicBezTo>
                <a:cubicBezTo>
                  <a:pt x="326" y="73"/>
                  <a:pt x="335" y="72"/>
                  <a:pt x="336" y="75"/>
                </a:cubicBezTo>
                <a:cubicBezTo>
                  <a:pt x="337" y="77"/>
                  <a:pt x="336" y="82"/>
                  <a:pt x="338" y="82"/>
                </a:cubicBezTo>
                <a:cubicBezTo>
                  <a:pt x="340" y="82"/>
                  <a:pt x="343" y="86"/>
                  <a:pt x="346" y="86"/>
                </a:cubicBezTo>
                <a:cubicBezTo>
                  <a:pt x="348" y="86"/>
                  <a:pt x="349" y="84"/>
                  <a:pt x="351" y="84"/>
                </a:cubicBezTo>
                <a:cubicBezTo>
                  <a:pt x="354" y="83"/>
                  <a:pt x="357" y="83"/>
                  <a:pt x="356" y="81"/>
                </a:cubicBezTo>
                <a:cubicBezTo>
                  <a:pt x="355" y="79"/>
                  <a:pt x="358" y="79"/>
                  <a:pt x="359" y="78"/>
                </a:cubicBezTo>
                <a:cubicBezTo>
                  <a:pt x="360" y="79"/>
                  <a:pt x="362" y="80"/>
                  <a:pt x="362" y="80"/>
                </a:cubicBezTo>
                <a:cubicBezTo>
                  <a:pt x="363" y="83"/>
                  <a:pt x="370" y="84"/>
                  <a:pt x="369" y="86"/>
                </a:cubicBezTo>
                <a:cubicBezTo>
                  <a:pt x="367" y="88"/>
                  <a:pt x="373" y="90"/>
                  <a:pt x="374" y="91"/>
                </a:cubicBezTo>
                <a:cubicBezTo>
                  <a:pt x="374" y="91"/>
                  <a:pt x="376" y="93"/>
                  <a:pt x="376" y="94"/>
                </a:cubicBezTo>
                <a:cubicBezTo>
                  <a:pt x="376" y="95"/>
                  <a:pt x="374" y="95"/>
                  <a:pt x="374" y="95"/>
                </a:cubicBezTo>
                <a:cubicBezTo>
                  <a:pt x="376" y="96"/>
                  <a:pt x="378" y="98"/>
                  <a:pt x="382" y="98"/>
                </a:cubicBezTo>
                <a:cubicBezTo>
                  <a:pt x="382" y="99"/>
                  <a:pt x="382" y="99"/>
                  <a:pt x="382" y="99"/>
                </a:cubicBezTo>
                <a:cubicBezTo>
                  <a:pt x="382" y="102"/>
                  <a:pt x="390" y="104"/>
                  <a:pt x="394" y="105"/>
                </a:cubicBezTo>
                <a:cubicBezTo>
                  <a:pt x="395" y="105"/>
                  <a:pt x="396" y="105"/>
                  <a:pt x="396" y="106"/>
                </a:cubicBezTo>
                <a:cubicBezTo>
                  <a:pt x="395" y="108"/>
                  <a:pt x="386" y="107"/>
                  <a:pt x="383" y="108"/>
                </a:cubicBezTo>
                <a:cubicBezTo>
                  <a:pt x="383" y="108"/>
                  <a:pt x="385" y="109"/>
                  <a:pt x="385" y="109"/>
                </a:cubicBezTo>
                <a:cubicBezTo>
                  <a:pt x="389" y="109"/>
                  <a:pt x="396" y="108"/>
                  <a:pt x="400" y="108"/>
                </a:cubicBezTo>
                <a:cubicBezTo>
                  <a:pt x="400" y="108"/>
                  <a:pt x="400" y="108"/>
                  <a:pt x="400" y="109"/>
                </a:cubicBezTo>
                <a:cubicBezTo>
                  <a:pt x="402" y="110"/>
                  <a:pt x="400" y="110"/>
                  <a:pt x="401" y="111"/>
                </a:cubicBezTo>
                <a:cubicBezTo>
                  <a:pt x="403" y="112"/>
                  <a:pt x="404" y="113"/>
                  <a:pt x="405" y="116"/>
                </a:cubicBezTo>
                <a:cubicBezTo>
                  <a:pt x="405" y="119"/>
                  <a:pt x="393" y="118"/>
                  <a:pt x="391" y="120"/>
                </a:cubicBezTo>
                <a:cubicBezTo>
                  <a:pt x="386" y="125"/>
                  <a:pt x="380" y="121"/>
                  <a:pt x="371" y="120"/>
                </a:cubicBezTo>
                <a:cubicBezTo>
                  <a:pt x="365" y="120"/>
                  <a:pt x="361" y="119"/>
                  <a:pt x="355" y="120"/>
                </a:cubicBezTo>
                <a:cubicBezTo>
                  <a:pt x="351" y="121"/>
                  <a:pt x="353" y="122"/>
                  <a:pt x="351" y="124"/>
                </a:cubicBezTo>
                <a:cubicBezTo>
                  <a:pt x="347" y="127"/>
                  <a:pt x="343" y="125"/>
                  <a:pt x="341" y="129"/>
                </a:cubicBezTo>
                <a:cubicBezTo>
                  <a:pt x="347" y="129"/>
                  <a:pt x="350" y="125"/>
                  <a:pt x="357" y="125"/>
                </a:cubicBezTo>
                <a:cubicBezTo>
                  <a:pt x="361" y="125"/>
                  <a:pt x="366" y="125"/>
                  <a:pt x="366" y="128"/>
                </a:cubicBezTo>
                <a:cubicBezTo>
                  <a:pt x="366" y="131"/>
                  <a:pt x="360" y="131"/>
                  <a:pt x="360" y="132"/>
                </a:cubicBezTo>
                <a:cubicBezTo>
                  <a:pt x="361" y="132"/>
                  <a:pt x="362" y="133"/>
                  <a:pt x="363" y="133"/>
                </a:cubicBezTo>
                <a:cubicBezTo>
                  <a:pt x="364" y="137"/>
                  <a:pt x="372" y="141"/>
                  <a:pt x="377" y="142"/>
                </a:cubicBezTo>
                <a:cubicBezTo>
                  <a:pt x="378" y="142"/>
                  <a:pt x="382" y="142"/>
                  <a:pt x="382" y="144"/>
                </a:cubicBezTo>
                <a:cubicBezTo>
                  <a:pt x="382" y="145"/>
                  <a:pt x="371" y="148"/>
                  <a:pt x="370" y="148"/>
                </a:cubicBezTo>
                <a:cubicBezTo>
                  <a:pt x="367" y="149"/>
                  <a:pt x="364" y="153"/>
                  <a:pt x="362" y="153"/>
                </a:cubicBezTo>
                <a:cubicBezTo>
                  <a:pt x="361" y="153"/>
                  <a:pt x="359" y="150"/>
                  <a:pt x="359" y="149"/>
                </a:cubicBezTo>
                <a:cubicBezTo>
                  <a:pt x="359" y="146"/>
                  <a:pt x="364" y="143"/>
                  <a:pt x="369" y="143"/>
                </a:cubicBezTo>
                <a:cubicBezTo>
                  <a:pt x="366" y="143"/>
                  <a:pt x="366" y="143"/>
                  <a:pt x="366" y="141"/>
                </a:cubicBezTo>
                <a:cubicBezTo>
                  <a:pt x="363" y="141"/>
                  <a:pt x="363" y="143"/>
                  <a:pt x="362" y="144"/>
                </a:cubicBezTo>
                <a:cubicBezTo>
                  <a:pt x="360" y="144"/>
                  <a:pt x="356" y="144"/>
                  <a:pt x="355" y="144"/>
                </a:cubicBezTo>
                <a:cubicBezTo>
                  <a:pt x="354" y="144"/>
                  <a:pt x="353" y="144"/>
                  <a:pt x="353" y="143"/>
                </a:cubicBezTo>
                <a:cubicBezTo>
                  <a:pt x="353" y="144"/>
                  <a:pt x="353" y="144"/>
                  <a:pt x="353" y="144"/>
                </a:cubicBezTo>
                <a:cubicBezTo>
                  <a:pt x="353" y="144"/>
                  <a:pt x="353" y="144"/>
                  <a:pt x="353" y="144"/>
                </a:cubicBezTo>
                <a:cubicBezTo>
                  <a:pt x="354" y="146"/>
                  <a:pt x="354" y="146"/>
                  <a:pt x="354" y="146"/>
                </a:cubicBezTo>
                <a:cubicBezTo>
                  <a:pt x="353" y="147"/>
                  <a:pt x="351" y="148"/>
                  <a:pt x="349" y="148"/>
                </a:cubicBezTo>
                <a:cubicBezTo>
                  <a:pt x="346" y="148"/>
                  <a:pt x="346" y="148"/>
                  <a:pt x="345" y="149"/>
                </a:cubicBezTo>
                <a:cubicBezTo>
                  <a:pt x="342" y="151"/>
                  <a:pt x="335" y="149"/>
                  <a:pt x="335" y="155"/>
                </a:cubicBezTo>
                <a:cubicBezTo>
                  <a:pt x="335" y="155"/>
                  <a:pt x="336" y="156"/>
                  <a:pt x="336" y="156"/>
                </a:cubicBezTo>
                <a:cubicBezTo>
                  <a:pt x="336" y="157"/>
                  <a:pt x="337" y="159"/>
                  <a:pt x="338" y="159"/>
                </a:cubicBezTo>
                <a:cubicBezTo>
                  <a:pt x="340" y="158"/>
                  <a:pt x="340" y="158"/>
                  <a:pt x="340" y="158"/>
                </a:cubicBezTo>
                <a:cubicBezTo>
                  <a:pt x="340" y="160"/>
                  <a:pt x="340" y="160"/>
                  <a:pt x="340" y="160"/>
                </a:cubicBezTo>
                <a:cubicBezTo>
                  <a:pt x="338" y="160"/>
                  <a:pt x="335" y="160"/>
                  <a:pt x="334" y="160"/>
                </a:cubicBezTo>
                <a:cubicBezTo>
                  <a:pt x="331" y="162"/>
                  <a:pt x="324" y="161"/>
                  <a:pt x="321" y="163"/>
                </a:cubicBezTo>
                <a:cubicBezTo>
                  <a:pt x="321" y="163"/>
                  <a:pt x="322" y="163"/>
                  <a:pt x="323" y="163"/>
                </a:cubicBezTo>
                <a:cubicBezTo>
                  <a:pt x="324" y="163"/>
                  <a:pt x="326" y="162"/>
                  <a:pt x="327" y="163"/>
                </a:cubicBezTo>
                <a:cubicBezTo>
                  <a:pt x="325" y="164"/>
                  <a:pt x="323" y="163"/>
                  <a:pt x="320" y="164"/>
                </a:cubicBezTo>
                <a:cubicBezTo>
                  <a:pt x="320" y="163"/>
                  <a:pt x="319" y="163"/>
                  <a:pt x="319" y="163"/>
                </a:cubicBezTo>
                <a:cubicBezTo>
                  <a:pt x="318" y="164"/>
                  <a:pt x="317" y="164"/>
                  <a:pt x="317" y="164"/>
                </a:cubicBezTo>
                <a:cubicBezTo>
                  <a:pt x="317" y="165"/>
                  <a:pt x="319" y="166"/>
                  <a:pt x="319" y="166"/>
                </a:cubicBezTo>
                <a:cubicBezTo>
                  <a:pt x="319" y="168"/>
                  <a:pt x="315" y="173"/>
                  <a:pt x="314" y="173"/>
                </a:cubicBezTo>
                <a:cubicBezTo>
                  <a:pt x="314" y="173"/>
                  <a:pt x="313" y="172"/>
                  <a:pt x="313" y="172"/>
                </a:cubicBezTo>
                <a:cubicBezTo>
                  <a:pt x="312" y="173"/>
                  <a:pt x="312" y="173"/>
                  <a:pt x="312" y="173"/>
                </a:cubicBezTo>
                <a:cubicBezTo>
                  <a:pt x="312" y="174"/>
                  <a:pt x="314" y="175"/>
                  <a:pt x="314" y="176"/>
                </a:cubicBezTo>
                <a:cubicBezTo>
                  <a:pt x="314" y="177"/>
                  <a:pt x="310" y="182"/>
                  <a:pt x="310" y="182"/>
                </a:cubicBezTo>
                <a:cubicBezTo>
                  <a:pt x="309" y="181"/>
                  <a:pt x="309" y="181"/>
                  <a:pt x="309" y="181"/>
                </a:cubicBezTo>
                <a:cubicBezTo>
                  <a:pt x="309" y="181"/>
                  <a:pt x="309" y="180"/>
                  <a:pt x="309" y="180"/>
                </a:cubicBezTo>
                <a:cubicBezTo>
                  <a:pt x="309" y="178"/>
                  <a:pt x="307" y="176"/>
                  <a:pt x="307" y="174"/>
                </a:cubicBezTo>
                <a:cubicBezTo>
                  <a:pt x="306" y="175"/>
                  <a:pt x="306" y="176"/>
                  <a:pt x="306" y="176"/>
                </a:cubicBezTo>
                <a:cubicBezTo>
                  <a:pt x="307" y="177"/>
                  <a:pt x="307" y="180"/>
                  <a:pt x="308" y="182"/>
                </a:cubicBezTo>
                <a:cubicBezTo>
                  <a:pt x="308" y="184"/>
                  <a:pt x="307" y="184"/>
                  <a:pt x="308" y="185"/>
                </a:cubicBezTo>
                <a:cubicBezTo>
                  <a:pt x="309" y="185"/>
                  <a:pt x="309" y="185"/>
                  <a:pt x="309" y="185"/>
                </a:cubicBezTo>
                <a:cubicBezTo>
                  <a:pt x="309" y="185"/>
                  <a:pt x="309" y="186"/>
                  <a:pt x="309" y="186"/>
                </a:cubicBezTo>
                <a:cubicBezTo>
                  <a:pt x="309" y="188"/>
                  <a:pt x="307" y="188"/>
                  <a:pt x="306" y="188"/>
                </a:cubicBezTo>
                <a:cubicBezTo>
                  <a:pt x="307" y="189"/>
                  <a:pt x="308" y="190"/>
                  <a:pt x="309" y="190"/>
                </a:cubicBezTo>
                <a:cubicBezTo>
                  <a:pt x="309" y="191"/>
                  <a:pt x="307" y="191"/>
                  <a:pt x="306" y="191"/>
                </a:cubicBezTo>
                <a:cubicBezTo>
                  <a:pt x="306" y="193"/>
                  <a:pt x="306" y="193"/>
                  <a:pt x="306" y="193"/>
                </a:cubicBezTo>
                <a:cubicBezTo>
                  <a:pt x="307" y="193"/>
                  <a:pt x="308" y="194"/>
                  <a:pt x="308" y="194"/>
                </a:cubicBezTo>
                <a:cubicBezTo>
                  <a:pt x="308" y="194"/>
                  <a:pt x="307" y="196"/>
                  <a:pt x="306" y="196"/>
                </a:cubicBezTo>
                <a:cubicBezTo>
                  <a:pt x="304" y="196"/>
                  <a:pt x="303" y="197"/>
                  <a:pt x="302" y="198"/>
                </a:cubicBezTo>
                <a:cubicBezTo>
                  <a:pt x="299" y="198"/>
                  <a:pt x="299" y="199"/>
                  <a:pt x="298" y="200"/>
                </a:cubicBezTo>
                <a:cubicBezTo>
                  <a:pt x="299" y="200"/>
                  <a:pt x="299" y="200"/>
                  <a:pt x="299" y="200"/>
                </a:cubicBezTo>
                <a:cubicBezTo>
                  <a:pt x="290" y="204"/>
                  <a:pt x="281" y="205"/>
                  <a:pt x="281" y="218"/>
                </a:cubicBezTo>
                <a:cubicBezTo>
                  <a:pt x="281" y="223"/>
                  <a:pt x="286" y="225"/>
                  <a:pt x="286" y="231"/>
                </a:cubicBezTo>
                <a:cubicBezTo>
                  <a:pt x="286" y="232"/>
                  <a:pt x="286" y="232"/>
                  <a:pt x="286" y="232"/>
                </a:cubicBezTo>
                <a:cubicBezTo>
                  <a:pt x="287" y="234"/>
                  <a:pt x="288" y="235"/>
                  <a:pt x="288" y="239"/>
                </a:cubicBezTo>
                <a:cubicBezTo>
                  <a:pt x="288" y="242"/>
                  <a:pt x="288" y="245"/>
                  <a:pt x="284" y="245"/>
                </a:cubicBezTo>
                <a:cubicBezTo>
                  <a:pt x="281" y="245"/>
                  <a:pt x="281" y="243"/>
                  <a:pt x="280" y="241"/>
                </a:cubicBezTo>
                <a:cubicBezTo>
                  <a:pt x="278" y="238"/>
                  <a:pt x="276" y="237"/>
                  <a:pt x="275" y="235"/>
                </a:cubicBezTo>
                <a:cubicBezTo>
                  <a:pt x="272" y="229"/>
                  <a:pt x="274" y="219"/>
                  <a:pt x="265" y="218"/>
                </a:cubicBezTo>
                <a:cubicBezTo>
                  <a:pt x="263" y="218"/>
                  <a:pt x="262" y="221"/>
                  <a:pt x="261" y="221"/>
                </a:cubicBezTo>
                <a:cubicBezTo>
                  <a:pt x="257" y="221"/>
                  <a:pt x="255" y="217"/>
                  <a:pt x="251" y="217"/>
                </a:cubicBezTo>
                <a:cubicBezTo>
                  <a:pt x="248" y="217"/>
                  <a:pt x="247" y="218"/>
                  <a:pt x="246" y="218"/>
                </a:cubicBezTo>
                <a:cubicBezTo>
                  <a:pt x="246" y="218"/>
                  <a:pt x="245" y="217"/>
                  <a:pt x="245" y="217"/>
                </a:cubicBezTo>
                <a:cubicBezTo>
                  <a:pt x="241" y="217"/>
                  <a:pt x="238" y="217"/>
                  <a:pt x="234" y="218"/>
                </a:cubicBezTo>
                <a:cubicBezTo>
                  <a:pt x="236" y="219"/>
                  <a:pt x="236" y="218"/>
                  <a:pt x="237" y="218"/>
                </a:cubicBezTo>
                <a:cubicBezTo>
                  <a:pt x="237" y="221"/>
                  <a:pt x="235" y="222"/>
                  <a:pt x="237" y="224"/>
                </a:cubicBezTo>
                <a:cubicBezTo>
                  <a:pt x="232" y="226"/>
                  <a:pt x="227" y="220"/>
                  <a:pt x="223" y="220"/>
                </a:cubicBezTo>
                <a:cubicBezTo>
                  <a:pt x="223" y="220"/>
                  <a:pt x="221" y="222"/>
                  <a:pt x="221" y="222"/>
                </a:cubicBezTo>
                <a:cubicBezTo>
                  <a:pt x="218" y="222"/>
                  <a:pt x="217" y="220"/>
                  <a:pt x="215" y="220"/>
                </a:cubicBezTo>
                <a:cubicBezTo>
                  <a:pt x="210" y="220"/>
                  <a:pt x="207" y="224"/>
                  <a:pt x="205" y="226"/>
                </a:cubicBezTo>
                <a:cubicBezTo>
                  <a:pt x="203" y="228"/>
                  <a:pt x="201" y="227"/>
                  <a:pt x="199" y="227"/>
                </a:cubicBezTo>
                <a:cubicBezTo>
                  <a:pt x="195" y="229"/>
                  <a:pt x="193" y="234"/>
                  <a:pt x="193" y="239"/>
                </a:cubicBezTo>
                <a:cubicBezTo>
                  <a:pt x="193" y="239"/>
                  <a:pt x="194" y="240"/>
                  <a:pt x="194" y="240"/>
                </a:cubicBezTo>
                <a:cubicBezTo>
                  <a:pt x="193" y="240"/>
                  <a:pt x="193" y="240"/>
                  <a:pt x="193" y="240"/>
                </a:cubicBezTo>
                <a:cubicBezTo>
                  <a:pt x="193" y="241"/>
                  <a:pt x="193" y="241"/>
                  <a:pt x="193" y="241"/>
                </a:cubicBezTo>
                <a:cubicBezTo>
                  <a:pt x="193" y="242"/>
                  <a:pt x="194" y="243"/>
                  <a:pt x="194" y="244"/>
                </a:cubicBezTo>
                <a:cubicBezTo>
                  <a:pt x="194" y="247"/>
                  <a:pt x="193" y="248"/>
                  <a:pt x="192" y="251"/>
                </a:cubicBezTo>
                <a:cubicBezTo>
                  <a:pt x="192" y="254"/>
                  <a:pt x="192" y="257"/>
                  <a:pt x="192" y="260"/>
                </a:cubicBezTo>
                <a:cubicBezTo>
                  <a:pt x="192" y="262"/>
                  <a:pt x="193" y="263"/>
                  <a:pt x="193" y="264"/>
                </a:cubicBezTo>
                <a:cubicBezTo>
                  <a:pt x="194" y="266"/>
                  <a:pt x="193" y="266"/>
                  <a:pt x="194" y="268"/>
                </a:cubicBezTo>
                <a:cubicBezTo>
                  <a:pt x="195" y="269"/>
                  <a:pt x="197" y="272"/>
                  <a:pt x="198" y="273"/>
                </a:cubicBezTo>
                <a:cubicBezTo>
                  <a:pt x="202" y="276"/>
                  <a:pt x="202" y="279"/>
                  <a:pt x="207" y="281"/>
                </a:cubicBezTo>
                <a:cubicBezTo>
                  <a:pt x="209" y="281"/>
                  <a:pt x="209" y="283"/>
                  <a:pt x="210" y="283"/>
                </a:cubicBezTo>
                <a:cubicBezTo>
                  <a:pt x="214" y="283"/>
                  <a:pt x="217" y="280"/>
                  <a:pt x="221" y="280"/>
                </a:cubicBezTo>
                <a:cubicBezTo>
                  <a:pt x="223" y="280"/>
                  <a:pt x="224" y="281"/>
                  <a:pt x="225" y="281"/>
                </a:cubicBezTo>
                <a:cubicBezTo>
                  <a:pt x="226" y="281"/>
                  <a:pt x="227" y="279"/>
                  <a:pt x="227" y="279"/>
                </a:cubicBezTo>
                <a:cubicBezTo>
                  <a:pt x="228" y="277"/>
                  <a:pt x="231" y="274"/>
                  <a:pt x="231" y="272"/>
                </a:cubicBezTo>
                <a:cubicBezTo>
                  <a:pt x="231" y="266"/>
                  <a:pt x="238" y="266"/>
                  <a:pt x="244" y="266"/>
                </a:cubicBezTo>
                <a:cubicBezTo>
                  <a:pt x="245" y="266"/>
                  <a:pt x="247" y="267"/>
                  <a:pt x="247" y="267"/>
                </a:cubicBezTo>
                <a:cubicBezTo>
                  <a:pt x="248" y="267"/>
                  <a:pt x="251" y="267"/>
                  <a:pt x="252" y="267"/>
                </a:cubicBezTo>
                <a:cubicBezTo>
                  <a:pt x="252" y="268"/>
                  <a:pt x="252" y="269"/>
                  <a:pt x="252" y="269"/>
                </a:cubicBezTo>
                <a:cubicBezTo>
                  <a:pt x="252" y="271"/>
                  <a:pt x="249" y="275"/>
                  <a:pt x="249" y="278"/>
                </a:cubicBezTo>
                <a:cubicBezTo>
                  <a:pt x="249" y="281"/>
                  <a:pt x="248" y="282"/>
                  <a:pt x="246" y="284"/>
                </a:cubicBezTo>
                <a:cubicBezTo>
                  <a:pt x="246" y="283"/>
                  <a:pt x="246" y="283"/>
                  <a:pt x="246" y="283"/>
                </a:cubicBezTo>
                <a:cubicBezTo>
                  <a:pt x="246" y="283"/>
                  <a:pt x="245" y="283"/>
                  <a:pt x="245" y="283"/>
                </a:cubicBezTo>
                <a:cubicBezTo>
                  <a:pt x="245" y="285"/>
                  <a:pt x="245" y="288"/>
                  <a:pt x="245" y="291"/>
                </a:cubicBezTo>
                <a:cubicBezTo>
                  <a:pt x="245" y="293"/>
                  <a:pt x="242" y="294"/>
                  <a:pt x="241" y="295"/>
                </a:cubicBezTo>
                <a:cubicBezTo>
                  <a:pt x="241" y="296"/>
                  <a:pt x="241" y="296"/>
                  <a:pt x="241" y="296"/>
                </a:cubicBezTo>
                <a:cubicBezTo>
                  <a:pt x="241" y="297"/>
                  <a:pt x="243" y="298"/>
                  <a:pt x="244" y="297"/>
                </a:cubicBezTo>
                <a:cubicBezTo>
                  <a:pt x="250" y="298"/>
                  <a:pt x="255" y="296"/>
                  <a:pt x="262" y="296"/>
                </a:cubicBezTo>
                <a:cubicBezTo>
                  <a:pt x="267" y="296"/>
                  <a:pt x="268" y="299"/>
                  <a:pt x="271" y="300"/>
                </a:cubicBezTo>
                <a:cubicBezTo>
                  <a:pt x="271" y="301"/>
                  <a:pt x="272" y="302"/>
                  <a:pt x="271" y="303"/>
                </a:cubicBezTo>
                <a:cubicBezTo>
                  <a:pt x="271" y="304"/>
                  <a:pt x="271" y="311"/>
                  <a:pt x="270" y="313"/>
                </a:cubicBezTo>
                <a:cubicBezTo>
                  <a:pt x="270" y="317"/>
                  <a:pt x="270" y="320"/>
                  <a:pt x="270" y="324"/>
                </a:cubicBezTo>
                <a:cubicBezTo>
                  <a:pt x="270" y="328"/>
                  <a:pt x="274" y="329"/>
                  <a:pt x="277" y="331"/>
                </a:cubicBezTo>
                <a:cubicBezTo>
                  <a:pt x="279" y="332"/>
                  <a:pt x="279" y="335"/>
                  <a:pt x="283" y="335"/>
                </a:cubicBezTo>
                <a:cubicBezTo>
                  <a:pt x="288" y="335"/>
                  <a:pt x="290" y="331"/>
                  <a:pt x="295" y="331"/>
                </a:cubicBezTo>
                <a:cubicBezTo>
                  <a:pt x="300" y="332"/>
                  <a:pt x="301" y="337"/>
                  <a:pt x="304" y="339"/>
                </a:cubicBezTo>
                <a:cubicBezTo>
                  <a:pt x="302" y="340"/>
                  <a:pt x="302" y="340"/>
                  <a:pt x="302" y="340"/>
                </a:cubicBezTo>
                <a:cubicBezTo>
                  <a:pt x="303" y="340"/>
                  <a:pt x="303" y="339"/>
                  <a:pt x="304" y="339"/>
                </a:cubicBezTo>
                <a:cubicBezTo>
                  <a:pt x="305" y="339"/>
                  <a:pt x="305" y="339"/>
                  <a:pt x="306" y="339"/>
                </a:cubicBezTo>
                <a:cubicBezTo>
                  <a:pt x="306" y="338"/>
                  <a:pt x="306" y="338"/>
                  <a:pt x="306" y="338"/>
                </a:cubicBezTo>
                <a:cubicBezTo>
                  <a:pt x="307" y="337"/>
                  <a:pt x="307" y="337"/>
                  <a:pt x="307" y="337"/>
                </a:cubicBezTo>
                <a:cubicBezTo>
                  <a:pt x="307" y="335"/>
                  <a:pt x="309" y="334"/>
                  <a:pt x="310" y="334"/>
                </a:cubicBezTo>
                <a:cubicBezTo>
                  <a:pt x="311" y="333"/>
                  <a:pt x="312" y="331"/>
                  <a:pt x="312" y="330"/>
                </a:cubicBezTo>
                <a:cubicBezTo>
                  <a:pt x="313" y="327"/>
                  <a:pt x="315" y="326"/>
                  <a:pt x="317" y="326"/>
                </a:cubicBezTo>
                <a:cubicBezTo>
                  <a:pt x="322" y="324"/>
                  <a:pt x="325" y="323"/>
                  <a:pt x="330" y="322"/>
                </a:cubicBezTo>
                <a:cubicBezTo>
                  <a:pt x="332" y="321"/>
                  <a:pt x="333" y="319"/>
                  <a:pt x="335" y="319"/>
                </a:cubicBezTo>
                <a:cubicBezTo>
                  <a:pt x="336" y="319"/>
                  <a:pt x="337" y="321"/>
                  <a:pt x="337" y="321"/>
                </a:cubicBezTo>
                <a:cubicBezTo>
                  <a:pt x="337" y="322"/>
                  <a:pt x="335" y="323"/>
                  <a:pt x="335" y="323"/>
                </a:cubicBezTo>
                <a:cubicBezTo>
                  <a:pt x="334" y="325"/>
                  <a:pt x="333" y="329"/>
                  <a:pt x="333" y="330"/>
                </a:cubicBezTo>
                <a:cubicBezTo>
                  <a:pt x="333" y="332"/>
                  <a:pt x="334" y="335"/>
                  <a:pt x="336" y="335"/>
                </a:cubicBezTo>
                <a:cubicBezTo>
                  <a:pt x="337" y="335"/>
                  <a:pt x="338" y="333"/>
                  <a:pt x="338" y="332"/>
                </a:cubicBezTo>
                <a:cubicBezTo>
                  <a:pt x="338" y="330"/>
                  <a:pt x="336" y="329"/>
                  <a:pt x="336" y="327"/>
                </a:cubicBezTo>
                <a:cubicBezTo>
                  <a:pt x="336" y="324"/>
                  <a:pt x="339" y="325"/>
                  <a:pt x="340" y="324"/>
                </a:cubicBezTo>
                <a:cubicBezTo>
                  <a:pt x="342" y="324"/>
                  <a:pt x="344" y="324"/>
                  <a:pt x="345" y="324"/>
                </a:cubicBezTo>
                <a:cubicBezTo>
                  <a:pt x="344" y="322"/>
                  <a:pt x="341" y="322"/>
                  <a:pt x="341" y="320"/>
                </a:cubicBezTo>
                <a:cubicBezTo>
                  <a:pt x="342" y="320"/>
                  <a:pt x="344" y="320"/>
                  <a:pt x="345" y="320"/>
                </a:cubicBezTo>
                <a:cubicBezTo>
                  <a:pt x="345" y="323"/>
                  <a:pt x="350" y="324"/>
                  <a:pt x="352" y="325"/>
                </a:cubicBezTo>
                <a:cubicBezTo>
                  <a:pt x="352" y="326"/>
                  <a:pt x="354" y="328"/>
                  <a:pt x="354" y="328"/>
                </a:cubicBezTo>
                <a:cubicBezTo>
                  <a:pt x="358" y="328"/>
                  <a:pt x="361" y="328"/>
                  <a:pt x="364" y="327"/>
                </a:cubicBezTo>
                <a:cubicBezTo>
                  <a:pt x="364" y="329"/>
                  <a:pt x="367" y="329"/>
                  <a:pt x="368" y="329"/>
                </a:cubicBezTo>
                <a:cubicBezTo>
                  <a:pt x="371" y="329"/>
                  <a:pt x="372" y="329"/>
                  <a:pt x="374" y="327"/>
                </a:cubicBezTo>
                <a:cubicBezTo>
                  <a:pt x="374" y="326"/>
                  <a:pt x="378" y="326"/>
                  <a:pt x="378" y="326"/>
                </a:cubicBezTo>
                <a:cubicBezTo>
                  <a:pt x="380" y="326"/>
                  <a:pt x="383" y="326"/>
                  <a:pt x="383" y="326"/>
                </a:cubicBezTo>
                <a:cubicBezTo>
                  <a:pt x="382" y="327"/>
                  <a:pt x="381" y="327"/>
                  <a:pt x="380" y="327"/>
                </a:cubicBezTo>
                <a:cubicBezTo>
                  <a:pt x="380" y="328"/>
                  <a:pt x="380" y="328"/>
                  <a:pt x="380" y="328"/>
                </a:cubicBezTo>
                <a:cubicBezTo>
                  <a:pt x="382" y="330"/>
                  <a:pt x="385" y="331"/>
                  <a:pt x="388" y="332"/>
                </a:cubicBezTo>
                <a:cubicBezTo>
                  <a:pt x="390" y="332"/>
                  <a:pt x="389" y="335"/>
                  <a:pt x="390" y="337"/>
                </a:cubicBezTo>
                <a:cubicBezTo>
                  <a:pt x="392" y="337"/>
                  <a:pt x="393" y="337"/>
                  <a:pt x="395" y="337"/>
                </a:cubicBezTo>
                <a:cubicBezTo>
                  <a:pt x="398" y="340"/>
                  <a:pt x="400" y="340"/>
                  <a:pt x="402" y="344"/>
                </a:cubicBezTo>
                <a:cubicBezTo>
                  <a:pt x="402" y="344"/>
                  <a:pt x="404" y="345"/>
                  <a:pt x="404" y="345"/>
                </a:cubicBezTo>
                <a:cubicBezTo>
                  <a:pt x="406" y="349"/>
                  <a:pt x="412" y="349"/>
                  <a:pt x="417" y="349"/>
                </a:cubicBezTo>
                <a:cubicBezTo>
                  <a:pt x="418" y="349"/>
                  <a:pt x="420" y="349"/>
                  <a:pt x="421" y="349"/>
                </a:cubicBezTo>
                <a:cubicBezTo>
                  <a:pt x="422" y="349"/>
                  <a:pt x="425" y="351"/>
                  <a:pt x="426" y="351"/>
                </a:cubicBezTo>
                <a:cubicBezTo>
                  <a:pt x="426" y="351"/>
                  <a:pt x="426" y="351"/>
                  <a:pt x="426" y="351"/>
                </a:cubicBezTo>
                <a:cubicBezTo>
                  <a:pt x="427" y="351"/>
                  <a:pt x="427" y="351"/>
                  <a:pt x="427" y="351"/>
                </a:cubicBezTo>
                <a:cubicBezTo>
                  <a:pt x="430" y="351"/>
                  <a:pt x="433" y="356"/>
                  <a:pt x="436" y="356"/>
                </a:cubicBezTo>
                <a:cubicBezTo>
                  <a:pt x="435" y="358"/>
                  <a:pt x="437" y="363"/>
                  <a:pt x="438" y="365"/>
                </a:cubicBezTo>
                <a:cubicBezTo>
                  <a:pt x="439" y="367"/>
                  <a:pt x="440" y="367"/>
                  <a:pt x="441" y="368"/>
                </a:cubicBezTo>
                <a:cubicBezTo>
                  <a:pt x="438" y="372"/>
                  <a:pt x="433" y="378"/>
                  <a:pt x="432" y="383"/>
                </a:cubicBezTo>
                <a:cubicBezTo>
                  <a:pt x="432" y="384"/>
                  <a:pt x="433" y="384"/>
                  <a:pt x="434" y="384"/>
                </a:cubicBezTo>
                <a:cubicBezTo>
                  <a:pt x="436" y="385"/>
                  <a:pt x="436" y="386"/>
                  <a:pt x="437" y="388"/>
                </a:cubicBezTo>
                <a:cubicBezTo>
                  <a:pt x="438" y="388"/>
                  <a:pt x="439" y="387"/>
                  <a:pt x="440" y="387"/>
                </a:cubicBezTo>
                <a:cubicBezTo>
                  <a:pt x="440" y="388"/>
                  <a:pt x="440" y="389"/>
                  <a:pt x="441" y="389"/>
                </a:cubicBezTo>
                <a:cubicBezTo>
                  <a:pt x="441" y="389"/>
                  <a:pt x="442" y="388"/>
                  <a:pt x="443" y="387"/>
                </a:cubicBezTo>
                <a:cubicBezTo>
                  <a:pt x="444" y="384"/>
                  <a:pt x="446" y="381"/>
                  <a:pt x="449" y="381"/>
                </a:cubicBezTo>
                <a:cubicBezTo>
                  <a:pt x="451" y="381"/>
                  <a:pt x="456" y="383"/>
                  <a:pt x="458" y="384"/>
                </a:cubicBezTo>
                <a:cubicBezTo>
                  <a:pt x="459" y="385"/>
                  <a:pt x="461" y="384"/>
                  <a:pt x="461" y="386"/>
                </a:cubicBezTo>
                <a:cubicBezTo>
                  <a:pt x="461" y="387"/>
                  <a:pt x="461" y="388"/>
                  <a:pt x="461" y="389"/>
                </a:cubicBezTo>
                <a:cubicBezTo>
                  <a:pt x="462" y="389"/>
                  <a:pt x="462" y="389"/>
                  <a:pt x="462" y="389"/>
                </a:cubicBezTo>
                <a:cubicBezTo>
                  <a:pt x="463" y="388"/>
                  <a:pt x="464" y="387"/>
                  <a:pt x="465" y="387"/>
                </a:cubicBezTo>
                <a:cubicBezTo>
                  <a:pt x="468" y="387"/>
                  <a:pt x="468" y="389"/>
                  <a:pt x="471" y="389"/>
                </a:cubicBezTo>
                <a:cubicBezTo>
                  <a:pt x="473" y="389"/>
                  <a:pt x="475" y="388"/>
                  <a:pt x="476" y="388"/>
                </a:cubicBezTo>
                <a:cubicBezTo>
                  <a:pt x="479" y="388"/>
                  <a:pt x="480" y="388"/>
                  <a:pt x="482" y="389"/>
                </a:cubicBezTo>
                <a:cubicBezTo>
                  <a:pt x="483" y="391"/>
                  <a:pt x="486" y="395"/>
                  <a:pt x="488" y="395"/>
                </a:cubicBezTo>
                <a:cubicBezTo>
                  <a:pt x="490" y="395"/>
                  <a:pt x="491" y="394"/>
                  <a:pt x="493" y="395"/>
                </a:cubicBezTo>
                <a:cubicBezTo>
                  <a:pt x="495" y="395"/>
                  <a:pt x="495" y="398"/>
                  <a:pt x="495" y="401"/>
                </a:cubicBezTo>
                <a:close/>
                <a:moveTo>
                  <a:pt x="353" y="143"/>
                </a:moveTo>
                <a:cubicBezTo>
                  <a:pt x="353" y="144"/>
                  <a:pt x="353" y="144"/>
                  <a:pt x="353" y="144"/>
                </a:cubicBezTo>
                <a:lnTo>
                  <a:pt x="353" y="143"/>
                </a:lnTo>
                <a:close/>
                <a:moveTo>
                  <a:pt x="352" y="141"/>
                </a:moveTo>
                <a:cubicBezTo>
                  <a:pt x="352" y="142"/>
                  <a:pt x="352" y="142"/>
                  <a:pt x="352" y="143"/>
                </a:cubicBezTo>
                <a:cubicBezTo>
                  <a:pt x="352" y="142"/>
                  <a:pt x="352" y="142"/>
                  <a:pt x="352" y="141"/>
                </a:cubicBezTo>
                <a:close/>
                <a:moveTo>
                  <a:pt x="351" y="138"/>
                </a:moveTo>
                <a:cubicBezTo>
                  <a:pt x="352" y="138"/>
                  <a:pt x="352" y="139"/>
                  <a:pt x="352" y="140"/>
                </a:cubicBezTo>
                <a:cubicBezTo>
                  <a:pt x="352" y="139"/>
                  <a:pt x="352" y="138"/>
                  <a:pt x="351" y="138"/>
                </a:cubicBezTo>
                <a:close/>
                <a:moveTo>
                  <a:pt x="290" y="151"/>
                </a:moveTo>
                <a:cubicBezTo>
                  <a:pt x="289" y="151"/>
                  <a:pt x="289" y="151"/>
                  <a:pt x="289" y="151"/>
                </a:cubicBezTo>
                <a:lnTo>
                  <a:pt x="290" y="151"/>
                </a:lnTo>
                <a:close/>
                <a:moveTo>
                  <a:pt x="290" y="153"/>
                </a:moveTo>
                <a:cubicBezTo>
                  <a:pt x="290" y="152"/>
                  <a:pt x="290" y="152"/>
                  <a:pt x="290" y="152"/>
                </a:cubicBezTo>
                <a:lnTo>
                  <a:pt x="290" y="153"/>
                </a:lnTo>
                <a:close/>
                <a:moveTo>
                  <a:pt x="288" y="149"/>
                </a:moveTo>
                <a:cubicBezTo>
                  <a:pt x="288" y="149"/>
                  <a:pt x="289" y="150"/>
                  <a:pt x="289" y="150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90" y="149"/>
                  <a:pt x="290" y="149"/>
                  <a:pt x="291" y="149"/>
                </a:cubicBezTo>
                <a:cubicBezTo>
                  <a:pt x="296" y="149"/>
                  <a:pt x="307" y="151"/>
                  <a:pt x="307" y="146"/>
                </a:cubicBezTo>
                <a:cubicBezTo>
                  <a:pt x="303" y="146"/>
                  <a:pt x="294" y="147"/>
                  <a:pt x="290" y="148"/>
                </a:cubicBezTo>
                <a:cubicBezTo>
                  <a:pt x="290" y="148"/>
                  <a:pt x="288" y="148"/>
                  <a:pt x="288" y="149"/>
                </a:cubicBezTo>
                <a:close/>
                <a:moveTo>
                  <a:pt x="283" y="153"/>
                </a:moveTo>
                <a:cubicBezTo>
                  <a:pt x="280" y="153"/>
                  <a:pt x="278" y="153"/>
                  <a:pt x="276" y="154"/>
                </a:cubicBezTo>
                <a:cubicBezTo>
                  <a:pt x="276" y="155"/>
                  <a:pt x="275" y="156"/>
                  <a:pt x="274" y="156"/>
                </a:cubicBezTo>
                <a:cubicBezTo>
                  <a:pt x="273" y="156"/>
                  <a:pt x="271" y="155"/>
                  <a:pt x="271" y="154"/>
                </a:cubicBezTo>
                <a:cubicBezTo>
                  <a:pt x="271" y="156"/>
                  <a:pt x="271" y="158"/>
                  <a:pt x="273" y="158"/>
                </a:cubicBezTo>
                <a:cubicBezTo>
                  <a:pt x="278" y="158"/>
                  <a:pt x="285" y="155"/>
                  <a:pt x="289" y="153"/>
                </a:cubicBezTo>
                <a:cubicBezTo>
                  <a:pt x="289" y="154"/>
                  <a:pt x="288" y="154"/>
                  <a:pt x="287" y="154"/>
                </a:cubicBezTo>
                <a:cubicBezTo>
                  <a:pt x="287" y="154"/>
                  <a:pt x="285" y="153"/>
                  <a:pt x="283" y="153"/>
                </a:cubicBezTo>
                <a:close/>
                <a:moveTo>
                  <a:pt x="224" y="132"/>
                </a:moveTo>
                <a:cubicBezTo>
                  <a:pt x="225" y="132"/>
                  <a:pt x="226" y="132"/>
                  <a:pt x="227" y="132"/>
                </a:cubicBezTo>
                <a:cubicBezTo>
                  <a:pt x="228" y="131"/>
                  <a:pt x="229" y="131"/>
                  <a:pt x="230" y="131"/>
                </a:cubicBezTo>
                <a:cubicBezTo>
                  <a:pt x="231" y="132"/>
                  <a:pt x="232" y="132"/>
                  <a:pt x="233" y="132"/>
                </a:cubicBezTo>
                <a:cubicBezTo>
                  <a:pt x="236" y="132"/>
                  <a:pt x="236" y="130"/>
                  <a:pt x="238" y="130"/>
                </a:cubicBezTo>
                <a:cubicBezTo>
                  <a:pt x="240" y="130"/>
                  <a:pt x="243" y="128"/>
                  <a:pt x="246" y="127"/>
                </a:cubicBezTo>
                <a:cubicBezTo>
                  <a:pt x="246" y="129"/>
                  <a:pt x="244" y="130"/>
                  <a:pt x="244" y="131"/>
                </a:cubicBezTo>
                <a:cubicBezTo>
                  <a:pt x="245" y="131"/>
                  <a:pt x="246" y="131"/>
                  <a:pt x="247" y="131"/>
                </a:cubicBezTo>
                <a:cubicBezTo>
                  <a:pt x="247" y="132"/>
                  <a:pt x="249" y="132"/>
                  <a:pt x="250" y="132"/>
                </a:cubicBezTo>
                <a:cubicBezTo>
                  <a:pt x="253" y="132"/>
                  <a:pt x="253" y="131"/>
                  <a:pt x="255" y="131"/>
                </a:cubicBezTo>
                <a:cubicBezTo>
                  <a:pt x="260" y="131"/>
                  <a:pt x="262" y="133"/>
                  <a:pt x="266" y="133"/>
                </a:cubicBezTo>
                <a:cubicBezTo>
                  <a:pt x="266" y="133"/>
                  <a:pt x="266" y="134"/>
                  <a:pt x="266" y="135"/>
                </a:cubicBezTo>
                <a:cubicBezTo>
                  <a:pt x="263" y="135"/>
                  <a:pt x="259" y="135"/>
                  <a:pt x="258" y="135"/>
                </a:cubicBezTo>
                <a:cubicBezTo>
                  <a:pt x="254" y="135"/>
                  <a:pt x="246" y="139"/>
                  <a:pt x="246" y="142"/>
                </a:cubicBezTo>
                <a:cubicBezTo>
                  <a:pt x="248" y="141"/>
                  <a:pt x="249" y="139"/>
                  <a:pt x="250" y="139"/>
                </a:cubicBezTo>
                <a:cubicBezTo>
                  <a:pt x="247" y="143"/>
                  <a:pt x="246" y="150"/>
                  <a:pt x="246" y="154"/>
                </a:cubicBezTo>
                <a:cubicBezTo>
                  <a:pt x="246" y="156"/>
                  <a:pt x="248" y="157"/>
                  <a:pt x="250" y="157"/>
                </a:cubicBezTo>
                <a:cubicBezTo>
                  <a:pt x="253" y="157"/>
                  <a:pt x="254" y="153"/>
                  <a:pt x="254" y="151"/>
                </a:cubicBezTo>
                <a:cubicBezTo>
                  <a:pt x="254" y="149"/>
                  <a:pt x="254" y="147"/>
                  <a:pt x="254" y="146"/>
                </a:cubicBezTo>
                <a:cubicBezTo>
                  <a:pt x="254" y="144"/>
                  <a:pt x="254" y="140"/>
                  <a:pt x="256" y="140"/>
                </a:cubicBezTo>
                <a:cubicBezTo>
                  <a:pt x="262" y="139"/>
                  <a:pt x="259" y="136"/>
                  <a:pt x="262" y="136"/>
                </a:cubicBezTo>
                <a:cubicBezTo>
                  <a:pt x="264" y="136"/>
                  <a:pt x="270" y="138"/>
                  <a:pt x="270" y="140"/>
                </a:cubicBezTo>
                <a:cubicBezTo>
                  <a:pt x="270" y="142"/>
                  <a:pt x="269" y="143"/>
                  <a:pt x="268" y="145"/>
                </a:cubicBezTo>
                <a:cubicBezTo>
                  <a:pt x="271" y="145"/>
                  <a:pt x="270" y="145"/>
                  <a:pt x="272" y="144"/>
                </a:cubicBezTo>
                <a:cubicBezTo>
                  <a:pt x="273" y="147"/>
                  <a:pt x="273" y="148"/>
                  <a:pt x="275" y="149"/>
                </a:cubicBezTo>
                <a:cubicBezTo>
                  <a:pt x="277" y="149"/>
                  <a:pt x="279" y="142"/>
                  <a:pt x="280" y="140"/>
                </a:cubicBezTo>
                <a:cubicBezTo>
                  <a:pt x="280" y="140"/>
                  <a:pt x="282" y="142"/>
                  <a:pt x="285" y="142"/>
                </a:cubicBezTo>
                <a:cubicBezTo>
                  <a:pt x="285" y="142"/>
                  <a:pt x="286" y="141"/>
                  <a:pt x="286" y="141"/>
                </a:cubicBezTo>
                <a:cubicBezTo>
                  <a:pt x="286" y="138"/>
                  <a:pt x="284" y="137"/>
                  <a:pt x="281" y="136"/>
                </a:cubicBezTo>
                <a:cubicBezTo>
                  <a:pt x="280" y="136"/>
                  <a:pt x="278" y="136"/>
                  <a:pt x="277" y="136"/>
                </a:cubicBezTo>
                <a:cubicBezTo>
                  <a:pt x="272" y="134"/>
                  <a:pt x="267" y="134"/>
                  <a:pt x="262" y="131"/>
                </a:cubicBezTo>
                <a:cubicBezTo>
                  <a:pt x="261" y="130"/>
                  <a:pt x="262" y="128"/>
                  <a:pt x="261" y="127"/>
                </a:cubicBezTo>
                <a:cubicBezTo>
                  <a:pt x="260" y="126"/>
                  <a:pt x="253" y="121"/>
                  <a:pt x="252" y="121"/>
                </a:cubicBezTo>
                <a:cubicBezTo>
                  <a:pt x="251" y="121"/>
                  <a:pt x="251" y="121"/>
                  <a:pt x="250" y="121"/>
                </a:cubicBezTo>
                <a:cubicBezTo>
                  <a:pt x="250" y="121"/>
                  <a:pt x="251" y="123"/>
                  <a:pt x="250" y="123"/>
                </a:cubicBezTo>
                <a:cubicBezTo>
                  <a:pt x="250" y="123"/>
                  <a:pt x="248" y="120"/>
                  <a:pt x="246" y="120"/>
                </a:cubicBezTo>
                <a:cubicBezTo>
                  <a:pt x="244" y="120"/>
                  <a:pt x="245" y="122"/>
                  <a:pt x="243" y="123"/>
                </a:cubicBezTo>
                <a:cubicBezTo>
                  <a:pt x="241" y="124"/>
                  <a:pt x="241" y="123"/>
                  <a:pt x="238" y="124"/>
                </a:cubicBezTo>
                <a:cubicBezTo>
                  <a:pt x="233" y="126"/>
                  <a:pt x="228" y="128"/>
                  <a:pt x="224" y="132"/>
                </a:cubicBezTo>
                <a:close/>
                <a:moveTo>
                  <a:pt x="283" y="106"/>
                </a:moveTo>
                <a:cubicBezTo>
                  <a:pt x="284" y="106"/>
                  <a:pt x="284" y="106"/>
                  <a:pt x="284" y="106"/>
                </a:cubicBezTo>
                <a:cubicBezTo>
                  <a:pt x="284" y="104"/>
                  <a:pt x="282" y="104"/>
                  <a:pt x="279" y="104"/>
                </a:cubicBezTo>
                <a:cubicBezTo>
                  <a:pt x="279" y="104"/>
                  <a:pt x="279" y="104"/>
                  <a:pt x="279" y="104"/>
                </a:cubicBezTo>
                <a:cubicBezTo>
                  <a:pt x="280" y="105"/>
                  <a:pt x="282" y="106"/>
                  <a:pt x="283" y="106"/>
                </a:cubicBezTo>
                <a:close/>
                <a:moveTo>
                  <a:pt x="315" y="48"/>
                </a:moveTo>
                <a:cubicBezTo>
                  <a:pt x="315" y="48"/>
                  <a:pt x="313" y="47"/>
                  <a:pt x="312" y="47"/>
                </a:cubicBezTo>
                <a:cubicBezTo>
                  <a:pt x="310" y="47"/>
                  <a:pt x="310" y="47"/>
                  <a:pt x="310" y="47"/>
                </a:cubicBezTo>
                <a:cubicBezTo>
                  <a:pt x="310" y="48"/>
                  <a:pt x="311" y="48"/>
                  <a:pt x="312" y="48"/>
                </a:cubicBezTo>
                <a:cubicBezTo>
                  <a:pt x="313" y="48"/>
                  <a:pt x="313" y="48"/>
                  <a:pt x="315" y="48"/>
                </a:cubicBezTo>
                <a:close/>
                <a:moveTo>
                  <a:pt x="284" y="59"/>
                </a:moveTo>
                <a:cubicBezTo>
                  <a:pt x="283" y="58"/>
                  <a:pt x="279" y="59"/>
                  <a:pt x="277" y="58"/>
                </a:cubicBezTo>
                <a:cubicBezTo>
                  <a:pt x="276" y="57"/>
                  <a:pt x="276" y="57"/>
                  <a:pt x="275" y="56"/>
                </a:cubicBezTo>
                <a:cubicBezTo>
                  <a:pt x="272" y="55"/>
                  <a:pt x="267" y="55"/>
                  <a:pt x="263" y="53"/>
                </a:cubicBezTo>
                <a:cubicBezTo>
                  <a:pt x="263" y="53"/>
                  <a:pt x="262" y="54"/>
                  <a:pt x="262" y="54"/>
                </a:cubicBezTo>
                <a:cubicBezTo>
                  <a:pt x="261" y="53"/>
                  <a:pt x="260" y="53"/>
                  <a:pt x="259" y="52"/>
                </a:cubicBezTo>
                <a:cubicBezTo>
                  <a:pt x="254" y="52"/>
                  <a:pt x="254" y="55"/>
                  <a:pt x="254" y="56"/>
                </a:cubicBezTo>
                <a:cubicBezTo>
                  <a:pt x="254" y="56"/>
                  <a:pt x="254" y="57"/>
                  <a:pt x="254" y="57"/>
                </a:cubicBezTo>
                <a:cubicBezTo>
                  <a:pt x="254" y="57"/>
                  <a:pt x="253" y="58"/>
                  <a:pt x="252" y="58"/>
                </a:cubicBezTo>
                <a:cubicBezTo>
                  <a:pt x="252" y="58"/>
                  <a:pt x="249" y="58"/>
                  <a:pt x="249" y="59"/>
                </a:cubicBezTo>
                <a:cubicBezTo>
                  <a:pt x="250" y="59"/>
                  <a:pt x="254" y="59"/>
                  <a:pt x="257" y="59"/>
                </a:cubicBezTo>
                <a:cubicBezTo>
                  <a:pt x="256" y="60"/>
                  <a:pt x="256" y="61"/>
                  <a:pt x="258" y="61"/>
                </a:cubicBezTo>
                <a:cubicBezTo>
                  <a:pt x="259" y="61"/>
                  <a:pt x="259" y="61"/>
                  <a:pt x="259" y="60"/>
                </a:cubicBezTo>
                <a:cubicBezTo>
                  <a:pt x="262" y="61"/>
                  <a:pt x="267" y="59"/>
                  <a:pt x="267" y="58"/>
                </a:cubicBezTo>
                <a:cubicBezTo>
                  <a:pt x="268" y="58"/>
                  <a:pt x="274" y="60"/>
                  <a:pt x="274" y="60"/>
                </a:cubicBezTo>
                <a:cubicBezTo>
                  <a:pt x="275" y="60"/>
                  <a:pt x="277" y="60"/>
                  <a:pt x="278" y="60"/>
                </a:cubicBezTo>
                <a:cubicBezTo>
                  <a:pt x="281" y="60"/>
                  <a:pt x="282" y="60"/>
                  <a:pt x="284" y="59"/>
                </a:cubicBezTo>
                <a:close/>
                <a:moveTo>
                  <a:pt x="267" y="63"/>
                </a:moveTo>
                <a:cubicBezTo>
                  <a:pt x="267" y="64"/>
                  <a:pt x="267" y="64"/>
                  <a:pt x="267" y="64"/>
                </a:cubicBezTo>
                <a:cubicBezTo>
                  <a:pt x="270" y="64"/>
                  <a:pt x="274" y="63"/>
                  <a:pt x="276" y="62"/>
                </a:cubicBezTo>
                <a:cubicBezTo>
                  <a:pt x="274" y="62"/>
                  <a:pt x="274" y="62"/>
                  <a:pt x="271" y="62"/>
                </a:cubicBezTo>
                <a:cubicBezTo>
                  <a:pt x="271" y="62"/>
                  <a:pt x="268" y="63"/>
                  <a:pt x="267" y="63"/>
                </a:cubicBezTo>
                <a:close/>
                <a:moveTo>
                  <a:pt x="308" y="48"/>
                </a:moveTo>
                <a:cubicBezTo>
                  <a:pt x="308" y="45"/>
                  <a:pt x="298" y="44"/>
                  <a:pt x="298" y="47"/>
                </a:cubicBezTo>
                <a:cubicBezTo>
                  <a:pt x="298" y="48"/>
                  <a:pt x="300" y="49"/>
                  <a:pt x="302" y="49"/>
                </a:cubicBezTo>
                <a:cubicBezTo>
                  <a:pt x="304" y="49"/>
                  <a:pt x="308" y="49"/>
                  <a:pt x="308" y="48"/>
                </a:cubicBezTo>
                <a:close/>
                <a:moveTo>
                  <a:pt x="313" y="567"/>
                </a:moveTo>
                <a:cubicBezTo>
                  <a:pt x="313" y="566"/>
                  <a:pt x="313" y="566"/>
                  <a:pt x="313" y="565"/>
                </a:cubicBezTo>
                <a:cubicBezTo>
                  <a:pt x="313" y="564"/>
                  <a:pt x="314" y="564"/>
                  <a:pt x="314" y="564"/>
                </a:cubicBezTo>
                <a:cubicBezTo>
                  <a:pt x="314" y="563"/>
                  <a:pt x="313" y="563"/>
                  <a:pt x="312" y="563"/>
                </a:cubicBezTo>
                <a:cubicBezTo>
                  <a:pt x="311" y="563"/>
                  <a:pt x="310" y="565"/>
                  <a:pt x="310" y="565"/>
                </a:cubicBezTo>
                <a:cubicBezTo>
                  <a:pt x="310" y="566"/>
                  <a:pt x="310" y="566"/>
                  <a:pt x="310" y="566"/>
                </a:cubicBezTo>
                <a:cubicBezTo>
                  <a:pt x="309" y="567"/>
                  <a:pt x="310" y="567"/>
                  <a:pt x="311" y="567"/>
                </a:cubicBezTo>
                <a:cubicBezTo>
                  <a:pt x="312" y="567"/>
                  <a:pt x="312" y="567"/>
                  <a:pt x="313" y="567"/>
                </a:cubicBezTo>
                <a:close/>
                <a:moveTo>
                  <a:pt x="297" y="61"/>
                </a:moveTo>
                <a:cubicBezTo>
                  <a:pt x="295" y="61"/>
                  <a:pt x="295" y="60"/>
                  <a:pt x="293" y="61"/>
                </a:cubicBezTo>
                <a:cubicBezTo>
                  <a:pt x="295" y="62"/>
                  <a:pt x="295" y="62"/>
                  <a:pt x="297" y="61"/>
                </a:cubicBezTo>
                <a:close/>
              </a:path>
            </a:pathLst>
          </a:custGeom>
          <a:solidFill>
            <a:srgbClr val="EEF3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" name="秘书处文字"/>
          <p:cNvSpPr txBox="1"/>
          <p:nvPr/>
        </p:nvSpPr>
        <p:spPr>
          <a:xfrm>
            <a:off x="2057720" y="3054226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Thank you!</a:t>
            </a:r>
            <a:endParaRPr lang="zh-CN" altLang="en-US" sz="54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247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39</Words>
  <Application>Microsoft Office PowerPoint</Application>
  <PresentationFormat>全屏显示(4:3)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6</vt:i4>
      </vt:variant>
      <vt:variant>
        <vt:lpstr>幻灯片标题</vt:lpstr>
      </vt:variant>
      <vt:variant>
        <vt:i4>8</vt:i4>
      </vt:variant>
    </vt:vector>
  </HeadingPairs>
  <TitlesOfParts>
    <vt:vector size="14" baseType="lpstr">
      <vt:lpstr>Office 主题</vt:lpstr>
      <vt:lpstr>1_Office 主题</vt:lpstr>
      <vt:lpstr>2_Office 主题</vt:lpstr>
      <vt:lpstr>3_Office 主题</vt:lpstr>
      <vt:lpstr>4_Office 主题</vt:lpstr>
      <vt:lpstr>5_Office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❤Namdev</dc:creator>
  <cp:lastModifiedBy>❤Namdev</cp:lastModifiedBy>
  <cp:revision>9</cp:revision>
  <dcterms:created xsi:type="dcterms:W3CDTF">2013-07-02T13:12:32Z</dcterms:created>
  <dcterms:modified xsi:type="dcterms:W3CDTF">2013-07-02T15:56:11Z</dcterms:modified>
</cp:coreProperties>
</file>