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mp3" ContentType="audio/mpeg"/>
  <Override PartName="/ppt/charts/style2.xml" ContentType="application/vnd.ms-office.chartstyle+xml"/>
  <Override PartName="/ppt/charts/style1.xml" ContentType="application/vnd.ms-office.chart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56" r:id="rId2"/>
    <p:sldId id="259" r:id="rId3"/>
    <p:sldId id="260" r:id="rId4"/>
    <p:sldId id="265" r:id="rId5"/>
    <p:sldId id="263" r:id="rId6"/>
    <p:sldId id="268" r:id="rId7"/>
    <p:sldId id="270" r:id="rId8"/>
    <p:sldId id="271" r:id="rId9"/>
    <p:sldId id="269" r:id="rId10"/>
    <p:sldId id="257" r:id="rId11"/>
    <p:sldId id="272" r:id="rId12"/>
  </p:sldIdLst>
  <p:sldSz cx="12192000" cy="6858000"/>
  <p:notesSz cx="6858000" cy="9144000"/>
  <p:embeddedFontLst>
    <p:embeddedFont>
      <p:font typeface="Broadway" charset="0"/>
      <p:regular r:id="rId14"/>
    </p:embeddedFont>
    <p:embeddedFont>
      <p:font typeface="迷你简粗倩" charset="-122"/>
      <p:regular r:id="rId15"/>
    </p:embeddedFont>
    <p:embeddedFont>
      <p:font typeface="汉真广标" charset="-122"/>
      <p:regular r:id="rId16"/>
    </p:embeddedFont>
    <p:embeddedFont>
      <p:font typeface="经典综艺体简" charset="-122"/>
      <p:regular r:id="rId17"/>
    </p:embeddedFont>
    <p:embeddedFont>
      <p:font typeface="Calibri" pitchFamily="34" charset="0"/>
      <p:regular r:id="rId18"/>
      <p:bold r:id="rId19"/>
      <p:italic r:id="rId20"/>
      <p:boldItalic r:id="rId21"/>
    </p:embeddedFont>
    <p:embeddedFont>
      <p:font typeface="时尚中黑简体" charset="-122"/>
      <p:regular r:id="rId22"/>
    </p:embeddedFont>
    <p:embeddedFont>
      <p:font typeface="微软雅黑" pitchFamily="34" charset="-122"/>
      <p:regular r:id="rId23"/>
      <p:bold r:id="rId24"/>
    </p:embeddedFont>
    <p:embeddedFont>
      <p:font typeface="Algerian" charset="0"/>
      <p:regular r:id="rId25"/>
    </p:embeddedFont>
    <p:embeddedFont>
      <p:font typeface="Calibri Light" charset="0"/>
      <p:regular r:id="rId26"/>
      <p:italic r:id="rId27"/>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05" userDrawn="1">
          <p15:clr>
            <a:srgbClr val="A4A3A4"/>
          </p15:clr>
        </p15:guide>
        <p15:guide id="2" pos="3840" userDrawn="1">
          <p15:clr>
            <a:srgbClr val="A4A3A4"/>
          </p15:clr>
        </p15:guide>
        <p15:guide id="3" pos="665" userDrawn="1">
          <p15:clr>
            <a:srgbClr val="A4A3A4"/>
          </p15:clr>
        </p15:guide>
        <p15:guide id="4" pos="7015" userDrawn="1">
          <p15:clr>
            <a:srgbClr val="A4A3A4"/>
          </p15:clr>
        </p15:guide>
        <p15:guide id="5" orient="horz" pos="3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513D29"/>
    <a:srgbClr val="6BC9C0"/>
    <a:srgbClr val="3BAAA7"/>
    <a:srgbClr val="93BF26"/>
    <a:srgbClr val="E9E9E9"/>
    <a:srgbClr val="2D6D7C"/>
    <a:srgbClr val="B8D850"/>
    <a:srgbClr val="276271"/>
    <a:srgbClr val="ABD134"/>
    <a:srgbClr val="5DC6C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08" autoAdjust="0"/>
    <p:restoredTop sz="94660"/>
  </p:normalViewPr>
  <p:slideViewPr>
    <p:cSldViewPr snapToGrid="0" showGuides="1">
      <p:cViewPr varScale="1">
        <p:scale>
          <a:sx n="106" d="100"/>
          <a:sy n="106" d="100"/>
        </p:scale>
        <p:origin x="-306" y="-96"/>
      </p:cViewPr>
      <p:guideLst>
        <p:guide orient="horz" pos="2205"/>
        <p:guide orient="horz" pos="3816"/>
        <p:guide pos="3840"/>
        <p:guide pos="665"/>
        <p:guide pos="7015"/>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1.xlsx"/><Relationship Id="rId2" Type="http://schemas.openxmlformats.org/officeDocument/2006/relationships/image" Target="../media/image9.png"/><Relationship Id="rId1" Type="http://schemas.openxmlformats.org/officeDocument/2006/relationships/image" Target="../media/image8.png"/><Relationship Id="rId5" Type="http://schemas.microsoft.com/office/2011/relationships/chartStyle" Target="style1.xml"/><Relationship Id="rId4" Type="http://schemas.microsoft.com/office/2011/relationships/chartColorStyle" Target="colors1.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22.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col"/>
        <c:grouping val="clustered"/>
        <c:ser>
          <c:idx val="0"/>
          <c:order val="0"/>
          <c:tx>
            <c:strRef>
              <c:f>Sheet1!$B$1</c:f>
              <c:strCache>
                <c:ptCount val="1"/>
                <c:pt idx="0">
                  <c:v>系列 1</c:v>
                </c:pt>
              </c:strCache>
            </c:strRef>
          </c:tx>
          <c:spPr>
            <a:blipFill>
              <a:blip xmlns:r="http://schemas.openxmlformats.org/officeDocument/2006/relationships" r:embed="rId1"/>
              <a:stretch>
                <a:fillRect/>
              </a:stretch>
            </a:blipFill>
            <a:ln>
              <a:noFill/>
            </a:ln>
            <a:effectLst/>
          </c:spPr>
          <c:pictureOptions>
            <c:pictureFormat val="stretch"/>
          </c:pictureOptions>
          <c:cat>
            <c:strRef>
              <c:f>Sheet1!$A$2:$A$5</c:f>
              <c:strCache>
                <c:ptCount val="4"/>
                <c:pt idx="0">
                  <c:v>2011年</c:v>
                </c:pt>
                <c:pt idx="1">
                  <c:v>2012年</c:v>
                </c:pt>
                <c:pt idx="2">
                  <c:v>2013年</c:v>
                </c:pt>
                <c:pt idx="3">
                  <c:v>2014年</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2"/>
              <a:stretch>
                <a:fillRect/>
              </a:stretch>
            </a:blipFill>
            <a:ln>
              <a:noFill/>
            </a:ln>
            <a:effectLst/>
          </c:spPr>
          <c:pictureOptions>
            <c:pictureFormat val="stretch"/>
          </c:pictureOptions>
          <c:cat>
            <c:strRef>
              <c:f>Sheet1!$A$2:$A$5</c:f>
              <c:strCache>
                <c:ptCount val="4"/>
                <c:pt idx="0">
                  <c:v>2011年</c:v>
                </c:pt>
                <c:pt idx="1">
                  <c:v>2012年</c:v>
                </c:pt>
                <c:pt idx="2">
                  <c:v>2013年</c:v>
                </c:pt>
                <c:pt idx="3">
                  <c:v>2014年</c:v>
                </c:pt>
              </c:strCache>
            </c:strRef>
          </c:cat>
          <c:val>
            <c:numRef>
              <c:f>Sheet1!$C$2:$C$5</c:f>
              <c:numCache>
                <c:formatCode>General</c:formatCode>
                <c:ptCount val="4"/>
                <c:pt idx="0">
                  <c:v>2.4</c:v>
                </c:pt>
                <c:pt idx="1">
                  <c:v>4.4000000000000004</c:v>
                </c:pt>
                <c:pt idx="2">
                  <c:v>1.8</c:v>
                </c:pt>
                <c:pt idx="3">
                  <c:v>2.8</c:v>
                </c:pt>
              </c:numCache>
            </c:numRef>
          </c:val>
        </c:ser>
        <c:dLbls/>
        <c:gapWidth val="75"/>
        <c:overlap val="37"/>
        <c:axId val="235731584"/>
        <c:axId val="235870464"/>
      </c:barChart>
      <c:lineChart>
        <c:grouping val="standard"/>
        <c:ser>
          <c:idx val="2"/>
          <c:order val="2"/>
          <c:tx>
            <c:strRef>
              <c:f>Sheet1!$D$1</c:f>
              <c:strCache>
                <c:ptCount val="1"/>
                <c:pt idx="0">
                  <c:v>系列 3</c:v>
                </c:pt>
              </c:strCache>
            </c:strRef>
          </c:tx>
          <c:spPr>
            <a:ln w="31750" cap="rnd" cmpd="sng">
              <a:solidFill>
                <a:srgbClr val="513D29"/>
              </a:solidFill>
              <a:bevel/>
              <a:headEnd type="oval"/>
              <a:tailEnd type="oval"/>
            </a:ln>
            <a:effectLst/>
          </c:spPr>
          <c:marker>
            <c:symbol val="none"/>
          </c:marker>
          <c:dPt>
            <c:idx val="2"/>
            <c:spPr>
              <a:ln w="31750" cap="rnd" cmpd="sng">
                <a:solidFill>
                  <a:srgbClr val="513D29"/>
                </a:solidFill>
                <a:round/>
                <a:headEnd type="oval"/>
                <a:tailEnd type="oval"/>
              </a:ln>
              <a:effectLst/>
            </c:spPr>
          </c:dPt>
          <c:cat>
            <c:strRef>
              <c:f>Sheet1!$A$2:$A$5</c:f>
              <c:strCache>
                <c:ptCount val="4"/>
                <c:pt idx="0">
                  <c:v>2011年</c:v>
                </c:pt>
                <c:pt idx="1">
                  <c:v>2012年</c:v>
                </c:pt>
                <c:pt idx="2">
                  <c:v>2013年</c:v>
                </c:pt>
                <c:pt idx="3">
                  <c:v>2014年</c:v>
                </c:pt>
              </c:strCache>
            </c:strRef>
          </c:cat>
          <c:val>
            <c:numRef>
              <c:f>Sheet1!$D$2:$D$5</c:f>
              <c:numCache>
                <c:formatCode>General</c:formatCode>
                <c:ptCount val="4"/>
                <c:pt idx="0">
                  <c:v>2</c:v>
                </c:pt>
                <c:pt idx="1">
                  <c:v>2</c:v>
                </c:pt>
                <c:pt idx="2">
                  <c:v>3</c:v>
                </c:pt>
                <c:pt idx="3">
                  <c:v>5</c:v>
                </c:pt>
              </c:numCache>
            </c:numRef>
          </c:val>
        </c:ser>
        <c:dLbls/>
        <c:marker val="1"/>
        <c:axId val="236131456"/>
        <c:axId val="235999232"/>
      </c:lineChart>
      <c:dateAx>
        <c:axId val="235731584"/>
        <c:scaling>
          <c:orientation val="minMax"/>
        </c:scaling>
        <c:axPos val="b"/>
        <c:numFmt formatCode="General" sourceLinked="0"/>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crossAx val="235870464"/>
        <c:crosses val="autoZero"/>
        <c:lblOffset val="100"/>
        <c:baseTimeUnit val="days"/>
      </c:dateAx>
      <c:valAx>
        <c:axId val="235870464"/>
        <c:scaling>
          <c:orientation val="minMax"/>
        </c:scaling>
        <c:axPos val="l"/>
        <c:numFmt formatCode="General" sourceLinked="1"/>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crossAx val="235731584"/>
        <c:crosses val="autoZero"/>
        <c:crossBetween val="between"/>
      </c:valAx>
      <c:valAx>
        <c:axId val="235999232"/>
        <c:scaling>
          <c:orientation val="minMax"/>
        </c:scaling>
        <c:delete val="1"/>
        <c:axPos val="r"/>
        <c:numFmt formatCode="General" sourceLinked="1"/>
        <c:tickLblPos val="none"/>
        <c:crossAx val="236131456"/>
        <c:crosses val="max"/>
        <c:crossBetween val="between"/>
      </c:valAx>
      <c:catAx>
        <c:axId val="236131456"/>
        <c:scaling>
          <c:orientation val="minMax"/>
        </c:scaling>
        <c:delete val="1"/>
        <c:axPos val="t"/>
        <c:numFmt formatCode="General" sourceLinked="1"/>
        <c:tickLblPos val="none"/>
        <c:crossAx val="235999232"/>
        <c:crosses val="max"/>
        <c:auto val="1"/>
        <c:lblAlgn val="ctr"/>
        <c:lblOffset val="100"/>
      </c:catAx>
      <c:spPr>
        <a:noFill/>
        <a:ln>
          <a:noFill/>
        </a:ln>
        <a:effectLst/>
      </c:spPr>
    </c:plotArea>
    <c:legend>
      <c:legendPos val="b"/>
      <c:layout/>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zh-CN"/>
        </a:p>
      </c:txPr>
    </c:legend>
    <c:plotVisOnly val="1"/>
    <c:dispBlanksAs val="gap"/>
  </c:chart>
  <c:spPr>
    <a:noFill/>
    <a:ln>
      <a:noFill/>
    </a:ln>
    <a:effectLst/>
  </c:spPr>
  <c:txPr>
    <a:bodyPr/>
    <a:lstStyle/>
    <a:p>
      <a:pPr>
        <a:defRPr/>
      </a:pPr>
      <a:endParaRPr lang="zh-CN"/>
    </a:p>
  </c:txPr>
  <c:externalData r:id="rId3"/>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bar"/>
        <c:grouping val="clustered"/>
        <c:ser>
          <c:idx val="2"/>
          <c:order val="2"/>
          <c:tx>
            <c:strRef>
              <c:f>Sheet1!$D$1</c:f>
              <c:strCache>
                <c:ptCount val="1"/>
                <c:pt idx="0">
                  <c:v>系列 3</c:v>
                </c:pt>
              </c:strCache>
            </c:strRef>
          </c:tx>
          <c:spPr>
            <a:solidFill>
              <a:srgbClr val="3BAAA7"/>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513D29"/>
                    </a:solidFill>
                    <a:latin typeface="+mn-lt"/>
                    <a:ea typeface="+mn-ea"/>
                    <a:cs typeface="+mn-cs"/>
                  </a:defRPr>
                </a:pPr>
                <a:endParaRPr lang="zh-CN"/>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5.3</c:v>
                </c:pt>
                <c:pt idx="1">
                  <c:v>4.5999999999999996</c:v>
                </c:pt>
                <c:pt idx="2">
                  <c:v>5.5</c:v>
                </c:pt>
                <c:pt idx="3">
                  <c:v>5</c:v>
                </c:pt>
              </c:numCache>
            </c:numRef>
          </c:val>
        </c:ser>
        <c:dLbls/>
        <c:gapWidth val="80"/>
        <c:overlap val="29"/>
        <c:axId val="240081920"/>
        <c:axId val="240087808"/>
      </c:barChart>
      <c:barChart>
        <c:barDir val="bar"/>
        <c:grouping val="clustered"/>
        <c:ser>
          <c:idx val="0"/>
          <c:order val="0"/>
          <c:tx>
            <c:strRef>
              <c:f>Sheet1!$B$1</c:f>
              <c:strCache>
                <c:ptCount val="1"/>
                <c:pt idx="0">
                  <c:v>系列 1</c:v>
                </c:pt>
              </c:strCache>
            </c:strRef>
          </c:tx>
          <c:spPr>
            <a:solidFill>
              <a:srgbClr val="6BC9C0"/>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zh-CN"/>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3.8</c:v>
                </c:pt>
              </c:numCache>
            </c:numRef>
          </c:val>
        </c:ser>
        <c:ser>
          <c:idx val="1"/>
          <c:order val="1"/>
          <c:tx>
            <c:strRef>
              <c:f>Sheet1!$C$1</c:f>
              <c:strCache>
                <c:ptCount val="1"/>
                <c:pt idx="0">
                  <c:v>系列 2</c:v>
                </c:pt>
              </c:strCache>
            </c:strRef>
          </c:tx>
          <c:spPr>
            <a:solidFill>
              <a:srgbClr val="93BF26"/>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zh-CN"/>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3.9</c:v>
                </c:pt>
                <c:pt idx="2">
                  <c:v>1.8</c:v>
                </c:pt>
                <c:pt idx="3">
                  <c:v>2.8</c:v>
                </c:pt>
              </c:numCache>
            </c:numRef>
          </c:val>
        </c:ser>
        <c:dLbls/>
        <c:gapWidth val="26"/>
        <c:overlap val="29"/>
        <c:axId val="240095232"/>
        <c:axId val="240089344"/>
      </c:barChart>
      <c:catAx>
        <c:axId val="240081920"/>
        <c:scaling>
          <c:orientation val="minMax"/>
        </c:scaling>
        <c:delete val="1"/>
        <c:axPos val="l"/>
        <c:numFmt formatCode="General" sourceLinked="1"/>
        <c:majorTickMark val="none"/>
        <c:tickLblPos val="none"/>
        <c:crossAx val="240087808"/>
        <c:crosses val="autoZero"/>
        <c:auto val="1"/>
        <c:lblAlgn val="ctr"/>
        <c:lblOffset val="100"/>
      </c:catAx>
      <c:valAx>
        <c:axId val="240087808"/>
        <c:scaling>
          <c:orientation val="minMax"/>
        </c:scaling>
        <c:delete val="1"/>
        <c:axPos val="b"/>
        <c:numFmt formatCode="General" sourceLinked="1"/>
        <c:majorTickMark val="none"/>
        <c:tickLblPos val="none"/>
        <c:crossAx val="240081920"/>
        <c:crosses val="autoZero"/>
        <c:crossBetween val="between"/>
      </c:valAx>
      <c:valAx>
        <c:axId val="240089344"/>
        <c:scaling>
          <c:orientation val="minMax"/>
        </c:scaling>
        <c:delete val="1"/>
        <c:axPos val="t"/>
        <c:numFmt formatCode="General" sourceLinked="1"/>
        <c:tickLblPos val="none"/>
        <c:crossAx val="240095232"/>
        <c:crosses val="max"/>
        <c:crossBetween val="between"/>
      </c:valAx>
      <c:catAx>
        <c:axId val="240095232"/>
        <c:scaling>
          <c:orientation val="minMax"/>
        </c:scaling>
        <c:delete val="1"/>
        <c:axPos val="l"/>
        <c:numFmt formatCode="General" sourceLinked="1"/>
        <c:tickLblPos val="none"/>
        <c:crossAx val="240089344"/>
        <c:crosses val="autoZero"/>
        <c:auto val="1"/>
        <c:lblAlgn val="ctr"/>
        <c:lblOffset val="100"/>
      </c:catAx>
      <c:spPr>
        <a:noFill/>
        <a:ln>
          <a:noFill/>
        </a:ln>
        <a:effectLst/>
      </c:spPr>
    </c:plotArea>
    <c:legend>
      <c:legendPos val="r"/>
      <c:layout>
        <c:manualLayout>
          <c:xMode val="edge"/>
          <c:yMode val="edge"/>
          <c:x val="0.88301513680652921"/>
          <c:y val="1.5592007428653935E-2"/>
          <c:w val="0.10243842807320319"/>
          <c:h val="0.25086187068496146"/>
        </c:manualLayout>
      </c:layout>
      <c:spPr>
        <a:noFill/>
        <a:ln>
          <a:noFill/>
        </a:ln>
        <a:effectLst/>
      </c:spPr>
      <c:txPr>
        <a:bodyPr rot="0" spcFirstLastPara="1" vertOverflow="ellipsis" vert="horz" wrap="square" anchor="ctr" anchorCtr="1"/>
        <a:lstStyle/>
        <a:p>
          <a:pPr>
            <a:defRPr sz="1600" b="0" i="0" u="none" strike="noStrike" kern="1200" baseline="0">
              <a:solidFill>
                <a:srgbClr val="513D29"/>
              </a:solidFill>
              <a:latin typeface="+mn-lt"/>
              <a:ea typeface="+mn-ea"/>
              <a:cs typeface="+mn-cs"/>
            </a:defRPr>
          </a:pPr>
          <a:endParaRPr lang="zh-CN"/>
        </a:p>
      </c:txPr>
    </c:legend>
    <c:plotVisOnly val="1"/>
    <c:dispBlanksAs val="gap"/>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迷你简粗倩" panose="03000509000000000000" pitchFamily="65"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迷你简粗倩" panose="03000509000000000000" pitchFamily="65" charset="-122"/>
              </a:defRPr>
            </a:lvl1pPr>
          </a:lstStyle>
          <a:p>
            <a:fld id="{41D74DD4-0FA5-4B43-A728-240DEFDB0987}" type="datetimeFigureOut">
              <a:rPr lang="zh-CN" altLang="en-US" smtClean="0"/>
              <a:pPr/>
              <a:t>2015/10/26</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迷你简粗倩" panose="03000509000000000000" pitchFamily="65"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迷你简粗倩" panose="03000509000000000000" pitchFamily="65" charset="-122"/>
              </a:defRPr>
            </a:lvl1pPr>
          </a:lstStyle>
          <a:p>
            <a:fld id="{F36A03A0-E2BC-47D9-830A-A167A99859D7}" type="slidenum">
              <a:rPr lang="zh-CN" altLang="en-US" smtClean="0"/>
              <a:pPr/>
              <a:t>‹#›</a:t>
            </a:fld>
            <a:endParaRPr lang="zh-CN" altLang="en-US" dirty="0"/>
          </a:p>
        </p:txBody>
      </p:sp>
    </p:spTree>
    <p:extLst>
      <p:ext uri="{BB962C8B-B14F-4D97-AF65-F5344CB8AC3E}">
        <p14:creationId xmlns:p14="http://schemas.microsoft.com/office/powerpoint/2010/main" xmlns="" val="2543027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迷你简粗倩" panose="03000509000000000000" pitchFamily="65" charset="-122"/>
        <a:cs typeface="+mn-cs"/>
      </a:defRPr>
    </a:lvl1pPr>
    <a:lvl2pPr marL="457200" algn="l" defTabSz="914400" rtl="0" eaLnBrk="1" latinLnBrk="0" hangingPunct="1">
      <a:defRPr sz="1200" kern="1200">
        <a:solidFill>
          <a:schemeClr val="tx1"/>
        </a:solidFill>
        <a:latin typeface="+mn-lt"/>
        <a:ea typeface="迷你简粗倩" panose="03000509000000000000" pitchFamily="65" charset="-122"/>
        <a:cs typeface="+mn-cs"/>
      </a:defRPr>
    </a:lvl2pPr>
    <a:lvl3pPr marL="914400" algn="l" defTabSz="914400" rtl="0" eaLnBrk="1" latinLnBrk="0" hangingPunct="1">
      <a:defRPr sz="1200" kern="1200">
        <a:solidFill>
          <a:schemeClr val="tx1"/>
        </a:solidFill>
        <a:latin typeface="+mn-lt"/>
        <a:ea typeface="迷你简粗倩" panose="03000509000000000000" pitchFamily="65" charset="-122"/>
        <a:cs typeface="+mn-cs"/>
      </a:defRPr>
    </a:lvl3pPr>
    <a:lvl4pPr marL="1371600" algn="l" defTabSz="914400" rtl="0" eaLnBrk="1" latinLnBrk="0" hangingPunct="1">
      <a:defRPr sz="1200" kern="1200">
        <a:solidFill>
          <a:schemeClr val="tx1"/>
        </a:solidFill>
        <a:latin typeface="+mn-lt"/>
        <a:ea typeface="迷你简粗倩" panose="03000509000000000000" pitchFamily="65" charset="-122"/>
        <a:cs typeface="+mn-cs"/>
      </a:defRPr>
    </a:lvl4pPr>
    <a:lvl5pPr marL="1828800" algn="l" defTabSz="914400" rtl="0" eaLnBrk="1" latinLnBrk="0" hangingPunct="1">
      <a:defRPr sz="1200" kern="1200">
        <a:solidFill>
          <a:schemeClr val="tx1"/>
        </a:solidFill>
        <a:latin typeface="+mn-lt"/>
        <a:ea typeface="迷你简粗倩" panose="03000509000000000000" pitchFamily="65"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ED5ABE6-580C-4C7B-A2E7-2FBB98A96D50}" type="datetimeFigureOut">
              <a:rPr lang="zh-CN" altLang="en-US" smtClean="0"/>
              <a:pPr/>
              <a:t>2015/10/26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506FA-11A6-431E-9FD4-455B8EBAB12C}" type="slidenum">
              <a:rPr lang="zh-CN" altLang="en-US" smtClean="0"/>
              <a:pPr/>
              <a:t>‹#›</a:t>
            </a:fld>
            <a:endParaRPr lang="zh-CN" altLang="en-US"/>
          </a:p>
        </p:txBody>
      </p:sp>
    </p:spTree>
    <p:extLst>
      <p:ext uri="{BB962C8B-B14F-4D97-AF65-F5344CB8AC3E}">
        <p14:creationId xmlns:p14="http://schemas.microsoft.com/office/powerpoint/2010/main" xmlns="" val="2924262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ED5ABE6-580C-4C7B-A2E7-2FBB98A96D50}" type="datetimeFigureOut">
              <a:rPr lang="zh-CN" altLang="en-US" smtClean="0"/>
              <a:pPr/>
              <a:t>2015/10/26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506FA-11A6-431E-9FD4-455B8EBAB12C}" type="slidenum">
              <a:rPr lang="zh-CN" altLang="en-US" smtClean="0"/>
              <a:pPr/>
              <a:t>‹#›</a:t>
            </a:fld>
            <a:endParaRPr lang="zh-CN" altLang="en-US"/>
          </a:p>
        </p:txBody>
      </p:sp>
    </p:spTree>
    <p:extLst>
      <p:ext uri="{BB962C8B-B14F-4D97-AF65-F5344CB8AC3E}">
        <p14:creationId xmlns:p14="http://schemas.microsoft.com/office/powerpoint/2010/main" xmlns="" val="1775949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ED5ABE6-580C-4C7B-A2E7-2FBB98A96D50}" type="datetimeFigureOut">
              <a:rPr lang="zh-CN" altLang="en-US" smtClean="0"/>
              <a:pPr/>
              <a:t>2015/10/26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506FA-11A6-431E-9FD4-455B8EBAB12C}" type="slidenum">
              <a:rPr lang="zh-CN" altLang="en-US" smtClean="0"/>
              <a:pPr/>
              <a:t>‹#›</a:t>
            </a:fld>
            <a:endParaRPr lang="zh-CN" altLang="en-US"/>
          </a:p>
        </p:txBody>
      </p:sp>
    </p:spTree>
    <p:extLst>
      <p:ext uri="{BB962C8B-B14F-4D97-AF65-F5344CB8AC3E}">
        <p14:creationId xmlns:p14="http://schemas.microsoft.com/office/powerpoint/2010/main" xmlns="" val="3769667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ED5ABE6-580C-4C7B-A2E7-2FBB98A96D50}" type="datetimeFigureOut">
              <a:rPr lang="zh-CN" altLang="en-US" smtClean="0"/>
              <a:pPr/>
              <a:t>2015/10/26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506FA-11A6-431E-9FD4-455B8EBAB12C}" type="slidenum">
              <a:rPr lang="zh-CN" altLang="en-US" smtClean="0"/>
              <a:pPr/>
              <a:t>‹#›</a:t>
            </a:fld>
            <a:endParaRPr lang="zh-CN" altLang="en-US"/>
          </a:p>
        </p:txBody>
      </p:sp>
    </p:spTree>
    <p:extLst>
      <p:ext uri="{BB962C8B-B14F-4D97-AF65-F5344CB8AC3E}">
        <p14:creationId xmlns:p14="http://schemas.microsoft.com/office/powerpoint/2010/main" xmlns="" val="2036246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ED5ABE6-580C-4C7B-A2E7-2FBB98A96D50}" type="datetimeFigureOut">
              <a:rPr lang="zh-CN" altLang="en-US" smtClean="0"/>
              <a:pPr/>
              <a:t>2015/10/26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506FA-11A6-431E-9FD4-455B8EBAB12C}" type="slidenum">
              <a:rPr lang="zh-CN" altLang="en-US" smtClean="0"/>
              <a:pPr/>
              <a:t>‹#›</a:t>
            </a:fld>
            <a:endParaRPr lang="zh-CN" altLang="en-US"/>
          </a:p>
        </p:txBody>
      </p:sp>
    </p:spTree>
    <p:extLst>
      <p:ext uri="{BB962C8B-B14F-4D97-AF65-F5344CB8AC3E}">
        <p14:creationId xmlns:p14="http://schemas.microsoft.com/office/powerpoint/2010/main" xmlns="" val="3334019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ED5ABE6-580C-4C7B-A2E7-2FBB98A96D50}" type="datetimeFigureOut">
              <a:rPr lang="zh-CN" altLang="en-US" smtClean="0"/>
              <a:pPr/>
              <a:t>2015/10/26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A506FA-11A6-431E-9FD4-455B8EBAB12C}" type="slidenum">
              <a:rPr lang="zh-CN" altLang="en-US" smtClean="0"/>
              <a:pPr/>
              <a:t>‹#›</a:t>
            </a:fld>
            <a:endParaRPr lang="zh-CN" altLang="en-US"/>
          </a:p>
        </p:txBody>
      </p:sp>
    </p:spTree>
    <p:extLst>
      <p:ext uri="{BB962C8B-B14F-4D97-AF65-F5344CB8AC3E}">
        <p14:creationId xmlns:p14="http://schemas.microsoft.com/office/powerpoint/2010/main" xmlns="" val="3122754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ED5ABE6-580C-4C7B-A2E7-2FBB98A96D50}" type="datetimeFigureOut">
              <a:rPr lang="zh-CN" altLang="en-US" smtClean="0"/>
              <a:pPr/>
              <a:t>2015/10/26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A506FA-11A6-431E-9FD4-455B8EBAB12C}" type="slidenum">
              <a:rPr lang="zh-CN" altLang="en-US" smtClean="0"/>
              <a:pPr/>
              <a:t>‹#›</a:t>
            </a:fld>
            <a:endParaRPr lang="zh-CN" altLang="en-US"/>
          </a:p>
        </p:txBody>
      </p:sp>
    </p:spTree>
    <p:extLst>
      <p:ext uri="{BB962C8B-B14F-4D97-AF65-F5344CB8AC3E}">
        <p14:creationId xmlns:p14="http://schemas.microsoft.com/office/powerpoint/2010/main" xmlns="" val="3153442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Rectangle 5"/>
          <p:cNvSpPr>
            <a:spLocks noChangeAspect="1" noChangeArrowheads="1"/>
          </p:cNvSpPr>
          <p:nvPr userDrawn="1"/>
        </p:nvSpPr>
        <p:spPr bwMode="auto">
          <a:xfrm>
            <a:off x="-14287" y="0"/>
            <a:ext cx="2521514" cy="6876000"/>
          </a:xfrm>
          <a:prstGeom prst="rect">
            <a:avLst/>
          </a:prstGeom>
          <a:solidFill>
            <a:srgbClr val="93BF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Tree>
    <p:extLst>
      <p:ext uri="{BB962C8B-B14F-4D97-AF65-F5344CB8AC3E}">
        <p14:creationId xmlns:p14="http://schemas.microsoft.com/office/powerpoint/2010/main" xmlns="" val="120024832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Rectangle 5"/>
          <p:cNvSpPr>
            <a:spLocks noChangeAspect="1" noChangeArrowheads="1"/>
          </p:cNvSpPr>
          <p:nvPr userDrawn="1"/>
        </p:nvSpPr>
        <p:spPr bwMode="auto">
          <a:xfrm>
            <a:off x="-14288" y="0"/>
            <a:ext cx="12206287" cy="6876000"/>
          </a:xfrm>
          <a:prstGeom prst="rect">
            <a:avLst/>
          </a:prstGeom>
          <a:solidFill>
            <a:srgbClr val="93BF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Tree>
    <p:extLst>
      <p:ext uri="{BB962C8B-B14F-4D97-AF65-F5344CB8AC3E}">
        <p14:creationId xmlns:p14="http://schemas.microsoft.com/office/powerpoint/2010/main" xmlns="" val="6951784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614799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ED5ABE6-580C-4C7B-A2E7-2FBB98A96D50}" type="datetimeFigureOut">
              <a:rPr lang="zh-CN" altLang="en-US" smtClean="0"/>
              <a:pPr/>
              <a:t>2015/10/26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A506FA-11A6-431E-9FD4-455B8EBAB12C}" type="slidenum">
              <a:rPr lang="zh-CN" altLang="en-US" smtClean="0"/>
              <a:pPr/>
              <a:t>‹#›</a:t>
            </a:fld>
            <a:endParaRPr lang="zh-CN" altLang="en-US"/>
          </a:p>
        </p:txBody>
      </p:sp>
    </p:spTree>
    <p:extLst>
      <p:ext uri="{BB962C8B-B14F-4D97-AF65-F5344CB8AC3E}">
        <p14:creationId xmlns:p14="http://schemas.microsoft.com/office/powerpoint/2010/main" xmlns="" val="2371638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迷你简粗倩" panose="03000509000000000000" pitchFamily="65" charset="-122"/>
              </a:defRPr>
            </a:lvl1pPr>
          </a:lstStyle>
          <a:p>
            <a:fld id="{BED5ABE6-580C-4C7B-A2E7-2FBB98A96D50}" type="datetimeFigureOut">
              <a:rPr lang="zh-CN" altLang="en-US" smtClean="0"/>
              <a:pPr/>
              <a:t>2015/10/26</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迷你简粗倩" panose="03000509000000000000" pitchFamily="65"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迷你简粗倩" panose="03000509000000000000" pitchFamily="65" charset="-122"/>
              </a:defRPr>
            </a:lvl1pPr>
          </a:lstStyle>
          <a:p>
            <a:fld id="{A1A506FA-11A6-431E-9FD4-455B8EBAB12C}" type="slidenum">
              <a:rPr lang="zh-CN" altLang="en-US" smtClean="0"/>
              <a:pPr/>
              <a:t>‹#›</a:t>
            </a:fld>
            <a:endParaRPr lang="zh-CN" altLang="en-US" dirty="0"/>
          </a:p>
        </p:txBody>
      </p:sp>
    </p:spTree>
    <p:extLst>
      <p:ext uri="{BB962C8B-B14F-4D97-AF65-F5344CB8AC3E}">
        <p14:creationId xmlns:p14="http://schemas.microsoft.com/office/powerpoint/2010/main" xmlns="" val="26342333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迷你简粗倩"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迷你简粗倩"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迷你简粗倩"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迷你简粗倩"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ideo" Target="NULL" TargetMode="External"/><Relationship Id="rId5" Type="http://schemas.openxmlformats.org/officeDocument/2006/relationships/image" Target="../media/image2.png"/><Relationship Id="rId4" Type="http://schemas.microsoft.com/office/2007/relationships/media" Target="../media/media1.mp3"/></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文本框 119"/>
          <p:cNvSpPr txBox="1"/>
          <p:nvPr/>
        </p:nvSpPr>
        <p:spPr>
          <a:xfrm>
            <a:off x="6117031" y="2257384"/>
            <a:ext cx="5040623" cy="738664"/>
          </a:xfrm>
          <a:prstGeom prst="rect">
            <a:avLst/>
          </a:prstGeom>
          <a:noFill/>
        </p:spPr>
        <p:txBody>
          <a:bodyPr wrap="square" lIns="0" tIns="0" rIns="0" bIns="0" rtlCol="0">
            <a:spAutoFit/>
          </a:bodyPr>
          <a:lstStyle/>
          <a:p>
            <a:r>
              <a:rPr lang="zh-CN" altLang="zh-CN" sz="4800" b="1" dirty="0">
                <a:solidFill>
                  <a:schemeClr val="bg1"/>
                </a:solidFill>
                <a:latin typeface="Broadway" panose="04040905080B02020502" pitchFamily="82" charset="0"/>
                <a:ea typeface="迷你简粗倩" panose="03000509000000000000" pitchFamily="65" charset="-122"/>
              </a:rPr>
              <a:t>PowerPoint</a:t>
            </a:r>
            <a:r>
              <a:rPr lang="zh-CN" altLang="en-US" sz="4400" dirty="0">
                <a:solidFill>
                  <a:schemeClr val="bg1"/>
                </a:solidFill>
                <a:latin typeface="汉真广标" panose="02010609000101010101" pitchFamily="49" charset="-122"/>
                <a:ea typeface="汉真广标" panose="02010609000101010101" pitchFamily="49" charset="-122"/>
                <a:cs typeface="经典综艺体简" panose="02010609000101010101" pitchFamily="49" charset="-122"/>
              </a:rPr>
              <a:t>模版</a:t>
            </a:r>
          </a:p>
        </p:txBody>
      </p:sp>
      <p:grpSp>
        <p:nvGrpSpPr>
          <p:cNvPr id="166" name="组合 165"/>
          <p:cNvGrpSpPr>
            <a:grpSpLocks noChangeAspect="1"/>
          </p:cNvGrpSpPr>
          <p:nvPr/>
        </p:nvGrpSpPr>
        <p:grpSpPr>
          <a:xfrm>
            <a:off x="6700551" y="4048481"/>
            <a:ext cx="364059" cy="360000"/>
            <a:chOff x="995437" y="3869961"/>
            <a:chExt cx="854075" cy="844551"/>
          </a:xfrm>
        </p:grpSpPr>
        <p:sp>
          <p:nvSpPr>
            <p:cNvPr id="167" name="Freeform 38"/>
            <p:cNvSpPr>
              <a:spLocks/>
            </p:cNvSpPr>
            <p:nvPr/>
          </p:nvSpPr>
          <p:spPr bwMode="auto">
            <a:xfrm>
              <a:off x="995437" y="3869961"/>
              <a:ext cx="455613" cy="844550"/>
            </a:xfrm>
            <a:custGeom>
              <a:avLst/>
              <a:gdLst>
                <a:gd name="T0" fmla="*/ 0 w 287"/>
                <a:gd name="T1" fmla="*/ 0 h 532"/>
                <a:gd name="T2" fmla="*/ 0 w 287"/>
                <a:gd name="T3" fmla="*/ 532 h 532"/>
                <a:gd name="T4" fmla="*/ 287 w 287"/>
                <a:gd name="T5" fmla="*/ 0 h 532"/>
                <a:gd name="T6" fmla="*/ 0 w 287"/>
                <a:gd name="T7" fmla="*/ 0 h 532"/>
                <a:gd name="T8" fmla="*/ 0 w 287"/>
                <a:gd name="T9" fmla="*/ 0 h 532"/>
              </a:gdLst>
              <a:ahLst/>
              <a:cxnLst>
                <a:cxn ang="0">
                  <a:pos x="T0" y="T1"/>
                </a:cxn>
                <a:cxn ang="0">
                  <a:pos x="T2" y="T3"/>
                </a:cxn>
                <a:cxn ang="0">
                  <a:pos x="T4" y="T5"/>
                </a:cxn>
                <a:cxn ang="0">
                  <a:pos x="T6" y="T7"/>
                </a:cxn>
                <a:cxn ang="0">
                  <a:pos x="T8" y="T9"/>
                </a:cxn>
              </a:cxnLst>
              <a:rect l="0" t="0" r="r" b="b"/>
              <a:pathLst>
                <a:path w="287" h="532">
                  <a:moveTo>
                    <a:pt x="0" y="0"/>
                  </a:moveTo>
                  <a:lnTo>
                    <a:pt x="0" y="532"/>
                  </a:lnTo>
                  <a:lnTo>
                    <a:pt x="287" y="0"/>
                  </a:lnTo>
                  <a:lnTo>
                    <a:pt x="0" y="0"/>
                  </a:lnTo>
                  <a:lnTo>
                    <a:pt x="0" y="0"/>
                  </a:lnTo>
                  <a:close/>
                </a:path>
              </a:pathLst>
            </a:custGeom>
            <a:solidFill>
              <a:srgbClr val="D72829"/>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68" name="Freeform 39"/>
            <p:cNvSpPr>
              <a:spLocks/>
            </p:cNvSpPr>
            <p:nvPr/>
          </p:nvSpPr>
          <p:spPr bwMode="auto">
            <a:xfrm>
              <a:off x="1198637" y="3931874"/>
              <a:ext cx="650875" cy="782638"/>
            </a:xfrm>
            <a:custGeom>
              <a:avLst/>
              <a:gdLst>
                <a:gd name="T0" fmla="*/ 239 w 410"/>
                <a:gd name="T1" fmla="*/ 0 h 493"/>
                <a:gd name="T2" fmla="*/ 159 w 410"/>
                <a:gd name="T3" fmla="*/ 144 h 493"/>
                <a:gd name="T4" fmla="*/ 223 w 410"/>
                <a:gd name="T5" fmla="*/ 235 h 493"/>
                <a:gd name="T6" fmla="*/ 92 w 410"/>
                <a:gd name="T7" fmla="*/ 273 h 493"/>
                <a:gd name="T8" fmla="*/ 0 w 410"/>
                <a:gd name="T9" fmla="*/ 441 h 493"/>
                <a:gd name="T10" fmla="*/ 180 w 410"/>
                <a:gd name="T11" fmla="*/ 374 h 493"/>
                <a:gd name="T12" fmla="*/ 263 w 410"/>
                <a:gd name="T13" fmla="*/ 493 h 493"/>
                <a:gd name="T14" fmla="*/ 249 w 410"/>
                <a:gd name="T15" fmla="*/ 352 h 493"/>
                <a:gd name="T16" fmla="*/ 410 w 410"/>
                <a:gd name="T17" fmla="*/ 297 h 493"/>
                <a:gd name="T18" fmla="*/ 239 w 410"/>
                <a:gd name="T19" fmla="*/ 0 h 493"/>
                <a:gd name="T20" fmla="*/ 239 w 410"/>
                <a:gd name="T21" fmla="*/ 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0" h="493">
                  <a:moveTo>
                    <a:pt x="239" y="0"/>
                  </a:moveTo>
                  <a:lnTo>
                    <a:pt x="159" y="144"/>
                  </a:lnTo>
                  <a:lnTo>
                    <a:pt x="223" y="235"/>
                  </a:lnTo>
                  <a:lnTo>
                    <a:pt x="92" y="273"/>
                  </a:lnTo>
                  <a:lnTo>
                    <a:pt x="0" y="441"/>
                  </a:lnTo>
                  <a:lnTo>
                    <a:pt x="180" y="374"/>
                  </a:lnTo>
                  <a:lnTo>
                    <a:pt x="263" y="493"/>
                  </a:lnTo>
                  <a:lnTo>
                    <a:pt x="249" y="352"/>
                  </a:lnTo>
                  <a:lnTo>
                    <a:pt x="410" y="297"/>
                  </a:lnTo>
                  <a:lnTo>
                    <a:pt x="239" y="0"/>
                  </a:lnTo>
                  <a:lnTo>
                    <a:pt x="239" y="0"/>
                  </a:lnTo>
                  <a:close/>
                </a:path>
              </a:pathLst>
            </a:custGeom>
            <a:solidFill>
              <a:srgbClr val="D72829"/>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pic>
        <p:nvPicPr>
          <p:cNvPr id="169" name="Picture 3" descr="C:\Documents and Settings\tdz\桌面\未标题-2.png"/>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9083989" y="3293069"/>
            <a:ext cx="480189" cy="432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70" name="组合 169"/>
          <p:cNvGrpSpPr>
            <a:grpSpLocks noChangeAspect="1"/>
          </p:cNvGrpSpPr>
          <p:nvPr/>
        </p:nvGrpSpPr>
        <p:grpSpPr>
          <a:xfrm>
            <a:off x="6670253" y="3221069"/>
            <a:ext cx="382025" cy="576000"/>
            <a:chOff x="4667250" y="1277938"/>
            <a:chExt cx="2857501" cy="4308476"/>
          </a:xfrm>
        </p:grpSpPr>
        <p:sp>
          <p:nvSpPr>
            <p:cNvPr id="171" name="Freeform 5"/>
            <p:cNvSpPr>
              <a:spLocks/>
            </p:cNvSpPr>
            <p:nvPr/>
          </p:nvSpPr>
          <p:spPr bwMode="auto">
            <a:xfrm>
              <a:off x="6196013" y="1277938"/>
              <a:ext cx="0" cy="4763"/>
            </a:xfrm>
            <a:custGeom>
              <a:avLst/>
              <a:gdLst>
                <a:gd name="T0" fmla="*/ 3 h 3"/>
                <a:gd name="T1" fmla="*/ 3 h 3"/>
                <a:gd name="T2" fmla="*/ 0 h 3"/>
                <a:gd name="T3" fmla="*/ 3 h 3"/>
              </a:gdLst>
              <a:ahLst/>
              <a:cxnLst>
                <a:cxn ang="0">
                  <a:pos x="0" y="T0"/>
                </a:cxn>
                <a:cxn ang="0">
                  <a:pos x="0" y="T1"/>
                </a:cxn>
                <a:cxn ang="0">
                  <a:pos x="0" y="T2"/>
                </a:cxn>
                <a:cxn ang="0">
                  <a:pos x="0" y="T3"/>
                </a:cxn>
              </a:cxnLst>
              <a:rect l="0" t="0" r="r" b="b"/>
              <a:pathLst>
                <a:path h="3">
                  <a:moveTo>
                    <a:pt x="0" y="3"/>
                  </a:moveTo>
                  <a:lnTo>
                    <a:pt x="0" y="3"/>
                  </a:lnTo>
                  <a:lnTo>
                    <a:pt x="0" y="0"/>
                  </a:lnTo>
                  <a:lnTo>
                    <a:pt x="0" y="3"/>
                  </a:lnTo>
                  <a:close/>
                </a:path>
              </a:pathLst>
            </a:custGeom>
            <a:solidFill>
              <a:srgbClr val="ED730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72" name="Freeform 6"/>
            <p:cNvSpPr>
              <a:spLocks/>
            </p:cNvSpPr>
            <p:nvPr/>
          </p:nvSpPr>
          <p:spPr bwMode="auto">
            <a:xfrm>
              <a:off x="5521325" y="5038726"/>
              <a:ext cx="911225" cy="547688"/>
            </a:xfrm>
            <a:custGeom>
              <a:avLst/>
              <a:gdLst>
                <a:gd name="T0" fmla="*/ 574 w 574"/>
                <a:gd name="T1" fmla="*/ 0 h 345"/>
                <a:gd name="T2" fmla="*/ 285 w 574"/>
                <a:gd name="T3" fmla="*/ 345 h 345"/>
                <a:gd name="T4" fmla="*/ 0 w 574"/>
                <a:gd name="T5" fmla="*/ 2 h 345"/>
                <a:gd name="T6" fmla="*/ 574 w 574"/>
                <a:gd name="T7" fmla="*/ 0 h 345"/>
              </a:gdLst>
              <a:ahLst/>
              <a:cxnLst>
                <a:cxn ang="0">
                  <a:pos x="T0" y="T1"/>
                </a:cxn>
                <a:cxn ang="0">
                  <a:pos x="T2" y="T3"/>
                </a:cxn>
                <a:cxn ang="0">
                  <a:pos x="T4" y="T5"/>
                </a:cxn>
                <a:cxn ang="0">
                  <a:pos x="T6" y="T7"/>
                </a:cxn>
              </a:cxnLst>
              <a:rect l="0" t="0" r="r" b="b"/>
              <a:pathLst>
                <a:path w="574" h="345">
                  <a:moveTo>
                    <a:pt x="574" y="0"/>
                  </a:moveTo>
                  <a:lnTo>
                    <a:pt x="285" y="345"/>
                  </a:lnTo>
                  <a:lnTo>
                    <a:pt x="0" y="2"/>
                  </a:lnTo>
                  <a:lnTo>
                    <a:pt x="574" y="0"/>
                  </a:lnTo>
                  <a:close/>
                </a:path>
              </a:pathLst>
            </a:custGeom>
            <a:solidFill>
              <a:srgbClr val="514E4B"/>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73" name="Freeform 7"/>
            <p:cNvSpPr>
              <a:spLocks/>
            </p:cNvSpPr>
            <p:nvPr/>
          </p:nvSpPr>
          <p:spPr bwMode="auto">
            <a:xfrm>
              <a:off x="4667250" y="2184401"/>
              <a:ext cx="2620963" cy="2616200"/>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EFB6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74" name="Freeform 8"/>
            <p:cNvSpPr>
              <a:spLocks/>
            </p:cNvSpPr>
            <p:nvPr/>
          </p:nvSpPr>
          <p:spPr bwMode="auto">
            <a:xfrm>
              <a:off x="6176963" y="1928813"/>
              <a:ext cx="1347788" cy="1349375"/>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rgbClr val="FF73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75" name="Freeform 9"/>
            <p:cNvSpPr>
              <a:spLocks/>
            </p:cNvSpPr>
            <p:nvPr/>
          </p:nvSpPr>
          <p:spPr bwMode="auto">
            <a:xfrm>
              <a:off x="4957763" y="4014788"/>
              <a:ext cx="2039938" cy="928688"/>
            </a:xfrm>
            <a:custGeom>
              <a:avLst/>
              <a:gdLst>
                <a:gd name="T0" fmla="*/ 979 w 1285"/>
                <a:gd name="T1" fmla="*/ 583 h 585"/>
                <a:gd name="T2" fmla="*/ 1285 w 1285"/>
                <a:gd name="T3" fmla="*/ 216 h 585"/>
                <a:gd name="T4" fmla="*/ 1285 w 1285"/>
                <a:gd name="T5" fmla="*/ 216 h 585"/>
                <a:gd name="T6" fmla="*/ 1285 w 1285"/>
                <a:gd name="T7" fmla="*/ 216 h 585"/>
                <a:gd name="T8" fmla="*/ 965 w 1285"/>
                <a:gd name="T9" fmla="*/ 0 h 585"/>
                <a:gd name="T10" fmla="*/ 642 w 1285"/>
                <a:gd name="T11" fmla="*/ 218 h 585"/>
                <a:gd name="T12" fmla="*/ 320 w 1285"/>
                <a:gd name="T13" fmla="*/ 3 h 585"/>
                <a:gd name="T14" fmla="*/ 0 w 1285"/>
                <a:gd name="T15" fmla="*/ 218 h 585"/>
                <a:gd name="T16" fmla="*/ 0 w 1285"/>
                <a:gd name="T17" fmla="*/ 218 h 585"/>
                <a:gd name="T18" fmla="*/ 0 w 1285"/>
                <a:gd name="T19" fmla="*/ 218 h 585"/>
                <a:gd name="T20" fmla="*/ 308 w 1285"/>
                <a:gd name="T21" fmla="*/ 585 h 585"/>
                <a:gd name="T22" fmla="*/ 979 w 1285"/>
                <a:gd name="T23" fmla="*/ 583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5" h="585">
                  <a:moveTo>
                    <a:pt x="979" y="583"/>
                  </a:moveTo>
                  <a:lnTo>
                    <a:pt x="1285" y="216"/>
                  </a:lnTo>
                  <a:lnTo>
                    <a:pt x="1285" y="216"/>
                  </a:lnTo>
                  <a:lnTo>
                    <a:pt x="1285" y="216"/>
                  </a:lnTo>
                  <a:lnTo>
                    <a:pt x="965" y="0"/>
                  </a:lnTo>
                  <a:lnTo>
                    <a:pt x="642" y="218"/>
                  </a:lnTo>
                  <a:lnTo>
                    <a:pt x="320" y="3"/>
                  </a:lnTo>
                  <a:lnTo>
                    <a:pt x="0" y="218"/>
                  </a:lnTo>
                  <a:lnTo>
                    <a:pt x="0" y="218"/>
                  </a:lnTo>
                  <a:lnTo>
                    <a:pt x="0" y="218"/>
                  </a:lnTo>
                  <a:lnTo>
                    <a:pt x="308" y="585"/>
                  </a:lnTo>
                  <a:lnTo>
                    <a:pt x="979" y="583"/>
                  </a:lnTo>
                  <a:close/>
                </a:path>
              </a:pathLst>
            </a:custGeom>
            <a:solidFill>
              <a:srgbClr val="D3C9B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grpSp>
        <p:nvGrpSpPr>
          <p:cNvPr id="5" name="组合 4"/>
          <p:cNvGrpSpPr/>
          <p:nvPr/>
        </p:nvGrpSpPr>
        <p:grpSpPr>
          <a:xfrm>
            <a:off x="8909749" y="4120481"/>
            <a:ext cx="654429" cy="216000"/>
            <a:chOff x="9104619" y="4315351"/>
            <a:chExt cx="654429" cy="216000"/>
          </a:xfrm>
        </p:grpSpPr>
        <p:sp>
          <p:nvSpPr>
            <p:cNvPr id="177" name="Freeform 5"/>
            <p:cNvSpPr>
              <a:spLocks/>
            </p:cNvSpPr>
            <p:nvPr/>
          </p:nvSpPr>
          <p:spPr bwMode="auto">
            <a:xfrm>
              <a:off x="9618312" y="4315351"/>
              <a:ext cx="68103" cy="19729"/>
            </a:xfrm>
            <a:custGeom>
              <a:avLst/>
              <a:gdLst>
                <a:gd name="T0" fmla="*/ 88 w 197"/>
                <a:gd name="T1" fmla="*/ 0 h 57"/>
                <a:gd name="T2" fmla="*/ 122 w 197"/>
                <a:gd name="T3" fmla="*/ 0 h 57"/>
                <a:gd name="T4" fmla="*/ 121 w 197"/>
                <a:gd name="T5" fmla="*/ 10 h 57"/>
                <a:gd name="T6" fmla="*/ 197 w 197"/>
                <a:gd name="T7" fmla="*/ 10 h 57"/>
                <a:gd name="T8" fmla="*/ 191 w 197"/>
                <a:gd name="T9" fmla="*/ 57 h 57"/>
                <a:gd name="T10" fmla="*/ 167 w 197"/>
                <a:gd name="T11" fmla="*/ 57 h 57"/>
                <a:gd name="T12" fmla="*/ 171 w 197"/>
                <a:gd name="T13" fmla="*/ 30 h 57"/>
                <a:gd name="T14" fmla="*/ 27 w 197"/>
                <a:gd name="T15" fmla="*/ 30 h 57"/>
                <a:gd name="T16" fmla="*/ 23 w 197"/>
                <a:gd name="T17" fmla="*/ 57 h 57"/>
                <a:gd name="T18" fmla="*/ 0 w 197"/>
                <a:gd name="T19" fmla="*/ 57 h 57"/>
                <a:gd name="T20" fmla="*/ 6 w 197"/>
                <a:gd name="T21" fmla="*/ 10 h 57"/>
                <a:gd name="T22" fmla="*/ 86 w 197"/>
                <a:gd name="T23" fmla="*/ 10 h 57"/>
                <a:gd name="T24" fmla="*/ 88 w 197"/>
                <a:gd name="T2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7" h="57">
                  <a:moveTo>
                    <a:pt x="88" y="0"/>
                  </a:moveTo>
                  <a:cubicBezTo>
                    <a:pt x="101" y="0"/>
                    <a:pt x="122" y="0"/>
                    <a:pt x="122" y="0"/>
                  </a:cubicBezTo>
                  <a:cubicBezTo>
                    <a:pt x="121" y="10"/>
                    <a:pt x="121" y="10"/>
                    <a:pt x="121" y="10"/>
                  </a:cubicBezTo>
                  <a:cubicBezTo>
                    <a:pt x="197" y="10"/>
                    <a:pt x="197" y="10"/>
                    <a:pt x="197" y="10"/>
                  </a:cubicBezTo>
                  <a:cubicBezTo>
                    <a:pt x="191" y="57"/>
                    <a:pt x="191" y="57"/>
                    <a:pt x="191" y="57"/>
                  </a:cubicBezTo>
                  <a:cubicBezTo>
                    <a:pt x="167" y="57"/>
                    <a:pt x="167" y="57"/>
                    <a:pt x="167" y="57"/>
                  </a:cubicBezTo>
                  <a:cubicBezTo>
                    <a:pt x="171" y="30"/>
                    <a:pt x="171" y="30"/>
                    <a:pt x="171" y="30"/>
                  </a:cubicBezTo>
                  <a:cubicBezTo>
                    <a:pt x="27" y="30"/>
                    <a:pt x="27" y="30"/>
                    <a:pt x="27" y="30"/>
                  </a:cubicBezTo>
                  <a:cubicBezTo>
                    <a:pt x="23" y="57"/>
                    <a:pt x="23" y="57"/>
                    <a:pt x="23" y="57"/>
                  </a:cubicBezTo>
                  <a:cubicBezTo>
                    <a:pt x="0" y="57"/>
                    <a:pt x="0" y="57"/>
                    <a:pt x="0" y="57"/>
                  </a:cubicBezTo>
                  <a:cubicBezTo>
                    <a:pt x="6" y="10"/>
                    <a:pt x="6" y="10"/>
                    <a:pt x="6" y="10"/>
                  </a:cubicBezTo>
                  <a:cubicBezTo>
                    <a:pt x="86" y="10"/>
                    <a:pt x="86" y="10"/>
                    <a:pt x="86" y="10"/>
                  </a:cubicBezTo>
                  <a:lnTo>
                    <a:pt x="88"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78" name="Freeform 6"/>
            <p:cNvSpPr>
              <a:spLocks noEditPoints="1"/>
            </p:cNvSpPr>
            <p:nvPr/>
          </p:nvSpPr>
          <p:spPr bwMode="auto">
            <a:xfrm>
              <a:off x="9616558" y="4332304"/>
              <a:ext cx="62695" cy="48958"/>
            </a:xfrm>
            <a:custGeom>
              <a:avLst/>
              <a:gdLst>
                <a:gd name="T0" fmla="*/ 393 w 429"/>
                <a:gd name="T1" fmla="*/ 335 h 335"/>
                <a:gd name="T2" fmla="*/ 429 w 429"/>
                <a:gd name="T3" fmla="*/ 90 h 335"/>
                <a:gd name="T4" fmla="*/ 261 w 429"/>
                <a:gd name="T5" fmla="*/ 90 h 335"/>
                <a:gd name="T6" fmla="*/ 265 w 429"/>
                <a:gd name="T7" fmla="*/ 45 h 335"/>
                <a:gd name="T8" fmla="*/ 372 w 429"/>
                <a:gd name="T9" fmla="*/ 45 h 335"/>
                <a:gd name="T10" fmla="*/ 377 w 429"/>
                <a:gd name="T11" fmla="*/ 0 h 335"/>
                <a:gd name="T12" fmla="*/ 109 w 429"/>
                <a:gd name="T13" fmla="*/ 0 h 335"/>
                <a:gd name="T14" fmla="*/ 102 w 429"/>
                <a:gd name="T15" fmla="*/ 45 h 335"/>
                <a:gd name="T16" fmla="*/ 211 w 429"/>
                <a:gd name="T17" fmla="*/ 45 h 335"/>
                <a:gd name="T18" fmla="*/ 206 w 429"/>
                <a:gd name="T19" fmla="*/ 90 h 335"/>
                <a:gd name="T20" fmla="*/ 36 w 429"/>
                <a:gd name="T21" fmla="*/ 90 h 335"/>
                <a:gd name="T22" fmla="*/ 0 w 429"/>
                <a:gd name="T23" fmla="*/ 335 h 335"/>
                <a:gd name="T24" fmla="*/ 393 w 429"/>
                <a:gd name="T25" fmla="*/ 335 h 335"/>
                <a:gd name="T26" fmla="*/ 178 w 429"/>
                <a:gd name="T27" fmla="*/ 287 h 335"/>
                <a:gd name="T28" fmla="*/ 62 w 429"/>
                <a:gd name="T29" fmla="*/ 287 h 335"/>
                <a:gd name="T30" fmla="*/ 71 w 429"/>
                <a:gd name="T31" fmla="*/ 235 h 335"/>
                <a:gd name="T32" fmla="*/ 185 w 429"/>
                <a:gd name="T33" fmla="*/ 235 h 335"/>
                <a:gd name="T34" fmla="*/ 178 w 429"/>
                <a:gd name="T35" fmla="*/ 287 h 335"/>
                <a:gd name="T36" fmla="*/ 190 w 429"/>
                <a:gd name="T37" fmla="*/ 190 h 335"/>
                <a:gd name="T38" fmla="*/ 76 w 429"/>
                <a:gd name="T39" fmla="*/ 190 h 335"/>
                <a:gd name="T40" fmla="*/ 83 w 429"/>
                <a:gd name="T41" fmla="*/ 135 h 335"/>
                <a:gd name="T42" fmla="*/ 199 w 429"/>
                <a:gd name="T43" fmla="*/ 135 h 335"/>
                <a:gd name="T44" fmla="*/ 190 w 429"/>
                <a:gd name="T45" fmla="*/ 190 h 335"/>
                <a:gd name="T46" fmla="*/ 254 w 429"/>
                <a:gd name="T47" fmla="*/ 135 h 335"/>
                <a:gd name="T48" fmla="*/ 365 w 429"/>
                <a:gd name="T49" fmla="*/ 135 h 335"/>
                <a:gd name="T50" fmla="*/ 358 w 429"/>
                <a:gd name="T51" fmla="*/ 190 h 335"/>
                <a:gd name="T52" fmla="*/ 246 w 429"/>
                <a:gd name="T53" fmla="*/ 190 h 335"/>
                <a:gd name="T54" fmla="*/ 254 w 429"/>
                <a:gd name="T55" fmla="*/ 135 h 335"/>
                <a:gd name="T56" fmla="*/ 232 w 429"/>
                <a:gd name="T57" fmla="*/ 287 h 335"/>
                <a:gd name="T58" fmla="*/ 239 w 429"/>
                <a:gd name="T59" fmla="*/ 235 h 335"/>
                <a:gd name="T60" fmla="*/ 351 w 429"/>
                <a:gd name="T61" fmla="*/ 235 h 335"/>
                <a:gd name="T62" fmla="*/ 343 w 429"/>
                <a:gd name="T63" fmla="*/ 287 h 335"/>
                <a:gd name="T64" fmla="*/ 232 w 429"/>
                <a:gd name="T65" fmla="*/ 28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9" h="335">
                  <a:moveTo>
                    <a:pt x="393" y="335"/>
                  </a:moveTo>
                  <a:lnTo>
                    <a:pt x="429" y="90"/>
                  </a:lnTo>
                  <a:lnTo>
                    <a:pt x="261" y="90"/>
                  </a:lnTo>
                  <a:lnTo>
                    <a:pt x="265" y="45"/>
                  </a:lnTo>
                  <a:lnTo>
                    <a:pt x="372" y="45"/>
                  </a:lnTo>
                  <a:lnTo>
                    <a:pt x="377" y="0"/>
                  </a:lnTo>
                  <a:lnTo>
                    <a:pt x="109" y="0"/>
                  </a:lnTo>
                  <a:lnTo>
                    <a:pt x="102" y="45"/>
                  </a:lnTo>
                  <a:lnTo>
                    <a:pt x="211" y="45"/>
                  </a:lnTo>
                  <a:lnTo>
                    <a:pt x="206" y="90"/>
                  </a:lnTo>
                  <a:lnTo>
                    <a:pt x="36" y="90"/>
                  </a:lnTo>
                  <a:lnTo>
                    <a:pt x="0" y="335"/>
                  </a:lnTo>
                  <a:lnTo>
                    <a:pt x="393" y="335"/>
                  </a:lnTo>
                  <a:close/>
                  <a:moveTo>
                    <a:pt x="178" y="287"/>
                  </a:moveTo>
                  <a:lnTo>
                    <a:pt x="62" y="287"/>
                  </a:lnTo>
                  <a:lnTo>
                    <a:pt x="71" y="235"/>
                  </a:lnTo>
                  <a:lnTo>
                    <a:pt x="185" y="235"/>
                  </a:lnTo>
                  <a:lnTo>
                    <a:pt x="178" y="287"/>
                  </a:lnTo>
                  <a:close/>
                  <a:moveTo>
                    <a:pt x="190" y="190"/>
                  </a:moveTo>
                  <a:lnTo>
                    <a:pt x="76" y="190"/>
                  </a:lnTo>
                  <a:lnTo>
                    <a:pt x="83" y="135"/>
                  </a:lnTo>
                  <a:lnTo>
                    <a:pt x="199" y="135"/>
                  </a:lnTo>
                  <a:lnTo>
                    <a:pt x="190" y="190"/>
                  </a:lnTo>
                  <a:close/>
                  <a:moveTo>
                    <a:pt x="254" y="135"/>
                  </a:moveTo>
                  <a:lnTo>
                    <a:pt x="365" y="135"/>
                  </a:lnTo>
                  <a:lnTo>
                    <a:pt x="358" y="190"/>
                  </a:lnTo>
                  <a:lnTo>
                    <a:pt x="246" y="190"/>
                  </a:lnTo>
                  <a:lnTo>
                    <a:pt x="254" y="135"/>
                  </a:lnTo>
                  <a:close/>
                  <a:moveTo>
                    <a:pt x="232" y="287"/>
                  </a:moveTo>
                  <a:lnTo>
                    <a:pt x="239" y="235"/>
                  </a:lnTo>
                  <a:lnTo>
                    <a:pt x="351" y="235"/>
                  </a:lnTo>
                  <a:lnTo>
                    <a:pt x="343" y="287"/>
                  </a:lnTo>
                  <a:lnTo>
                    <a:pt x="232" y="28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79" name="Freeform 7"/>
            <p:cNvSpPr>
              <a:spLocks/>
            </p:cNvSpPr>
            <p:nvPr/>
          </p:nvSpPr>
          <p:spPr bwMode="auto">
            <a:xfrm>
              <a:off x="9614512" y="4384038"/>
              <a:ext cx="20022" cy="12130"/>
            </a:xfrm>
            <a:custGeom>
              <a:avLst/>
              <a:gdLst>
                <a:gd name="T0" fmla="*/ 81 w 137"/>
                <a:gd name="T1" fmla="*/ 0 h 83"/>
                <a:gd name="T2" fmla="*/ 52 w 137"/>
                <a:gd name="T3" fmla="*/ 35 h 83"/>
                <a:gd name="T4" fmla="*/ 7 w 137"/>
                <a:gd name="T5" fmla="*/ 35 h 83"/>
                <a:gd name="T6" fmla="*/ 0 w 137"/>
                <a:gd name="T7" fmla="*/ 83 h 83"/>
                <a:gd name="T8" fmla="*/ 71 w 137"/>
                <a:gd name="T9" fmla="*/ 83 h 83"/>
                <a:gd name="T10" fmla="*/ 137 w 137"/>
                <a:gd name="T11" fmla="*/ 0 h 83"/>
                <a:gd name="T12" fmla="*/ 81 w 137"/>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137" h="83">
                  <a:moveTo>
                    <a:pt x="81" y="0"/>
                  </a:moveTo>
                  <a:lnTo>
                    <a:pt x="52" y="35"/>
                  </a:lnTo>
                  <a:lnTo>
                    <a:pt x="7" y="35"/>
                  </a:lnTo>
                  <a:lnTo>
                    <a:pt x="0" y="83"/>
                  </a:lnTo>
                  <a:lnTo>
                    <a:pt x="71" y="83"/>
                  </a:lnTo>
                  <a:lnTo>
                    <a:pt x="137" y="0"/>
                  </a:lnTo>
                  <a:lnTo>
                    <a:pt x="81"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0" name="Freeform 8"/>
            <p:cNvSpPr>
              <a:spLocks/>
            </p:cNvSpPr>
            <p:nvPr/>
          </p:nvSpPr>
          <p:spPr bwMode="auto">
            <a:xfrm>
              <a:off x="9655286" y="4384038"/>
              <a:ext cx="17683" cy="12130"/>
            </a:xfrm>
            <a:custGeom>
              <a:avLst/>
              <a:gdLst>
                <a:gd name="T0" fmla="*/ 52 w 121"/>
                <a:gd name="T1" fmla="*/ 0 h 83"/>
                <a:gd name="T2" fmla="*/ 74 w 121"/>
                <a:gd name="T3" fmla="*/ 35 h 83"/>
                <a:gd name="T4" fmla="*/ 121 w 121"/>
                <a:gd name="T5" fmla="*/ 35 h 83"/>
                <a:gd name="T6" fmla="*/ 114 w 121"/>
                <a:gd name="T7" fmla="*/ 83 h 83"/>
                <a:gd name="T8" fmla="*/ 41 w 121"/>
                <a:gd name="T9" fmla="*/ 83 h 83"/>
                <a:gd name="T10" fmla="*/ 0 w 121"/>
                <a:gd name="T11" fmla="*/ 0 h 83"/>
                <a:gd name="T12" fmla="*/ 52 w 121"/>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121" h="83">
                  <a:moveTo>
                    <a:pt x="52" y="0"/>
                  </a:moveTo>
                  <a:lnTo>
                    <a:pt x="74" y="35"/>
                  </a:lnTo>
                  <a:lnTo>
                    <a:pt x="121" y="35"/>
                  </a:lnTo>
                  <a:lnTo>
                    <a:pt x="114" y="83"/>
                  </a:lnTo>
                  <a:lnTo>
                    <a:pt x="41" y="83"/>
                  </a:lnTo>
                  <a:lnTo>
                    <a:pt x="0" y="0"/>
                  </a:lnTo>
                  <a:lnTo>
                    <a:pt x="52"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1" name="Freeform 9"/>
            <p:cNvSpPr>
              <a:spLocks/>
            </p:cNvSpPr>
            <p:nvPr/>
          </p:nvSpPr>
          <p:spPr bwMode="auto">
            <a:xfrm>
              <a:off x="9603844" y="4319151"/>
              <a:ext cx="14907" cy="8623"/>
            </a:xfrm>
            <a:custGeom>
              <a:avLst/>
              <a:gdLst>
                <a:gd name="T0" fmla="*/ 92 w 102"/>
                <a:gd name="T1" fmla="*/ 59 h 59"/>
                <a:gd name="T2" fmla="*/ 0 w 102"/>
                <a:gd name="T3" fmla="*/ 59 h 59"/>
                <a:gd name="T4" fmla="*/ 7 w 102"/>
                <a:gd name="T5" fmla="*/ 0 h 59"/>
                <a:gd name="T6" fmla="*/ 102 w 102"/>
                <a:gd name="T7" fmla="*/ 0 h 59"/>
                <a:gd name="T8" fmla="*/ 92 w 102"/>
                <a:gd name="T9" fmla="*/ 59 h 59"/>
              </a:gdLst>
              <a:ahLst/>
              <a:cxnLst>
                <a:cxn ang="0">
                  <a:pos x="T0" y="T1"/>
                </a:cxn>
                <a:cxn ang="0">
                  <a:pos x="T2" y="T3"/>
                </a:cxn>
                <a:cxn ang="0">
                  <a:pos x="T4" y="T5"/>
                </a:cxn>
                <a:cxn ang="0">
                  <a:pos x="T6" y="T7"/>
                </a:cxn>
                <a:cxn ang="0">
                  <a:pos x="T8" y="T9"/>
                </a:cxn>
              </a:cxnLst>
              <a:rect l="0" t="0" r="r" b="b"/>
              <a:pathLst>
                <a:path w="102" h="59">
                  <a:moveTo>
                    <a:pt x="92" y="59"/>
                  </a:moveTo>
                  <a:lnTo>
                    <a:pt x="0" y="59"/>
                  </a:lnTo>
                  <a:lnTo>
                    <a:pt x="7" y="0"/>
                  </a:lnTo>
                  <a:lnTo>
                    <a:pt x="102" y="0"/>
                  </a:lnTo>
                  <a:lnTo>
                    <a:pt x="92" y="5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2" name="Freeform 10"/>
            <p:cNvSpPr>
              <a:spLocks/>
            </p:cNvSpPr>
            <p:nvPr/>
          </p:nvSpPr>
          <p:spPr bwMode="auto">
            <a:xfrm>
              <a:off x="9599021" y="4352764"/>
              <a:ext cx="14907" cy="9061"/>
            </a:xfrm>
            <a:custGeom>
              <a:avLst/>
              <a:gdLst>
                <a:gd name="T0" fmla="*/ 92 w 102"/>
                <a:gd name="T1" fmla="*/ 62 h 62"/>
                <a:gd name="T2" fmla="*/ 0 w 102"/>
                <a:gd name="T3" fmla="*/ 62 h 62"/>
                <a:gd name="T4" fmla="*/ 9 w 102"/>
                <a:gd name="T5" fmla="*/ 0 h 62"/>
                <a:gd name="T6" fmla="*/ 102 w 102"/>
                <a:gd name="T7" fmla="*/ 0 h 62"/>
                <a:gd name="T8" fmla="*/ 92 w 102"/>
                <a:gd name="T9" fmla="*/ 62 h 62"/>
              </a:gdLst>
              <a:ahLst/>
              <a:cxnLst>
                <a:cxn ang="0">
                  <a:pos x="T0" y="T1"/>
                </a:cxn>
                <a:cxn ang="0">
                  <a:pos x="T2" y="T3"/>
                </a:cxn>
                <a:cxn ang="0">
                  <a:pos x="T4" y="T5"/>
                </a:cxn>
                <a:cxn ang="0">
                  <a:pos x="T6" y="T7"/>
                </a:cxn>
                <a:cxn ang="0">
                  <a:pos x="T8" y="T9"/>
                </a:cxn>
              </a:cxnLst>
              <a:rect l="0" t="0" r="r" b="b"/>
              <a:pathLst>
                <a:path w="102" h="62">
                  <a:moveTo>
                    <a:pt x="92" y="62"/>
                  </a:moveTo>
                  <a:lnTo>
                    <a:pt x="0" y="62"/>
                  </a:lnTo>
                  <a:lnTo>
                    <a:pt x="9" y="0"/>
                  </a:lnTo>
                  <a:lnTo>
                    <a:pt x="102" y="0"/>
                  </a:lnTo>
                  <a:lnTo>
                    <a:pt x="92" y="6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3" name="Freeform 11"/>
            <p:cNvSpPr>
              <a:spLocks/>
            </p:cNvSpPr>
            <p:nvPr/>
          </p:nvSpPr>
          <p:spPr bwMode="auto">
            <a:xfrm>
              <a:off x="9594199" y="4386815"/>
              <a:ext cx="14761" cy="8623"/>
            </a:xfrm>
            <a:custGeom>
              <a:avLst/>
              <a:gdLst>
                <a:gd name="T0" fmla="*/ 94 w 101"/>
                <a:gd name="T1" fmla="*/ 59 h 59"/>
                <a:gd name="T2" fmla="*/ 0 w 101"/>
                <a:gd name="T3" fmla="*/ 59 h 59"/>
                <a:gd name="T4" fmla="*/ 9 w 101"/>
                <a:gd name="T5" fmla="*/ 0 h 59"/>
                <a:gd name="T6" fmla="*/ 101 w 101"/>
                <a:gd name="T7" fmla="*/ 0 h 59"/>
                <a:gd name="T8" fmla="*/ 94 w 101"/>
                <a:gd name="T9" fmla="*/ 59 h 59"/>
              </a:gdLst>
              <a:ahLst/>
              <a:cxnLst>
                <a:cxn ang="0">
                  <a:pos x="T0" y="T1"/>
                </a:cxn>
                <a:cxn ang="0">
                  <a:pos x="T2" y="T3"/>
                </a:cxn>
                <a:cxn ang="0">
                  <a:pos x="T4" y="T5"/>
                </a:cxn>
                <a:cxn ang="0">
                  <a:pos x="T6" y="T7"/>
                </a:cxn>
                <a:cxn ang="0">
                  <a:pos x="T8" y="T9"/>
                </a:cxn>
              </a:cxnLst>
              <a:rect l="0" t="0" r="r" b="b"/>
              <a:pathLst>
                <a:path w="101" h="59">
                  <a:moveTo>
                    <a:pt x="94" y="59"/>
                  </a:moveTo>
                  <a:lnTo>
                    <a:pt x="0" y="59"/>
                  </a:lnTo>
                  <a:lnTo>
                    <a:pt x="9" y="0"/>
                  </a:lnTo>
                  <a:lnTo>
                    <a:pt x="101" y="0"/>
                  </a:lnTo>
                  <a:lnTo>
                    <a:pt x="94" y="5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4" name="Freeform 12"/>
            <p:cNvSpPr>
              <a:spLocks noEditPoints="1"/>
            </p:cNvSpPr>
            <p:nvPr/>
          </p:nvSpPr>
          <p:spPr bwMode="auto">
            <a:xfrm>
              <a:off x="9685392" y="4315351"/>
              <a:ext cx="73656" cy="36682"/>
            </a:xfrm>
            <a:custGeom>
              <a:avLst/>
              <a:gdLst>
                <a:gd name="T0" fmla="*/ 469 w 504"/>
                <a:gd name="T1" fmla="*/ 251 h 251"/>
                <a:gd name="T2" fmla="*/ 504 w 504"/>
                <a:gd name="T3" fmla="*/ 0 h 251"/>
                <a:gd name="T4" fmla="*/ 36 w 504"/>
                <a:gd name="T5" fmla="*/ 0 h 251"/>
                <a:gd name="T6" fmla="*/ 0 w 504"/>
                <a:gd name="T7" fmla="*/ 251 h 251"/>
                <a:gd name="T8" fmla="*/ 469 w 504"/>
                <a:gd name="T9" fmla="*/ 251 h 251"/>
                <a:gd name="T10" fmla="*/ 215 w 504"/>
                <a:gd name="T11" fmla="*/ 206 h 251"/>
                <a:gd name="T12" fmla="*/ 62 w 504"/>
                <a:gd name="T13" fmla="*/ 206 h 251"/>
                <a:gd name="T14" fmla="*/ 71 w 504"/>
                <a:gd name="T15" fmla="*/ 145 h 251"/>
                <a:gd name="T16" fmla="*/ 225 w 504"/>
                <a:gd name="T17" fmla="*/ 145 h 251"/>
                <a:gd name="T18" fmla="*/ 215 w 504"/>
                <a:gd name="T19" fmla="*/ 206 h 251"/>
                <a:gd name="T20" fmla="*/ 230 w 504"/>
                <a:gd name="T21" fmla="*/ 107 h 251"/>
                <a:gd name="T22" fmla="*/ 76 w 504"/>
                <a:gd name="T23" fmla="*/ 107 h 251"/>
                <a:gd name="T24" fmla="*/ 85 w 504"/>
                <a:gd name="T25" fmla="*/ 42 h 251"/>
                <a:gd name="T26" fmla="*/ 239 w 504"/>
                <a:gd name="T27" fmla="*/ 42 h 251"/>
                <a:gd name="T28" fmla="*/ 230 w 504"/>
                <a:gd name="T29" fmla="*/ 107 h 251"/>
                <a:gd name="T30" fmla="*/ 291 w 504"/>
                <a:gd name="T31" fmla="*/ 42 h 251"/>
                <a:gd name="T32" fmla="*/ 445 w 504"/>
                <a:gd name="T33" fmla="*/ 42 h 251"/>
                <a:gd name="T34" fmla="*/ 435 w 504"/>
                <a:gd name="T35" fmla="*/ 107 h 251"/>
                <a:gd name="T36" fmla="*/ 282 w 504"/>
                <a:gd name="T37" fmla="*/ 107 h 251"/>
                <a:gd name="T38" fmla="*/ 291 w 504"/>
                <a:gd name="T39" fmla="*/ 42 h 251"/>
                <a:gd name="T40" fmla="*/ 267 w 504"/>
                <a:gd name="T41" fmla="*/ 206 h 251"/>
                <a:gd name="T42" fmla="*/ 277 w 504"/>
                <a:gd name="T43" fmla="*/ 145 h 251"/>
                <a:gd name="T44" fmla="*/ 431 w 504"/>
                <a:gd name="T45" fmla="*/ 145 h 251"/>
                <a:gd name="T46" fmla="*/ 421 w 504"/>
                <a:gd name="T47" fmla="*/ 206 h 251"/>
                <a:gd name="T48" fmla="*/ 267 w 504"/>
                <a:gd name="T49" fmla="*/ 20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4" h="251">
                  <a:moveTo>
                    <a:pt x="469" y="251"/>
                  </a:moveTo>
                  <a:lnTo>
                    <a:pt x="504" y="0"/>
                  </a:lnTo>
                  <a:lnTo>
                    <a:pt x="36" y="0"/>
                  </a:lnTo>
                  <a:lnTo>
                    <a:pt x="0" y="251"/>
                  </a:lnTo>
                  <a:lnTo>
                    <a:pt x="469" y="251"/>
                  </a:lnTo>
                  <a:close/>
                  <a:moveTo>
                    <a:pt x="215" y="206"/>
                  </a:moveTo>
                  <a:lnTo>
                    <a:pt x="62" y="206"/>
                  </a:lnTo>
                  <a:lnTo>
                    <a:pt x="71" y="145"/>
                  </a:lnTo>
                  <a:lnTo>
                    <a:pt x="225" y="145"/>
                  </a:lnTo>
                  <a:lnTo>
                    <a:pt x="215" y="206"/>
                  </a:lnTo>
                  <a:close/>
                  <a:moveTo>
                    <a:pt x="230" y="107"/>
                  </a:moveTo>
                  <a:lnTo>
                    <a:pt x="76" y="107"/>
                  </a:lnTo>
                  <a:lnTo>
                    <a:pt x="85" y="42"/>
                  </a:lnTo>
                  <a:lnTo>
                    <a:pt x="239" y="42"/>
                  </a:lnTo>
                  <a:lnTo>
                    <a:pt x="230" y="107"/>
                  </a:lnTo>
                  <a:close/>
                  <a:moveTo>
                    <a:pt x="291" y="42"/>
                  </a:moveTo>
                  <a:lnTo>
                    <a:pt x="445" y="42"/>
                  </a:lnTo>
                  <a:lnTo>
                    <a:pt x="435" y="107"/>
                  </a:lnTo>
                  <a:lnTo>
                    <a:pt x="282" y="107"/>
                  </a:lnTo>
                  <a:lnTo>
                    <a:pt x="291" y="42"/>
                  </a:lnTo>
                  <a:close/>
                  <a:moveTo>
                    <a:pt x="267" y="206"/>
                  </a:moveTo>
                  <a:lnTo>
                    <a:pt x="277" y="145"/>
                  </a:lnTo>
                  <a:lnTo>
                    <a:pt x="431" y="145"/>
                  </a:lnTo>
                  <a:lnTo>
                    <a:pt x="421" y="206"/>
                  </a:lnTo>
                  <a:lnTo>
                    <a:pt x="267" y="20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5" name="Freeform 13"/>
            <p:cNvSpPr>
              <a:spLocks/>
            </p:cNvSpPr>
            <p:nvPr/>
          </p:nvSpPr>
          <p:spPr bwMode="auto">
            <a:xfrm>
              <a:off x="9683346" y="4354225"/>
              <a:ext cx="24552" cy="12130"/>
            </a:xfrm>
            <a:custGeom>
              <a:avLst/>
              <a:gdLst>
                <a:gd name="T0" fmla="*/ 114 w 168"/>
                <a:gd name="T1" fmla="*/ 0 h 83"/>
                <a:gd name="T2" fmla="*/ 85 w 168"/>
                <a:gd name="T3" fmla="*/ 38 h 83"/>
                <a:gd name="T4" fmla="*/ 7 w 168"/>
                <a:gd name="T5" fmla="*/ 38 h 83"/>
                <a:gd name="T6" fmla="*/ 0 w 168"/>
                <a:gd name="T7" fmla="*/ 83 h 83"/>
                <a:gd name="T8" fmla="*/ 114 w 168"/>
                <a:gd name="T9" fmla="*/ 83 h 83"/>
                <a:gd name="T10" fmla="*/ 168 w 168"/>
                <a:gd name="T11" fmla="*/ 0 h 83"/>
                <a:gd name="T12" fmla="*/ 114 w 168"/>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168" h="83">
                  <a:moveTo>
                    <a:pt x="114" y="0"/>
                  </a:moveTo>
                  <a:lnTo>
                    <a:pt x="85" y="38"/>
                  </a:lnTo>
                  <a:lnTo>
                    <a:pt x="7" y="38"/>
                  </a:lnTo>
                  <a:lnTo>
                    <a:pt x="0" y="83"/>
                  </a:lnTo>
                  <a:lnTo>
                    <a:pt x="114" y="83"/>
                  </a:lnTo>
                  <a:lnTo>
                    <a:pt x="168" y="0"/>
                  </a:lnTo>
                  <a:lnTo>
                    <a:pt x="114"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6" name="Freeform 14"/>
            <p:cNvSpPr>
              <a:spLocks/>
            </p:cNvSpPr>
            <p:nvPr/>
          </p:nvSpPr>
          <p:spPr bwMode="auto">
            <a:xfrm>
              <a:off x="9730696" y="4354225"/>
              <a:ext cx="22068" cy="12130"/>
            </a:xfrm>
            <a:custGeom>
              <a:avLst/>
              <a:gdLst>
                <a:gd name="T0" fmla="*/ 54 w 151"/>
                <a:gd name="T1" fmla="*/ 0 h 83"/>
                <a:gd name="T2" fmla="*/ 73 w 151"/>
                <a:gd name="T3" fmla="*/ 38 h 83"/>
                <a:gd name="T4" fmla="*/ 151 w 151"/>
                <a:gd name="T5" fmla="*/ 38 h 83"/>
                <a:gd name="T6" fmla="*/ 147 w 151"/>
                <a:gd name="T7" fmla="*/ 83 h 83"/>
                <a:gd name="T8" fmla="*/ 36 w 151"/>
                <a:gd name="T9" fmla="*/ 83 h 83"/>
                <a:gd name="T10" fmla="*/ 0 w 151"/>
                <a:gd name="T11" fmla="*/ 0 h 83"/>
                <a:gd name="T12" fmla="*/ 54 w 151"/>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151" h="83">
                  <a:moveTo>
                    <a:pt x="54" y="0"/>
                  </a:moveTo>
                  <a:lnTo>
                    <a:pt x="73" y="38"/>
                  </a:lnTo>
                  <a:lnTo>
                    <a:pt x="151" y="38"/>
                  </a:lnTo>
                  <a:lnTo>
                    <a:pt x="147" y="83"/>
                  </a:lnTo>
                  <a:lnTo>
                    <a:pt x="36" y="83"/>
                  </a:lnTo>
                  <a:lnTo>
                    <a:pt x="0" y="0"/>
                  </a:lnTo>
                  <a:lnTo>
                    <a:pt x="54"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7" name="Freeform 15"/>
            <p:cNvSpPr>
              <a:spLocks/>
            </p:cNvSpPr>
            <p:nvPr/>
          </p:nvSpPr>
          <p:spPr bwMode="auto">
            <a:xfrm>
              <a:off x="9679254" y="4369132"/>
              <a:ext cx="20314" cy="27037"/>
            </a:xfrm>
            <a:custGeom>
              <a:avLst/>
              <a:gdLst>
                <a:gd name="T0" fmla="*/ 59 w 139"/>
                <a:gd name="T1" fmla="*/ 185 h 185"/>
                <a:gd name="T2" fmla="*/ 0 w 139"/>
                <a:gd name="T3" fmla="*/ 185 h 185"/>
                <a:gd name="T4" fmla="*/ 68 w 139"/>
                <a:gd name="T5" fmla="*/ 106 h 185"/>
                <a:gd name="T6" fmla="*/ 85 w 139"/>
                <a:gd name="T7" fmla="*/ 0 h 185"/>
                <a:gd name="T8" fmla="*/ 139 w 139"/>
                <a:gd name="T9" fmla="*/ 0 h 185"/>
                <a:gd name="T10" fmla="*/ 125 w 139"/>
                <a:gd name="T11" fmla="*/ 106 h 185"/>
                <a:gd name="T12" fmla="*/ 59 w 139"/>
                <a:gd name="T13" fmla="*/ 185 h 185"/>
              </a:gdLst>
              <a:ahLst/>
              <a:cxnLst>
                <a:cxn ang="0">
                  <a:pos x="T0" y="T1"/>
                </a:cxn>
                <a:cxn ang="0">
                  <a:pos x="T2" y="T3"/>
                </a:cxn>
                <a:cxn ang="0">
                  <a:pos x="T4" y="T5"/>
                </a:cxn>
                <a:cxn ang="0">
                  <a:pos x="T6" y="T7"/>
                </a:cxn>
                <a:cxn ang="0">
                  <a:pos x="T8" y="T9"/>
                </a:cxn>
                <a:cxn ang="0">
                  <a:pos x="T10" y="T11"/>
                </a:cxn>
                <a:cxn ang="0">
                  <a:pos x="T12" y="T13"/>
                </a:cxn>
              </a:cxnLst>
              <a:rect l="0" t="0" r="r" b="b"/>
              <a:pathLst>
                <a:path w="139" h="185">
                  <a:moveTo>
                    <a:pt x="59" y="185"/>
                  </a:moveTo>
                  <a:lnTo>
                    <a:pt x="0" y="185"/>
                  </a:lnTo>
                  <a:lnTo>
                    <a:pt x="68" y="106"/>
                  </a:lnTo>
                  <a:lnTo>
                    <a:pt x="85" y="0"/>
                  </a:lnTo>
                  <a:lnTo>
                    <a:pt x="139" y="0"/>
                  </a:lnTo>
                  <a:lnTo>
                    <a:pt x="125" y="106"/>
                  </a:lnTo>
                  <a:lnTo>
                    <a:pt x="59" y="18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8" name="Freeform 16"/>
            <p:cNvSpPr>
              <a:spLocks/>
            </p:cNvSpPr>
            <p:nvPr/>
          </p:nvSpPr>
          <p:spPr bwMode="auto">
            <a:xfrm>
              <a:off x="9731719" y="4369132"/>
              <a:ext cx="11838" cy="27037"/>
            </a:xfrm>
            <a:custGeom>
              <a:avLst/>
              <a:gdLst>
                <a:gd name="T0" fmla="*/ 55 w 81"/>
                <a:gd name="T1" fmla="*/ 185 h 185"/>
                <a:gd name="T2" fmla="*/ 0 w 81"/>
                <a:gd name="T3" fmla="*/ 185 h 185"/>
                <a:gd name="T4" fmla="*/ 26 w 81"/>
                <a:gd name="T5" fmla="*/ 0 h 185"/>
                <a:gd name="T6" fmla="*/ 81 w 81"/>
                <a:gd name="T7" fmla="*/ 0 h 185"/>
                <a:gd name="T8" fmla="*/ 55 w 81"/>
                <a:gd name="T9" fmla="*/ 185 h 185"/>
              </a:gdLst>
              <a:ahLst/>
              <a:cxnLst>
                <a:cxn ang="0">
                  <a:pos x="T0" y="T1"/>
                </a:cxn>
                <a:cxn ang="0">
                  <a:pos x="T2" y="T3"/>
                </a:cxn>
                <a:cxn ang="0">
                  <a:pos x="T4" y="T5"/>
                </a:cxn>
                <a:cxn ang="0">
                  <a:pos x="T6" y="T7"/>
                </a:cxn>
                <a:cxn ang="0">
                  <a:pos x="T8" y="T9"/>
                </a:cxn>
              </a:cxnLst>
              <a:rect l="0" t="0" r="r" b="b"/>
              <a:pathLst>
                <a:path w="81" h="185">
                  <a:moveTo>
                    <a:pt x="55" y="185"/>
                  </a:moveTo>
                  <a:lnTo>
                    <a:pt x="0" y="185"/>
                  </a:lnTo>
                  <a:lnTo>
                    <a:pt x="26" y="0"/>
                  </a:lnTo>
                  <a:lnTo>
                    <a:pt x="81" y="0"/>
                  </a:lnTo>
                  <a:lnTo>
                    <a:pt x="55" y="18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9" name="Freeform 17"/>
            <p:cNvSpPr>
              <a:spLocks/>
            </p:cNvSpPr>
            <p:nvPr/>
          </p:nvSpPr>
          <p:spPr bwMode="auto">
            <a:xfrm>
              <a:off x="9660109" y="4409029"/>
              <a:ext cx="85494" cy="79356"/>
            </a:xfrm>
            <a:custGeom>
              <a:avLst/>
              <a:gdLst>
                <a:gd name="T0" fmla="*/ 497 w 585"/>
                <a:gd name="T1" fmla="*/ 0 h 543"/>
                <a:gd name="T2" fmla="*/ 431 w 585"/>
                <a:gd name="T3" fmla="*/ 427 h 543"/>
                <a:gd name="T4" fmla="*/ 192 w 585"/>
                <a:gd name="T5" fmla="*/ 0 h 543"/>
                <a:gd name="T6" fmla="*/ 81 w 585"/>
                <a:gd name="T7" fmla="*/ 0 h 543"/>
                <a:gd name="T8" fmla="*/ 0 w 585"/>
                <a:gd name="T9" fmla="*/ 543 h 543"/>
                <a:gd name="T10" fmla="*/ 88 w 585"/>
                <a:gd name="T11" fmla="*/ 543 h 543"/>
                <a:gd name="T12" fmla="*/ 152 w 585"/>
                <a:gd name="T13" fmla="*/ 113 h 543"/>
                <a:gd name="T14" fmla="*/ 391 w 585"/>
                <a:gd name="T15" fmla="*/ 543 h 543"/>
                <a:gd name="T16" fmla="*/ 502 w 585"/>
                <a:gd name="T17" fmla="*/ 543 h 543"/>
                <a:gd name="T18" fmla="*/ 585 w 585"/>
                <a:gd name="T19" fmla="*/ 0 h 543"/>
                <a:gd name="T20" fmla="*/ 497 w 585"/>
                <a:gd name="T21" fmla="*/ 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5" h="543">
                  <a:moveTo>
                    <a:pt x="497" y="0"/>
                  </a:moveTo>
                  <a:lnTo>
                    <a:pt x="431" y="427"/>
                  </a:lnTo>
                  <a:lnTo>
                    <a:pt x="192" y="0"/>
                  </a:lnTo>
                  <a:lnTo>
                    <a:pt x="81" y="0"/>
                  </a:lnTo>
                  <a:lnTo>
                    <a:pt x="0" y="543"/>
                  </a:lnTo>
                  <a:lnTo>
                    <a:pt x="88" y="543"/>
                  </a:lnTo>
                  <a:lnTo>
                    <a:pt x="152" y="113"/>
                  </a:lnTo>
                  <a:lnTo>
                    <a:pt x="391" y="543"/>
                  </a:lnTo>
                  <a:lnTo>
                    <a:pt x="502" y="543"/>
                  </a:lnTo>
                  <a:lnTo>
                    <a:pt x="585" y="0"/>
                  </a:lnTo>
                  <a:lnTo>
                    <a:pt x="497" y="0"/>
                  </a:ln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0" name="Freeform 18"/>
            <p:cNvSpPr>
              <a:spLocks/>
            </p:cNvSpPr>
            <p:nvPr/>
          </p:nvSpPr>
          <p:spPr bwMode="auto">
            <a:xfrm>
              <a:off x="9593760" y="4409029"/>
              <a:ext cx="68833" cy="79356"/>
            </a:xfrm>
            <a:custGeom>
              <a:avLst/>
              <a:gdLst>
                <a:gd name="T0" fmla="*/ 95 w 199"/>
                <a:gd name="T1" fmla="*/ 36 h 229"/>
                <a:gd name="T2" fmla="*/ 194 w 199"/>
                <a:gd name="T3" fmla="*/ 36 h 229"/>
                <a:gd name="T4" fmla="*/ 199 w 199"/>
                <a:gd name="T5" fmla="*/ 0 h 229"/>
                <a:gd name="T6" fmla="*/ 77 w 199"/>
                <a:gd name="T7" fmla="*/ 0 h 229"/>
                <a:gd name="T8" fmla="*/ 16 w 199"/>
                <a:gd name="T9" fmla="*/ 53 h 229"/>
                <a:gd name="T10" fmla="*/ 0 w 199"/>
                <a:gd name="T11" fmla="*/ 167 h 229"/>
                <a:gd name="T12" fmla="*/ 23 w 199"/>
                <a:gd name="T13" fmla="*/ 200 h 229"/>
                <a:gd name="T14" fmla="*/ 15 w 199"/>
                <a:gd name="T15" fmla="*/ 219 h 229"/>
                <a:gd name="T16" fmla="*/ 45 w 199"/>
                <a:gd name="T17" fmla="*/ 229 h 229"/>
                <a:gd name="T18" fmla="*/ 165 w 199"/>
                <a:gd name="T19" fmla="*/ 229 h 229"/>
                <a:gd name="T20" fmla="*/ 170 w 199"/>
                <a:gd name="T21" fmla="*/ 192 h 229"/>
                <a:gd name="T22" fmla="*/ 73 w 199"/>
                <a:gd name="T23" fmla="*/ 192 h 229"/>
                <a:gd name="T24" fmla="*/ 38 w 199"/>
                <a:gd name="T25" fmla="*/ 159 h 229"/>
                <a:gd name="T26" fmla="*/ 50 w 199"/>
                <a:gd name="T27" fmla="*/ 70 h 229"/>
                <a:gd name="T28" fmla="*/ 95 w 199"/>
                <a:gd name="T29" fmla="*/ 3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29">
                  <a:moveTo>
                    <a:pt x="95" y="36"/>
                  </a:moveTo>
                  <a:cubicBezTo>
                    <a:pt x="194" y="36"/>
                    <a:pt x="194" y="36"/>
                    <a:pt x="194" y="36"/>
                  </a:cubicBezTo>
                  <a:cubicBezTo>
                    <a:pt x="199" y="0"/>
                    <a:pt x="199" y="0"/>
                    <a:pt x="199" y="0"/>
                  </a:cubicBezTo>
                  <a:cubicBezTo>
                    <a:pt x="77" y="0"/>
                    <a:pt x="77" y="0"/>
                    <a:pt x="77" y="0"/>
                  </a:cubicBezTo>
                  <a:cubicBezTo>
                    <a:pt x="47" y="0"/>
                    <a:pt x="20" y="24"/>
                    <a:pt x="16" y="53"/>
                  </a:cubicBezTo>
                  <a:cubicBezTo>
                    <a:pt x="0" y="167"/>
                    <a:pt x="0" y="167"/>
                    <a:pt x="0" y="167"/>
                  </a:cubicBezTo>
                  <a:cubicBezTo>
                    <a:pt x="15" y="170"/>
                    <a:pt x="26" y="186"/>
                    <a:pt x="23" y="200"/>
                  </a:cubicBezTo>
                  <a:cubicBezTo>
                    <a:pt x="22" y="207"/>
                    <a:pt x="20" y="214"/>
                    <a:pt x="15" y="219"/>
                  </a:cubicBezTo>
                  <a:cubicBezTo>
                    <a:pt x="24" y="225"/>
                    <a:pt x="32" y="229"/>
                    <a:pt x="45" y="229"/>
                  </a:cubicBezTo>
                  <a:cubicBezTo>
                    <a:pt x="165" y="229"/>
                    <a:pt x="165" y="229"/>
                    <a:pt x="165" y="229"/>
                  </a:cubicBezTo>
                  <a:cubicBezTo>
                    <a:pt x="170" y="192"/>
                    <a:pt x="170" y="192"/>
                    <a:pt x="170" y="192"/>
                  </a:cubicBezTo>
                  <a:cubicBezTo>
                    <a:pt x="73" y="192"/>
                    <a:pt x="73" y="192"/>
                    <a:pt x="73" y="192"/>
                  </a:cubicBezTo>
                  <a:cubicBezTo>
                    <a:pt x="54" y="192"/>
                    <a:pt x="35" y="181"/>
                    <a:pt x="38" y="159"/>
                  </a:cubicBezTo>
                  <a:cubicBezTo>
                    <a:pt x="50" y="70"/>
                    <a:pt x="50" y="70"/>
                    <a:pt x="50" y="70"/>
                  </a:cubicBezTo>
                  <a:cubicBezTo>
                    <a:pt x="54" y="45"/>
                    <a:pt x="71" y="36"/>
                    <a:pt x="95" y="36"/>
                  </a:cubicBez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1" name="Oval 19"/>
            <p:cNvSpPr>
              <a:spLocks noChangeArrowheads="1"/>
            </p:cNvSpPr>
            <p:nvPr/>
          </p:nvSpPr>
          <p:spPr bwMode="auto">
            <a:xfrm>
              <a:off x="9580607" y="4467632"/>
              <a:ext cx="19729" cy="19729"/>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2" name="Freeform 20"/>
            <p:cNvSpPr>
              <a:spLocks/>
            </p:cNvSpPr>
            <p:nvPr/>
          </p:nvSpPr>
          <p:spPr bwMode="auto">
            <a:xfrm>
              <a:off x="9110903" y="4427005"/>
              <a:ext cx="461082" cy="63426"/>
            </a:xfrm>
            <a:custGeom>
              <a:avLst/>
              <a:gdLst>
                <a:gd name="T0" fmla="*/ 1295 w 1334"/>
                <a:gd name="T1" fmla="*/ 170 h 183"/>
                <a:gd name="T2" fmla="*/ 730 w 1334"/>
                <a:gd name="T3" fmla="*/ 64 h 183"/>
                <a:gd name="T4" fmla="*/ 118 w 1334"/>
                <a:gd name="T5" fmla="*/ 132 h 183"/>
                <a:gd name="T6" fmla="*/ 0 w 1334"/>
                <a:gd name="T7" fmla="*/ 177 h 183"/>
                <a:gd name="T8" fmla="*/ 72 w 1334"/>
                <a:gd name="T9" fmla="*/ 140 h 183"/>
                <a:gd name="T10" fmla="*/ 723 w 1334"/>
                <a:gd name="T11" fmla="*/ 24 h 183"/>
                <a:gd name="T12" fmla="*/ 1334 w 1334"/>
                <a:gd name="T13" fmla="*/ 183 h 183"/>
                <a:gd name="T14" fmla="*/ 1295 w 1334"/>
                <a:gd name="T15" fmla="*/ 170 h 1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4" h="183">
                  <a:moveTo>
                    <a:pt x="1295" y="170"/>
                  </a:moveTo>
                  <a:cubicBezTo>
                    <a:pt x="1224" y="146"/>
                    <a:pt x="1037" y="81"/>
                    <a:pt x="730" y="64"/>
                  </a:cubicBezTo>
                  <a:cubicBezTo>
                    <a:pt x="436" y="47"/>
                    <a:pt x="227" y="99"/>
                    <a:pt x="118" y="132"/>
                  </a:cubicBezTo>
                  <a:cubicBezTo>
                    <a:pt x="100" y="139"/>
                    <a:pt x="0" y="177"/>
                    <a:pt x="0" y="177"/>
                  </a:cubicBezTo>
                  <a:cubicBezTo>
                    <a:pt x="0" y="177"/>
                    <a:pt x="60" y="146"/>
                    <a:pt x="72" y="140"/>
                  </a:cubicBezTo>
                  <a:cubicBezTo>
                    <a:pt x="85" y="132"/>
                    <a:pt x="336" y="0"/>
                    <a:pt x="723" y="24"/>
                  </a:cubicBezTo>
                  <a:cubicBezTo>
                    <a:pt x="1085" y="47"/>
                    <a:pt x="1303" y="163"/>
                    <a:pt x="1334" y="183"/>
                  </a:cubicBezTo>
                  <a:cubicBezTo>
                    <a:pt x="1334" y="183"/>
                    <a:pt x="1310" y="175"/>
                    <a:pt x="1295" y="170"/>
                  </a:cubicBez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3" name="Freeform 21"/>
            <p:cNvSpPr>
              <a:spLocks/>
            </p:cNvSpPr>
            <p:nvPr/>
          </p:nvSpPr>
          <p:spPr bwMode="auto">
            <a:xfrm>
              <a:off x="9104619" y="4315351"/>
              <a:ext cx="138251" cy="153304"/>
            </a:xfrm>
            <a:custGeom>
              <a:avLst/>
              <a:gdLst>
                <a:gd name="T0" fmla="*/ 212 w 400"/>
                <a:gd name="T1" fmla="*/ 405 h 442"/>
                <a:gd name="T2" fmla="*/ 231 w 400"/>
                <a:gd name="T3" fmla="*/ 271 h 442"/>
                <a:gd name="T4" fmla="*/ 400 w 400"/>
                <a:gd name="T5" fmla="*/ 0 h 442"/>
                <a:gd name="T6" fmla="*/ 311 w 400"/>
                <a:gd name="T7" fmla="*/ 0 h 442"/>
                <a:gd name="T8" fmla="*/ 195 w 400"/>
                <a:gd name="T9" fmla="*/ 192 h 442"/>
                <a:gd name="T10" fmla="*/ 87 w 400"/>
                <a:gd name="T11" fmla="*/ 0 h 442"/>
                <a:gd name="T12" fmla="*/ 0 w 400"/>
                <a:gd name="T13" fmla="*/ 0 h 442"/>
                <a:gd name="T14" fmla="*/ 148 w 400"/>
                <a:gd name="T15" fmla="*/ 263 h 442"/>
                <a:gd name="T16" fmla="*/ 121 w 400"/>
                <a:gd name="T17" fmla="*/ 442 h 442"/>
                <a:gd name="T18" fmla="*/ 212 w 400"/>
                <a:gd name="T19" fmla="*/ 405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0" h="442">
                  <a:moveTo>
                    <a:pt x="212" y="405"/>
                  </a:moveTo>
                  <a:cubicBezTo>
                    <a:pt x="231" y="271"/>
                    <a:pt x="231" y="271"/>
                    <a:pt x="231" y="271"/>
                  </a:cubicBezTo>
                  <a:cubicBezTo>
                    <a:pt x="400" y="0"/>
                    <a:pt x="400" y="0"/>
                    <a:pt x="400" y="0"/>
                  </a:cubicBezTo>
                  <a:cubicBezTo>
                    <a:pt x="311" y="0"/>
                    <a:pt x="311" y="0"/>
                    <a:pt x="311" y="0"/>
                  </a:cubicBezTo>
                  <a:cubicBezTo>
                    <a:pt x="195" y="192"/>
                    <a:pt x="195" y="192"/>
                    <a:pt x="195" y="192"/>
                  </a:cubicBezTo>
                  <a:cubicBezTo>
                    <a:pt x="87" y="0"/>
                    <a:pt x="87" y="0"/>
                    <a:pt x="87" y="0"/>
                  </a:cubicBezTo>
                  <a:cubicBezTo>
                    <a:pt x="0" y="0"/>
                    <a:pt x="0" y="0"/>
                    <a:pt x="0" y="0"/>
                  </a:cubicBezTo>
                  <a:cubicBezTo>
                    <a:pt x="148" y="263"/>
                    <a:pt x="148" y="263"/>
                    <a:pt x="148" y="263"/>
                  </a:cubicBezTo>
                  <a:cubicBezTo>
                    <a:pt x="145" y="288"/>
                    <a:pt x="121" y="442"/>
                    <a:pt x="121" y="442"/>
                  </a:cubicBezTo>
                  <a:cubicBezTo>
                    <a:pt x="121" y="442"/>
                    <a:pt x="148" y="429"/>
                    <a:pt x="212" y="405"/>
                  </a:cubicBez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4" name="Freeform 22"/>
            <p:cNvSpPr>
              <a:spLocks/>
            </p:cNvSpPr>
            <p:nvPr/>
          </p:nvSpPr>
          <p:spPr bwMode="auto">
            <a:xfrm>
              <a:off x="9487660" y="4315643"/>
              <a:ext cx="105515" cy="158858"/>
            </a:xfrm>
            <a:custGeom>
              <a:avLst/>
              <a:gdLst>
                <a:gd name="T0" fmla="*/ 183 w 305"/>
                <a:gd name="T1" fmla="*/ 448 h 458"/>
                <a:gd name="T2" fmla="*/ 213 w 305"/>
                <a:gd name="T3" fmla="*/ 428 h 458"/>
                <a:gd name="T4" fmla="*/ 232 w 305"/>
                <a:gd name="T5" fmla="*/ 405 h 458"/>
                <a:gd name="T6" fmla="*/ 246 w 305"/>
                <a:gd name="T7" fmla="*/ 373 h 458"/>
                <a:gd name="T8" fmla="*/ 305 w 305"/>
                <a:gd name="T9" fmla="*/ 0 h 458"/>
                <a:gd name="T10" fmla="*/ 228 w 305"/>
                <a:gd name="T11" fmla="*/ 0 h 458"/>
                <a:gd name="T12" fmla="*/ 181 w 305"/>
                <a:gd name="T13" fmla="*/ 312 h 458"/>
                <a:gd name="T14" fmla="*/ 112 w 305"/>
                <a:gd name="T15" fmla="*/ 397 h 458"/>
                <a:gd name="T16" fmla="*/ 0 w 305"/>
                <a:gd name="T17" fmla="*/ 398 h 458"/>
                <a:gd name="T18" fmla="*/ 160 w 305"/>
                <a:gd name="T19" fmla="*/ 458 h 458"/>
                <a:gd name="T20" fmla="*/ 183 w 305"/>
                <a:gd name="T21" fmla="*/ 448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5" h="458">
                  <a:moveTo>
                    <a:pt x="183" y="448"/>
                  </a:moveTo>
                  <a:cubicBezTo>
                    <a:pt x="194" y="442"/>
                    <a:pt x="204" y="435"/>
                    <a:pt x="213" y="428"/>
                  </a:cubicBezTo>
                  <a:cubicBezTo>
                    <a:pt x="220" y="421"/>
                    <a:pt x="227" y="413"/>
                    <a:pt x="232" y="405"/>
                  </a:cubicBezTo>
                  <a:cubicBezTo>
                    <a:pt x="238" y="396"/>
                    <a:pt x="244" y="386"/>
                    <a:pt x="246" y="373"/>
                  </a:cubicBezTo>
                  <a:cubicBezTo>
                    <a:pt x="250" y="351"/>
                    <a:pt x="305" y="0"/>
                    <a:pt x="305" y="0"/>
                  </a:cubicBezTo>
                  <a:cubicBezTo>
                    <a:pt x="228" y="0"/>
                    <a:pt x="228" y="0"/>
                    <a:pt x="228" y="0"/>
                  </a:cubicBezTo>
                  <a:cubicBezTo>
                    <a:pt x="228" y="0"/>
                    <a:pt x="185" y="293"/>
                    <a:pt x="181" y="312"/>
                  </a:cubicBezTo>
                  <a:cubicBezTo>
                    <a:pt x="177" y="327"/>
                    <a:pt x="163" y="389"/>
                    <a:pt x="112" y="397"/>
                  </a:cubicBezTo>
                  <a:cubicBezTo>
                    <a:pt x="71" y="403"/>
                    <a:pt x="0" y="398"/>
                    <a:pt x="0" y="398"/>
                  </a:cubicBezTo>
                  <a:cubicBezTo>
                    <a:pt x="70" y="418"/>
                    <a:pt x="122" y="441"/>
                    <a:pt x="160" y="458"/>
                  </a:cubicBezTo>
                  <a:cubicBezTo>
                    <a:pt x="167" y="455"/>
                    <a:pt x="176" y="451"/>
                    <a:pt x="183" y="448"/>
                  </a:cubicBez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5" name="Freeform 23"/>
            <p:cNvSpPr>
              <a:spLocks/>
            </p:cNvSpPr>
            <p:nvPr/>
          </p:nvSpPr>
          <p:spPr bwMode="auto">
            <a:xfrm>
              <a:off x="9343563" y="4315643"/>
              <a:ext cx="161781" cy="137082"/>
            </a:xfrm>
            <a:custGeom>
              <a:avLst/>
              <a:gdLst>
                <a:gd name="T0" fmla="*/ 468 w 468"/>
                <a:gd name="T1" fmla="*/ 0 h 395"/>
                <a:gd name="T2" fmla="*/ 387 w 468"/>
                <a:gd name="T3" fmla="*/ 0 h 395"/>
                <a:gd name="T4" fmla="*/ 332 w 468"/>
                <a:gd name="T5" fmla="*/ 358 h 395"/>
                <a:gd name="T6" fmla="*/ 132 w 468"/>
                <a:gd name="T7" fmla="*/ 0 h 395"/>
                <a:gd name="T8" fmla="*/ 49 w 468"/>
                <a:gd name="T9" fmla="*/ 0 h 395"/>
                <a:gd name="T10" fmla="*/ 0 w 468"/>
                <a:gd name="T11" fmla="*/ 326 h 395"/>
                <a:gd name="T12" fmla="*/ 22 w 468"/>
                <a:gd name="T13" fmla="*/ 327 h 395"/>
                <a:gd name="T14" fmla="*/ 74 w 468"/>
                <a:gd name="T15" fmla="*/ 330 h 395"/>
                <a:gd name="T16" fmla="*/ 107 w 468"/>
                <a:gd name="T17" fmla="*/ 109 h 395"/>
                <a:gd name="T18" fmla="*/ 245 w 468"/>
                <a:gd name="T19" fmla="*/ 355 h 395"/>
                <a:gd name="T20" fmla="*/ 408 w 468"/>
                <a:gd name="T21" fmla="*/ 395 h 395"/>
                <a:gd name="T22" fmla="*/ 468 w 468"/>
                <a:gd name="T23"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8" h="395">
                  <a:moveTo>
                    <a:pt x="468" y="0"/>
                  </a:moveTo>
                  <a:cubicBezTo>
                    <a:pt x="387" y="0"/>
                    <a:pt x="387" y="0"/>
                    <a:pt x="387" y="0"/>
                  </a:cubicBezTo>
                  <a:cubicBezTo>
                    <a:pt x="332" y="358"/>
                    <a:pt x="332" y="358"/>
                    <a:pt x="332" y="358"/>
                  </a:cubicBezTo>
                  <a:cubicBezTo>
                    <a:pt x="301" y="297"/>
                    <a:pt x="132" y="0"/>
                    <a:pt x="132" y="0"/>
                  </a:cubicBezTo>
                  <a:cubicBezTo>
                    <a:pt x="49" y="0"/>
                    <a:pt x="49" y="0"/>
                    <a:pt x="49" y="0"/>
                  </a:cubicBezTo>
                  <a:cubicBezTo>
                    <a:pt x="0" y="326"/>
                    <a:pt x="0" y="326"/>
                    <a:pt x="0" y="326"/>
                  </a:cubicBezTo>
                  <a:cubicBezTo>
                    <a:pt x="9" y="326"/>
                    <a:pt x="12" y="326"/>
                    <a:pt x="22" y="327"/>
                  </a:cubicBezTo>
                  <a:cubicBezTo>
                    <a:pt x="39" y="328"/>
                    <a:pt x="57" y="329"/>
                    <a:pt x="74" y="330"/>
                  </a:cubicBezTo>
                  <a:cubicBezTo>
                    <a:pt x="107" y="109"/>
                    <a:pt x="107" y="109"/>
                    <a:pt x="107" y="109"/>
                  </a:cubicBezTo>
                  <a:cubicBezTo>
                    <a:pt x="107" y="109"/>
                    <a:pt x="191" y="257"/>
                    <a:pt x="245" y="355"/>
                  </a:cubicBezTo>
                  <a:cubicBezTo>
                    <a:pt x="318" y="367"/>
                    <a:pt x="383" y="388"/>
                    <a:pt x="408" y="395"/>
                  </a:cubicBezTo>
                  <a:lnTo>
                    <a:pt x="468" y="0"/>
                  </a:ln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6" name="Freeform 24"/>
            <p:cNvSpPr>
              <a:spLocks/>
            </p:cNvSpPr>
            <p:nvPr/>
          </p:nvSpPr>
          <p:spPr bwMode="auto">
            <a:xfrm>
              <a:off x="9190405" y="4315643"/>
              <a:ext cx="146874" cy="135621"/>
            </a:xfrm>
            <a:custGeom>
              <a:avLst/>
              <a:gdLst>
                <a:gd name="T0" fmla="*/ 335 w 425"/>
                <a:gd name="T1" fmla="*/ 0 h 391"/>
                <a:gd name="T2" fmla="*/ 226 w 425"/>
                <a:gd name="T3" fmla="*/ 0 h 391"/>
                <a:gd name="T4" fmla="*/ 0 w 425"/>
                <a:gd name="T5" fmla="*/ 391 h 391"/>
                <a:gd name="T6" fmla="*/ 304 w 425"/>
                <a:gd name="T7" fmla="*/ 330 h 391"/>
                <a:gd name="T8" fmla="*/ 150 w 425"/>
                <a:gd name="T9" fmla="*/ 272 h 391"/>
                <a:gd name="T10" fmla="*/ 272 w 425"/>
                <a:gd name="T11" fmla="*/ 60 h 391"/>
                <a:gd name="T12" fmla="*/ 349 w 425"/>
                <a:gd name="T13" fmla="*/ 327 h 391"/>
                <a:gd name="T14" fmla="*/ 389 w 425"/>
                <a:gd name="T15" fmla="*/ 326 h 391"/>
                <a:gd name="T16" fmla="*/ 425 w 425"/>
                <a:gd name="T17" fmla="*/ 326 h 391"/>
                <a:gd name="T18" fmla="*/ 335 w 425"/>
                <a:gd name="T19"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5" h="391">
                  <a:moveTo>
                    <a:pt x="335" y="0"/>
                  </a:moveTo>
                  <a:cubicBezTo>
                    <a:pt x="314" y="0"/>
                    <a:pt x="256" y="0"/>
                    <a:pt x="226" y="0"/>
                  </a:cubicBezTo>
                  <a:cubicBezTo>
                    <a:pt x="208" y="32"/>
                    <a:pt x="0" y="391"/>
                    <a:pt x="0" y="391"/>
                  </a:cubicBezTo>
                  <a:cubicBezTo>
                    <a:pt x="138" y="341"/>
                    <a:pt x="268" y="333"/>
                    <a:pt x="304" y="330"/>
                  </a:cubicBezTo>
                  <a:cubicBezTo>
                    <a:pt x="150" y="272"/>
                    <a:pt x="150" y="272"/>
                    <a:pt x="150" y="272"/>
                  </a:cubicBezTo>
                  <a:cubicBezTo>
                    <a:pt x="272" y="60"/>
                    <a:pt x="272" y="60"/>
                    <a:pt x="272" y="60"/>
                  </a:cubicBezTo>
                  <a:cubicBezTo>
                    <a:pt x="349" y="327"/>
                    <a:pt x="349" y="327"/>
                    <a:pt x="349" y="327"/>
                  </a:cubicBezTo>
                  <a:cubicBezTo>
                    <a:pt x="370" y="326"/>
                    <a:pt x="368" y="326"/>
                    <a:pt x="389" y="326"/>
                  </a:cubicBezTo>
                  <a:cubicBezTo>
                    <a:pt x="397" y="326"/>
                    <a:pt x="417" y="326"/>
                    <a:pt x="425" y="326"/>
                  </a:cubicBezTo>
                  <a:lnTo>
                    <a:pt x="335" y="0"/>
                  </a:ln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7" name="Freeform 25"/>
            <p:cNvSpPr>
              <a:spLocks/>
            </p:cNvSpPr>
            <p:nvPr/>
          </p:nvSpPr>
          <p:spPr bwMode="auto">
            <a:xfrm>
              <a:off x="9261284" y="4372931"/>
              <a:ext cx="29959" cy="41212"/>
            </a:xfrm>
            <a:custGeom>
              <a:avLst/>
              <a:gdLst>
                <a:gd name="T0" fmla="*/ 205 w 205"/>
                <a:gd name="T1" fmla="*/ 282 h 282"/>
                <a:gd name="T2" fmla="*/ 0 w 205"/>
                <a:gd name="T3" fmla="*/ 213 h 282"/>
                <a:gd name="T4" fmla="*/ 123 w 205"/>
                <a:gd name="T5" fmla="*/ 0 h 282"/>
                <a:gd name="T6" fmla="*/ 205 w 205"/>
                <a:gd name="T7" fmla="*/ 282 h 282"/>
              </a:gdLst>
              <a:ahLst/>
              <a:cxnLst>
                <a:cxn ang="0">
                  <a:pos x="T0" y="T1"/>
                </a:cxn>
                <a:cxn ang="0">
                  <a:pos x="T2" y="T3"/>
                </a:cxn>
                <a:cxn ang="0">
                  <a:pos x="T4" y="T5"/>
                </a:cxn>
                <a:cxn ang="0">
                  <a:pos x="T6" y="T7"/>
                </a:cxn>
              </a:cxnLst>
              <a:rect l="0" t="0" r="r" b="b"/>
              <a:pathLst>
                <a:path w="205" h="282">
                  <a:moveTo>
                    <a:pt x="205" y="282"/>
                  </a:moveTo>
                  <a:lnTo>
                    <a:pt x="0" y="213"/>
                  </a:lnTo>
                  <a:lnTo>
                    <a:pt x="123" y="0"/>
                  </a:lnTo>
                  <a:lnTo>
                    <a:pt x="205" y="282"/>
                  </a:ln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8" name="Freeform 26"/>
            <p:cNvSpPr>
              <a:spLocks noEditPoints="1"/>
            </p:cNvSpPr>
            <p:nvPr/>
          </p:nvSpPr>
          <p:spPr bwMode="auto">
            <a:xfrm>
              <a:off x="9127125" y="4494669"/>
              <a:ext cx="39751" cy="36682"/>
            </a:xfrm>
            <a:custGeom>
              <a:avLst/>
              <a:gdLst>
                <a:gd name="T0" fmla="*/ 24 w 115"/>
                <a:gd name="T1" fmla="*/ 52 h 106"/>
                <a:gd name="T2" fmla="*/ 14 w 115"/>
                <a:gd name="T3" fmla="*/ 33 h 106"/>
                <a:gd name="T4" fmla="*/ 21 w 115"/>
                <a:gd name="T5" fmla="*/ 84 h 106"/>
                <a:gd name="T6" fmla="*/ 7 w 115"/>
                <a:gd name="T7" fmla="*/ 104 h 106"/>
                <a:gd name="T8" fmla="*/ 13 w 115"/>
                <a:gd name="T9" fmla="*/ 81 h 106"/>
                <a:gd name="T10" fmla="*/ 31 w 115"/>
                <a:gd name="T11" fmla="*/ 70 h 106"/>
                <a:gd name="T12" fmla="*/ 38 w 115"/>
                <a:gd name="T13" fmla="*/ 16 h 106"/>
                <a:gd name="T14" fmla="*/ 16 w 115"/>
                <a:gd name="T15" fmla="*/ 11 h 106"/>
                <a:gd name="T16" fmla="*/ 38 w 115"/>
                <a:gd name="T17" fmla="*/ 16 h 106"/>
                <a:gd name="T18" fmla="*/ 33 w 115"/>
                <a:gd name="T19" fmla="*/ 106 h 106"/>
                <a:gd name="T20" fmla="*/ 41 w 115"/>
                <a:gd name="T21" fmla="*/ 94 h 106"/>
                <a:gd name="T22" fmla="*/ 60 w 115"/>
                <a:gd name="T23" fmla="*/ 90 h 106"/>
                <a:gd name="T24" fmla="*/ 83 w 115"/>
                <a:gd name="T25" fmla="*/ 14 h 106"/>
                <a:gd name="T26" fmla="*/ 114 w 115"/>
                <a:gd name="T27" fmla="*/ 24 h 106"/>
                <a:gd name="T28" fmla="*/ 104 w 115"/>
                <a:gd name="T29" fmla="*/ 33 h 106"/>
                <a:gd name="T30" fmla="*/ 49 w 115"/>
                <a:gd name="T31" fmla="*/ 20 h 106"/>
                <a:gd name="T32" fmla="*/ 39 w 115"/>
                <a:gd name="T33" fmla="*/ 32 h 106"/>
                <a:gd name="T34" fmla="*/ 41 w 115"/>
                <a:gd name="T35" fmla="*/ 14 h 106"/>
                <a:gd name="T36" fmla="*/ 68 w 115"/>
                <a:gd name="T37" fmla="*/ 3 h 106"/>
                <a:gd name="T38" fmla="*/ 83 w 115"/>
                <a:gd name="T39" fmla="*/ 14 h 106"/>
                <a:gd name="T40" fmla="*/ 98 w 115"/>
                <a:gd name="T41" fmla="*/ 30 h 106"/>
                <a:gd name="T42" fmla="*/ 83 w 115"/>
                <a:gd name="T43" fmla="*/ 36 h 106"/>
                <a:gd name="T44" fmla="*/ 77 w 115"/>
                <a:gd name="T45" fmla="*/ 46 h 106"/>
                <a:gd name="T46" fmla="*/ 101 w 115"/>
                <a:gd name="T47" fmla="*/ 58 h 106"/>
                <a:gd name="T48" fmla="*/ 98 w 115"/>
                <a:gd name="T49" fmla="*/ 83 h 106"/>
                <a:gd name="T50" fmla="*/ 92 w 115"/>
                <a:gd name="T51" fmla="*/ 89 h 106"/>
                <a:gd name="T52" fmla="*/ 97 w 115"/>
                <a:gd name="T53" fmla="*/ 105 h 106"/>
                <a:gd name="T54" fmla="*/ 75 w 115"/>
                <a:gd name="T55" fmla="*/ 89 h 106"/>
                <a:gd name="T56" fmla="*/ 38 w 115"/>
                <a:gd name="T57" fmla="*/ 83 h 106"/>
                <a:gd name="T58" fmla="*/ 42 w 115"/>
                <a:gd name="T59" fmla="*/ 58 h 106"/>
                <a:gd name="T60" fmla="*/ 69 w 115"/>
                <a:gd name="T61" fmla="*/ 46 h 106"/>
                <a:gd name="T62" fmla="*/ 66 w 115"/>
                <a:gd name="T63" fmla="*/ 36 h 106"/>
                <a:gd name="T64" fmla="*/ 53 w 115"/>
                <a:gd name="T65" fmla="*/ 30 h 106"/>
                <a:gd name="T66" fmla="*/ 84 w 115"/>
                <a:gd name="T67" fmla="*/ 30 h 106"/>
                <a:gd name="T68" fmla="*/ 68 w 115"/>
                <a:gd name="T69" fmla="*/ 52 h 106"/>
                <a:gd name="T70" fmla="*/ 49 w 115"/>
                <a:gd name="T71" fmla="*/ 61 h 106"/>
                <a:gd name="T72" fmla="*/ 65 w 115"/>
                <a:gd name="T73" fmla="*/ 76 h 106"/>
                <a:gd name="T74" fmla="*/ 48 w 115"/>
                <a:gd name="T75" fmla="*/ 68 h 106"/>
                <a:gd name="T76" fmla="*/ 65 w 115"/>
                <a:gd name="T77" fmla="*/ 76 h 106"/>
                <a:gd name="T78" fmla="*/ 94 w 115"/>
                <a:gd name="T79" fmla="*/ 52 h 106"/>
                <a:gd name="T80" fmla="*/ 75 w 115"/>
                <a:gd name="T81" fmla="*/ 61 h 106"/>
                <a:gd name="T82" fmla="*/ 91 w 115"/>
                <a:gd name="T83" fmla="*/ 76 h 106"/>
                <a:gd name="T84" fmla="*/ 74 w 115"/>
                <a:gd name="T85" fmla="*/ 68 h 106"/>
                <a:gd name="T86" fmla="*/ 91 w 115"/>
                <a:gd name="T87"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 h="106">
                  <a:moveTo>
                    <a:pt x="30" y="45"/>
                  </a:moveTo>
                  <a:cubicBezTo>
                    <a:pt x="28" y="47"/>
                    <a:pt x="26" y="50"/>
                    <a:pt x="24" y="52"/>
                  </a:cubicBezTo>
                  <a:cubicBezTo>
                    <a:pt x="22" y="50"/>
                    <a:pt x="17" y="46"/>
                    <a:pt x="8" y="40"/>
                  </a:cubicBezTo>
                  <a:cubicBezTo>
                    <a:pt x="10" y="38"/>
                    <a:pt x="12" y="36"/>
                    <a:pt x="14" y="33"/>
                  </a:cubicBezTo>
                  <a:cubicBezTo>
                    <a:pt x="22" y="38"/>
                    <a:pt x="27" y="42"/>
                    <a:pt x="30" y="45"/>
                  </a:cubicBezTo>
                  <a:close/>
                  <a:moveTo>
                    <a:pt x="21" y="84"/>
                  </a:moveTo>
                  <a:cubicBezTo>
                    <a:pt x="18" y="87"/>
                    <a:pt x="16" y="90"/>
                    <a:pt x="14" y="93"/>
                  </a:cubicBezTo>
                  <a:cubicBezTo>
                    <a:pt x="12" y="96"/>
                    <a:pt x="9" y="100"/>
                    <a:pt x="7" y="104"/>
                  </a:cubicBezTo>
                  <a:cubicBezTo>
                    <a:pt x="5" y="101"/>
                    <a:pt x="2" y="99"/>
                    <a:pt x="0" y="97"/>
                  </a:cubicBezTo>
                  <a:cubicBezTo>
                    <a:pt x="5" y="93"/>
                    <a:pt x="9" y="87"/>
                    <a:pt x="13" y="81"/>
                  </a:cubicBezTo>
                  <a:cubicBezTo>
                    <a:pt x="18" y="74"/>
                    <a:pt x="22" y="69"/>
                    <a:pt x="25" y="64"/>
                  </a:cubicBezTo>
                  <a:cubicBezTo>
                    <a:pt x="27" y="66"/>
                    <a:pt x="28" y="68"/>
                    <a:pt x="31" y="70"/>
                  </a:cubicBezTo>
                  <a:cubicBezTo>
                    <a:pt x="26" y="76"/>
                    <a:pt x="23" y="80"/>
                    <a:pt x="21" y="84"/>
                  </a:cubicBezTo>
                  <a:close/>
                  <a:moveTo>
                    <a:pt x="38" y="16"/>
                  </a:moveTo>
                  <a:cubicBezTo>
                    <a:pt x="35" y="18"/>
                    <a:pt x="33" y="20"/>
                    <a:pt x="32" y="23"/>
                  </a:cubicBezTo>
                  <a:cubicBezTo>
                    <a:pt x="24" y="16"/>
                    <a:pt x="19" y="12"/>
                    <a:pt x="16" y="11"/>
                  </a:cubicBezTo>
                  <a:cubicBezTo>
                    <a:pt x="18" y="8"/>
                    <a:pt x="20" y="6"/>
                    <a:pt x="21" y="4"/>
                  </a:cubicBezTo>
                  <a:cubicBezTo>
                    <a:pt x="29" y="10"/>
                    <a:pt x="35" y="14"/>
                    <a:pt x="38" y="16"/>
                  </a:cubicBezTo>
                  <a:close/>
                  <a:moveTo>
                    <a:pt x="49" y="97"/>
                  </a:moveTo>
                  <a:cubicBezTo>
                    <a:pt x="43" y="100"/>
                    <a:pt x="38" y="103"/>
                    <a:pt x="33" y="106"/>
                  </a:cubicBezTo>
                  <a:cubicBezTo>
                    <a:pt x="31" y="104"/>
                    <a:pt x="30" y="102"/>
                    <a:pt x="28" y="100"/>
                  </a:cubicBezTo>
                  <a:cubicBezTo>
                    <a:pt x="32" y="98"/>
                    <a:pt x="36" y="96"/>
                    <a:pt x="41" y="94"/>
                  </a:cubicBezTo>
                  <a:cubicBezTo>
                    <a:pt x="45" y="91"/>
                    <a:pt x="50" y="88"/>
                    <a:pt x="54" y="84"/>
                  </a:cubicBezTo>
                  <a:cubicBezTo>
                    <a:pt x="56" y="86"/>
                    <a:pt x="58" y="88"/>
                    <a:pt x="60" y="90"/>
                  </a:cubicBezTo>
                  <a:cubicBezTo>
                    <a:pt x="58" y="91"/>
                    <a:pt x="54" y="93"/>
                    <a:pt x="49" y="97"/>
                  </a:cubicBezTo>
                  <a:close/>
                  <a:moveTo>
                    <a:pt x="83" y="14"/>
                  </a:moveTo>
                  <a:cubicBezTo>
                    <a:pt x="115" y="14"/>
                    <a:pt x="115" y="14"/>
                    <a:pt x="115" y="14"/>
                  </a:cubicBezTo>
                  <a:cubicBezTo>
                    <a:pt x="115" y="18"/>
                    <a:pt x="114" y="21"/>
                    <a:pt x="114" y="24"/>
                  </a:cubicBezTo>
                  <a:cubicBezTo>
                    <a:pt x="113" y="27"/>
                    <a:pt x="113" y="30"/>
                    <a:pt x="113" y="33"/>
                  </a:cubicBezTo>
                  <a:cubicBezTo>
                    <a:pt x="104" y="33"/>
                    <a:pt x="104" y="33"/>
                    <a:pt x="104" y="33"/>
                  </a:cubicBezTo>
                  <a:cubicBezTo>
                    <a:pt x="106" y="20"/>
                    <a:pt x="106" y="20"/>
                    <a:pt x="106" y="20"/>
                  </a:cubicBezTo>
                  <a:cubicBezTo>
                    <a:pt x="49" y="20"/>
                    <a:pt x="49" y="20"/>
                    <a:pt x="49" y="20"/>
                  </a:cubicBezTo>
                  <a:cubicBezTo>
                    <a:pt x="47" y="32"/>
                    <a:pt x="47" y="32"/>
                    <a:pt x="47" y="32"/>
                  </a:cubicBezTo>
                  <a:cubicBezTo>
                    <a:pt x="39" y="32"/>
                    <a:pt x="39" y="32"/>
                    <a:pt x="39" y="32"/>
                  </a:cubicBezTo>
                  <a:cubicBezTo>
                    <a:pt x="39" y="29"/>
                    <a:pt x="40" y="26"/>
                    <a:pt x="40" y="23"/>
                  </a:cubicBezTo>
                  <a:cubicBezTo>
                    <a:pt x="41" y="20"/>
                    <a:pt x="41" y="17"/>
                    <a:pt x="41" y="14"/>
                  </a:cubicBezTo>
                  <a:cubicBezTo>
                    <a:pt x="73" y="14"/>
                    <a:pt x="73" y="14"/>
                    <a:pt x="73" y="14"/>
                  </a:cubicBezTo>
                  <a:cubicBezTo>
                    <a:pt x="72" y="11"/>
                    <a:pt x="71" y="7"/>
                    <a:pt x="68" y="3"/>
                  </a:cubicBezTo>
                  <a:cubicBezTo>
                    <a:pt x="72" y="2"/>
                    <a:pt x="75" y="1"/>
                    <a:pt x="77" y="0"/>
                  </a:cubicBezTo>
                  <a:cubicBezTo>
                    <a:pt x="80" y="5"/>
                    <a:pt x="82" y="10"/>
                    <a:pt x="83" y="14"/>
                  </a:cubicBezTo>
                  <a:close/>
                  <a:moveTo>
                    <a:pt x="84" y="30"/>
                  </a:moveTo>
                  <a:cubicBezTo>
                    <a:pt x="88" y="30"/>
                    <a:pt x="93" y="30"/>
                    <a:pt x="98" y="30"/>
                  </a:cubicBezTo>
                  <a:cubicBezTo>
                    <a:pt x="97" y="37"/>
                    <a:pt x="97" y="37"/>
                    <a:pt x="97" y="37"/>
                  </a:cubicBezTo>
                  <a:cubicBezTo>
                    <a:pt x="92" y="37"/>
                    <a:pt x="88" y="36"/>
                    <a:pt x="83" y="36"/>
                  </a:cubicBezTo>
                  <a:cubicBezTo>
                    <a:pt x="78" y="36"/>
                    <a:pt x="78" y="36"/>
                    <a:pt x="78" y="36"/>
                  </a:cubicBezTo>
                  <a:cubicBezTo>
                    <a:pt x="77" y="46"/>
                    <a:pt x="77" y="46"/>
                    <a:pt x="77" y="46"/>
                  </a:cubicBezTo>
                  <a:cubicBezTo>
                    <a:pt x="103" y="46"/>
                    <a:pt x="103" y="46"/>
                    <a:pt x="103" y="46"/>
                  </a:cubicBezTo>
                  <a:cubicBezTo>
                    <a:pt x="103" y="50"/>
                    <a:pt x="102" y="54"/>
                    <a:pt x="101" y="58"/>
                  </a:cubicBezTo>
                  <a:cubicBezTo>
                    <a:pt x="99" y="71"/>
                    <a:pt x="99" y="71"/>
                    <a:pt x="99" y="71"/>
                  </a:cubicBezTo>
                  <a:cubicBezTo>
                    <a:pt x="99" y="75"/>
                    <a:pt x="98" y="79"/>
                    <a:pt x="98" y="83"/>
                  </a:cubicBezTo>
                  <a:cubicBezTo>
                    <a:pt x="82" y="83"/>
                    <a:pt x="82" y="83"/>
                    <a:pt x="82" y="83"/>
                  </a:cubicBezTo>
                  <a:cubicBezTo>
                    <a:pt x="85" y="84"/>
                    <a:pt x="88" y="87"/>
                    <a:pt x="92" y="89"/>
                  </a:cubicBezTo>
                  <a:cubicBezTo>
                    <a:pt x="96" y="92"/>
                    <a:pt x="100" y="95"/>
                    <a:pt x="104" y="98"/>
                  </a:cubicBezTo>
                  <a:cubicBezTo>
                    <a:pt x="101" y="101"/>
                    <a:pt x="99" y="103"/>
                    <a:pt x="97" y="105"/>
                  </a:cubicBezTo>
                  <a:cubicBezTo>
                    <a:pt x="93" y="102"/>
                    <a:pt x="89" y="99"/>
                    <a:pt x="86" y="96"/>
                  </a:cubicBezTo>
                  <a:cubicBezTo>
                    <a:pt x="82" y="93"/>
                    <a:pt x="78" y="91"/>
                    <a:pt x="75" y="89"/>
                  </a:cubicBezTo>
                  <a:cubicBezTo>
                    <a:pt x="78" y="86"/>
                    <a:pt x="79" y="84"/>
                    <a:pt x="80" y="83"/>
                  </a:cubicBezTo>
                  <a:cubicBezTo>
                    <a:pt x="38" y="83"/>
                    <a:pt x="38" y="83"/>
                    <a:pt x="38" y="83"/>
                  </a:cubicBezTo>
                  <a:cubicBezTo>
                    <a:pt x="39" y="79"/>
                    <a:pt x="40" y="75"/>
                    <a:pt x="40" y="71"/>
                  </a:cubicBezTo>
                  <a:cubicBezTo>
                    <a:pt x="42" y="58"/>
                    <a:pt x="42" y="58"/>
                    <a:pt x="42" y="58"/>
                  </a:cubicBezTo>
                  <a:cubicBezTo>
                    <a:pt x="43" y="54"/>
                    <a:pt x="43" y="50"/>
                    <a:pt x="43" y="46"/>
                  </a:cubicBezTo>
                  <a:cubicBezTo>
                    <a:pt x="69" y="46"/>
                    <a:pt x="69" y="46"/>
                    <a:pt x="69" y="46"/>
                  </a:cubicBezTo>
                  <a:cubicBezTo>
                    <a:pt x="70" y="36"/>
                    <a:pt x="70" y="36"/>
                    <a:pt x="70" y="36"/>
                  </a:cubicBezTo>
                  <a:cubicBezTo>
                    <a:pt x="66" y="36"/>
                    <a:pt x="66" y="36"/>
                    <a:pt x="66" y="36"/>
                  </a:cubicBezTo>
                  <a:cubicBezTo>
                    <a:pt x="61" y="36"/>
                    <a:pt x="57" y="37"/>
                    <a:pt x="52" y="37"/>
                  </a:cubicBezTo>
                  <a:cubicBezTo>
                    <a:pt x="53" y="30"/>
                    <a:pt x="53" y="30"/>
                    <a:pt x="53" y="30"/>
                  </a:cubicBezTo>
                  <a:cubicBezTo>
                    <a:pt x="58" y="30"/>
                    <a:pt x="62" y="30"/>
                    <a:pt x="66" y="30"/>
                  </a:cubicBezTo>
                  <a:lnTo>
                    <a:pt x="84" y="30"/>
                  </a:lnTo>
                  <a:close/>
                  <a:moveTo>
                    <a:pt x="67" y="61"/>
                  </a:moveTo>
                  <a:cubicBezTo>
                    <a:pt x="68" y="52"/>
                    <a:pt x="68" y="52"/>
                    <a:pt x="68" y="52"/>
                  </a:cubicBezTo>
                  <a:cubicBezTo>
                    <a:pt x="50" y="52"/>
                    <a:pt x="50" y="52"/>
                    <a:pt x="50" y="52"/>
                  </a:cubicBezTo>
                  <a:cubicBezTo>
                    <a:pt x="49" y="61"/>
                    <a:pt x="49" y="61"/>
                    <a:pt x="49" y="61"/>
                  </a:cubicBezTo>
                  <a:lnTo>
                    <a:pt x="67" y="61"/>
                  </a:lnTo>
                  <a:close/>
                  <a:moveTo>
                    <a:pt x="65" y="76"/>
                  </a:moveTo>
                  <a:cubicBezTo>
                    <a:pt x="66" y="68"/>
                    <a:pt x="66" y="68"/>
                    <a:pt x="66" y="68"/>
                  </a:cubicBezTo>
                  <a:cubicBezTo>
                    <a:pt x="48" y="68"/>
                    <a:pt x="48" y="68"/>
                    <a:pt x="48" y="68"/>
                  </a:cubicBezTo>
                  <a:cubicBezTo>
                    <a:pt x="47" y="76"/>
                    <a:pt x="47" y="76"/>
                    <a:pt x="47" y="76"/>
                  </a:cubicBezTo>
                  <a:lnTo>
                    <a:pt x="65" y="76"/>
                  </a:lnTo>
                  <a:close/>
                  <a:moveTo>
                    <a:pt x="93" y="61"/>
                  </a:moveTo>
                  <a:cubicBezTo>
                    <a:pt x="94" y="52"/>
                    <a:pt x="94" y="52"/>
                    <a:pt x="94" y="52"/>
                  </a:cubicBezTo>
                  <a:cubicBezTo>
                    <a:pt x="76" y="52"/>
                    <a:pt x="76" y="52"/>
                    <a:pt x="76" y="52"/>
                  </a:cubicBezTo>
                  <a:cubicBezTo>
                    <a:pt x="75" y="61"/>
                    <a:pt x="75" y="61"/>
                    <a:pt x="75" y="61"/>
                  </a:cubicBezTo>
                  <a:lnTo>
                    <a:pt x="93" y="61"/>
                  </a:lnTo>
                  <a:close/>
                  <a:moveTo>
                    <a:pt x="91" y="76"/>
                  </a:moveTo>
                  <a:cubicBezTo>
                    <a:pt x="92" y="68"/>
                    <a:pt x="92" y="68"/>
                    <a:pt x="92" y="68"/>
                  </a:cubicBezTo>
                  <a:cubicBezTo>
                    <a:pt x="74" y="68"/>
                    <a:pt x="74" y="68"/>
                    <a:pt x="74" y="68"/>
                  </a:cubicBezTo>
                  <a:cubicBezTo>
                    <a:pt x="72" y="76"/>
                    <a:pt x="72" y="76"/>
                    <a:pt x="72" y="76"/>
                  </a:cubicBezTo>
                  <a:lnTo>
                    <a:pt x="91" y="7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9" name="Freeform 27"/>
            <p:cNvSpPr>
              <a:spLocks noEditPoints="1"/>
            </p:cNvSpPr>
            <p:nvPr/>
          </p:nvSpPr>
          <p:spPr bwMode="auto">
            <a:xfrm>
              <a:off x="9222557" y="4495984"/>
              <a:ext cx="36243" cy="34051"/>
            </a:xfrm>
            <a:custGeom>
              <a:avLst/>
              <a:gdLst>
                <a:gd name="T0" fmla="*/ 90 w 105"/>
                <a:gd name="T1" fmla="*/ 32 h 98"/>
                <a:gd name="T2" fmla="*/ 105 w 105"/>
                <a:gd name="T3" fmla="*/ 31 h 98"/>
                <a:gd name="T4" fmla="*/ 103 w 105"/>
                <a:gd name="T5" fmla="*/ 40 h 98"/>
                <a:gd name="T6" fmla="*/ 89 w 105"/>
                <a:gd name="T7" fmla="*/ 39 h 98"/>
                <a:gd name="T8" fmla="*/ 59 w 105"/>
                <a:gd name="T9" fmla="*/ 39 h 98"/>
                <a:gd name="T10" fmla="*/ 53 w 105"/>
                <a:gd name="T11" fmla="*/ 87 h 98"/>
                <a:gd name="T12" fmla="*/ 47 w 105"/>
                <a:gd name="T13" fmla="*/ 95 h 98"/>
                <a:gd name="T14" fmla="*/ 32 w 105"/>
                <a:gd name="T15" fmla="*/ 98 h 98"/>
                <a:gd name="T16" fmla="*/ 29 w 105"/>
                <a:gd name="T17" fmla="*/ 88 h 98"/>
                <a:gd name="T18" fmla="*/ 41 w 105"/>
                <a:gd name="T19" fmla="*/ 87 h 98"/>
                <a:gd name="T20" fmla="*/ 45 w 105"/>
                <a:gd name="T21" fmla="*/ 83 h 98"/>
                <a:gd name="T22" fmla="*/ 51 w 105"/>
                <a:gd name="T23" fmla="*/ 39 h 98"/>
                <a:gd name="T24" fmla="*/ 22 w 105"/>
                <a:gd name="T25" fmla="*/ 39 h 98"/>
                <a:gd name="T26" fmla="*/ 6 w 105"/>
                <a:gd name="T27" fmla="*/ 40 h 98"/>
                <a:gd name="T28" fmla="*/ 7 w 105"/>
                <a:gd name="T29" fmla="*/ 31 h 98"/>
                <a:gd name="T30" fmla="*/ 23 w 105"/>
                <a:gd name="T31" fmla="*/ 32 h 98"/>
                <a:gd name="T32" fmla="*/ 90 w 105"/>
                <a:gd name="T33" fmla="*/ 32 h 98"/>
                <a:gd name="T34" fmla="*/ 22 w 105"/>
                <a:gd name="T35" fmla="*/ 70 h 98"/>
                <a:gd name="T36" fmla="*/ 8 w 105"/>
                <a:gd name="T37" fmla="*/ 88 h 98"/>
                <a:gd name="T38" fmla="*/ 0 w 105"/>
                <a:gd name="T39" fmla="*/ 83 h 98"/>
                <a:gd name="T40" fmla="*/ 15 w 105"/>
                <a:gd name="T41" fmla="*/ 67 h 98"/>
                <a:gd name="T42" fmla="*/ 27 w 105"/>
                <a:gd name="T43" fmla="*/ 49 h 98"/>
                <a:gd name="T44" fmla="*/ 35 w 105"/>
                <a:gd name="T45" fmla="*/ 53 h 98"/>
                <a:gd name="T46" fmla="*/ 22 w 105"/>
                <a:gd name="T47" fmla="*/ 70 h 98"/>
                <a:gd name="T48" fmla="*/ 81 w 105"/>
                <a:gd name="T49" fmla="*/ 1 h 98"/>
                <a:gd name="T50" fmla="*/ 96 w 105"/>
                <a:gd name="T51" fmla="*/ 0 h 98"/>
                <a:gd name="T52" fmla="*/ 94 w 105"/>
                <a:gd name="T53" fmla="*/ 9 h 98"/>
                <a:gd name="T54" fmla="*/ 80 w 105"/>
                <a:gd name="T55" fmla="*/ 8 h 98"/>
                <a:gd name="T56" fmla="*/ 39 w 105"/>
                <a:gd name="T57" fmla="*/ 8 h 98"/>
                <a:gd name="T58" fmla="*/ 23 w 105"/>
                <a:gd name="T59" fmla="*/ 9 h 98"/>
                <a:gd name="T60" fmla="*/ 24 w 105"/>
                <a:gd name="T61" fmla="*/ 0 h 98"/>
                <a:gd name="T62" fmla="*/ 40 w 105"/>
                <a:gd name="T63" fmla="*/ 1 h 98"/>
                <a:gd name="T64" fmla="*/ 81 w 105"/>
                <a:gd name="T65" fmla="*/ 1 h 98"/>
                <a:gd name="T66" fmla="*/ 97 w 105"/>
                <a:gd name="T67" fmla="*/ 81 h 98"/>
                <a:gd name="T68" fmla="*/ 88 w 105"/>
                <a:gd name="T69" fmla="*/ 86 h 98"/>
                <a:gd name="T70" fmla="*/ 68 w 105"/>
                <a:gd name="T71" fmla="*/ 55 h 98"/>
                <a:gd name="T72" fmla="*/ 76 w 105"/>
                <a:gd name="T73" fmla="*/ 50 h 98"/>
                <a:gd name="T74" fmla="*/ 97 w 105"/>
                <a:gd name="T75"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98">
                  <a:moveTo>
                    <a:pt x="90" y="32"/>
                  </a:moveTo>
                  <a:cubicBezTo>
                    <a:pt x="94" y="32"/>
                    <a:pt x="99" y="31"/>
                    <a:pt x="105" y="31"/>
                  </a:cubicBezTo>
                  <a:cubicBezTo>
                    <a:pt x="103" y="40"/>
                    <a:pt x="103" y="40"/>
                    <a:pt x="103" y="40"/>
                  </a:cubicBezTo>
                  <a:cubicBezTo>
                    <a:pt x="98" y="39"/>
                    <a:pt x="93" y="39"/>
                    <a:pt x="89" y="39"/>
                  </a:cubicBezTo>
                  <a:cubicBezTo>
                    <a:pt x="59" y="39"/>
                    <a:pt x="59" y="39"/>
                    <a:pt x="59" y="39"/>
                  </a:cubicBezTo>
                  <a:cubicBezTo>
                    <a:pt x="53" y="87"/>
                    <a:pt x="53" y="87"/>
                    <a:pt x="53" y="87"/>
                  </a:cubicBezTo>
                  <a:cubicBezTo>
                    <a:pt x="52" y="90"/>
                    <a:pt x="50" y="93"/>
                    <a:pt x="47" y="95"/>
                  </a:cubicBezTo>
                  <a:cubicBezTo>
                    <a:pt x="43" y="96"/>
                    <a:pt x="38" y="97"/>
                    <a:pt x="32" y="98"/>
                  </a:cubicBezTo>
                  <a:cubicBezTo>
                    <a:pt x="32" y="95"/>
                    <a:pt x="31" y="91"/>
                    <a:pt x="29" y="88"/>
                  </a:cubicBezTo>
                  <a:cubicBezTo>
                    <a:pt x="34" y="88"/>
                    <a:pt x="38" y="88"/>
                    <a:pt x="41" y="87"/>
                  </a:cubicBezTo>
                  <a:cubicBezTo>
                    <a:pt x="43" y="87"/>
                    <a:pt x="45" y="85"/>
                    <a:pt x="45" y="83"/>
                  </a:cubicBezTo>
                  <a:cubicBezTo>
                    <a:pt x="51" y="39"/>
                    <a:pt x="51" y="39"/>
                    <a:pt x="51" y="39"/>
                  </a:cubicBezTo>
                  <a:cubicBezTo>
                    <a:pt x="22" y="39"/>
                    <a:pt x="22" y="39"/>
                    <a:pt x="22" y="39"/>
                  </a:cubicBezTo>
                  <a:cubicBezTo>
                    <a:pt x="16" y="39"/>
                    <a:pt x="11" y="39"/>
                    <a:pt x="6" y="40"/>
                  </a:cubicBezTo>
                  <a:cubicBezTo>
                    <a:pt x="7" y="31"/>
                    <a:pt x="7" y="31"/>
                    <a:pt x="7" y="31"/>
                  </a:cubicBezTo>
                  <a:cubicBezTo>
                    <a:pt x="12" y="31"/>
                    <a:pt x="18" y="32"/>
                    <a:pt x="23" y="32"/>
                  </a:cubicBezTo>
                  <a:lnTo>
                    <a:pt x="90" y="32"/>
                  </a:lnTo>
                  <a:close/>
                  <a:moveTo>
                    <a:pt x="22" y="70"/>
                  </a:moveTo>
                  <a:cubicBezTo>
                    <a:pt x="18" y="76"/>
                    <a:pt x="13" y="82"/>
                    <a:pt x="8" y="88"/>
                  </a:cubicBezTo>
                  <a:cubicBezTo>
                    <a:pt x="6" y="86"/>
                    <a:pt x="3" y="84"/>
                    <a:pt x="0" y="83"/>
                  </a:cubicBezTo>
                  <a:cubicBezTo>
                    <a:pt x="5" y="78"/>
                    <a:pt x="10" y="72"/>
                    <a:pt x="15" y="67"/>
                  </a:cubicBezTo>
                  <a:cubicBezTo>
                    <a:pt x="19" y="61"/>
                    <a:pt x="23" y="55"/>
                    <a:pt x="27" y="49"/>
                  </a:cubicBezTo>
                  <a:cubicBezTo>
                    <a:pt x="29" y="51"/>
                    <a:pt x="32" y="52"/>
                    <a:pt x="35" y="53"/>
                  </a:cubicBezTo>
                  <a:cubicBezTo>
                    <a:pt x="31" y="58"/>
                    <a:pt x="27" y="64"/>
                    <a:pt x="22" y="70"/>
                  </a:cubicBezTo>
                  <a:close/>
                  <a:moveTo>
                    <a:pt x="81" y="1"/>
                  </a:moveTo>
                  <a:cubicBezTo>
                    <a:pt x="85" y="1"/>
                    <a:pt x="90" y="1"/>
                    <a:pt x="96" y="0"/>
                  </a:cubicBezTo>
                  <a:cubicBezTo>
                    <a:pt x="94" y="9"/>
                    <a:pt x="94" y="9"/>
                    <a:pt x="94" y="9"/>
                  </a:cubicBezTo>
                  <a:cubicBezTo>
                    <a:pt x="89" y="9"/>
                    <a:pt x="84" y="8"/>
                    <a:pt x="80" y="8"/>
                  </a:cubicBezTo>
                  <a:cubicBezTo>
                    <a:pt x="39" y="8"/>
                    <a:pt x="39" y="8"/>
                    <a:pt x="39" y="8"/>
                  </a:cubicBezTo>
                  <a:cubicBezTo>
                    <a:pt x="33" y="8"/>
                    <a:pt x="28" y="9"/>
                    <a:pt x="23" y="9"/>
                  </a:cubicBezTo>
                  <a:cubicBezTo>
                    <a:pt x="24" y="0"/>
                    <a:pt x="24" y="0"/>
                    <a:pt x="24" y="0"/>
                  </a:cubicBezTo>
                  <a:cubicBezTo>
                    <a:pt x="29" y="1"/>
                    <a:pt x="34" y="1"/>
                    <a:pt x="40" y="1"/>
                  </a:cubicBezTo>
                  <a:lnTo>
                    <a:pt x="81" y="1"/>
                  </a:lnTo>
                  <a:close/>
                  <a:moveTo>
                    <a:pt x="97" y="81"/>
                  </a:moveTo>
                  <a:cubicBezTo>
                    <a:pt x="93" y="83"/>
                    <a:pt x="90" y="85"/>
                    <a:pt x="88" y="86"/>
                  </a:cubicBezTo>
                  <a:cubicBezTo>
                    <a:pt x="85" y="79"/>
                    <a:pt x="78" y="69"/>
                    <a:pt x="68" y="55"/>
                  </a:cubicBezTo>
                  <a:cubicBezTo>
                    <a:pt x="71" y="54"/>
                    <a:pt x="73" y="52"/>
                    <a:pt x="76" y="50"/>
                  </a:cubicBezTo>
                  <a:cubicBezTo>
                    <a:pt x="85" y="63"/>
                    <a:pt x="92" y="73"/>
                    <a:pt x="97" y="8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0" name="Freeform 28"/>
            <p:cNvSpPr>
              <a:spLocks noEditPoints="1"/>
            </p:cNvSpPr>
            <p:nvPr/>
          </p:nvSpPr>
          <p:spPr bwMode="auto">
            <a:xfrm>
              <a:off x="9317257" y="4494961"/>
              <a:ext cx="35659" cy="36097"/>
            </a:xfrm>
            <a:custGeom>
              <a:avLst/>
              <a:gdLst>
                <a:gd name="T0" fmla="*/ 26 w 103"/>
                <a:gd name="T1" fmla="*/ 35 h 104"/>
                <a:gd name="T2" fmla="*/ 23 w 103"/>
                <a:gd name="T3" fmla="*/ 53 h 104"/>
                <a:gd name="T4" fmla="*/ 19 w 103"/>
                <a:gd name="T5" fmla="*/ 80 h 104"/>
                <a:gd name="T6" fmla="*/ 30 w 103"/>
                <a:gd name="T7" fmla="*/ 69 h 104"/>
                <a:gd name="T8" fmla="*/ 33 w 103"/>
                <a:gd name="T9" fmla="*/ 78 h 104"/>
                <a:gd name="T10" fmla="*/ 21 w 103"/>
                <a:gd name="T11" fmla="*/ 89 h 104"/>
                <a:gd name="T12" fmla="*/ 11 w 103"/>
                <a:gd name="T13" fmla="*/ 99 h 104"/>
                <a:gd name="T14" fmla="*/ 5 w 103"/>
                <a:gd name="T15" fmla="*/ 92 h 104"/>
                <a:gd name="T16" fmla="*/ 10 w 103"/>
                <a:gd name="T17" fmla="*/ 81 h 104"/>
                <a:gd name="T18" fmla="*/ 16 w 103"/>
                <a:gd name="T19" fmla="*/ 42 h 104"/>
                <a:gd name="T20" fmla="*/ 0 w 103"/>
                <a:gd name="T21" fmla="*/ 43 h 104"/>
                <a:gd name="T22" fmla="*/ 1 w 103"/>
                <a:gd name="T23" fmla="*/ 34 h 104"/>
                <a:gd name="T24" fmla="*/ 13 w 103"/>
                <a:gd name="T25" fmla="*/ 35 h 104"/>
                <a:gd name="T26" fmla="*/ 26 w 103"/>
                <a:gd name="T27" fmla="*/ 35 h 104"/>
                <a:gd name="T28" fmla="*/ 34 w 103"/>
                <a:gd name="T29" fmla="*/ 18 h 104"/>
                <a:gd name="T30" fmla="*/ 26 w 103"/>
                <a:gd name="T31" fmla="*/ 24 h 104"/>
                <a:gd name="T32" fmla="*/ 13 w 103"/>
                <a:gd name="T33" fmla="*/ 6 h 104"/>
                <a:gd name="T34" fmla="*/ 20 w 103"/>
                <a:gd name="T35" fmla="*/ 0 h 104"/>
                <a:gd name="T36" fmla="*/ 34 w 103"/>
                <a:gd name="T37" fmla="*/ 18 h 104"/>
                <a:gd name="T38" fmla="*/ 35 w 103"/>
                <a:gd name="T39" fmla="*/ 47 h 104"/>
                <a:gd name="T40" fmla="*/ 51 w 103"/>
                <a:gd name="T41" fmla="*/ 48 h 104"/>
                <a:gd name="T42" fmla="*/ 91 w 103"/>
                <a:gd name="T43" fmla="*/ 48 h 104"/>
                <a:gd name="T44" fmla="*/ 81 w 103"/>
                <a:gd name="T45" fmla="*/ 65 h 104"/>
                <a:gd name="T46" fmla="*/ 66 w 103"/>
                <a:gd name="T47" fmla="*/ 84 h 104"/>
                <a:gd name="T48" fmla="*/ 98 w 103"/>
                <a:gd name="T49" fmla="*/ 94 h 104"/>
                <a:gd name="T50" fmla="*/ 91 w 103"/>
                <a:gd name="T51" fmla="*/ 103 h 104"/>
                <a:gd name="T52" fmla="*/ 59 w 103"/>
                <a:gd name="T53" fmla="*/ 89 h 104"/>
                <a:gd name="T54" fmla="*/ 44 w 103"/>
                <a:gd name="T55" fmla="*/ 97 h 104"/>
                <a:gd name="T56" fmla="*/ 25 w 103"/>
                <a:gd name="T57" fmla="*/ 104 h 104"/>
                <a:gd name="T58" fmla="*/ 20 w 103"/>
                <a:gd name="T59" fmla="*/ 98 h 104"/>
                <a:gd name="T60" fmla="*/ 39 w 103"/>
                <a:gd name="T61" fmla="*/ 92 h 104"/>
                <a:gd name="T62" fmla="*/ 53 w 103"/>
                <a:gd name="T63" fmla="*/ 84 h 104"/>
                <a:gd name="T64" fmla="*/ 41 w 103"/>
                <a:gd name="T65" fmla="*/ 55 h 104"/>
                <a:gd name="T66" fmla="*/ 34 w 103"/>
                <a:gd name="T67" fmla="*/ 55 h 104"/>
                <a:gd name="T68" fmla="*/ 35 w 103"/>
                <a:gd name="T69" fmla="*/ 47 h 104"/>
                <a:gd name="T70" fmla="*/ 81 w 103"/>
                <a:gd name="T71" fmla="*/ 43 h 104"/>
                <a:gd name="T72" fmla="*/ 74 w 103"/>
                <a:gd name="T73" fmla="*/ 37 h 104"/>
                <a:gd name="T74" fmla="*/ 78 w 103"/>
                <a:gd name="T75" fmla="*/ 12 h 104"/>
                <a:gd name="T76" fmla="*/ 58 w 103"/>
                <a:gd name="T77" fmla="*/ 12 h 104"/>
                <a:gd name="T78" fmla="*/ 52 w 103"/>
                <a:gd name="T79" fmla="*/ 31 h 104"/>
                <a:gd name="T80" fmla="*/ 38 w 103"/>
                <a:gd name="T81" fmla="*/ 46 h 104"/>
                <a:gd name="T82" fmla="*/ 32 w 103"/>
                <a:gd name="T83" fmla="*/ 41 h 104"/>
                <a:gd name="T84" fmla="*/ 47 w 103"/>
                <a:gd name="T85" fmla="*/ 23 h 104"/>
                <a:gd name="T86" fmla="*/ 51 w 103"/>
                <a:gd name="T87" fmla="*/ 5 h 104"/>
                <a:gd name="T88" fmla="*/ 88 w 103"/>
                <a:gd name="T89" fmla="*/ 5 h 104"/>
                <a:gd name="T90" fmla="*/ 86 w 103"/>
                <a:gd name="T91" fmla="*/ 18 h 104"/>
                <a:gd name="T92" fmla="*/ 84 w 103"/>
                <a:gd name="T93" fmla="*/ 30 h 104"/>
                <a:gd name="T94" fmla="*/ 86 w 103"/>
                <a:gd name="T95" fmla="*/ 34 h 104"/>
                <a:gd name="T96" fmla="*/ 93 w 103"/>
                <a:gd name="T97" fmla="*/ 35 h 104"/>
                <a:gd name="T98" fmla="*/ 103 w 103"/>
                <a:gd name="T99" fmla="*/ 34 h 104"/>
                <a:gd name="T100" fmla="*/ 102 w 103"/>
                <a:gd name="T101" fmla="*/ 43 h 104"/>
                <a:gd name="T102" fmla="*/ 81 w 103"/>
                <a:gd name="T103" fmla="*/ 43 h 104"/>
                <a:gd name="T104" fmla="*/ 78 w 103"/>
                <a:gd name="T105" fmla="*/ 55 h 104"/>
                <a:gd name="T106" fmla="*/ 50 w 103"/>
                <a:gd name="T107" fmla="*/ 55 h 104"/>
                <a:gd name="T108" fmla="*/ 61 w 103"/>
                <a:gd name="T109" fmla="*/ 78 h 104"/>
                <a:gd name="T110" fmla="*/ 78 w 103"/>
                <a:gd name="T111" fmla="*/ 5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3" h="104">
                  <a:moveTo>
                    <a:pt x="26" y="35"/>
                  </a:moveTo>
                  <a:cubicBezTo>
                    <a:pt x="25" y="40"/>
                    <a:pt x="24" y="46"/>
                    <a:pt x="23" y="53"/>
                  </a:cubicBezTo>
                  <a:cubicBezTo>
                    <a:pt x="19" y="80"/>
                    <a:pt x="19" y="80"/>
                    <a:pt x="19" y="80"/>
                  </a:cubicBezTo>
                  <a:cubicBezTo>
                    <a:pt x="23" y="76"/>
                    <a:pt x="27" y="73"/>
                    <a:pt x="30" y="69"/>
                  </a:cubicBezTo>
                  <a:cubicBezTo>
                    <a:pt x="31" y="72"/>
                    <a:pt x="32" y="75"/>
                    <a:pt x="33" y="78"/>
                  </a:cubicBezTo>
                  <a:cubicBezTo>
                    <a:pt x="29" y="82"/>
                    <a:pt x="25" y="85"/>
                    <a:pt x="21" y="89"/>
                  </a:cubicBezTo>
                  <a:cubicBezTo>
                    <a:pt x="18" y="92"/>
                    <a:pt x="14" y="95"/>
                    <a:pt x="11" y="99"/>
                  </a:cubicBezTo>
                  <a:cubicBezTo>
                    <a:pt x="9" y="96"/>
                    <a:pt x="8" y="94"/>
                    <a:pt x="5" y="92"/>
                  </a:cubicBezTo>
                  <a:cubicBezTo>
                    <a:pt x="8" y="89"/>
                    <a:pt x="10" y="86"/>
                    <a:pt x="10" y="81"/>
                  </a:cubicBezTo>
                  <a:cubicBezTo>
                    <a:pt x="16" y="42"/>
                    <a:pt x="16" y="42"/>
                    <a:pt x="16" y="42"/>
                  </a:cubicBezTo>
                  <a:cubicBezTo>
                    <a:pt x="10" y="42"/>
                    <a:pt x="4" y="43"/>
                    <a:pt x="0" y="43"/>
                  </a:cubicBezTo>
                  <a:cubicBezTo>
                    <a:pt x="1" y="34"/>
                    <a:pt x="1" y="34"/>
                    <a:pt x="1" y="34"/>
                  </a:cubicBezTo>
                  <a:cubicBezTo>
                    <a:pt x="5" y="35"/>
                    <a:pt x="9" y="35"/>
                    <a:pt x="13" y="35"/>
                  </a:cubicBezTo>
                  <a:lnTo>
                    <a:pt x="26" y="35"/>
                  </a:lnTo>
                  <a:close/>
                  <a:moveTo>
                    <a:pt x="34" y="18"/>
                  </a:moveTo>
                  <a:cubicBezTo>
                    <a:pt x="32" y="20"/>
                    <a:pt x="29" y="22"/>
                    <a:pt x="26" y="24"/>
                  </a:cubicBezTo>
                  <a:cubicBezTo>
                    <a:pt x="22" y="17"/>
                    <a:pt x="18" y="11"/>
                    <a:pt x="13" y="6"/>
                  </a:cubicBezTo>
                  <a:cubicBezTo>
                    <a:pt x="15" y="5"/>
                    <a:pt x="17" y="3"/>
                    <a:pt x="20" y="0"/>
                  </a:cubicBezTo>
                  <a:cubicBezTo>
                    <a:pt x="24" y="4"/>
                    <a:pt x="29" y="10"/>
                    <a:pt x="34" y="18"/>
                  </a:cubicBezTo>
                  <a:close/>
                  <a:moveTo>
                    <a:pt x="35" y="47"/>
                  </a:moveTo>
                  <a:cubicBezTo>
                    <a:pt x="40" y="48"/>
                    <a:pt x="45" y="48"/>
                    <a:pt x="51" y="48"/>
                  </a:cubicBezTo>
                  <a:cubicBezTo>
                    <a:pt x="91" y="48"/>
                    <a:pt x="91" y="48"/>
                    <a:pt x="91" y="48"/>
                  </a:cubicBezTo>
                  <a:cubicBezTo>
                    <a:pt x="89" y="53"/>
                    <a:pt x="85" y="59"/>
                    <a:pt x="81" y="65"/>
                  </a:cubicBezTo>
                  <a:cubicBezTo>
                    <a:pt x="77" y="72"/>
                    <a:pt x="72" y="78"/>
                    <a:pt x="66" y="84"/>
                  </a:cubicBezTo>
                  <a:cubicBezTo>
                    <a:pt x="75" y="90"/>
                    <a:pt x="85" y="94"/>
                    <a:pt x="98" y="94"/>
                  </a:cubicBezTo>
                  <a:cubicBezTo>
                    <a:pt x="95" y="97"/>
                    <a:pt x="93" y="100"/>
                    <a:pt x="91" y="103"/>
                  </a:cubicBezTo>
                  <a:cubicBezTo>
                    <a:pt x="79" y="101"/>
                    <a:pt x="68" y="96"/>
                    <a:pt x="59" y="89"/>
                  </a:cubicBezTo>
                  <a:cubicBezTo>
                    <a:pt x="54" y="92"/>
                    <a:pt x="49" y="94"/>
                    <a:pt x="44" y="97"/>
                  </a:cubicBezTo>
                  <a:cubicBezTo>
                    <a:pt x="38" y="100"/>
                    <a:pt x="32" y="102"/>
                    <a:pt x="25" y="104"/>
                  </a:cubicBezTo>
                  <a:cubicBezTo>
                    <a:pt x="25" y="102"/>
                    <a:pt x="23" y="100"/>
                    <a:pt x="20" y="98"/>
                  </a:cubicBezTo>
                  <a:cubicBezTo>
                    <a:pt x="26" y="96"/>
                    <a:pt x="33" y="94"/>
                    <a:pt x="39" y="92"/>
                  </a:cubicBezTo>
                  <a:cubicBezTo>
                    <a:pt x="45" y="89"/>
                    <a:pt x="50" y="86"/>
                    <a:pt x="53" y="84"/>
                  </a:cubicBezTo>
                  <a:cubicBezTo>
                    <a:pt x="48" y="77"/>
                    <a:pt x="44" y="67"/>
                    <a:pt x="41" y="55"/>
                  </a:cubicBezTo>
                  <a:cubicBezTo>
                    <a:pt x="34" y="55"/>
                    <a:pt x="34" y="55"/>
                    <a:pt x="34" y="55"/>
                  </a:cubicBezTo>
                  <a:lnTo>
                    <a:pt x="35" y="47"/>
                  </a:lnTo>
                  <a:close/>
                  <a:moveTo>
                    <a:pt x="81" y="43"/>
                  </a:moveTo>
                  <a:cubicBezTo>
                    <a:pt x="76" y="43"/>
                    <a:pt x="74" y="41"/>
                    <a:pt x="74" y="37"/>
                  </a:cubicBezTo>
                  <a:cubicBezTo>
                    <a:pt x="78" y="12"/>
                    <a:pt x="78" y="12"/>
                    <a:pt x="78" y="12"/>
                  </a:cubicBezTo>
                  <a:cubicBezTo>
                    <a:pt x="58" y="12"/>
                    <a:pt x="58" y="12"/>
                    <a:pt x="58" y="12"/>
                  </a:cubicBezTo>
                  <a:cubicBezTo>
                    <a:pt x="57" y="20"/>
                    <a:pt x="55" y="26"/>
                    <a:pt x="52" y="31"/>
                  </a:cubicBezTo>
                  <a:cubicBezTo>
                    <a:pt x="50" y="36"/>
                    <a:pt x="45" y="41"/>
                    <a:pt x="38" y="46"/>
                  </a:cubicBezTo>
                  <a:cubicBezTo>
                    <a:pt x="37" y="44"/>
                    <a:pt x="35" y="42"/>
                    <a:pt x="32" y="41"/>
                  </a:cubicBezTo>
                  <a:cubicBezTo>
                    <a:pt x="40" y="36"/>
                    <a:pt x="45" y="30"/>
                    <a:pt x="47" y="23"/>
                  </a:cubicBezTo>
                  <a:cubicBezTo>
                    <a:pt x="49" y="17"/>
                    <a:pt x="50" y="10"/>
                    <a:pt x="51" y="5"/>
                  </a:cubicBezTo>
                  <a:cubicBezTo>
                    <a:pt x="88" y="5"/>
                    <a:pt x="88" y="5"/>
                    <a:pt x="88" y="5"/>
                  </a:cubicBezTo>
                  <a:cubicBezTo>
                    <a:pt x="87" y="8"/>
                    <a:pt x="86" y="13"/>
                    <a:pt x="86" y="18"/>
                  </a:cubicBezTo>
                  <a:cubicBezTo>
                    <a:pt x="84" y="30"/>
                    <a:pt x="84" y="30"/>
                    <a:pt x="84" y="30"/>
                  </a:cubicBezTo>
                  <a:cubicBezTo>
                    <a:pt x="84" y="32"/>
                    <a:pt x="84" y="34"/>
                    <a:pt x="86" y="34"/>
                  </a:cubicBezTo>
                  <a:cubicBezTo>
                    <a:pt x="87" y="35"/>
                    <a:pt x="90" y="35"/>
                    <a:pt x="93" y="35"/>
                  </a:cubicBezTo>
                  <a:cubicBezTo>
                    <a:pt x="96" y="34"/>
                    <a:pt x="99" y="34"/>
                    <a:pt x="103" y="34"/>
                  </a:cubicBezTo>
                  <a:cubicBezTo>
                    <a:pt x="102" y="37"/>
                    <a:pt x="101" y="40"/>
                    <a:pt x="102" y="43"/>
                  </a:cubicBezTo>
                  <a:lnTo>
                    <a:pt x="81" y="43"/>
                  </a:lnTo>
                  <a:close/>
                  <a:moveTo>
                    <a:pt x="78" y="55"/>
                  </a:moveTo>
                  <a:cubicBezTo>
                    <a:pt x="50" y="55"/>
                    <a:pt x="50" y="55"/>
                    <a:pt x="50" y="55"/>
                  </a:cubicBezTo>
                  <a:cubicBezTo>
                    <a:pt x="51" y="64"/>
                    <a:pt x="54" y="72"/>
                    <a:pt x="61" y="78"/>
                  </a:cubicBezTo>
                  <a:cubicBezTo>
                    <a:pt x="67" y="72"/>
                    <a:pt x="73" y="64"/>
                    <a:pt x="78" y="5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1" name="Freeform 29"/>
            <p:cNvSpPr>
              <a:spLocks noEditPoints="1"/>
            </p:cNvSpPr>
            <p:nvPr/>
          </p:nvSpPr>
          <p:spPr bwMode="auto">
            <a:xfrm>
              <a:off x="9412250" y="4495692"/>
              <a:ext cx="36390" cy="35074"/>
            </a:xfrm>
            <a:custGeom>
              <a:avLst/>
              <a:gdLst>
                <a:gd name="T0" fmla="*/ 28 w 105"/>
                <a:gd name="T1" fmla="*/ 35 h 101"/>
                <a:gd name="T2" fmla="*/ 25 w 105"/>
                <a:gd name="T3" fmla="*/ 53 h 101"/>
                <a:gd name="T4" fmla="*/ 21 w 105"/>
                <a:gd name="T5" fmla="*/ 80 h 101"/>
                <a:gd name="T6" fmla="*/ 35 w 105"/>
                <a:gd name="T7" fmla="*/ 66 h 101"/>
                <a:gd name="T8" fmla="*/ 41 w 105"/>
                <a:gd name="T9" fmla="*/ 73 h 101"/>
                <a:gd name="T10" fmla="*/ 26 w 105"/>
                <a:gd name="T11" fmla="*/ 86 h 101"/>
                <a:gd name="T12" fmla="*/ 14 w 105"/>
                <a:gd name="T13" fmla="*/ 97 h 101"/>
                <a:gd name="T14" fmla="*/ 9 w 105"/>
                <a:gd name="T15" fmla="*/ 90 h 101"/>
                <a:gd name="T16" fmla="*/ 13 w 105"/>
                <a:gd name="T17" fmla="*/ 79 h 101"/>
                <a:gd name="T18" fmla="*/ 18 w 105"/>
                <a:gd name="T19" fmla="*/ 42 h 101"/>
                <a:gd name="T20" fmla="*/ 0 w 105"/>
                <a:gd name="T21" fmla="*/ 43 h 101"/>
                <a:gd name="T22" fmla="*/ 1 w 105"/>
                <a:gd name="T23" fmla="*/ 34 h 101"/>
                <a:gd name="T24" fmla="*/ 11 w 105"/>
                <a:gd name="T25" fmla="*/ 35 h 101"/>
                <a:gd name="T26" fmla="*/ 28 w 105"/>
                <a:gd name="T27" fmla="*/ 35 h 101"/>
                <a:gd name="T28" fmla="*/ 37 w 105"/>
                <a:gd name="T29" fmla="*/ 20 h 101"/>
                <a:gd name="T30" fmla="*/ 29 w 105"/>
                <a:gd name="T31" fmla="*/ 26 h 101"/>
                <a:gd name="T32" fmla="*/ 14 w 105"/>
                <a:gd name="T33" fmla="*/ 6 h 101"/>
                <a:gd name="T34" fmla="*/ 22 w 105"/>
                <a:gd name="T35" fmla="*/ 1 h 101"/>
                <a:gd name="T36" fmla="*/ 37 w 105"/>
                <a:gd name="T37" fmla="*/ 20 h 101"/>
                <a:gd name="T38" fmla="*/ 66 w 105"/>
                <a:gd name="T39" fmla="*/ 36 h 101"/>
                <a:gd name="T40" fmla="*/ 69 w 105"/>
                <a:gd name="T41" fmla="*/ 13 h 101"/>
                <a:gd name="T42" fmla="*/ 71 w 105"/>
                <a:gd name="T43" fmla="*/ 0 h 101"/>
                <a:gd name="T44" fmla="*/ 80 w 105"/>
                <a:gd name="T45" fmla="*/ 0 h 101"/>
                <a:gd name="T46" fmla="*/ 78 w 105"/>
                <a:gd name="T47" fmla="*/ 10 h 101"/>
                <a:gd name="T48" fmla="*/ 75 w 105"/>
                <a:gd name="T49" fmla="*/ 36 h 101"/>
                <a:gd name="T50" fmla="*/ 93 w 105"/>
                <a:gd name="T51" fmla="*/ 36 h 101"/>
                <a:gd name="T52" fmla="*/ 105 w 105"/>
                <a:gd name="T53" fmla="*/ 35 h 101"/>
                <a:gd name="T54" fmla="*/ 103 w 105"/>
                <a:gd name="T55" fmla="*/ 44 h 101"/>
                <a:gd name="T56" fmla="*/ 92 w 105"/>
                <a:gd name="T57" fmla="*/ 43 h 101"/>
                <a:gd name="T58" fmla="*/ 74 w 105"/>
                <a:gd name="T59" fmla="*/ 43 h 101"/>
                <a:gd name="T60" fmla="*/ 67 w 105"/>
                <a:gd name="T61" fmla="*/ 88 h 101"/>
                <a:gd name="T62" fmla="*/ 66 w 105"/>
                <a:gd name="T63" fmla="*/ 101 h 101"/>
                <a:gd name="T64" fmla="*/ 57 w 105"/>
                <a:gd name="T65" fmla="*/ 101 h 101"/>
                <a:gd name="T66" fmla="*/ 59 w 105"/>
                <a:gd name="T67" fmla="*/ 88 h 101"/>
                <a:gd name="T68" fmla="*/ 65 w 105"/>
                <a:gd name="T69" fmla="*/ 43 h 101"/>
                <a:gd name="T70" fmla="*/ 48 w 105"/>
                <a:gd name="T71" fmla="*/ 43 h 101"/>
                <a:gd name="T72" fmla="*/ 34 w 105"/>
                <a:gd name="T73" fmla="*/ 44 h 101"/>
                <a:gd name="T74" fmla="*/ 36 w 105"/>
                <a:gd name="T75" fmla="*/ 35 h 101"/>
                <a:gd name="T76" fmla="*/ 48 w 105"/>
                <a:gd name="T77" fmla="*/ 36 h 101"/>
                <a:gd name="T78" fmla="*/ 66 w 105"/>
                <a:gd name="T79" fmla="*/ 3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 h="101">
                  <a:moveTo>
                    <a:pt x="28" y="35"/>
                  </a:moveTo>
                  <a:cubicBezTo>
                    <a:pt x="27" y="40"/>
                    <a:pt x="26" y="46"/>
                    <a:pt x="25" y="53"/>
                  </a:cubicBezTo>
                  <a:cubicBezTo>
                    <a:pt x="21" y="80"/>
                    <a:pt x="21" y="80"/>
                    <a:pt x="21" y="80"/>
                  </a:cubicBezTo>
                  <a:cubicBezTo>
                    <a:pt x="27" y="75"/>
                    <a:pt x="32" y="70"/>
                    <a:pt x="35" y="66"/>
                  </a:cubicBezTo>
                  <a:cubicBezTo>
                    <a:pt x="37" y="68"/>
                    <a:pt x="39" y="71"/>
                    <a:pt x="41" y="73"/>
                  </a:cubicBezTo>
                  <a:cubicBezTo>
                    <a:pt x="26" y="86"/>
                    <a:pt x="26" y="86"/>
                    <a:pt x="26" y="86"/>
                  </a:cubicBezTo>
                  <a:cubicBezTo>
                    <a:pt x="22" y="89"/>
                    <a:pt x="18" y="93"/>
                    <a:pt x="14" y="97"/>
                  </a:cubicBezTo>
                  <a:cubicBezTo>
                    <a:pt x="12" y="94"/>
                    <a:pt x="10" y="92"/>
                    <a:pt x="9" y="90"/>
                  </a:cubicBezTo>
                  <a:cubicBezTo>
                    <a:pt x="11" y="88"/>
                    <a:pt x="13" y="84"/>
                    <a:pt x="13" y="79"/>
                  </a:cubicBezTo>
                  <a:cubicBezTo>
                    <a:pt x="18" y="42"/>
                    <a:pt x="18" y="42"/>
                    <a:pt x="18" y="42"/>
                  </a:cubicBezTo>
                  <a:cubicBezTo>
                    <a:pt x="10" y="42"/>
                    <a:pt x="4" y="43"/>
                    <a:pt x="0" y="43"/>
                  </a:cubicBezTo>
                  <a:cubicBezTo>
                    <a:pt x="1" y="34"/>
                    <a:pt x="1" y="34"/>
                    <a:pt x="1" y="34"/>
                  </a:cubicBezTo>
                  <a:cubicBezTo>
                    <a:pt x="6" y="35"/>
                    <a:pt x="9" y="35"/>
                    <a:pt x="11" y="35"/>
                  </a:cubicBezTo>
                  <a:lnTo>
                    <a:pt x="28" y="35"/>
                  </a:lnTo>
                  <a:close/>
                  <a:moveTo>
                    <a:pt x="37" y="20"/>
                  </a:moveTo>
                  <a:cubicBezTo>
                    <a:pt x="34" y="22"/>
                    <a:pt x="32" y="24"/>
                    <a:pt x="29" y="26"/>
                  </a:cubicBezTo>
                  <a:cubicBezTo>
                    <a:pt x="26" y="21"/>
                    <a:pt x="21" y="14"/>
                    <a:pt x="14" y="6"/>
                  </a:cubicBezTo>
                  <a:cubicBezTo>
                    <a:pt x="17" y="5"/>
                    <a:pt x="19" y="3"/>
                    <a:pt x="22" y="1"/>
                  </a:cubicBezTo>
                  <a:cubicBezTo>
                    <a:pt x="25" y="5"/>
                    <a:pt x="30" y="11"/>
                    <a:pt x="37" y="20"/>
                  </a:cubicBezTo>
                  <a:close/>
                  <a:moveTo>
                    <a:pt x="66" y="36"/>
                  </a:moveTo>
                  <a:cubicBezTo>
                    <a:pt x="69" y="13"/>
                    <a:pt x="69" y="13"/>
                    <a:pt x="69" y="13"/>
                  </a:cubicBezTo>
                  <a:cubicBezTo>
                    <a:pt x="70" y="8"/>
                    <a:pt x="71" y="3"/>
                    <a:pt x="71" y="0"/>
                  </a:cubicBezTo>
                  <a:cubicBezTo>
                    <a:pt x="80" y="0"/>
                    <a:pt x="80" y="0"/>
                    <a:pt x="80" y="0"/>
                  </a:cubicBezTo>
                  <a:cubicBezTo>
                    <a:pt x="79" y="4"/>
                    <a:pt x="79" y="7"/>
                    <a:pt x="78" y="10"/>
                  </a:cubicBezTo>
                  <a:cubicBezTo>
                    <a:pt x="75" y="36"/>
                    <a:pt x="75" y="36"/>
                    <a:pt x="75" y="36"/>
                  </a:cubicBezTo>
                  <a:cubicBezTo>
                    <a:pt x="93" y="36"/>
                    <a:pt x="93" y="36"/>
                    <a:pt x="93" y="36"/>
                  </a:cubicBezTo>
                  <a:cubicBezTo>
                    <a:pt x="97" y="36"/>
                    <a:pt x="100" y="36"/>
                    <a:pt x="105" y="35"/>
                  </a:cubicBezTo>
                  <a:cubicBezTo>
                    <a:pt x="103" y="44"/>
                    <a:pt x="103" y="44"/>
                    <a:pt x="103" y="44"/>
                  </a:cubicBezTo>
                  <a:cubicBezTo>
                    <a:pt x="99" y="43"/>
                    <a:pt x="95" y="43"/>
                    <a:pt x="92" y="43"/>
                  </a:cubicBezTo>
                  <a:cubicBezTo>
                    <a:pt x="74" y="43"/>
                    <a:pt x="74" y="43"/>
                    <a:pt x="74" y="43"/>
                  </a:cubicBezTo>
                  <a:cubicBezTo>
                    <a:pt x="67" y="88"/>
                    <a:pt x="67" y="88"/>
                    <a:pt x="67" y="88"/>
                  </a:cubicBezTo>
                  <a:cubicBezTo>
                    <a:pt x="67" y="91"/>
                    <a:pt x="66" y="96"/>
                    <a:pt x="66" y="101"/>
                  </a:cubicBezTo>
                  <a:cubicBezTo>
                    <a:pt x="57" y="101"/>
                    <a:pt x="57" y="101"/>
                    <a:pt x="57" y="101"/>
                  </a:cubicBezTo>
                  <a:cubicBezTo>
                    <a:pt x="58" y="96"/>
                    <a:pt x="58" y="91"/>
                    <a:pt x="59" y="88"/>
                  </a:cubicBezTo>
                  <a:cubicBezTo>
                    <a:pt x="65" y="43"/>
                    <a:pt x="65" y="43"/>
                    <a:pt x="65" y="43"/>
                  </a:cubicBezTo>
                  <a:cubicBezTo>
                    <a:pt x="48" y="43"/>
                    <a:pt x="48" y="43"/>
                    <a:pt x="48" y="43"/>
                  </a:cubicBezTo>
                  <a:cubicBezTo>
                    <a:pt x="43" y="43"/>
                    <a:pt x="39" y="43"/>
                    <a:pt x="34" y="44"/>
                  </a:cubicBezTo>
                  <a:cubicBezTo>
                    <a:pt x="36" y="35"/>
                    <a:pt x="36" y="35"/>
                    <a:pt x="36" y="35"/>
                  </a:cubicBezTo>
                  <a:cubicBezTo>
                    <a:pt x="40" y="36"/>
                    <a:pt x="44" y="36"/>
                    <a:pt x="48" y="36"/>
                  </a:cubicBezTo>
                  <a:lnTo>
                    <a:pt x="66"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2" name="Freeform 30"/>
            <p:cNvSpPr>
              <a:spLocks noEditPoints="1"/>
            </p:cNvSpPr>
            <p:nvPr/>
          </p:nvSpPr>
          <p:spPr bwMode="auto">
            <a:xfrm>
              <a:off x="9504905" y="4494669"/>
              <a:ext cx="40189" cy="36682"/>
            </a:xfrm>
            <a:custGeom>
              <a:avLst/>
              <a:gdLst>
                <a:gd name="T0" fmla="*/ 6 w 116"/>
                <a:gd name="T1" fmla="*/ 96 h 106"/>
                <a:gd name="T2" fmla="*/ 18 w 116"/>
                <a:gd name="T3" fmla="*/ 69 h 106"/>
                <a:gd name="T4" fmla="*/ 18 w 116"/>
                <a:gd name="T5" fmla="*/ 83 h 106"/>
                <a:gd name="T6" fmla="*/ 65 w 116"/>
                <a:gd name="T7" fmla="*/ 39 h 106"/>
                <a:gd name="T8" fmla="*/ 41 w 116"/>
                <a:gd name="T9" fmla="*/ 48 h 106"/>
                <a:gd name="T10" fmla="*/ 61 w 116"/>
                <a:gd name="T11" fmla="*/ 58 h 106"/>
                <a:gd name="T12" fmla="*/ 38 w 116"/>
                <a:gd name="T13" fmla="*/ 67 h 106"/>
                <a:gd name="T14" fmla="*/ 29 w 116"/>
                <a:gd name="T15" fmla="*/ 103 h 106"/>
                <a:gd name="T16" fmla="*/ 15 w 116"/>
                <a:gd name="T17" fmla="*/ 95 h 106"/>
                <a:gd name="T18" fmla="*/ 26 w 116"/>
                <a:gd name="T19" fmla="*/ 91 h 106"/>
                <a:gd name="T20" fmla="*/ 7 w 116"/>
                <a:gd name="T21" fmla="*/ 67 h 106"/>
                <a:gd name="T22" fmla="*/ 31 w 116"/>
                <a:gd name="T23" fmla="*/ 59 h 106"/>
                <a:gd name="T24" fmla="*/ 8 w 116"/>
                <a:gd name="T25" fmla="*/ 48 h 106"/>
                <a:gd name="T26" fmla="*/ 24 w 116"/>
                <a:gd name="T27" fmla="*/ 40 h 106"/>
                <a:gd name="T28" fmla="*/ 49 w 116"/>
                <a:gd name="T29" fmla="*/ 23 h 106"/>
                <a:gd name="T30" fmla="*/ 49 w 116"/>
                <a:gd name="T31" fmla="*/ 40 h 106"/>
                <a:gd name="T32" fmla="*/ 67 w 116"/>
                <a:gd name="T33" fmla="*/ 12 h 106"/>
                <a:gd name="T34" fmla="*/ 50 w 116"/>
                <a:gd name="T35" fmla="*/ 21 h 106"/>
                <a:gd name="T36" fmla="*/ 14 w 116"/>
                <a:gd name="T37" fmla="*/ 21 h 106"/>
                <a:gd name="T38" fmla="*/ 30 w 116"/>
                <a:gd name="T39" fmla="*/ 13 h 106"/>
                <a:gd name="T40" fmla="*/ 37 w 116"/>
                <a:gd name="T41" fmla="*/ 3 h 106"/>
                <a:gd name="T42" fmla="*/ 47 w 116"/>
                <a:gd name="T43" fmla="*/ 13 h 106"/>
                <a:gd name="T44" fmla="*/ 24 w 116"/>
                <a:gd name="T45" fmla="*/ 39 h 106"/>
                <a:gd name="T46" fmla="*/ 28 w 116"/>
                <a:gd name="T47" fmla="*/ 24 h 106"/>
                <a:gd name="T48" fmla="*/ 55 w 116"/>
                <a:gd name="T49" fmla="*/ 85 h 106"/>
                <a:gd name="T50" fmla="*/ 40 w 116"/>
                <a:gd name="T51" fmla="*/ 76 h 106"/>
                <a:gd name="T52" fmla="*/ 55 w 116"/>
                <a:gd name="T53" fmla="*/ 85 h 106"/>
                <a:gd name="T54" fmla="*/ 80 w 116"/>
                <a:gd name="T55" fmla="*/ 36 h 106"/>
                <a:gd name="T56" fmla="*/ 113 w 116"/>
                <a:gd name="T57" fmla="*/ 36 h 106"/>
                <a:gd name="T58" fmla="*/ 101 w 116"/>
                <a:gd name="T59" fmla="*/ 44 h 106"/>
                <a:gd name="T60" fmla="*/ 93 w 116"/>
                <a:gd name="T61" fmla="*/ 106 h 106"/>
                <a:gd name="T62" fmla="*/ 86 w 116"/>
                <a:gd name="T63" fmla="*/ 90 h 106"/>
                <a:gd name="T64" fmla="*/ 79 w 116"/>
                <a:gd name="T65" fmla="*/ 44 h 106"/>
                <a:gd name="T66" fmla="*/ 68 w 116"/>
                <a:gd name="T67" fmla="*/ 86 h 106"/>
                <a:gd name="T68" fmla="*/ 48 w 116"/>
                <a:gd name="T69" fmla="*/ 102 h 106"/>
                <a:gd name="T70" fmla="*/ 67 w 116"/>
                <a:gd name="T71" fmla="*/ 60 h 106"/>
                <a:gd name="T72" fmla="*/ 75 w 116"/>
                <a:gd name="T73" fmla="*/ 8 h 106"/>
                <a:gd name="T74" fmla="*/ 116 w 116"/>
                <a:gd name="T75" fmla="*/ 1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06">
                  <a:moveTo>
                    <a:pt x="18" y="83"/>
                  </a:moveTo>
                  <a:cubicBezTo>
                    <a:pt x="15" y="86"/>
                    <a:pt x="11" y="90"/>
                    <a:pt x="6" y="96"/>
                  </a:cubicBezTo>
                  <a:cubicBezTo>
                    <a:pt x="4" y="94"/>
                    <a:pt x="2" y="92"/>
                    <a:pt x="0" y="91"/>
                  </a:cubicBezTo>
                  <a:cubicBezTo>
                    <a:pt x="7" y="84"/>
                    <a:pt x="13" y="77"/>
                    <a:pt x="18" y="69"/>
                  </a:cubicBezTo>
                  <a:cubicBezTo>
                    <a:pt x="20" y="72"/>
                    <a:pt x="23" y="74"/>
                    <a:pt x="25" y="75"/>
                  </a:cubicBezTo>
                  <a:cubicBezTo>
                    <a:pt x="23" y="77"/>
                    <a:pt x="21" y="80"/>
                    <a:pt x="18" y="83"/>
                  </a:cubicBezTo>
                  <a:close/>
                  <a:moveTo>
                    <a:pt x="49" y="40"/>
                  </a:moveTo>
                  <a:cubicBezTo>
                    <a:pt x="54" y="40"/>
                    <a:pt x="59" y="39"/>
                    <a:pt x="65" y="39"/>
                  </a:cubicBezTo>
                  <a:cubicBezTo>
                    <a:pt x="63" y="48"/>
                    <a:pt x="63" y="48"/>
                    <a:pt x="63" y="48"/>
                  </a:cubicBezTo>
                  <a:cubicBezTo>
                    <a:pt x="58" y="48"/>
                    <a:pt x="51" y="48"/>
                    <a:pt x="41" y="48"/>
                  </a:cubicBezTo>
                  <a:cubicBezTo>
                    <a:pt x="39" y="59"/>
                    <a:pt x="39" y="59"/>
                    <a:pt x="39" y="59"/>
                  </a:cubicBezTo>
                  <a:cubicBezTo>
                    <a:pt x="48" y="59"/>
                    <a:pt x="56" y="59"/>
                    <a:pt x="61" y="58"/>
                  </a:cubicBezTo>
                  <a:cubicBezTo>
                    <a:pt x="60" y="67"/>
                    <a:pt x="60" y="67"/>
                    <a:pt x="60" y="67"/>
                  </a:cubicBezTo>
                  <a:cubicBezTo>
                    <a:pt x="55" y="67"/>
                    <a:pt x="47" y="67"/>
                    <a:pt x="38" y="67"/>
                  </a:cubicBezTo>
                  <a:cubicBezTo>
                    <a:pt x="34" y="94"/>
                    <a:pt x="34" y="94"/>
                    <a:pt x="34" y="94"/>
                  </a:cubicBezTo>
                  <a:cubicBezTo>
                    <a:pt x="34" y="98"/>
                    <a:pt x="32" y="101"/>
                    <a:pt x="29" y="103"/>
                  </a:cubicBezTo>
                  <a:cubicBezTo>
                    <a:pt x="26" y="104"/>
                    <a:pt x="22" y="105"/>
                    <a:pt x="18" y="105"/>
                  </a:cubicBezTo>
                  <a:cubicBezTo>
                    <a:pt x="17" y="101"/>
                    <a:pt x="16" y="98"/>
                    <a:pt x="15" y="95"/>
                  </a:cubicBezTo>
                  <a:cubicBezTo>
                    <a:pt x="19" y="95"/>
                    <a:pt x="22" y="95"/>
                    <a:pt x="23" y="95"/>
                  </a:cubicBezTo>
                  <a:cubicBezTo>
                    <a:pt x="25" y="95"/>
                    <a:pt x="26" y="94"/>
                    <a:pt x="26" y="91"/>
                  </a:cubicBezTo>
                  <a:cubicBezTo>
                    <a:pt x="30" y="67"/>
                    <a:pt x="30" y="67"/>
                    <a:pt x="30" y="67"/>
                  </a:cubicBezTo>
                  <a:cubicBezTo>
                    <a:pt x="20" y="67"/>
                    <a:pt x="13" y="67"/>
                    <a:pt x="7" y="67"/>
                  </a:cubicBezTo>
                  <a:cubicBezTo>
                    <a:pt x="9" y="58"/>
                    <a:pt x="9" y="58"/>
                    <a:pt x="9" y="58"/>
                  </a:cubicBezTo>
                  <a:cubicBezTo>
                    <a:pt x="14" y="59"/>
                    <a:pt x="22" y="59"/>
                    <a:pt x="31" y="59"/>
                  </a:cubicBezTo>
                  <a:cubicBezTo>
                    <a:pt x="32" y="48"/>
                    <a:pt x="32" y="48"/>
                    <a:pt x="32" y="48"/>
                  </a:cubicBezTo>
                  <a:cubicBezTo>
                    <a:pt x="21" y="48"/>
                    <a:pt x="13" y="48"/>
                    <a:pt x="8" y="48"/>
                  </a:cubicBezTo>
                  <a:cubicBezTo>
                    <a:pt x="9" y="39"/>
                    <a:pt x="9" y="39"/>
                    <a:pt x="9" y="39"/>
                  </a:cubicBezTo>
                  <a:cubicBezTo>
                    <a:pt x="14" y="39"/>
                    <a:pt x="19" y="40"/>
                    <a:pt x="24" y="40"/>
                  </a:cubicBezTo>
                  <a:cubicBezTo>
                    <a:pt x="41" y="40"/>
                    <a:pt x="41" y="40"/>
                    <a:pt x="41" y="40"/>
                  </a:cubicBezTo>
                  <a:cubicBezTo>
                    <a:pt x="44" y="32"/>
                    <a:pt x="47" y="27"/>
                    <a:pt x="49" y="23"/>
                  </a:cubicBezTo>
                  <a:cubicBezTo>
                    <a:pt x="51" y="24"/>
                    <a:pt x="54" y="25"/>
                    <a:pt x="58" y="26"/>
                  </a:cubicBezTo>
                  <a:cubicBezTo>
                    <a:pt x="56" y="27"/>
                    <a:pt x="53" y="32"/>
                    <a:pt x="49" y="40"/>
                  </a:cubicBezTo>
                  <a:close/>
                  <a:moveTo>
                    <a:pt x="47" y="13"/>
                  </a:moveTo>
                  <a:cubicBezTo>
                    <a:pt x="54" y="13"/>
                    <a:pt x="61" y="13"/>
                    <a:pt x="67" y="12"/>
                  </a:cubicBezTo>
                  <a:cubicBezTo>
                    <a:pt x="65" y="21"/>
                    <a:pt x="65" y="21"/>
                    <a:pt x="65" y="21"/>
                  </a:cubicBezTo>
                  <a:cubicBezTo>
                    <a:pt x="59" y="21"/>
                    <a:pt x="54" y="21"/>
                    <a:pt x="50" y="21"/>
                  </a:cubicBezTo>
                  <a:cubicBezTo>
                    <a:pt x="29" y="21"/>
                    <a:pt x="29" y="21"/>
                    <a:pt x="29" y="21"/>
                  </a:cubicBezTo>
                  <a:cubicBezTo>
                    <a:pt x="24" y="21"/>
                    <a:pt x="19" y="21"/>
                    <a:pt x="14" y="21"/>
                  </a:cubicBezTo>
                  <a:cubicBezTo>
                    <a:pt x="15" y="12"/>
                    <a:pt x="15" y="12"/>
                    <a:pt x="15" y="12"/>
                  </a:cubicBezTo>
                  <a:cubicBezTo>
                    <a:pt x="20" y="13"/>
                    <a:pt x="25" y="13"/>
                    <a:pt x="30" y="13"/>
                  </a:cubicBezTo>
                  <a:cubicBezTo>
                    <a:pt x="38" y="13"/>
                    <a:pt x="38" y="13"/>
                    <a:pt x="38" y="13"/>
                  </a:cubicBezTo>
                  <a:cubicBezTo>
                    <a:pt x="38" y="10"/>
                    <a:pt x="38" y="6"/>
                    <a:pt x="37" y="3"/>
                  </a:cubicBezTo>
                  <a:cubicBezTo>
                    <a:pt x="40" y="2"/>
                    <a:pt x="43" y="1"/>
                    <a:pt x="47" y="0"/>
                  </a:cubicBezTo>
                  <a:cubicBezTo>
                    <a:pt x="47" y="6"/>
                    <a:pt x="47" y="11"/>
                    <a:pt x="47" y="13"/>
                  </a:cubicBezTo>
                  <a:close/>
                  <a:moveTo>
                    <a:pt x="32" y="36"/>
                  </a:moveTo>
                  <a:cubicBezTo>
                    <a:pt x="29" y="37"/>
                    <a:pt x="26" y="38"/>
                    <a:pt x="24" y="39"/>
                  </a:cubicBezTo>
                  <a:cubicBezTo>
                    <a:pt x="23" y="34"/>
                    <a:pt x="22" y="30"/>
                    <a:pt x="21" y="27"/>
                  </a:cubicBezTo>
                  <a:cubicBezTo>
                    <a:pt x="23" y="26"/>
                    <a:pt x="25" y="24"/>
                    <a:pt x="28" y="24"/>
                  </a:cubicBezTo>
                  <a:cubicBezTo>
                    <a:pt x="30" y="28"/>
                    <a:pt x="31" y="32"/>
                    <a:pt x="32" y="36"/>
                  </a:cubicBezTo>
                  <a:close/>
                  <a:moveTo>
                    <a:pt x="55" y="85"/>
                  </a:moveTo>
                  <a:cubicBezTo>
                    <a:pt x="52" y="87"/>
                    <a:pt x="49" y="89"/>
                    <a:pt x="47" y="91"/>
                  </a:cubicBezTo>
                  <a:cubicBezTo>
                    <a:pt x="45" y="86"/>
                    <a:pt x="43" y="81"/>
                    <a:pt x="40" y="76"/>
                  </a:cubicBezTo>
                  <a:cubicBezTo>
                    <a:pt x="42" y="74"/>
                    <a:pt x="45" y="72"/>
                    <a:pt x="47" y="71"/>
                  </a:cubicBezTo>
                  <a:cubicBezTo>
                    <a:pt x="50" y="75"/>
                    <a:pt x="53" y="80"/>
                    <a:pt x="55" y="85"/>
                  </a:cubicBezTo>
                  <a:close/>
                  <a:moveTo>
                    <a:pt x="83" y="14"/>
                  </a:moveTo>
                  <a:cubicBezTo>
                    <a:pt x="80" y="36"/>
                    <a:pt x="80" y="36"/>
                    <a:pt x="80" y="36"/>
                  </a:cubicBezTo>
                  <a:cubicBezTo>
                    <a:pt x="103" y="36"/>
                    <a:pt x="103" y="36"/>
                    <a:pt x="103" y="36"/>
                  </a:cubicBezTo>
                  <a:cubicBezTo>
                    <a:pt x="106" y="36"/>
                    <a:pt x="110" y="36"/>
                    <a:pt x="113" y="36"/>
                  </a:cubicBezTo>
                  <a:cubicBezTo>
                    <a:pt x="112" y="44"/>
                    <a:pt x="112" y="44"/>
                    <a:pt x="112" y="44"/>
                  </a:cubicBezTo>
                  <a:cubicBezTo>
                    <a:pt x="108" y="44"/>
                    <a:pt x="104" y="44"/>
                    <a:pt x="101" y="44"/>
                  </a:cubicBezTo>
                  <a:cubicBezTo>
                    <a:pt x="95" y="90"/>
                    <a:pt x="95" y="90"/>
                    <a:pt x="95" y="90"/>
                  </a:cubicBezTo>
                  <a:cubicBezTo>
                    <a:pt x="94" y="95"/>
                    <a:pt x="94" y="100"/>
                    <a:pt x="93" y="106"/>
                  </a:cubicBezTo>
                  <a:cubicBezTo>
                    <a:pt x="84" y="106"/>
                    <a:pt x="84" y="106"/>
                    <a:pt x="84" y="106"/>
                  </a:cubicBezTo>
                  <a:cubicBezTo>
                    <a:pt x="85" y="100"/>
                    <a:pt x="86" y="95"/>
                    <a:pt x="86" y="90"/>
                  </a:cubicBezTo>
                  <a:cubicBezTo>
                    <a:pt x="93" y="44"/>
                    <a:pt x="93" y="44"/>
                    <a:pt x="93" y="44"/>
                  </a:cubicBezTo>
                  <a:cubicBezTo>
                    <a:pt x="79" y="44"/>
                    <a:pt x="79" y="44"/>
                    <a:pt x="79" y="44"/>
                  </a:cubicBezTo>
                  <a:cubicBezTo>
                    <a:pt x="78" y="51"/>
                    <a:pt x="76" y="59"/>
                    <a:pt x="75" y="65"/>
                  </a:cubicBezTo>
                  <a:cubicBezTo>
                    <a:pt x="73" y="72"/>
                    <a:pt x="71" y="79"/>
                    <a:pt x="68" y="86"/>
                  </a:cubicBezTo>
                  <a:cubicBezTo>
                    <a:pt x="65" y="92"/>
                    <a:pt x="61" y="99"/>
                    <a:pt x="57" y="106"/>
                  </a:cubicBezTo>
                  <a:cubicBezTo>
                    <a:pt x="54" y="105"/>
                    <a:pt x="51" y="103"/>
                    <a:pt x="48" y="102"/>
                  </a:cubicBezTo>
                  <a:cubicBezTo>
                    <a:pt x="54" y="95"/>
                    <a:pt x="58" y="88"/>
                    <a:pt x="61" y="80"/>
                  </a:cubicBezTo>
                  <a:cubicBezTo>
                    <a:pt x="64" y="73"/>
                    <a:pt x="66" y="66"/>
                    <a:pt x="67" y="60"/>
                  </a:cubicBezTo>
                  <a:cubicBezTo>
                    <a:pt x="69" y="55"/>
                    <a:pt x="70" y="46"/>
                    <a:pt x="71" y="35"/>
                  </a:cubicBezTo>
                  <a:cubicBezTo>
                    <a:pt x="73" y="24"/>
                    <a:pt x="74" y="14"/>
                    <a:pt x="75" y="8"/>
                  </a:cubicBezTo>
                  <a:cubicBezTo>
                    <a:pt x="88" y="7"/>
                    <a:pt x="101" y="5"/>
                    <a:pt x="112" y="1"/>
                  </a:cubicBezTo>
                  <a:cubicBezTo>
                    <a:pt x="113" y="6"/>
                    <a:pt x="115" y="9"/>
                    <a:pt x="116" y="11"/>
                  </a:cubicBezTo>
                  <a:cubicBezTo>
                    <a:pt x="112" y="11"/>
                    <a:pt x="101" y="12"/>
                    <a:pt x="83" y="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3" name="Freeform 31"/>
            <p:cNvSpPr>
              <a:spLocks noEditPoints="1"/>
            </p:cNvSpPr>
            <p:nvPr/>
          </p:nvSpPr>
          <p:spPr bwMode="auto">
            <a:xfrm>
              <a:off x="9602821" y="4495984"/>
              <a:ext cx="35951" cy="34051"/>
            </a:xfrm>
            <a:custGeom>
              <a:avLst/>
              <a:gdLst>
                <a:gd name="T0" fmla="*/ 85 w 104"/>
                <a:gd name="T1" fmla="*/ 0 h 98"/>
                <a:gd name="T2" fmla="*/ 80 w 104"/>
                <a:gd name="T3" fmla="*/ 32 h 98"/>
                <a:gd name="T4" fmla="*/ 91 w 104"/>
                <a:gd name="T5" fmla="*/ 32 h 98"/>
                <a:gd name="T6" fmla="*/ 104 w 104"/>
                <a:gd name="T7" fmla="*/ 31 h 98"/>
                <a:gd name="T8" fmla="*/ 103 w 104"/>
                <a:gd name="T9" fmla="*/ 40 h 98"/>
                <a:gd name="T10" fmla="*/ 90 w 104"/>
                <a:gd name="T11" fmla="*/ 40 h 98"/>
                <a:gd name="T12" fmla="*/ 79 w 104"/>
                <a:gd name="T13" fmla="*/ 40 h 98"/>
                <a:gd name="T14" fmla="*/ 75 w 104"/>
                <a:gd name="T15" fmla="*/ 74 h 98"/>
                <a:gd name="T16" fmla="*/ 35 w 104"/>
                <a:gd name="T17" fmla="*/ 74 h 98"/>
                <a:gd name="T18" fmla="*/ 40 w 104"/>
                <a:gd name="T19" fmla="*/ 40 h 98"/>
                <a:gd name="T20" fmla="*/ 23 w 104"/>
                <a:gd name="T21" fmla="*/ 40 h 98"/>
                <a:gd name="T22" fmla="*/ 16 w 104"/>
                <a:gd name="T23" fmla="*/ 90 h 98"/>
                <a:gd name="T24" fmla="*/ 72 w 104"/>
                <a:gd name="T25" fmla="*/ 90 h 98"/>
                <a:gd name="T26" fmla="*/ 89 w 104"/>
                <a:gd name="T27" fmla="*/ 89 h 98"/>
                <a:gd name="T28" fmla="*/ 88 w 104"/>
                <a:gd name="T29" fmla="*/ 98 h 98"/>
                <a:gd name="T30" fmla="*/ 71 w 104"/>
                <a:gd name="T31" fmla="*/ 98 h 98"/>
                <a:gd name="T32" fmla="*/ 4 w 104"/>
                <a:gd name="T33" fmla="*/ 98 h 98"/>
                <a:gd name="T34" fmla="*/ 7 w 104"/>
                <a:gd name="T35" fmla="*/ 84 h 98"/>
                <a:gd name="T36" fmla="*/ 14 w 104"/>
                <a:gd name="T37" fmla="*/ 40 h 98"/>
                <a:gd name="T38" fmla="*/ 0 w 104"/>
                <a:gd name="T39" fmla="*/ 40 h 98"/>
                <a:gd name="T40" fmla="*/ 1 w 104"/>
                <a:gd name="T41" fmla="*/ 31 h 98"/>
                <a:gd name="T42" fmla="*/ 15 w 104"/>
                <a:gd name="T43" fmla="*/ 32 h 98"/>
                <a:gd name="T44" fmla="*/ 18 w 104"/>
                <a:gd name="T45" fmla="*/ 5 h 98"/>
                <a:gd name="T46" fmla="*/ 29 w 104"/>
                <a:gd name="T47" fmla="*/ 5 h 98"/>
                <a:gd name="T48" fmla="*/ 24 w 104"/>
                <a:gd name="T49" fmla="*/ 32 h 98"/>
                <a:gd name="T50" fmla="*/ 41 w 104"/>
                <a:gd name="T51" fmla="*/ 32 h 98"/>
                <a:gd name="T52" fmla="*/ 45 w 104"/>
                <a:gd name="T53" fmla="*/ 0 h 98"/>
                <a:gd name="T54" fmla="*/ 56 w 104"/>
                <a:gd name="T55" fmla="*/ 0 h 98"/>
                <a:gd name="T56" fmla="*/ 51 w 104"/>
                <a:gd name="T57" fmla="*/ 32 h 98"/>
                <a:gd name="T58" fmla="*/ 70 w 104"/>
                <a:gd name="T59" fmla="*/ 32 h 98"/>
                <a:gd name="T60" fmla="*/ 74 w 104"/>
                <a:gd name="T61" fmla="*/ 0 h 98"/>
                <a:gd name="T62" fmla="*/ 85 w 104"/>
                <a:gd name="T63" fmla="*/ 0 h 98"/>
                <a:gd name="T64" fmla="*/ 66 w 104"/>
                <a:gd name="T65" fmla="*/ 66 h 98"/>
                <a:gd name="T66" fmla="*/ 69 w 104"/>
                <a:gd name="T67" fmla="*/ 40 h 98"/>
                <a:gd name="T68" fmla="*/ 50 w 104"/>
                <a:gd name="T69" fmla="*/ 40 h 98"/>
                <a:gd name="T70" fmla="*/ 46 w 104"/>
                <a:gd name="T71" fmla="*/ 66 h 98"/>
                <a:gd name="T72" fmla="*/ 66 w 104"/>
                <a:gd name="T73"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98">
                  <a:moveTo>
                    <a:pt x="85" y="0"/>
                  </a:moveTo>
                  <a:cubicBezTo>
                    <a:pt x="84" y="4"/>
                    <a:pt x="82" y="15"/>
                    <a:pt x="80" y="32"/>
                  </a:cubicBezTo>
                  <a:cubicBezTo>
                    <a:pt x="91" y="32"/>
                    <a:pt x="91" y="32"/>
                    <a:pt x="91" y="32"/>
                  </a:cubicBezTo>
                  <a:cubicBezTo>
                    <a:pt x="94" y="32"/>
                    <a:pt x="98" y="32"/>
                    <a:pt x="104" y="31"/>
                  </a:cubicBezTo>
                  <a:cubicBezTo>
                    <a:pt x="103" y="40"/>
                    <a:pt x="103" y="40"/>
                    <a:pt x="103" y="40"/>
                  </a:cubicBezTo>
                  <a:cubicBezTo>
                    <a:pt x="98" y="40"/>
                    <a:pt x="94" y="40"/>
                    <a:pt x="90" y="40"/>
                  </a:cubicBezTo>
                  <a:cubicBezTo>
                    <a:pt x="79" y="40"/>
                    <a:pt x="79" y="40"/>
                    <a:pt x="79" y="40"/>
                  </a:cubicBezTo>
                  <a:cubicBezTo>
                    <a:pt x="76" y="58"/>
                    <a:pt x="75" y="69"/>
                    <a:pt x="75" y="74"/>
                  </a:cubicBezTo>
                  <a:cubicBezTo>
                    <a:pt x="35" y="74"/>
                    <a:pt x="35" y="74"/>
                    <a:pt x="35" y="74"/>
                  </a:cubicBezTo>
                  <a:cubicBezTo>
                    <a:pt x="36" y="70"/>
                    <a:pt x="38" y="58"/>
                    <a:pt x="40" y="40"/>
                  </a:cubicBezTo>
                  <a:cubicBezTo>
                    <a:pt x="23" y="40"/>
                    <a:pt x="23" y="40"/>
                    <a:pt x="23" y="40"/>
                  </a:cubicBezTo>
                  <a:cubicBezTo>
                    <a:pt x="16" y="90"/>
                    <a:pt x="16" y="90"/>
                    <a:pt x="16" y="90"/>
                  </a:cubicBezTo>
                  <a:cubicBezTo>
                    <a:pt x="72" y="90"/>
                    <a:pt x="72" y="90"/>
                    <a:pt x="72" y="90"/>
                  </a:cubicBezTo>
                  <a:cubicBezTo>
                    <a:pt x="78" y="90"/>
                    <a:pt x="84" y="89"/>
                    <a:pt x="89" y="89"/>
                  </a:cubicBezTo>
                  <a:cubicBezTo>
                    <a:pt x="88" y="98"/>
                    <a:pt x="88" y="98"/>
                    <a:pt x="88" y="98"/>
                  </a:cubicBezTo>
                  <a:cubicBezTo>
                    <a:pt x="82" y="98"/>
                    <a:pt x="77" y="98"/>
                    <a:pt x="71" y="98"/>
                  </a:cubicBezTo>
                  <a:cubicBezTo>
                    <a:pt x="4" y="98"/>
                    <a:pt x="4" y="98"/>
                    <a:pt x="4" y="98"/>
                  </a:cubicBezTo>
                  <a:cubicBezTo>
                    <a:pt x="6" y="94"/>
                    <a:pt x="7" y="89"/>
                    <a:pt x="7" y="84"/>
                  </a:cubicBezTo>
                  <a:cubicBezTo>
                    <a:pt x="14" y="40"/>
                    <a:pt x="14" y="40"/>
                    <a:pt x="14" y="40"/>
                  </a:cubicBezTo>
                  <a:cubicBezTo>
                    <a:pt x="9" y="40"/>
                    <a:pt x="4" y="40"/>
                    <a:pt x="0" y="40"/>
                  </a:cubicBezTo>
                  <a:cubicBezTo>
                    <a:pt x="1" y="31"/>
                    <a:pt x="1" y="31"/>
                    <a:pt x="1" y="31"/>
                  </a:cubicBezTo>
                  <a:cubicBezTo>
                    <a:pt x="5" y="32"/>
                    <a:pt x="10" y="32"/>
                    <a:pt x="15" y="32"/>
                  </a:cubicBezTo>
                  <a:cubicBezTo>
                    <a:pt x="17" y="18"/>
                    <a:pt x="18" y="9"/>
                    <a:pt x="18" y="5"/>
                  </a:cubicBezTo>
                  <a:cubicBezTo>
                    <a:pt x="29" y="5"/>
                    <a:pt x="29" y="5"/>
                    <a:pt x="29" y="5"/>
                  </a:cubicBezTo>
                  <a:cubicBezTo>
                    <a:pt x="28" y="8"/>
                    <a:pt x="26" y="17"/>
                    <a:pt x="24" y="32"/>
                  </a:cubicBezTo>
                  <a:cubicBezTo>
                    <a:pt x="41" y="32"/>
                    <a:pt x="41" y="32"/>
                    <a:pt x="41" y="32"/>
                  </a:cubicBezTo>
                  <a:cubicBezTo>
                    <a:pt x="44" y="15"/>
                    <a:pt x="45" y="4"/>
                    <a:pt x="45" y="0"/>
                  </a:cubicBezTo>
                  <a:cubicBezTo>
                    <a:pt x="56" y="0"/>
                    <a:pt x="56" y="0"/>
                    <a:pt x="56" y="0"/>
                  </a:cubicBezTo>
                  <a:cubicBezTo>
                    <a:pt x="55" y="4"/>
                    <a:pt x="53" y="14"/>
                    <a:pt x="51" y="32"/>
                  </a:cubicBezTo>
                  <a:cubicBezTo>
                    <a:pt x="70" y="32"/>
                    <a:pt x="70" y="32"/>
                    <a:pt x="70" y="32"/>
                  </a:cubicBezTo>
                  <a:cubicBezTo>
                    <a:pt x="73" y="15"/>
                    <a:pt x="74" y="5"/>
                    <a:pt x="74" y="0"/>
                  </a:cubicBezTo>
                  <a:lnTo>
                    <a:pt x="85" y="0"/>
                  </a:lnTo>
                  <a:close/>
                  <a:moveTo>
                    <a:pt x="66" y="66"/>
                  </a:moveTo>
                  <a:cubicBezTo>
                    <a:pt x="69" y="40"/>
                    <a:pt x="69" y="40"/>
                    <a:pt x="69" y="40"/>
                  </a:cubicBezTo>
                  <a:cubicBezTo>
                    <a:pt x="50" y="40"/>
                    <a:pt x="50" y="40"/>
                    <a:pt x="50" y="40"/>
                  </a:cubicBezTo>
                  <a:cubicBezTo>
                    <a:pt x="46" y="66"/>
                    <a:pt x="46" y="66"/>
                    <a:pt x="46" y="66"/>
                  </a:cubicBezTo>
                  <a:lnTo>
                    <a:pt x="66" y="6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4" name="Freeform 32"/>
            <p:cNvSpPr>
              <a:spLocks noEditPoints="1"/>
            </p:cNvSpPr>
            <p:nvPr/>
          </p:nvSpPr>
          <p:spPr bwMode="auto">
            <a:xfrm>
              <a:off x="9696206" y="4495400"/>
              <a:ext cx="35951" cy="35659"/>
            </a:xfrm>
            <a:custGeom>
              <a:avLst/>
              <a:gdLst>
                <a:gd name="T0" fmla="*/ 79 w 104"/>
                <a:gd name="T1" fmla="*/ 58 h 103"/>
                <a:gd name="T2" fmla="*/ 104 w 104"/>
                <a:gd name="T3" fmla="*/ 65 h 103"/>
                <a:gd name="T4" fmla="*/ 97 w 104"/>
                <a:gd name="T5" fmla="*/ 74 h 103"/>
                <a:gd name="T6" fmla="*/ 76 w 104"/>
                <a:gd name="T7" fmla="*/ 66 h 103"/>
                <a:gd name="T8" fmla="*/ 75 w 104"/>
                <a:gd name="T9" fmla="*/ 74 h 103"/>
                <a:gd name="T10" fmla="*/ 73 w 104"/>
                <a:gd name="T11" fmla="*/ 87 h 103"/>
                <a:gd name="T12" fmla="*/ 71 w 104"/>
                <a:gd name="T13" fmla="*/ 101 h 103"/>
                <a:gd name="T14" fmla="*/ 61 w 104"/>
                <a:gd name="T15" fmla="*/ 101 h 103"/>
                <a:gd name="T16" fmla="*/ 64 w 104"/>
                <a:gd name="T17" fmla="*/ 87 h 103"/>
                <a:gd name="T18" fmla="*/ 65 w 104"/>
                <a:gd name="T19" fmla="*/ 75 h 103"/>
                <a:gd name="T20" fmla="*/ 66 w 104"/>
                <a:gd name="T21" fmla="*/ 64 h 103"/>
                <a:gd name="T22" fmla="*/ 72 w 104"/>
                <a:gd name="T23" fmla="*/ 64 h 103"/>
                <a:gd name="T24" fmla="*/ 52 w 104"/>
                <a:gd name="T25" fmla="*/ 51 h 103"/>
                <a:gd name="T26" fmla="*/ 32 w 104"/>
                <a:gd name="T27" fmla="*/ 62 h 103"/>
                <a:gd name="T28" fmla="*/ 5 w 104"/>
                <a:gd name="T29" fmla="*/ 72 h 103"/>
                <a:gd name="T30" fmla="*/ 0 w 104"/>
                <a:gd name="T31" fmla="*/ 65 h 103"/>
                <a:gd name="T32" fmla="*/ 19 w 104"/>
                <a:gd name="T33" fmla="*/ 59 h 103"/>
                <a:gd name="T34" fmla="*/ 39 w 104"/>
                <a:gd name="T35" fmla="*/ 50 h 103"/>
                <a:gd name="T36" fmla="*/ 52 w 104"/>
                <a:gd name="T37" fmla="*/ 40 h 103"/>
                <a:gd name="T38" fmla="*/ 60 w 104"/>
                <a:gd name="T39" fmla="*/ 45 h 103"/>
                <a:gd name="T40" fmla="*/ 58 w 104"/>
                <a:gd name="T41" fmla="*/ 46 h 103"/>
                <a:gd name="T42" fmla="*/ 79 w 104"/>
                <a:gd name="T43" fmla="*/ 58 h 103"/>
                <a:gd name="T44" fmla="*/ 35 w 104"/>
                <a:gd name="T45" fmla="*/ 72 h 103"/>
                <a:gd name="T46" fmla="*/ 33 w 104"/>
                <a:gd name="T47" fmla="*/ 81 h 103"/>
                <a:gd name="T48" fmla="*/ 27 w 104"/>
                <a:gd name="T49" fmla="*/ 91 h 103"/>
                <a:gd name="T50" fmla="*/ 13 w 104"/>
                <a:gd name="T51" fmla="*/ 103 h 103"/>
                <a:gd name="T52" fmla="*/ 7 w 104"/>
                <a:gd name="T53" fmla="*/ 96 h 103"/>
                <a:gd name="T54" fmla="*/ 19 w 104"/>
                <a:gd name="T55" fmla="*/ 88 h 103"/>
                <a:gd name="T56" fmla="*/ 25 w 104"/>
                <a:gd name="T57" fmla="*/ 79 h 103"/>
                <a:gd name="T58" fmla="*/ 27 w 104"/>
                <a:gd name="T59" fmla="*/ 72 h 103"/>
                <a:gd name="T60" fmla="*/ 29 w 104"/>
                <a:gd name="T61" fmla="*/ 64 h 103"/>
                <a:gd name="T62" fmla="*/ 37 w 104"/>
                <a:gd name="T63" fmla="*/ 66 h 103"/>
                <a:gd name="T64" fmla="*/ 35 w 104"/>
                <a:gd name="T65" fmla="*/ 72 h 103"/>
                <a:gd name="T66" fmla="*/ 97 w 104"/>
                <a:gd name="T67" fmla="*/ 15 h 103"/>
                <a:gd name="T68" fmla="*/ 96 w 104"/>
                <a:gd name="T69" fmla="*/ 25 h 103"/>
                <a:gd name="T70" fmla="*/ 95 w 104"/>
                <a:gd name="T71" fmla="*/ 39 h 103"/>
                <a:gd name="T72" fmla="*/ 16 w 104"/>
                <a:gd name="T73" fmla="*/ 39 h 103"/>
                <a:gd name="T74" fmla="*/ 18 w 104"/>
                <a:gd name="T75" fmla="*/ 24 h 103"/>
                <a:gd name="T76" fmla="*/ 20 w 104"/>
                <a:gd name="T77" fmla="*/ 15 h 103"/>
                <a:gd name="T78" fmla="*/ 21 w 104"/>
                <a:gd name="T79" fmla="*/ 0 h 103"/>
                <a:gd name="T80" fmla="*/ 100 w 104"/>
                <a:gd name="T81" fmla="*/ 0 h 103"/>
                <a:gd name="T82" fmla="*/ 97 w 104"/>
                <a:gd name="T83" fmla="*/ 15 h 103"/>
                <a:gd name="T84" fmla="*/ 54 w 104"/>
                <a:gd name="T85" fmla="*/ 16 h 103"/>
                <a:gd name="T86" fmla="*/ 55 w 104"/>
                <a:gd name="T87" fmla="*/ 6 h 103"/>
                <a:gd name="T88" fmla="*/ 30 w 104"/>
                <a:gd name="T89" fmla="*/ 6 h 103"/>
                <a:gd name="T90" fmla="*/ 28 w 104"/>
                <a:gd name="T91" fmla="*/ 16 h 103"/>
                <a:gd name="T92" fmla="*/ 54 w 104"/>
                <a:gd name="T93" fmla="*/ 16 h 103"/>
                <a:gd name="T94" fmla="*/ 51 w 104"/>
                <a:gd name="T95" fmla="*/ 33 h 103"/>
                <a:gd name="T96" fmla="*/ 53 w 104"/>
                <a:gd name="T97" fmla="*/ 22 h 103"/>
                <a:gd name="T98" fmla="*/ 27 w 104"/>
                <a:gd name="T99" fmla="*/ 22 h 103"/>
                <a:gd name="T100" fmla="*/ 26 w 104"/>
                <a:gd name="T101" fmla="*/ 33 h 103"/>
                <a:gd name="T102" fmla="*/ 51 w 104"/>
                <a:gd name="T103" fmla="*/ 33 h 103"/>
                <a:gd name="T104" fmla="*/ 88 w 104"/>
                <a:gd name="T105" fmla="*/ 16 h 103"/>
                <a:gd name="T106" fmla="*/ 90 w 104"/>
                <a:gd name="T107" fmla="*/ 6 h 103"/>
                <a:gd name="T108" fmla="*/ 64 w 104"/>
                <a:gd name="T109" fmla="*/ 6 h 103"/>
                <a:gd name="T110" fmla="*/ 62 w 104"/>
                <a:gd name="T111" fmla="*/ 16 h 103"/>
                <a:gd name="T112" fmla="*/ 88 w 104"/>
                <a:gd name="T113" fmla="*/ 16 h 103"/>
                <a:gd name="T114" fmla="*/ 86 w 104"/>
                <a:gd name="T115" fmla="*/ 33 h 103"/>
                <a:gd name="T116" fmla="*/ 87 w 104"/>
                <a:gd name="T117" fmla="*/ 22 h 103"/>
                <a:gd name="T118" fmla="*/ 61 w 104"/>
                <a:gd name="T119" fmla="*/ 22 h 103"/>
                <a:gd name="T120" fmla="*/ 60 w 104"/>
                <a:gd name="T121" fmla="*/ 33 h 103"/>
                <a:gd name="T122" fmla="*/ 86 w 104"/>
                <a:gd name="T123" fmla="*/ 3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 h="103">
                  <a:moveTo>
                    <a:pt x="79" y="58"/>
                  </a:moveTo>
                  <a:cubicBezTo>
                    <a:pt x="89" y="62"/>
                    <a:pt x="97" y="64"/>
                    <a:pt x="104" y="65"/>
                  </a:cubicBezTo>
                  <a:cubicBezTo>
                    <a:pt x="101" y="67"/>
                    <a:pt x="99" y="70"/>
                    <a:pt x="97" y="74"/>
                  </a:cubicBezTo>
                  <a:cubicBezTo>
                    <a:pt x="90" y="72"/>
                    <a:pt x="83" y="69"/>
                    <a:pt x="76" y="66"/>
                  </a:cubicBezTo>
                  <a:cubicBezTo>
                    <a:pt x="75" y="68"/>
                    <a:pt x="75" y="71"/>
                    <a:pt x="75" y="74"/>
                  </a:cubicBezTo>
                  <a:cubicBezTo>
                    <a:pt x="73" y="87"/>
                    <a:pt x="73" y="87"/>
                    <a:pt x="73" y="87"/>
                  </a:cubicBezTo>
                  <a:cubicBezTo>
                    <a:pt x="72" y="92"/>
                    <a:pt x="71" y="96"/>
                    <a:pt x="71" y="101"/>
                  </a:cubicBezTo>
                  <a:cubicBezTo>
                    <a:pt x="61" y="101"/>
                    <a:pt x="61" y="101"/>
                    <a:pt x="61" y="101"/>
                  </a:cubicBezTo>
                  <a:cubicBezTo>
                    <a:pt x="62" y="97"/>
                    <a:pt x="63" y="92"/>
                    <a:pt x="64" y="87"/>
                  </a:cubicBezTo>
                  <a:cubicBezTo>
                    <a:pt x="65" y="75"/>
                    <a:pt x="65" y="75"/>
                    <a:pt x="65" y="75"/>
                  </a:cubicBezTo>
                  <a:cubicBezTo>
                    <a:pt x="66" y="72"/>
                    <a:pt x="66" y="68"/>
                    <a:pt x="66" y="64"/>
                  </a:cubicBezTo>
                  <a:cubicBezTo>
                    <a:pt x="72" y="64"/>
                    <a:pt x="72" y="64"/>
                    <a:pt x="72" y="64"/>
                  </a:cubicBezTo>
                  <a:cubicBezTo>
                    <a:pt x="66" y="62"/>
                    <a:pt x="59" y="57"/>
                    <a:pt x="52" y="51"/>
                  </a:cubicBezTo>
                  <a:cubicBezTo>
                    <a:pt x="47" y="54"/>
                    <a:pt x="40" y="58"/>
                    <a:pt x="32" y="62"/>
                  </a:cubicBezTo>
                  <a:cubicBezTo>
                    <a:pt x="24" y="66"/>
                    <a:pt x="15" y="69"/>
                    <a:pt x="5" y="72"/>
                  </a:cubicBezTo>
                  <a:cubicBezTo>
                    <a:pt x="4" y="70"/>
                    <a:pt x="2" y="67"/>
                    <a:pt x="0" y="65"/>
                  </a:cubicBezTo>
                  <a:cubicBezTo>
                    <a:pt x="5" y="64"/>
                    <a:pt x="11" y="62"/>
                    <a:pt x="19" y="59"/>
                  </a:cubicBezTo>
                  <a:cubicBezTo>
                    <a:pt x="26" y="57"/>
                    <a:pt x="33" y="54"/>
                    <a:pt x="39" y="50"/>
                  </a:cubicBezTo>
                  <a:cubicBezTo>
                    <a:pt x="45" y="46"/>
                    <a:pt x="49" y="43"/>
                    <a:pt x="52" y="40"/>
                  </a:cubicBezTo>
                  <a:cubicBezTo>
                    <a:pt x="54" y="42"/>
                    <a:pt x="57" y="43"/>
                    <a:pt x="60" y="45"/>
                  </a:cubicBezTo>
                  <a:cubicBezTo>
                    <a:pt x="58" y="46"/>
                    <a:pt x="58" y="46"/>
                    <a:pt x="58" y="46"/>
                  </a:cubicBezTo>
                  <a:cubicBezTo>
                    <a:pt x="63" y="51"/>
                    <a:pt x="70" y="55"/>
                    <a:pt x="79" y="58"/>
                  </a:cubicBezTo>
                  <a:close/>
                  <a:moveTo>
                    <a:pt x="35" y="72"/>
                  </a:moveTo>
                  <a:cubicBezTo>
                    <a:pt x="35" y="75"/>
                    <a:pt x="34" y="77"/>
                    <a:pt x="33" y="81"/>
                  </a:cubicBezTo>
                  <a:cubicBezTo>
                    <a:pt x="32" y="84"/>
                    <a:pt x="30" y="87"/>
                    <a:pt x="27" y="91"/>
                  </a:cubicBezTo>
                  <a:cubicBezTo>
                    <a:pt x="24" y="94"/>
                    <a:pt x="19" y="98"/>
                    <a:pt x="13" y="103"/>
                  </a:cubicBezTo>
                  <a:cubicBezTo>
                    <a:pt x="11" y="100"/>
                    <a:pt x="9" y="98"/>
                    <a:pt x="7" y="96"/>
                  </a:cubicBezTo>
                  <a:cubicBezTo>
                    <a:pt x="12" y="93"/>
                    <a:pt x="16" y="90"/>
                    <a:pt x="19" y="88"/>
                  </a:cubicBezTo>
                  <a:cubicBezTo>
                    <a:pt x="22" y="85"/>
                    <a:pt x="24" y="82"/>
                    <a:pt x="25" y="79"/>
                  </a:cubicBezTo>
                  <a:cubicBezTo>
                    <a:pt x="26" y="77"/>
                    <a:pt x="27" y="74"/>
                    <a:pt x="27" y="72"/>
                  </a:cubicBezTo>
                  <a:cubicBezTo>
                    <a:pt x="28" y="71"/>
                    <a:pt x="28" y="68"/>
                    <a:pt x="29" y="64"/>
                  </a:cubicBezTo>
                  <a:cubicBezTo>
                    <a:pt x="32" y="65"/>
                    <a:pt x="35" y="65"/>
                    <a:pt x="37" y="66"/>
                  </a:cubicBezTo>
                  <a:cubicBezTo>
                    <a:pt x="36" y="68"/>
                    <a:pt x="36" y="70"/>
                    <a:pt x="35" y="72"/>
                  </a:cubicBezTo>
                  <a:close/>
                  <a:moveTo>
                    <a:pt x="97" y="15"/>
                  </a:moveTo>
                  <a:cubicBezTo>
                    <a:pt x="96" y="25"/>
                    <a:pt x="96" y="25"/>
                    <a:pt x="96" y="25"/>
                  </a:cubicBezTo>
                  <a:cubicBezTo>
                    <a:pt x="96" y="29"/>
                    <a:pt x="95" y="33"/>
                    <a:pt x="95" y="39"/>
                  </a:cubicBezTo>
                  <a:cubicBezTo>
                    <a:pt x="16" y="39"/>
                    <a:pt x="16" y="39"/>
                    <a:pt x="16" y="39"/>
                  </a:cubicBezTo>
                  <a:cubicBezTo>
                    <a:pt x="17" y="33"/>
                    <a:pt x="18" y="28"/>
                    <a:pt x="18" y="24"/>
                  </a:cubicBezTo>
                  <a:cubicBezTo>
                    <a:pt x="20" y="15"/>
                    <a:pt x="20" y="15"/>
                    <a:pt x="20" y="15"/>
                  </a:cubicBezTo>
                  <a:cubicBezTo>
                    <a:pt x="20" y="9"/>
                    <a:pt x="21" y="4"/>
                    <a:pt x="21" y="0"/>
                  </a:cubicBezTo>
                  <a:cubicBezTo>
                    <a:pt x="100" y="0"/>
                    <a:pt x="100" y="0"/>
                    <a:pt x="100" y="0"/>
                  </a:cubicBezTo>
                  <a:cubicBezTo>
                    <a:pt x="99" y="3"/>
                    <a:pt x="98" y="8"/>
                    <a:pt x="97" y="15"/>
                  </a:cubicBezTo>
                  <a:close/>
                  <a:moveTo>
                    <a:pt x="54" y="16"/>
                  </a:moveTo>
                  <a:cubicBezTo>
                    <a:pt x="55" y="6"/>
                    <a:pt x="55" y="6"/>
                    <a:pt x="55" y="6"/>
                  </a:cubicBezTo>
                  <a:cubicBezTo>
                    <a:pt x="30" y="6"/>
                    <a:pt x="30" y="6"/>
                    <a:pt x="30" y="6"/>
                  </a:cubicBezTo>
                  <a:cubicBezTo>
                    <a:pt x="28" y="16"/>
                    <a:pt x="28" y="16"/>
                    <a:pt x="28" y="16"/>
                  </a:cubicBezTo>
                  <a:lnTo>
                    <a:pt x="54" y="16"/>
                  </a:lnTo>
                  <a:close/>
                  <a:moveTo>
                    <a:pt x="51" y="33"/>
                  </a:moveTo>
                  <a:cubicBezTo>
                    <a:pt x="53" y="22"/>
                    <a:pt x="53" y="22"/>
                    <a:pt x="53" y="22"/>
                  </a:cubicBezTo>
                  <a:cubicBezTo>
                    <a:pt x="27" y="22"/>
                    <a:pt x="27" y="22"/>
                    <a:pt x="27" y="22"/>
                  </a:cubicBezTo>
                  <a:cubicBezTo>
                    <a:pt x="26" y="33"/>
                    <a:pt x="26" y="33"/>
                    <a:pt x="26" y="33"/>
                  </a:cubicBezTo>
                  <a:lnTo>
                    <a:pt x="51" y="33"/>
                  </a:lnTo>
                  <a:close/>
                  <a:moveTo>
                    <a:pt x="88" y="16"/>
                  </a:moveTo>
                  <a:cubicBezTo>
                    <a:pt x="90" y="6"/>
                    <a:pt x="90" y="6"/>
                    <a:pt x="90" y="6"/>
                  </a:cubicBezTo>
                  <a:cubicBezTo>
                    <a:pt x="64" y="6"/>
                    <a:pt x="64" y="6"/>
                    <a:pt x="64" y="6"/>
                  </a:cubicBezTo>
                  <a:cubicBezTo>
                    <a:pt x="62" y="16"/>
                    <a:pt x="62" y="16"/>
                    <a:pt x="62" y="16"/>
                  </a:cubicBezTo>
                  <a:lnTo>
                    <a:pt x="88" y="16"/>
                  </a:lnTo>
                  <a:close/>
                  <a:moveTo>
                    <a:pt x="86" y="33"/>
                  </a:moveTo>
                  <a:cubicBezTo>
                    <a:pt x="87" y="22"/>
                    <a:pt x="87" y="22"/>
                    <a:pt x="87" y="22"/>
                  </a:cubicBezTo>
                  <a:cubicBezTo>
                    <a:pt x="61" y="22"/>
                    <a:pt x="61" y="22"/>
                    <a:pt x="61" y="22"/>
                  </a:cubicBezTo>
                  <a:cubicBezTo>
                    <a:pt x="60" y="33"/>
                    <a:pt x="60" y="33"/>
                    <a:pt x="60" y="33"/>
                  </a:cubicBezTo>
                  <a:lnTo>
                    <a:pt x="86" y="3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5" name="Line 33"/>
            <p:cNvSpPr>
              <a:spLocks noChangeShapeType="1"/>
            </p:cNvSpPr>
            <p:nvPr/>
          </p:nvSpPr>
          <p:spPr bwMode="auto">
            <a:xfrm flipH="1">
              <a:off x="9192451" y="4497446"/>
              <a:ext cx="4530"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6" name="Line 34"/>
            <p:cNvSpPr>
              <a:spLocks noChangeShapeType="1"/>
            </p:cNvSpPr>
            <p:nvPr/>
          </p:nvSpPr>
          <p:spPr bwMode="auto">
            <a:xfrm flipH="1">
              <a:off x="9285106" y="4497446"/>
              <a:ext cx="4530"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7" name="Line 35"/>
            <p:cNvSpPr>
              <a:spLocks noChangeShapeType="1"/>
            </p:cNvSpPr>
            <p:nvPr/>
          </p:nvSpPr>
          <p:spPr bwMode="auto">
            <a:xfrm flipH="1">
              <a:off x="9380099" y="4497446"/>
              <a:ext cx="4530"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8" name="Line 36"/>
            <p:cNvSpPr>
              <a:spLocks noChangeShapeType="1"/>
            </p:cNvSpPr>
            <p:nvPr/>
          </p:nvSpPr>
          <p:spPr bwMode="auto">
            <a:xfrm flipH="1">
              <a:off x="9475238" y="4497446"/>
              <a:ext cx="4092"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9" name="Line 37"/>
            <p:cNvSpPr>
              <a:spLocks noChangeShapeType="1"/>
            </p:cNvSpPr>
            <p:nvPr/>
          </p:nvSpPr>
          <p:spPr bwMode="auto">
            <a:xfrm flipH="1">
              <a:off x="9570670" y="4497446"/>
              <a:ext cx="4092"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0" name="Line 38"/>
            <p:cNvSpPr>
              <a:spLocks noChangeShapeType="1"/>
            </p:cNvSpPr>
            <p:nvPr/>
          </p:nvSpPr>
          <p:spPr bwMode="auto">
            <a:xfrm flipH="1">
              <a:off x="9665078" y="4497446"/>
              <a:ext cx="4384"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cxnSp>
        <p:nvCxnSpPr>
          <p:cNvPr id="3" name="直接连接符 2"/>
          <p:cNvCxnSpPr/>
          <p:nvPr/>
        </p:nvCxnSpPr>
        <p:spPr>
          <a:xfrm>
            <a:off x="5586413" y="2047351"/>
            <a:ext cx="0" cy="255600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4" name="Oval 7"/>
          <p:cNvSpPr>
            <a:spLocks noChangeArrowheads="1"/>
          </p:cNvSpPr>
          <p:nvPr/>
        </p:nvSpPr>
        <p:spPr bwMode="auto">
          <a:xfrm>
            <a:off x="2626749" y="2231525"/>
            <a:ext cx="2228968" cy="2230154"/>
          </a:xfrm>
          <a:prstGeom prst="ellipse">
            <a:avLst/>
          </a:prstGeom>
          <a:solidFill>
            <a:srgbClr val="513D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5" name="Freeform 8"/>
          <p:cNvSpPr>
            <a:spLocks/>
          </p:cNvSpPr>
          <p:nvPr/>
        </p:nvSpPr>
        <p:spPr bwMode="auto">
          <a:xfrm>
            <a:off x="2171038" y="2720293"/>
            <a:ext cx="676483" cy="396682"/>
          </a:xfrm>
          <a:custGeom>
            <a:avLst/>
            <a:gdLst>
              <a:gd name="T0" fmla="*/ 57 w 242"/>
              <a:gd name="T1" fmla="*/ 31 h 142"/>
              <a:gd name="T2" fmla="*/ 69 w 242"/>
              <a:gd name="T3" fmla="*/ 32 h 142"/>
              <a:gd name="T4" fmla="*/ 129 w 242"/>
              <a:gd name="T5" fmla="*/ 0 h 142"/>
              <a:gd name="T6" fmla="*/ 201 w 242"/>
              <a:gd name="T7" fmla="*/ 63 h 142"/>
              <a:gd name="T8" fmla="*/ 201 w 242"/>
              <a:gd name="T9" fmla="*/ 63 h 142"/>
              <a:gd name="T10" fmla="*/ 242 w 242"/>
              <a:gd name="T11" fmla="*/ 102 h 142"/>
              <a:gd name="T12" fmla="*/ 201 w 242"/>
              <a:gd name="T13" fmla="*/ 142 h 142"/>
              <a:gd name="T14" fmla="*/ 57 w 242"/>
              <a:gd name="T15" fmla="*/ 142 h 142"/>
              <a:gd name="T16" fmla="*/ 0 w 242"/>
              <a:gd name="T17" fmla="*/ 86 h 142"/>
              <a:gd name="T18" fmla="*/ 57 w 242"/>
              <a:gd name="T19"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142">
                <a:moveTo>
                  <a:pt x="57" y="31"/>
                </a:moveTo>
                <a:cubicBezTo>
                  <a:pt x="61" y="31"/>
                  <a:pt x="65" y="31"/>
                  <a:pt x="69" y="32"/>
                </a:cubicBezTo>
                <a:cubicBezTo>
                  <a:pt x="82" y="13"/>
                  <a:pt x="104" y="0"/>
                  <a:pt x="129" y="0"/>
                </a:cubicBezTo>
                <a:cubicBezTo>
                  <a:pt x="166" y="0"/>
                  <a:pt x="197" y="28"/>
                  <a:pt x="201" y="63"/>
                </a:cubicBezTo>
                <a:cubicBezTo>
                  <a:pt x="201" y="63"/>
                  <a:pt x="201" y="63"/>
                  <a:pt x="201" y="63"/>
                </a:cubicBezTo>
                <a:cubicBezTo>
                  <a:pt x="224" y="63"/>
                  <a:pt x="242" y="81"/>
                  <a:pt x="242" y="102"/>
                </a:cubicBezTo>
                <a:cubicBezTo>
                  <a:pt x="242" y="124"/>
                  <a:pt x="224" y="142"/>
                  <a:pt x="201" y="142"/>
                </a:cubicBezTo>
                <a:cubicBezTo>
                  <a:pt x="57" y="142"/>
                  <a:pt x="57" y="142"/>
                  <a:pt x="57" y="142"/>
                </a:cubicBezTo>
                <a:cubicBezTo>
                  <a:pt x="25" y="142"/>
                  <a:pt x="0" y="117"/>
                  <a:pt x="0" y="86"/>
                </a:cubicBezTo>
                <a:cubicBezTo>
                  <a:pt x="0" y="55"/>
                  <a:pt x="25" y="31"/>
                  <a:pt x="57" y="31"/>
                </a:cubicBezTo>
              </a:path>
            </a:pathLst>
          </a:custGeom>
          <a:solidFill>
            <a:srgbClr val="1DA8A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6" name="Freeform 9"/>
          <p:cNvSpPr>
            <a:spLocks/>
          </p:cNvSpPr>
          <p:nvPr/>
        </p:nvSpPr>
        <p:spPr bwMode="auto">
          <a:xfrm>
            <a:off x="2436673" y="2585705"/>
            <a:ext cx="748499" cy="439183"/>
          </a:xfrm>
          <a:custGeom>
            <a:avLst/>
            <a:gdLst>
              <a:gd name="T0" fmla="*/ 205 w 268"/>
              <a:gd name="T1" fmla="*/ 33 h 157"/>
              <a:gd name="T2" fmla="*/ 192 w 268"/>
              <a:gd name="T3" fmla="*/ 35 h 157"/>
              <a:gd name="T4" fmla="*/ 125 w 268"/>
              <a:gd name="T5" fmla="*/ 0 h 157"/>
              <a:gd name="T6" fmla="*/ 45 w 268"/>
              <a:gd name="T7" fmla="*/ 70 h 157"/>
              <a:gd name="T8" fmla="*/ 45 w 268"/>
              <a:gd name="T9" fmla="*/ 70 h 157"/>
              <a:gd name="T10" fmla="*/ 0 w 268"/>
              <a:gd name="T11" fmla="*/ 113 h 157"/>
              <a:gd name="T12" fmla="*/ 45 w 268"/>
              <a:gd name="T13" fmla="*/ 157 h 157"/>
              <a:gd name="T14" fmla="*/ 205 w 268"/>
              <a:gd name="T15" fmla="*/ 157 h 157"/>
              <a:gd name="T16" fmla="*/ 268 w 268"/>
              <a:gd name="T17" fmla="*/ 95 h 157"/>
              <a:gd name="T18" fmla="*/ 205 w 268"/>
              <a:gd name="T19" fmla="*/ 3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157">
                <a:moveTo>
                  <a:pt x="205" y="33"/>
                </a:moveTo>
                <a:cubicBezTo>
                  <a:pt x="201" y="33"/>
                  <a:pt x="196" y="34"/>
                  <a:pt x="192" y="35"/>
                </a:cubicBezTo>
                <a:cubicBezTo>
                  <a:pt x="178" y="14"/>
                  <a:pt x="153" y="0"/>
                  <a:pt x="125" y="0"/>
                </a:cubicBezTo>
                <a:cubicBezTo>
                  <a:pt x="84" y="0"/>
                  <a:pt x="49" y="30"/>
                  <a:pt x="45" y="70"/>
                </a:cubicBezTo>
                <a:cubicBezTo>
                  <a:pt x="45" y="70"/>
                  <a:pt x="45" y="70"/>
                  <a:pt x="45" y="70"/>
                </a:cubicBezTo>
                <a:cubicBezTo>
                  <a:pt x="20" y="70"/>
                  <a:pt x="0" y="89"/>
                  <a:pt x="0" y="113"/>
                </a:cubicBezTo>
                <a:cubicBezTo>
                  <a:pt x="0" y="137"/>
                  <a:pt x="20" y="157"/>
                  <a:pt x="45" y="157"/>
                </a:cubicBezTo>
                <a:cubicBezTo>
                  <a:pt x="205" y="157"/>
                  <a:pt x="205" y="157"/>
                  <a:pt x="205" y="157"/>
                </a:cubicBezTo>
                <a:cubicBezTo>
                  <a:pt x="240" y="157"/>
                  <a:pt x="268" y="129"/>
                  <a:pt x="268" y="95"/>
                </a:cubicBezTo>
                <a:cubicBezTo>
                  <a:pt x="268" y="61"/>
                  <a:pt x="240" y="33"/>
                  <a:pt x="205" y="33"/>
                </a:cubicBezTo>
              </a:path>
            </a:pathLst>
          </a:custGeom>
          <a:solidFill>
            <a:srgbClr val="46D3C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7" name="Freeform 10"/>
          <p:cNvSpPr>
            <a:spLocks/>
          </p:cNvSpPr>
          <p:nvPr/>
        </p:nvSpPr>
        <p:spPr bwMode="auto">
          <a:xfrm>
            <a:off x="2799116" y="2585705"/>
            <a:ext cx="386056" cy="439183"/>
          </a:xfrm>
          <a:custGeom>
            <a:avLst/>
            <a:gdLst>
              <a:gd name="T0" fmla="*/ 0 w 138"/>
              <a:gd name="T1" fmla="*/ 0 h 157"/>
              <a:gd name="T2" fmla="*/ 0 w 138"/>
              <a:gd name="T3" fmla="*/ 157 h 157"/>
              <a:gd name="T4" fmla="*/ 75 w 138"/>
              <a:gd name="T5" fmla="*/ 157 h 157"/>
              <a:gd name="T6" fmla="*/ 138 w 138"/>
              <a:gd name="T7" fmla="*/ 95 h 157"/>
              <a:gd name="T8" fmla="*/ 75 w 138"/>
              <a:gd name="T9" fmla="*/ 33 h 157"/>
              <a:gd name="T10" fmla="*/ 62 w 138"/>
              <a:gd name="T11" fmla="*/ 35 h 157"/>
              <a:gd name="T12" fmla="*/ 62 w 138"/>
              <a:gd name="T13" fmla="*/ 35 h 157"/>
              <a:gd name="T14" fmla="*/ 0 w 138"/>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157">
                <a:moveTo>
                  <a:pt x="0" y="0"/>
                </a:moveTo>
                <a:cubicBezTo>
                  <a:pt x="0" y="157"/>
                  <a:pt x="0" y="157"/>
                  <a:pt x="0" y="157"/>
                </a:cubicBezTo>
                <a:cubicBezTo>
                  <a:pt x="75" y="157"/>
                  <a:pt x="75" y="157"/>
                  <a:pt x="75" y="157"/>
                </a:cubicBezTo>
                <a:cubicBezTo>
                  <a:pt x="110" y="157"/>
                  <a:pt x="138" y="129"/>
                  <a:pt x="138" y="95"/>
                </a:cubicBezTo>
                <a:cubicBezTo>
                  <a:pt x="138" y="61"/>
                  <a:pt x="110" y="33"/>
                  <a:pt x="75" y="33"/>
                </a:cubicBezTo>
                <a:cubicBezTo>
                  <a:pt x="71" y="33"/>
                  <a:pt x="66" y="34"/>
                  <a:pt x="62" y="35"/>
                </a:cubicBezTo>
                <a:cubicBezTo>
                  <a:pt x="62" y="35"/>
                  <a:pt x="62" y="35"/>
                  <a:pt x="62" y="35"/>
                </a:cubicBezTo>
                <a:cubicBezTo>
                  <a:pt x="48" y="15"/>
                  <a:pt x="26" y="2"/>
                  <a:pt x="0" y="0"/>
                </a:cubicBezTo>
              </a:path>
            </a:pathLst>
          </a:custGeom>
          <a:solidFill>
            <a:srgbClr val="41BDB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8" name="Freeform 11"/>
          <p:cNvSpPr>
            <a:spLocks/>
          </p:cNvSpPr>
          <p:nvPr/>
        </p:nvSpPr>
        <p:spPr bwMode="auto">
          <a:xfrm>
            <a:off x="4224097" y="3288162"/>
            <a:ext cx="796904" cy="466337"/>
          </a:xfrm>
          <a:custGeom>
            <a:avLst/>
            <a:gdLst>
              <a:gd name="T0" fmla="*/ 67 w 285"/>
              <a:gd name="T1" fmla="*/ 36 h 167"/>
              <a:gd name="T2" fmla="*/ 81 w 285"/>
              <a:gd name="T3" fmla="*/ 37 h 167"/>
              <a:gd name="T4" fmla="*/ 152 w 285"/>
              <a:gd name="T5" fmla="*/ 0 h 167"/>
              <a:gd name="T6" fmla="*/ 237 w 285"/>
              <a:gd name="T7" fmla="*/ 74 h 167"/>
              <a:gd name="T8" fmla="*/ 238 w 285"/>
              <a:gd name="T9" fmla="*/ 74 h 167"/>
              <a:gd name="T10" fmla="*/ 285 w 285"/>
              <a:gd name="T11" fmla="*/ 120 h 167"/>
              <a:gd name="T12" fmla="*/ 238 w 285"/>
              <a:gd name="T13" fmla="*/ 167 h 167"/>
              <a:gd name="T14" fmla="*/ 67 w 285"/>
              <a:gd name="T15" fmla="*/ 167 h 167"/>
              <a:gd name="T16" fmla="*/ 0 w 285"/>
              <a:gd name="T17" fmla="*/ 101 h 167"/>
              <a:gd name="T18" fmla="*/ 67 w 285"/>
              <a:gd name="T19" fmla="*/ 3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5" h="167">
                <a:moveTo>
                  <a:pt x="67" y="36"/>
                </a:moveTo>
                <a:cubicBezTo>
                  <a:pt x="72" y="36"/>
                  <a:pt x="77" y="36"/>
                  <a:pt x="81" y="37"/>
                </a:cubicBezTo>
                <a:cubicBezTo>
                  <a:pt x="97" y="15"/>
                  <a:pt x="123" y="0"/>
                  <a:pt x="152" y="0"/>
                </a:cubicBezTo>
                <a:cubicBezTo>
                  <a:pt x="196" y="0"/>
                  <a:pt x="232" y="32"/>
                  <a:pt x="237" y="74"/>
                </a:cubicBezTo>
                <a:cubicBezTo>
                  <a:pt x="238" y="74"/>
                  <a:pt x="238" y="74"/>
                  <a:pt x="238" y="74"/>
                </a:cubicBezTo>
                <a:cubicBezTo>
                  <a:pt x="264" y="74"/>
                  <a:pt x="285" y="95"/>
                  <a:pt x="285" y="120"/>
                </a:cubicBezTo>
                <a:cubicBezTo>
                  <a:pt x="285" y="146"/>
                  <a:pt x="264" y="167"/>
                  <a:pt x="238" y="167"/>
                </a:cubicBezTo>
                <a:cubicBezTo>
                  <a:pt x="67" y="167"/>
                  <a:pt x="67" y="167"/>
                  <a:pt x="67" y="167"/>
                </a:cubicBezTo>
                <a:cubicBezTo>
                  <a:pt x="30" y="167"/>
                  <a:pt x="0" y="137"/>
                  <a:pt x="0" y="101"/>
                </a:cubicBezTo>
                <a:cubicBezTo>
                  <a:pt x="0" y="65"/>
                  <a:pt x="30" y="36"/>
                  <a:pt x="67" y="36"/>
                </a:cubicBezTo>
              </a:path>
            </a:pathLst>
          </a:custGeom>
          <a:solidFill>
            <a:srgbClr val="46D3C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9" name="Freeform 12"/>
          <p:cNvSpPr>
            <a:spLocks/>
          </p:cNvSpPr>
          <p:nvPr/>
        </p:nvSpPr>
        <p:spPr bwMode="auto">
          <a:xfrm>
            <a:off x="4613695" y="3288162"/>
            <a:ext cx="407306" cy="466337"/>
          </a:xfrm>
          <a:custGeom>
            <a:avLst/>
            <a:gdLst>
              <a:gd name="T0" fmla="*/ 13 w 146"/>
              <a:gd name="T1" fmla="*/ 0 h 167"/>
              <a:gd name="T2" fmla="*/ 13 w 146"/>
              <a:gd name="T3" fmla="*/ 0 h 167"/>
              <a:gd name="T4" fmla="*/ 13 w 146"/>
              <a:gd name="T5" fmla="*/ 0 h 167"/>
              <a:gd name="T6" fmla="*/ 13 w 146"/>
              <a:gd name="T7" fmla="*/ 0 h 167"/>
              <a:gd name="T8" fmla="*/ 0 w 146"/>
              <a:gd name="T9" fmla="*/ 1 h 167"/>
              <a:gd name="T10" fmla="*/ 0 w 146"/>
              <a:gd name="T11" fmla="*/ 167 h 167"/>
              <a:gd name="T12" fmla="*/ 99 w 146"/>
              <a:gd name="T13" fmla="*/ 167 h 167"/>
              <a:gd name="T14" fmla="*/ 146 w 146"/>
              <a:gd name="T15" fmla="*/ 120 h 167"/>
              <a:gd name="T16" fmla="*/ 99 w 146"/>
              <a:gd name="T17" fmla="*/ 74 h 167"/>
              <a:gd name="T18" fmla="*/ 98 w 146"/>
              <a:gd name="T19" fmla="*/ 74 h 167"/>
              <a:gd name="T20" fmla="*/ 13 w 146"/>
              <a:gd name="T2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67">
                <a:moveTo>
                  <a:pt x="13" y="0"/>
                </a:moveTo>
                <a:cubicBezTo>
                  <a:pt x="13" y="0"/>
                  <a:pt x="13" y="0"/>
                  <a:pt x="13" y="0"/>
                </a:cubicBezTo>
                <a:cubicBezTo>
                  <a:pt x="13" y="0"/>
                  <a:pt x="13" y="0"/>
                  <a:pt x="13" y="0"/>
                </a:cubicBezTo>
                <a:cubicBezTo>
                  <a:pt x="13" y="0"/>
                  <a:pt x="13" y="0"/>
                  <a:pt x="13" y="0"/>
                </a:cubicBezTo>
                <a:cubicBezTo>
                  <a:pt x="9" y="0"/>
                  <a:pt x="4" y="0"/>
                  <a:pt x="0" y="1"/>
                </a:cubicBezTo>
                <a:cubicBezTo>
                  <a:pt x="0" y="167"/>
                  <a:pt x="0" y="167"/>
                  <a:pt x="0" y="167"/>
                </a:cubicBezTo>
                <a:cubicBezTo>
                  <a:pt x="99" y="167"/>
                  <a:pt x="99" y="167"/>
                  <a:pt x="99" y="167"/>
                </a:cubicBezTo>
                <a:cubicBezTo>
                  <a:pt x="125" y="167"/>
                  <a:pt x="146" y="146"/>
                  <a:pt x="146" y="120"/>
                </a:cubicBezTo>
                <a:cubicBezTo>
                  <a:pt x="146" y="95"/>
                  <a:pt x="125" y="74"/>
                  <a:pt x="99" y="74"/>
                </a:cubicBezTo>
                <a:cubicBezTo>
                  <a:pt x="98" y="74"/>
                  <a:pt x="98" y="74"/>
                  <a:pt x="98" y="74"/>
                </a:cubicBezTo>
                <a:cubicBezTo>
                  <a:pt x="93" y="32"/>
                  <a:pt x="57" y="0"/>
                  <a:pt x="13" y="0"/>
                </a:cubicBezTo>
              </a:path>
            </a:pathLst>
          </a:custGeom>
          <a:solidFill>
            <a:srgbClr val="41BDB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0" name="Freeform 13"/>
          <p:cNvSpPr>
            <a:spLocks/>
          </p:cNvSpPr>
          <p:nvPr/>
        </p:nvSpPr>
        <p:spPr bwMode="auto">
          <a:xfrm>
            <a:off x="2463826" y="3282259"/>
            <a:ext cx="631620" cy="376612"/>
          </a:xfrm>
          <a:custGeom>
            <a:avLst/>
            <a:gdLst>
              <a:gd name="T0" fmla="*/ 72 w 226"/>
              <a:gd name="T1" fmla="*/ 0 h 135"/>
              <a:gd name="T2" fmla="*/ 95 w 226"/>
              <a:gd name="T3" fmla="*/ 0 h 135"/>
              <a:gd name="T4" fmla="*/ 161 w 226"/>
              <a:gd name="T5" fmla="*/ 40 h 135"/>
              <a:gd name="T6" fmla="*/ 175 w 226"/>
              <a:gd name="T7" fmla="*/ 40 h 135"/>
              <a:gd name="T8" fmla="*/ 226 w 226"/>
              <a:gd name="T9" fmla="*/ 88 h 135"/>
              <a:gd name="T10" fmla="*/ 175 w 226"/>
              <a:gd name="T11" fmla="*/ 135 h 135"/>
              <a:gd name="T12" fmla="*/ 72 w 226"/>
              <a:gd name="T13" fmla="*/ 135 h 135"/>
              <a:gd name="T14" fmla="*/ 0 w 226"/>
              <a:gd name="T15" fmla="*/ 68 h 135"/>
              <a:gd name="T16" fmla="*/ 72 w 226"/>
              <a:gd name="T1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 h="135">
                <a:moveTo>
                  <a:pt x="72" y="0"/>
                </a:moveTo>
                <a:cubicBezTo>
                  <a:pt x="95" y="0"/>
                  <a:pt x="95" y="0"/>
                  <a:pt x="95" y="0"/>
                </a:cubicBezTo>
                <a:cubicBezTo>
                  <a:pt x="125" y="0"/>
                  <a:pt x="150" y="17"/>
                  <a:pt x="161" y="40"/>
                </a:cubicBezTo>
                <a:cubicBezTo>
                  <a:pt x="175" y="40"/>
                  <a:pt x="175" y="40"/>
                  <a:pt x="175" y="40"/>
                </a:cubicBezTo>
                <a:cubicBezTo>
                  <a:pt x="203" y="40"/>
                  <a:pt x="226" y="61"/>
                  <a:pt x="226" y="88"/>
                </a:cubicBezTo>
                <a:cubicBezTo>
                  <a:pt x="226" y="114"/>
                  <a:pt x="203" y="135"/>
                  <a:pt x="175" y="135"/>
                </a:cubicBezTo>
                <a:cubicBezTo>
                  <a:pt x="72" y="135"/>
                  <a:pt x="72" y="135"/>
                  <a:pt x="72" y="135"/>
                </a:cubicBezTo>
                <a:cubicBezTo>
                  <a:pt x="32" y="135"/>
                  <a:pt x="0" y="105"/>
                  <a:pt x="0" y="68"/>
                </a:cubicBezTo>
                <a:cubicBezTo>
                  <a:pt x="0" y="31"/>
                  <a:pt x="32" y="0"/>
                  <a:pt x="72" y="0"/>
                </a:cubicBezTo>
                <a:close/>
              </a:path>
            </a:pathLst>
          </a:custGeom>
          <a:solidFill>
            <a:srgbClr val="1DA8A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1" name="Oval 14"/>
          <p:cNvSpPr>
            <a:spLocks noChangeArrowheads="1"/>
          </p:cNvSpPr>
          <p:nvPr/>
        </p:nvSpPr>
        <p:spPr bwMode="auto">
          <a:xfrm>
            <a:off x="3095446" y="2650638"/>
            <a:ext cx="688289" cy="687109"/>
          </a:xfrm>
          <a:prstGeom prst="ellipse">
            <a:avLst/>
          </a:pr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2" name="Freeform 15"/>
          <p:cNvSpPr>
            <a:spLocks/>
          </p:cNvSpPr>
          <p:nvPr/>
        </p:nvSpPr>
        <p:spPr bwMode="auto">
          <a:xfrm>
            <a:off x="3442542" y="2650638"/>
            <a:ext cx="341193" cy="687109"/>
          </a:xfrm>
          <a:custGeom>
            <a:avLst/>
            <a:gdLst>
              <a:gd name="T0" fmla="*/ 0 w 122"/>
              <a:gd name="T1" fmla="*/ 0 h 246"/>
              <a:gd name="T2" fmla="*/ 0 w 122"/>
              <a:gd name="T3" fmla="*/ 246 h 246"/>
              <a:gd name="T4" fmla="*/ 122 w 122"/>
              <a:gd name="T5" fmla="*/ 123 h 246"/>
              <a:gd name="T6" fmla="*/ 0 w 122"/>
              <a:gd name="T7" fmla="*/ 0 h 246"/>
            </a:gdLst>
            <a:ahLst/>
            <a:cxnLst>
              <a:cxn ang="0">
                <a:pos x="T0" y="T1"/>
              </a:cxn>
              <a:cxn ang="0">
                <a:pos x="T2" y="T3"/>
              </a:cxn>
              <a:cxn ang="0">
                <a:pos x="T4" y="T5"/>
              </a:cxn>
              <a:cxn ang="0">
                <a:pos x="T6" y="T7"/>
              </a:cxn>
            </a:cxnLst>
            <a:rect l="0" t="0" r="r" b="b"/>
            <a:pathLst>
              <a:path w="122" h="246">
                <a:moveTo>
                  <a:pt x="0" y="0"/>
                </a:moveTo>
                <a:cubicBezTo>
                  <a:pt x="0" y="246"/>
                  <a:pt x="0" y="246"/>
                  <a:pt x="0" y="246"/>
                </a:cubicBezTo>
                <a:cubicBezTo>
                  <a:pt x="67" y="245"/>
                  <a:pt x="122" y="191"/>
                  <a:pt x="122" y="123"/>
                </a:cubicBezTo>
                <a:cubicBezTo>
                  <a:pt x="122" y="55"/>
                  <a:pt x="67" y="1"/>
                  <a:pt x="0" y="0"/>
                </a:cubicBez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3" name="Freeform 16"/>
          <p:cNvSpPr>
            <a:spLocks/>
          </p:cNvSpPr>
          <p:nvPr/>
        </p:nvSpPr>
        <p:spPr bwMode="auto">
          <a:xfrm>
            <a:off x="3411846" y="2516050"/>
            <a:ext cx="55488" cy="95629"/>
          </a:xfrm>
          <a:custGeom>
            <a:avLst/>
            <a:gdLst>
              <a:gd name="T0" fmla="*/ 20 w 20"/>
              <a:gd name="T1" fmla="*/ 23 h 34"/>
              <a:gd name="T2" fmla="*/ 10 w 20"/>
              <a:gd name="T3" fmla="*/ 34 h 34"/>
              <a:gd name="T4" fmla="*/ 0 w 20"/>
              <a:gd name="T5" fmla="*/ 23 h 34"/>
              <a:gd name="T6" fmla="*/ 0 w 20"/>
              <a:gd name="T7" fmla="*/ 11 h 34"/>
              <a:gd name="T8" fmla="*/ 10 w 20"/>
              <a:gd name="T9" fmla="*/ 0 h 34"/>
              <a:gd name="T10" fmla="*/ 20 w 20"/>
              <a:gd name="T11" fmla="*/ 11 h 34"/>
              <a:gd name="T12" fmla="*/ 20 w 20"/>
              <a:gd name="T13" fmla="*/ 23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20" y="23"/>
                </a:moveTo>
                <a:cubicBezTo>
                  <a:pt x="20" y="29"/>
                  <a:pt x="16" y="34"/>
                  <a:pt x="10" y="34"/>
                </a:cubicBezTo>
                <a:cubicBezTo>
                  <a:pt x="4" y="34"/>
                  <a:pt x="0" y="29"/>
                  <a:pt x="0" y="23"/>
                </a:cubicBezTo>
                <a:cubicBezTo>
                  <a:pt x="0" y="11"/>
                  <a:pt x="0" y="11"/>
                  <a:pt x="0" y="11"/>
                </a:cubicBezTo>
                <a:cubicBezTo>
                  <a:pt x="0" y="5"/>
                  <a:pt x="4" y="0"/>
                  <a:pt x="10" y="0"/>
                </a:cubicBezTo>
                <a:cubicBezTo>
                  <a:pt x="16" y="0"/>
                  <a:pt x="20" y="5"/>
                  <a:pt x="20" y="11"/>
                </a:cubicBezTo>
                <a:lnTo>
                  <a:pt x="20" y="23"/>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4" name="Freeform 17"/>
          <p:cNvSpPr>
            <a:spLocks/>
          </p:cNvSpPr>
          <p:nvPr/>
        </p:nvSpPr>
        <p:spPr bwMode="auto">
          <a:xfrm>
            <a:off x="3182810" y="2572719"/>
            <a:ext cx="83823" cy="96809"/>
          </a:xfrm>
          <a:custGeom>
            <a:avLst/>
            <a:gdLst>
              <a:gd name="T0" fmla="*/ 27 w 30"/>
              <a:gd name="T1" fmla="*/ 18 h 35"/>
              <a:gd name="T2" fmla="*/ 23 w 30"/>
              <a:gd name="T3" fmla="*/ 32 h 35"/>
              <a:gd name="T4" fmla="*/ 9 w 30"/>
              <a:gd name="T5" fmla="*/ 28 h 35"/>
              <a:gd name="T6" fmla="*/ 3 w 30"/>
              <a:gd name="T7" fmla="*/ 17 h 35"/>
              <a:gd name="T8" fmla="*/ 7 w 30"/>
              <a:gd name="T9" fmla="*/ 3 h 35"/>
              <a:gd name="T10" fmla="*/ 21 w 30"/>
              <a:gd name="T11" fmla="*/ 7 h 35"/>
              <a:gd name="T12" fmla="*/ 27 w 30"/>
              <a:gd name="T13" fmla="*/ 18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27" y="18"/>
                </a:moveTo>
                <a:cubicBezTo>
                  <a:pt x="30" y="23"/>
                  <a:pt x="28" y="29"/>
                  <a:pt x="23" y="32"/>
                </a:cubicBezTo>
                <a:cubicBezTo>
                  <a:pt x="18" y="35"/>
                  <a:pt x="12" y="33"/>
                  <a:pt x="9" y="28"/>
                </a:cubicBezTo>
                <a:cubicBezTo>
                  <a:pt x="3" y="17"/>
                  <a:pt x="3" y="17"/>
                  <a:pt x="3" y="17"/>
                </a:cubicBezTo>
                <a:cubicBezTo>
                  <a:pt x="0" y="12"/>
                  <a:pt x="2" y="6"/>
                  <a:pt x="7" y="3"/>
                </a:cubicBezTo>
                <a:cubicBezTo>
                  <a:pt x="12" y="0"/>
                  <a:pt x="18" y="2"/>
                  <a:pt x="21" y="7"/>
                </a:cubicBezTo>
                <a:lnTo>
                  <a:pt x="27" y="18"/>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5" name="Freeform 18"/>
          <p:cNvSpPr>
            <a:spLocks/>
          </p:cNvSpPr>
          <p:nvPr/>
        </p:nvSpPr>
        <p:spPr bwMode="auto">
          <a:xfrm>
            <a:off x="3017527" y="2736822"/>
            <a:ext cx="97990" cy="83823"/>
          </a:xfrm>
          <a:custGeom>
            <a:avLst/>
            <a:gdLst>
              <a:gd name="T0" fmla="*/ 28 w 35"/>
              <a:gd name="T1" fmla="*/ 9 h 30"/>
              <a:gd name="T2" fmla="*/ 32 w 35"/>
              <a:gd name="T3" fmla="*/ 23 h 30"/>
              <a:gd name="T4" fmla="*/ 18 w 35"/>
              <a:gd name="T5" fmla="*/ 27 h 30"/>
              <a:gd name="T6" fmla="*/ 7 w 35"/>
              <a:gd name="T7" fmla="*/ 21 h 30"/>
              <a:gd name="T8" fmla="*/ 3 w 35"/>
              <a:gd name="T9" fmla="*/ 7 h 30"/>
              <a:gd name="T10" fmla="*/ 17 w 35"/>
              <a:gd name="T11" fmla="*/ 3 h 30"/>
              <a:gd name="T12" fmla="*/ 28 w 35"/>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28" y="9"/>
                </a:moveTo>
                <a:cubicBezTo>
                  <a:pt x="33" y="12"/>
                  <a:pt x="35" y="18"/>
                  <a:pt x="32" y="23"/>
                </a:cubicBezTo>
                <a:cubicBezTo>
                  <a:pt x="29" y="28"/>
                  <a:pt x="23" y="30"/>
                  <a:pt x="18" y="27"/>
                </a:cubicBezTo>
                <a:cubicBezTo>
                  <a:pt x="7" y="21"/>
                  <a:pt x="7" y="21"/>
                  <a:pt x="7" y="21"/>
                </a:cubicBezTo>
                <a:cubicBezTo>
                  <a:pt x="2" y="18"/>
                  <a:pt x="0" y="12"/>
                  <a:pt x="3" y="7"/>
                </a:cubicBezTo>
                <a:cubicBezTo>
                  <a:pt x="6" y="2"/>
                  <a:pt x="12" y="0"/>
                  <a:pt x="17" y="3"/>
                </a:cubicBezTo>
                <a:lnTo>
                  <a:pt x="28" y="9"/>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6" name="Freeform 19"/>
          <p:cNvSpPr>
            <a:spLocks/>
          </p:cNvSpPr>
          <p:nvPr/>
        </p:nvSpPr>
        <p:spPr bwMode="auto">
          <a:xfrm>
            <a:off x="2962038" y="2965858"/>
            <a:ext cx="94448" cy="56669"/>
          </a:xfrm>
          <a:custGeom>
            <a:avLst/>
            <a:gdLst>
              <a:gd name="T0" fmla="*/ 23 w 34"/>
              <a:gd name="T1" fmla="*/ 0 h 20"/>
              <a:gd name="T2" fmla="*/ 34 w 34"/>
              <a:gd name="T3" fmla="*/ 10 h 20"/>
              <a:gd name="T4" fmla="*/ 23 w 34"/>
              <a:gd name="T5" fmla="*/ 20 h 20"/>
              <a:gd name="T6" fmla="*/ 11 w 34"/>
              <a:gd name="T7" fmla="*/ 20 h 20"/>
              <a:gd name="T8" fmla="*/ 0 w 34"/>
              <a:gd name="T9" fmla="*/ 10 h 20"/>
              <a:gd name="T10" fmla="*/ 11 w 34"/>
              <a:gd name="T11" fmla="*/ 0 h 20"/>
              <a:gd name="T12" fmla="*/ 23 w 3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3" y="0"/>
                </a:moveTo>
                <a:cubicBezTo>
                  <a:pt x="29" y="0"/>
                  <a:pt x="34" y="4"/>
                  <a:pt x="34" y="10"/>
                </a:cubicBezTo>
                <a:cubicBezTo>
                  <a:pt x="34" y="16"/>
                  <a:pt x="29" y="20"/>
                  <a:pt x="23" y="20"/>
                </a:cubicBezTo>
                <a:cubicBezTo>
                  <a:pt x="11" y="20"/>
                  <a:pt x="11" y="20"/>
                  <a:pt x="11" y="20"/>
                </a:cubicBezTo>
                <a:cubicBezTo>
                  <a:pt x="5" y="20"/>
                  <a:pt x="0" y="16"/>
                  <a:pt x="0" y="10"/>
                </a:cubicBezTo>
                <a:cubicBezTo>
                  <a:pt x="0" y="4"/>
                  <a:pt x="5" y="0"/>
                  <a:pt x="11" y="0"/>
                </a:cubicBezTo>
                <a:lnTo>
                  <a:pt x="23" y="0"/>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7" name="Freeform 20"/>
          <p:cNvSpPr>
            <a:spLocks/>
          </p:cNvSpPr>
          <p:nvPr/>
        </p:nvSpPr>
        <p:spPr bwMode="auto">
          <a:xfrm>
            <a:off x="3017527" y="3167741"/>
            <a:ext cx="97990" cy="83823"/>
          </a:xfrm>
          <a:custGeom>
            <a:avLst/>
            <a:gdLst>
              <a:gd name="T0" fmla="*/ 18 w 35"/>
              <a:gd name="T1" fmla="*/ 3 h 30"/>
              <a:gd name="T2" fmla="*/ 32 w 35"/>
              <a:gd name="T3" fmla="*/ 7 h 30"/>
              <a:gd name="T4" fmla="*/ 28 w 35"/>
              <a:gd name="T5" fmla="*/ 21 h 30"/>
              <a:gd name="T6" fmla="*/ 17 w 35"/>
              <a:gd name="T7" fmla="*/ 27 h 30"/>
              <a:gd name="T8" fmla="*/ 3 w 35"/>
              <a:gd name="T9" fmla="*/ 23 h 30"/>
              <a:gd name="T10" fmla="*/ 7 w 35"/>
              <a:gd name="T11" fmla="*/ 9 h 30"/>
              <a:gd name="T12" fmla="*/ 18 w 35"/>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18" y="3"/>
                </a:moveTo>
                <a:cubicBezTo>
                  <a:pt x="23" y="0"/>
                  <a:pt x="29" y="2"/>
                  <a:pt x="32" y="7"/>
                </a:cubicBezTo>
                <a:cubicBezTo>
                  <a:pt x="35" y="12"/>
                  <a:pt x="33" y="18"/>
                  <a:pt x="28" y="21"/>
                </a:cubicBezTo>
                <a:cubicBezTo>
                  <a:pt x="17" y="27"/>
                  <a:pt x="17" y="27"/>
                  <a:pt x="17" y="27"/>
                </a:cubicBezTo>
                <a:cubicBezTo>
                  <a:pt x="12" y="30"/>
                  <a:pt x="6" y="28"/>
                  <a:pt x="3" y="23"/>
                </a:cubicBezTo>
                <a:cubicBezTo>
                  <a:pt x="0" y="18"/>
                  <a:pt x="2" y="12"/>
                  <a:pt x="7" y="9"/>
                </a:cubicBezTo>
                <a:lnTo>
                  <a:pt x="18" y="3"/>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8" name="Freeform 21"/>
          <p:cNvSpPr>
            <a:spLocks/>
          </p:cNvSpPr>
          <p:nvPr/>
        </p:nvSpPr>
        <p:spPr bwMode="auto">
          <a:xfrm>
            <a:off x="3182810" y="3318858"/>
            <a:ext cx="83823" cy="96809"/>
          </a:xfrm>
          <a:custGeom>
            <a:avLst/>
            <a:gdLst>
              <a:gd name="T0" fmla="*/ 9 w 30"/>
              <a:gd name="T1" fmla="*/ 7 h 35"/>
              <a:gd name="T2" fmla="*/ 23 w 30"/>
              <a:gd name="T3" fmla="*/ 3 h 35"/>
              <a:gd name="T4" fmla="*/ 27 w 30"/>
              <a:gd name="T5" fmla="*/ 17 h 35"/>
              <a:gd name="T6" fmla="*/ 21 w 30"/>
              <a:gd name="T7" fmla="*/ 28 h 35"/>
              <a:gd name="T8" fmla="*/ 7 w 30"/>
              <a:gd name="T9" fmla="*/ 32 h 35"/>
              <a:gd name="T10" fmla="*/ 3 w 30"/>
              <a:gd name="T11" fmla="*/ 18 h 35"/>
              <a:gd name="T12" fmla="*/ 9 w 30"/>
              <a:gd name="T13" fmla="*/ 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9" y="7"/>
                </a:moveTo>
                <a:cubicBezTo>
                  <a:pt x="12" y="2"/>
                  <a:pt x="18" y="0"/>
                  <a:pt x="23" y="3"/>
                </a:cubicBezTo>
                <a:cubicBezTo>
                  <a:pt x="28" y="6"/>
                  <a:pt x="30" y="12"/>
                  <a:pt x="27" y="17"/>
                </a:cubicBezTo>
                <a:cubicBezTo>
                  <a:pt x="21" y="28"/>
                  <a:pt x="21" y="28"/>
                  <a:pt x="21" y="28"/>
                </a:cubicBezTo>
                <a:cubicBezTo>
                  <a:pt x="18" y="33"/>
                  <a:pt x="12" y="35"/>
                  <a:pt x="7" y="32"/>
                </a:cubicBezTo>
                <a:cubicBezTo>
                  <a:pt x="2" y="29"/>
                  <a:pt x="0" y="23"/>
                  <a:pt x="3" y="18"/>
                </a:cubicBezTo>
                <a:lnTo>
                  <a:pt x="9" y="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9" name="Freeform 22"/>
          <p:cNvSpPr>
            <a:spLocks/>
          </p:cNvSpPr>
          <p:nvPr/>
        </p:nvSpPr>
        <p:spPr bwMode="auto">
          <a:xfrm>
            <a:off x="3411846" y="3376707"/>
            <a:ext cx="55488" cy="95629"/>
          </a:xfrm>
          <a:custGeom>
            <a:avLst/>
            <a:gdLst>
              <a:gd name="T0" fmla="*/ 0 w 20"/>
              <a:gd name="T1" fmla="*/ 11 h 34"/>
              <a:gd name="T2" fmla="*/ 10 w 20"/>
              <a:gd name="T3" fmla="*/ 0 h 34"/>
              <a:gd name="T4" fmla="*/ 20 w 20"/>
              <a:gd name="T5" fmla="*/ 11 h 34"/>
              <a:gd name="T6" fmla="*/ 20 w 20"/>
              <a:gd name="T7" fmla="*/ 23 h 34"/>
              <a:gd name="T8" fmla="*/ 10 w 20"/>
              <a:gd name="T9" fmla="*/ 34 h 34"/>
              <a:gd name="T10" fmla="*/ 0 w 20"/>
              <a:gd name="T11" fmla="*/ 23 h 34"/>
              <a:gd name="T12" fmla="*/ 0 w 20"/>
              <a:gd name="T13" fmla="*/ 11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0" y="11"/>
                </a:moveTo>
                <a:cubicBezTo>
                  <a:pt x="0" y="5"/>
                  <a:pt x="4" y="0"/>
                  <a:pt x="10" y="0"/>
                </a:cubicBezTo>
                <a:cubicBezTo>
                  <a:pt x="16" y="0"/>
                  <a:pt x="20" y="5"/>
                  <a:pt x="20" y="11"/>
                </a:cubicBezTo>
                <a:cubicBezTo>
                  <a:pt x="20" y="23"/>
                  <a:pt x="20" y="23"/>
                  <a:pt x="20" y="23"/>
                </a:cubicBezTo>
                <a:cubicBezTo>
                  <a:pt x="20" y="29"/>
                  <a:pt x="16" y="34"/>
                  <a:pt x="10" y="34"/>
                </a:cubicBezTo>
                <a:cubicBezTo>
                  <a:pt x="4" y="34"/>
                  <a:pt x="0" y="29"/>
                  <a:pt x="0" y="23"/>
                </a:cubicBezTo>
                <a:lnTo>
                  <a:pt x="0" y="11"/>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0" name="Freeform 23"/>
          <p:cNvSpPr>
            <a:spLocks/>
          </p:cNvSpPr>
          <p:nvPr/>
        </p:nvSpPr>
        <p:spPr bwMode="auto">
          <a:xfrm>
            <a:off x="3612548" y="3318858"/>
            <a:ext cx="83823" cy="96809"/>
          </a:xfrm>
          <a:custGeom>
            <a:avLst/>
            <a:gdLst>
              <a:gd name="T0" fmla="*/ 3 w 30"/>
              <a:gd name="T1" fmla="*/ 17 h 35"/>
              <a:gd name="T2" fmla="*/ 7 w 30"/>
              <a:gd name="T3" fmla="*/ 3 h 35"/>
              <a:gd name="T4" fmla="*/ 21 w 30"/>
              <a:gd name="T5" fmla="*/ 7 h 35"/>
              <a:gd name="T6" fmla="*/ 27 w 30"/>
              <a:gd name="T7" fmla="*/ 18 h 35"/>
              <a:gd name="T8" fmla="*/ 23 w 30"/>
              <a:gd name="T9" fmla="*/ 32 h 35"/>
              <a:gd name="T10" fmla="*/ 9 w 30"/>
              <a:gd name="T11" fmla="*/ 28 h 35"/>
              <a:gd name="T12" fmla="*/ 3 w 30"/>
              <a:gd name="T13" fmla="*/ 1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3" y="17"/>
                </a:moveTo>
                <a:cubicBezTo>
                  <a:pt x="0" y="12"/>
                  <a:pt x="2" y="6"/>
                  <a:pt x="7" y="3"/>
                </a:cubicBezTo>
                <a:cubicBezTo>
                  <a:pt x="12" y="0"/>
                  <a:pt x="18" y="2"/>
                  <a:pt x="21" y="7"/>
                </a:cubicBezTo>
                <a:cubicBezTo>
                  <a:pt x="27" y="18"/>
                  <a:pt x="27" y="18"/>
                  <a:pt x="27" y="18"/>
                </a:cubicBezTo>
                <a:cubicBezTo>
                  <a:pt x="30" y="23"/>
                  <a:pt x="28" y="29"/>
                  <a:pt x="23" y="32"/>
                </a:cubicBezTo>
                <a:cubicBezTo>
                  <a:pt x="18" y="35"/>
                  <a:pt x="12" y="33"/>
                  <a:pt x="9" y="28"/>
                </a:cubicBezTo>
                <a:lnTo>
                  <a:pt x="3" y="1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1" name="Freeform 24"/>
          <p:cNvSpPr>
            <a:spLocks/>
          </p:cNvSpPr>
          <p:nvPr/>
        </p:nvSpPr>
        <p:spPr bwMode="auto">
          <a:xfrm>
            <a:off x="3763664" y="3167741"/>
            <a:ext cx="97990" cy="83823"/>
          </a:xfrm>
          <a:custGeom>
            <a:avLst/>
            <a:gdLst>
              <a:gd name="T0" fmla="*/ 7 w 35"/>
              <a:gd name="T1" fmla="*/ 21 h 30"/>
              <a:gd name="T2" fmla="*/ 3 w 35"/>
              <a:gd name="T3" fmla="*/ 7 h 30"/>
              <a:gd name="T4" fmla="*/ 17 w 35"/>
              <a:gd name="T5" fmla="*/ 3 h 30"/>
              <a:gd name="T6" fmla="*/ 28 w 35"/>
              <a:gd name="T7" fmla="*/ 9 h 30"/>
              <a:gd name="T8" fmla="*/ 32 w 35"/>
              <a:gd name="T9" fmla="*/ 23 h 30"/>
              <a:gd name="T10" fmla="*/ 18 w 35"/>
              <a:gd name="T11" fmla="*/ 27 h 30"/>
              <a:gd name="T12" fmla="*/ 7 w 35"/>
              <a:gd name="T13" fmla="*/ 21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7" y="21"/>
                </a:moveTo>
                <a:cubicBezTo>
                  <a:pt x="2" y="18"/>
                  <a:pt x="0" y="12"/>
                  <a:pt x="3" y="7"/>
                </a:cubicBezTo>
                <a:cubicBezTo>
                  <a:pt x="6" y="2"/>
                  <a:pt x="12" y="0"/>
                  <a:pt x="17" y="3"/>
                </a:cubicBezTo>
                <a:cubicBezTo>
                  <a:pt x="28" y="9"/>
                  <a:pt x="28" y="9"/>
                  <a:pt x="28" y="9"/>
                </a:cubicBezTo>
                <a:cubicBezTo>
                  <a:pt x="33" y="12"/>
                  <a:pt x="35" y="18"/>
                  <a:pt x="32" y="23"/>
                </a:cubicBezTo>
                <a:cubicBezTo>
                  <a:pt x="29" y="28"/>
                  <a:pt x="23" y="30"/>
                  <a:pt x="18" y="27"/>
                </a:cubicBezTo>
                <a:lnTo>
                  <a:pt x="7" y="21"/>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2" name="Freeform 25"/>
          <p:cNvSpPr>
            <a:spLocks/>
          </p:cNvSpPr>
          <p:nvPr/>
        </p:nvSpPr>
        <p:spPr bwMode="auto">
          <a:xfrm>
            <a:off x="3822694" y="2965858"/>
            <a:ext cx="94448" cy="56669"/>
          </a:xfrm>
          <a:custGeom>
            <a:avLst/>
            <a:gdLst>
              <a:gd name="T0" fmla="*/ 11 w 34"/>
              <a:gd name="T1" fmla="*/ 20 h 20"/>
              <a:gd name="T2" fmla="*/ 0 w 34"/>
              <a:gd name="T3" fmla="*/ 10 h 20"/>
              <a:gd name="T4" fmla="*/ 11 w 34"/>
              <a:gd name="T5" fmla="*/ 0 h 20"/>
              <a:gd name="T6" fmla="*/ 23 w 34"/>
              <a:gd name="T7" fmla="*/ 0 h 20"/>
              <a:gd name="T8" fmla="*/ 34 w 34"/>
              <a:gd name="T9" fmla="*/ 10 h 20"/>
              <a:gd name="T10" fmla="*/ 23 w 34"/>
              <a:gd name="T11" fmla="*/ 20 h 20"/>
              <a:gd name="T12" fmla="*/ 11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11" y="20"/>
                </a:moveTo>
                <a:cubicBezTo>
                  <a:pt x="5" y="20"/>
                  <a:pt x="0" y="16"/>
                  <a:pt x="0" y="10"/>
                </a:cubicBezTo>
                <a:cubicBezTo>
                  <a:pt x="0" y="4"/>
                  <a:pt x="5" y="0"/>
                  <a:pt x="11" y="0"/>
                </a:cubicBezTo>
                <a:cubicBezTo>
                  <a:pt x="23" y="0"/>
                  <a:pt x="23" y="0"/>
                  <a:pt x="23" y="0"/>
                </a:cubicBezTo>
                <a:cubicBezTo>
                  <a:pt x="29" y="0"/>
                  <a:pt x="34" y="4"/>
                  <a:pt x="34" y="10"/>
                </a:cubicBezTo>
                <a:cubicBezTo>
                  <a:pt x="34" y="16"/>
                  <a:pt x="29" y="20"/>
                  <a:pt x="23" y="20"/>
                </a:cubicBezTo>
                <a:lnTo>
                  <a:pt x="11" y="20"/>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3" name="Freeform 26"/>
          <p:cNvSpPr>
            <a:spLocks/>
          </p:cNvSpPr>
          <p:nvPr/>
        </p:nvSpPr>
        <p:spPr bwMode="auto">
          <a:xfrm>
            <a:off x="3763664" y="2736822"/>
            <a:ext cx="97990" cy="83823"/>
          </a:xfrm>
          <a:custGeom>
            <a:avLst/>
            <a:gdLst>
              <a:gd name="T0" fmla="*/ 17 w 35"/>
              <a:gd name="T1" fmla="*/ 27 h 30"/>
              <a:gd name="T2" fmla="*/ 3 w 35"/>
              <a:gd name="T3" fmla="*/ 23 h 30"/>
              <a:gd name="T4" fmla="*/ 7 w 35"/>
              <a:gd name="T5" fmla="*/ 9 h 30"/>
              <a:gd name="T6" fmla="*/ 18 w 35"/>
              <a:gd name="T7" fmla="*/ 3 h 30"/>
              <a:gd name="T8" fmla="*/ 32 w 35"/>
              <a:gd name="T9" fmla="*/ 7 h 30"/>
              <a:gd name="T10" fmla="*/ 28 w 35"/>
              <a:gd name="T11" fmla="*/ 21 h 30"/>
              <a:gd name="T12" fmla="*/ 17 w 35"/>
              <a:gd name="T13" fmla="*/ 27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17" y="27"/>
                </a:moveTo>
                <a:cubicBezTo>
                  <a:pt x="12" y="30"/>
                  <a:pt x="6" y="28"/>
                  <a:pt x="3" y="23"/>
                </a:cubicBezTo>
                <a:cubicBezTo>
                  <a:pt x="0" y="18"/>
                  <a:pt x="2" y="12"/>
                  <a:pt x="7" y="9"/>
                </a:cubicBezTo>
                <a:cubicBezTo>
                  <a:pt x="18" y="3"/>
                  <a:pt x="18" y="3"/>
                  <a:pt x="18" y="3"/>
                </a:cubicBezTo>
                <a:cubicBezTo>
                  <a:pt x="23" y="0"/>
                  <a:pt x="29" y="2"/>
                  <a:pt x="32" y="7"/>
                </a:cubicBezTo>
                <a:cubicBezTo>
                  <a:pt x="35" y="12"/>
                  <a:pt x="33" y="18"/>
                  <a:pt x="28" y="21"/>
                </a:cubicBezTo>
                <a:lnTo>
                  <a:pt x="17" y="27"/>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4" name="Freeform 27"/>
          <p:cNvSpPr>
            <a:spLocks/>
          </p:cNvSpPr>
          <p:nvPr/>
        </p:nvSpPr>
        <p:spPr bwMode="auto">
          <a:xfrm>
            <a:off x="3612548" y="2572719"/>
            <a:ext cx="83823" cy="96809"/>
          </a:xfrm>
          <a:custGeom>
            <a:avLst/>
            <a:gdLst>
              <a:gd name="T0" fmla="*/ 21 w 30"/>
              <a:gd name="T1" fmla="*/ 28 h 35"/>
              <a:gd name="T2" fmla="*/ 7 w 30"/>
              <a:gd name="T3" fmla="*/ 32 h 35"/>
              <a:gd name="T4" fmla="*/ 3 w 30"/>
              <a:gd name="T5" fmla="*/ 18 h 35"/>
              <a:gd name="T6" fmla="*/ 9 w 30"/>
              <a:gd name="T7" fmla="*/ 7 h 35"/>
              <a:gd name="T8" fmla="*/ 23 w 30"/>
              <a:gd name="T9" fmla="*/ 3 h 35"/>
              <a:gd name="T10" fmla="*/ 27 w 30"/>
              <a:gd name="T11" fmla="*/ 17 h 35"/>
              <a:gd name="T12" fmla="*/ 21 w 30"/>
              <a:gd name="T13" fmla="*/ 28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21" y="28"/>
                </a:moveTo>
                <a:cubicBezTo>
                  <a:pt x="18" y="33"/>
                  <a:pt x="12" y="35"/>
                  <a:pt x="7" y="32"/>
                </a:cubicBezTo>
                <a:cubicBezTo>
                  <a:pt x="2" y="29"/>
                  <a:pt x="0" y="23"/>
                  <a:pt x="3" y="18"/>
                </a:cubicBezTo>
                <a:cubicBezTo>
                  <a:pt x="9" y="7"/>
                  <a:pt x="9" y="7"/>
                  <a:pt x="9" y="7"/>
                </a:cubicBezTo>
                <a:cubicBezTo>
                  <a:pt x="12" y="2"/>
                  <a:pt x="18" y="0"/>
                  <a:pt x="23" y="3"/>
                </a:cubicBezTo>
                <a:cubicBezTo>
                  <a:pt x="28" y="6"/>
                  <a:pt x="30" y="12"/>
                  <a:pt x="27" y="17"/>
                </a:cubicBezTo>
                <a:lnTo>
                  <a:pt x="21" y="28"/>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5" name="Freeform 28"/>
          <p:cNvSpPr>
            <a:spLocks/>
          </p:cNvSpPr>
          <p:nvPr/>
        </p:nvSpPr>
        <p:spPr bwMode="auto">
          <a:xfrm>
            <a:off x="2843979" y="2815922"/>
            <a:ext cx="942117" cy="91024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6" name="Freeform 29"/>
          <p:cNvSpPr>
            <a:spLocks/>
          </p:cNvSpPr>
          <p:nvPr/>
        </p:nvSpPr>
        <p:spPr bwMode="auto">
          <a:xfrm>
            <a:off x="2843979" y="2815922"/>
            <a:ext cx="942117" cy="91024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7" name="Freeform 30"/>
          <p:cNvSpPr>
            <a:spLocks/>
          </p:cNvSpPr>
          <p:nvPr/>
        </p:nvSpPr>
        <p:spPr bwMode="auto">
          <a:xfrm>
            <a:off x="2849882" y="2824186"/>
            <a:ext cx="924408" cy="701277"/>
          </a:xfrm>
          <a:custGeom>
            <a:avLst/>
            <a:gdLst>
              <a:gd name="T0" fmla="*/ 0 w 331"/>
              <a:gd name="T1" fmla="*/ 37 h 251"/>
              <a:gd name="T2" fmla="*/ 312 w 331"/>
              <a:gd name="T3" fmla="*/ 251 h 251"/>
              <a:gd name="T4" fmla="*/ 251 w 331"/>
              <a:gd name="T5" fmla="*/ 55 h 251"/>
              <a:gd name="T6" fmla="*/ 0 w 331"/>
              <a:gd name="T7" fmla="*/ 37 h 251"/>
            </a:gdLst>
            <a:ahLst/>
            <a:cxnLst>
              <a:cxn ang="0">
                <a:pos x="T0" y="T1"/>
              </a:cxn>
              <a:cxn ang="0">
                <a:pos x="T2" y="T3"/>
              </a:cxn>
              <a:cxn ang="0">
                <a:pos x="T4" y="T5"/>
              </a:cxn>
              <a:cxn ang="0">
                <a:pos x="T6" y="T7"/>
              </a:cxn>
            </a:cxnLst>
            <a:rect l="0" t="0" r="r" b="b"/>
            <a:pathLst>
              <a:path w="331" h="251">
                <a:moveTo>
                  <a:pt x="0" y="37"/>
                </a:moveTo>
                <a:cubicBezTo>
                  <a:pt x="312" y="251"/>
                  <a:pt x="312" y="251"/>
                  <a:pt x="312" y="251"/>
                </a:cubicBezTo>
                <a:cubicBezTo>
                  <a:pt x="313" y="239"/>
                  <a:pt x="331" y="109"/>
                  <a:pt x="251" y="55"/>
                </a:cubicBezTo>
                <a:cubicBezTo>
                  <a:pt x="171" y="0"/>
                  <a:pt x="14" y="33"/>
                  <a:pt x="0" y="37"/>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8" name="Freeform 31"/>
          <p:cNvSpPr>
            <a:spLocks/>
          </p:cNvSpPr>
          <p:nvPr/>
        </p:nvSpPr>
        <p:spPr bwMode="auto">
          <a:xfrm>
            <a:off x="2847521" y="2926899"/>
            <a:ext cx="918505" cy="674123"/>
          </a:xfrm>
          <a:custGeom>
            <a:avLst/>
            <a:gdLst>
              <a:gd name="T0" fmla="*/ 778 w 778"/>
              <a:gd name="T1" fmla="*/ 497 h 571"/>
              <a:gd name="T2" fmla="*/ 37 w 778"/>
              <a:gd name="T3" fmla="*/ 24 h 571"/>
              <a:gd name="T4" fmla="*/ 2 w 778"/>
              <a:gd name="T5" fmla="*/ 0 h 571"/>
              <a:gd name="T6" fmla="*/ 19 w 778"/>
              <a:gd name="T7" fmla="*/ 12 h 571"/>
              <a:gd name="T8" fmla="*/ 0 w 778"/>
              <a:gd name="T9" fmla="*/ 0 h 571"/>
              <a:gd name="T10" fmla="*/ 35 w 778"/>
              <a:gd name="T11" fmla="*/ 26 h 571"/>
              <a:gd name="T12" fmla="*/ 778 w 778"/>
              <a:gd name="T13" fmla="*/ 571 h 571"/>
              <a:gd name="T14" fmla="*/ 778 w 778"/>
              <a:gd name="T15" fmla="*/ 497 h 5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8" h="571">
                <a:moveTo>
                  <a:pt x="778" y="497"/>
                </a:moveTo>
                <a:lnTo>
                  <a:pt x="37" y="24"/>
                </a:lnTo>
                <a:lnTo>
                  <a:pt x="2" y="0"/>
                </a:lnTo>
                <a:lnTo>
                  <a:pt x="19" y="12"/>
                </a:lnTo>
                <a:lnTo>
                  <a:pt x="0" y="0"/>
                </a:lnTo>
                <a:lnTo>
                  <a:pt x="35" y="26"/>
                </a:lnTo>
                <a:lnTo>
                  <a:pt x="778" y="571"/>
                </a:lnTo>
                <a:lnTo>
                  <a:pt x="778" y="497"/>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9" name="Freeform 32"/>
          <p:cNvSpPr>
            <a:spLocks/>
          </p:cNvSpPr>
          <p:nvPr/>
        </p:nvSpPr>
        <p:spPr bwMode="auto">
          <a:xfrm>
            <a:off x="3732969" y="2974123"/>
            <a:ext cx="734332" cy="710721"/>
          </a:xfrm>
          <a:custGeom>
            <a:avLst/>
            <a:gdLst>
              <a:gd name="T0" fmla="*/ 263 w 263"/>
              <a:gd name="T1" fmla="*/ 35 h 254"/>
              <a:gd name="T2" fmla="*/ 175 w 263"/>
              <a:gd name="T3" fmla="*/ 211 h 254"/>
              <a:gd name="T4" fmla="*/ 15 w 263"/>
              <a:gd name="T5" fmla="*/ 196 h 254"/>
              <a:gd name="T6" fmla="*/ 66 w 263"/>
              <a:gd name="T7" fmla="*/ 43 h 254"/>
              <a:gd name="T8" fmla="*/ 263 w 263"/>
              <a:gd name="T9" fmla="*/ 35 h 254"/>
            </a:gdLst>
            <a:ahLst/>
            <a:cxnLst>
              <a:cxn ang="0">
                <a:pos x="T0" y="T1"/>
              </a:cxn>
              <a:cxn ang="0">
                <a:pos x="T2" y="T3"/>
              </a:cxn>
              <a:cxn ang="0">
                <a:pos x="T4" y="T5"/>
              </a:cxn>
              <a:cxn ang="0">
                <a:pos x="T6" y="T7"/>
              </a:cxn>
              <a:cxn ang="0">
                <a:pos x="T8" y="T9"/>
              </a:cxn>
            </a:cxnLst>
            <a:rect l="0" t="0" r="r" b="b"/>
            <a:pathLst>
              <a:path w="263" h="254">
                <a:moveTo>
                  <a:pt x="263" y="35"/>
                </a:moveTo>
                <a:cubicBezTo>
                  <a:pt x="263" y="35"/>
                  <a:pt x="241" y="168"/>
                  <a:pt x="175" y="211"/>
                </a:cubicBezTo>
                <a:cubicBezTo>
                  <a:pt x="108" y="254"/>
                  <a:pt x="15" y="196"/>
                  <a:pt x="15" y="196"/>
                </a:cubicBezTo>
                <a:cubicBezTo>
                  <a:pt x="15" y="196"/>
                  <a:pt x="0" y="86"/>
                  <a:pt x="66" y="43"/>
                </a:cubicBezTo>
                <a:cubicBezTo>
                  <a:pt x="132" y="0"/>
                  <a:pt x="263" y="35"/>
                  <a:pt x="263" y="35"/>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0" name="Freeform 33"/>
          <p:cNvSpPr>
            <a:spLocks/>
          </p:cNvSpPr>
          <p:nvPr/>
        </p:nvSpPr>
        <p:spPr bwMode="auto">
          <a:xfrm>
            <a:off x="3741233" y="2980025"/>
            <a:ext cx="723707" cy="539535"/>
          </a:xfrm>
          <a:custGeom>
            <a:avLst/>
            <a:gdLst>
              <a:gd name="T0" fmla="*/ 259 w 259"/>
              <a:gd name="T1" fmla="*/ 32 h 193"/>
              <a:gd name="T2" fmla="*/ 12 w 259"/>
              <a:gd name="T3" fmla="*/ 193 h 193"/>
              <a:gd name="T4" fmla="*/ 63 w 259"/>
              <a:gd name="T5" fmla="*/ 41 h 193"/>
              <a:gd name="T6" fmla="*/ 259 w 259"/>
              <a:gd name="T7" fmla="*/ 32 h 193"/>
            </a:gdLst>
            <a:ahLst/>
            <a:cxnLst>
              <a:cxn ang="0">
                <a:pos x="T0" y="T1"/>
              </a:cxn>
              <a:cxn ang="0">
                <a:pos x="T2" y="T3"/>
              </a:cxn>
              <a:cxn ang="0">
                <a:pos x="T4" y="T5"/>
              </a:cxn>
              <a:cxn ang="0">
                <a:pos x="T6" y="T7"/>
              </a:cxn>
            </a:cxnLst>
            <a:rect l="0" t="0" r="r" b="b"/>
            <a:pathLst>
              <a:path w="259" h="193">
                <a:moveTo>
                  <a:pt x="259" y="32"/>
                </a:moveTo>
                <a:cubicBezTo>
                  <a:pt x="12" y="193"/>
                  <a:pt x="12" y="193"/>
                  <a:pt x="12" y="193"/>
                </a:cubicBezTo>
                <a:cubicBezTo>
                  <a:pt x="10" y="184"/>
                  <a:pt x="0" y="82"/>
                  <a:pt x="63" y="41"/>
                </a:cubicBezTo>
                <a:cubicBezTo>
                  <a:pt x="126" y="0"/>
                  <a:pt x="248" y="30"/>
                  <a:pt x="259" y="32"/>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1" name="Freeform 34"/>
          <p:cNvSpPr>
            <a:spLocks/>
          </p:cNvSpPr>
          <p:nvPr/>
        </p:nvSpPr>
        <p:spPr bwMode="auto">
          <a:xfrm>
            <a:off x="3732969" y="3069751"/>
            <a:ext cx="734332" cy="517103"/>
          </a:xfrm>
          <a:custGeom>
            <a:avLst/>
            <a:gdLst>
              <a:gd name="T0" fmla="*/ 606 w 622"/>
              <a:gd name="T1" fmla="*/ 12 h 438"/>
              <a:gd name="T2" fmla="*/ 620 w 622"/>
              <a:gd name="T3" fmla="*/ 0 h 438"/>
              <a:gd name="T4" fmla="*/ 592 w 622"/>
              <a:gd name="T5" fmla="*/ 19 h 438"/>
              <a:gd name="T6" fmla="*/ 0 w 622"/>
              <a:gd name="T7" fmla="*/ 374 h 438"/>
              <a:gd name="T8" fmla="*/ 0 w 622"/>
              <a:gd name="T9" fmla="*/ 438 h 438"/>
              <a:gd name="T10" fmla="*/ 592 w 622"/>
              <a:gd name="T11" fmla="*/ 21 h 438"/>
              <a:gd name="T12" fmla="*/ 622 w 622"/>
              <a:gd name="T13" fmla="*/ 2 h 438"/>
              <a:gd name="T14" fmla="*/ 606 w 622"/>
              <a:gd name="T15" fmla="*/ 12 h 4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2" h="438">
                <a:moveTo>
                  <a:pt x="606" y="12"/>
                </a:moveTo>
                <a:lnTo>
                  <a:pt x="620" y="0"/>
                </a:lnTo>
                <a:lnTo>
                  <a:pt x="592" y="19"/>
                </a:lnTo>
                <a:lnTo>
                  <a:pt x="0" y="374"/>
                </a:lnTo>
                <a:lnTo>
                  <a:pt x="0" y="438"/>
                </a:lnTo>
                <a:lnTo>
                  <a:pt x="592" y="21"/>
                </a:lnTo>
                <a:lnTo>
                  <a:pt x="622" y="2"/>
                </a:lnTo>
                <a:lnTo>
                  <a:pt x="606" y="12"/>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2" name="Freeform 35"/>
          <p:cNvSpPr>
            <a:spLocks/>
          </p:cNvSpPr>
          <p:nvPr/>
        </p:nvSpPr>
        <p:spPr bwMode="auto">
          <a:xfrm>
            <a:off x="3712898" y="3527824"/>
            <a:ext cx="75558" cy="695374"/>
          </a:xfrm>
          <a:custGeom>
            <a:avLst/>
            <a:gdLst>
              <a:gd name="T0" fmla="*/ 0 w 27"/>
              <a:gd name="T1" fmla="*/ 240 h 249"/>
              <a:gd name="T2" fmla="*/ 9 w 27"/>
              <a:gd name="T3" fmla="*/ 249 h 249"/>
              <a:gd name="T4" fmla="*/ 18 w 27"/>
              <a:gd name="T5" fmla="*/ 249 h 249"/>
              <a:gd name="T6" fmla="*/ 27 w 27"/>
              <a:gd name="T7" fmla="*/ 240 h 249"/>
              <a:gd name="T8" fmla="*/ 27 w 27"/>
              <a:gd name="T9" fmla="*/ 9 h 249"/>
              <a:gd name="T10" fmla="*/ 18 w 27"/>
              <a:gd name="T11" fmla="*/ 0 h 249"/>
              <a:gd name="T12" fmla="*/ 9 w 27"/>
              <a:gd name="T13" fmla="*/ 0 h 249"/>
              <a:gd name="T14" fmla="*/ 0 w 27"/>
              <a:gd name="T15" fmla="*/ 9 h 249"/>
              <a:gd name="T16" fmla="*/ 0 w 27"/>
              <a:gd name="T17" fmla="*/ 2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49">
                <a:moveTo>
                  <a:pt x="0" y="240"/>
                </a:moveTo>
                <a:cubicBezTo>
                  <a:pt x="0" y="245"/>
                  <a:pt x="4" y="249"/>
                  <a:pt x="9" y="249"/>
                </a:cubicBezTo>
                <a:cubicBezTo>
                  <a:pt x="18" y="249"/>
                  <a:pt x="18" y="249"/>
                  <a:pt x="18" y="249"/>
                </a:cubicBezTo>
                <a:cubicBezTo>
                  <a:pt x="23" y="249"/>
                  <a:pt x="27" y="245"/>
                  <a:pt x="27" y="240"/>
                </a:cubicBezTo>
                <a:cubicBezTo>
                  <a:pt x="27" y="9"/>
                  <a:pt x="27" y="9"/>
                  <a:pt x="27" y="9"/>
                </a:cubicBezTo>
                <a:cubicBezTo>
                  <a:pt x="27" y="4"/>
                  <a:pt x="23" y="0"/>
                  <a:pt x="18" y="0"/>
                </a:cubicBezTo>
                <a:cubicBezTo>
                  <a:pt x="9" y="0"/>
                  <a:pt x="9" y="0"/>
                  <a:pt x="9" y="0"/>
                </a:cubicBezTo>
                <a:cubicBezTo>
                  <a:pt x="4" y="0"/>
                  <a:pt x="0" y="4"/>
                  <a:pt x="0" y="9"/>
                </a:cubicBezTo>
                <a:lnTo>
                  <a:pt x="0" y="240"/>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3" name="Freeform 36"/>
          <p:cNvSpPr>
            <a:spLocks/>
          </p:cNvSpPr>
          <p:nvPr/>
        </p:nvSpPr>
        <p:spPr bwMode="auto">
          <a:xfrm>
            <a:off x="3363441" y="3963466"/>
            <a:ext cx="755582" cy="639885"/>
          </a:xfrm>
          <a:custGeom>
            <a:avLst/>
            <a:gdLst>
              <a:gd name="T0" fmla="*/ 576 w 640"/>
              <a:gd name="T1" fmla="*/ 542 h 542"/>
              <a:gd name="T2" fmla="*/ 64 w 640"/>
              <a:gd name="T3" fmla="*/ 542 h 542"/>
              <a:gd name="T4" fmla="*/ 0 w 640"/>
              <a:gd name="T5" fmla="*/ 0 h 542"/>
              <a:gd name="T6" fmla="*/ 640 w 640"/>
              <a:gd name="T7" fmla="*/ 0 h 542"/>
              <a:gd name="T8" fmla="*/ 576 w 640"/>
              <a:gd name="T9" fmla="*/ 542 h 542"/>
            </a:gdLst>
            <a:ahLst/>
            <a:cxnLst>
              <a:cxn ang="0">
                <a:pos x="T0" y="T1"/>
              </a:cxn>
              <a:cxn ang="0">
                <a:pos x="T2" y="T3"/>
              </a:cxn>
              <a:cxn ang="0">
                <a:pos x="T4" y="T5"/>
              </a:cxn>
              <a:cxn ang="0">
                <a:pos x="T6" y="T7"/>
              </a:cxn>
              <a:cxn ang="0">
                <a:pos x="T8" y="T9"/>
              </a:cxn>
            </a:cxnLst>
            <a:rect l="0" t="0" r="r" b="b"/>
            <a:pathLst>
              <a:path w="640" h="542">
                <a:moveTo>
                  <a:pt x="576" y="542"/>
                </a:moveTo>
                <a:lnTo>
                  <a:pt x="64" y="542"/>
                </a:lnTo>
                <a:lnTo>
                  <a:pt x="0" y="0"/>
                </a:lnTo>
                <a:lnTo>
                  <a:pt x="640" y="0"/>
                </a:lnTo>
                <a:lnTo>
                  <a:pt x="576" y="542"/>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4" name="Freeform 37"/>
          <p:cNvSpPr>
            <a:spLocks/>
          </p:cNvSpPr>
          <p:nvPr/>
        </p:nvSpPr>
        <p:spPr bwMode="auto">
          <a:xfrm>
            <a:off x="3743594" y="3963466"/>
            <a:ext cx="375430" cy="639885"/>
          </a:xfrm>
          <a:custGeom>
            <a:avLst/>
            <a:gdLst>
              <a:gd name="T0" fmla="*/ 0 w 318"/>
              <a:gd name="T1" fmla="*/ 0 h 542"/>
              <a:gd name="T2" fmla="*/ 0 w 318"/>
              <a:gd name="T3" fmla="*/ 542 h 542"/>
              <a:gd name="T4" fmla="*/ 254 w 318"/>
              <a:gd name="T5" fmla="*/ 542 h 542"/>
              <a:gd name="T6" fmla="*/ 318 w 318"/>
              <a:gd name="T7" fmla="*/ 0 h 542"/>
              <a:gd name="T8" fmla="*/ 0 w 318"/>
              <a:gd name="T9" fmla="*/ 0 h 542"/>
            </a:gdLst>
            <a:ahLst/>
            <a:cxnLst>
              <a:cxn ang="0">
                <a:pos x="T0" y="T1"/>
              </a:cxn>
              <a:cxn ang="0">
                <a:pos x="T2" y="T3"/>
              </a:cxn>
              <a:cxn ang="0">
                <a:pos x="T4" y="T5"/>
              </a:cxn>
              <a:cxn ang="0">
                <a:pos x="T6" y="T7"/>
              </a:cxn>
              <a:cxn ang="0">
                <a:pos x="T8" y="T9"/>
              </a:cxn>
            </a:cxnLst>
            <a:rect l="0" t="0" r="r" b="b"/>
            <a:pathLst>
              <a:path w="318" h="542">
                <a:moveTo>
                  <a:pt x="0" y="0"/>
                </a:moveTo>
                <a:lnTo>
                  <a:pt x="0" y="542"/>
                </a:lnTo>
                <a:lnTo>
                  <a:pt x="254" y="542"/>
                </a:lnTo>
                <a:lnTo>
                  <a:pt x="318" y="0"/>
                </a:lnTo>
                <a:lnTo>
                  <a:pt x="0" y="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5" name="Freeform 38"/>
          <p:cNvSpPr>
            <a:spLocks/>
          </p:cNvSpPr>
          <p:nvPr/>
        </p:nvSpPr>
        <p:spPr bwMode="auto">
          <a:xfrm>
            <a:off x="3363441" y="3963466"/>
            <a:ext cx="755582" cy="56669"/>
          </a:xfrm>
          <a:custGeom>
            <a:avLst/>
            <a:gdLst>
              <a:gd name="T0" fmla="*/ 632 w 640"/>
              <a:gd name="T1" fmla="*/ 48 h 48"/>
              <a:gd name="T2" fmla="*/ 640 w 640"/>
              <a:gd name="T3" fmla="*/ 0 h 48"/>
              <a:gd name="T4" fmla="*/ 0 w 640"/>
              <a:gd name="T5" fmla="*/ 0 h 48"/>
              <a:gd name="T6" fmla="*/ 8 w 640"/>
              <a:gd name="T7" fmla="*/ 48 h 48"/>
              <a:gd name="T8" fmla="*/ 632 w 640"/>
              <a:gd name="T9" fmla="*/ 48 h 48"/>
            </a:gdLst>
            <a:ahLst/>
            <a:cxnLst>
              <a:cxn ang="0">
                <a:pos x="T0" y="T1"/>
              </a:cxn>
              <a:cxn ang="0">
                <a:pos x="T2" y="T3"/>
              </a:cxn>
              <a:cxn ang="0">
                <a:pos x="T4" y="T5"/>
              </a:cxn>
              <a:cxn ang="0">
                <a:pos x="T6" y="T7"/>
              </a:cxn>
              <a:cxn ang="0">
                <a:pos x="T8" y="T9"/>
              </a:cxn>
            </a:cxnLst>
            <a:rect l="0" t="0" r="r" b="b"/>
            <a:pathLst>
              <a:path w="640" h="48">
                <a:moveTo>
                  <a:pt x="632" y="48"/>
                </a:moveTo>
                <a:lnTo>
                  <a:pt x="640" y="0"/>
                </a:lnTo>
                <a:lnTo>
                  <a:pt x="0" y="0"/>
                </a:lnTo>
                <a:lnTo>
                  <a:pt x="8" y="48"/>
                </a:lnTo>
                <a:lnTo>
                  <a:pt x="632" y="48"/>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6" name="Freeform 39"/>
          <p:cNvSpPr>
            <a:spLocks/>
          </p:cNvSpPr>
          <p:nvPr/>
        </p:nvSpPr>
        <p:spPr bwMode="auto">
          <a:xfrm>
            <a:off x="3307954" y="3846586"/>
            <a:ext cx="866559" cy="116880"/>
          </a:xfrm>
          <a:custGeom>
            <a:avLst/>
            <a:gdLst>
              <a:gd name="T0" fmla="*/ 310 w 310"/>
              <a:gd name="T1" fmla="*/ 35 h 42"/>
              <a:gd name="T2" fmla="*/ 302 w 310"/>
              <a:gd name="T3" fmla="*/ 42 h 42"/>
              <a:gd name="T4" fmla="*/ 8 w 310"/>
              <a:gd name="T5" fmla="*/ 42 h 42"/>
              <a:gd name="T6" fmla="*/ 0 w 310"/>
              <a:gd name="T7" fmla="*/ 35 h 42"/>
              <a:gd name="T8" fmla="*/ 0 w 310"/>
              <a:gd name="T9" fmla="*/ 8 h 42"/>
              <a:gd name="T10" fmla="*/ 8 w 310"/>
              <a:gd name="T11" fmla="*/ 0 h 42"/>
              <a:gd name="T12" fmla="*/ 302 w 310"/>
              <a:gd name="T13" fmla="*/ 0 h 42"/>
              <a:gd name="T14" fmla="*/ 310 w 310"/>
              <a:gd name="T15" fmla="*/ 8 h 42"/>
              <a:gd name="T16" fmla="*/ 310 w 310"/>
              <a:gd name="T1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42">
                <a:moveTo>
                  <a:pt x="310" y="35"/>
                </a:moveTo>
                <a:cubicBezTo>
                  <a:pt x="310" y="39"/>
                  <a:pt x="307" y="42"/>
                  <a:pt x="302" y="42"/>
                </a:cubicBezTo>
                <a:cubicBezTo>
                  <a:pt x="8" y="42"/>
                  <a:pt x="8" y="42"/>
                  <a:pt x="8" y="42"/>
                </a:cubicBezTo>
                <a:cubicBezTo>
                  <a:pt x="3" y="42"/>
                  <a:pt x="0" y="39"/>
                  <a:pt x="0" y="35"/>
                </a:cubicBezTo>
                <a:cubicBezTo>
                  <a:pt x="0" y="8"/>
                  <a:pt x="0" y="8"/>
                  <a:pt x="0" y="8"/>
                </a:cubicBezTo>
                <a:cubicBezTo>
                  <a:pt x="0" y="3"/>
                  <a:pt x="3" y="0"/>
                  <a:pt x="8" y="0"/>
                </a:cubicBezTo>
                <a:cubicBezTo>
                  <a:pt x="302" y="0"/>
                  <a:pt x="302" y="0"/>
                  <a:pt x="302" y="0"/>
                </a:cubicBezTo>
                <a:cubicBezTo>
                  <a:pt x="307" y="0"/>
                  <a:pt x="310" y="3"/>
                  <a:pt x="310" y="8"/>
                </a:cubicBezTo>
                <a:lnTo>
                  <a:pt x="310" y="35"/>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7" name="Freeform 40"/>
          <p:cNvSpPr>
            <a:spLocks/>
          </p:cNvSpPr>
          <p:nvPr/>
        </p:nvSpPr>
        <p:spPr bwMode="auto">
          <a:xfrm>
            <a:off x="4411812" y="2427504"/>
            <a:ext cx="97990" cy="108615"/>
          </a:xfrm>
          <a:custGeom>
            <a:avLst/>
            <a:gdLst>
              <a:gd name="T0" fmla="*/ 7 w 35"/>
              <a:gd name="T1" fmla="*/ 0 h 39"/>
              <a:gd name="T2" fmla="*/ 0 w 35"/>
              <a:gd name="T3" fmla="*/ 10 h 39"/>
              <a:gd name="T4" fmla="*/ 35 w 35"/>
              <a:gd name="T5" fmla="*/ 39 h 39"/>
              <a:gd name="T6" fmla="*/ 7 w 35"/>
              <a:gd name="T7" fmla="*/ 0 h 39"/>
            </a:gdLst>
            <a:ahLst/>
            <a:cxnLst>
              <a:cxn ang="0">
                <a:pos x="T0" y="T1"/>
              </a:cxn>
              <a:cxn ang="0">
                <a:pos x="T2" y="T3"/>
              </a:cxn>
              <a:cxn ang="0">
                <a:pos x="T4" y="T5"/>
              </a:cxn>
              <a:cxn ang="0">
                <a:pos x="T6" y="T7"/>
              </a:cxn>
            </a:cxnLst>
            <a:rect l="0" t="0" r="r" b="b"/>
            <a:pathLst>
              <a:path w="35" h="39">
                <a:moveTo>
                  <a:pt x="7" y="0"/>
                </a:moveTo>
                <a:cubicBezTo>
                  <a:pt x="7" y="0"/>
                  <a:pt x="5" y="4"/>
                  <a:pt x="0" y="10"/>
                </a:cubicBezTo>
                <a:cubicBezTo>
                  <a:pt x="12" y="19"/>
                  <a:pt x="24" y="29"/>
                  <a:pt x="35" y="39"/>
                </a:cubicBezTo>
                <a:cubicBezTo>
                  <a:pt x="21" y="17"/>
                  <a:pt x="7" y="0"/>
                  <a:pt x="7" y="0"/>
                </a:cubicBezTo>
              </a:path>
            </a:pathLst>
          </a:custGeom>
          <a:solidFill>
            <a:srgbClr val="57582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8" name="Freeform 41"/>
          <p:cNvSpPr>
            <a:spLocks/>
          </p:cNvSpPr>
          <p:nvPr/>
        </p:nvSpPr>
        <p:spPr bwMode="auto">
          <a:xfrm>
            <a:off x="4272501" y="2454658"/>
            <a:ext cx="323484" cy="439183"/>
          </a:xfrm>
          <a:custGeom>
            <a:avLst/>
            <a:gdLst>
              <a:gd name="T0" fmla="*/ 50 w 116"/>
              <a:gd name="T1" fmla="*/ 0 h 157"/>
              <a:gd name="T2" fmla="*/ 48 w 116"/>
              <a:gd name="T3" fmla="*/ 4 h 157"/>
              <a:gd name="T4" fmla="*/ 56 w 116"/>
              <a:gd name="T5" fmla="*/ 35 h 157"/>
              <a:gd name="T6" fmla="*/ 0 w 116"/>
              <a:gd name="T7" fmla="*/ 110 h 157"/>
              <a:gd name="T8" fmla="*/ 57 w 116"/>
              <a:gd name="T9" fmla="*/ 157 h 157"/>
              <a:gd name="T10" fmla="*/ 116 w 116"/>
              <a:gd name="T11" fmla="*/ 99 h 157"/>
              <a:gd name="T12" fmla="*/ 85 w 116"/>
              <a:gd name="T13" fmla="*/ 29 h 157"/>
              <a:gd name="T14" fmla="*/ 50 w 116"/>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57">
                <a:moveTo>
                  <a:pt x="50" y="0"/>
                </a:moveTo>
                <a:cubicBezTo>
                  <a:pt x="49" y="1"/>
                  <a:pt x="49" y="2"/>
                  <a:pt x="48" y="4"/>
                </a:cubicBezTo>
                <a:cubicBezTo>
                  <a:pt x="53" y="16"/>
                  <a:pt x="56" y="26"/>
                  <a:pt x="56" y="35"/>
                </a:cubicBezTo>
                <a:cubicBezTo>
                  <a:pt x="56" y="70"/>
                  <a:pt x="32" y="100"/>
                  <a:pt x="0" y="110"/>
                </a:cubicBezTo>
                <a:cubicBezTo>
                  <a:pt x="5" y="137"/>
                  <a:pt x="29" y="157"/>
                  <a:pt x="57" y="157"/>
                </a:cubicBezTo>
                <a:cubicBezTo>
                  <a:pt x="90" y="157"/>
                  <a:pt x="116" y="131"/>
                  <a:pt x="116" y="99"/>
                </a:cubicBezTo>
                <a:cubicBezTo>
                  <a:pt x="116" y="82"/>
                  <a:pt x="100" y="53"/>
                  <a:pt x="85" y="29"/>
                </a:cubicBezTo>
                <a:cubicBezTo>
                  <a:pt x="74" y="19"/>
                  <a:pt x="62" y="9"/>
                  <a:pt x="50" y="0"/>
                </a:cubicBezTo>
              </a:path>
            </a:pathLst>
          </a:custGeom>
          <a:solidFill>
            <a:srgbClr val="43312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9" name="Freeform 42"/>
          <p:cNvSpPr>
            <a:spLocks/>
          </p:cNvSpPr>
          <p:nvPr/>
        </p:nvSpPr>
        <p:spPr bwMode="auto">
          <a:xfrm>
            <a:off x="4107218" y="2147702"/>
            <a:ext cx="288066" cy="292789"/>
          </a:xfrm>
          <a:custGeom>
            <a:avLst/>
            <a:gdLst>
              <a:gd name="T0" fmla="*/ 36 w 103"/>
              <a:gd name="T1" fmla="*/ 0 h 105"/>
              <a:gd name="T2" fmla="*/ 0 w 103"/>
              <a:gd name="T3" fmla="*/ 52 h 105"/>
              <a:gd name="T4" fmla="*/ 103 w 103"/>
              <a:gd name="T5" fmla="*/ 105 h 105"/>
              <a:gd name="T6" fmla="*/ 36 w 103"/>
              <a:gd name="T7" fmla="*/ 0 h 105"/>
            </a:gdLst>
            <a:ahLst/>
            <a:cxnLst>
              <a:cxn ang="0">
                <a:pos x="T0" y="T1"/>
              </a:cxn>
              <a:cxn ang="0">
                <a:pos x="T2" y="T3"/>
              </a:cxn>
              <a:cxn ang="0">
                <a:pos x="T4" y="T5"/>
              </a:cxn>
              <a:cxn ang="0">
                <a:pos x="T6" y="T7"/>
              </a:cxn>
            </a:cxnLst>
            <a:rect l="0" t="0" r="r" b="b"/>
            <a:pathLst>
              <a:path w="103" h="105">
                <a:moveTo>
                  <a:pt x="36" y="0"/>
                </a:moveTo>
                <a:cubicBezTo>
                  <a:pt x="36" y="0"/>
                  <a:pt x="19" y="23"/>
                  <a:pt x="0" y="52"/>
                </a:cubicBezTo>
                <a:cubicBezTo>
                  <a:pt x="37" y="65"/>
                  <a:pt x="72" y="83"/>
                  <a:pt x="103" y="105"/>
                </a:cubicBezTo>
                <a:cubicBezTo>
                  <a:pt x="81" y="58"/>
                  <a:pt x="36" y="0"/>
                  <a:pt x="36" y="0"/>
                </a:cubicBezTo>
              </a:path>
            </a:pathLst>
          </a:custGeom>
          <a:solidFill>
            <a:srgbClr val="57582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0" name="Freeform 43"/>
          <p:cNvSpPr>
            <a:spLocks/>
          </p:cNvSpPr>
          <p:nvPr/>
        </p:nvSpPr>
        <p:spPr bwMode="auto">
          <a:xfrm>
            <a:off x="3990339" y="2292916"/>
            <a:ext cx="415570" cy="478143"/>
          </a:xfrm>
          <a:custGeom>
            <a:avLst/>
            <a:gdLst>
              <a:gd name="T0" fmla="*/ 42 w 149"/>
              <a:gd name="T1" fmla="*/ 0 h 171"/>
              <a:gd name="T2" fmla="*/ 0 w 149"/>
              <a:gd name="T3" fmla="*/ 93 h 171"/>
              <a:gd name="T4" fmla="*/ 78 w 149"/>
              <a:gd name="T5" fmla="*/ 171 h 171"/>
              <a:gd name="T6" fmla="*/ 101 w 149"/>
              <a:gd name="T7" fmla="*/ 168 h 171"/>
              <a:gd name="T8" fmla="*/ 100 w 149"/>
              <a:gd name="T9" fmla="*/ 157 h 171"/>
              <a:gd name="T10" fmla="*/ 149 w 149"/>
              <a:gd name="T11" fmla="*/ 62 h 171"/>
              <a:gd name="T12" fmla="*/ 145 w 149"/>
              <a:gd name="T13" fmla="*/ 53 h 171"/>
              <a:gd name="T14" fmla="*/ 42 w 149"/>
              <a:gd name="T15" fmla="*/ 0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71">
                <a:moveTo>
                  <a:pt x="42" y="0"/>
                </a:moveTo>
                <a:cubicBezTo>
                  <a:pt x="22" y="31"/>
                  <a:pt x="0" y="70"/>
                  <a:pt x="0" y="93"/>
                </a:cubicBezTo>
                <a:cubicBezTo>
                  <a:pt x="0" y="136"/>
                  <a:pt x="35" y="171"/>
                  <a:pt x="78" y="171"/>
                </a:cubicBezTo>
                <a:cubicBezTo>
                  <a:pt x="86" y="171"/>
                  <a:pt x="94" y="170"/>
                  <a:pt x="101" y="168"/>
                </a:cubicBezTo>
                <a:cubicBezTo>
                  <a:pt x="100" y="164"/>
                  <a:pt x="100" y="161"/>
                  <a:pt x="100" y="157"/>
                </a:cubicBezTo>
                <a:cubicBezTo>
                  <a:pt x="100" y="133"/>
                  <a:pt x="132" y="85"/>
                  <a:pt x="149" y="62"/>
                </a:cubicBezTo>
                <a:cubicBezTo>
                  <a:pt x="147" y="59"/>
                  <a:pt x="146" y="56"/>
                  <a:pt x="145" y="53"/>
                </a:cubicBezTo>
                <a:cubicBezTo>
                  <a:pt x="114" y="31"/>
                  <a:pt x="79" y="13"/>
                  <a:pt x="42" y="0"/>
                </a:cubicBezTo>
              </a:path>
            </a:pathLst>
          </a:custGeom>
          <a:solidFill>
            <a:srgbClr val="43312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1" name="Freeform 44"/>
          <p:cNvSpPr>
            <a:spLocks/>
          </p:cNvSpPr>
          <p:nvPr/>
        </p:nvSpPr>
        <p:spPr bwMode="auto">
          <a:xfrm>
            <a:off x="4268960" y="2466464"/>
            <a:ext cx="159381" cy="296331"/>
          </a:xfrm>
          <a:custGeom>
            <a:avLst/>
            <a:gdLst>
              <a:gd name="T0" fmla="*/ 49 w 57"/>
              <a:gd name="T1" fmla="*/ 0 h 106"/>
              <a:gd name="T2" fmla="*/ 0 w 57"/>
              <a:gd name="T3" fmla="*/ 95 h 106"/>
              <a:gd name="T4" fmla="*/ 1 w 57"/>
              <a:gd name="T5" fmla="*/ 106 h 106"/>
              <a:gd name="T6" fmla="*/ 57 w 57"/>
              <a:gd name="T7" fmla="*/ 31 h 106"/>
              <a:gd name="T8" fmla="*/ 49 w 57"/>
              <a:gd name="T9" fmla="*/ 0 h 106"/>
            </a:gdLst>
            <a:ahLst/>
            <a:cxnLst>
              <a:cxn ang="0">
                <a:pos x="T0" y="T1"/>
              </a:cxn>
              <a:cxn ang="0">
                <a:pos x="T2" y="T3"/>
              </a:cxn>
              <a:cxn ang="0">
                <a:pos x="T4" y="T5"/>
              </a:cxn>
              <a:cxn ang="0">
                <a:pos x="T6" y="T7"/>
              </a:cxn>
              <a:cxn ang="0">
                <a:pos x="T8" y="T9"/>
              </a:cxn>
            </a:cxnLst>
            <a:rect l="0" t="0" r="r" b="b"/>
            <a:pathLst>
              <a:path w="57" h="106">
                <a:moveTo>
                  <a:pt x="49" y="0"/>
                </a:moveTo>
                <a:cubicBezTo>
                  <a:pt x="32" y="23"/>
                  <a:pt x="0" y="71"/>
                  <a:pt x="0" y="95"/>
                </a:cubicBezTo>
                <a:cubicBezTo>
                  <a:pt x="0" y="99"/>
                  <a:pt x="0" y="102"/>
                  <a:pt x="1" y="106"/>
                </a:cubicBezTo>
                <a:cubicBezTo>
                  <a:pt x="33" y="96"/>
                  <a:pt x="57" y="66"/>
                  <a:pt x="57" y="31"/>
                </a:cubicBezTo>
                <a:cubicBezTo>
                  <a:pt x="57" y="22"/>
                  <a:pt x="54" y="12"/>
                  <a:pt x="49" y="0"/>
                </a:cubicBezTo>
              </a:path>
            </a:pathLst>
          </a:custGeom>
          <a:solidFill>
            <a:srgbClr val="3F2E1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2" name="Freeform 45"/>
          <p:cNvSpPr>
            <a:spLocks/>
          </p:cNvSpPr>
          <p:nvPr/>
        </p:nvSpPr>
        <p:spPr bwMode="auto">
          <a:xfrm>
            <a:off x="4009229" y="2111103"/>
            <a:ext cx="441543" cy="629260"/>
          </a:xfrm>
          <a:custGeom>
            <a:avLst/>
            <a:gdLst>
              <a:gd name="T0" fmla="*/ 158 w 158"/>
              <a:gd name="T1" fmla="*/ 146 h 225"/>
              <a:gd name="T2" fmla="*/ 79 w 158"/>
              <a:gd name="T3" fmla="*/ 225 h 225"/>
              <a:gd name="T4" fmla="*/ 0 w 158"/>
              <a:gd name="T5" fmla="*/ 146 h 225"/>
              <a:gd name="T6" fmla="*/ 79 w 158"/>
              <a:gd name="T7" fmla="*/ 0 h 225"/>
              <a:gd name="T8" fmla="*/ 158 w 158"/>
              <a:gd name="T9" fmla="*/ 146 h 225"/>
            </a:gdLst>
            <a:ahLst/>
            <a:cxnLst>
              <a:cxn ang="0">
                <a:pos x="T0" y="T1"/>
              </a:cxn>
              <a:cxn ang="0">
                <a:pos x="T2" y="T3"/>
              </a:cxn>
              <a:cxn ang="0">
                <a:pos x="T4" y="T5"/>
              </a:cxn>
              <a:cxn ang="0">
                <a:pos x="T6" y="T7"/>
              </a:cxn>
              <a:cxn ang="0">
                <a:pos x="T8" y="T9"/>
              </a:cxn>
            </a:cxnLst>
            <a:rect l="0" t="0" r="r" b="b"/>
            <a:pathLst>
              <a:path w="158" h="225">
                <a:moveTo>
                  <a:pt x="158" y="146"/>
                </a:moveTo>
                <a:cubicBezTo>
                  <a:pt x="158" y="190"/>
                  <a:pt x="122" y="225"/>
                  <a:pt x="79" y="225"/>
                </a:cubicBezTo>
                <a:cubicBezTo>
                  <a:pt x="35" y="225"/>
                  <a:pt x="0" y="190"/>
                  <a:pt x="0" y="146"/>
                </a:cubicBezTo>
                <a:cubicBezTo>
                  <a:pt x="0" y="103"/>
                  <a:pt x="79" y="0"/>
                  <a:pt x="79" y="0"/>
                </a:cubicBezTo>
                <a:cubicBezTo>
                  <a:pt x="79" y="0"/>
                  <a:pt x="158" y="103"/>
                  <a:pt x="158" y="146"/>
                </a:cubicBezTo>
                <a:close/>
              </a:path>
            </a:pathLst>
          </a:custGeom>
          <a:solidFill>
            <a:srgbClr val="448D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3" name="Freeform 46"/>
          <p:cNvSpPr>
            <a:spLocks/>
          </p:cNvSpPr>
          <p:nvPr/>
        </p:nvSpPr>
        <p:spPr bwMode="auto">
          <a:xfrm>
            <a:off x="4230000" y="2113465"/>
            <a:ext cx="220772" cy="626899"/>
          </a:xfrm>
          <a:custGeom>
            <a:avLst/>
            <a:gdLst>
              <a:gd name="T0" fmla="*/ 0 w 79"/>
              <a:gd name="T1" fmla="*/ 0 h 224"/>
              <a:gd name="T2" fmla="*/ 0 w 79"/>
              <a:gd name="T3" fmla="*/ 224 h 224"/>
              <a:gd name="T4" fmla="*/ 79 w 79"/>
              <a:gd name="T5" fmla="*/ 145 h 224"/>
              <a:gd name="T6" fmla="*/ 0 w 79"/>
              <a:gd name="T7" fmla="*/ 0 h 224"/>
            </a:gdLst>
            <a:ahLst/>
            <a:cxnLst>
              <a:cxn ang="0">
                <a:pos x="T0" y="T1"/>
              </a:cxn>
              <a:cxn ang="0">
                <a:pos x="T2" y="T3"/>
              </a:cxn>
              <a:cxn ang="0">
                <a:pos x="T4" y="T5"/>
              </a:cxn>
              <a:cxn ang="0">
                <a:pos x="T6" y="T7"/>
              </a:cxn>
            </a:cxnLst>
            <a:rect l="0" t="0" r="r" b="b"/>
            <a:pathLst>
              <a:path w="79" h="224">
                <a:moveTo>
                  <a:pt x="0" y="0"/>
                </a:moveTo>
                <a:cubicBezTo>
                  <a:pt x="0" y="224"/>
                  <a:pt x="0" y="224"/>
                  <a:pt x="0" y="224"/>
                </a:cubicBezTo>
                <a:cubicBezTo>
                  <a:pt x="44" y="224"/>
                  <a:pt x="79" y="188"/>
                  <a:pt x="79" y="145"/>
                </a:cubicBezTo>
                <a:cubicBezTo>
                  <a:pt x="79" y="103"/>
                  <a:pt x="6" y="7"/>
                  <a:pt x="0" y="0"/>
                </a:cubicBezTo>
                <a:close/>
              </a:path>
            </a:pathLst>
          </a:custGeom>
          <a:solidFill>
            <a:srgbClr val="2F707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4" name="Freeform 47"/>
          <p:cNvSpPr>
            <a:spLocks/>
          </p:cNvSpPr>
          <p:nvPr/>
        </p:nvSpPr>
        <p:spPr bwMode="auto">
          <a:xfrm>
            <a:off x="4305558" y="2415698"/>
            <a:ext cx="316400" cy="453351"/>
          </a:xfrm>
          <a:custGeom>
            <a:avLst/>
            <a:gdLst>
              <a:gd name="T0" fmla="*/ 113 w 113"/>
              <a:gd name="T1" fmla="*/ 105 h 162"/>
              <a:gd name="T2" fmla="*/ 56 w 113"/>
              <a:gd name="T3" fmla="*/ 162 h 162"/>
              <a:gd name="T4" fmla="*/ 0 w 113"/>
              <a:gd name="T5" fmla="*/ 105 h 162"/>
              <a:gd name="T6" fmla="*/ 56 w 113"/>
              <a:gd name="T7" fmla="*/ 0 h 162"/>
              <a:gd name="T8" fmla="*/ 113 w 113"/>
              <a:gd name="T9" fmla="*/ 105 h 162"/>
            </a:gdLst>
            <a:ahLst/>
            <a:cxnLst>
              <a:cxn ang="0">
                <a:pos x="T0" y="T1"/>
              </a:cxn>
              <a:cxn ang="0">
                <a:pos x="T2" y="T3"/>
              </a:cxn>
              <a:cxn ang="0">
                <a:pos x="T4" y="T5"/>
              </a:cxn>
              <a:cxn ang="0">
                <a:pos x="T6" y="T7"/>
              </a:cxn>
              <a:cxn ang="0">
                <a:pos x="T8" y="T9"/>
              </a:cxn>
            </a:cxnLst>
            <a:rect l="0" t="0" r="r" b="b"/>
            <a:pathLst>
              <a:path w="113" h="162">
                <a:moveTo>
                  <a:pt x="113" y="105"/>
                </a:moveTo>
                <a:cubicBezTo>
                  <a:pt x="113" y="136"/>
                  <a:pt x="87" y="162"/>
                  <a:pt x="56" y="162"/>
                </a:cubicBezTo>
                <a:cubicBezTo>
                  <a:pt x="25" y="162"/>
                  <a:pt x="0" y="136"/>
                  <a:pt x="0" y="105"/>
                </a:cubicBezTo>
                <a:cubicBezTo>
                  <a:pt x="0" y="74"/>
                  <a:pt x="56" y="0"/>
                  <a:pt x="56" y="0"/>
                </a:cubicBezTo>
                <a:cubicBezTo>
                  <a:pt x="56" y="0"/>
                  <a:pt x="113" y="74"/>
                  <a:pt x="113" y="105"/>
                </a:cubicBezTo>
                <a:close/>
              </a:path>
            </a:pathLst>
          </a:custGeom>
          <a:solidFill>
            <a:srgbClr val="448D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5" name="Freeform 48"/>
          <p:cNvSpPr>
            <a:spLocks/>
          </p:cNvSpPr>
          <p:nvPr/>
        </p:nvSpPr>
        <p:spPr bwMode="auto">
          <a:xfrm>
            <a:off x="4464939" y="2418059"/>
            <a:ext cx="157020" cy="450989"/>
          </a:xfrm>
          <a:custGeom>
            <a:avLst/>
            <a:gdLst>
              <a:gd name="T0" fmla="*/ 0 w 56"/>
              <a:gd name="T1" fmla="*/ 0 h 161"/>
              <a:gd name="T2" fmla="*/ 0 w 56"/>
              <a:gd name="T3" fmla="*/ 161 h 161"/>
              <a:gd name="T4" fmla="*/ 56 w 56"/>
              <a:gd name="T5" fmla="*/ 104 h 161"/>
              <a:gd name="T6" fmla="*/ 0 w 56"/>
              <a:gd name="T7" fmla="*/ 0 h 161"/>
            </a:gdLst>
            <a:ahLst/>
            <a:cxnLst>
              <a:cxn ang="0">
                <a:pos x="T0" y="T1"/>
              </a:cxn>
              <a:cxn ang="0">
                <a:pos x="T2" y="T3"/>
              </a:cxn>
              <a:cxn ang="0">
                <a:pos x="T4" y="T5"/>
              </a:cxn>
              <a:cxn ang="0">
                <a:pos x="T6" y="T7"/>
              </a:cxn>
            </a:cxnLst>
            <a:rect l="0" t="0" r="r" b="b"/>
            <a:pathLst>
              <a:path w="56" h="161">
                <a:moveTo>
                  <a:pt x="0" y="0"/>
                </a:moveTo>
                <a:cubicBezTo>
                  <a:pt x="0" y="161"/>
                  <a:pt x="0" y="161"/>
                  <a:pt x="0" y="161"/>
                </a:cubicBezTo>
                <a:cubicBezTo>
                  <a:pt x="31" y="160"/>
                  <a:pt x="56" y="135"/>
                  <a:pt x="56" y="104"/>
                </a:cubicBezTo>
                <a:cubicBezTo>
                  <a:pt x="56" y="74"/>
                  <a:pt x="3" y="5"/>
                  <a:pt x="0" y="0"/>
                </a:cubicBezTo>
                <a:close/>
              </a:path>
            </a:pathLst>
          </a:custGeom>
          <a:solidFill>
            <a:srgbClr val="2F707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6" name="Oval 49"/>
          <p:cNvSpPr>
            <a:spLocks noChangeArrowheads="1"/>
          </p:cNvSpPr>
          <p:nvPr/>
        </p:nvSpPr>
        <p:spPr bwMode="auto">
          <a:xfrm>
            <a:off x="2684598" y="3830057"/>
            <a:ext cx="277441" cy="276260"/>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7" name="Oval 50"/>
          <p:cNvSpPr>
            <a:spLocks noChangeArrowheads="1"/>
          </p:cNvSpPr>
          <p:nvPr/>
        </p:nvSpPr>
        <p:spPr bwMode="auto">
          <a:xfrm>
            <a:off x="2888841" y="2102840"/>
            <a:ext cx="210146" cy="208967"/>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8" name="Oval 51"/>
          <p:cNvSpPr>
            <a:spLocks noChangeArrowheads="1"/>
          </p:cNvSpPr>
          <p:nvPr/>
        </p:nvSpPr>
        <p:spPr bwMode="auto">
          <a:xfrm>
            <a:off x="4769533" y="2980025"/>
            <a:ext cx="263274" cy="263274"/>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9" name="Oval 52"/>
          <p:cNvSpPr>
            <a:spLocks noChangeArrowheads="1"/>
          </p:cNvSpPr>
          <p:nvPr/>
        </p:nvSpPr>
        <p:spPr bwMode="auto">
          <a:xfrm>
            <a:off x="3152115" y="2047351"/>
            <a:ext cx="110976" cy="108615"/>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0" name="Oval 53"/>
          <p:cNvSpPr>
            <a:spLocks noChangeArrowheads="1"/>
          </p:cNvSpPr>
          <p:nvPr/>
        </p:nvSpPr>
        <p:spPr bwMode="auto">
          <a:xfrm>
            <a:off x="2539384" y="4011870"/>
            <a:ext cx="145214" cy="145214"/>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1" name="Freeform 54"/>
          <p:cNvSpPr>
            <a:spLocks/>
          </p:cNvSpPr>
          <p:nvPr/>
        </p:nvSpPr>
        <p:spPr bwMode="auto">
          <a:xfrm>
            <a:off x="4364588" y="3944576"/>
            <a:ext cx="310498" cy="276260"/>
          </a:xfrm>
          <a:custGeom>
            <a:avLst/>
            <a:gdLst>
              <a:gd name="T0" fmla="*/ 102 w 111"/>
              <a:gd name="T1" fmla="*/ 11 h 99"/>
              <a:gd name="T2" fmla="*/ 100 w 111"/>
              <a:gd name="T3" fmla="*/ 10 h 99"/>
              <a:gd name="T4" fmla="*/ 66 w 111"/>
              <a:gd name="T5" fmla="*/ 10 h 99"/>
              <a:gd name="T6" fmla="*/ 55 w 111"/>
              <a:gd name="T7" fmla="*/ 21 h 99"/>
              <a:gd name="T8" fmla="*/ 44 w 111"/>
              <a:gd name="T9" fmla="*/ 10 h 99"/>
              <a:gd name="T10" fmla="*/ 11 w 111"/>
              <a:gd name="T11" fmla="*/ 10 h 99"/>
              <a:gd name="T12" fmla="*/ 9 w 111"/>
              <a:gd name="T13" fmla="*/ 11 h 99"/>
              <a:gd name="T14" fmla="*/ 9 w 111"/>
              <a:gd name="T15" fmla="*/ 45 h 99"/>
              <a:gd name="T16" fmla="*/ 24 w 111"/>
              <a:gd name="T17" fmla="*/ 60 h 99"/>
              <a:gd name="T18" fmla="*/ 21 w 111"/>
              <a:gd name="T19" fmla="*/ 64 h 99"/>
              <a:gd name="T20" fmla="*/ 21 w 111"/>
              <a:gd name="T21" fmla="*/ 90 h 99"/>
              <a:gd name="T22" fmla="*/ 22 w 111"/>
              <a:gd name="T23" fmla="*/ 91 h 99"/>
              <a:gd name="T24" fmla="*/ 49 w 111"/>
              <a:gd name="T25" fmla="*/ 91 h 99"/>
              <a:gd name="T26" fmla="*/ 55 w 111"/>
              <a:gd name="T27" fmla="*/ 85 h 99"/>
              <a:gd name="T28" fmla="*/ 62 w 111"/>
              <a:gd name="T29" fmla="*/ 91 h 99"/>
              <a:gd name="T30" fmla="*/ 89 w 111"/>
              <a:gd name="T31" fmla="*/ 91 h 99"/>
              <a:gd name="T32" fmla="*/ 90 w 111"/>
              <a:gd name="T33" fmla="*/ 90 h 99"/>
              <a:gd name="T34" fmla="*/ 90 w 111"/>
              <a:gd name="T35" fmla="*/ 64 h 99"/>
              <a:gd name="T36" fmla="*/ 86 w 111"/>
              <a:gd name="T37" fmla="*/ 60 h 99"/>
              <a:gd name="T38" fmla="*/ 102 w 111"/>
              <a:gd name="T39" fmla="*/ 45 h 99"/>
              <a:gd name="T40" fmla="*/ 102 w 111"/>
              <a:gd name="T41" fmla="*/ 1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99">
                <a:moveTo>
                  <a:pt x="102" y="11"/>
                </a:moveTo>
                <a:cubicBezTo>
                  <a:pt x="100" y="10"/>
                  <a:pt x="100" y="10"/>
                  <a:pt x="100" y="10"/>
                </a:cubicBezTo>
                <a:cubicBezTo>
                  <a:pt x="91" y="0"/>
                  <a:pt x="76" y="0"/>
                  <a:pt x="66" y="10"/>
                </a:cubicBezTo>
                <a:cubicBezTo>
                  <a:pt x="55" y="21"/>
                  <a:pt x="55" y="21"/>
                  <a:pt x="55" y="21"/>
                </a:cubicBezTo>
                <a:cubicBezTo>
                  <a:pt x="44" y="10"/>
                  <a:pt x="44" y="10"/>
                  <a:pt x="44" y="10"/>
                </a:cubicBezTo>
                <a:cubicBezTo>
                  <a:pt x="35" y="0"/>
                  <a:pt x="20" y="0"/>
                  <a:pt x="11" y="10"/>
                </a:cubicBezTo>
                <a:cubicBezTo>
                  <a:pt x="9" y="11"/>
                  <a:pt x="9" y="11"/>
                  <a:pt x="9" y="11"/>
                </a:cubicBezTo>
                <a:cubicBezTo>
                  <a:pt x="0" y="21"/>
                  <a:pt x="0" y="36"/>
                  <a:pt x="9" y="45"/>
                </a:cubicBezTo>
                <a:cubicBezTo>
                  <a:pt x="24" y="60"/>
                  <a:pt x="24" y="60"/>
                  <a:pt x="24" y="60"/>
                </a:cubicBezTo>
                <a:cubicBezTo>
                  <a:pt x="21" y="64"/>
                  <a:pt x="21" y="64"/>
                  <a:pt x="21" y="64"/>
                </a:cubicBezTo>
                <a:cubicBezTo>
                  <a:pt x="14" y="71"/>
                  <a:pt x="14" y="83"/>
                  <a:pt x="21" y="90"/>
                </a:cubicBezTo>
                <a:cubicBezTo>
                  <a:pt x="22" y="91"/>
                  <a:pt x="22" y="91"/>
                  <a:pt x="22" y="91"/>
                </a:cubicBezTo>
                <a:cubicBezTo>
                  <a:pt x="29" y="99"/>
                  <a:pt x="41" y="99"/>
                  <a:pt x="49" y="91"/>
                </a:cubicBezTo>
                <a:cubicBezTo>
                  <a:pt x="55" y="85"/>
                  <a:pt x="55" y="85"/>
                  <a:pt x="55" y="85"/>
                </a:cubicBezTo>
                <a:cubicBezTo>
                  <a:pt x="62" y="91"/>
                  <a:pt x="62" y="91"/>
                  <a:pt x="62" y="91"/>
                </a:cubicBezTo>
                <a:cubicBezTo>
                  <a:pt x="69" y="99"/>
                  <a:pt x="81" y="99"/>
                  <a:pt x="89" y="91"/>
                </a:cubicBezTo>
                <a:cubicBezTo>
                  <a:pt x="90" y="90"/>
                  <a:pt x="90" y="90"/>
                  <a:pt x="90" y="90"/>
                </a:cubicBezTo>
                <a:cubicBezTo>
                  <a:pt x="97" y="83"/>
                  <a:pt x="97" y="71"/>
                  <a:pt x="90" y="64"/>
                </a:cubicBezTo>
                <a:cubicBezTo>
                  <a:pt x="86" y="60"/>
                  <a:pt x="86" y="60"/>
                  <a:pt x="86" y="60"/>
                </a:cubicBezTo>
                <a:cubicBezTo>
                  <a:pt x="102" y="45"/>
                  <a:pt x="102" y="45"/>
                  <a:pt x="102" y="45"/>
                </a:cubicBezTo>
                <a:cubicBezTo>
                  <a:pt x="111" y="36"/>
                  <a:pt x="111" y="21"/>
                  <a:pt x="102" y="11"/>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2" name="Freeform 55"/>
          <p:cNvSpPr>
            <a:spLocks/>
          </p:cNvSpPr>
          <p:nvPr/>
        </p:nvSpPr>
        <p:spPr bwMode="auto">
          <a:xfrm>
            <a:off x="4518066" y="3944576"/>
            <a:ext cx="157020" cy="276260"/>
          </a:xfrm>
          <a:custGeom>
            <a:avLst/>
            <a:gdLst>
              <a:gd name="T0" fmla="*/ 47 w 56"/>
              <a:gd name="T1" fmla="*/ 11 h 99"/>
              <a:gd name="T2" fmla="*/ 45 w 56"/>
              <a:gd name="T3" fmla="*/ 10 h 99"/>
              <a:gd name="T4" fmla="*/ 11 w 56"/>
              <a:gd name="T5" fmla="*/ 10 h 99"/>
              <a:gd name="T6" fmla="*/ 0 w 56"/>
              <a:gd name="T7" fmla="*/ 21 h 99"/>
              <a:gd name="T8" fmla="*/ 0 w 56"/>
              <a:gd name="T9" fmla="*/ 85 h 99"/>
              <a:gd name="T10" fmla="*/ 7 w 56"/>
              <a:gd name="T11" fmla="*/ 91 h 99"/>
              <a:gd name="T12" fmla="*/ 34 w 56"/>
              <a:gd name="T13" fmla="*/ 91 h 99"/>
              <a:gd name="T14" fmla="*/ 35 w 56"/>
              <a:gd name="T15" fmla="*/ 90 h 99"/>
              <a:gd name="T16" fmla="*/ 35 w 56"/>
              <a:gd name="T17" fmla="*/ 64 h 99"/>
              <a:gd name="T18" fmla="*/ 31 w 56"/>
              <a:gd name="T19" fmla="*/ 60 h 99"/>
              <a:gd name="T20" fmla="*/ 47 w 56"/>
              <a:gd name="T21" fmla="*/ 45 h 99"/>
              <a:gd name="T22" fmla="*/ 47 w 56"/>
              <a:gd name="T23" fmla="*/ 1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9">
                <a:moveTo>
                  <a:pt x="47" y="11"/>
                </a:moveTo>
                <a:cubicBezTo>
                  <a:pt x="45" y="10"/>
                  <a:pt x="45" y="10"/>
                  <a:pt x="45" y="10"/>
                </a:cubicBezTo>
                <a:cubicBezTo>
                  <a:pt x="36" y="0"/>
                  <a:pt x="21" y="0"/>
                  <a:pt x="11" y="10"/>
                </a:cubicBezTo>
                <a:cubicBezTo>
                  <a:pt x="0" y="21"/>
                  <a:pt x="0" y="21"/>
                  <a:pt x="0" y="21"/>
                </a:cubicBezTo>
                <a:cubicBezTo>
                  <a:pt x="0" y="85"/>
                  <a:pt x="0" y="85"/>
                  <a:pt x="0" y="85"/>
                </a:cubicBezTo>
                <a:cubicBezTo>
                  <a:pt x="7" y="91"/>
                  <a:pt x="7" y="91"/>
                  <a:pt x="7" y="91"/>
                </a:cubicBezTo>
                <a:cubicBezTo>
                  <a:pt x="14" y="99"/>
                  <a:pt x="26" y="99"/>
                  <a:pt x="34" y="91"/>
                </a:cubicBezTo>
                <a:cubicBezTo>
                  <a:pt x="35" y="90"/>
                  <a:pt x="35" y="90"/>
                  <a:pt x="35" y="90"/>
                </a:cubicBezTo>
                <a:cubicBezTo>
                  <a:pt x="42" y="83"/>
                  <a:pt x="42" y="71"/>
                  <a:pt x="35" y="64"/>
                </a:cubicBezTo>
                <a:cubicBezTo>
                  <a:pt x="31" y="60"/>
                  <a:pt x="31" y="60"/>
                  <a:pt x="31" y="60"/>
                </a:cubicBezTo>
                <a:cubicBezTo>
                  <a:pt x="47" y="45"/>
                  <a:pt x="47" y="45"/>
                  <a:pt x="47" y="45"/>
                </a:cubicBezTo>
                <a:cubicBezTo>
                  <a:pt x="56" y="36"/>
                  <a:pt x="56" y="21"/>
                  <a:pt x="47" y="11"/>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pic>
        <p:nvPicPr>
          <p:cNvPr id="2" name="09 - Morrocan Roll">
            <a:hlinkClick r:id="" action="ppaction://media"/>
          </p:cNvPr>
          <p:cNvPicPr>
            <a:picLocks noChangeAspect="1"/>
          </p:cNvPicPr>
          <p:nvPr>
            <a:videoFile r:link="rId1"/>
            <p:extLst>
              <p:ext uri="{DAA4B4D4-6D71-4841-9C94-3DE7FCFB9230}">
                <p14:media xmlns:p14="http://schemas.microsoft.com/office/powerpoint/2010/main" xmlns="" r:embed="rId4">
                  <p14:trim st="3205" end="2875.8333"/>
                </p14:media>
              </p:ext>
            </p:extLst>
          </p:nvPr>
        </p:nvPicPr>
        <p:blipFill>
          <a:blip r:embed="rId5" cstate="print"/>
          <a:stretch>
            <a:fillRect/>
          </a:stretch>
        </p:blipFill>
        <p:spPr>
          <a:xfrm>
            <a:off x="0" y="-111369"/>
            <a:ext cx="609600" cy="609600"/>
          </a:xfrm>
          <a:prstGeom prst="rect">
            <a:avLst/>
          </a:prstGeom>
        </p:spPr>
      </p:pic>
    </p:spTree>
    <p:extLst>
      <p:ext uri="{BB962C8B-B14F-4D97-AF65-F5344CB8AC3E}">
        <p14:creationId xmlns:p14="http://schemas.microsoft.com/office/powerpoint/2010/main" xmlns="" val="111123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7" repeatCount="indefinite" fill="remove" display="0">
                  <p:stCondLst>
                    <p:cond delay="indefinite"/>
                  </p:stCondLst>
                  <p:endCondLst>
                    <p:cond evt="onStopAudio" delay="0">
                      <p:tgtEl>
                        <p:sldTgt/>
                      </p:tgtEl>
                    </p:cond>
                  </p:endCondLst>
                </p:cTn>
                <p:tgtEl>
                  <p:spTgt spid="2"/>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组合 101"/>
          <p:cNvGrpSpPr>
            <a:grpSpLocks noChangeAspect="1"/>
          </p:cNvGrpSpPr>
          <p:nvPr/>
        </p:nvGrpSpPr>
        <p:grpSpPr>
          <a:xfrm>
            <a:off x="2171038" y="2047351"/>
            <a:ext cx="2861769" cy="2556000"/>
            <a:chOff x="2003425" y="1700645"/>
            <a:chExt cx="3848101" cy="3436938"/>
          </a:xfrm>
        </p:grpSpPr>
        <p:sp>
          <p:nvSpPr>
            <p:cNvPr id="103" name="Oval 7"/>
            <p:cNvSpPr>
              <a:spLocks noChangeArrowheads="1"/>
            </p:cNvSpPr>
            <p:nvPr/>
          </p:nvSpPr>
          <p:spPr bwMode="auto">
            <a:xfrm>
              <a:off x="2616200" y="1948295"/>
              <a:ext cx="2997200" cy="2998788"/>
            </a:xfrm>
            <a:prstGeom prst="ellipse">
              <a:avLst/>
            </a:prstGeom>
            <a:solidFill>
              <a:srgbClr val="513D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4" name="Freeform 8"/>
            <p:cNvSpPr>
              <a:spLocks/>
            </p:cNvSpPr>
            <p:nvPr/>
          </p:nvSpPr>
          <p:spPr bwMode="auto">
            <a:xfrm>
              <a:off x="2003425" y="2605520"/>
              <a:ext cx="909638" cy="533400"/>
            </a:xfrm>
            <a:custGeom>
              <a:avLst/>
              <a:gdLst>
                <a:gd name="T0" fmla="*/ 57 w 242"/>
                <a:gd name="T1" fmla="*/ 31 h 142"/>
                <a:gd name="T2" fmla="*/ 69 w 242"/>
                <a:gd name="T3" fmla="*/ 32 h 142"/>
                <a:gd name="T4" fmla="*/ 129 w 242"/>
                <a:gd name="T5" fmla="*/ 0 h 142"/>
                <a:gd name="T6" fmla="*/ 201 w 242"/>
                <a:gd name="T7" fmla="*/ 63 h 142"/>
                <a:gd name="T8" fmla="*/ 201 w 242"/>
                <a:gd name="T9" fmla="*/ 63 h 142"/>
                <a:gd name="T10" fmla="*/ 242 w 242"/>
                <a:gd name="T11" fmla="*/ 102 h 142"/>
                <a:gd name="T12" fmla="*/ 201 w 242"/>
                <a:gd name="T13" fmla="*/ 142 h 142"/>
                <a:gd name="T14" fmla="*/ 57 w 242"/>
                <a:gd name="T15" fmla="*/ 142 h 142"/>
                <a:gd name="T16" fmla="*/ 0 w 242"/>
                <a:gd name="T17" fmla="*/ 86 h 142"/>
                <a:gd name="T18" fmla="*/ 57 w 242"/>
                <a:gd name="T19"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142">
                  <a:moveTo>
                    <a:pt x="57" y="31"/>
                  </a:moveTo>
                  <a:cubicBezTo>
                    <a:pt x="61" y="31"/>
                    <a:pt x="65" y="31"/>
                    <a:pt x="69" y="32"/>
                  </a:cubicBezTo>
                  <a:cubicBezTo>
                    <a:pt x="82" y="13"/>
                    <a:pt x="104" y="0"/>
                    <a:pt x="129" y="0"/>
                  </a:cubicBezTo>
                  <a:cubicBezTo>
                    <a:pt x="166" y="0"/>
                    <a:pt x="197" y="28"/>
                    <a:pt x="201" y="63"/>
                  </a:cubicBezTo>
                  <a:cubicBezTo>
                    <a:pt x="201" y="63"/>
                    <a:pt x="201" y="63"/>
                    <a:pt x="201" y="63"/>
                  </a:cubicBezTo>
                  <a:cubicBezTo>
                    <a:pt x="224" y="63"/>
                    <a:pt x="242" y="81"/>
                    <a:pt x="242" y="102"/>
                  </a:cubicBezTo>
                  <a:cubicBezTo>
                    <a:pt x="242" y="124"/>
                    <a:pt x="224" y="142"/>
                    <a:pt x="201" y="142"/>
                  </a:cubicBezTo>
                  <a:cubicBezTo>
                    <a:pt x="57" y="142"/>
                    <a:pt x="57" y="142"/>
                    <a:pt x="57" y="142"/>
                  </a:cubicBezTo>
                  <a:cubicBezTo>
                    <a:pt x="25" y="142"/>
                    <a:pt x="0" y="117"/>
                    <a:pt x="0" y="86"/>
                  </a:cubicBezTo>
                  <a:cubicBezTo>
                    <a:pt x="0" y="55"/>
                    <a:pt x="25" y="31"/>
                    <a:pt x="57" y="31"/>
                  </a:cubicBezTo>
                </a:path>
              </a:pathLst>
            </a:custGeom>
            <a:solidFill>
              <a:srgbClr val="1DA8A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5" name="Freeform 9"/>
            <p:cNvSpPr>
              <a:spLocks/>
            </p:cNvSpPr>
            <p:nvPr/>
          </p:nvSpPr>
          <p:spPr bwMode="auto">
            <a:xfrm>
              <a:off x="2360613" y="2424545"/>
              <a:ext cx="1006475" cy="590550"/>
            </a:xfrm>
            <a:custGeom>
              <a:avLst/>
              <a:gdLst>
                <a:gd name="T0" fmla="*/ 205 w 268"/>
                <a:gd name="T1" fmla="*/ 33 h 157"/>
                <a:gd name="T2" fmla="*/ 192 w 268"/>
                <a:gd name="T3" fmla="*/ 35 h 157"/>
                <a:gd name="T4" fmla="*/ 125 w 268"/>
                <a:gd name="T5" fmla="*/ 0 h 157"/>
                <a:gd name="T6" fmla="*/ 45 w 268"/>
                <a:gd name="T7" fmla="*/ 70 h 157"/>
                <a:gd name="T8" fmla="*/ 45 w 268"/>
                <a:gd name="T9" fmla="*/ 70 h 157"/>
                <a:gd name="T10" fmla="*/ 0 w 268"/>
                <a:gd name="T11" fmla="*/ 113 h 157"/>
                <a:gd name="T12" fmla="*/ 45 w 268"/>
                <a:gd name="T13" fmla="*/ 157 h 157"/>
                <a:gd name="T14" fmla="*/ 205 w 268"/>
                <a:gd name="T15" fmla="*/ 157 h 157"/>
                <a:gd name="T16" fmla="*/ 268 w 268"/>
                <a:gd name="T17" fmla="*/ 95 h 157"/>
                <a:gd name="T18" fmla="*/ 205 w 268"/>
                <a:gd name="T19" fmla="*/ 3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157">
                  <a:moveTo>
                    <a:pt x="205" y="33"/>
                  </a:moveTo>
                  <a:cubicBezTo>
                    <a:pt x="201" y="33"/>
                    <a:pt x="196" y="34"/>
                    <a:pt x="192" y="35"/>
                  </a:cubicBezTo>
                  <a:cubicBezTo>
                    <a:pt x="178" y="14"/>
                    <a:pt x="153" y="0"/>
                    <a:pt x="125" y="0"/>
                  </a:cubicBezTo>
                  <a:cubicBezTo>
                    <a:pt x="84" y="0"/>
                    <a:pt x="49" y="30"/>
                    <a:pt x="45" y="70"/>
                  </a:cubicBezTo>
                  <a:cubicBezTo>
                    <a:pt x="45" y="70"/>
                    <a:pt x="45" y="70"/>
                    <a:pt x="45" y="70"/>
                  </a:cubicBezTo>
                  <a:cubicBezTo>
                    <a:pt x="20" y="70"/>
                    <a:pt x="0" y="89"/>
                    <a:pt x="0" y="113"/>
                  </a:cubicBezTo>
                  <a:cubicBezTo>
                    <a:pt x="0" y="137"/>
                    <a:pt x="20" y="157"/>
                    <a:pt x="45" y="157"/>
                  </a:cubicBezTo>
                  <a:cubicBezTo>
                    <a:pt x="205" y="157"/>
                    <a:pt x="205" y="157"/>
                    <a:pt x="205" y="157"/>
                  </a:cubicBezTo>
                  <a:cubicBezTo>
                    <a:pt x="240" y="157"/>
                    <a:pt x="268" y="129"/>
                    <a:pt x="268" y="95"/>
                  </a:cubicBezTo>
                  <a:cubicBezTo>
                    <a:pt x="268" y="61"/>
                    <a:pt x="240" y="33"/>
                    <a:pt x="205" y="33"/>
                  </a:cubicBezTo>
                </a:path>
              </a:pathLst>
            </a:custGeom>
            <a:solidFill>
              <a:srgbClr val="46D3C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6" name="Freeform 10"/>
            <p:cNvSpPr>
              <a:spLocks/>
            </p:cNvSpPr>
            <p:nvPr/>
          </p:nvSpPr>
          <p:spPr bwMode="auto">
            <a:xfrm>
              <a:off x="2847975" y="2424545"/>
              <a:ext cx="519113" cy="590550"/>
            </a:xfrm>
            <a:custGeom>
              <a:avLst/>
              <a:gdLst>
                <a:gd name="T0" fmla="*/ 0 w 138"/>
                <a:gd name="T1" fmla="*/ 0 h 157"/>
                <a:gd name="T2" fmla="*/ 0 w 138"/>
                <a:gd name="T3" fmla="*/ 157 h 157"/>
                <a:gd name="T4" fmla="*/ 75 w 138"/>
                <a:gd name="T5" fmla="*/ 157 h 157"/>
                <a:gd name="T6" fmla="*/ 138 w 138"/>
                <a:gd name="T7" fmla="*/ 95 h 157"/>
                <a:gd name="T8" fmla="*/ 75 w 138"/>
                <a:gd name="T9" fmla="*/ 33 h 157"/>
                <a:gd name="T10" fmla="*/ 62 w 138"/>
                <a:gd name="T11" fmla="*/ 35 h 157"/>
                <a:gd name="T12" fmla="*/ 62 w 138"/>
                <a:gd name="T13" fmla="*/ 35 h 157"/>
                <a:gd name="T14" fmla="*/ 0 w 138"/>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157">
                  <a:moveTo>
                    <a:pt x="0" y="0"/>
                  </a:moveTo>
                  <a:cubicBezTo>
                    <a:pt x="0" y="157"/>
                    <a:pt x="0" y="157"/>
                    <a:pt x="0" y="157"/>
                  </a:cubicBezTo>
                  <a:cubicBezTo>
                    <a:pt x="75" y="157"/>
                    <a:pt x="75" y="157"/>
                    <a:pt x="75" y="157"/>
                  </a:cubicBezTo>
                  <a:cubicBezTo>
                    <a:pt x="110" y="157"/>
                    <a:pt x="138" y="129"/>
                    <a:pt x="138" y="95"/>
                  </a:cubicBezTo>
                  <a:cubicBezTo>
                    <a:pt x="138" y="61"/>
                    <a:pt x="110" y="33"/>
                    <a:pt x="75" y="33"/>
                  </a:cubicBezTo>
                  <a:cubicBezTo>
                    <a:pt x="71" y="33"/>
                    <a:pt x="66" y="34"/>
                    <a:pt x="62" y="35"/>
                  </a:cubicBezTo>
                  <a:cubicBezTo>
                    <a:pt x="62" y="35"/>
                    <a:pt x="62" y="35"/>
                    <a:pt x="62" y="35"/>
                  </a:cubicBezTo>
                  <a:cubicBezTo>
                    <a:pt x="48" y="15"/>
                    <a:pt x="26" y="2"/>
                    <a:pt x="0" y="0"/>
                  </a:cubicBezTo>
                </a:path>
              </a:pathLst>
            </a:custGeom>
            <a:solidFill>
              <a:srgbClr val="41BDB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7" name="Freeform 11"/>
            <p:cNvSpPr>
              <a:spLocks/>
            </p:cNvSpPr>
            <p:nvPr/>
          </p:nvSpPr>
          <p:spPr bwMode="auto">
            <a:xfrm>
              <a:off x="4764088" y="3369108"/>
              <a:ext cx="1071563" cy="627063"/>
            </a:xfrm>
            <a:custGeom>
              <a:avLst/>
              <a:gdLst>
                <a:gd name="T0" fmla="*/ 67 w 285"/>
                <a:gd name="T1" fmla="*/ 36 h 167"/>
                <a:gd name="T2" fmla="*/ 81 w 285"/>
                <a:gd name="T3" fmla="*/ 37 h 167"/>
                <a:gd name="T4" fmla="*/ 152 w 285"/>
                <a:gd name="T5" fmla="*/ 0 h 167"/>
                <a:gd name="T6" fmla="*/ 237 w 285"/>
                <a:gd name="T7" fmla="*/ 74 h 167"/>
                <a:gd name="T8" fmla="*/ 238 w 285"/>
                <a:gd name="T9" fmla="*/ 74 h 167"/>
                <a:gd name="T10" fmla="*/ 285 w 285"/>
                <a:gd name="T11" fmla="*/ 120 h 167"/>
                <a:gd name="T12" fmla="*/ 238 w 285"/>
                <a:gd name="T13" fmla="*/ 167 h 167"/>
                <a:gd name="T14" fmla="*/ 67 w 285"/>
                <a:gd name="T15" fmla="*/ 167 h 167"/>
                <a:gd name="T16" fmla="*/ 0 w 285"/>
                <a:gd name="T17" fmla="*/ 101 h 167"/>
                <a:gd name="T18" fmla="*/ 67 w 285"/>
                <a:gd name="T19" fmla="*/ 3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5" h="167">
                  <a:moveTo>
                    <a:pt x="67" y="36"/>
                  </a:moveTo>
                  <a:cubicBezTo>
                    <a:pt x="72" y="36"/>
                    <a:pt x="77" y="36"/>
                    <a:pt x="81" y="37"/>
                  </a:cubicBezTo>
                  <a:cubicBezTo>
                    <a:pt x="97" y="15"/>
                    <a:pt x="123" y="0"/>
                    <a:pt x="152" y="0"/>
                  </a:cubicBezTo>
                  <a:cubicBezTo>
                    <a:pt x="196" y="0"/>
                    <a:pt x="232" y="32"/>
                    <a:pt x="237" y="74"/>
                  </a:cubicBezTo>
                  <a:cubicBezTo>
                    <a:pt x="238" y="74"/>
                    <a:pt x="238" y="74"/>
                    <a:pt x="238" y="74"/>
                  </a:cubicBezTo>
                  <a:cubicBezTo>
                    <a:pt x="264" y="74"/>
                    <a:pt x="285" y="95"/>
                    <a:pt x="285" y="120"/>
                  </a:cubicBezTo>
                  <a:cubicBezTo>
                    <a:pt x="285" y="146"/>
                    <a:pt x="264" y="167"/>
                    <a:pt x="238" y="167"/>
                  </a:cubicBezTo>
                  <a:cubicBezTo>
                    <a:pt x="67" y="167"/>
                    <a:pt x="67" y="167"/>
                    <a:pt x="67" y="167"/>
                  </a:cubicBezTo>
                  <a:cubicBezTo>
                    <a:pt x="30" y="167"/>
                    <a:pt x="0" y="137"/>
                    <a:pt x="0" y="101"/>
                  </a:cubicBezTo>
                  <a:cubicBezTo>
                    <a:pt x="0" y="65"/>
                    <a:pt x="30" y="36"/>
                    <a:pt x="67" y="36"/>
                  </a:cubicBezTo>
                </a:path>
              </a:pathLst>
            </a:custGeom>
            <a:solidFill>
              <a:srgbClr val="46D3C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8" name="Freeform 12"/>
            <p:cNvSpPr>
              <a:spLocks/>
            </p:cNvSpPr>
            <p:nvPr/>
          </p:nvSpPr>
          <p:spPr bwMode="auto">
            <a:xfrm>
              <a:off x="5287963" y="3369108"/>
              <a:ext cx="547688" cy="627063"/>
            </a:xfrm>
            <a:custGeom>
              <a:avLst/>
              <a:gdLst>
                <a:gd name="T0" fmla="*/ 13 w 146"/>
                <a:gd name="T1" fmla="*/ 0 h 167"/>
                <a:gd name="T2" fmla="*/ 13 w 146"/>
                <a:gd name="T3" fmla="*/ 0 h 167"/>
                <a:gd name="T4" fmla="*/ 13 w 146"/>
                <a:gd name="T5" fmla="*/ 0 h 167"/>
                <a:gd name="T6" fmla="*/ 13 w 146"/>
                <a:gd name="T7" fmla="*/ 0 h 167"/>
                <a:gd name="T8" fmla="*/ 0 w 146"/>
                <a:gd name="T9" fmla="*/ 1 h 167"/>
                <a:gd name="T10" fmla="*/ 0 w 146"/>
                <a:gd name="T11" fmla="*/ 167 h 167"/>
                <a:gd name="T12" fmla="*/ 99 w 146"/>
                <a:gd name="T13" fmla="*/ 167 h 167"/>
                <a:gd name="T14" fmla="*/ 146 w 146"/>
                <a:gd name="T15" fmla="*/ 120 h 167"/>
                <a:gd name="T16" fmla="*/ 99 w 146"/>
                <a:gd name="T17" fmla="*/ 74 h 167"/>
                <a:gd name="T18" fmla="*/ 98 w 146"/>
                <a:gd name="T19" fmla="*/ 74 h 167"/>
                <a:gd name="T20" fmla="*/ 13 w 146"/>
                <a:gd name="T2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67">
                  <a:moveTo>
                    <a:pt x="13" y="0"/>
                  </a:moveTo>
                  <a:cubicBezTo>
                    <a:pt x="13" y="0"/>
                    <a:pt x="13" y="0"/>
                    <a:pt x="13" y="0"/>
                  </a:cubicBezTo>
                  <a:cubicBezTo>
                    <a:pt x="13" y="0"/>
                    <a:pt x="13" y="0"/>
                    <a:pt x="13" y="0"/>
                  </a:cubicBezTo>
                  <a:cubicBezTo>
                    <a:pt x="13" y="0"/>
                    <a:pt x="13" y="0"/>
                    <a:pt x="13" y="0"/>
                  </a:cubicBezTo>
                  <a:cubicBezTo>
                    <a:pt x="9" y="0"/>
                    <a:pt x="4" y="0"/>
                    <a:pt x="0" y="1"/>
                  </a:cubicBezTo>
                  <a:cubicBezTo>
                    <a:pt x="0" y="167"/>
                    <a:pt x="0" y="167"/>
                    <a:pt x="0" y="167"/>
                  </a:cubicBezTo>
                  <a:cubicBezTo>
                    <a:pt x="99" y="167"/>
                    <a:pt x="99" y="167"/>
                    <a:pt x="99" y="167"/>
                  </a:cubicBezTo>
                  <a:cubicBezTo>
                    <a:pt x="125" y="167"/>
                    <a:pt x="146" y="146"/>
                    <a:pt x="146" y="120"/>
                  </a:cubicBezTo>
                  <a:cubicBezTo>
                    <a:pt x="146" y="95"/>
                    <a:pt x="125" y="74"/>
                    <a:pt x="99" y="74"/>
                  </a:cubicBezTo>
                  <a:cubicBezTo>
                    <a:pt x="98" y="74"/>
                    <a:pt x="98" y="74"/>
                    <a:pt x="98" y="74"/>
                  </a:cubicBezTo>
                  <a:cubicBezTo>
                    <a:pt x="93" y="32"/>
                    <a:pt x="57" y="0"/>
                    <a:pt x="13" y="0"/>
                  </a:cubicBezTo>
                </a:path>
              </a:pathLst>
            </a:custGeom>
            <a:solidFill>
              <a:srgbClr val="41BDB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9" name="Freeform 13"/>
            <p:cNvSpPr>
              <a:spLocks/>
            </p:cNvSpPr>
            <p:nvPr/>
          </p:nvSpPr>
          <p:spPr bwMode="auto">
            <a:xfrm>
              <a:off x="2397125" y="3361170"/>
              <a:ext cx="849313" cy="506413"/>
            </a:xfrm>
            <a:custGeom>
              <a:avLst/>
              <a:gdLst>
                <a:gd name="T0" fmla="*/ 72 w 226"/>
                <a:gd name="T1" fmla="*/ 0 h 135"/>
                <a:gd name="T2" fmla="*/ 95 w 226"/>
                <a:gd name="T3" fmla="*/ 0 h 135"/>
                <a:gd name="T4" fmla="*/ 161 w 226"/>
                <a:gd name="T5" fmla="*/ 40 h 135"/>
                <a:gd name="T6" fmla="*/ 175 w 226"/>
                <a:gd name="T7" fmla="*/ 40 h 135"/>
                <a:gd name="T8" fmla="*/ 226 w 226"/>
                <a:gd name="T9" fmla="*/ 88 h 135"/>
                <a:gd name="T10" fmla="*/ 175 w 226"/>
                <a:gd name="T11" fmla="*/ 135 h 135"/>
                <a:gd name="T12" fmla="*/ 72 w 226"/>
                <a:gd name="T13" fmla="*/ 135 h 135"/>
                <a:gd name="T14" fmla="*/ 0 w 226"/>
                <a:gd name="T15" fmla="*/ 68 h 135"/>
                <a:gd name="T16" fmla="*/ 72 w 226"/>
                <a:gd name="T1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 h="135">
                  <a:moveTo>
                    <a:pt x="72" y="0"/>
                  </a:moveTo>
                  <a:cubicBezTo>
                    <a:pt x="95" y="0"/>
                    <a:pt x="95" y="0"/>
                    <a:pt x="95" y="0"/>
                  </a:cubicBezTo>
                  <a:cubicBezTo>
                    <a:pt x="125" y="0"/>
                    <a:pt x="150" y="17"/>
                    <a:pt x="161" y="40"/>
                  </a:cubicBezTo>
                  <a:cubicBezTo>
                    <a:pt x="175" y="40"/>
                    <a:pt x="175" y="40"/>
                    <a:pt x="175" y="40"/>
                  </a:cubicBezTo>
                  <a:cubicBezTo>
                    <a:pt x="203" y="40"/>
                    <a:pt x="226" y="61"/>
                    <a:pt x="226" y="88"/>
                  </a:cubicBezTo>
                  <a:cubicBezTo>
                    <a:pt x="226" y="114"/>
                    <a:pt x="203" y="135"/>
                    <a:pt x="175" y="135"/>
                  </a:cubicBezTo>
                  <a:cubicBezTo>
                    <a:pt x="72" y="135"/>
                    <a:pt x="72" y="135"/>
                    <a:pt x="72" y="135"/>
                  </a:cubicBezTo>
                  <a:cubicBezTo>
                    <a:pt x="32" y="135"/>
                    <a:pt x="0" y="105"/>
                    <a:pt x="0" y="68"/>
                  </a:cubicBezTo>
                  <a:cubicBezTo>
                    <a:pt x="0" y="31"/>
                    <a:pt x="32" y="0"/>
                    <a:pt x="72" y="0"/>
                  </a:cubicBezTo>
                  <a:close/>
                </a:path>
              </a:pathLst>
            </a:custGeom>
            <a:solidFill>
              <a:srgbClr val="1DA8A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0" name="Oval 14"/>
            <p:cNvSpPr>
              <a:spLocks noChangeArrowheads="1"/>
            </p:cNvSpPr>
            <p:nvPr/>
          </p:nvSpPr>
          <p:spPr bwMode="auto">
            <a:xfrm>
              <a:off x="3246438" y="2511858"/>
              <a:ext cx="925513" cy="923925"/>
            </a:xfrm>
            <a:prstGeom prst="ellipse">
              <a:avLst/>
            </a:pr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1" name="Freeform 15"/>
            <p:cNvSpPr>
              <a:spLocks/>
            </p:cNvSpPr>
            <p:nvPr/>
          </p:nvSpPr>
          <p:spPr bwMode="auto">
            <a:xfrm>
              <a:off x="3713163" y="2511858"/>
              <a:ext cx="458788" cy="923925"/>
            </a:xfrm>
            <a:custGeom>
              <a:avLst/>
              <a:gdLst>
                <a:gd name="T0" fmla="*/ 0 w 122"/>
                <a:gd name="T1" fmla="*/ 0 h 246"/>
                <a:gd name="T2" fmla="*/ 0 w 122"/>
                <a:gd name="T3" fmla="*/ 246 h 246"/>
                <a:gd name="T4" fmla="*/ 122 w 122"/>
                <a:gd name="T5" fmla="*/ 123 h 246"/>
                <a:gd name="T6" fmla="*/ 0 w 122"/>
                <a:gd name="T7" fmla="*/ 0 h 246"/>
              </a:gdLst>
              <a:ahLst/>
              <a:cxnLst>
                <a:cxn ang="0">
                  <a:pos x="T0" y="T1"/>
                </a:cxn>
                <a:cxn ang="0">
                  <a:pos x="T2" y="T3"/>
                </a:cxn>
                <a:cxn ang="0">
                  <a:pos x="T4" y="T5"/>
                </a:cxn>
                <a:cxn ang="0">
                  <a:pos x="T6" y="T7"/>
                </a:cxn>
              </a:cxnLst>
              <a:rect l="0" t="0" r="r" b="b"/>
              <a:pathLst>
                <a:path w="122" h="246">
                  <a:moveTo>
                    <a:pt x="0" y="0"/>
                  </a:moveTo>
                  <a:cubicBezTo>
                    <a:pt x="0" y="246"/>
                    <a:pt x="0" y="246"/>
                    <a:pt x="0" y="246"/>
                  </a:cubicBezTo>
                  <a:cubicBezTo>
                    <a:pt x="67" y="245"/>
                    <a:pt x="122" y="191"/>
                    <a:pt x="122" y="123"/>
                  </a:cubicBezTo>
                  <a:cubicBezTo>
                    <a:pt x="122" y="55"/>
                    <a:pt x="67" y="1"/>
                    <a:pt x="0" y="0"/>
                  </a:cubicBez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2" name="Freeform 16"/>
            <p:cNvSpPr>
              <a:spLocks/>
            </p:cNvSpPr>
            <p:nvPr/>
          </p:nvSpPr>
          <p:spPr bwMode="auto">
            <a:xfrm>
              <a:off x="3671888" y="2330883"/>
              <a:ext cx="74613" cy="128588"/>
            </a:xfrm>
            <a:custGeom>
              <a:avLst/>
              <a:gdLst>
                <a:gd name="T0" fmla="*/ 20 w 20"/>
                <a:gd name="T1" fmla="*/ 23 h 34"/>
                <a:gd name="T2" fmla="*/ 10 w 20"/>
                <a:gd name="T3" fmla="*/ 34 h 34"/>
                <a:gd name="T4" fmla="*/ 0 w 20"/>
                <a:gd name="T5" fmla="*/ 23 h 34"/>
                <a:gd name="T6" fmla="*/ 0 w 20"/>
                <a:gd name="T7" fmla="*/ 11 h 34"/>
                <a:gd name="T8" fmla="*/ 10 w 20"/>
                <a:gd name="T9" fmla="*/ 0 h 34"/>
                <a:gd name="T10" fmla="*/ 20 w 20"/>
                <a:gd name="T11" fmla="*/ 11 h 34"/>
                <a:gd name="T12" fmla="*/ 20 w 20"/>
                <a:gd name="T13" fmla="*/ 23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20" y="23"/>
                  </a:moveTo>
                  <a:cubicBezTo>
                    <a:pt x="20" y="29"/>
                    <a:pt x="16" y="34"/>
                    <a:pt x="10" y="34"/>
                  </a:cubicBezTo>
                  <a:cubicBezTo>
                    <a:pt x="4" y="34"/>
                    <a:pt x="0" y="29"/>
                    <a:pt x="0" y="23"/>
                  </a:cubicBezTo>
                  <a:cubicBezTo>
                    <a:pt x="0" y="11"/>
                    <a:pt x="0" y="11"/>
                    <a:pt x="0" y="11"/>
                  </a:cubicBezTo>
                  <a:cubicBezTo>
                    <a:pt x="0" y="5"/>
                    <a:pt x="4" y="0"/>
                    <a:pt x="10" y="0"/>
                  </a:cubicBezTo>
                  <a:cubicBezTo>
                    <a:pt x="16" y="0"/>
                    <a:pt x="20" y="5"/>
                    <a:pt x="20" y="11"/>
                  </a:cubicBezTo>
                  <a:lnTo>
                    <a:pt x="20" y="23"/>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3" name="Freeform 17"/>
            <p:cNvSpPr>
              <a:spLocks/>
            </p:cNvSpPr>
            <p:nvPr/>
          </p:nvSpPr>
          <p:spPr bwMode="auto">
            <a:xfrm>
              <a:off x="3363913" y="2407083"/>
              <a:ext cx="112713" cy="130175"/>
            </a:xfrm>
            <a:custGeom>
              <a:avLst/>
              <a:gdLst>
                <a:gd name="T0" fmla="*/ 27 w 30"/>
                <a:gd name="T1" fmla="*/ 18 h 35"/>
                <a:gd name="T2" fmla="*/ 23 w 30"/>
                <a:gd name="T3" fmla="*/ 32 h 35"/>
                <a:gd name="T4" fmla="*/ 9 w 30"/>
                <a:gd name="T5" fmla="*/ 28 h 35"/>
                <a:gd name="T6" fmla="*/ 3 w 30"/>
                <a:gd name="T7" fmla="*/ 17 h 35"/>
                <a:gd name="T8" fmla="*/ 7 w 30"/>
                <a:gd name="T9" fmla="*/ 3 h 35"/>
                <a:gd name="T10" fmla="*/ 21 w 30"/>
                <a:gd name="T11" fmla="*/ 7 h 35"/>
                <a:gd name="T12" fmla="*/ 27 w 30"/>
                <a:gd name="T13" fmla="*/ 18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27" y="18"/>
                  </a:moveTo>
                  <a:cubicBezTo>
                    <a:pt x="30" y="23"/>
                    <a:pt x="28" y="29"/>
                    <a:pt x="23" y="32"/>
                  </a:cubicBezTo>
                  <a:cubicBezTo>
                    <a:pt x="18" y="35"/>
                    <a:pt x="12" y="33"/>
                    <a:pt x="9" y="28"/>
                  </a:cubicBezTo>
                  <a:cubicBezTo>
                    <a:pt x="3" y="17"/>
                    <a:pt x="3" y="17"/>
                    <a:pt x="3" y="17"/>
                  </a:cubicBezTo>
                  <a:cubicBezTo>
                    <a:pt x="0" y="12"/>
                    <a:pt x="2" y="6"/>
                    <a:pt x="7" y="3"/>
                  </a:cubicBezTo>
                  <a:cubicBezTo>
                    <a:pt x="12" y="0"/>
                    <a:pt x="18" y="2"/>
                    <a:pt x="21" y="7"/>
                  </a:cubicBezTo>
                  <a:lnTo>
                    <a:pt x="27" y="18"/>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4" name="Freeform 18"/>
            <p:cNvSpPr>
              <a:spLocks/>
            </p:cNvSpPr>
            <p:nvPr/>
          </p:nvSpPr>
          <p:spPr bwMode="auto">
            <a:xfrm>
              <a:off x="3141663" y="2627745"/>
              <a:ext cx="131763" cy="112713"/>
            </a:xfrm>
            <a:custGeom>
              <a:avLst/>
              <a:gdLst>
                <a:gd name="T0" fmla="*/ 28 w 35"/>
                <a:gd name="T1" fmla="*/ 9 h 30"/>
                <a:gd name="T2" fmla="*/ 32 w 35"/>
                <a:gd name="T3" fmla="*/ 23 h 30"/>
                <a:gd name="T4" fmla="*/ 18 w 35"/>
                <a:gd name="T5" fmla="*/ 27 h 30"/>
                <a:gd name="T6" fmla="*/ 7 w 35"/>
                <a:gd name="T7" fmla="*/ 21 h 30"/>
                <a:gd name="T8" fmla="*/ 3 w 35"/>
                <a:gd name="T9" fmla="*/ 7 h 30"/>
                <a:gd name="T10" fmla="*/ 17 w 35"/>
                <a:gd name="T11" fmla="*/ 3 h 30"/>
                <a:gd name="T12" fmla="*/ 28 w 35"/>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28" y="9"/>
                  </a:moveTo>
                  <a:cubicBezTo>
                    <a:pt x="33" y="12"/>
                    <a:pt x="35" y="18"/>
                    <a:pt x="32" y="23"/>
                  </a:cubicBezTo>
                  <a:cubicBezTo>
                    <a:pt x="29" y="28"/>
                    <a:pt x="23" y="30"/>
                    <a:pt x="18" y="27"/>
                  </a:cubicBezTo>
                  <a:cubicBezTo>
                    <a:pt x="7" y="21"/>
                    <a:pt x="7" y="21"/>
                    <a:pt x="7" y="21"/>
                  </a:cubicBezTo>
                  <a:cubicBezTo>
                    <a:pt x="2" y="18"/>
                    <a:pt x="0" y="12"/>
                    <a:pt x="3" y="7"/>
                  </a:cubicBezTo>
                  <a:cubicBezTo>
                    <a:pt x="6" y="2"/>
                    <a:pt x="12" y="0"/>
                    <a:pt x="17" y="3"/>
                  </a:cubicBezTo>
                  <a:lnTo>
                    <a:pt x="28" y="9"/>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5" name="Freeform 19"/>
            <p:cNvSpPr>
              <a:spLocks/>
            </p:cNvSpPr>
            <p:nvPr/>
          </p:nvSpPr>
          <p:spPr bwMode="auto">
            <a:xfrm>
              <a:off x="3067050" y="2935720"/>
              <a:ext cx="127000" cy="76200"/>
            </a:xfrm>
            <a:custGeom>
              <a:avLst/>
              <a:gdLst>
                <a:gd name="T0" fmla="*/ 23 w 34"/>
                <a:gd name="T1" fmla="*/ 0 h 20"/>
                <a:gd name="T2" fmla="*/ 34 w 34"/>
                <a:gd name="T3" fmla="*/ 10 h 20"/>
                <a:gd name="T4" fmla="*/ 23 w 34"/>
                <a:gd name="T5" fmla="*/ 20 h 20"/>
                <a:gd name="T6" fmla="*/ 11 w 34"/>
                <a:gd name="T7" fmla="*/ 20 h 20"/>
                <a:gd name="T8" fmla="*/ 0 w 34"/>
                <a:gd name="T9" fmla="*/ 10 h 20"/>
                <a:gd name="T10" fmla="*/ 11 w 34"/>
                <a:gd name="T11" fmla="*/ 0 h 20"/>
                <a:gd name="T12" fmla="*/ 23 w 3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3" y="0"/>
                  </a:moveTo>
                  <a:cubicBezTo>
                    <a:pt x="29" y="0"/>
                    <a:pt x="34" y="4"/>
                    <a:pt x="34" y="10"/>
                  </a:cubicBezTo>
                  <a:cubicBezTo>
                    <a:pt x="34" y="16"/>
                    <a:pt x="29" y="20"/>
                    <a:pt x="23" y="20"/>
                  </a:cubicBezTo>
                  <a:cubicBezTo>
                    <a:pt x="11" y="20"/>
                    <a:pt x="11" y="20"/>
                    <a:pt x="11" y="20"/>
                  </a:cubicBezTo>
                  <a:cubicBezTo>
                    <a:pt x="5" y="20"/>
                    <a:pt x="0" y="16"/>
                    <a:pt x="0" y="10"/>
                  </a:cubicBezTo>
                  <a:cubicBezTo>
                    <a:pt x="0" y="4"/>
                    <a:pt x="5" y="0"/>
                    <a:pt x="11" y="0"/>
                  </a:cubicBezTo>
                  <a:lnTo>
                    <a:pt x="23" y="0"/>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6" name="Freeform 20"/>
            <p:cNvSpPr>
              <a:spLocks/>
            </p:cNvSpPr>
            <p:nvPr/>
          </p:nvSpPr>
          <p:spPr bwMode="auto">
            <a:xfrm>
              <a:off x="3141663" y="3207183"/>
              <a:ext cx="131763" cy="112713"/>
            </a:xfrm>
            <a:custGeom>
              <a:avLst/>
              <a:gdLst>
                <a:gd name="T0" fmla="*/ 18 w 35"/>
                <a:gd name="T1" fmla="*/ 3 h 30"/>
                <a:gd name="T2" fmla="*/ 32 w 35"/>
                <a:gd name="T3" fmla="*/ 7 h 30"/>
                <a:gd name="T4" fmla="*/ 28 w 35"/>
                <a:gd name="T5" fmla="*/ 21 h 30"/>
                <a:gd name="T6" fmla="*/ 17 w 35"/>
                <a:gd name="T7" fmla="*/ 27 h 30"/>
                <a:gd name="T8" fmla="*/ 3 w 35"/>
                <a:gd name="T9" fmla="*/ 23 h 30"/>
                <a:gd name="T10" fmla="*/ 7 w 35"/>
                <a:gd name="T11" fmla="*/ 9 h 30"/>
                <a:gd name="T12" fmla="*/ 18 w 35"/>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18" y="3"/>
                  </a:moveTo>
                  <a:cubicBezTo>
                    <a:pt x="23" y="0"/>
                    <a:pt x="29" y="2"/>
                    <a:pt x="32" y="7"/>
                  </a:cubicBezTo>
                  <a:cubicBezTo>
                    <a:pt x="35" y="12"/>
                    <a:pt x="33" y="18"/>
                    <a:pt x="28" y="21"/>
                  </a:cubicBezTo>
                  <a:cubicBezTo>
                    <a:pt x="17" y="27"/>
                    <a:pt x="17" y="27"/>
                    <a:pt x="17" y="27"/>
                  </a:cubicBezTo>
                  <a:cubicBezTo>
                    <a:pt x="12" y="30"/>
                    <a:pt x="6" y="28"/>
                    <a:pt x="3" y="23"/>
                  </a:cubicBezTo>
                  <a:cubicBezTo>
                    <a:pt x="0" y="18"/>
                    <a:pt x="2" y="12"/>
                    <a:pt x="7" y="9"/>
                  </a:cubicBezTo>
                  <a:lnTo>
                    <a:pt x="18" y="3"/>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7" name="Freeform 21"/>
            <p:cNvSpPr>
              <a:spLocks/>
            </p:cNvSpPr>
            <p:nvPr/>
          </p:nvSpPr>
          <p:spPr bwMode="auto">
            <a:xfrm>
              <a:off x="3363913" y="3410383"/>
              <a:ext cx="112713" cy="130175"/>
            </a:xfrm>
            <a:custGeom>
              <a:avLst/>
              <a:gdLst>
                <a:gd name="T0" fmla="*/ 9 w 30"/>
                <a:gd name="T1" fmla="*/ 7 h 35"/>
                <a:gd name="T2" fmla="*/ 23 w 30"/>
                <a:gd name="T3" fmla="*/ 3 h 35"/>
                <a:gd name="T4" fmla="*/ 27 w 30"/>
                <a:gd name="T5" fmla="*/ 17 h 35"/>
                <a:gd name="T6" fmla="*/ 21 w 30"/>
                <a:gd name="T7" fmla="*/ 28 h 35"/>
                <a:gd name="T8" fmla="*/ 7 w 30"/>
                <a:gd name="T9" fmla="*/ 32 h 35"/>
                <a:gd name="T10" fmla="*/ 3 w 30"/>
                <a:gd name="T11" fmla="*/ 18 h 35"/>
                <a:gd name="T12" fmla="*/ 9 w 30"/>
                <a:gd name="T13" fmla="*/ 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9" y="7"/>
                  </a:moveTo>
                  <a:cubicBezTo>
                    <a:pt x="12" y="2"/>
                    <a:pt x="18" y="0"/>
                    <a:pt x="23" y="3"/>
                  </a:cubicBezTo>
                  <a:cubicBezTo>
                    <a:pt x="28" y="6"/>
                    <a:pt x="30" y="12"/>
                    <a:pt x="27" y="17"/>
                  </a:cubicBezTo>
                  <a:cubicBezTo>
                    <a:pt x="21" y="28"/>
                    <a:pt x="21" y="28"/>
                    <a:pt x="21" y="28"/>
                  </a:cubicBezTo>
                  <a:cubicBezTo>
                    <a:pt x="18" y="33"/>
                    <a:pt x="12" y="35"/>
                    <a:pt x="7" y="32"/>
                  </a:cubicBezTo>
                  <a:cubicBezTo>
                    <a:pt x="2" y="29"/>
                    <a:pt x="0" y="23"/>
                    <a:pt x="3" y="18"/>
                  </a:cubicBezTo>
                  <a:lnTo>
                    <a:pt x="9" y="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8" name="Freeform 22"/>
            <p:cNvSpPr>
              <a:spLocks/>
            </p:cNvSpPr>
            <p:nvPr/>
          </p:nvSpPr>
          <p:spPr bwMode="auto">
            <a:xfrm>
              <a:off x="3671888" y="3488170"/>
              <a:ext cx="74613" cy="128588"/>
            </a:xfrm>
            <a:custGeom>
              <a:avLst/>
              <a:gdLst>
                <a:gd name="T0" fmla="*/ 0 w 20"/>
                <a:gd name="T1" fmla="*/ 11 h 34"/>
                <a:gd name="T2" fmla="*/ 10 w 20"/>
                <a:gd name="T3" fmla="*/ 0 h 34"/>
                <a:gd name="T4" fmla="*/ 20 w 20"/>
                <a:gd name="T5" fmla="*/ 11 h 34"/>
                <a:gd name="T6" fmla="*/ 20 w 20"/>
                <a:gd name="T7" fmla="*/ 23 h 34"/>
                <a:gd name="T8" fmla="*/ 10 w 20"/>
                <a:gd name="T9" fmla="*/ 34 h 34"/>
                <a:gd name="T10" fmla="*/ 0 w 20"/>
                <a:gd name="T11" fmla="*/ 23 h 34"/>
                <a:gd name="T12" fmla="*/ 0 w 20"/>
                <a:gd name="T13" fmla="*/ 11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0" y="11"/>
                  </a:moveTo>
                  <a:cubicBezTo>
                    <a:pt x="0" y="5"/>
                    <a:pt x="4" y="0"/>
                    <a:pt x="10" y="0"/>
                  </a:cubicBezTo>
                  <a:cubicBezTo>
                    <a:pt x="16" y="0"/>
                    <a:pt x="20" y="5"/>
                    <a:pt x="20" y="11"/>
                  </a:cubicBezTo>
                  <a:cubicBezTo>
                    <a:pt x="20" y="23"/>
                    <a:pt x="20" y="23"/>
                    <a:pt x="20" y="23"/>
                  </a:cubicBezTo>
                  <a:cubicBezTo>
                    <a:pt x="20" y="29"/>
                    <a:pt x="16" y="34"/>
                    <a:pt x="10" y="34"/>
                  </a:cubicBezTo>
                  <a:cubicBezTo>
                    <a:pt x="4" y="34"/>
                    <a:pt x="0" y="29"/>
                    <a:pt x="0" y="23"/>
                  </a:cubicBezTo>
                  <a:lnTo>
                    <a:pt x="0" y="11"/>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9" name="Freeform 23"/>
            <p:cNvSpPr>
              <a:spLocks/>
            </p:cNvSpPr>
            <p:nvPr/>
          </p:nvSpPr>
          <p:spPr bwMode="auto">
            <a:xfrm>
              <a:off x="3941763" y="3410383"/>
              <a:ext cx="112713" cy="130175"/>
            </a:xfrm>
            <a:custGeom>
              <a:avLst/>
              <a:gdLst>
                <a:gd name="T0" fmla="*/ 3 w 30"/>
                <a:gd name="T1" fmla="*/ 17 h 35"/>
                <a:gd name="T2" fmla="*/ 7 w 30"/>
                <a:gd name="T3" fmla="*/ 3 h 35"/>
                <a:gd name="T4" fmla="*/ 21 w 30"/>
                <a:gd name="T5" fmla="*/ 7 h 35"/>
                <a:gd name="T6" fmla="*/ 27 w 30"/>
                <a:gd name="T7" fmla="*/ 18 h 35"/>
                <a:gd name="T8" fmla="*/ 23 w 30"/>
                <a:gd name="T9" fmla="*/ 32 h 35"/>
                <a:gd name="T10" fmla="*/ 9 w 30"/>
                <a:gd name="T11" fmla="*/ 28 h 35"/>
                <a:gd name="T12" fmla="*/ 3 w 30"/>
                <a:gd name="T13" fmla="*/ 1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3" y="17"/>
                  </a:moveTo>
                  <a:cubicBezTo>
                    <a:pt x="0" y="12"/>
                    <a:pt x="2" y="6"/>
                    <a:pt x="7" y="3"/>
                  </a:cubicBezTo>
                  <a:cubicBezTo>
                    <a:pt x="12" y="0"/>
                    <a:pt x="18" y="2"/>
                    <a:pt x="21" y="7"/>
                  </a:cubicBezTo>
                  <a:cubicBezTo>
                    <a:pt x="27" y="18"/>
                    <a:pt x="27" y="18"/>
                    <a:pt x="27" y="18"/>
                  </a:cubicBezTo>
                  <a:cubicBezTo>
                    <a:pt x="30" y="23"/>
                    <a:pt x="28" y="29"/>
                    <a:pt x="23" y="32"/>
                  </a:cubicBezTo>
                  <a:cubicBezTo>
                    <a:pt x="18" y="35"/>
                    <a:pt x="12" y="33"/>
                    <a:pt x="9" y="28"/>
                  </a:cubicBezTo>
                  <a:lnTo>
                    <a:pt x="3" y="1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2" name="Freeform 24"/>
            <p:cNvSpPr>
              <a:spLocks/>
            </p:cNvSpPr>
            <p:nvPr/>
          </p:nvSpPr>
          <p:spPr bwMode="auto">
            <a:xfrm>
              <a:off x="4144963" y="3207183"/>
              <a:ext cx="131763" cy="112713"/>
            </a:xfrm>
            <a:custGeom>
              <a:avLst/>
              <a:gdLst>
                <a:gd name="T0" fmla="*/ 7 w 35"/>
                <a:gd name="T1" fmla="*/ 21 h 30"/>
                <a:gd name="T2" fmla="*/ 3 w 35"/>
                <a:gd name="T3" fmla="*/ 7 h 30"/>
                <a:gd name="T4" fmla="*/ 17 w 35"/>
                <a:gd name="T5" fmla="*/ 3 h 30"/>
                <a:gd name="T6" fmla="*/ 28 w 35"/>
                <a:gd name="T7" fmla="*/ 9 h 30"/>
                <a:gd name="T8" fmla="*/ 32 w 35"/>
                <a:gd name="T9" fmla="*/ 23 h 30"/>
                <a:gd name="T10" fmla="*/ 18 w 35"/>
                <a:gd name="T11" fmla="*/ 27 h 30"/>
                <a:gd name="T12" fmla="*/ 7 w 35"/>
                <a:gd name="T13" fmla="*/ 21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7" y="21"/>
                  </a:moveTo>
                  <a:cubicBezTo>
                    <a:pt x="2" y="18"/>
                    <a:pt x="0" y="12"/>
                    <a:pt x="3" y="7"/>
                  </a:cubicBezTo>
                  <a:cubicBezTo>
                    <a:pt x="6" y="2"/>
                    <a:pt x="12" y="0"/>
                    <a:pt x="17" y="3"/>
                  </a:cubicBezTo>
                  <a:cubicBezTo>
                    <a:pt x="28" y="9"/>
                    <a:pt x="28" y="9"/>
                    <a:pt x="28" y="9"/>
                  </a:cubicBezTo>
                  <a:cubicBezTo>
                    <a:pt x="33" y="12"/>
                    <a:pt x="35" y="18"/>
                    <a:pt x="32" y="23"/>
                  </a:cubicBezTo>
                  <a:cubicBezTo>
                    <a:pt x="29" y="28"/>
                    <a:pt x="23" y="30"/>
                    <a:pt x="18" y="27"/>
                  </a:cubicBezTo>
                  <a:lnTo>
                    <a:pt x="7" y="21"/>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3" name="Freeform 25"/>
            <p:cNvSpPr>
              <a:spLocks/>
            </p:cNvSpPr>
            <p:nvPr/>
          </p:nvSpPr>
          <p:spPr bwMode="auto">
            <a:xfrm>
              <a:off x="4224338" y="2935720"/>
              <a:ext cx="127000" cy="76200"/>
            </a:xfrm>
            <a:custGeom>
              <a:avLst/>
              <a:gdLst>
                <a:gd name="T0" fmla="*/ 11 w 34"/>
                <a:gd name="T1" fmla="*/ 20 h 20"/>
                <a:gd name="T2" fmla="*/ 0 w 34"/>
                <a:gd name="T3" fmla="*/ 10 h 20"/>
                <a:gd name="T4" fmla="*/ 11 w 34"/>
                <a:gd name="T5" fmla="*/ 0 h 20"/>
                <a:gd name="T6" fmla="*/ 23 w 34"/>
                <a:gd name="T7" fmla="*/ 0 h 20"/>
                <a:gd name="T8" fmla="*/ 34 w 34"/>
                <a:gd name="T9" fmla="*/ 10 h 20"/>
                <a:gd name="T10" fmla="*/ 23 w 34"/>
                <a:gd name="T11" fmla="*/ 20 h 20"/>
                <a:gd name="T12" fmla="*/ 11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11" y="20"/>
                  </a:moveTo>
                  <a:cubicBezTo>
                    <a:pt x="5" y="20"/>
                    <a:pt x="0" y="16"/>
                    <a:pt x="0" y="10"/>
                  </a:cubicBezTo>
                  <a:cubicBezTo>
                    <a:pt x="0" y="4"/>
                    <a:pt x="5" y="0"/>
                    <a:pt x="11" y="0"/>
                  </a:cubicBezTo>
                  <a:cubicBezTo>
                    <a:pt x="23" y="0"/>
                    <a:pt x="23" y="0"/>
                    <a:pt x="23" y="0"/>
                  </a:cubicBezTo>
                  <a:cubicBezTo>
                    <a:pt x="29" y="0"/>
                    <a:pt x="34" y="4"/>
                    <a:pt x="34" y="10"/>
                  </a:cubicBezTo>
                  <a:cubicBezTo>
                    <a:pt x="34" y="16"/>
                    <a:pt x="29" y="20"/>
                    <a:pt x="23" y="20"/>
                  </a:cubicBezTo>
                  <a:lnTo>
                    <a:pt x="11" y="20"/>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4" name="Freeform 26"/>
            <p:cNvSpPr>
              <a:spLocks/>
            </p:cNvSpPr>
            <p:nvPr/>
          </p:nvSpPr>
          <p:spPr bwMode="auto">
            <a:xfrm>
              <a:off x="4144963" y="2627745"/>
              <a:ext cx="131763" cy="112713"/>
            </a:xfrm>
            <a:custGeom>
              <a:avLst/>
              <a:gdLst>
                <a:gd name="T0" fmla="*/ 17 w 35"/>
                <a:gd name="T1" fmla="*/ 27 h 30"/>
                <a:gd name="T2" fmla="*/ 3 w 35"/>
                <a:gd name="T3" fmla="*/ 23 h 30"/>
                <a:gd name="T4" fmla="*/ 7 w 35"/>
                <a:gd name="T5" fmla="*/ 9 h 30"/>
                <a:gd name="T6" fmla="*/ 18 w 35"/>
                <a:gd name="T7" fmla="*/ 3 h 30"/>
                <a:gd name="T8" fmla="*/ 32 w 35"/>
                <a:gd name="T9" fmla="*/ 7 h 30"/>
                <a:gd name="T10" fmla="*/ 28 w 35"/>
                <a:gd name="T11" fmla="*/ 21 h 30"/>
                <a:gd name="T12" fmla="*/ 17 w 35"/>
                <a:gd name="T13" fmla="*/ 27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17" y="27"/>
                  </a:moveTo>
                  <a:cubicBezTo>
                    <a:pt x="12" y="30"/>
                    <a:pt x="6" y="28"/>
                    <a:pt x="3" y="23"/>
                  </a:cubicBezTo>
                  <a:cubicBezTo>
                    <a:pt x="0" y="18"/>
                    <a:pt x="2" y="12"/>
                    <a:pt x="7" y="9"/>
                  </a:cubicBezTo>
                  <a:cubicBezTo>
                    <a:pt x="18" y="3"/>
                    <a:pt x="18" y="3"/>
                    <a:pt x="18" y="3"/>
                  </a:cubicBezTo>
                  <a:cubicBezTo>
                    <a:pt x="23" y="0"/>
                    <a:pt x="29" y="2"/>
                    <a:pt x="32" y="7"/>
                  </a:cubicBezTo>
                  <a:cubicBezTo>
                    <a:pt x="35" y="12"/>
                    <a:pt x="33" y="18"/>
                    <a:pt x="28" y="21"/>
                  </a:cubicBezTo>
                  <a:lnTo>
                    <a:pt x="17" y="27"/>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5" name="Freeform 27"/>
            <p:cNvSpPr>
              <a:spLocks/>
            </p:cNvSpPr>
            <p:nvPr/>
          </p:nvSpPr>
          <p:spPr bwMode="auto">
            <a:xfrm>
              <a:off x="3941763" y="2407083"/>
              <a:ext cx="112713" cy="130175"/>
            </a:xfrm>
            <a:custGeom>
              <a:avLst/>
              <a:gdLst>
                <a:gd name="T0" fmla="*/ 21 w 30"/>
                <a:gd name="T1" fmla="*/ 28 h 35"/>
                <a:gd name="T2" fmla="*/ 7 w 30"/>
                <a:gd name="T3" fmla="*/ 32 h 35"/>
                <a:gd name="T4" fmla="*/ 3 w 30"/>
                <a:gd name="T5" fmla="*/ 18 h 35"/>
                <a:gd name="T6" fmla="*/ 9 w 30"/>
                <a:gd name="T7" fmla="*/ 7 h 35"/>
                <a:gd name="T8" fmla="*/ 23 w 30"/>
                <a:gd name="T9" fmla="*/ 3 h 35"/>
                <a:gd name="T10" fmla="*/ 27 w 30"/>
                <a:gd name="T11" fmla="*/ 17 h 35"/>
                <a:gd name="T12" fmla="*/ 21 w 30"/>
                <a:gd name="T13" fmla="*/ 28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21" y="28"/>
                  </a:moveTo>
                  <a:cubicBezTo>
                    <a:pt x="18" y="33"/>
                    <a:pt x="12" y="35"/>
                    <a:pt x="7" y="32"/>
                  </a:cubicBezTo>
                  <a:cubicBezTo>
                    <a:pt x="2" y="29"/>
                    <a:pt x="0" y="23"/>
                    <a:pt x="3" y="18"/>
                  </a:cubicBezTo>
                  <a:cubicBezTo>
                    <a:pt x="9" y="7"/>
                    <a:pt x="9" y="7"/>
                    <a:pt x="9" y="7"/>
                  </a:cubicBezTo>
                  <a:cubicBezTo>
                    <a:pt x="12" y="2"/>
                    <a:pt x="18" y="0"/>
                    <a:pt x="23" y="3"/>
                  </a:cubicBezTo>
                  <a:cubicBezTo>
                    <a:pt x="28" y="6"/>
                    <a:pt x="30" y="12"/>
                    <a:pt x="27" y="17"/>
                  </a:cubicBezTo>
                  <a:lnTo>
                    <a:pt x="21" y="28"/>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6" name="Freeform 28"/>
            <p:cNvSpPr>
              <a:spLocks/>
            </p:cNvSpPr>
            <p:nvPr/>
          </p:nvSpPr>
          <p:spPr bwMode="auto">
            <a:xfrm>
              <a:off x="2908300" y="2734108"/>
              <a:ext cx="1266825" cy="122396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7" name="Freeform 29"/>
            <p:cNvSpPr>
              <a:spLocks/>
            </p:cNvSpPr>
            <p:nvPr/>
          </p:nvSpPr>
          <p:spPr bwMode="auto">
            <a:xfrm>
              <a:off x="2908300" y="2734108"/>
              <a:ext cx="1266825" cy="122396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0" name="Freeform 30"/>
            <p:cNvSpPr>
              <a:spLocks/>
            </p:cNvSpPr>
            <p:nvPr/>
          </p:nvSpPr>
          <p:spPr bwMode="auto">
            <a:xfrm>
              <a:off x="2916238" y="2745220"/>
              <a:ext cx="1243013" cy="942975"/>
            </a:xfrm>
            <a:custGeom>
              <a:avLst/>
              <a:gdLst>
                <a:gd name="T0" fmla="*/ 0 w 331"/>
                <a:gd name="T1" fmla="*/ 37 h 251"/>
                <a:gd name="T2" fmla="*/ 312 w 331"/>
                <a:gd name="T3" fmla="*/ 251 h 251"/>
                <a:gd name="T4" fmla="*/ 251 w 331"/>
                <a:gd name="T5" fmla="*/ 55 h 251"/>
                <a:gd name="T6" fmla="*/ 0 w 331"/>
                <a:gd name="T7" fmla="*/ 37 h 251"/>
              </a:gdLst>
              <a:ahLst/>
              <a:cxnLst>
                <a:cxn ang="0">
                  <a:pos x="T0" y="T1"/>
                </a:cxn>
                <a:cxn ang="0">
                  <a:pos x="T2" y="T3"/>
                </a:cxn>
                <a:cxn ang="0">
                  <a:pos x="T4" y="T5"/>
                </a:cxn>
                <a:cxn ang="0">
                  <a:pos x="T6" y="T7"/>
                </a:cxn>
              </a:cxnLst>
              <a:rect l="0" t="0" r="r" b="b"/>
              <a:pathLst>
                <a:path w="331" h="251">
                  <a:moveTo>
                    <a:pt x="0" y="37"/>
                  </a:moveTo>
                  <a:cubicBezTo>
                    <a:pt x="312" y="251"/>
                    <a:pt x="312" y="251"/>
                    <a:pt x="312" y="251"/>
                  </a:cubicBezTo>
                  <a:cubicBezTo>
                    <a:pt x="313" y="239"/>
                    <a:pt x="331" y="109"/>
                    <a:pt x="251" y="55"/>
                  </a:cubicBezTo>
                  <a:cubicBezTo>
                    <a:pt x="171" y="0"/>
                    <a:pt x="14" y="33"/>
                    <a:pt x="0" y="37"/>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1" name="Freeform 31"/>
            <p:cNvSpPr>
              <a:spLocks/>
            </p:cNvSpPr>
            <p:nvPr/>
          </p:nvSpPr>
          <p:spPr bwMode="auto">
            <a:xfrm>
              <a:off x="2913063" y="2883333"/>
              <a:ext cx="1235075" cy="906463"/>
            </a:xfrm>
            <a:custGeom>
              <a:avLst/>
              <a:gdLst>
                <a:gd name="T0" fmla="*/ 778 w 778"/>
                <a:gd name="T1" fmla="*/ 497 h 571"/>
                <a:gd name="T2" fmla="*/ 37 w 778"/>
                <a:gd name="T3" fmla="*/ 24 h 571"/>
                <a:gd name="T4" fmla="*/ 2 w 778"/>
                <a:gd name="T5" fmla="*/ 0 h 571"/>
                <a:gd name="T6" fmla="*/ 19 w 778"/>
                <a:gd name="T7" fmla="*/ 12 h 571"/>
                <a:gd name="T8" fmla="*/ 0 w 778"/>
                <a:gd name="T9" fmla="*/ 0 h 571"/>
                <a:gd name="T10" fmla="*/ 35 w 778"/>
                <a:gd name="T11" fmla="*/ 26 h 571"/>
                <a:gd name="T12" fmla="*/ 778 w 778"/>
                <a:gd name="T13" fmla="*/ 571 h 571"/>
                <a:gd name="T14" fmla="*/ 778 w 778"/>
                <a:gd name="T15" fmla="*/ 497 h 5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8" h="571">
                  <a:moveTo>
                    <a:pt x="778" y="497"/>
                  </a:moveTo>
                  <a:lnTo>
                    <a:pt x="37" y="24"/>
                  </a:lnTo>
                  <a:lnTo>
                    <a:pt x="2" y="0"/>
                  </a:lnTo>
                  <a:lnTo>
                    <a:pt x="19" y="12"/>
                  </a:lnTo>
                  <a:lnTo>
                    <a:pt x="0" y="0"/>
                  </a:lnTo>
                  <a:lnTo>
                    <a:pt x="35" y="26"/>
                  </a:lnTo>
                  <a:lnTo>
                    <a:pt x="778" y="571"/>
                  </a:lnTo>
                  <a:lnTo>
                    <a:pt x="778" y="497"/>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2" name="Freeform 32"/>
            <p:cNvSpPr>
              <a:spLocks/>
            </p:cNvSpPr>
            <p:nvPr/>
          </p:nvSpPr>
          <p:spPr bwMode="auto">
            <a:xfrm>
              <a:off x="4103688" y="2946833"/>
              <a:ext cx="987425" cy="955675"/>
            </a:xfrm>
            <a:custGeom>
              <a:avLst/>
              <a:gdLst>
                <a:gd name="T0" fmla="*/ 263 w 263"/>
                <a:gd name="T1" fmla="*/ 35 h 254"/>
                <a:gd name="T2" fmla="*/ 175 w 263"/>
                <a:gd name="T3" fmla="*/ 211 h 254"/>
                <a:gd name="T4" fmla="*/ 15 w 263"/>
                <a:gd name="T5" fmla="*/ 196 h 254"/>
                <a:gd name="T6" fmla="*/ 66 w 263"/>
                <a:gd name="T7" fmla="*/ 43 h 254"/>
                <a:gd name="T8" fmla="*/ 263 w 263"/>
                <a:gd name="T9" fmla="*/ 35 h 254"/>
              </a:gdLst>
              <a:ahLst/>
              <a:cxnLst>
                <a:cxn ang="0">
                  <a:pos x="T0" y="T1"/>
                </a:cxn>
                <a:cxn ang="0">
                  <a:pos x="T2" y="T3"/>
                </a:cxn>
                <a:cxn ang="0">
                  <a:pos x="T4" y="T5"/>
                </a:cxn>
                <a:cxn ang="0">
                  <a:pos x="T6" y="T7"/>
                </a:cxn>
                <a:cxn ang="0">
                  <a:pos x="T8" y="T9"/>
                </a:cxn>
              </a:cxnLst>
              <a:rect l="0" t="0" r="r" b="b"/>
              <a:pathLst>
                <a:path w="263" h="254">
                  <a:moveTo>
                    <a:pt x="263" y="35"/>
                  </a:moveTo>
                  <a:cubicBezTo>
                    <a:pt x="263" y="35"/>
                    <a:pt x="241" y="168"/>
                    <a:pt x="175" y="211"/>
                  </a:cubicBezTo>
                  <a:cubicBezTo>
                    <a:pt x="108" y="254"/>
                    <a:pt x="15" y="196"/>
                    <a:pt x="15" y="196"/>
                  </a:cubicBezTo>
                  <a:cubicBezTo>
                    <a:pt x="15" y="196"/>
                    <a:pt x="0" y="86"/>
                    <a:pt x="66" y="43"/>
                  </a:cubicBezTo>
                  <a:cubicBezTo>
                    <a:pt x="132" y="0"/>
                    <a:pt x="263" y="35"/>
                    <a:pt x="263" y="35"/>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3" name="Freeform 33"/>
            <p:cNvSpPr>
              <a:spLocks/>
            </p:cNvSpPr>
            <p:nvPr/>
          </p:nvSpPr>
          <p:spPr bwMode="auto">
            <a:xfrm>
              <a:off x="4114800" y="2954770"/>
              <a:ext cx="973138" cy="725488"/>
            </a:xfrm>
            <a:custGeom>
              <a:avLst/>
              <a:gdLst>
                <a:gd name="T0" fmla="*/ 259 w 259"/>
                <a:gd name="T1" fmla="*/ 32 h 193"/>
                <a:gd name="T2" fmla="*/ 12 w 259"/>
                <a:gd name="T3" fmla="*/ 193 h 193"/>
                <a:gd name="T4" fmla="*/ 63 w 259"/>
                <a:gd name="T5" fmla="*/ 41 h 193"/>
                <a:gd name="T6" fmla="*/ 259 w 259"/>
                <a:gd name="T7" fmla="*/ 32 h 193"/>
              </a:gdLst>
              <a:ahLst/>
              <a:cxnLst>
                <a:cxn ang="0">
                  <a:pos x="T0" y="T1"/>
                </a:cxn>
                <a:cxn ang="0">
                  <a:pos x="T2" y="T3"/>
                </a:cxn>
                <a:cxn ang="0">
                  <a:pos x="T4" y="T5"/>
                </a:cxn>
                <a:cxn ang="0">
                  <a:pos x="T6" y="T7"/>
                </a:cxn>
              </a:cxnLst>
              <a:rect l="0" t="0" r="r" b="b"/>
              <a:pathLst>
                <a:path w="259" h="193">
                  <a:moveTo>
                    <a:pt x="259" y="32"/>
                  </a:moveTo>
                  <a:cubicBezTo>
                    <a:pt x="12" y="193"/>
                    <a:pt x="12" y="193"/>
                    <a:pt x="12" y="193"/>
                  </a:cubicBezTo>
                  <a:cubicBezTo>
                    <a:pt x="10" y="184"/>
                    <a:pt x="0" y="82"/>
                    <a:pt x="63" y="41"/>
                  </a:cubicBezTo>
                  <a:cubicBezTo>
                    <a:pt x="126" y="0"/>
                    <a:pt x="248" y="30"/>
                    <a:pt x="259" y="32"/>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4" name="Freeform 34"/>
            <p:cNvSpPr>
              <a:spLocks/>
            </p:cNvSpPr>
            <p:nvPr/>
          </p:nvSpPr>
          <p:spPr bwMode="auto">
            <a:xfrm>
              <a:off x="4103688" y="3075420"/>
              <a:ext cx="987425" cy="695325"/>
            </a:xfrm>
            <a:custGeom>
              <a:avLst/>
              <a:gdLst>
                <a:gd name="T0" fmla="*/ 606 w 622"/>
                <a:gd name="T1" fmla="*/ 12 h 438"/>
                <a:gd name="T2" fmla="*/ 620 w 622"/>
                <a:gd name="T3" fmla="*/ 0 h 438"/>
                <a:gd name="T4" fmla="*/ 592 w 622"/>
                <a:gd name="T5" fmla="*/ 19 h 438"/>
                <a:gd name="T6" fmla="*/ 0 w 622"/>
                <a:gd name="T7" fmla="*/ 374 h 438"/>
                <a:gd name="T8" fmla="*/ 0 w 622"/>
                <a:gd name="T9" fmla="*/ 438 h 438"/>
                <a:gd name="T10" fmla="*/ 592 w 622"/>
                <a:gd name="T11" fmla="*/ 21 h 438"/>
                <a:gd name="T12" fmla="*/ 622 w 622"/>
                <a:gd name="T13" fmla="*/ 2 h 438"/>
                <a:gd name="T14" fmla="*/ 606 w 622"/>
                <a:gd name="T15" fmla="*/ 12 h 4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2" h="438">
                  <a:moveTo>
                    <a:pt x="606" y="12"/>
                  </a:moveTo>
                  <a:lnTo>
                    <a:pt x="620" y="0"/>
                  </a:lnTo>
                  <a:lnTo>
                    <a:pt x="592" y="19"/>
                  </a:lnTo>
                  <a:lnTo>
                    <a:pt x="0" y="374"/>
                  </a:lnTo>
                  <a:lnTo>
                    <a:pt x="0" y="438"/>
                  </a:lnTo>
                  <a:lnTo>
                    <a:pt x="592" y="21"/>
                  </a:lnTo>
                  <a:lnTo>
                    <a:pt x="622" y="2"/>
                  </a:lnTo>
                  <a:lnTo>
                    <a:pt x="606" y="12"/>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5" name="Freeform 35"/>
            <p:cNvSpPr>
              <a:spLocks/>
            </p:cNvSpPr>
            <p:nvPr/>
          </p:nvSpPr>
          <p:spPr bwMode="auto">
            <a:xfrm>
              <a:off x="4076700" y="3691370"/>
              <a:ext cx="101600" cy="935038"/>
            </a:xfrm>
            <a:custGeom>
              <a:avLst/>
              <a:gdLst>
                <a:gd name="T0" fmla="*/ 0 w 27"/>
                <a:gd name="T1" fmla="*/ 240 h 249"/>
                <a:gd name="T2" fmla="*/ 9 w 27"/>
                <a:gd name="T3" fmla="*/ 249 h 249"/>
                <a:gd name="T4" fmla="*/ 18 w 27"/>
                <a:gd name="T5" fmla="*/ 249 h 249"/>
                <a:gd name="T6" fmla="*/ 27 w 27"/>
                <a:gd name="T7" fmla="*/ 240 h 249"/>
                <a:gd name="T8" fmla="*/ 27 w 27"/>
                <a:gd name="T9" fmla="*/ 9 h 249"/>
                <a:gd name="T10" fmla="*/ 18 w 27"/>
                <a:gd name="T11" fmla="*/ 0 h 249"/>
                <a:gd name="T12" fmla="*/ 9 w 27"/>
                <a:gd name="T13" fmla="*/ 0 h 249"/>
                <a:gd name="T14" fmla="*/ 0 w 27"/>
                <a:gd name="T15" fmla="*/ 9 h 249"/>
                <a:gd name="T16" fmla="*/ 0 w 27"/>
                <a:gd name="T17" fmla="*/ 2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49">
                  <a:moveTo>
                    <a:pt x="0" y="240"/>
                  </a:moveTo>
                  <a:cubicBezTo>
                    <a:pt x="0" y="245"/>
                    <a:pt x="4" y="249"/>
                    <a:pt x="9" y="249"/>
                  </a:cubicBezTo>
                  <a:cubicBezTo>
                    <a:pt x="18" y="249"/>
                    <a:pt x="18" y="249"/>
                    <a:pt x="18" y="249"/>
                  </a:cubicBezTo>
                  <a:cubicBezTo>
                    <a:pt x="23" y="249"/>
                    <a:pt x="27" y="245"/>
                    <a:pt x="27" y="240"/>
                  </a:cubicBezTo>
                  <a:cubicBezTo>
                    <a:pt x="27" y="9"/>
                    <a:pt x="27" y="9"/>
                    <a:pt x="27" y="9"/>
                  </a:cubicBezTo>
                  <a:cubicBezTo>
                    <a:pt x="27" y="4"/>
                    <a:pt x="23" y="0"/>
                    <a:pt x="18" y="0"/>
                  </a:cubicBezTo>
                  <a:cubicBezTo>
                    <a:pt x="9" y="0"/>
                    <a:pt x="9" y="0"/>
                    <a:pt x="9" y="0"/>
                  </a:cubicBezTo>
                  <a:cubicBezTo>
                    <a:pt x="4" y="0"/>
                    <a:pt x="0" y="4"/>
                    <a:pt x="0" y="9"/>
                  </a:cubicBezTo>
                  <a:lnTo>
                    <a:pt x="0" y="240"/>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6" name="Freeform 36"/>
            <p:cNvSpPr>
              <a:spLocks/>
            </p:cNvSpPr>
            <p:nvPr/>
          </p:nvSpPr>
          <p:spPr bwMode="auto">
            <a:xfrm>
              <a:off x="3606800" y="4277158"/>
              <a:ext cx="1016000" cy="860425"/>
            </a:xfrm>
            <a:custGeom>
              <a:avLst/>
              <a:gdLst>
                <a:gd name="T0" fmla="*/ 576 w 640"/>
                <a:gd name="T1" fmla="*/ 542 h 542"/>
                <a:gd name="T2" fmla="*/ 64 w 640"/>
                <a:gd name="T3" fmla="*/ 542 h 542"/>
                <a:gd name="T4" fmla="*/ 0 w 640"/>
                <a:gd name="T5" fmla="*/ 0 h 542"/>
                <a:gd name="T6" fmla="*/ 640 w 640"/>
                <a:gd name="T7" fmla="*/ 0 h 542"/>
                <a:gd name="T8" fmla="*/ 576 w 640"/>
                <a:gd name="T9" fmla="*/ 542 h 542"/>
              </a:gdLst>
              <a:ahLst/>
              <a:cxnLst>
                <a:cxn ang="0">
                  <a:pos x="T0" y="T1"/>
                </a:cxn>
                <a:cxn ang="0">
                  <a:pos x="T2" y="T3"/>
                </a:cxn>
                <a:cxn ang="0">
                  <a:pos x="T4" y="T5"/>
                </a:cxn>
                <a:cxn ang="0">
                  <a:pos x="T6" y="T7"/>
                </a:cxn>
                <a:cxn ang="0">
                  <a:pos x="T8" y="T9"/>
                </a:cxn>
              </a:cxnLst>
              <a:rect l="0" t="0" r="r" b="b"/>
              <a:pathLst>
                <a:path w="640" h="542">
                  <a:moveTo>
                    <a:pt x="576" y="542"/>
                  </a:moveTo>
                  <a:lnTo>
                    <a:pt x="64" y="542"/>
                  </a:lnTo>
                  <a:lnTo>
                    <a:pt x="0" y="0"/>
                  </a:lnTo>
                  <a:lnTo>
                    <a:pt x="640" y="0"/>
                  </a:lnTo>
                  <a:lnTo>
                    <a:pt x="576" y="542"/>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7" name="Freeform 37"/>
            <p:cNvSpPr>
              <a:spLocks/>
            </p:cNvSpPr>
            <p:nvPr/>
          </p:nvSpPr>
          <p:spPr bwMode="auto">
            <a:xfrm>
              <a:off x="4117975" y="4277158"/>
              <a:ext cx="504825" cy="860425"/>
            </a:xfrm>
            <a:custGeom>
              <a:avLst/>
              <a:gdLst>
                <a:gd name="T0" fmla="*/ 0 w 318"/>
                <a:gd name="T1" fmla="*/ 0 h 542"/>
                <a:gd name="T2" fmla="*/ 0 w 318"/>
                <a:gd name="T3" fmla="*/ 542 h 542"/>
                <a:gd name="T4" fmla="*/ 254 w 318"/>
                <a:gd name="T5" fmla="*/ 542 h 542"/>
                <a:gd name="T6" fmla="*/ 318 w 318"/>
                <a:gd name="T7" fmla="*/ 0 h 542"/>
                <a:gd name="T8" fmla="*/ 0 w 318"/>
                <a:gd name="T9" fmla="*/ 0 h 542"/>
              </a:gdLst>
              <a:ahLst/>
              <a:cxnLst>
                <a:cxn ang="0">
                  <a:pos x="T0" y="T1"/>
                </a:cxn>
                <a:cxn ang="0">
                  <a:pos x="T2" y="T3"/>
                </a:cxn>
                <a:cxn ang="0">
                  <a:pos x="T4" y="T5"/>
                </a:cxn>
                <a:cxn ang="0">
                  <a:pos x="T6" y="T7"/>
                </a:cxn>
                <a:cxn ang="0">
                  <a:pos x="T8" y="T9"/>
                </a:cxn>
              </a:cxnLst>
              <a:rect l="0" t="0" r="r" b="b"/>
              <a:pathLst>
                <a:path w="318" h="542">
                  <a:moveTo>
                    <a:pt x="0" y="0"/>
                  </a:moveTo>
                  <a:lnTo>
                    <a:pt x="0" y="542"/>
                  </a:lnTo>
                  <a:lnTo>
                    <a:pt x="254" y="542"/>
                  </a:lnTo>
                  <a:lnTo>
                    <a:pt x="318" y="0"/>
                  </a:lnTo>
                  <a:lnTo>
                    <a:pt x="0" y="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8" name="Freeform 38"/>
            <p:cNvSpPr>
              <a:spLocks/>
            </p:cNvSpPr>
            <p:nvPr/>
          </p:nvSpPr>
          <p:spPr bwMode="auto">
            <a:xfrm>
              <a:off x="3606800" y="4277158"/>
              <a:ext cx="1016000" cy="76200"/>
            </a:xfrm>
            <a:custGeom>
              <a:avLst/>
              <a:gdLst>
                <a:gd name="T0" fmla="*/ 632 w 640"/>
                <a:gd name="T1" fmla="*/ 48 h 48"/>
                <a:gd name="T2" fmla="*/ 640 w 640"/>
                <a:gd name="T3" fmla="*/ 0 h 48"/>
                <a:gd name="T4" fmla="*/ 0 w 640"/>
                <a:gd name="T5" fmla="*/ 0 h 48"/>
                <a:gd name="T6" fmla="*/ 8 w 640"/>
                <a:gd name="T7" fmla="*/ 48 h 48"/>
                <a:gd name="T8" fmla="*/ 632 w 640"/>
                <a:gd name="T9" fmla="*/ 48 h 48"/>
              </a:gdLst>
              <a:ahLst/>
              <a:cxnLst>
                <a:cxn ang="0">
                  <a:pos x="T0" y="T1"/>
                </a:cxn>
                <a:cxn ang="0">
                  <a:pos x="T2" y="T3"/>
                </a:cxn>
                <a:cxn ang="0">
                  <a:pos x="T4" y="T5"/>
                </a:cxn>
                <a:cxn ang="0">
                  <a:pos x="T6" y="T7"/>
                </a:cxn>
                <a:cxn ang="0">
                  <a:pos x="T8" y="T9"/>
                </a:cxn>
              </a:cxnLst>
              <a:rect l="0" t="0" r="r" b="b"/>
              <a:pathLst>
                <a:path w="640" h="48">
                  <a:moveTo>
                    <a:pt x="632" y="48"/>
                  </a:moveTo>
                  <a:lnTo>
                    <a:pt x="640" y="0"/>
                  </a:lnTo>
                  <a:lnTo>
                    <a:pt x="0" y="0"/>
                  </a:lnTo>
                  <a:lnTo>
                    <a:pt x="8" y="48"/>
                  </a:lnTo>
                  <a:lnTo>
                    <a:pt x="632" y="48"/>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9" name="Freeform 39"/>
            <p:cNvSpPr>
              <a:spLocks/>
            </p:cNvSpPr>
            <p:nvPr/>
          </p:nvSpPr>
          <p:spPr bwMode="auto">
            <a:xfrm>
              <a:off x="3532188" y="4119995"/>
              <a:ext cx="1165225" cy="157163"/>
            </a:xfrm>
            <a:custGeom>
              <a:avLst/>
              <a:gdLst>
                <a:gd name="T0" fmla="*/ 310 w 310"/>
                <a:gd name="T1" fmla="*/ 35 h 42"/>
                <a:gd name="T2" fmla="*/ 302 w 310"/>
                <a:gd name="T3" fmla="*/ 42 h 42"/>
                <a:gd name="T4" fmla="*/ 8 w 310"/>
                <a:gd name="T5" fmla="*/ 42 h 42"/>
                <a:gd name="T6" fmla="*/ 0 w 310"/>
                <a:gd name="T7" fmla="*/ 35 h 42"/>
                <a:gd name="T8" fmla="*/ 0 w 310"/>
                <a:gd name="T9" fmla="*/ 8 h 42"/>
                <a:gd name="T10" fmla="*/ 8 w 310"/>
                <a:gd name="T11" fmla="*/ 0 h 42"/>
                <a:gd name="T12" fmla="*/ 302 w 310"/>
                <a:gd name="T13" fmla="*/ 0 h 42"/>
                <a:gd name="T14" fmla="*/ 310 w 310"/>
                <a:gd name="T15" fmla="*/ 8 h 42"/>
                <a:gd name="T16" fmla="*/ 310 w 310"/>
                <a:gd name="T1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42">
                  <a:moveTo>
                    <a:pt x="310" y="35"/>
                  </a:moveTo>
                  <a:cubicBezTo>
                    <a:pt x="310" y="39"/>
                    <a:pt x="307" y="42"/>
                    <a:pt x="302" y="42"/>
                  </a:cubicBezTo>
                  <a:cubicBezTo>
                    <a:pt x="8" y="42"/>
                    <a:pt x="8" y="42"/>
                    <a:pt x="8" y="42"/>
                  </a:cubicBezTo>
                  <a:cubicBezTo>
                    <a:pt x="3" y="42"/>
                    <a:pt x="0" y="39"/>
                    <a:pt x="0" y="35"/>
                  </a:cubicBezTo>
                  <a:cubicBezTo>
                    <a:pt x="0" y="8"/>
                    <a:pt x="0" y="8"/>
                    <a:pt x="0" y="8"/>
                  </a:cubicBezTo>
                  <a:cubicBezTo>
                    <a:pt x="0" y="3"/>
                    <a:pt x="3" y="0"/>
                    <a:pt x="8" y="0"/>
                  </a:cubicBezTo>
                  <a:cubicBezTo>
                    <a:pt x="302" y="0"/>
                    <a:pt x="302" y="0"/>
                    <a:pt x="302" y="0"/>
                  </a:cubicBezTo>
                  <a:cubicBezTo>
                    <a:pt x="307" y="0"/>
                    <a:pt x="310" y="3"/>
                    <a:pt x="310" y="8"/>
                  </a:cubicBezTo>
                  <a:lnTo>
                    <a:pt x="310" y="35"/>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0" name="Freeform 40"/>
            <p:cNvSpPr>
              <a:spLocks/>
            </p:cNvSpPr>
            <p:nvPr/>
          </p:nvSpPr>
          <p:spPr bwMode="auto">
            <a:xfrm>
              <a:off x="5016500" y="2211820"/>
              <a:ext cx="131763" cy="146050"/>
            </a:xfrm>
            <a:custGeom>
              <a:avLst/>
              <a:gdLst>
                <a:gd name="T0" fmla="*/ 7 w 35"/>
                <a:gd name="T1" fmla="*/ 0 h 39"/>
                <a:gd name="T2" fmla="*/ 0 w 35"/>
                <a:gd name="T3" fmla="*/ 10 h 39"/>
                <a:gd name="T4" fmla="*/ 35 w 35"/>
                <a:gd name="T5" fmla="*/ 39 h 39"/>
                <a:gd name="T6" fmla="*/ 7 w 35"/>
                <a:gd name="T7" fmla="*/ 0 h 39"/>
              </a:gdLst>
              <a:ahLst/>
              <a:cxnLst>
                <a:cxn ang="0">
                  <a:pos x="T0" y="T1"/>
                </a:cxn>
                <a:cxn ang="0">
                  <a:pos x="T2" y="T3"/>
                </a:cxn>
                <a:cxn ang="0">
                  <a:pos x="T4" y="T5"/>
                </a:cxn>
                <a:cxn ang="0">
                  <a:pos x="T6" y="T7"/>
                </a:cxn>
              </a:cxnLst>
              <a:rect l="0" t="0" r="r" b="b"/>
              <a:pathLst>
                <a:path w="35" h="39">
                  <a:moveTo>
                    <a:pt x="7" y="0"/>
                  </a:moveTo>
                  <a:cubicBezTo>
                    <a:pt x="7" y="0"/>
                    <a:pt x="5" y="4"/>
                    <a:pt x="0" y="10"/>
                  </a:cubicBezTo>
                  <a:cubicBezTo>
                    <a:pt x="12" y="19"/>
                    <a:pt x="24" y="29"/>
                    <a:pt x="35" y="39"/>
                  </a:cubicBezTo>
                  <a:cubicBezTo>
                    <a:pt x="21" y="17"/>
                    <a:pt x="7" y="0"/>
                    <a:pt x="7" y="0"/>
                  </a:cubicBezTo>
                </a:path>
              </a:pathLst>
            </a:custGeom>
            <a:solidFill>
              <a:srgbClr val="57582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1" name="Freeform 41"/>
            <p:cNvSpPr>
              <a:spLocks/>
            </p:cNvSpPr>
            <p:nvPr/>
          </p:nvSpPr>
          <p:spPr bwMode="auto">
            <a:xfrm>
              <a:off x="4829175" y="2248333"/>
              <a:ext cx="434975" cy="590550"/>
            </a:xfrm>
            <a:custGeom>
              <a:avLst/>
              <a:gdLst>
                <a:gd name="T0" fmla="*/ 50 w 116"/>
                <a:gd name="T1" fmla="*/ 0 h 157"/>
                <a:gd name="T2" fmla="*/ 48 w 116"/>
                <a:gd name="T3" fmla="*/ 4 h 157"/>
                <a:gd name="T4" fmla="*/ 56 w 116"/>
                <a:gd name="T5" fmla="*/ 35 h 157"/>
                <a:gd name="T6" fmla="*/ 0 w 116"/>
                <a:gd name="T7" fmla="*/ 110 h 157"/>
                <a:gd name="T8" fmla="*/ 57 w 116"/>
                <a:gd name="T9" fmla="*/ 157 h 157"/>
                <a:gd name="T10" fmla="*/ 116 w 116"/>
                <a:gd name="T11" fmla="*/ 99 h 157"/>
                <a:gd name="T12" fmla="*/ 85 w 116"/>
                <a:gd name="T13" fmla="*/ 29 h 157"/>
                <a:gd name="T14" fmla="*/ 50 w 116"/>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57">
                  <a:moveTo>
                    <a:pt x="50" y="0"/>
                  </a:moveTo>
                  <a:cubicBezTo>
                    <a:pt x="49" y="1"/>
                    <a:pt x="49" y="2"/>
                    <a:pt x="48" y="4"/>
                  </a:cubicBezTo>
                  <a:cubicBezTo>
                    <a:pt x="53" y="16"/>
                    <a:pt x="56" y="26"/>
                    <a:pt x="56" y="35"/>
                  </a:cubicBezTo>
                  <a:cubicBezTo>
                    <a:pt x="56" y="70"/>
                    <a:pt x="32" y="100"/>
                    <a:pt x="0" y="110"/>
                  </a:cubicBezTo>
                  <a:cubicBezTo>
                    <a:pt x="5" y="137"/>
                    <a:pt x="29" y="157"/>
                    <a:pt x="57" y="157"/>
                  </a:cubicBezTo>
                  <a:cubicBezTo>
                    <a:pt x="90" y="157"/>
                    <a:pt x="116" y="131"/>
                    <a:pt x="116" y="99"/>
                  </a:cubicBezTo>
                  <a:cubicBezTo>
                    <a:pt x="116" y="82"/>
                    <a:pt x="100" y="53"/>
                    <a:pt x="85" y="29"/>
                  </a:cubicBezTo>
                  <a:cubicBezTo>
                    <a:pt x="74" y="19"/>
                    <a:pt x="62" y="9"/>
                    <a:pt x="50" y="0"/>
                  </a:cubicBezTo>
                </a:path>
              </a:pathLst>
            </a:custGeom>
            <a:solidFill>
              <a:srgbClr val="43312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2" name="Freeform 42"/>
            <p:cNvSpPr>
              <a:spLocks/>
            </p:cNvSpPr>
            <p:nvPr/>
          </p:nvSpPr>
          <p:spPr bwMode="auto">
            <a:xfrm>
              <a:off x="4606925" y="1835583"/>
              <a:ext cx="387350" cy="393700"/>
            </a:xfrm>
            <a:custGeom>
              <a:avLst/>
              <a:gdLst>
                <a:gd name="T0" fmla="*/ 36 w 103"/>
                <a:gd name="T1" fmla="*/ 0 h 105"/>
                <a:gd name="T2" fmla="*/ 0 w 103"/>
                <a:gd name="T3" fmla="*/ 52 h 105"/>
                <a:gd name="T4" fmla="*/ 103 w 103"/>
                <a:gd name="T5" fmla="*/ 105 h 105"/>
                <a:gd name="T6" fmla="*/ 36 w 103"/>
                <a:gd name="T7" fmla="*/ 0 h 105"/>
              </a:gdLst>
              <a:ahLst/>
              <a:cxnLst>
                <a:cxn ang="0">
                  <a:pos x="T0" y="T1"/>
                </a:cxn>
                <a:cxn ang="0">
                  <a:pos x="T2" y="T3"/>
                </a:cxn>
                <a:cxn ang="0">
                  <a:pos x="T4" y="T5"/>
                </a:cxn>
                <a:cxn ang="0">
                  <a:pos x="T6" y="T7"/>
                </a:cxn>
              </a:cxnLst>
              <a:rect l="0" t="0" r="r" b="b"/>
              <a:pathLst>
                <a:path w="103" h="105">
                  <a:moveTo>
                    <a:pt x="36" y="0"/>
                  </a:moveTo>
                  <a:cubicBezTo>
                    <a:pt x="36" y="0"/>
                    <a:pt x="19" y="23"/>
                    <a:pt x="0" y="52"/>
                  </a:cubicBezTo>
                  <a:cubicBezTo>
                    <a:pt x="37" y="65"/>
                    <a:pt x="72" y="83"/>
                    <a:pt x="103" y="105"/>
                  </a:cubicBezTo>
                  <a:cubicBezTo>
                    <a:pt x="81" y="58"/>
                    <a:pt x="36" y="0"/>
                    <a:pt x="36" y="0"/>
                  </a:cubicBezTo>
                </a:path>
              </a:pathLst>
            </a:custGeom>
            <a:solidFill>
              <a:srgbClr val="57582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3" name="Freeform 43"/>
            <p:cNvSpPr>
              <a:spLocks/>
            </p:cNvSpPr>
            <p:nvPr/>
          </p:nvSpPr>
          <p:spPr bwMode="auto">
            <a:xfrm>
              <a:off x="4449763" y="2030845"/>
              <a:ext cx="558800" cy="642938"/>
            </a:xfrm>
            <a:custGeom>
              <a:avLst/>
              <a:gdLst>
                <a:gd name="T0" fmla="*/ 42 w 149"/>
                <a:gd name="T1" fmla="*/ 0 h 171"/>
                <a:gd name="T2" fmla="*/ 0 w 149"/>
                <a:gd name="T3" fmla="*/ 93 h 171"/>
                <a:gd name="T4" fmla="*/ 78 w 149"/>
                <a:gd name="T5" fmla="*/ 171 h 171"/>
                <a:gd name="T6" fmla="*/ 101 w 149"/>
                <a:gd name="T7" fmla="*/ 168 h 171"/>
                <a:gd name="T8" fmla="*/ 100 w 149"/>
                <a:gd name="T9" fmla="*/ 157 h 171"/>
                <a:gd name="T10" fmla="*/ 149 w 149"/>
                <a:gd name="T11" fmla="*/ 62 h 171"/>
                <a:gd name="T12" fmla="*/ 145 w 149"/>
                <a:gd name="T13" fmla="*/ 53 h 171"/>
                <a:gd name="T14" fmla="*/ 42 w 149"/>
                <a:gd name="T15" fmla="*/ 0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71">
                  <a:moveTo>
                    <a:pt x="42" y="0"/>
                  </a:moveTo>
                  <a:cubicBezTo>
                    <a:pt x="22" y="31"/>
                    <a:pt x="0" y="70"/>
                    <a:pt x="0" y="93"/>
                  </a:cubicBezTo>
                  <a:cubicBezTo>
                    <a:pt x="0" y="136"/>
                    <a:pt x="35" y="171"/>
                    <a:pt x="78" y="171"/>
                  </a:cubicBezTo>
                  <a:cubicBezTo>
                    <a:pt x="86" y="171"/>
                    <a:pt x="94" y="170"/>
                    <a:pt x="101" y="168"/>
                  </a:cubicBezTo>
                  <a:cubicBezTo>
                    <a:pt x="100" y="164"/>
                    <a:pt x="100" y="161"/>
                    <a:pt x="100" y="157"/>
                  </a:cubicBezTo>
                  <a:cubicBezTo>
                    <a:pt x="100" y="133"/>
                    <a:pt x="132" y="85"/>
                    <a:pt x="149" y="62"/>
                  </a:cubicBezTo>
                  <a:cubicBezTo>
                    <a:pt x="147" y="59"/>
                    <a:pt x="146" y="56"/>
                    <a:pt x="145" y="53"/>
                  </a:cubicBezTo>
                  <a:cubicBezTo>
                    <a:pt x="114" y="31"/>
                    <a:pt x="79" y="13"/>
                    <a:pt x="42" y="0"/>
                  </a:cubicBezTo>
                </a:path>
              </a:pathLst>
            </a:custGeom>
            <a:solidFill>
              <a:srgbClr val="43312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4" name="Freeform 44"/>
            <p:cNvSpPr>
              <a:spLocks/>
            </p:cNvSpPr>
            <p:nvPr/>
          </p:nvSpPr>
          <p:spPr bwMode="auto">
            <a:xfrm>
              <a:off x="4824413" y="2264208"/>
              <a:ext cx="214313" cy="398463"/>
            </a:xfrm>
            <a:custGeom>
              <a:avLst/>
              <a:gdLst>
                <a:gd name="T0" fmla="*/ 49 w 57"/>
                <a:gd name="T1" fmla="*/ 0 h 106"/>
                <a:gd name="T2" fmla="*/ 0 w 57"/>
                <a:gd name="T3" fmla="*/ 95 h 106"/>
                <a:gd name="T4" fmla="*/ 1 w 57"/>
                <a:gd name="T5" fmla="*/ 106 h 106"/>
                <a:gd name="T6" fmla="*/ 57 w 57"/>
                <a:gd name="T7" fmla="*/ 31 h 106"/>
                <a:gd name="T8" fmla="*/ 49 w 57"/>
                <a:gd name="T9" fmla="*/ 0 h 106"/>
              </a:gdLst>
              <a:ahLst/>
              <a:cxnLst>
                <a:cxn ang="0">
                  <a:pos x="T0" y="T1"/>
                </a:cxn>
                <a:cxn ang="0">
                  <a:pos x="T2" y="T3"/>
                </a:cxn>
                <a:cxn ang="0">
                  <a:pos x="T4" y="T5"/>
                </a:cxn>
                <a:cxn ang="0">
                  <a:pos x="T6" y="T7"/>
                </a:cxn>
                <a:cxn ang="0">
                  <a:pos x="T8" y="T9"/>
                </a:cxn>
              </a:cxnLst>
              <a:rect l="0" t="0" r="r" b="b"/>
              <a:pathLst>
                <a:path w="57" h="106">
                  <a:moveTo>
                    <a:pt x="49" y="0"/>
                  </a:moveTo>
                  <a:cubicBezTo>
                    <a:pt x="32" y="23"/>
                    <a:pt x="0" y="71"/>
                    <a:pt x="0" y="95"/>
                  </a:cubicBezTo>
                  <a:cubicBezTo>
                    <a:pt x="0" y="99"/>
                    <a:pt x="0" y="102"/>
                    <a:pt x="1" y="106"/>
                  </a:cubicBezTo>
                  <a:cubicBezTo>
                    <a:pt x="33" y="96"/>
                    <a:pt x="57" y="66"/>
                    <a:pt x="57" y="31"/>
                  </a:cubicBezTo>
                  <a:cubicBezTo>
                    <a:pt x="57" y="22"/>
                    <a:pt x="54" y="12"/>
                    <a:pt x="49" y="0"/>
                  </a:cubicBezTo>
                </a:path>
              </a:pathLst>
            </a:custGeom>
            <a:solidFill>
              <a:srgbClr val="3F2E1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5" name="Freeform 45"/>
            <p:cNvSpPr>
              <a:spLocks/>
            </p:cNvSpPr>
            <p:nvPr/>
          </p:nvSpPr>
          <p:spPr bwMode="auto">
            <a:xfrm>
              <a:off x="4475163" y="1786370"/>
              <a:ext cx="593725" cy="846138"/>
            </a:xfrm>
            <a:custGeom>
              <a:avLst/>
              <a:gdLst>
                <a:gd name="T0" fmla="*/ 158 w 158"/>
                <a:gd name="T1" fmla="*/ 146 h 225"/>
                <a:gd name="T2" fmla="*/ 79 w 158"/>
                <a:gd name="T3" fmla="*/ 225 h 225"/>
                <a:gd name="T4" fmla="*/ 0 w 158"/>
                <a:gd name="T5" fmla="*/ 146 h 225"/>
                <a:gd name="T6" fmla="*/ 79 w 158"/>
                <a:gd name="T7" fmla="*/ 0 h 225"/>
                <a:gd name="T8" fmla="*/ 158 w 158"/>
                <a:gd name="T9" fmla="*/ 146 h 225"/>
              </a:gdLst>
              <a:ahLst/>
              <a:cxnLst>
                <a:cxn ang="0">
                  <a:pos x="T0" y="T1"/>
                </a:cxn>
                <a:cxn ang="0">
                  <a:pos x="T2" y="T3"/>
                </a:cxn>
                <a:cxn ang="0">
                  <a:pos x="T4" y="T5"/>
                </a:cxn>
                <a:cxn ang="0">
                  <a:pos x="T6" y="T7"/>
                </a:cxn>
                <a:cxn ang="0">
                  <a:pos x="T8" y="T9"/>
                </a:cxn>
              </a:cxnLst>
              <a:rect l="0" t="0" r="r" b="b"/>
              <a:pathLst>
                <a:path w="158" h="225">
                  <a:moveTo>
                    <a:pt x="158" y="146"/>
                  </a:moveTo>
                  <a:cubicBezTo>
                    <a:pt x="158" y="190"/>
                    <a:pt x="122" y="225"/>
                    <a:pt x="79" y="225"/>
                  </a:cubicBezTo>
                  <a:cubicBezTo>
                    <a:pt x="35" y="225"/>
                    <a:pt x="0" y="190"/>
                    <a:pt x="0" y="146"/>
                  </a:cubicBezTo>
                  <a:cubicBezTo>
                    <a:pt x="0" y="103"/>
                    <a:pt x="79" y="0"/>
                    <a:pt x="79" y="0"/>
                  </a:cubicBezTo>
                  <a:cubicBezTo>
                    <a:pt x="79" y="0"/>
                    <a:pt x="158" y="103"/>
                    <a:pt x="158" y="146"/>
                  </a:cubicBezTo>
                  <a:close/>
                </a:path>
              </a:pathLst>
            </a:custGeom>
            <a:solidFill>
              <a:srgbClr val="448D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6" name="Freeform 46"/>
            <p:cNvSpPr>
              <a:spLocks/>
            </p:cNvSpPr>
            <p:nvPr/>
          </p:nvSpPr>
          <p:spPr bwMode="auto">
            <a:xfrm>
              <a:off x="4772025" y="1789545"/>
              <a:ext cx="296863" cy="842963"/>
            </a:xfrm>
            <a:custGeom>
              <a:avLst/>
              <a:gdLst>
                <a:gd name="T0" fmla="*/ 0 w 79"/>
                <a:gd name="T1" fmla="*/ 0 h 224"/>
                <a:gd name="T2" fmla="*/ 0 w 79"/>
                <a:gd name="T3" fmla="*/ 224 h 224"/>
                <a:gd name="T4" fmla="*/ 79 w 79"/>
                <a:gd name="T5" fmla="*/ 145 h 224"/>
                <a:gd name="T6" fmla="*/ 0 w 79"/>
                <a:gd name="T7" fmla="*/ 0 h 224"/>
              </a:gdLst>
              <a:ahLst/>
              <a:cxnLst>
                <a:cxn ang="0">
                  <a:pos x="T0" y="T1"/>
                </a:cxn>
                <a:cxn ang="0">
                  <a:pos x="T2" y="T3"/>
                </a:cxn>
                <a:cxn ang="0">
                  <a:pos x="T4" y="T5"/>
                </a:cxn>
                <a:cxn ang="0">
                  <a:pos x="T6" y="T7"/>
                </a:cxn>
              </a:cxnLst>
              <a:rect l="0" t="0" r="r" b="b"/>
              <a:pathLst>
                <a:path w="79" h="224">
                  <a:moveTo>
                    <a:pt x="0" y="0"/>
                  </a:moveTo>
                  <a:cubicBezTo>
                    <a:pt x="0" y="224"/>
                    <a:pt x="0" y="224"/>
                    <a:pt x="0" y="224"/>
                  </a:cubicBezTo>
                  <a:cubicBezTo>
                    <a:pt x="44" y="224"/>
                    <a:pt x="79" y="188"/>
                    <a:pt x="79" y="145"/>
                  </a:cubicBezTo>
                  <a:cubicBezTo>
                    <a:pt x="79" y="103"/>
                    <a:pt x="6" y="7"/>
                    <a:pt x="0" y="0"/>
                  </a:cubicBezTo>
                  <a:close/>
                </a:path>
              </a:pathLst>
            </a:custGeom>
            <a:solidFill>
              <a:srgbClr val="2F707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7" name="Freeform 47"/>
            <p:cNvSpPr>
              <a:spLocks/>
            </p:cNvSpPr>
            <p:nvPr/>
          </p:nvSpPr>
          <p:spPr bwMode="auto">
            <a:xfrm>
              <a:off x="4873625" y="2195945"/>
              <a:ext cx="425450" cy="609600"/>
            </a:xfrm>
            <a:custGeom>
              <a:avLst/>
              <a:gdLst>
                <a:gd name="T0" fmla="*/ 113 w 113"/>
                <a:gd name="T1" fmla="*/ 105 h 162"/>
                <a:gd name="T2" fmla="*/ 56 w 113"/>
                <a:gd name="T3" fmla="*/ 162 h 162"/>
                <a:gd name="T4" fmla="*/ 0 w 113"/>
                <a:gd name="T5" fmla="*/ 105 h 162"/>
                <a:gd name="T6" fmla="*/ 56 w 113"/>
                <a:gd name="T7" fmla="*/ 0 h 162"/>
                <a:gd name="T8" fmla="*/ 113 w 113"/>
                <a:gd name="T9" fmla="*/ 105 h 162"/>
              </a:gdLst>
              <a:ahLst/>
              <a:cxnLst>
                <a:cxn ang="0">
                  <a:pos x="T0" y="T1"/>
                </a:cxn>
                <a:cxn ang="0">
                  <a:pos x="T2" y="T3"/>
                </a:cxn>
                <a:cxn ang="0">
                  <a:pos x="T4" y="T5"/>
                </a:cxn>
                <a:cxn ang="0">
                  <a:pos x="T6" y="T7"/>
                </a:cxn>
                <a:cxn ang="0">
                  <a:pos x="T8" y="T9"/>
                </a:cxn>
              </a:cxnLst>
              <a:rect l="0" t="0" r="r" b="b"/>
              <a:pathLst>
                <a:path w="113" h="162">
                  <a:moveTo>
                    <a:pt x="113" y="105"/>
                  </a:moveTo>
                  <a:cubicBezTo>
                    <a:pt x="113" y="136"/>
                    <a:pt x="87" y="162"/>
                    <a:pt x="56" y="162"/>
                  </a:cubicBezTo>
                  <a:cubicBezTo>
                    <a:pt x="25" y="162"/>
                    <a:pt x="0" y="136"/>
                    <a:pt x="0" y="105"/>
                  </a:cubicBezTo>
                  <a:cubicBezTo>
                    <a:pt x="0" y="74"/>
                    <a:pt x="56" y="0"/>
                    <a:pt x="56" y="0"/>
                  </a:cubicBezTo>
                  <a:cubicBezTo>
                    <a:pt x="56" y="0"/>
                    <a:pt x="113" y="74"/>
                    <a:pt x="113" y="105"/>
                  </a:cubicBezTo>
                  <a:close/>
                </a:path>
              </a:pathLst>
            </a:custGeom>
            <a:solidFill>
              <a:srgbClr val="448D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8" name="Freeform 48"/>
            <p:cNvSpPr>
              <a:spLocks/>
            </p:cNvSpPr>
            <p:nvPr/>
          </p:nvSpPr>
          <p:spPr bwMode="auto">
            <a:xfrm>
              <a:off x="5087938" y="2199120"/>
              <a:ext cx="211138" cy="606425"/>
            </a:xfrm>
            <a:custGeom>
              <a:avLst/>
              <a:gdLst>
                <a:gd name="T0" fmla="*/ 0 w 56"/>
                <a:gd name="T1" fmla="*/ 0 h 161"/>
                <a:gd name="T2" fmla="*/ 0 w 56"/>
                <a:gd name="T3" fmla="*/ 161 h 161"/>
                <a:gd name="T4" fmla="*/ 56 w 56"/>
                <a:gd name="T5" fmla="*/ 104 h 161"/>
                <a:gd name="T6" fmla="*/ 0 w 56"/>
                <a:gd name="T7" fmla="*/ 0 h 161"/>
              </a:gdLst>
              <a:ahLst/>
              <a:cxnLst>
                <a:cxn ang="0">
                  <a:pos x="T0" y="T1"/>
                </a:cxn>
                <a:cxn ang="0">
                  <a:pos x="T2" y="T3"/>
                </a:cxn>
                <a:cxn ang="0">
                  <a:pos x="T4" y="T5"/>
                </a:cxn>
                <a:cxn ang="0">
                  <a:pos x="T6" y="T7"/>
                </a:cxn>
              </a:cxnLst>
              <a:rect l="0" t="0" r="r" b="b"/>
              <a:pathLst>
                <a:path w="56" h="161">
                  <a:moveTo>
                    <a:pt x="0" y="0"/>
                  </a:moveTo>
                  <a:cubicBezTo>
                    <a:pt x="0" y="161"/>
                    <a:pt x="0" y="161"/>
                    <a:pt x="0" y="161"/>
                  </a:cubicBezTo>
                  <a:cubicBezTo>
                    <a:pt x="31" y="160"/>
                    <a:pt x="56" y="135"/>
                    <a:pt x="56" y="104"/>
                  </a:cubicBezTo>
                  <a:cubicBezTo>
                    <a:pt x="56" y="74"/>
                    <a:pt x="3" y="5"/>
                    <a:pt x="0" y="0"/>
                  </a:cubicBezTo>
                  <a:close/>
                </a:path>
              </a:pathLst>
            </a:custGeom>
            <a:solidFill>
              <a:srgbClr val="2F707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9" name="Oval 49"/>
            <p:cNvSpPr>
              <a:spLocks noChangeArrowheads="1"/>
            </p:cNvSpPr>
            <p:nvPr/>
          </p:nvSpPr>
          <p:spPr bwMode="auto">
            <a:xfrm>
              <a:off x="2693988" y="4097770"/>
              <a:ext cx="373063" cy="371475"/>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50" name="Oval 50"/>
            <p:cNvSpPr>
              <a:spLocks noChangeArrowheads="1"/>
            </p:cNvSpPr>
            <p:nvPr/>
          </p:nvSpPr>
          <p:spPr bwMode="auto">
            <a:xfrm>
              <a:off x="2968625" y="1775258"/>
              <a:ext cx="282575" cy="280988"/>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51" name="Oval 51"/>
            <p:cNvSpPr>
              <a:spLocks noChangeArrowheads="1"/>
            </p:cNvSpPr>
            <p:nvPr/>
          </p:nvSpPr>
          <p:spPr bwMode="auto">
            <a:xfrm>
              <a:off x="5497513" y="2954770"/>
              <a:ext cx="354013" cy="354013"/>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52" name="Oval 52"/>
            <p:cNvSpPr>
              <a:spLocks noChangeArrowheads="1"/>
            </p:cNvSpPr>
            <p:nvPr/>
          </p:nvSpPr>
          <p:spPr bwMode="auto">
            <a:xfrm>
              <a:off x="3322638" y="1700645"/>
              <a:ext cx="149225" cy="146050"/>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53" name="Oval 53"/>
            <p:cNvSpPr>
              <a:spLocks noChangeArrowheads="1"/>
            </p:cNvSpPr>
            <p:nvPr/>
          </p:nvSpPr>
          <p:spPr bwMode="auto">
            <a:xfrm>
              <a:off x="2498725" y="4342245"/>
              <a:ext cx="195263" cy="195263"/>
            </a:xfrm>
            <a:prstGeom prst="ellipse">
              <a:avLst/>
            </a:pr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54" name="Freeform 54"/>
            <p:cNvSpPr>
              <a:spLocks/>
            </p:cNvSpPr>
            <p:nvPr/>
          </p:nvSpPr>
          <p:spPr bwMode="auto">
            <a:xfrm>
              <a:off x="4953000" y="4251758"/>
              <a:ext cx="417513" cy="371475"/>
            </a:xfrm>
            <a:custGeom>
              <a:avLst/>
              <a:gdLst>
                <a:gd name="T0" fmla="*/ 102 w 111"/>
                <a:gd name="T1" fmla="*/ 11 h 99"/>
                <a:gd name="T2" fmla="*/ 100 w 111"/>
                <a:gd name="T3" fmla="*/ 10 h 99"/>
                <a:gd name="T4" fmla="*/ 66 w 111"/>
                <a:gd name="T5" fmla="*/ 10 h 99"/>
                <a:gd name="T6" fmla="*/ 55 w 111"/>
                <a:gd name="T7" fmla="*/ 21 h 99"/>
                <a:gd name="T8" fmla="*/ 44 w 111"/>
                <a:gd name="T9" fmla="*/ 10 h 99"/>
                <a:gd name="T10" fmla="*/ 11 w 111"/>
                <a:gd name="T11" fmla="*/ 10 h 99"/>
                <a:gd name="T12" fmla="*/ 9 w 111"/>
                <a:gd name="T13" fmla="*/ 11 h 99"/>
                <a:gd name="T14" fmla="*/ 9 w 111"/>
                <a:gd name="T15" fmla="*/ 45 h 99"/>
                <a:gd name="T16" fmla="*/ 24 w 111"/>
                <a:gd name="T17" fmla="*/ 60 h 99"/>
                <a:gd name="T18" fmla="*/ 21 w 111"/>
                <a:gd name="T19" fmla="*/ 64 h 99"/>
                <a:gd name="T20" fmla="*/ 21 w 111"/>
                <a:gd name="T21" fmla="*/ 90 h 99"/>
                <a:gd name="T22" fmla="*/ 22 w 111"/>
                <a:gd name="T23" fmla="*/ 91 h 99"/>
                <a:gd name="T24" fmla="*/ 49 w 111"/>
                <a:gd name="T25" fmla="*/ 91 h 99"/>
                <a:gd name="T26" fmla="*/ 55 w 111"/>
                <a:gd name="T27" fmla="*/ 85 h 99"/>
                <a:gd name="T28" fmla="*/ 62 w 111"/>
                <a:gd name="T29" fmla="*/ 91 h 99"/>
                <a:gd name="T30" fmla="*/ 89 w 111"/>
                <a:gd name="T31" fmla="*/ 91 h 99"/>
                <a:gd name="T32" fmla="*/ 90 w 111"/>
                <a:gd name="T33" fmla="*/ 90 h 99"/>
                <a:gd name="T34" fmla="*/ 90 w 111"/>
                <a:gd name="T35" fmla="*/ 64 h 99"/>
                <a:gd name="T36" fmla="*/ 86 w 111"/>
                <a:gd name="T37" fmla="*/ 60 h 99"/>
                <a:gd name="T38" fmla="*/ 102 w 111"/>
                <a:gd name="T39" fmla="*/ 45 h 99"/>
                <a:gd name="T40" fmla="*/ 102 w 111"/>
                <a:gd name="T41" fmla="*/ 1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99">
                  <a:moveTo>
                    <a:pt x="102" y="11"/>
                  </a:moveTo>
                  <a:cubicBezTo>
                    <a:pt x="100" y="10"/>
                    <a:pt x="100" y="10"/>
                    <a:pt x="100" y="10"/>
                  </a:cubicBezTo>
                  <a:cubicBezTo>
                    <a:pt x="91" y="0"/>
                    <a:pt x="76" y="0"/>
                    <a:pt x="66" y="10"/>
                  </a:cubicBezTo>
                  <a:cubicBezTo>
                    <a:pt x="55" y="21"/>
                    <a:pt x="55" y="21"/>
                    <a:pt x="55" y="21"/>
                  </a:cubicBezTo>
                  <a:cubicBezTo>
                    <a:pt x="44" y="10"/>
                    <a:pt x="44" y="10"/>
                    <a:pt x="44" y="10"/>
                  </a:cubicBezTo>
                  <a:cubicBezTo>
                    <a:pt x="35" y="0"/>
                    <a:pt x="20" y="0"/>
                    <a:pt x="11" y="10"/>
                  </a:cubicBezTo>
                  <a:cubicBezTo>
                    <a:pt x="9" y="11"/>
                    <a:pt x="9" y="11"/>
                    <a:pt x="9" y="11"/>
                  </a:cubicBezTo>
                  <a:cubicBezTo>
                    <a:pt x="0" y="21"/>
                    <a:pt x="0" y="36"/>
                    <a:pt x="9" y="45"/>
                  </a:cubicBezTo>
                  <a:cubicBezTo>
                    <a:pt x="24" y="60"/>
                    <a:pt x="24" y="60"/>
                    <a:pt x="24" y="60"/>
                  </a:cubicBezTo>
                  <a:cubicBezTo>
                    <a:pt x="21" y="64"/>
                    <a:pt x="21" y="64"/>
                    <a:pt x="21" y="64"/>
                  </a:cubicBezTo>
                  <a:cubicBezTo>
                    <a:pt x="14" y="71"/>
                    <a:pt x="14" y="83"/>
                    <a:pt x="21" y="90"/>
                  </a:cubicBezTo>
                  <a:cubicBezTo>
                    <a:pt x="22" y="91"/>
                    <a:pt x="22" y="91"/>
                    <a:pt x="22" y="91"/>
                  </a:cubicBezTo>
                  <a:cubicBezTo>
                    <a:pt x="29" y="99"/>
                    <a:pt x="41" y="99"/>
                    <a:pt x="49" y="91"/>
                  </a:cubicBezTo>
                  <a:cubicBezTo>
                    <a:pt x="55" y="85"/>
                    <a:pt x="55" y="85"/>
                    <a:pt x="55" y="85"/>
                  </a:cubicBezTo>
                  <a:cubicBezTo>
                    <a:pt x="62" y="91"/>
                    <a:pt x="62" y="91"/>
                    <a:pt x="62" y="91"/>
                  </a:cubicBezTo>
                  <a:cubicBezTo>
                    <a:pt x="69" y="99"/>
                    <a:pt x="81" y="99"/>
                    <a:pt x="89" y="91"/>
                  </a:cubicBezTo>
                  <a:cubicBezTo>
                    <a:pt x="90" y="90"/>
                    <a:pt x="90" y="90"/>
                    <a:pt x="90" y="90"/>
                  </a:cubicBezTo>
                  <a:cubicBezTo>
                    <a:pt x="97" y="83"/>
                    <a:pt x="97" y="71"/>
                    <a:pt x="90" y="64"/>
                  </a:cubicBezTo>
                  <a:cubicBezTo>
                    <a:pt x="86" y="60"/>
                    <a:pt x="86" y="60"/>
                    <a:pt x="86" y="60"/>
                  </a:cubicBezTo>
                  <a:cubicBezTo>
                    <a:pt x="102" y="45"/>
                    <a:pt x="102" y="45"/>
                    <a:pt x="102" y="45"/>
                  </a:cubicBezTo>
                  <a:cubicBezTo>
                    <a:pt x="111" y="36"/>
                    <a:pt x="111" y="21"/>
                    <a:pt x="102" y="11"/>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55" name="Freeform 55"/>
            <p:cNvSpPr>
              <a:spLocks/>
            </p:cNvSpPr>
            <p:nvPr/>
          </p:nvSpPr>
          <p:spPr bwMode="auto">
            <a:xfrm>
              <a:off x="5159375" y="4251758"/>
              <a:ext cx="211138" cy="371475"/>
            </a:xfrm>
            <a:custGeom>
              <a:avLst/>
              <a:gdLst>
                <a:gd name="T0" fmla="*/ 47 w 56"/>
                <a:gd name="T1" fmla="*/ 11 h 99"/>
                <a:gd name="T2" fmla="*/ 45 w 56"/>
                <a:gd name="T3" fmla="*/ 10 h 99"/>
                <a:gd name="T4" fmla="*/ 11 w 56"/>
                <a:gd name="T5" fmla="*/ 10 h 99"/>
                <a:gd name="T6" fmla="*/ 0 w 56"/>
                <a:gd name="T7" fmla="*/ 21 h 99"/>
                <a:gd name="T8" fmla="*/ 0 w 56"/>
                <a:gd name="T9" fmla="*/ 85 h 99"/>
                <a:gd name="T10" fmla="*/ 7 w 56"/>
                <a:gd name="T11" fmla="*/ 91 h 99"/>
                <a:gd name="T12" fmla="*/ 34 w 56"/>
                <a:gd name="T13" fmla="*/ 91 h 99"/>
                <a:gd name="T14" fmla="*/ 35 w 56"/>
                <a:gd name="T15" fmla="*/ 90 h 99"/>
                <a:gd name="T16" fmla="*/ 35 w 56"/>
                <a:gd name="T17" fmla="*/ 64 h 99"/>
                <a:gd name="T18" fmla="*/ 31 w 56"/>
                <a:gd name="T19" fmla="*/ 60 h 99"/>
                <a:gd name="T20" fmla="*/ 47 w 56"/>
                <a:gd name="T21" fmla="*/ 45 h 99"/>
                <a:gd name="T22" fmla="*/ 47 w 56"/>
                <a:gd name="T23" fmla="*/ 1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9">
                  <a:moveTo>
                    <a:pt x="47" y="11"/>
                  </a:moveTo>
                  <a:cubicBezTo>
                    <a:pt x="45" y="10"/>
                    <a:pt x="45" y="10"/>
                    <a:pt x="45" y="10"/>
                  </a:cubicBezTo>
                  <a:cubicBezTo>
                    <a:pt x="36" y="0"/>
                    <a:pt x="21" y="0"/>
                    <a:pt x="11" y="10"/>
                  </a:cubicBezTo>
                  <a:cubicBezTo>
                    <a:pt x="0" y="21"/>
                    <a:pt x="0" y="21"/>
                    <a:pt x="0" y="21"/>
                  </a:cubicBezTo>
                  <a:cubicBezTo>
                    <a:pt x="0" y="85"/>
                    <a:pt x="0" y="85"/>
                    <a:pt x="0" y="85"/>
                  </a:cubicBezTo>
                  <a:cubicBezTo>
                    <a:pt x="7" y="91"/>
                    <a:pt x="7" y="91"/>
                    <a:pt x="7" y="91"/>
                  </a:cubicBezTo>
                  <a:cubicBezTo>
                    <a:pt x="14" y="99"/>
                    <a:pt x="26" y="99"/>
                    <a:pt x="34" y="91"/>
                  </a:cubicBezTo>
                  <a:cubicBezTo>
                    <a:pt x="35" y="90"/>
                    <a:pt x="35" y="90"/>
                    <a:pt x="35" y="90"/>
                  </a:cubicBezTo>
                  <a:cubicBezTo>
                    <a:pt x="42" y="83"/>
                    <a:pt x="42" y="71"/>
                    <a:pt x="35" y="64"/>
                  </a:cubicBezTo>
                  <a:cubicBezTo>
                    <a:pt x="31" y="60"/>
                    <a:pt x="31" y="60"/>
                    <a:pt x="31" y="60"/>
                  </a:cubicBezTo>
                  <a:cubicBezTo>
                    <a:pt x="47" y="45"/>
                    <a:pt x="47" y="45"/>
                    <a:pt x="47" y="45"/>
                  </a:cubicBezTo>
                  <a:cubicBezTo>
                    <a:pt x="56" y="36"/>
                    <a:pt x="56" y="21"/>
                    <a:pt x="47" y="11"/>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cxnSp>
        <p:nvCxnSpPr>
          <p:cNvPr id="156" name="直接连接符 155"/>
          <p:cNvCxnSpPr/>
          <p:nvPr/>
        </p:nvCxnSpPr>
        <p:spPr>
          <a:xfrm>
            <a:off x="5586413" y="2047351"/>
            <a:ext cx="0" cy="255600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57" name="文本框 156"/>
          <p:cNvSpPr txBox="1"/>
          <p:nvPr/>
        </p:nvSpPr>
        <p:spPr>
          <a:xfrm>
            <a:off x="6117031" y="2257384"/>
            <a:ext cx="5040623" cy="677108"/>
          </a:xfrm>
          <a:prstGeom prst="rect">
            <a:avLst/>
          </a:prstGeom>
          <a:noFill/>
        </p:spPr>
        <p:txBody>
          <a:bodyPr wrap="square" lIns="0" tIns="0" rIns="0" bIns="0" rtlCol="0">
            <a:spAutoFit/>
          </a:bodyPr>
          <a:lstStyle/>
          <a:p>
            <a:pPr algn="r"/>
            <a:r>
              <a:rPr lang="zh-CN" altLang="en-US" sz="4400" dirty="0">
                <a:solidFill>
                  <a:schemeClr val="bg1"/>
                </a:solidFill>
                <a:latin typeface="汉真广标" panose="02010609000101010101" pitchFamily="49" charset="-122"/>
                <a:ea typeface="汉真广标" panose="02010609000101010101" pitchFamily="49" charset="-122"/>
                <a:cs typeface="经典综艺体简" panose="02010609000101010101" pitchFamily="49" charset="-122"/>
              </a:rPr>
              <a:t>谢谢您的聆听！</a:t>
            </a:r>
          </a:p>
        </p:txBody>
      </p:sp>
      <p:grpSp>
        <p:nvGrpSpPr>
          <p:cNvPr id="162" name="组合 161"/>
          <p:cNvGrpSpPr>
            <a:grpSpLocks noChangeAspect="1"/>
          </p:cNvGrpSpPr>
          <p:nvPr/>
        </p:nvGrpSpPr>
        <p:grpSpPr>
          <a:xfrm>
            <a:off x="6700551" y="4048481"/>
            <a:ext cx="364059" cy="360000"/>
            <a:chOff x="995437" y="3869961"/>
            <a:chExt cx="854075" cy="844551"/>
          </a:xfrm>
        </p:grpSpPr>
        <p:sp>
          <p:nvSpPr>
            <p:cNvPr id="163" name="Freeform 38"/>
            <p:cNvSpPr>
              <a:spLocks/>
            </p:cNvSpPr>
            <p:nvPr/>
          </p:nvSpPr>
          <p:spPr bwMode="auto">
            <a:xfrm>
              <a:off x="995437" y="3869961"/>
              <a:ext cx="455613" cy="844550"/>
            </a:xfrm>
            <a:custGeom>
              <a:avLst/>
              <a:gdLst>
                <a:gd name="T0" fmla="*/ 0 w 287"/>
                <a:gd name="T1" fmla="*/ 0 h 532"/>
                <a:gd name="T2" fmla="*/ 0 w 287"/>
                <a:gd name="T3" fmla="*/ 532 h 532"/>
                <a:gd name="T4" fmla="*/ 287 w 287"/>
                <a:gd name="T5" fmla="*/ 0 h 532"/>
                <a:gd name="T6" fmla="*/ 0 w 287"/>
                <a:gd name="T7" fmla="*/ 0 h 532"/>
                <a:gd name="T8" fmla="*/ 0 w 287"/>
                <a:gd name="T9" fmla="*/ 0 h 532"/>
              </a:gdLst>
              <a:ahLst/>
              <a:cxnLst>
                <a:cxn ang="0">
                  <a:pos x="T0" y="T1"/>
                </a:cxn>
                <a:cxn ang="0">
                  <a:pos x="T2" y="T3"/>
                </a:cxn>
                <a:cxn ang="0">
                  <a:pos x="T4" y="T5"/>
                </a:cxn>
                <a:cxn ang="0">
                  <a:pos x="T6" y="T7"/>
                </a:cxn>
                <a:cxn ang="0">
                  <a:pos x="T8" y="T9"/>
                </a:cxn>
              </a:cxnLst>
              <a:rect l="0" t="0" r="r" b="b"/>
              <a:pathLst>
                <a:path w="287" h="532">
                  <a:moveTo>
                    <a:pt x="0" y="0"/>
                  </a:moveTo>
                  <a:lnTo>
                    <a:pt x="0" y="532"/>
                  </a:lnTo>
                  <a:lnTo>
                    <a:pt x="287" y="0"/>
                  </a:lnTo>
                  <a:lnTo>
                    <a:pt x="0" y="0"/>
                  </a:lnTo>
                  <a:lnTo>
                    <a:pt x="0" y="0"/>
                  </a:lnTo>
                  <a:close/>
                </a:path>
              </a:pathLst>
            </a:custGeom>
            <a:solidFill>
              <a:srgbClr val="D72829"/>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64" name="Freeform 39"/>
            <p:cNvSpPr>
              <a:spLocks/>
            </p:cNvSpPr>
            <p:nvPr/>
          </p:nvSpPr>
          <p:spPr bwMode="auto">
            <a:xfrm>
              <a:off x="1198637" y="3931874"/>
              <a:ext cx="650875" cy="782638"/>
            </a:xfrm>
            <a:custGeom>
              <a:avLst/>
              <a:gdLst>
                <a:gd name="T0" fmla="*/ 239 w 410"/>
                <a:gd name="T1" fmla="*/ 0 h 493"/>
                <a:gd name="T2" fmla="*/ 159 w 410"/>
                <a:gd name="T3" fmla="*/ 144 h 493"/>
                <a:gd name="T4" fmla="*/ 223 w 410"/>
                <a:gd name="T5" fmla="*/ 235 h 493"/>
                <a:gd name="T6" fmla="*/ 92 w 410"/>
                <a:gd name="T7" fmla="*/ 273 h 493"/>
                <a:gd name="T8" fmla="*/ 0 w 410"/>
                <a:gd name="T9" fmla="*/ 441 h 493"/>
                <a:gd name="T10" fmla="*/ 180 w 410"/>
                <a:gd name="T11" fmla="*/ 374 h 493"/>
                <a:gd name="T12" fmla="*/ 263 w 410"/>
                <a:gd name="T13" fmla="*/ 493 h 493"/>
                <a:gd name="T14" fmla="*/ 249 w 410"/>
                <a:gd name="T15" fmla="*/ 352 h 493"/>
                <a:gd name="T16" fmla="*/ 410 w 410"/>
                <a:gd name="T17" fmla="*/ 297 h 493"/>
                <a:gd name="T18" fmla="*/ 239 w 410"/>
                <a:gd name="T19" fmla="*/ 0 h 493"/>
                <a:gd name="T20" fmla="*/ 239 w 410"/>
                <a:gd name="T21" fmla="*/ 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0" h="493">
                  <a:moveTo>
                    <a:pt x="239" y="0"/>
                  </a:moveTo>
                  <a:lnTo>
                    <a:pt x="159" y="144"/>
                  </a:lnTo>
                  <a:lnTo>
                    <a:pt x="223" y="235"/>
                  </a:lnTo>
                  <a:lnTo>
                    <a:pt x="92" y="273"/>
                  </a:lnTo>
                  <a:lnTo>
                    <a:pt x="0" y="441"/>
                  </a:lnTo>
                  <a:lnTo>
                    <a:pt x="180" y="374"/>
                  </a:lnTo>
                  <a:lnTo>
                    <a:pt x="263" y="493"/>
                  </a:lnTo>
                  <a:lnTo>
                    <a:pt x="249" y="352"/>
                  </a:lnTo>
                  <a:lnTo>
                    <a:pt x="410" y="297"/>
                  </a:lnTo>
                  <a:lnTo>
                    <a:pt x="239" y="0"/>
                  </a:lnTo>
                  <a:lnTo>
                    <a:pt x="239" y="0"/>
                  </a:lnTo>
                  <a:close/>
                </a:path>
              </a:pathLst>
            </a:custGeom>
            <a:solidFill>
              <a:srgbClr val="D72829"/>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pic>
        <p:nvPicPr>
          <p:cNvPr id="176" name="Picture 3" descr="C:\Documents and Settings\tdz\桌面\未标题-2.png"/>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9083989" y="3293069"/>
            <a:ext cx="480189" cy="432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211" name="组合 210"/>
          <p:cNvGrpSpPr>
            <a:grpSpLocks noChangeAspect="1"/>
          </p:cNvGrpSpPr>
          <p:nvPr/>
        </p:nvGrpSpPr>
        <p:grpSpPr>
          <a:xfrm>
            <a:off x="6670253" y="3221069"/>
            <a:ext cx="382025" cy="576000"/>
            <a:chOff x="4667250" y="1277938"/>
            <a:chExt cx="2857501" cy="4308476"/>
          </a:xfrm>
        </p:grpSpPr>
        <p:sp>
          <p:nvSpPr>
            <p:cNvPr id="212" name="Freeform 5"/>
            <p:cNvSpPr>
              <a:spLocks/>
            </p:cNvSpPr>
            <p:nvPr/>
          </p:nvSpPr>
          <p:spPr bwMode="auto">
            <a:xfrm>
              <a:off x="6196013" y="1277938"/>
              <a:ext cx="0" cy="4763"/>
            </a:xfrm>
            <a:custGeom>
              <a:avLst/>
              <a:gdLst>
                <a:gd name="T0" fmla="*/ 3 h 3"/>
                <a:gd name="T1" fmla="*/ 3 h 3"/>
                <a:gd name="T2" fmla="*/ 0 h 3"/>
                <a:gd name="T3" fmla="*/ 3 h 3"/>
              </a:gdLst>
              <a:ahLst/>
              <a:cxnLst>
                <a:cxn ang="0">
                  <a:pos x="0" y="T0"/>
                </a:cxn>
                <a:cxn ang="0">
                  <a:pos x="0" y="T1"/>
                </a:cxn>
                <a:cxn ang="0">
                  <a:pos x="0" y="T2"/>
                </a:cxn>
                <a:cxn ang="0">
                  <a:pos x="0" y="T3"/>
                </a:cxn>
              </a:cxnLst>
              <a:rect l="0" t="0" r="r" b="b"/>
              <a:pathLst>
                <a:path h="3">
                  <a:moveTo>
                    <a:pt x="0" y="3"/>
                  </a:moveTo>
                  <a:lnTo>
                    <a:pt x="0" y="3"/>
                  </a:lnTo>
                  <a:lnTo>
                    <a:pt x="0" y="0"/>
                  </a:lnTo>
                  <a:lnTo>
                    <a:pt x="0" y="3"/>
                  </a:lnTo>
                  <a:close/>
                </a:path>
              </a:pathLst>
            </a:custGeom>
            <a:solidFill>
              <a:srgbClr val="ED730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3" name="Freeform 6"/>
            <p:cNvSpPr>
              <a:spLocks/>
            </p:cNvSpPr>
            <p:nvPr/>
          </p:nvSpPr>
          <p:spPr bwMode="auto">
            <a:xfrm>
              <a:off x="5521325" y="5038726"/>
              <a:ext cx="911225" cy="547688"/>
            </a:xfrm>
            <a:custGeom>
              <a:avLst/>
              <a:gdLst>
                <a:gd name="T0" fmla="*/ 574 w 574"/>
                <a:gd name="T1" fmla="*/ 0 h 345"/>
                <a:gd name="T2" fmla="*/ 285 w 574"/>
                <a:gd name="T3" fmla="*/ 345 h 345"/>
                <a:gd name="T4" fmla="*/ 0 w 574"/>
                <a:gd name="T5" fmla="*/ 2 h 345"/>
                <a:gd name="T6" fmla="*/ 574 w 574"/>
                <a:gd name="T7" fmla="*/ 0 h 345"/>
              </a:gdLst>
              <a:ahLst/>
              <a:cxnLst>
                <a:cxn ang="0">
                  <a:pos x="T0" y="T1"/>
                </a:cxn>
                <a:cxn ang="0">
                  <a:pos x="T2" y="T3"/>
                </a:cxn>
                <a:cxn ang="0">
                  <a:pos x="T4" y="T5"/>
                </a:cxn>
                <a:cxn ang="0">
                  <a:pos x="T6" y="T7"/>
                </a:cxn>
              </a:cxnLst>
              <a:rect l="0" t="0" r="r" b="b"/>
              <a:pathLst>
                <a:path w="574" h="345">
                  <a:moveTo>
                    <a:pt x="574" y="0"/>
                  </a:moveTo>
                  <a:lnTo>
                    <a:pt x="285" y="345"/>
                  </a:lnTo>
                  <a:lnTo>
                    <a:pt x="0" y="2"/>
                  </a:lnTo>
                  <a:lnTo>
                    <a:pt x="574" y="0"/>
                  </a:lnTo>
                  <a:close/>
                </a:path>
              </a:pathLst>
            </a:custGeom>
            <a:solidFill>
              <a:srgbClr val="514E4B"/>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4" name="Freeform 7"/>
            <p:cNvSpPr>
              <a:spLocks/>
            </p:cNvSpPr>
            <p:nvPr/>
          </p:nvSpPr>
          <p:spPr bwMode="auto">
            <a:xfrm>
              <a:off x="4667250" y="2184401"/>
              <a:ext cx="2620963" cy="2616200"/>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EFB6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5" name="Freeform 8"/>
            <p:cNvSpPr>
              <a:spLocks/>
            </p:cNvSpPr>
            <p:nvPr/>
          </p:nvSpPr>
          <p:spPr bwMode="auto">
            <a:xfrm>
              <a:off x="6176963" y="1928813"/>
              <a:ext cx="1347788" cy="1349375"/>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rgbClr val="FF73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6" name="Freeform 9"/>
            <p:cNvSpPr>
              <a:spLocks/>
            </p:cNvSpPr>
            <p:nvPr/>
          </p:nvSpPr>
          <p:spPr bwMode="auto">
            <a:xfrm>
              <a:off x="4957763" y="4014788"/>
              <a:ext cx="2039938" cy="928688"/>
            </a:xfrm>
            <a:custGeom>
              <a:avLst/>
              <a:gdLst>
                <a:gd name="T0" fmla="*/ 979 w 1285"/>
                <a:gd name="T1" fmla="*/ 583 h 585"/>
                <a:gd name="T2" fmla="*/ 1285 w 1285"/>
                <a:gd name="T3" fmla="*/ 216 h 585"/>
                <a:gd name="T4" fmla="*/ 1285 w 1285"/>
                <a:gd name="T5" fmla="*/ 216 h 585"/>
                <a:gd name="T6" fmla="*/ 1285 w 1285"/>
                <a:gd name="T7" fmla="*/ 216 h 585"/>
                <a:gd name="T8" fmla="*/ 965 w 1285"/>
                <a:gd name="T9" fmla="*/ 0 h 585"/>
                <a:gd name="T10" fmla="*/ 642 w 1285"/>
                <a:gd name="T11" fmla="*/ 218 h 585"/>
                <a:gd name="T12" fmla="*/ 320 w 1285"/>
                <a:gd name="T13" fmla="*/ 3 h 585"/>
                <a:gd name="T14" fmla="*/ 0 w 1285"/>
                <a:gd name="T15" fmla="*/ 218 h 585"/>
                <a:gd name="T16" fmla="*/ 0 w 1285"/>
                <a:gd name="T17" fmla="*/ 218 h 585"/>
                <a:gd name="T18" fmla="*/ 0 w 1285"/>
                <a:gd name="T19" fmla="*/ 218 h 585"/>
                <a:gd name="T20" fmla="*/ 308 w 1285"/>
                <a:gd name="T21" fmla="*/ 585 h 585"/>
                <a:gd name="T22" fmla="*/ 979 w 1285"/>
                <a:gd name="T23" fmla="*/ 583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5" h="585">
                  <a:moveTo>
                    <a:pt x="979" y="583"/>
                  </a:moveTo>
                  <a:lnTo>
                    <a:pt x="1285" y="216"/>
                  </a:lnTo>
                  <a:lnTo>
                    <a:pt x="1285" y="216"/>
                  </a:lnTo>
                  <a:lnTo>
                    <a:pt x="1285" y="216"/>
                  </a:lnTo>
                  <a:lnTo>
                    <a:pt x="965" y="0"/>
                  </a:lnTo>
                  <a:lnTo>
                    <a:pt x="642" y="218"/>
                  </a:lnTo>
                  <a:lnTo>
                    <a:pt x="320" y="3"/>
                  </a:lnTo>
                  <a:lnTo>
                    <a:pt x="0" y="218"/>
                  </a:lnTo>
                  <a:lnTo>
                    <a:pt x="0" y="218"/>
                  </a:lnTo>
                  <a:lnTo>
                    <a:pt x="0" y="218"/>
                  </a:lnTo>
                  <a:lnTo>
                    <a:pt x="308" y="585"/>
                  </a:lnTo>
                  <a:lnTo>
                    <a:pt x="979" y="583"/>
                  </a:lnTo>
                  <a:close/>
                </a:path>
              </a:pathLst>
            </a:custGeom>
            <a:solidFill>
              <a:srgbClr val="D3C9B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grpSp>
        <p:nvGrpSpPr>
          <p:cNvPr id="217" name="组合 216"/>
          <p:cNvGrpSpPr/>
          <p:nvPr/>
        </p:nvGrpSpPr>
        <p:grpSpPr>
          <a:xfrm>
            <a:off x="8909749" y="4120481"/>
            <a:ext cx="654429" cy="216000"/>
            <a:chOff x="9104619" y="4315351"/>
            <a:chExt cx="654429" cy="216000"/>
          </a:xfrm>
        </p:grpSpPr>
        <p:sp>
          <p:nvSpPr>
            <p:cNvPr id="218" name="Freeform 5"/>
            <p:cNvSpPr>
              <a:spLocks/>
            </p:cNvSpPr>
            <p:nvPr/>
          </p:nvSpPr>
          <p:spPr bwMode="auto">
            <a:xfrm>
              <a:off x="9618312" y="4315351"/>
              <a:ext cx="68103" cy="19729"/>
            </a:xfrm>
            <a:custGeom>
              <a:avLst/>
              <a:gdLst>
                <a:gd name="T0" fmla="*/ 88 w 197"/>
                <a:gd name="T1" fmla="*/ 0 h 57"/>
                <a:gd name="T2" fmla="*/ 122 w 197"/>
                <a:gd name="T3" fmla="*/ 0 h 57"/>
                <a:gd name="T4" fmla="*/ 121 w 197"/>
                <a:gd name="T5" fmla="*/ 10 h 57"/>
                <a:gd name="T6" fmla="*/ 197 w 197"/>
                <a:gd name="T7" fmla="*/ 10 h 57"/>
                <a:gd name="T8" fmla="*/ 191 w 197"/>
                <a:gd name="T9" fmla="*/ 57 h 57"/>
                <a:gd name="T10" fmla="*/ 167 w 197"/>
                <a:gd name="T11" fmla="*/ 57 h 57"/>
                <a:gd name="T12" fmla="*/ 171 w 197"/>
                <a:gd name="T13" fmla="*/ 30 h 57"/>
                <a:gd name="T14" fmla="*/ 27 w 197"/>
                <a:gd name="T15" fmla="*/ 30 h 57"/>
                <a:gd name="T16" fmla="*/ 23 w 197"/>
                <a:gd name="T17" fmla="*/ 57 h 57"/>
                <a:gd name="T18" fmla="*/ 0 w 197"/>
                <a:gd name="T19" fmla="*/ 57 h 57"/>
                <a:gd name="T20" fmla="*/ 6 w 197"/>
                <a:gd name="T21" fmla="*/ 10 h 57"/>
                <a:gd name="T22" fmla="*/ 86 w 197"/>
                <a:gd name="T23" fmla="*/ 10 h 57"/>
                <a:gd name="T24" fmla="*/ 88 w 197"/>
                <a:gd name="T2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7" h="57">
                  <a:moveTo>
                    <a:pt x="88" y="0"/>
                  </a:moveTo>
                  <a:cubicBezTo>
                    <a:pt x="101" y="0"/>
                    <a:pt x="122" y="0"/>
                    <a:pt x="122" y="0"/>
                  </a:cubicBezTo>
                  <a:cubicBezTo>
                    <a:pt x="121" y="10"/>
                    <a:pt x="121" y="10"/>
                    <a:pt x="121" y="10"/>
                  </a:cubicBezTo>
                  <a:cubicBezTo>
                    <a:pt x="197" y="10"/>
                    <a:pt x="197" y="10"/>
                    <a:pt x="197" y="10"/>
                  </a:cubicBezTo>
                  <a:cubicBezTo>
                    <a:pt x="191" y="57"/>
                    <a:pt x="191" y="57"/>
                    <a:pt x="191" y="57"/>
                  </a:cubicBezTo>
                  <a:cubicBezTo>
                    <a:pt x="167" y="57"/>
                    <a:pt x="167" y="57"/>
                    <a:pt x="167" y="57"/>
                  </a:cubicBezTo>
                  <a:cubicBezTo>
                    <a:pt x="171" y="30"/>
                    <a:pt x="171" y="30"/>
                    <a:pt x="171" y="30"/>
                  </a:cubicBezTo>
                  <a:cubicBezTo>
                    <a:pt x="27" y="30"/>
                    <a:pt x="27" y="30"/>
                    <a:pt x="27" y="30"/>
                  </a:cubicBezTo>
                  <a:cubicBezTo>
                    <a:pt x="23" y="57"/>
                    <a:pt x="23" y="57"/>
                    <a:pt x="23" y="57"/>
                  </a:cubicBezTo>
                  <a:cubicBezTo>
                    <a:pt x="0" y="57"/>
                    <a:pt x="0" y="57"/>
                    <a:pt x="0" y="57"/>
                  </a:cubicBezTo>
                  <a:cubicBezTo>
                    <a:pt x="6" y="10"/>
                    <a:pt x="6" y="10"/>
                    <a:pt x="6" y="10"/>
                  </a:cubicBezTo>
                  <a:cubicBezTo>
                    <a:pt x="86" y="10"/>
                    <a:pt x="86" y="10"/>
                    <a:pt x="86" y="10"/>
                  </a:cubicBezTo>
                  <a:lnTo>
                    <a:pt x="88"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9" name="Freeform 6"/>
            <p:cNvSpPr>
              <a:spLocks noEditPoints="1"/>
            </p:cNvSpPr>
            <p:nvPr/>
          </p:nvSpPr>
          <p:spPr bwMode="auto">
            <a:xfrm>
              <a:off x="9616558" y="4332304"/>
              <a:ext cx="62695" cy="48958"/>
            </a:xfrm>
            <a:custGeom>
              <a:avLst/>
              <a:gdLst>
                <a:gd name="T0" fmla="*/ 393 w 429"/>
                <a:gd name="T1" fmla="*/ 335 h 335"/>
                <a:gd name="T2" fmla="*/ 429 w 429"/>
                <a:gd name="T3" fmla="*/ 90 h 335"/>
                <a:gd name="T4" fmla="*/ 261 w 429"/>
                <a:gd name="T5" fmla="*/ 90 h 335"/>
                <a:gd name="T6" fmla="*/ 265 w 429"/>
                <a:gd name="T7" fmla="*/ 45 h 335"/>
                <a:gd name="T8" fmla="*/ 372 w 429"/>
                <a:gd name="T9" fmla="*/ 45 h 335"/>
                <a:gd name="T10" fmla="*/ 377 w 429"/>
                <a:gd name="T11" fmla="*/ 0 h 335"/>
                <a:gd name="T12" fmla="*/ 109 w 429"/>
                <a:gd name="T13" fmla="*/ 0 h 335"/>
                <a:gd name="T14" fmla="*/ 102 w 429"/>
                <a:gd name="T15" fmla="*/ 45 h 335"/>
                <a:gd name="T16" fmla="*/ 211 w 429"/>
                <a:gd name="T17" fmla="*/ 45 h 335"/>
                <a:gd name="T18" fmla="*/ 206 w 429"/>
                <a:gd name="T19" fmla="*/ 90 h 335"/>
                <a:gd name="T20" fmla="*/ 36 w 429"/>
                <a:gd name="T21" fmla="*/ 90 h 335"/>
                <a:gd name="T22" fmla="*/ 0 w 429"/>
                <a:gd name="T23" fmla="*/ 335 h 335"/>
                <a:gd name="T24" fmla="*/ 393 w 429"/>
                <a:gd name="T25" fmla="*/ 335 h 335"/>
                <a:gd name="T26" fmla="*/ 178 w 429"/>
                <a:gd name="T27" fmla="*/ 287 h 335"/>
                <a:gd name="T28" fmla="*/ 62 w 429"/>
                <a:gd name="T29" fmla="*/ 287 h 335"/>
                <a:gd name="T30" fmla="*/ 71 w 429"/>
                <a:gd name="T31" fmla="*/ 235 h 335"/>
                <a:gd name="T32" fmla="*/ 185 w 429"/>
                <a:gd name="T33" fmla="*/ 235 h 335"/>
                <a:gd name="T34" fmla="*/ 178 w 429"/>
                <a:gd name="T35" fmla="*/ 287 h 335"/>
                <a:gd name="T36" fmla="*/ 190 w 429"/>
                <a:gd name="T37" fmla="*/ 190 h 335"/>
                <a:gd name="T38" fmla="*/ 76 w 429"/>
                <a:gd name="T39" fmla="*/ 190 h 335"/>
                <a:gd name="T40" fmla="*/ 83 w 429"/>
                <a:gd name="T41" fmla="*/ 135 h 335"/>
                <a:gd name="T42" fmla="*/ 199 w 429"/>
                <a:gd name="T43" fmla="*/ 135 h 335"/>
                <a:gd name="T44" fmla="*/ 190 w 429"/>
                <a:gd name="T45" fmla="*/ 190 h 335"/>
                <a:gd name="T46" fmla="*/ 254 w 429"/>
                <a:gd name="T47" fmla="*/ 135 h 335"/>
                <a:gd name="T48" fmla="*/ 365 w 429"/>
                <a:gd name="T49" fmla="*/ 135 h 335"/>
                <a:gd name="T50" fmla="*/ 358 w 429"/>
                <a:gd name="T51" fmla="*/ 190 h 335"/>
                <a:gd name="T52" fmla="*/ 246 w 429"/>
                <a:gd name="T53" fmla="*/ 190 h 335"/>
                <a:gd name="T54" fmla="*/ 254 w 429"/>
                <a:gd name="T55" fmla="*/ 135 h 335"/>
                <a:gd name="T56" fmla="*/ 232 w 429"/>
                <a:gd name="T57" fmla="*/ 287 h 335"/>
                <a:gd name="T58" fmla="*/ 239 w 429"/>
                <a:gd name="T59" fmla="*/ 235 h 335"/>
                <a:gd name="T60" fmla="*/ 351 w 429"/>
                <a:gd name="T61" fmla="*/ 235 h 335"/>
                <a:gd name="T62" fmla="*/ 343 w 429"/>
                <a:gd name="T63" fmla="*/ 287 h 335"/>
                <a:gd name="T64" fmla="*/ 232 w 429"/>
                <a:gd name="T65" fmla="*/ 28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9" h="335">
                  <a:moveTo>
                    <a:pt x="393" y="335"/>
                  </a:moveTo>
                  <a:lnTo>
                    <a:pt x="429" y="90"/>
                  </a:lnTo>
                  <a:lnTo>
                    <a:pt x="261" y="90"/>
                  </a:lnTo>
                  <a:lnTo>
                    <a:pt x="265" y="45"/>
                  </a:lnTo>
                  <a:lnTo>
                    <a:pt x="372" y="45"/>
                  </a:lnTo>
                  <a:lnTo>
                    <a:pt x="377" y="0"/>
                  </a:lnTo>
                  <a:lnTo>
                    <a:pt x="109" y="0"/>
                  </a:lnTo>
                  <a:lnTo>
                    <a:pt x="102" y="45"/>
                  </a:lnTo>
                  <a:lnTo>
                    <a:pt x="211" y="45"/>
                  </a:lnTo>
                  <a:lnTo>
                    <a:pt x="206" y="90"/>
                  </a:lnTo>
                  <a:lnTo>
                    <a:pt x="36" y="90"/>
                  </a:lnTo>
                  <a:lnTo>
                    <a:pt x="0" y="335"/>
                  </a:lnTo>
                  <a:lnTo>
                    <a:pt x="393" y="335"/>
                  </a:lnTo>
                  <a:close/>
                  <a:moveTo>
                    <a:pt x="178" y="287"/>
                  </a:moveTo>
                  <a:lnTo>
                    <a:pt x="62" y="287"/>
                  </a:lnTo>
                  <a:lnTo>
                    <a:pt x="71" y="235"/>
                  </a:lnTo>
                  <a:lnTo>
                    <a:pt x="185" y="235"/>
                  </a:lnTo>
                  <a:lnTo>
                    <a:pt x="178" y="287"/>
                  </a:lnTo>
                  <a:close/>
                  <a:moveTo>
                    <a:pt x="190" y="190"/>
                  </a:moveTo>
                  <a:lnTo>
                    <a:pt x="76" y="190"/>
                  </a:lnTo>
                  <a:lnTo>
                    <a:pt x="83" y="135"/>
                  </a:lnTo>
                  <a:lnTo>
                    <a:pt x="199" y="135"/>
                  </a:lnTo>
                  <a:lnTo>
                    <a:pt x="190" y="190"/>
                  </a:lnTo>
                  <a:close/>
                  <a:moveTo>
                    <a:pt x="254" y="135"/>
                  </a:moveTo>
                  <a:lnTo>
                    <a:pt x="365" y="135"/>
                  </a:lnTo>
                  <a:lnTo>
                    <a:pt x="358" y="190"/>
                  </a:lnTo>
                  <a:lnTo>
                    <a:pt x="246" y="190"/>
                  </a:lnTo>
                  <a:lnTo>
                    <a:pt x="254" y="135"/>
                  </a:lnTo>
                  <a:close/>
                  <a:moveTo>
                    <a:pt x="232" y="287"/>
                  </a:moveTo>
                  <a:lnTo>
                    <a:pt x="239" y="235"/>
                  </a:lnTo>
                  <a:lnTo>
                    <a:pt x="351" y="235"/>
                  </a:lnTo>
                  <a:lnTo>
                    <a:pt x="343" y="287"/>
                  </a:lnTo>
                  <a:lnTo>
                    <a:pt x="232" y="28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0" name="Freeform 7"/>
            <p:cNvSpPr>
              <a:spLocks/>
            </p:cNvSpPr>
            <p:nvPr/>
          </p:nvSpPr>
          <p:spPr bwMode="auto">
            <a:xfrm>
              <a:off x="9614512" y="4384038"/>
              <a:ext cx="20022" cy="12130"/>
            </a:xfrm>
            <a:custGeom>
              <a:avLst/>
              <a:gdLst>
                <a:gd name="T0" fmla="*/ 81 w 137"/>
                <a:gd name="T1" fmla="*/ 0 h 83"/>
                <a:gd name="T2" fmla="*/ 52 w 137"/>
                <a:gd name="T3" fmla="*/ 35 h 83"/>
                <a:gd name="T4" fmla="*/ 7 w 137"/>
                <a:gd name="T5" fmla="*/ 35 h 83"/>
                <a:gd name="T6" fmla="*/ 0 w 137"/>
                <a:gd name="T7" fmla="*/ 83 h 83"/>
                <a:gd name="T8" fmla="*/ 71 w 137"/>
                <a:gd name="T9" fmla="*/ 83 h 83"/>
                <a:gd name="T10" fmla="*/ 137 w 137"/>
                <a:gd name="T11" fmla="*/ 0 h 83"/>
                <a:gd name="T12" fmla="*/ 81 w 137"/>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137" h="83">
                  <a:moveTo>
                    <a:pt x="81" y="0"/>
                  </a:moveTo>
                  <a:lnTo>
                    <a:pt x="52" y="35"/>
                  </a:lnTo>
                  <a:lnTo>
                    <a:pt x="7" y="35"/>
                  </a:lnTo>
                  <a:lnTo>
                    <a:pt x="0" y="83"/>
                  </a:lnTo>
                  <a:lnTo>
                    <a:pt x="71" y="83"/>
                  </a:lnTo>
                  <a:lnTo>
                    <a:pt x="137" y="0"/>
                  </a:lnTo>
                  <a:lnTo>
                    <a:pt x="81"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1" name="Freeform 8"/>
            <p:cNvSpPr>
              <a:spLocks/>
            </p:cNvSpPr>
            <p:nvPr/>
          </p:nvSpPr>
          <p:spPr bwMode="auto">
            <a:xfrm>
              <a:off x="9655286" y="4384038"/>
              <a:ext cx="17683" cy="12130"/>
            </a:xfrm>
            <a:custGeom>
              <a:avLst/>
              <a:gdLst>
                <a:gd name="T0" fmla="*/ 52 w 121"/>
                <a:gd name="T1" fmla="*/ 0 h 83"/>
                <a:gd name="T2" fmla="*/ 74 w 121"/>
                <a:gd name="T3" fmla="*/ 35 h 83"/>
                <a:gd name="T4" fmla="*/ 121 w 121"/>
                <a:gd name="T5" fmla="*/ 35 h 83"/>
                <a:gd name="T6" fmla="*/ 114 w 121"/>
                <a:gd name="T7" fmla="*/ 83 h 83"/>
                <a:gd name="T8" fmla="*/ 41 w 121"/>
                <a:gd name="T9" fmla="*/ 83 h 83"/>
                <a:gd name="T10" fmla="*/ 0 w 121"/>
                <a:gd name="T11" fmla="*/ 0 h 83"/>
                <a:gd name="T12" fmla="*/ 52 w 121"/>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121" h="83">
                  <a:moveTo>
                    <a:pt x="52" y="0"/>
                  </a:moveTo>
                  <a:lnTo>
                    <a:pt x="74" y="35"/>
                  </a:lnTo>
                  <a:lnTo>
                    <a:pt x="121" y="35"/>
                  </a:lnTo>
                  <a:lnTo>
                    <a:pt x="114" y="83"/>
                  </a:lnTo>
                  <a:lnTo>
                    <a:pt x="41" y="83"/>
                  </a:lnTo>
                  <a:lnTo>
                    <a:pt x="0" y="0"/>
                  </a:lnTo>
                  <a:lnTo>
                    <a:pt x="52"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2" name="Freeform 9"/>
            <p:cNvSpPr>
              <a:spLocks/>
            </p:cNvSpPr>
            <p:nvPr/>
          </p:nvSpPr>
          <p:spPr bwMode="auto">
            <a:xfrm>
              <a:off x="9603844" y="4319151"/>
              <a:ext cx="14907" cy="8623"/>
            </a:xfrm>
            <a:custGeom>
              <a:avLst/>
              <a:gdLst>
                <a:gd name="T0" fmla="*/ 92 w 102"/>
                <a:gd name="T1" fmla="*/ 59 h 59"/>
                <a:gd name="T2" fmla="*/ 0 w 102"/>
                <a:gd name="T3" fmla="*/ 59 h 59"/>
                <a:gd name="T4" fmla="*/ 7 w 102"/>
                <a:gd name="T5" fmla="*/ 0 h 59"/>
                <a:gd name="T6" fmla="*/ 102 w 102"/>
                <a:gd name="T7" fmla="*/ 0 h 59"/>
                <a:gd name="T8" fmla="*/ 92 w 102"/>
                <a:gd name="T9" fmla="*/ 59 h 59"/>
              </a:gdLst>
              <a:ahLst/>
              <a:cxnLst>
                <a:cxn ang="0">
                  <a:pos x="T0" y="T1"/>
                </a:cxn>
                <a:cxn ang="0">
                  <a:pos x="T2" y="T3"/>
                </a:cxn>
                <a:cxn ang="0">
                  <a:pos x="T4" y="T5"/>
                </a:cxn>
                <a:cxn ang="0">
                  <a:pos x="T6" y="T7"/>
                </a:cxn>
                <a:cxn ang="0">
                  <a:pos x="T8" y="T9"/>
                </a:cxn>
              </a:cxnLst>
              <a:rect l="0" t="0" r="r" b="b"/>
              <a:pathLst>
                <a:path w="102" h="59">
                  <a:moveTo>
                    <a:pt x="92" y="59"/>
                  </a:moveTo>
                  <a:lnTo>
                    <a:pt x="0" y="59"/>
                  </a:lnTo>
                  <a:lnTo>
                    <a:pt x="7" y="0"/>
                  </a:lnTo>
                  <a:lnTo>
                    <a:pt x="102" y="0"/>
                  </a:lnTo>
                  <a:lnTo>
                    <a:pt x="92" y="5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3" name="Freeform 10"/>
            <p:cNvSpPr>
              <a:spLocks/>
            </p:cNvSpPr>
            <p:nvPr/>
          </p:nvSpPr>
          <p:spPr bwMode="auto">
            <a:xfrm>
              <a:off x="9599021" y="4352764"/>
              <a:ext cx="14907" cy="9061"/>
            </a:xfrm>
            <a:custGeom>
              <a:avLst/>
              <a:gdLst>
                <a:gd name="T0" fmla="*/ 92 w 102"/>
                <a:gd name="T1" fmla="*/ 62 h 62"/>
                <a:gd name="T2" fmla="*/ 0 w 102"/>
                <a:gd name="T3" fmla="*/ 62 h 62"/>
                <a:gd name="T4" fmla="*/ 9 w 102"/>
                <a:gd name="T5" fmla="*/ 0 h 62"/>
                <a:gd name="T6" fmla="*/ 102 w 102"/>
                <a:gd name="T7" fmla="*/ 0 h 62"/>
                <a:gd name="T8" fmla="*/ 92 w 102"/>
                <a:gd name="T9" fmla="*/ 62 h 62"/>
              </a:gdLst>
              <a:ahLst/>
              <a:cxnLst>
                <a:cxn ang="0">
                  <a:pos x="T0" y="T1"/>
                </a:cxn>
                <a:cxn ang="0">
                  <a:pos x="T2" y="T3"/>
                </a:cxn>
                <a:cxn ang="0">
                  <a:pos x="T4" y="T5"/>
                </a:cxn>
                <a:cxn ang="0">
                  <a:pos x="T6" y="T7"/>
                </a:cxn>
                <a:cxn ang="0">
                  <a:pos x="T8" y="T9"/>
                </a:cxn>
              </a:cxnLst>
              <a:rect l="0" t="0" r="r" b="b"/>
              <a:pathLst>
                <a:path w="102" h="62">
                  <a:moveTo>
                    <a:pt x="92" y="62"/>
                  </a:moveTo>
                  <a:lnTo>
                    <a:pt x="0" y="62"/>
                  </a:lnTo>
                  <a:lnTo>
                    <a:pt x="9" y="0"/>
                  </a:lnTo>
                  <a:lnTo>
                    <a:pt x="102" y="0"/>
                  </a:lnTo>
                  <a:lnTo>
                    <a:pt x="92" y="6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4" name="Freeform 11"/>
            <p:cNvSpPr>
              <a:spLocks/>
            </p:cNvSpPr>
            <p:nvPr/>
          </p:nvSpPr>
          <p:spPr bwMode="auto">
            <a:xfrm>
              <a:off x="9594199" y="4386815"/>
              <a:ext cx="14761" cy="8623"/>
            </a:xfrm>
            <a:custGeom>
              <a:avLst/>
              <a:gdLst>
                <a:gd name="T0" fmla="*/ 94 w 101"/>
                <a:gd name="T1" fmla="*/ 59 h 59"/>
                <a:gd name="T2" fmla="*/ 0 w 101"/>
                <a:gd name="T3" fmla="*/ 59 h 59"/>
                <a:gd name="T4" fmla="*/ 9 w 101"/>
                <a:gd name="T5" fmla="*/ 0 h 59"/>
                <a:gd name="T6" fmla="*/ 101 w 101"/>
                <a:gd name="T7" fmla="*/ 0 h 59"/>
                <a:gd name="T8" fmla="*/ 94 w 101"/>
                <a:gd name="T9" fmla="*/ 59 h 59"/>
              </a:gdLst>
              <a:ahLst/>
              <a:cxnLst>
                <a:cxn ang="0">
                  <a:pos x="T0" y="T1"/>
                </a:cxn>
                <a:cxn ang="0">
                  <a:pos x="T2" y="T3"/>
                </a:cxn>
                <a:cxn ang="0">
                  <a:pos x="T4" y="T5"/>
                </a:cxn>
                <a:cxn ang="0">
                  <a:pos x="T6" y="T7"/>
                </a:cxn>
                <a:cxn ang="0">
                  <a:pos x="T8" y="T9"/>
                </a:cxn>
              </a:cxnLst>
              <a:rect l="0" t="0" r="r" b="b"/>
              <a:pathLst>
                <a:path w="101" h="59">
                  <a:moveTo>
                    <a:pt x="94" y="59"/>
                  </a:moveTo>
                  <a:lnTo>
                    <a:pt x="0" y="59"/>
                  </a:lnTo>
                  <a:lnTo>
                    <a:pt x="9" y="0"/>
                  </a:lnTo>
                  <a:lnTo>
                    <a:pt x="101" y="0"/>
                  </a:lnTo>
                  <a:lnTo>
                    <a:pt x="94" y="5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5" name="Freeform 12"/>
            <p:cNvSpPr>
              <a:spLocks noEditPoints="1"/>
            </p:cNvSpPr>
            <p:nvPr/>
          </p:nvSpPr>
          <p:spPr bwMode="auto">
            <a:xfrm>
              <a:off x="9685392" y="4315351"/>
              <a:ext cx="73656" cy="36682"/>
            </a:xfrm>
            <a:custGeom>
              <a:avLst/>
              <a:gdLst>
                <a:gd name="T0" fmla="*/ 469 w 504"/>
                <a:gd name="T1" fmla="*/ 251 h 251"/>
                <a:gd name="T2" fmla="*/ 504 w 504"/>
                <a:gd name="T3" fmla="*/ 0 h 251"/>
                <a:gd name="T4" fmla="*/ 36 w 504"/>
                <a:gd name="T5" fmla="*/ 0 h 251"/>
                <a:gd name="T6" fmla="*/ 0 w 504"/>
                <a:gd name="T7" fmla="*/ 251 h 251"/>
                <a:gd name="T8" fmla="*/ 469 w 504"/>
                <a:gd name="T9" fmla="*/ 251 h 251"/>
                <a:gd name="T10" fmla="*/ 215 w 504"/>
                <a:gd name="T11" fmla="*/ 206 h 251"/>
                <a:gd name="T12" fmla="*/ 62 w 504"/>
                <a:gd name="T13" fmla="*/ 206 h 251"/>
                <a:gd name="T14" fmla="*/ 71 w 504"/>
                <a:gd name="T15" fmla="*/ 145 h 251"/>
                <a:gd name="T16" fmla="*/ 225 w 504"/>
                <a:gd name="T17" fmla="*/ 145 h 251"/>
                <a:gd name="T18" fmla="*/ 215 w 504"/>
                <a:gd name="T19" fmla="*/ 206 h 251"/>
                <a:gd name="T20" fmla="*/ 230 w 504"/>
                <a:gd name="T21" fmla="*/ 107 h 251"/>
                <a:gd name="T22" fmla="*/ 76 w 504"/>
                <a:gd name="T23" fmla="*/ 107 h 251"/>
                <a:gd name="T24" fmla="*/ 85 w 504"/>
                <a:gd name="T25" fmla="*/ 42 h 251"/>
                <a:gd name="T26" fmla="*/ 239 w 504"/>
                <a:gd name="T27" fmla="*/ 42 h 251"/>
                <a:gd name="T28" fmla="*/ 230 w 504"/>
                <a:gd name="T29" fmla="*/ 107 h 251"/>
                <a:gd name="T30" fmla="*/ 291 w 504"/>
                <a:gd name="T31" fmla="*/ 42 h 251"/>
                <a:gd name="T32" fmla="*/ 445 w 504"/>
                <a:gd name="T33" fmla="*/ 42 h 251"/>
                <a:gd name="T34" fmla="*/ 435 w 504"/>
                <a:gd name="T35" fmla="*/ 107 h 251"/>
                <a:gd name="T36" fmla="*/ 282 w 504"/>
                <a:gd name="T37" fmla="*/ 107 h 251"/>
                <a:gd name="T38" fmla="*/ 291 w 504"/>
                <a:gd name="T39" fmla="*/ 42 h 251"/>
                <a:gd name="T40" fmla="*/ 267 w 504"/>
                <a:gd name="T41" fmla="*/ 206 h 251"/>
                <a:gd name="T42" fmla="*/ 277 w 504"/>
                <a:gd name="T43" fmla="*/ 145 h 251"/>
                <a:gd name="T44" fmla="*/ 431 w 504"/>
                <a:gd name="T45" fmla="*/ 145 h 251"/>
                <a:gd name="T46" fmla="*/ 421 w 504"/>
                <a:gd name="T47" fmla="*/ 206 h 251"/>
                <a:gd name="T48" fmla="*/ 267 w 504"/>
                <a:gd name="T49" fmla="*/ 20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4" h="251">
                  <a:moveTo>
                    <a:pt x="469" y="251"/>
                  </a:moveTo>
                  <a:lnTo>
                    <a:pt x="504" y="0"/>
                  </a:lnTo>
                  <a:lnTo>
                    <a:pt x="36" y="0"/>
                  </a:lnTo>
                  <a:lnTo>
                    <a:pt x="0" y="251"/>
                  </a:lnTo>
                  <a:lnTo>
                    <a:pt x="469" y="251"/>
                  </a:lnTo>
                  <a:close/>
                  <a:moveTo>
                    <a:pt x="215" y="206"/>
                  </a:moveTo>
                  <a:lnTo>
                    <a:pt x="62" y="206"/>
                  </a:lnTo>
                  <a:lnTo>
                    <a:pt x="71" y="145"/>
                  </a:lnTo>
                  <a:lnTo>
                    <a:pt x="225" y="145"/>
                  </a:lnTo>
                  <a:lnTo>
                    <a:pt x="215" y="206"/>
                  </a:lnTo>
                  <a:close/>
                  <a:moveTo>
                    <a:pt x="230" y="107"/>
                  </a:moveTo>
                  <a:lnTo>
                    <a:pt x="76" y="107"/>
                  </a:lnTo>
                  <a:lnTo>
                    <a:pt x="85" y="42"/>
                  </a:lnTo>
                  <a:lnTo>
                    <a:pt x="239" y="42"/>
                  </a:lnTo>
                  <a:lnTo>
                    <a:pt x="230" y="107"/>
                  </a:lnTo>
                  <a:close/>
                  <a:moveTo>
                    <a:pt x="291" y="42"/>
                  </a:moveTo>
                  <a:lnTo>
                    <a:pt x="445" y="42"/>
                  </a:lnTo>
                  <a:lnTo>
                    <a:pt x="435" y="107"/>
                  </a:lnTo>
                  <a:lnTo>
                    <a:pt x="282" y="107"/>
                  </a:lnTo>
                  <a:lnTo>
                    <a:pt x="291" y="42"/>
                  </a:lnTo>
                  <a:close/>
                  <a:moveTo>
                    <a:pt x="267" y="206"/>
                  </a:moveTo>
                  <a:lnTo>
                    <a:pt x="277" y="145"/>
                  </a:lnTo>
                  <a:lnTo>
                    <a:pt x="431" y="145"/>
                  </a:lnTo>
                  <a:lnTo>
                    <a:pt x="421" y="206"/>
                  </a:lnTo>
                  <a:lnTo>
                    <a:pt x="267" y="20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6" name="Freeform 13"/>
            <p:cNvSpPr>
              <a:spLocks/>
            </p:cNvSpPr>
            <p:nvPr/>
          </p:nvSpPr>
          <p:spPr bwMode="auto">
            <a:xfrm>
              <a:off x="9683346" y="4354225"/>
              <a:ext cx="24552" cy="12130"/>
            </a:xfrm>
            <a:custGeom>
              <a:avLst/>
              <a:gdLst>
                <a:gd name="T0" fmla="*/ 114 w 168"/>
                <a:gd name="T1" fmla="*/ 0 h 83"/>
                <a:gd name="T2" fmla="*/ 85 w 168"/>
                <a:gd name="T3" fmla="*/ 38 h 83"/>
                <a:gd name="T4" fmla="*/ 7 w 168"/>
                <a:gd name="T5" fmla="*/ 38 h 83"/>
                <a:gd name="T6" fmla="*/ 0 w 168"/>
                <a:gd name="T7" fmla="*/ 83 h 83"/>
                <a:gd name="T8" fmla="*/ 114 w 168"/>
                <a:gd name="T9" fmla="*/ 83 h 83"/>
                <a:gd name="T10" fmla="*/ 168 w 168"/>
                <a:gd name="T11" fmla="*/ 0 h 83"/>
                <a:gd name="T12" fmla="*/ 114 w 168"/>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168" h="83">
                  <a:moveTo>
                    <a:pt x="114" y="0"/>
                  </a:moveTo>
                  <a:lnTo>
                    <a:pt x="85" y="38"/>
                  </a:lnTo>
                  <a:lnTo>
                    <a:pt x="7" y="38"/>
                  </a:lnTo>
                  <a:lnTo>
                    <a:pt x="0" y="83"/>
                  </a:lnTo>
                  <a:lnTo>
                    <a:pt x="114" y="83"/>
                  </a:lnTo>
                  <a:lnTo>
                    <a:pt x="168" y="0"/>
                  </a:lnTo>
                  <a:lnTo>
                    <a:pt x="114"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7" name="Freeform 14"/>
            <p:cNvSpPr>
              <a:spLocks/>
            </p:cNvSpPr>
            <p:nvPr/>
          </p:nvSpPr>
          <p:spPr bwMode="auto">
            <a:xfrm>
              <a:off x="9730696" y="4354225"/>
              <a:ext cx="22068" cy="12130"/>
            </a:xfrm>
            <a:custGeom>
              <a:avLst/>
              <a:gdLst>
                <a:gd name="T0" fmla="*/ 54 w 151"/>
                <a:gd name="T1" fmla="*/ 0 h 83"/>
                <a:gd name="T2" fmla="*/ 73 w 151"/>
                <a:gd name="T3" fmla="*/ 38 h 83"/>
                <a:gd name="T4" fmla="*/ 151 w 151"/>
                <a:gd name="T5" fmla="*/ 38 h 83"/>
                <a:gd name="T6" fmla="*/ 147 w 151"/>
                <a:gd name="T7" fmla="*/ 83 h 83"/>
                <a:gd name="T8" fmla="*/ 36 w 151"/>
                <a:gd name="T9" fmla="*/ 83 h 83"/>
                <a:gd name="T10" fmla="*/ 0 w 151"/>
                <a:gd name="T11" fmla="*/ 0 h 83"/>
                <a:gd name="T12" fmla="*/ 54 w 151"/>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151" h="83">
                  <a:moveTo>
                    <a:pt x="54" y="0"/>
                  </a:moveTo>
                  <a:lnTo>
                    <a:pt x="73" y="38"/>
                  </a:lnTo>
                  <a:lnTo>
                    <a:pt x="151" y="38"/>
                  </a:lnTo>
                  <a:lnTo>
                    <a:pt x="147" y="83"/>
                  </a:lnTo>
                  <a:lnTo>
                    <a:pt x="36" y="83"/>
                  </a:lnTo>
                  <a:lnTo>
                    <a:pt x="0" y="0"/>
                  </a:lnTo>
                  <a:lnTo>
                    <a:pt x="54"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8" name="Freeform 15"/>
            <p:cNvSpPr>
              <a:spLocks/>
            </p:cNvSpPr>
            <p:nvPr/>
          </p:nvSpPr>
          <p:spPr bwMode="auto">
            <a:xfrm>
              <a:off x="9679254" y="4369132"/>
              <a:ext cx="20314" cy="27037"/>
            </a:xfrm>
            <a:custGeom>
              <a:avLst/>
              <a:gdLst>
                <a:gd name="T0" fmla="*/ 59 w 139"/>
                <a:gd name="T1" fmla="*/ 185 h 185"/>
                <a:gd name="T2" fmla="*/ 0 w 139"/>
                <a:gd name="T3" fmla="*/ 185 h 185"/>
                <a:gd name="T4" fmla="*/ 68 w 139"/>
                <a:gd name="T5" fmla="*/ 106 h 185"/>
                <a:gd name="T6" fmla="*/ 85 w 139"/>
                <a:gd name="T7" fmla="*/ 0 h 185"/>
                <a:gd name="T8" fmla="*/ 139 w 139"/>
                <a:gd name="T9" fmla="*/ 0 h 185"/>
                <a:gd name="T10" fmla="*/ 125 w 139"/>
                <a:gd name="T11" fmla="*/ 106 h 185"/>
                <a:gd name="T12" fmla="*/ 59 w 139"/>
                <a:gd name="T13" fmla="*/ 185 h 185"/>
              </a:gdLst>
              <a:ahLst/>
              <a:cxnLst>
                <a:cxn ang="0">
                  <a:pos x="T0" y="T1"/>
                </a:cxn>
                <a:cxn ang="0">
                  <a:pos x="T2" y="T3"/>
                </a:cxn>
                <a:cxn ang="0">
                  <a:pos x="T4" y="T5"/>
                </a:cxn>
                <a:cxn ang="0">
                  <a:pos x="T6" y="T7"/>
                </a:cxn>
                <a:cxn ang="0">
                  <a:pos x="T8" y="T9"/>
                </a:cxn>
                <a:cxn ang="0">
                  <a:pos x="T10" y="T11"/>
                </a:cxn>
                <a:cxn ang="0">
                  <a:pos x="T12" y="T13"/>
                </a:cxn>
              </a:cxnLst>
              <a:rect l="0" t="0" r="r" b="b"/>
              <a:pathLst>
                <a:path w="139" h="185">
                  <a:moveTo>
                    <a:pt x="59" y="185"/>
                  </a:moveTo>
                  <a:lnTo>
                    <a:pt x="0" y="185"/>
                  </a:lnTo>
                  <a:lnTo>
                    <a:pt x="68" y="106"/>
                  </a:lnTo>
                  <a:lnTo>
                    <a:pt x="85" y="0"/>
                  </a:lnTo>
                  <a:lnTo>
                    <a:pt x="139" y="0"/>
                  </a:lnTo>
                  <a:lnTo>
                    <a:pt x="125" y="106"/>
                  </a:lnTo>
                  <a:lnTo>
                    <a:pt x="59" y="18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9" name="Freeform 16"/>
            <p:cNvSpPr>
              <a:spLocks/>
            </p:cNvSpPr>
            <p:nvPr/>
          </p:nvSpPr>
          <p:spPr bwMode="auto">
            <a:xfrm>
              <a:off x="9731719" y="4369132"/>
              <a:ext cx="11838" cy="27037"/>
            </a:xfrm>
            <a:custGeom>
              <a:avLst/>
              <a:gdLst>
                <a:gd name="T0" fmla="*/ 55 w 81"/>
                <a:gd name="T1" fmla="*/ 185 h 185"/>
                <a:gd name="T2" fmla="*/ 0 w 81"/>
                <a:gd name="T3" fmla="*/ 185 h 185"/>
                <a:gd name="T4" fmla="*/ 26 w 81"/>
                <a:gd name="T5" fmla="*/ 0 h 185"/>
                <a:gd name="T6" fmla="*/ 81 w 81"/>
                <a:gd name="T7" fmla="*/ 0 h 185"/>
                <a:gd name="T8" fmla="*/ 55 w 81"/>
                <a:gd name="T9" fmla="*/ 185 h 185"/>
              </a:gdLst>
              <a:ahLst/>
              <a:cxnLst>
                <a:cxn ang="0">
                  <a:pos x="T0" y="T1"/>
                </a:cxn>
                <a:cxn ang="0">
                  <a:pos x="T2" y="T3"/>
                </a:cxn>
                <a:cxn ang="0">
                  <a:pos x="T4" y="T5"/>
                </a:cxn>
                <a:cxn ang="0">
                  <a:pos x="T6" y="T7"/>
                </a:cxn>
                <a:cxn ang="0">
                  <a:pos x="T8" y="T9"/>
                </a:cxn>
              </a:cxnLst>
              <a:rect l="0" t="0" r="r" b="b"/>
              <a:pathLst>
                <a:path w="81" h="185">
                  <a:moveTo>
                    <a:pt x="55" y="185"/>
                  </a:moveTo>
                  <a:lnTo>
                    <a:pt x="0" y="185"/>
                  </a:lnTo>
                  <a:lnTo>
                    <a:pt x="26" y="0"/>
                  </a:lnTo>
                  <a:lnTo>
                    <a:pt x="81" y="0"/>
                  </a:lnTo>
                  <a:lnTo>
                    <a:pt x="55" y="18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0" name="Freeform 17"/>
            <p:cNvSpPr>
              <a:spLocks/>
            </p:cNvSpPr>
            <p:nvPr/>
          </p:nvSpPr>
          <p:spPr bwMode="auto">
            <a:xfrm>
              <a:off x="9660109" y="4409029"/>
              <a:ext cx="85494" cy="79356"/>
            </a:xfrm>
            <a:custGeom>
              <a:avLst/>
              <a:gdLst>
                <a:gd name="T0" fmla="*/ 497 w 585"/>
                <a:gd name="T1" fmla="*/ 0 h 543"/>
                <a:gd name="T2" fmla="*/ 431 w 585"/>
                <a:gd name="T3" fmla="*/ 427 h 543"/>
                <a:gd name="T4" fmla="*/ 192 w 585"/>
                <a:gd name="T5" fmla="*/ 0 h 543"/>
                <a:gd name="T6" fmla="*/ 81 w 585"/>
                <a:gd name="T7" fmla="*/ 0 h 543"/>
                <a:gd name="T8" fmla="*/ 0 w 585"/>
                <a:gd name="T9" fmla="*/ 543 h 543"/>
                <a:gd name="T10" fmla="*/ 88 w 585"/>
                <a:gd name="T11" fmla="*/ 543 h 543"/>
                <a:gd name="T12" fmla="*/ 152 w 585"/>
                <a:gd name="T13" fmla="*/ 113 h 543"/>
                <a:gd name="T14" fmla="*/ 391 w 585"/>
                <a:gd name="T15" fmla="*/ 543 h 543"/>
                <a:gd name="T16" fmla="*/ 502 w 585"/>
                <a:gd name="T17" fmla="*/ 543 h 543"/>
                <a:gd name="T18" fmla="*/ 585 w 585"/>
                <a:gd name="T19" fmla="*/ 0 h 543"/>
                <a:gd name="T20" fmla="*/ 497 w 585"/>
                <a:gd name="T21" fmla="*/ 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5" h="543">
                  <a:moveTo>
                    <a:pt x="497" y="0"/>
                  </a:moveTo>
                  <a:lnTo>
                    <a:pt x="431" y="427"/>
                  </a:lnTo>
                  <a:lnTo>
                    <a:pt x="192" y="0"/>
                  </a:lnTo>
                  <a:lnTo>
                    <a:pt x="81" y="0"/>
                  </a:lnTo>
                  <a:lnTo>
                    <a:pt x="0" y="543"/>
                  </a:lnTo>
                  <a:lnTo>
                    <a:pt x="88" y="543"/>
                  </a:lnTo>
                  <a:lnTo>
                    <a:pt x="152" y="113"/>
                  </a:lnTo>
                  <a:lnTo>
                    <a:pt x="391" y="543"/>
                  </a:lnTo>
                  <a:lnTo>
                    <a:pt x="502" y="543"/>
                  </a:lnTo>
                  <a:lnTo>
                    <a:pt x="585" y="0"/>
                  </a:lnTo>
                  <a:lnTo>
                    <a:pt x="497" y="0"/>
                  </a:ln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1" name="Freeform 18"/>
            <p:cNvSpPr>
              <a:spLocks/>
            </p:cNvSpPr>
            <p:nvPr/>
          </p:nvSpPr>
          <p:spPr bwMode="auto">
            <a:xfrm>
              <a:off x="9593760" y="4409029"/>
              <a:ext cx="68833" cy="79356"/>
            </a:xfrm>
            <a:custGeom>
              <a:avLst/>
              <a:gdLst>
                <a:gd name="T0" fmla="*/ 95 w 199"/>
                <a:gd name="T1" fmla="*/ 36 h 229"/>
                <a:gd name="T2" fmla="*/ 194 w 199"/>
                <a:gd name="T3" fmla="*/ 36 h 229"/>
                <a:gd name="T4" fmla="*/ 199 w 199"/>
                <a:gd name="T5" fmla="*/ 0 h 229"/>
                <a:gd name="T6" fmla="*/ 77 w 199"/>
                <a:gd name="T7" fmla="*/ 0 h 229"/>
                <a:gd name="T8" fmla="*/ 16 w 199"/>
                <a:gd name="T9" fmla="*/ 53 h 229"/>
                <a:gd name="T10" fmla="*/ 0 w 199"/>
                <a:gd name="T11" fmla="*/ 167 h 229"/>
                <a:gd name="T12" fmla="*/ 23 w 199"/>
                <a:gd name="T13" fmla="*/ 200 h 229"/>
                <a:gd name="T14" fmla="*/ 15 w 199"/>
                <a:gd name="T15" fmla="*/ 219 h 229"/>
                <a:gd name="T16" fmla="*/ 45 w 199"/>
                <a:gd name="T17" fmla="*/ 229 h 229"/>
                <a:gd name="T18" fmla="*/ 165 w 199"/>
                <a:gd name="T19" fmla="*/ 229 h 229"/>
                <a:gd name="T20" fmla="*/ 170 w 199"/>
                <a:gd name="T21" fmla="*/ 192 h 229"/>
                <a:gd name="T22" fmla="*/ 73 w 199"/>
                <a:gd name="T23" fmla="*/ 192 h 229"/>
                <a:gd name="T24" fmla="*/ 38 w 199"/>
                <a:gd name="T25" fmla="*/ 159 h 229"/>
                <a:gd name="T26" fmla="*/ 50 w 199"/>
                <a:gd name="T27" fmla="*/ 70 h 229"/>
                <a:gd name="T28" fmla="*/ 95 w 199"/>
                <a:gd name="T29" fmla="*/ 3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29">
                  <a:moveTo>
                    <a:pt x="95" y="36"/>
                  </a:moveTo>
                  <a:cubicBezTo>
                    <a:pt x="194" y="36"/>
                    <a:pt x="194" y="36"/>
                    <a:pt x="194" y="36"/>
                  </a:cubicBezTo>
                  <a:cubicBezTo>
                    <a:pt x="199" y="0"/>
                    <a:pt x="199" y="0"/>
                    <a:pt x="199" y="0"/>
                  </a:cubicBezTo>
                  <a:cubicBezTo>
                    <a:pt x="77" y="0"/>
                    <a:pt x="77" y="0"/>
                    <a:pt x="77" y="0"/>
                  </a:cubicBezTo>
                  <a:cubicBezTo>
                    <a:pt x="47" y="0"/>
                    <a:pt x="20" y="24"/>
                    <a:pt x="16" y="53"/>
                  </a:cubicBezTo>
                  <a:cubicBezTo>
                    <a:pt x="0" y="167"/>
                    <a:pt x="0" y="167"/>
                    <a:pt x="0" y="167"/>
                  </a:cubicBezTo>
                  <a:cubicBezTo>
                    <a:pt x="15" y="170"/>
                    <a:pt x="26" y="186"/>
                    <a:pt x="23" y="200"/>
                  </a:cubicBezTo>
                  <a:cubicBezTo>
                    <a:pt x="22" y="207"/>
                    <a:pt x="20" y="214"/>
                    <a:pt x="15" y="219"/>
                  </a:cubicBezTo>
                  <a:cubicBezTo>
                    <a:pt x="24" y="225"/>
                    <a:pt x="32" y="229"/>
                    <a:pt x="45" y="229"/>
                  </a:cubicBezTo>
                  <a:cubicBezTo>
                    <a:pt x="165" y="229"/>
                    <a:pt x="165" y="229"/>
                    <a:pt x="165" y="229"/>
                  </a:cubicBezTo>
                  <a:cubicBezTo>
                    <a:pt x="170" y="192"/>
                    <a:pt x="170" y="192"/>
                    <a:pt x="170" y="192"/>
                  </a:cubicBezTo>
                  <a:cubicBezTo>
                    <a:pt x="73" y="192"/>
                    <a:pt x="73" y="192"/>
                    <a:pt x="73" y="192"/>
                  </a:cubicBezTo>
                  <a:cubicBezTo>
                    <a:pt x="54" y="192"/>
                    <a:pt x="35" y="181"/>
                    <a:pt x="38" y="159"/>
                  </a:cubicBezTo>
                  <a:cubicBezTo>
                    <a:pt x="50" y="70"/>
                    <a:pt x="50" y="70"/>
                    <a:pt x="50" y="70"/>
                  </a:cubicBezTo>
                  <a:cubicBezTo>
                    <a:pt x="54" y="45"/>
                    <a:pt x="71" y="36"/>
                    <a:pt x="95" y="36"/>
                  </a:cubicBez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2" name="Oval 19"/>
            <p:cNvSpPr>
              <a:spLocks noChangeArrowheads="1"/>
            </p:cNvSpPr>
            <p:nvPr/>
          </p:nvSpPr>
          <p:spPr bwMode="auto">
            <a:xfrm>
              <a:off x="9580607" y="4467632"/>
              <a:ext cx="19729" cy="19729"/>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3" name="Freeform 20"/>
            <p:cNvSpPr>
              <a:spLocks/>
            </p:cNvSpPr>
            <p:nvPr/>
          </p:nvSpPr>
          <p:spPr bwMode="auto">
            <a:xfrm>
              <a:off x="9110903" y="4427005"/>
              <a:ext cx="461082" cy="63426"/>
            </a:xfrm>
            <a:custGeom>
              <a:avLst/>
              <a:gdLst>
                <a:gd name="T0" fmla="*/ 1295 w 1334"/>
                <a:gd name="T1" fmla="*/ 170 h 183"/>
                <a:gd name="T2" fmla="*/ 730 w 1334"/>
                <a:gd name="T3" fmla="*/ 64 h 183"/>
                <a:gd name="T4" fmla="*/ 118 w 1334"/>
                <a:gd name="T5" fmla="*/ 132 h 183"/>
                <a:gd name="T6" fmla="*/ 0 w 1334"/>
                <a:gd name="T7" fmla="*/ 177 h 183"/>
                <a:gd name="T8" fmla="*/ 72 w 1334"/>
                <a:gd name="T9" fmla="*/ 140 h 183"/>
                <a:gd name="T10" fmla="*/ 723 w 1334"/>
                <a:gd name="T11" fmla="*/ 24 h 183"/>
                <a:gd name="T12" fmla="*/ 1334 w 1334"/>
                <a:gd name="T13" fmla="*/ 183 h 183"/>
                <a:gd name="T14" fmla="*/ 1295 w 1334"/>
                <a:gd name="T15" fmla="*/ 170 h 1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4" h="183">
                  <a:moveTo>
                    <a:pt x="1295" y="170"/>
                  </a:moveTo>
                  <a:cubicBezTo>
                    <a:pt x="1224" y="146"/>
                    <a:pt x="1037" y="81"/>
                    <a:pt x="730" y="64"/>
                  </a:cubicBezTo>
                  <a:cubicBezTo>
                    <a:pt x="436" y="47"/>
                    <a:pt x="227" y="99"/>
                    <a:pt x="118" y="132"/>
                  </a:cubicBezTo>
                  <a:cubicBezTo>
                    <a:pt x="100" y="139"/>
                    <a:pt x="0" y="177"/>
                    <a:pt x="0" y="177"/>
                  </a:cubicBezTo>
                  <a:cubicBezTo>
                    <a:pt x="0" y="177"/>
                    <a:pt x="60" y="146"/>
                    <a:pt x="72" y="140"/>
                  </a:cubicBezTo>
                  <a:cubicBezTo>
                    <a:pt x="85" y="132"/>
                    <a:pt x="336" y="0"/>
                    <a:pt x="723" y="24"/>
                  </a:cubicBezTo>
                  <a:cubicBezTo>
                    <a:pt x="1085" y="47"/>
                    <a:pt x="1303" y="163"/>
                    <a:pt x="1334" y="183"/>
                  </a:cubicBezTo>
                  <a:cubicBezTo>
                    <a:pt x="1334" y="183"/>
                    <a:pt x="1310" y="175"/>
                    <a:pt x="1295" y="170"/>
                  </a:cubicBez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4" name="Freeform 21"/>
            <p:cNvSpPr>
              <a:spLocks/>
            </p:cNvSpPr>
            <p:nvPr/>
          </p:nvSpPr>
          <p:spPr bwMode="auto">
            <a:xfrm>
              <a:off x="9104619" y="4315351"/>
              <a:ext cx="138251" cy="153304"/>
            </a:xfrm>
            <a:custGeom>
              <a:avLst/>
              <a:gdLst>
                <a:gd name="T0" fmla="*/ 212 w 400"/>
                <a:gd name="T1" fmla="*/ 405 h 442"/>
                <a:gd name="T2" fmla="*/ 231 w 400"/>
                <a:gd name="T3" fmla="*/ 271 h 442"/>
                <a:gd name="T4" fmla="*/ 400 w 400"/>
                <a:gd name="T5" fmla="*/ 0 h 442"/>
                <a:gd name="T6" fmla="*/ 311 w 400"/>
                <a:gd name="T7" fmla="*/ 0 h 442"/>
                <a:gd name="T8" fmla="*/ 195 w 400"/>
                <a:gd name="T9" fmla="*/ 192 h 442"/>
                <a:gd name="T10" fmla="*/ 87 w 400"/>
                <a:gd name="T11" fmla="*/ 0 h 442"/>
                <a:gd name="T12" fmla="*/ 0 w 400"/>
                <a:gd name="T13" fmla="*/ 0 h 442"/>
                <a:gd name="T14" fmla="*/ 148 w 400"/>
                <a:gd name="T15" fmla="*/ 263 h 442"/>
                <a:gd name="T16" fmla="*/ 121 w 400"/>
                <a:gd name="T17" fmla="*/ 442 h 442"/>
                <a:gd name="T18" fmla="*/ 212 w 400"/>
                <a:gd name="T19" fmla="*/ 405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0" h="442">
                  <a:moveTo>
                    <a:pt x="212" y="405"/>
                  </a:moveTo>
                  <a:cubicBezTo>
                    <a:pt x="231" y="271"/>
                    <a:pt x="231" y="271"/>
                    <a:pt x="231" y="271"/>
                  </a:cubicBezTo>
                  <a:cubicBezTo>
                    <a:pt x="400" y="0"/>
                    <a:pt x="400" y="0"/>
                    <a:pt x="400" y="0"/>
                  </a:cubicBezTo>
                  <a:cubicBezTo>
                    <a:pt x="311" y="0"/>
                    <a:pt x="311" y="0"/>
                    <a:pt x="311" y="0"/>
                  </a:cubicBezTo>
                  <a:cubicBezTo>
                    <a:pt x="195" y="192"/>
                    <a:pt x="195" y="192"/>
                    <a:pt x="195" y="192"/>
                  </a:cubicBezTo>
                  <a:cubicBezTo>
                    <a:pt x="87" y="0"/>
                    <a:pt x="87" y="0"/>
                    <a:pt x="87" y="0"/>
                  </a:cubicBezTo>
                  <a:cubicBezTo>
                    <a:pt x="0" y="0"/>
                    <a:pt x="0" y="0"/>
                    <a:pt x="0" y="0"/>
                  </a:cubicBezTo>
                  <a:cubicBezTo>
                    <a:pt x="148" y="263"/>
                    <a:pt x="148" y="263"/>
                    <a:pt x="148" y="263"/>
                  </a:cubicBezTo>
                  <a:cubicBezTo>
                    <a:pt x="145" y="288"/>
                    <a:pt x="121" y="442"/>
                    <a:pt x="121" y="442"/>
                  </a:cubicBezTo>
                  <a:cubicBezTo>
                    <a:pt x="121" y="442"/>
                    <a:pt x="148" y="429"/>
                    <a:pt x="212" y="405"/>
                  </a:cubicBez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5" name="Freeform 22"/>
            <p:cNvSpPr>
              <a:spLocks/>
            </p:cNvSpPr>
            <p:nvPr/>
          </p:nvSpPr>
          <p:spPr bwMode="auto">
            <a:xfrm>
              <a:off x="9487660" y="4315643"/>
              <a:ext cx="105515" cy="158858"/>
            </a:xfrm>
            <a:custGeom>
              <a:avLst/>
              <a:gdLst>
                <a:gd name="T0" fmla="*/ 183 w 305"/>
                <a:gd name="T1" fmla="*/ 448 h 458"/>
                <a:gd name="T2" fmla="*/ 213 w 305"/>
                <a:gd name="T3" fmla="*/ 428 h 458"/>
                <a:gd name="T4" fmla="*/ 232 w 305"/>
                <a:gd name="T5" fmla="*/ 405 h 458"/>
                <a:gd name="T6" fmla="*/ 246 w 305"/>
                <a:gd name="T7" fmla="*/ 373 h 458"/>
                <a:gd name="T8" fmla="*/ 305 w 305"/>
                <a:gd name="T9" fmla="*/ 0 h 458"/>
                <a:gd name="T10" fmla="*/ 228 w 305"/>
                <a:gd name="T11" fmla="*/ 0 h 458"/>
                <a:gd name="T12" fmla="*/ 181 w 305"/>
                <a:gd name="T13" fmla="*/ 312 h 458"/>
                <a:gd name="T14" fmla="*/ 112 w 305"/>
                <a:gd name="T15" fmla="*/ 397 h 458"/>
                <a:gd name="T16" fmla="*/ 0 w 305"/>
                <a:gd name="T17" fmla="*/ 398 h 458"/>
                <a:gd name="T18" fmla="*/ 160 w 305"/>
                <a:gd name="T19" fmla="*/ 458 h 458"/>
                <a:gd name="T20" fmla="*/ 183 w 305"/>
                <a:gd name="T21" fmla="*/ 448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5" h="458">
                  <a:moveTo>
                    <a:pt x="183" y="448"/>
                  </a:moveTo>
                  <a:cubicBezTo>
                    <a:pt x="194" y="442"/>
                    <a:pt x="204" y="435"/>
                    <a:pt x="213" y="428"/>
                  </a:cubicBezTo>
                  <a:cubicBezTo>
                    <a:pt x="220" y="421"/>
                    <a:pt x="227" y="413"/>
                    <a:pt x="232" y="405"/>
                  </a:cubicBezTo>
                  <a:cubicBezTo>
                    <a:pt x="238" y="396"/>
                    <a:pt x="244" y="386"/>
                    <a:pt x="246" y="373"/>
                  </a:cubicBezTo>
                  <a:cubicBezTo>
                    <a:pt x="250" y="351"/>
                    <a:pt x="305" y="0"/>
                    <a:pt x="305" y="0"/>
                  </a:cubicBezTo>
                  <a:cubicBezTo>
                    <a:pt x="228" y="0"/>
                    <a:pt x="228" y="0"/>
                    <a:pt x="228" y="0"/>
                  </a:cubicBezTo>
                  <a:cubicBezTo>
                    <a:pt x="228" y="0"/>
                    <a:pt x="185" y="293"/>
                    <a:pt x="181" y="312"/>
                  </a:cubicBezTo>
                  <a:cubicBezTo>
                    <a:pt x="177" y="327"/>
                    <a:pt x="163" y="389"/>
                    <a:pt x="112" y="397"/>
                  </a:cubicBezTo>
                  <a:cubicBezTo>
                    <a:pt x="71" y="403"/>
                    <a:pt x="0" y="398"/>
                    <a:pt x="0" y="398"/>
                  </a:cubicBezTo>
                  <a:cubicBezTo>
                    <a:pt x="70" y="418"/>
                    <a:pt x="122" y="441"/>
                    <a:pt x="160" y="458"/>
                  </a:cubicBezTo>
                  <a:cubicBezTo>
                    <a:pt x="167" y="455"/>
                    <a:pt x="176" y="451"/>
                    <a:pt x="183" y="448"/>
                  </a:cubicBez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6" name="Freeform 23"/>
            <p:cNvSpPr>
              <a:spLocks/>
            </p:cNvSpPr>
            <p:nvPr/>
          </p:nvSpPr>
          <p:spPr bwMode="auto">
            <a:xfrm>
              <a:off x="9343563" y="4315643"/>
              <a:ext cx="161781" cy="137082"/>
            </a:xfrm>
            <a:custGeom>
              <a:avLst/>
              <a:gdLst>
                <a:gd name="T0" fmla="*/ 468 w 468"/>
                <a:gd name="T1" fmla="*/ 0 h 395"/>
                <a:gd name="T2" fmla="*/ 387 w 468"/>
                <a:gd name="T3" fmla="*/ 0 h 395"/>
                <a:gd name="T4" fmla="*/ 332 w 468"/>
                <a:gd name="T5" fmla="*/ 358 h 395"/>
                <a:gd name="T6" fmla="*/ 132 w 468"/>
                <a:gd name="T7" fmla="*/ 0 h 395"/>
                <a:gd name="T8" fmla="*/ 49 w 468"/>
                <a:gd name="T9" fmla="*/ 0 h 395"/>
                <a:gd name="T10" fmla="*/ 0 w 468"/>
                <a:gd name="T11" fmla="*/ 326 h 395"/>
                <a:gd name="T12" fmla="*/ 22 w 468"/>
                <a:gd name="T13" fmla="*/ 327 h 395"/>
                <a:gd name="T14" fmla="*/ 74 w 468"/>
                <a:gd name="T15" fmla="*/ 330 h 395"/>
                <a:gd name="T16" fmla="*/ 107 w 468"/>
                <a:gd name="T17" fmla="*/ 109 h 395"/>
                <a:gd name="T18" fmla="*/ 245 w 468"/>
                <a:gd name="T19" fmla="*/ 355 h 395"/>
                <a:gd name="T20" fmla="*/ 408 w 468"/>
                <a:gd name="T21" fmla="*/ 395 h 395"/>
                <a:gd name="T22" fmla="*/ 468 w 468"/>
                <a:gd name="T23"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8" h="395">
                  <a:moveTo>
                    <a:pt x="468" y="0"/>
                  </a:moveTo>
                  <a:cubicBezTo>
                    <a:pt x="387" y="0"/>
                    <a:pt x="387" y="0"/>
                    <a:pt x="387" y="0"/>
                  </a:cubicBezTo>
                  <a:cubicBezTo>
                    <a:pt x="332" y="358"/>
                    <a:pt x="332" y="358"/>
                    <a:pt x="332" y="358"/>
                  </a:cubicBezTo>
                  <a:cubicBezTo>
                    <a:pt x="301" y="297"/>
                    <a:pt x="132" y="0"/>
                    <a:pt x="132" y="0"/>
                  </a:cubicBezTo>
                  <a:cubicBezTo>
                    <a:pt x="49" y="0"/>
                    <a:pt x="49" y="0"/>
                    <a:pt x="49" y="0"/>
                  </a:cubicBezTo>
                  <a:cubicBezTo>
                    <a:pt x="0" y="326"/>
                    <a:pt x="0" y="326"/>
                    <a:pt x="0" y="326"/>
                  </a:cubicBezTo>
                  <a:cubicBezTo>
                    <a:pt x="9" y="326"/>
                    <a:pt x="12" y="326"/>
                    <a:pt x="22" y="327"/>
                  </a:cubicBezTo>
                  <a:cubicBezTo>
                    <a:pt x="39" y="328"/>
                    <a:pt x="57" y="329"/>
                    <a:pt x="74" y="330"/>
                  </a:cubicBezTo>
                  <a:cubicBezTo>
                    <a:pt x="107" y="109"/>
                    <a:pt x="107" y="109"/>
                    <a:pt x="107" y="109"/>
                  </a:cubicBezTo>
                  <a:cubicBezTo>
                    <a:pt x="107" y="109"/>
                    <a:pt x="191" y="257"/>
                    <a:pt x="245" y="355"/>
                  </a:cubicBezTo>
                  <a:cubicBezTo>
                    <a:pt x="318" y="367"/>
                    <a:pt x="383" y="388"/>
                    <a:pt x="408" y="395"/>
                  </a:cubicBezTo>
                  <a:lnTo>
                    <a:pt x="468" y="0"/>
                  </a:ln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7" name="Freeform 24"/>
            <p:cNvSpPr>
              <a:spLocks/>
            </p:cNvSpPr>
            <p:nvPr/>
          </p:nvSpPr>
          <p:spPr bwMode="auto">
            <a:xfrm>
              <a:off x="9190405" y="4315643"/>
              <a:ext cx="146874" cy="135621"/>
            </a:xfrm>
            <a:custGeom>
              <a:avLst/>
              <a:gdLst>
                <a:gd name="T0" fmla="*/ 335 w 425"/>
                <a:gd name="T1" fmla="*/ 0 h 391"/>
                <a:gd name="T2" fmla="*/ 226 w 425"/>
                <a:gd name="T3" fmla="*/ 0 h 391"/>
                <a:gd name="T4" fmla="*/ 0 w 425"/>
                <a:gd name="T5" fmla="*/ 391 h 391"/>
                <a:gd name="T6" fmla="*/ 304 w 425"/>
                <a:gd name="T7" fmla="*/ 330 h 391"/>
                <a:gd name="T8" fmla="*/ 150 w 425"/>
                <a:gd name="T9" fmla="*/ 272 h 391"/>
                <a:gd name="T10" fmla="*/ 272 w 425"/>
                <a:gd name="T11" fmla="*/ 60 h 391"/>
                <a:gd name="T12" fmla="*/ 349 w 425"/>
                <a:gd name="T13" fmla="*/ 327 h 391"/>
                <a:gd name="T14" fmla="*/ 389 w 425"/>
                <a:gd name="T15" fmla="*/ 326 h 391"/>
                <a:gd name="T16" fmla="*/ 425 w 425"/>
                <a:gd name="T17" fmla="*/ 326 h 391"/>
                <a:gd name="T18" fmla="*/ 335 w 425"/>
                <a:gd name="T19"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5" h="391">
                  <a:moveTo>
                    <a:pt x="335" y="0"/>
                  </a:moveTo>
                  <a:cubicBezTo>
                    <a:pt x="314" y="0"/>
                    <a:pt x="256" y="0"/>
                    <a:pt x="226" y="0"/>
                  </a:cubicBezTo>
                  <a:cubicBezTo>
                    <a:pt x="208" y="32"/>
                    <a:pt x="0" y="391"/>
                    <a:pt x="0" y="391"/>
                  </a:cubicBezTo>
                  <a:cubicBezTo>
                    <a:pt x="138" y="341"/>
                    <a:pt x="268" y="333"/>
                    <a:pt x="304" y="330"/>
                  </a:cubicBezTo>
                  <a:cubicBezTo>
                    <a:pt x="150" y="272"/>
                    <a:pt x="150" y="272"/>
                    <a:pt x="150" y="272"/>
                  </a:cubicBezTo>
                  <a:cubicBezTo>
                    <a:pt x="272" y="60"/>
                    <a:pt x="272" y="60"/>
                    <a:pt x="272" y="60"/>
                  </a:cubicBezTo>
                  <a:cubicBezTo>
                    <a:pt x="349" y="327"/>
                    <a:pt x="349" y="327"/>
                    <a:pt x="349" y="327"/>
                  </a:cubicBezTo>
                  <a:cubicBezTo>
                    <a:pt x="370" y="326"/>
                    <a:pt x="368" y="326"/>
                    <a:pt x="389" y="326"/>
                  </a:cubicBezTo>
                  <a:cubicBezTo>
                    <a:pt x="397" y="326"/>
                    <a:pt x="417" y="326"/>
                    <a:pt x="425" y="326"/>
                  </a:cubicBezTo>
                  <a:lnTo>
                    <a:pt x="335" y="0"/>
                  </a:ln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8" name="Freeform 25"/>
            <p:cNvSpPr>
              <a:spLocks/>
            </p:cNvSpPr>
            <p:nvPr/>
          </p:nvSpPr>
          <p:spPr bwMode="auto">
            <a:xfrm>
              <a:off x="9261284" y="4372931"/>
              <a:ext cx="29959" cy="41212"/>
            </a:xfrm>
            <a:custGeom>
              <a:avLst/>
              <a:gdLst>
                <a:gd name="T0" fmla="*/ 205 w 205"/>
                <a:gd name="T1" fmla="*/ 282 h 282"/>
                <a:gd name="T2" fmla="*/ 0 w 205"/>
                <a:gd name="T3" fmla="*/ 213 h 282"/>
                <a:gd name="T4" fmla="*/ 123 w 205"/>
                <a:gd name="T5" fmla="*/ 0 h 282"/>
                <a:gd name="T6" fmla="*/ 205 w 205"/>
                <a:gd name="T7" fmla="*/ 282 h 282"/>
              </a:gdLst>
              <a:ahLst/>
              <a:cxnLst>
                <a:cxn ang="0">
                  <a:pos x="T0" y="T1"/>
                </a:cxn>
                <a:cxn ang="0">
                  <a:pos x="T2" y="T3"/>
                </a:cxn>
                <a:cxn ang="0">
                  <a:pos x="T4" y="T5"/>
                </a:cxn>
                <a:cxn ang="0">
                  <a:pos x="T6" y="T7"/>
                </a:cxn>
              </a:cxnLst>
              <a:rect l="0" t="0" r="r" b="b"/>
              <a:pathLst>
                <a:path w="205" h="282">
                  <a:moveTo>
                    <a:pt x="205" y="282"/>
                  </a:moveTo>
                  <a:lnTo>
                    <a:pt x="0" y="213"/>
                  </a:lnTo>
                  <a:lnTo>
                    <a:pt x="123" y="0"/>
                  </a:lnTo>
                  <a:lnTo>
                    <a:pt x="205" y="282"/>
                  </a:lnTo>
                  <a:close/>
                </a:path>
              </a:pathLst>
            </a:custGeom>
            <a:solidFill>
              <a:srgbClr val="D728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9" name="Freeform 26"/>
            <p:cNvSpPr>
              <a:spLocks noEditPoints="1"/>
            </p:cNvSpPr>
            <p:nvPr/>
          </p:nvSpPr>
          <p:spPr bwMode="auto">
            <a:xfrm>
              <a:off x="9127125" y="4494669"/>
              <a:ext cx="39751" cy="36682"/>
            </a:xfrm>
            <a:custGeom>
              <a:avLst/>
              <a:gdLst>
                <a:gd name="T0" fmla="*/ 24 w 115"/>
                <a:gd name="T1" fmla="*/ 52 h 106"/>
                <a:gd name="T2" fmla="*/ 14 w 115"/>
                <a:gd name="T3" fmla="*/ 33 h 106"/>
                <a:gd name="T4" fmla="*/ 21 w 115"/>
                <a:gd name="T5" fmla="*/ 84 h 106"/>
                <a:gd name="T6" fmla="*/ 7 w 115"/>
                <a:gd name="T7" fmla="*/ 104 h 106"/>
                <a:gd name="T8" fmla="*/ 13 w 115"/>
                <a:gd name="T9" fmla="*/ 81 h 106"/>
                <a:gd name="T10" fmla="*/ 31 w 115"/>
                <a:gd name="T11" fmla="*/ 70 h 106"/>
                <a:gd name="T12" fmla="*/ 38 w 115"/>
                <a:gd name="T13" fmla="*/ 16 h 106"/>
                <a:gd name="T14" fmla="*/ 16 w 115"/>
                <a:gd name="T15" fmla="*/ 11 h 106"/>
                <a:gd name="T16" fmla="*/ 38 w 115"/>
                <a:gd name="T17" fmla="*/ 16 h 106"/>
                <a:gd name="T18" fmla="*/ 33 w 115"/>
                <a:gd name="T19" fmla="*/ 106 h 106"/>
                <a:gd name="T20" fmla="*/ 41 w 115"/>
                <a:gd name="T21" fmla="*/ 94 h 106"/>
                <a:gd name="T22" fmla="*/ 60 w 115"/>
                <a:gd name="T23" fmla="*/ 90 h 106"/>
                <a:gd name="T24" fmla="*/ 83 w 115"/>
                <a:gd name="T25" fmla="*/ 14 h 106"/>
                <a:gd name="T26" fmla="*/ 114 w 115"/>
                <a:gd name="T27" fmla="*/ 24 h 106"/>
                <a:gd name="T28" fmla="*/ 104 w 115"/>
                <a:gd name="T29" fmla="*/ 33 h 106"/>
                <a:gd name="T30" fmla="*/ 49 w 115"/>
                <a:gd name="T31" fmla="*/ 20 h 106"/>
                <a:gd name="T32" fmla="*/ 39 w 115"/>
                <a:gd name="T33" fmla="*/ 32 h 106"/>
                <a:gd name="T34" fmla="*/ 41 w 115"/>
                <a:gd name="T35" fmla="*/ 14 h 106"/>
                <a:gd name="T36" fmla="*/ 68 w 115"/>
                <a:gd name="T37" fmla="*/ 3 h 106"/>
                <a:gd name="T38" fmla="*/ 83 w 115"/>
                <a:gd name="T39" fmla="*/ 14 h 106"/>
                <a:gd name="T40" fmla="*/ 98 w 115"/>
                <a:gd name="T41" fmla="*/ 30 h 106"/>
                <a:gd name="T42" fmla="*/ 83 w 115"/>
                <a:gd name="T43" fmla="*/ 36 h 106"/>
                <a:gd name="T44" fmla="*/ 77 w 115"/>
                <a:gd name="T45" fmla="*/ 46 h 106"/>
                <a:gd name="T46" fmla="*/ 101 w 115"/>
                <a:gd name="T47" fmla="*/ 58 h 106"/>
                <a:gd name="T48" fmla="*/ 98 w 115"/>
                <a:gd name="T49" fmla="*/ 83 h 106"/>
                <a:gd name="T50" fmla="*/ 92 w 115"/>
                <a:gd name="T51" fmla="*/ 89 h 106"/>
                <a:gd name="T52" fmla="*/ 97 w 115"/>
                <a:gd name="T53" fmla="*/ 105 h 106"/>
                <a:gd name="T54" fmla="*/ 75 w 115"/>
                <a:gd name="T55" fmla="*/ 89 h 106"/>
                <a:gd name="T56" fmla="*/ 38 w 115"/>
                <a:gd name="T57" fmla="*/ 83 h 106"/>
                <a:gd name="T58" fmla="*/ 42 w 115"/>
                <a:gd name="T59" fmla="*/ 58 h 106"/>
                <a:gd name="T60" fmla="*/ 69 w 115"/>
                <a:gd name="T61" fmla="*/ 46 h 106"/>
                <a:gd name="T62" fmla="*/ 66 w 115"/>
                <a:gd name="T63" fmla="*/ 36 h 106"/>
                <a:gd name="T64" fmla="*/ 53 w 115"/>
                <a:gd name="T65" fmla="*/ 30 h 106"/>
                <a:gd name="T66" fmla="*/ 84 w 115"/>
                <a:gd name="T67" fmla="*/ 30 h 106"/>
                <a:gd name="T68" fmla="*/ 68 w 115"/>
                <a:gd name="T69" fmla="*/ 52 h 106"/>
                <a:gd name="T70" fmla="*/ 49 w 115"/>
                <a:gd name="T71" fmla="*/ 61 h 106"/>
                <a:gd name="T72" fmla="*/ 65 w 115"/>
                <a:gd name="T73" fmla="*/ 76 h 106"/>
                <a:gd name="T74" fmla="*/ 48 w 115"/>
                <a:gd name="T75" fmla="*/ 68 h 106"/>
                <a:gd name="T76" fmla="*/ 65 w 115"/>
                <a:gd name="T77" fmla="*/ 76 h 106"/>
                <a:gd name="T78" fmla="*/ 94 w 115"/>
                <a:gd name="T79" fmla="*/ 52 h 106"/>
                <a:gd name="T80" fmla="*/ 75 w 115"/>
                <a:gd name="T81" fmla="*/ 61 h 106"/>
                <a:gd name="T82" fmla="*/ 91 w 115"/>
                <a:gd name="T83" fmla="*/ 76 h 106"/>
                <a:gd name="T84" fmla="*/ 74 w 115"/>
                <a:gd name="T85" fmla="*/ 68 h 106"/>
                <a:gd name="T86" fmla="*/ 91 w 115"/>
                <a:gd name="T87"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 h="106">
                  <a:moveTo>
                    <a:pt x="30" y="45"/>
                  </a:moveTo>
                  <a:cubicBezTo>
                    <a:pt x="28" y="47"/>
                    <a:pt x="26" y="50"/>
                    <a:pt x="24" y="52"/>
                  </a:cubicBezTo>
                  <a:cubicBezTo>
                    <a:pt x="22" y="50"/>
                    <a:pt x="17" y="46"/>
                    <a:pt x="8" y="40"/>
                  </a:cubicBezTo>
                  <a:cubicBezTo>
                    <a:pt x="10" y="38"/>
                    <a:pt x="12" y="36"/>
                    <a:pt x="14" y="33"/>
                  </a:cubicBezTo>
                  <a:cubicBezTo>
                    <a:pt x="22" y="38"/>
                    <a:pt x="27" y="42"/>
                    <a:pt x="30" y="45"/>
                  </a:cubicBezTo>
                  <a:close/>
                  <a:moveTo>
                    <a:pt x="21" y="84"/>
                  </a:moveTo>
                  <a:cubicBezTo>
                    <a:pt x="18" y="87"/>
                    <a:pt x="16" y="90"/>
                    <a:pt x="14" y="93"/>
                  </a:cubicBezTo>
                  <a:cubicBezTo>
                    <a:pt x="12" y="96"/>
                    <a:pt x="9" y="100"/>
                    <a:pt x="7" y="104"/>
                  </a:cubicBezTo>
                  <a:cubicBezTo>
                    <a:pt x="5" y="101"/>
                    <a:pt x="2" y="99"/>
                    <a:pt x="0" y="97"/>
                  </a:cubicBezTo>
                  <a:cubicBezTo>
                    <a:pt x="5" y="93"/>
                    <a:pt x="9" y="87"/>
                    <a:pt x="13" y="81"/>
                  </a:cubicBezTo>
                  <a:cubicBezTo>
                    <a:pt x="18" y="74"/>
                    <a:pt x="22" y="69"/>
                    <a:pt x="25" y="64"/>
                  </a:cubicBezTo>
                  <a:cubicBezTo>
                    <a:pt x="27" y="66"/>
                    <a:pt x="28" y="68"/>
                    <a:pt x="31" y="70"/>
                  </a:cubicBezTo>
                  <a:cubicBezTo>
                    <a:pt x="26" y="76"/>
                    <a:pt x="23" y="80"/>
                    <a:pt x="21" y="84"/>
                  </a:cubicBezTo>
                  <a:close/>
                  <a:moveTo>
                    <a:pt x="38" y="16"/>
                  </a:moveTo>
                  <a:cubicBezTo>
                    <a:pt x="35" y="18"/>
                    <a:pt x="33" y="20"/>
                    <a:pt x="32" y="23"/>
                  </a:cubicBezTo>
                  <a:cubicBezTo>
                    <a:pt x="24" y="16"/>
                    <a:pt x="19" y="12"/>
                    <a:pt x="16" y="11"/>
                  </a:cubicBezTo>
                  <a:cubicBezTo>
                    <a:pt x="18" y="8"/>
                    <a:pt x="20" y="6"/>
                    <a:pt x="21" y="4"/>
                  </a:cubicBezTo>
                  <a:cubicBezTo>
                    <a:pt x="29" y="10"/>
                    <a:pt x="35" y="14"/>
                    <a:pt x="38" y="16"/>
                  </a:cubicBezTo>
                  <a:close/>
                  <a:moveTo>
                    <a:pt x="49" y="97"/>
                  </a:moveTo>
                  <a:cubicBezTo>
                    <a:pt x="43" y="100"/>
                    <a:pt x="38" y="103"/>
                    <a:pt x="33" y="106"/>
                  </a:cubicBezTo>
                  <a:cubicBezTo>
                    <a:pt x="31" y="104"/>
                    <a:pt x="30" y="102"/>
                    <a:pt x="28" y="100"/>
                  </a:cubicBezTo>
                  <a:cubicBezTo>
                    <a:pt x="32" y="98"/>
                    <a:pt x="36" y="96"/>
                    <a:pt x="41" y="94"/>
                  </a:cubicBezTo>
                  <a:cubicBezTo>
                    <a:pt x="45" y="91"/>
                    <a:pt x="50" y="88"/>
                    <a:pt x="54" y="84"/>
                  </a:cubicBezTo>
                  <a:cubicBezTo>
                    <a:pt x="56" y="86"/>
                    <a:pt x="58" y="88"/>
                    <a:pt x="60" y="90"/>
                  </a:cubicBezTo>
                  <a:cubicBezTo>
                    <a:pt x="58" y="91"/>
                    <a:pt x="54" y="93"/>
                    <a:pt x="49" y="97"/>
                  </a:cubicBezTo>
                  <a:close/>
                  <a:moveTo>
                    <a:pt x="83" y="14"/>
                  </a:moveTo>
                  <a:cubicBezTo>
                    <a:pt x="115" y="14"/>
                    <a:pt x="115" y="14"/>
                    <a:pt x="115" y="14"/>
                  </a:cubicBezTo>
                  <a:cubicBezTo>
                    <a:pt x="115" y="18"/>
                    <a:pt x="114" y="21"/>
                    <a:pt x="114" y="24"/>
                  </a:cubicBezTo>
                  <a:cubicBezTo>
                    <a:pt x="113" y="27"/>
                    <a:pt x="113" y="30"/>
                    <a:pt x="113" y="33"/>
                  </a:cubicBezTo>
                  <a:cubicBezTo>
                    <a:pt x="104" y="33"/>
                    <a:pt x="104" y="33"/>
                    <a:pt x="104" y="33"/>
                  </a:cubicBezTo>
                  <a:cubicBezTo>
                    <a:pt x="106" y="20"/>
                    <a:pt x="106" y="20"/>
                    <a:pt x="106" y="20"/>
                  </a:cubicBezTo>
                  <a:cubicBezTo>
                    <a:pt x="49" y="20"/>
                    <a:pt x="49" y="20"/>
                    <a:pt x="49" y="20"/>
                  </a:cubicBezTo>
                  <a:cubicBezTo>
                    <a:pt x="47" y="32"/>
                    <a:pt x="47" y="32"/>
                    <a:pt x="47" y="32"/>
                  </a:cubicBezTo>
                  <a:cubicBezTo>
                    <a:pt x="39" y="32"/>
                    <a:pt x="39" y="32"/>
                    <a:pt x="39" y="32"/>
                  </a:cubicBezTo>
                  <a:cubicBezTo>
                    <a:pt x="39" y="29"/>
                    <a:pt x="40" y="26"/>
                    <a:pt x="40" y="23"/>
                  </a:cubicBezTo>
                  <a:cubicBezTo>
                    <a:pt x="41" y="20"/>
                    <a:pt x="41" y="17"/>
                    <a:pt x="41" y="14"/>
                  </a:cubicBezTo>
                  <a:cubicBezTo>
                    <a:pt x="73" y="14"/>
                    <a:pt x="73" y="14"/>
                    <a:pt x="73" y="14"/>
                  </a:cubicBezTo>
                  <a:cubicBezTo>
                    <a:pt x="72" y="11"/>
                    <a:pt x="71" y="7"/>
                    <a:pt x="68" y="3"/>
                  </a:cubicBezTo>
                  <a:cubicBezTo>
                    <a:pt x="72" y="2"/>
                    <a:pt x="75" y="1"/>
                    <a:pt x="77" y="0"/>
                  </a:cubicBezTo>
                  <a:cubicBezTo>
                    <a:pt x="80" y="5"/>
                    <a:pt x="82" y="10"/>
                    <a:pt x="83" y="14"/>
                  </a:cubicBezTo>
                  <a:close/>
                  <a:moveTo>
                    <a:pt x="84" y="30"/>
                  </a:moveTo>
                  <a:cubicBezTo>
                    <a:pt x="88" y="30"/>
                    <a:pt x="93" y="30"/>
                    <a:pt x="98" y="30"/>
                  </a:cubicBezTo>
                  <a:cubicBezTo>
                    <a:pt x="97" y="37"/>
                    <a:pt x="97" y="37"/>
                    <a:pt x="97" y="37"/>
                  </a:cubicBezTo>
                  <a:cubicBezTo>
                    <a:pt x="92" y="37"/>
                    <a:pt x="88" y="36"/>
                    <a:pt x="83" y="36"/>
                  </a:cubicBezTo>
                  <a:cubicBezTo>
                    <a:pt x="78" y="36"/>
                    <a:pt x="78" y="36"/>
                    <a:pt x="78" y="36"/>
                  </a:cubicBezTo>
                  <a:cubicBezTo>
                    <a:pt x="77" y="46"/>
                    <a:pt x="77" y="46"/>
                    <a:pt x="77" y="46"/>
                  </a:cubicBezTo>
                  <a:cubicBezTo>
                    <a:pt x="103" y="46"/>
                    <a:pt x="103" y="46"/>
                    <a:pt x="103" y="46"/>
                  </a:cubicBezTo>
                  <a:cubicBezTo>
                    <a:pt x="103" y="50"/>
                    <a:pt x="102" y="54"/>
                    <a:pt x="101" y="58"/>
                  </a:cubicBezTo>
                  <a:cubicBezTo>
                    <a:pt x="99" y="71"/>
                    <a:pt x="99" y="71"/>
                    <a:pt x="99" y="71"/>
                  </a:cubicBezTo>
                  <a:cubicBezTo>
                    <a:pt x="99" y="75"/>
                    <a:pt x="98" y="79"/>
                    <a:pt x="98" y="83"/>
                  </a:cubicBezTo>
                  <a:cubicBezTo>
                    <a:pt x="82" y="83"/>
                    <a:pt x="82" y="83"/>
                    <a:pt x="82" y="83"/>
                  </a:cubicBezTo>
                  <a:cubicBezTo>
                    <a:pt x="85" y="84"/>
                    <a:pt x="88" y="87"/>
                    <a:pt x="92" y="89"/>
                  </a:cubicBezTo>
                  <a:cubicBezTo>
                    <a:pt x="96" y="92"/>
                    <a:pt x="100" y="95"/>
                    <a:pt x="104" y="98"/>
                  </a:cubicBezTo>
                  <a:cubicBezTo>
                    <a:pt x="101" y="101"/>
                    <a:pt x="99" y="103"/>
                    <a:pt x="97" y="105"/>
                  </a:cubicBezTo>
                  <a:cubicBezTo>
                    <a:pt x="93" y="102"/>
                    <a:pt x="89" y="99"/>
                    <a:pt x="86" y="96"/>
                  </a:cubicBezTo>
                  <a:cubicBezTo>
                    <a:pt x="82" y="93"/>
                    <a:pt x="78" y="91"/>
                    <a:pt x="75" y="89"/>
                  </a:cubicBezTo>
                  <a:cubicBezTo>
                    <a:pt x="78" y="86"/>
                    <a:pt x="79" y="84"/>
                    <a:pt x="80" y="83"/>
                  </a:cubicBezTo>
                  <a:cubicBezTo>
                    <a:pt x="38" y="83"/>
                    <a:pt x="38" y="83"/>
                    <a:pt x="38" y="83"/>
                  </a:cubicBezTo>
                  <a:cubicBezTo>
                    <a:pt x="39" y="79"/>
                    <a:pt x="40" y="75"/>
                    <a:pt x="40" y="71"/>
                  </a:cubicBezTo>
                  <a:cubicBezTo>
                    <a:pt x="42" y="58"/>
                    <a:pt x="42" y="58"/>
                    <a:pt x="42" y="58"/>
                  </a:cubicBezTo>
                  <a:cubicBezTo>
                    <a:pt x="43" y="54"/>
                    <a:pt x="43" y="50"/>
                    <a:pt x="43" y="46"/>
                  </a:cubicBezTo>
                  <a:cubicBezTo>
                    <a:pt x="69" y="46"/>
                    <a:pt x="69" y="46"/>
                    <a:pt x="69" y="46"/>
                  </a:cubicBezTo>
                  <a:cubicBezTo>
                    <a:pt x="70" y="36"/>
                    <a:pt x="70" y="36"/>
                    <a:pt x="70" y="36"/>
                  </a:cubicBezTo>
                  <a:cubicBezTo>
                    <a:pt x="66" y="36"/>
                    <a:pt x="66" y="36"/>
                    <a:pt x="66" y="36"/>
                  </a:cubicBezTo>
                  <a:cubicBezTo>
                    <a:pt x="61" y="36"/>
                    <a:pt x="57" y="37"/>
                    <a:pt x="52" y="37"/>
                  </a:cubicBezTo>
                  <a:cubicBezTo>
                    <a:pt x="53" y="30"/>
                    <a:pt x="53" y="30"/>
                    <a:pt x="53" y="30"/>
                  </a:cubicBezTo>
                  <a:cubicBezTo>
                    <a:pt x="58" y="30"/>
                    <a:pt x="62" y="30"/>
                    <a:pt x="66" y="30"/>
                  </a:cubicBezTo>
                  <a:lnTo>
                    <a:pt x="84" y="30"/>
                  </a:lnTo>
                  <a:close/>
                  <a:moveTo>
                    <a:pt x="67" y="61"/>
                  </a:moveTo>
                  <a:cubicBezTo>
                    <a:pt x="68" y="52"/>
                    <a:pt x="68" y="52"/>
                    <a:pt x="68" y="52"/>
                  </a:cubicBezTo>
                  <a:cubicBezTo>
                    <a:pt x="50" y="52"/>
                    <a:pt x="50" y="52"/>
                    <a:pt x="50" y="52"/>
                  </a:cubicBezTo>
                  <a:cubicBezTo>
                    <a:pt x="49" y="61"/>
                    <a:pt x="49" y="61"/>
                    <a:pt x="49" y="61"/>
                  </a:cubicBezTo>
                  <a:lnTo>
                    <a:pt x="67" y="61"/>
                  </a:lnTo>
                  <a:close/>
                  <a:moveTo>
                    <a:pt x="65" y="76"/>
                  </a:moveTo>
                  <a:cubicBezTo>
                    <a:pt x="66" y="68"/>
                    <a:pt x="66" y="68"/>
                    <a:pt x="66" y="68"/>
                  </a:cubicBezTo>
                  <a:cubicBezTo>
                    <a:pt x="48" y="68"/>
                    <a:pt x="48" y="68"/>
                    <a:pt x="48" y="68"/>
                  </a:cubicBezTo>
                  <a:cubicBezTo>
                    <a:pt x="47" y="76"/>
                    <a:pt x="47" y="76"/>
                    <a:pt x="47" y="76"/>
                  </a:cubicBezTo>
                  <a:lnTo>
                    <a:pt x="65" y="76"/>
                  </a:lnTo>
                  <a:close/>
                  <a:moveTo>
                    <a:pt x="93" y="61"/>
                  </a:moveTo>
                  <a:cubicBezTo>
                    <a:pt x="94" y="52"/>
                    <a:pt x="94" y="52"/>
                    <a:pt x="94" y="52"/>
                  </a:cubicBezTo>
                  <a:cubicBezTo>
                    <a:pt x="76" y="52"/>
                    <a:pt x="76" y="52"/>
                    <a:pt x="76" y="52"/>
                  </a:cubicBezTo>
                  <a:cubicBezTo>
                    <a:pt x="75" y="61"/>
                    <a:pt x="75" y="61"/>
                    <a:pt x="75" y="61"/>
                  </a:cubicBezTo>
                  <a:lnTo>
                    <a:pt x="93" y="61"/>
                  </a:lnTo>
                  <a:close/>
                  <a:moveTo>
                    <a:pt x="91" y="76"/>
                  </a:moveTo>
                  <a:cubicBezTo>
                    <a:pt x="92" y="68"/>
                    <a:pt x="92" y="68"/>
                    <a:pt x="92" y="68"/>
                  </a:cubicBezTo>
                  <a:cubicBezTo>
                    <a:pt x="74" y="68"/>
                    <a:pt x="74" y="68"/>
                    <a:pt x="74" y="68"/>
                  </a:cubicBezTo>
                  <a:cubicBezTo>
                    <a:pt x="72" y="76"/>
                    <a:pt x="72" y="76"/>
                    <a:pt x="72" y="76"/>
                  </a:cubicBezTo>
                  <a:lnTo>
                    <a:pt x="91" y="7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0" name="Freeform 27"/>
            <p:cNvSpPr>
              <a:spLocks noEditPoints="1"/>
            </p:cNvSpPr>
            <p:nvPr/>
          </p:nvSpPr>
          <p:spPr bwMode="auto">
            <a:xfrm>
              <a:off x="9222557" y="4495984"/>
              <a:ext cx="36243" cy="34051"/>
            </a:xfrm>
            <a:custGeom>
              <a:avLst/>
              <a:gdLst>
                <a:gd name="T0" fmla="*/ 90 w 105"/>
                <a:gd name="T1" fmla="*/ 32 h 98"/>
                <a:gd name="T2" fmla="*/ 105 w 105"/>
                <a:gd name="T3" fmla="*/ 31 h 98"/>
                <a:gd name="T4" fmla="*/ 103 w 105"/>
                <a:gd name="T5" fmla="*/ 40 h 98"/>
                <a:gd name="T6" fmla="*/ 89 w 105"/>
                <a:gd name="T7" fmla="*/ 39 h 98"/>
                <a:gd name="T8" fmla="*/ 59 w 105"/>
                <a:gd name="T9" fmla="*/ 39 h 98"/>
                <a:gd name="T10" fmla="*/ 53 w 105"/>
                <a:gd name="T11" fmla="*/ 87 h 98"/>
                <a:gd name="T12" fmla="*/ 47 w 105"/>
                <a:gd name="T13" fmla="*/ 95 h 98"/>
                <a:gd name="T14" fmla="*/ 32 w 105"/>
                <a:gd name="T15" fmla="*/ 98 h 98"/>
                <a:gd name="T16" fmla="*/ 29 w 105"/>
                <a:gd name="T17" fmla="*/ 88 h 98"/>
                <a:gd name="T18" fmla="*/ 41 w 105"/>
                <a:gd name="T19" fmla="*/ 87 h 98"/>
                <a:gd name="T20" fmla="*/ 45 w 105"/>
                <a:gd name="T21" fmla="*/ 83 h 98"/>
                <a:gd name="T22" fmla="*/ 51 w 105"/>
                <a:gd name="T23" fmla="*/ 39 h 98"/>
                <a:gd name="T24" fmla="*/ 22 w 105"/>
                <a:gd name="T25" fmla="*/ 39 h 98"/>
                <a:gd name="T26" fmla="*/ 6 w 105"/>
                <a:gd name="T27" fmla="*/ 40 h 98"/>
                <a:gd name="T28" fmla="*/ 7 w 105"/>
                <a:gd name="T29" fmla="*/ 31 h 98"/>
                <a:gd name="T30" fmla="*/ 23 w 105"/>
                <a:gd name="T31" fmla="*/ 32 h 98"/>
                <a:gd name="T32" fmla="*/ 90 w 105"/>
                <a:gd name="T33" fmla="*/ 32 h 98"/>
                <a:gd name="T34" fmla="*/ 22 w 105"/>
                <a:gd name="T35" fmla="*/ 70 h 98"/>
                <a:gd name="T36" fmla="*/ 8 w 105"/>
                <a:gd name="T37" fmla="*/ 88 h 98"/>
                <a:gd name="T38" fmla="*/ 0 w 105"/>
                <a:gd name="T39" fmla="*/ 83 h 98"/>
                <a:gd name="T40" fmla="*/ 15 w 105"/>
                <a:gd name="T41" fmla="*/ 67 h 98"/>
                <a:gd name="T42" fmla="*/ 27 w 105"/>
                <a:gd name="T43" fmla="*/ 49 h 98"/>
                <a:gd name="T44" fmla="*/ 35 w 105"/>
                <a:gd name="T45" fmla="*/ 53 h 98"/>
                <a:gd name="T46" fmla="*/ 22 w 105"/>
                <a:gd name="T47" fmla="*/ 70 h 98"/>
                <a:gd name="T48" fmla="*/ 81 w 105"/>
                <a:gd name="T49" fmla="*/ 1 h 98"/>
                <a:gd name="T50" fmla="*/ 96 w 105"/>
                <a:gd name="T51" fmla="*/ 0 h 98"/>
                <a:gd name="T52" fmla="*/ 94 w 105"/>
                <a:gd name="T53" fmla="*/ 9 h 98"/>
                <a:gd name="T54" fmla="*/ 80 w 105"/>
                <a:gd name="T55" fmla="*/ 8 h 98"/>
                <a:gd name="T56" fmla="*/ 39 w 105"/>
                <a:gd name="T57" fmla="*/ 8 h 98"/>
                <a:gd name="T58" fmla="*/ 23 w 105"/>
                <a:gd name="T59" fmla="*/ 9 h 98"/>
                <a:gd name="T60" fmla="*/ 24 w 105"/>
                <a:gd name="T61" fmla="*/ 0 h 98"/>
                <a:gd name="T62" fmla="*/ 40 w 105"/>
                <a:gd name="T63" fmla="*/ 1 h 98"/>
                <a:gd name="T64" fmla="*/ 81 w 105"/>
                <a:gd name="T65" fmla="*/ 1 h 98"/>
                <a:gd name="T66" fmla="*/ 97 w 105"/>
                <a:gd name="T67" fmla="*/ 81 h 98"/>
                <a:gd name="T68" fmla="*/ 88 w 105"/>
                <a:gd name="T69" fmla="*/ 86 h 98"/>
                <a:gd name="T70" fmla="*/ 68 w 105"/>
                <a:gd name="T71" fmla="*/ 55 h 98"/>
                <a:gd name="T72" fmla="*/ 76 w 105"/>
                <a:gd name="T73" fmla="*/ 50 h 98"/>
                <a:gd name="T74" fmla="*/ 97 w 105"/>
                <a:gd name="T75"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98">
                  <a:moveTo>
                    <a:pt x="90" y="32"/>
                  </a:moveTo>
                  <a:cubicBezTo>
                    <a:pt x="94" y="32"/>
                    <a:pt x="99" y="31"/>
                    <a:pt x="105" y="31"/>
                  </a:cubicBezTo>
                  <a:cubicBezTo>
                    <a:pt x="103" y="40"/>
                    <a:pt x="103" y="40"/>
                    <a:pt x="103" y="40"/>
                  </a:cubicBezTo>
                  <a:cubicBezTo>
                    <a:pt x="98" y="39"/>
                    <a:pt x="93" y="39"/>
                    <a:pt x="89" y="39"/>
                  </a:cubicBezTo>
                  <a:cubicBezTo>
                    <a:pt x="59" y="39"/>
                    <a:pt x="59" y="39"/>
                    <a:pt x="59" y="39"/>
                  </a:cubicBezTo>
                  <a:cubicBezTo>
                    <a:pt x="53" y="87"/>
                    <a:pt x="53" y="87"/>
                    <a:pt x="53" y="87"/>
                  </a:cubicBezTo>
                  <a:cubicBezTo>
                    <a:pt x="52" y="90"/>
                    <a:pt x="50" y="93"/>
                    <a:pt x="47" y="95"/>
                  </a:cubicBezTo>
                  <a:cubicBezTo>
                    <a:pt x="43" y="96"/>
                    <a:pt x="38" y="97"/>
                    <a:pt x="32" y="98"/>
                  </a:cubicBezTo>
                  <a:cubicBezTo>
                    <a:pt x="32" y="95"/>
                    <a:pt x="31" y="91"/>
                    <a:pt x="29" y="88"/>
                  </a:cubicBezTo>
                  <a:cubicBezTo>
                    <a:pt x="34" y="88"/>
                    <a:pt x="38" y="88"/>
                    <a:pt x="41" y="87"/>
                  </a:cubicBezTo>
                  <a:cubicBezTo>
                    <a:pt x="43" y="87"/>
                    <a:pt x="45" y="85"/>
                    <a:pt x="45" y="83"/>
                  </a:cubicBezTo>
                  <a:cubicBezTo>
                    <a:pt x="51" y="39"/>
                    <a:pt x="51" y="39"/>
                    <a:pt x="51" y="39"/>
                  </a:cubicBezTo>
                  <a:cubicBezTo>
                    <a:pt x="22" y="39"/>
                    <a:pt x="22" y="39"/>
                    <a:pt x="22" y="39"/>
                  </a:cubicBezTo>
                  <a:cubicBezTo>
                    <a:pt x="16" y="39"/>
                    <a:pt x="11" y="39"/>
                    <a:pt x="6" y="40"/>
                  </a:cubicBezTo>
                  <a:cubicBezTo>
                    <a:pt x="7" y="31"/>
                    <a:pt x="7" y="31"/>
                    <a:pt x="7" y="31"/>
                  </a:cubicBezTo>
                  <a:cubicBezTo>
                    <a:pt x="12" y="31"/>
                    <a:pt x="18" y="32"/>
                    <a:pt x="23" y="32"/>
                  </a:cubicBezTo>
                  <a:lnTo>
                    <a:pt x="90" y="32"/>
                  </a:lnTo>
                  <a:close/>
                  <a:moveTo>
                    <a:pt x="22" y="70"/>
                  </a:moveTo>
                  <a:cubicBezTo>
                    <a:pt x="18" y="76"/>
                    <a:pt x="13" y="82"/>
                    <a:pt x="8" y="88"/>
                  </a:cubicBezTo>
                  <a:cubicBezTo>
                    <a:pt x="6" y="86"/>
                    <a:pt x="3" y="84"/>
                    <a:pt x="0" y="83"/>
                  </a:cubicBezTo>
                  <a:cubicBezTo>
                    <a:pt x="5" y="78"/>
                    <a:pt x="10" y="72"/>
                    <a:pt x="15" y="67"/>
                  </a:cubicBezTo>
                  <a:cubicBezTo>
                    <a:pt x="19" y="61"/>
                    <a:pt x="23" y="55"/>
                    <a:pt x="27" y="49"/>
                  </a:cubicBezTo>
                  <a:cubicBezTo>
                    <a:pt x="29" y="51"/>
                    <a:pt x="32" y="52"/>
                    <a:pt x="35" y="53"/>
                  </a:cubicBezTo>
                  <a:cubicBezTo>
                    <a:pt x="31" y="58"/>
                    <a:pt x="27" y="64"/>
                    <a:pt x="22" y="70"/>
                  </a:cubicBezTo>
                  <a:close/>
                  <a:moveTo>
                    <a:pt x="81" y="1"/>
                  </a:moveTo>
                  <a:cubicBezTo>
                    <a:pt x="85" y="1"/>
                    <a:pt x="90" y="1"/>
                    <a:pt x="96" y="0"/>
                  </a:cubicBezTo>
                  <a:cubicBezTo>
                    <a:pt x="94" y="9"/>
                    <a:pt x="94" y="9"/>
                    <a:pt x="94" y="9"/>
                  </a:cubicBezTo>
                  <a:cubicBezTo>
                    <a:pt x="89" y="9"/>
                    <a:pt x="84" y="8"/>
                    <a:pt x="80" y="8"/>
                  </a:cubicBezTo>
                  <a:cubicBezTo>
                    <a:pt x="39" y="8"/>
                    <a:pt x="39" y="8"/>
                    <a:pt x="39" y="8"/>
                  </a:cubicBezTo>
                  <a:cubicBezTo>
                    <a:pt x="33" y="8"/>
                    <a:pt x="28" y="9"/>
                    <a:pt x="23" y="9"/>
                  </a:cubicBezTo>
                  <a:cubicBezTo>
                    <a:pt x="24" y="0"/>
                    <a:pt x="24" y="0"/>
                    <a:pt x="24" y="0"/>
                  </a:cubicBezTo>
                  <a:cubicBezTo>
                    <a:pt x="29" y="1"/>
                    <a:pt x="34" y="1"/>
                    <a:pt x="40" y="1"/>
                  </a:cubicBezTo>
                  <a:lnTo>
                    <a:pt x="81" y="1"/>
                  </a:lnTo>
                  <a:close/>
                  <a:moveTo>
                    <a:pt x="97" y="81"/>
                  </a:moveTo>
                  <a:cubicBezTo>
                    <a:pt x="93" y="83"/>
                    <a:pt x="90" y="85"/>
                    <a:pt x="88" y="86"/>
                  </a:cubicBezTo>
                  <a:cubicBezTo>
                    <a:pt x="85" y="79"/>
                    <a:pt x="78" y="69"/>
                    <a:pt x="68" y="55"/>
                  </a:cubicBezTo>
                  <a:cubicBezTo>
                    <a:pt x="71" y="54"/>
                    <a:pt x="73" y="52"/>
                    <a:pt x="76" y="50"/>
                  </a:cubicBezTo>
                  <a:cubicBezTo>
                    <a:pt x="85" y="63"/>
                    <a:pt x="92" y="73"/>
                    <a:pt x="97" y="8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1" name="Freeform 28"/>
            <p:cNvSpPr>
              <a:spLocks noEditPoints="1"/>
            </p:cNvSpPr>
            <p:nvPr/>
          </p:nvSpPr>
          <p:spPr bwMode="auto">
            <a:xfrm>
              <a:off x="9317257" y="4494961"/>
              <a:ext cx="35659" cy="36097"/>
            </a:xfrm>
            <a:custGeom>
              <a:avLst/>
              <a:gdLst>
                <a:gd name="T0" fmla="*/ 26 w 103"/>
                <a:gd name="T1" fmla="*/ 35 h 104"/>
                <a:gd name="T2" fmla="*/ 23 w 103"/>
                <a:gd name="T3" fmla="*/ 53 h 104"/>
                <a:gd name="T4" fmla="*/ 19 w 103"/>
                <a:gd name="T5" fmla="*/ 80 h 104"/>
                <a:gd name="T6" fmla="*/ 30 w 103"/>
                <a:gd name="T7" fmla="*/ 69 h 104"/>
                <a:gd name="T8" fmla="*/ 33 w 103"/>
                <a:gd name="T9" fmla="*/ 78 h 104"/>
                <a:gd name="T10" fmla="*/ 21 w 103"/>
                <a:gd name="T11" fmla="*/ 89 h 104"/>
                <a:gd name="T12" fmla="*/ 11 w 103"/>
                <a:gd name="T13" fmla="*/ 99 h 104"/>
                <a:gd name="T14" fmla="*/ 5 w 103"/>
                <a:gd name="T15" fmla="*/ 92 h 104"/>
                <a:gd name="T16" fmla="*/ 10 w 103"/>
                <a:gd name="T17" fmla="*/ 81 h 104"/>
                <a:gd name="T18" fmla="*/ 16 w 103"/>
                <a:gd name="T19" fmla="*/ 42 h 104"/>
                <a:gd name="T20" fmla="*/ 0 w 103"/>
                <a:gd name="T21" fmla="*/ 43 h 104"/>
                <a:gd name="T22" fmla="*/ 1 w 103"/>
                <a:gd name="T23" fmla="*/ 34 h 104"/>
                <a:gd name="T24" fmla="*/ 13 w 103"/>
                <a:gd name="T25" fmla="*/ 35 h 104"/>
                <a:gd name="T26" fmla="*/ 26 w 103"/>
                <a:gd name="T27" fmla="*/ 35 h 104"/>
                <a:gd name="T28" fmla="*/ 34 w 103"/>
                <a:gd name="T29" fmla="*/ 18 h 104"/>
                <a:gd name="T30" fmla="*/ 26 w 103"/>
                <a:gd name="T31" fmla="*/ 24 h 104"/>
                <a:gd name="T32" fmla="*/ 13 w 103"/>
                <a:gd name="T33" fmla="*/ 6 h 104"/>
                <a:gd name="T34" fmla="*/ 20 w 103"/>
                <a:gd name="T35" fmla="*/ 0 h 104"/>
                <a:gd name="T36" fmla="*/ 34 w 103"/>
                <a:gd name="T37" fmla="*/ 18 h 104"/>
                <a:gd name="T38" fmla="*/ 35 w 103"/>
                <a:gd name="T39" fmla="*/ 47 h 104"/>
                <a:gd name="T40" fmla="*/ 51 w 103"/>
                <a:gd name="T41" fmla="*/ 48 h 104"/>
                <a:gd name="T42" fmla="*/ 91 w 103"/>
                <a:gd name="T43" fmla="*/ 48 h 104"/>
                <a:gd name="T44" fmla="*/ 81 w 103"/>
                <a:gd name="T45" fmla="*/ 65 h 104"/>
                <a:gd name="T46" fmla="*/ 66 w 103"/>
                <a:gd name="T47" fmla="*/ 84 h 104"/>
                <a:gd name="T48" fmla="*/ 98 w 103"/>
                <a:gd name="T49" fmla="*/ 94 h 104"/>
                <a:gd name="T50" fmla="*/ 91 w 103"/>
                <a:gd name="T51" fmla="*/ 103 h 104"/>
                <a:gd name="T52" fmla="*/ 59 w 103"/>
                <a:gd name="T53" fmla="*/ 89 h 104"/>
                <a:gd name="T54" fmla="*/ 44 w 103"/>
                <a:gd name="T55" fmla="*/ 97 h 104"/>
                <a:gd name="T56" fmla="*/ 25 w 103"/>
                <a:gd name="T57" fmla="*/ 104 h 104"/>
                <a:gd name="T58" fmla="*/ 20 w 103"/>
                <a:gd name="T59" fmla="*/ 98 h 104"/>
                <a:gd name="T60" fmla="*/ 39 w 103"/>
                <a:gd name="T61" fmla="*/ 92 h 104"/>
                <a:gd name="T62" fmla="*/ 53 w 103"/>
                <a:gd name="T63" fmla="*/ 84 h 104"/>
                <a:gd name="T64" fmla="*/ 41 w 103"/>
                <a:gd name="T65" fmla="*/ 55 h 104"/>
                <a:gd name="T66" fmla="*/ 34 w 103"/>
                <a:gd name="T67" fmla="*/ 55 h 104"/>
                <a:gd name="T68" fmla="*/ 35 w 103"/>
                <a:gd name="T69" fmla="*/ 47 h 104"/>
                <a:gd name="T70" fmla="*/ 81 w 103"/>
                <a:gd name="T71" fmla="*/ 43 h 104"/>
                <a:gd name="T72" fmla="*/ 74 w 103"/>
                <a:gd name="T73" fmla="*/ 37 h 104"/>
                <a:gd name="T74" fmla="*/ 78 w 103"/>
                <a:gd name="T75" fmla="*/ 12 h 104"/>
                <a:gd name="T76" fmla="*/ 58 w 103"/>
                <a:gd name="T77" fmla="*/ 12 h 104"/>
                <a:gd name="T78" fmla="*/ 52 w 103"/>
                <a:gd name="T79" fmla="*/ 31 h 104"/>
                <a:gd name="T80" fmla="*/ 38 w 103"/>
                <a:gd name="T81" fmla="*/ 46 h 104"/>
                <a:gd name="T82" fmla="*/ 32 w 103"/>
                <a:gd name="T83" fmla="*/ 41 h 104"/>
                <a:gd name="T84" fmla="*/ 47 w 103"/>
                <a:gd name="T85" fmla="*/ 23 h 104"/>
                <a:gd name="T86" fmla="*/ 51 w 103"/>
                <a:gd name="T87" fmla="*/ 5 h 104"/>
                <a:gd name="T88" fmla="*/ 88 w 103"/>
                <a:gd name="T89" fmla="*/ 5 h 104"/>
                <a:gd name="T90" fmla="*/ 86 w 103"/>
                <a:gd name="T91" fmla="*/ 18 h 104"/>
                <a:gd name="T92" fmla="*/ 84 w 103"/>
                <a:gd name="T93" fmla="*/ 30 h 104"/>
                <a:gd name="T94" fmla="*/ 86 w 103"/>
                <a:gd name="T95" fmla="*/ 34 h 104"/>
                <a:gd name="T96" fmla="*/ 93 w 103"/>
                <a:gd name="T97" fmla="*/ 35 h 104"/>
                <a:gd name="T98" fmla="*/ 103 w 103"/>
                <a:gd name="T99" fmla="*/ 34 h 104"/>
                <a:gd name="T100" fmla="*/ 102 w 103"/>
                <a:gd name="T101" fmla="*/ 43 h 104"/>
                <a:gd name="T102" fmla="*/ 81 w 103"/>
                <a:gd name="T103" fmla="*/ 43 h 104"/>
                <a:gd name="T104" fmla="*/ 78 w 103"/>
                <a:gd name="T105" fmla="*/ 55 h 104"/>
                <a:gd name="T106" fmla="*/ 50 w 103"/>
                <a:gd name="T107" fmla="*/ 55 h 104"/>
                <a:gd name="T108" fmla="*/ 61 w 103"/>
                <a:gd name="T109" fmla="*/ 78 h 104"/>
                <a:gd name="T110" fmla="*/ 78 w 103"/>
                <a:gd name="T111" fmla="*/ 5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3" h="104">
                  <a:moveTo>
                    <a:pt x="26" y="35"/>
                  </a:moveTo>
                  <a:cubicBezTo>
                    <a:pt x="25" y="40"/>
                    <a:pt x="24" y="46"/>
                    <a:pt x="23" y="53"/>
                  </a:cubicBezTo>
                  <a:cubicBezTo>
                    <a:pt x="19" y="80"/>
                    <a:pt x="19" y="80"/>
                    <a:pt x="19" y="80"/>
                  </a:cubicBezTo>
                  <a:cubicBezTo>
                    <a:pt x="23" y="76"/>
                    <a:pt x="27" y="73"/>
                    <a:pt x="30" y="69"/>
                  </a:cubicBezTo>
                  <a:cubicBezTo>
                    <a:pt x="31" y="72"/>
                    <a:pt x="32" y="75"/>
                    <a:pt x="33" y="78"/>
                  </a:cubicBezTo>
                  <a:cubicBezTo>
                    <a:pt x="29" y="82"/>
                    <a:pt x="25" y="85"/>
                    <a:pt x="21" y="89"/>
                  </a:cubicBezTo>
                  <a:cubicBezTo>
                    <a:pt x="18" y="92"/>
                    <a:pt x="14" y="95"/>
                    <a:pt x="11" y="99"/>
                  </a:cubicBezTo>
                  <a:cubicBezTo>
                    <a:pt x="9" y="96"/>
                    <a:pt x="8" y="94"/>
                    <a:pt x="5" y="92"/>
                  </a:cubicBezTo>
                  <a:cubicBezTo>
                    <a:pt x="8" y="89"/>
                    <a:pt x="10" y="86"/>
                    <a:pt x="10" y="81"/>
                  </a:cubicBezTo>
                  <a:cubicBezTo>
                    <a:pt x="16" y="42"/>
                    <a:pt x="16" y="42"/>
                    <a:pt x="16" y="42"/>
                  </a:cubicBezTo>
                  <a:cubicBezTo>
                    <a:pt x="10" y="42"/>
                    <a:pt x="4" y="43"/>
                    <a:pt x="0" y="43"/>
                  </a:cubicBezTo>
                  <a:cubicBezTo>
                    <a:pt x="1" y="34"/>
                    <a:pt x="1" y="34"/>
                    <a:pt x="1" y="34"/>
                  </a:cubicBezTo>
                  <a:cubicBezTo>
                    <a:pt x="5" y="35"/>
                    <a:pt x="9" y="35"/>
                    <a:pt x="13" y="35"/>
                  </a:cubicBezTo>
                  <a:lnTo>
                    <a:pt x="26" y="35"/>
                  </a:lnTo>
                  <a:close/>
                  <a:moveTo>
                    <a:pt x="34" y="18"/>
                  </a:moveTo>
                  <a:cubicBezTo>
                    <a:pt x="32" y="20"/>
                    <a:pt x="29" y="22"/>
                    <a:pt x="26" y="24"/>
                  </a:cubicBezTo>
                  <a:cubicBezTo>
                    <a:pt x="22" y="17"/>
                    <a:pt x="18" y="11"/>
                    <a:pt x="13" y="6"/>
                  </a:cubicBezTo>
                  <a:cubicBezTo>
                    <a:pt x="15" y="5"/>
                    <a:pt x="17" y="3"/>
                    <a:pt x="20" y="0"/>
                  </a:cubicBezTo>
                  <a:cubicBezTo>
                    <a:pt x="24" y="4"/>
                    <a:pt x="29" y="10"/>
                    <a:pt x="34" y="18"/>
                  </a:cubicBezTo>
                  <a:close/>
                  <a:moveTo>
                    <a:pt x="35" y="47"/>
                  </a:moveTo>
                  <a:cubicBezTo>
                    <a:pt x="40" y="48"/>
                    <a:pt x="45" y="48"/>
                    <a:pt x="51" y="48"/>
                  </a:cubicBezTo>
                  <a:cubicBezTo>
                    <a:pt x="91" y="48"/>
                    <a:pt x="91" y="48"/>
                    <a:pt x="91" y="48"/>
                  </a:cubicBezTo>
                  <a:cubicBezTo>
                    <a:pt x="89" y="53"/>
                    <a:pt x="85" y="59"/>
                    <a:pt x="81" y="65"/>
                  </a:cubicBezTo>
                  <a:cubicBezTo>
                    <a:pt x="77" y="72"/>
                    <a:pt x="72" y="78"/>
                    <a:pt x="66" y="84"/>
                  </a:cubicBezTo>
                  <a:cubicBezTo>
                    <a:pt x="75" y="90"/>
                    <a:pt x="85" y="94"/>
                    <a:pt x="98" y="94"/>
                  </a:cubicBezTo>
                  <a:cubicBezTo>
                    <a:pt x="95" y="97"/>
                    <a:pt x="93" y="100"/>
                    <a:pt x="91" y="103"/>
                  </a:cubicBezTo>
                  <a:cubicBezTo>
                    <a:pt x="79" y="101"/>
                    <a:pt x="68" y="96"/>
                    <a:pt x="59" y="89"/>
                  </a:cubicBezTo>
                  <a:cubicBezTo>
                    <a:pt x="54" y="92"/>
                    <a:pt x="49" y="94"/>
                    <a:pt x="44" y="97"/>
                  </a:cubicBezTo>
                  <a:cubicBezTo>
                    <a:pt x="38" y="100"/>
                    <a:pt x="32" y="102"/>
                    <a:pt x="25" y="104"/>
                  </a:cubicBezTo>
                  <a:cubicBezTo>
                    <a:pt x="25" y="102"/>
                    <a:pt x="23" y="100"/>
                    <a:pt x="20" y="98"/>
                  </a:cubicBezTo>
                  <a:cubicBezTo>
                    <a:pt x="26" y="96"/>
                    <a:pt x="33" y="94"/>
                    <a:pt x="39" y="92"/>
                  </a:cubicBezTo>
                  <a:cubicBezTo>
                    <a:pt x="45" y="89"/>
                    <a:pt x="50" y="86"/>
                    <a:pt x="53" y="84"/>
                  </a:cubicBezTo>
                  <a:cubicBezTo>
                    <a:pt x="48" y="77"/>
                    <a:pt x="44" y="67"/>
                    <a:pt x="41" y="55"/>
                  </a:cubicBezTo>
                  <a:cubicBezTo>
                    <a:pt x="34" y="55"/>
                    <a:pt x="34" y="55"/>
                    <a:pt x="34" y="55"/>
                  </a:cubicBezTo>
                  <a:lnTo>
                    <a:pt x="35" y="47"/>
                  </a:lnTo>
                  <a:close/>
                  <a:moveTo>
                    <a:pt x="81" y="43"/>
                  </a:moveTo>
                  <a:cubicBezTo>
                    <a:pt x="76" y="43"/>
                    <a:pt x="74" y="41"/>
                    <a:pt x="74" y="37"/>
                  </a:cubicBezTo>
                  <a:cubicBezTo>
                    <a:pt x="78" y="12"/>
                    <a:pt x="78" y="12"/>
                    <a:pt x="78" y="12"/>
                  </a:cubicBezTo>
                  <a:cubicBezTo>
                    <a:pt x="58" y="12"/>
                    <a:pt x="58" y="12"/>
                    <a:pt x="58" y="12"/>
                  </a:cubicBezTo>
                  <a:cubicBezTo>
                    <a:pt x="57" y="20"/>
                    <a:pt x="55" y="26"/>
                    <a:pt x="52" y="31"/>
                  </a:cubicBezTo>
                  <a:cubicBezTo>
                    <a:pt x="50" y="36"/>
                    <a:pt x="45" y="41"/>
                    <a:pt x="38" y="46"/>
                  </a:cubicBezTo>
                  <a:cubicBezTo>
                    <a:pt x="37" y="44"/>
                    <a:pt x="35" y="42"/>
                    <a:pt x="32" y="41"/>
                  </a:cubicBezTo>
                  <a:cubicBezTo>
                    <a:pt x="40" y="36"/>
                    <a:pt x="45" y="30"/>
                    <a:pt x="47" y="23"/>
                  </a:cubicBezTo>
                  <a:cubicBezTo>
                    <a:pt x="49" y="17"/>
                    <a:pt x="50" y="10"/>
                    <a:pt x="51" y="5"/>
                  </a:cubicBezTo>
                  <a:cubicBezTo>
                    <a:pt x="88" y="5"/>
                    <a:pt x="88" y="5"/>
                    <a:pt x="88" y="5"/>
                  </a:cubicBezTo>
                  <a:cubicBezTo>
                    <a:pt x="87" y="8"/>
                    <a:pt x="86" y="13"/>
                    <a:pt x="86" y="18"/>
                  </a:cubicBezTo>
                  <a:cubicBezTo>
                    <a:pt x="84" y="30"/>
                    <a:pt x="84" y="30"/>
                    <a:pt x="84" y="30"/>
                  </a:cubicBezTo>
                  <a:cubicBezTo>
                    <a:pt x="84" y="32"/>
                    <a:pt x="84" y="34"/>
                    <a:pt x="86" y="34"/>
                  </a:cubicBezTo>
                  <a:cubicBezTo>
                    <a:pt x="87" y="35"/>
                    <a:pt x="90" y="35"/>
                    <a:pt x="93" y="35"/>
                  </a:cubicBezTo>
                  <a:cubicBezTo>
                    <a:pt x="96" y="34"/>
                    <a:pt x="99" y="34"/>
                    <a:pt x="103" y="34"/>
                  </a:cubicBezTo>
                  <a:cubicBezTo>
                    <a:pt x="102" y="37"/>
                    <a:pt x="101" y="40"/>
                    <a:pt x="102" y="43"/>
                  </a:cubicBezTo>
                  <a:lnTo>
                    <a:pt x="81" y="43"/>
                  </a:lnTo>
                  <a:close/>
                  <a:moveTo>
                    <a:pt x="78" y="55"/>
                  </a:moveTo>
                  <a:cubicBezTo>
                    <a:pt x="50" y="55"/>
                    <a:pt x="50" y="55"/>
                    <a:pt x="50" y="55"/>
                  </a:cubicBezTo>
                  <a:cubicBezTo>
                    <a:pt x="51" y="64"/>
                    <a:pt x="54" y="72"/>
                    <a:pt x="61" y="78"/>
                  </a:cubicBezTo>
                  <a:cubicBezTo>
                    <a:pt x="67" y="72"/>
                    <a:pt x="73" y="64"/>
                    <a:pt x="78" y="5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2" name="Freeform 29"/>
            <p:cNvSpPr>
              <a:spLocks noEditPoints="1"/>
            </p:cNvSpPr>
            <p:nvPr/>
          </p:nvSpPr>
          <p:spPr bwMode="auto">
            <a:xfrm>
              <a:off x="9412250" y="4495692"/>
              <a:ext cx="36390" cy="35074"/>
            </a:xfrm>
            <a:custGeom>
              <a:avLst/>
              <a:gdLst>
                <a:gd name="T0" fmla="*/ 28 w 105"/>
                <a:gd name="T1" fmla="*/ 35 h 101"/>
                <a:gd name="T2" fmla="*/ 25 w 105"/>
                <a:gd name="T3" fmla="*/ 53 h 101"/>
                <a:gd name="T4" fmla="*/ 21 w 105"/>
                <a:gd name="T5" fmla="*/ 80 h 101"/>
                <a:gd name="T6" fmla="*/ 35 w 105"/>
                <a:gd name="T7" fmla="*/ 66 h 101"/>
                <a:gd name="T8" fmla="*/ 41 w 105"/>
                <a:gd name="T9" fmla="*/ 73 h 101"/>
                <a:gd name="T10" fmla="*/ 26 w 105"/>
                <a:gd name="T11" fmla="*/ 86 h 101"/>
                <a:gd name="T12" fmla="*/ 14 w 105"/>
                <a:gd name="T13" fmla="*/ 97 h 101"/>
                <a:gd name="T14" fmla="*/ 9 w 105"/>
                <a:gd name="T15" fmla="*/ 90 h 101"/>
                <a:gd name="T16" fmla="*/ 13 w 105"/>
                <a:gd name="T17" fmla="*/ 79 h 101"/>
                <a:gd name="T18" fmla="*/ 18 w 105"/>
                <a:gd name="T19" fmla="*/ 42 h 101"/>
                <a:gd name="T20" fmla="*/ 0 w 105"/>
                <a:gd name="T21" fmla="*/ 43 h 101"/>
                <a:gd name="T22" fmla="*/ 1 w 105"/>
                <a:gd name="T23" fmla="*/ 34 h 101"/>
                <a:gd name="T24" fmla="*/ 11 w 105"/>
                <a:gd name="T25" fmla="*/ 35 h 101"/>
                <a:gd name="T26" fmla="*/ 28 w 105"/>
                <a:gd name="T27" fmla="*/ 35 h 101"/>
                <a:gd name="T28" fmla="*/ 37 w 105"/>
                <a:gd name="T29" fmla="*/ 20 h 101"/>
                <a:gd name="T30" fmla="*/ 29 w 105"/>
                <a:gd name="T31" fmla="*/ 26 h 101"/>
                <a:gd name="T32" fmla="*/ 14 w 105"/>
                <a:gd name="T33" fmla="*/ 6 h 101"/>
                <a:gd name="T34" fmla="*/ 22 w 105"/>
                <a:gd name="T35" fmla="*/ 1 h 101"/>
                <a:gd name="T36" fmla="*/ 37 w 105"/>
                <a:gd name="T37" fmla="*/ 20 h 101"/>
                <a:gd name="T38" fmla="*/ 66 w 105"/>
                <a:gd name="T39" fmla="*/ 36 h 101"/>
                <a:gd name="T40" fmla="*/ 69 w 105"/>
                <a:gd name="T41" fmla="*/ 13 h 101"/>
                <a:gd name="T42" fmla="*/ 71 w 105"/>
                <a:gd name="T43" fmla="*/ 0 h 101"/>
                <a:gd name="T44" fmla="*/ 80 w 105"/>
                <a:gd name="T45" fmla="*/ 0 h 101"/>
                <a:gd name="T46" fmla="*/ 78 w 105"/>
                <a:gd name="T47" fmla="*/ 10 h 101"/>
                <a:gd name="T48" fmla="*/ 75 w 105"/>
                <a:gd name="T49" fmla="*/ 36 h 101"/>
                <a:gd name="T50" fmla="*/ 93 w 105"/>
                <a:gd name="T51" fmla="*/ 36 h 101"/>
                <a:gd name="T52" fmla="*/ 105 w 105"/>
                <a:gd name="T53" fmla="*/ 35 h 101"/>
                <a:gd name="T54" fmla="*/ 103 w 105"/>
                <a:gd name="T55" fmla="*/ 44 h 101"/>
                <a:gd name="T56" fmla="*/ 92 w 105"/>
                <a:gd name="T57" fmla="*/ 43 h 101"/>
                <a:gd name="T58" fmla="*/ 74 w 105"/>
                <a:gd name="T59" fmla="*/ 43 h 101"/>
                <a:gd name="T60" fmla="*/ 67 w 105"/>
                <a:gd name="T61" fmla="*/ 88 h 101"/>
                <a:gd name="T62" fmla="*/ 66 w 105"/>
                <a:gd name="T63" fmla="*/ 101 h 101"/>
                <a:gd name="T64" fmla="*/ 57 w 105"/>
                <a:gd name="T65" fmla="*/ 101 h 101"/>
                <a:gd name="T66" fmla="*/ 59 w 105"/>
                <a:gd name="T67" fmla="*/ 88 h 101"/>
                <a:gd name="T68" fmla="*/ 65 w 105"/>
                <a:gd name="T69" fmla="*/ 43 h 101"/>
                <a:gd name="T70" fmla="*/ 48 w 105"/>
                <a:gd name="T71" fmla="*/ 43 h 101"/>
                <a:gd name="T72" fmla="*/ 34 w 105"/>
                <a:gd name="T73" fmla="*/ 44 h 101"/>
                <a:gd name="T74" fmla="*/ 36 w 105"/>
                <a:gd name="T75" fmla="*/ 35 h 101"/>
                <a:gd name="T76" fmla="*/ 48 w 105"/>
                <a:gd name="T77" fmla="*/ 36 h 101"/>
                <a:gd name="T78" fmla="*/ 66 w 105"/>
                <a:gd name="T79" fmla="*/ 3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 h="101">
                  <a:moveTo>
                    <a:pt x="28" y="35"/>
                  </a:moveTo>
                  <a:cubicBezTo>
                    <a:pt x="27" y="40"/>
                    <a:pt x="26" y="46"/>
                    <a:pt x="25" y="53"/>
                  </a:cubicBezTo>
                  <a:cubicBezTo>
                    <a:pt x="21" y="80"/>
                    <a:pt x="21" y="80"/>
                    <a:pt x="21" y="80"/>
                  </a:cubicBezTo>
                  <a:cubicBezTo>
                    <a:pt x="27" y="75"/>
                    <a:pt x="32" y="70"/>
                    <a:pt x="35" y="66"/>
                  </a:cubicBezTo>
                  <a:cubicBezTo>
                    <a:pt x="37" y="68"/>
                    <a:pt x="39" y="71"/>
                    <a:pt x="41" y="73"/>
                  </a:cubicBezTo>
                  <a:cubicBezTo>
                    <a:pt x="26" y="86"/>
                    <a:pt x="26" y="86"/>
                    <a:pt x="26" y="86"/>
                  </a:cubicBezTo>
                  <a:cubicBezTo>
                    <a:pt x="22" y="89"/>
                    <a:pt x="18" y="93"/>
                    <a:pt x="14" y="97"/>
                  </a:cubicBezTo>
                  <a:cubicBezTo>
                    <a:pt x="12" y="94"/>
                    <a:pt x="10" y="92"/>
                    <a:pt x="9" y="90"/>
                  </a:cubicBezTo>
                  <a:cubicBezTo>
                    <a:pt x="11" y="88"/>
                    <a:pt x="13" y="84"/>
                    <a:pt x="13" y="79"/>
                  </a:cubicBezTo>
                  <a:cubicBezTo>
                    <a:pt x="18" y="42"/>
                    <a:pt x="18" y="42"/>
                    <a:pt x="18" y="42"/>
                  </a:cubicBezTo>
                  <a:cubicBezTo>
                    <a:pt x="10" y="42"/>
                    <a:pt x="4" y="43"/>
                    <a:pt x="0" y="43"/>
                  </a:cubicBezTo>
                  <a:cubicBezTo>
                    <a:pt x="1" y="34"/>
                    <a:pt x="1" y="34"/>
                    <a:pt x="1" y="34"/>
                  </a:cubicBezTo>
                  <a:cubicBezTo>
                    <a:pt x="6" y="35"/>
                    <a:pt x="9" y="35"/>
                    <a:pt x="11" y="35"/>
                  </a:cubicBezTo>
                  <a:lnTo>
                    <a:pt x="28" y="35"/>
                  </a:lnTo>
                  <a:close/>
                  <a:moveTo>
                    <a:pt x="37" y="20"/>
                  </a:moveTo>
                  <a:cubicBezTo>
                    <a:pt x="34" y="22"/>
                    <a:pt x="32" y="24"/>
                    <a:pt x="29" y="26"/>
                  </a:cubicBezTo>
                  <a:cubicBezTo>
                    <a:pt x="26" y="21"/>
                    <a:pt x="21" y="14"/>
                    <a:pt x="14" y="6"/>
                  </a:cubicBezTo>
                  <a:cubicBezTo>
                    <a:pt x="17" y="5"/>
                    <a:pt x="19" y="3"/>
                    <a:pt x="22" y="1"/>
                  </a:cubicBezTo>
                  <a:cubicBezTo>
                    <a:pt x="25" y="5"/>
                    <a:pt x="30" y="11"/>
                    <a:pt x="37" y="20"/>
                  </a:cubicBezTo>
                  <a:close/>
                  <a:moveTo>
                    <a:pt x="66" y="36"/>
                  </a:moveTo>
                  <a:cubicBezTo>
                    <a:pt x="69" y="13"/>
                    <a:pt x="69" y="13"/>
                    <a:pt x="69" y="13"/>
                  </a:cubicBezTo>
                  <a:cubicBezTo>
                    <a:pt x="70" y="8"/>
                    <a:pt x="71" y="3"/>
                    <a:pt x="71" y="0"/>
                  </a:cubicBezTo>
                  <a:cubicBezTo>
                    <a:pt x="80" y="0"/>
                    <a:pt x="80" y="0"/>
                    <a:pt x="80" y="0"/>
                  </a:cubicBezTo>
                  <a:cubicBezTo>
                    <a:pt x="79" y="4"/>
                    <a:pt x="79" y="7"/>
                    <a:pt x="78" y="10"/>
                  </a:cubicBezTo>
                  <a:cubicBezTo>
                    <a:pt x="75" y="36"/>
                    <a:pt x="75" y="36"/>
                    <a:pt x="75" y="36"/>
                  </a:cubicBezTo>
                  <a:cubicBezTo>
                    <a:pt x="93" y="36"/>
                    <a:pt x="93" y="36"/>
                    <a:pt x="93" y="36"/>
                  </a:cubicBezTo>
                  <a:cubicBezTo>
                    <a:pt x="97" y="36"/>
                    <a:pt x="100" y="36"/>
                    <a:pt x="105" y="35"/>
                  </a:cubicBezTo>
                  <a:cubicBezTo>
                    <a:pt x="103" y="44"/>
                    <a:pt x="103" y="44"/>
                    <a:pt x="103" y="44"/>
                  </a:cubicBezTo>
                  <a:cubicBezTo>
                    <a:pt x="99" y="43"/>
                    <a:pt x="95" y="43"/>
                    <a:pt x="92" y="43"/>
                  </a:cubicBezTo>
                  <a:cubicBezTo>
                    <a:pt x="74" y="43"/>
                    <a:pt x="74" y="43"/>
                    <a:pt x="74" y="43"/>
                  </a:cubicBezTo>
                  <a:cubicBezTo>
                    <a:pt x="67" y="88"/>
                    <a:pt x="67" y="88"/>
                    <a:pt x="67" y="88"/>
                  </a:cubicBezTo>
                  <a:cubicBezTo>
                    <a:pt x="67" y="91"/>
                    <a:pt x="66" y="96"/>
                    <a:pt x="66" y="101"/>
                  </a:cubicBezTo>
                  <a:cubicBezTo>
                    <a:pt x="57" y="101"/>
                    <a:pt x="57" y="101"/>
                    <a:pt x="57" y="101"/>
                  </a:cubicBezTo>
                  <a:cubicBezTo>
                    <a:pt x="58" y="96"/>
                    <a:pt x="58" y="91"/>
                    <a:pt x="59" y="88"/>
                  </a:cubicBezTo>
                  <a:cubicBezTo>
                    <a:pt x="65" y="43"/>
                    <a:pt x="65" y="43"/>
                    <a:pt x="65" y="43"/>
                  </a:cubicBezTo>
                  <a:cubicBezTo>
                    <a:pt x="48" y="43"/>
                    <a:pt x="48" y="43"/>
                    <a:pt x="48" y="43"/>
                  </a:cubicBezTo>
                  <a:cubicBezTo>
                    <a:pt x="43" y="43"/>
                    <a:pt x="39" y="43"/>
                    <a:pt x="34" y="44"/>
                  </a:cubicBezTo>
                  <a:cubicBezTo>
                    <a:pt x="36" y="35"/>
                    <a:pt x="36" y="35"/>
                    <a:pt x="36" y="35"/>
                  </a:cubicBezTo>
                  <a:cubicBezTo>
                    <a:pt x="40" y="36"/>
                    <a:pt x="44" y="36"/>
                    <a:pt x="48" y="36"/>
                  </a:cubicBezTo>
                  <a:lnTo>
                    <a:pt x="66"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3" name="Freeform 30"/>
            <p:cNvSpPr>
              <a:spLocks noEditPoints="1"/>
            </p:cNvSpPr>
            <p:nvPr/>
          </p:nvSpPr>
          <p:spPr bwMode="auto">
            <a:xfrm>
              <a:off x="9504905" y="4494669"/>
              <a:ext cx="40189" cy="36682"/>
            </a:xfrm>
            <a:custGeom>
              <a:avLst/>
              <a:gdLst>
                <a:gd name="T0" fmla="*/ 6 w 116"/>
                <a:gd name="T1" fmla="*/ 96 h 106"/>
                <a:gd name="T2" fmla="*/ 18 w 116"/>
                <a:gd name="T3" fmla="*/ 69 h 106"/>
                <a:gd name="T4" fmla="*/ 18 w 116"/>
                <a:gd name="T5" fmla="*/ 83 h 106"/>
                <a:gd name="T6" fmla="*/ 65 w 116"/>
                <a:gd name="T7" fmla="*/ 39 h 106"/>
                <a:gd name="T8" fmla="*/ 41 w 116"/>
                <a:gd name="T9" fmla="*/ 48 h 106"/>
                <a:gd name="T10" fmla="*/ 61 w 116"/>
                <a:gd name="T11" fmla="*/ 58 h 106"/>
                <a:gd name="T12" fmla="*/ 38 w 116"/>
                <a:gd name="T13" fmla="*/ 67 h 106"/>
                <a:gd name="T14" fmla="*/ 29 w 116"/>
                <a:gd name="T15" fmla="*/ 103 h 106"/>
                <a:gd name="T16" fmla="*/ 15 w 116"/>
                <a:gd name="T17" fmla="*/ 95 h 106"/>
                <a:gd name="T18" fmla="*/ 26 w 116"/>
                <a:gd name="T19" fmla="*/ 91 h 106"/>
                <a:gd name="T20" fmla="*/ 7 w 116"/>
                <a:gd name="T21" fmla="*/ 67 h 106"/>
                <a:gd name="T22" fmla="*/ 31 w 116"/>
                <a:gd name="T23" fmla="*/ 59 h 106"/>
                <a:gd name="T24" fmla="*/ 8 w 116"/>
                <a:gd name="T25" fmla="*/ 48 h 106"/>
                <a:gd name="T26" fmla="*/ 24 w 116"/>
                <a:gd name="T27" fmla="*/ 40 h 106"/>
                <a:gd name="T28" fmla="*/ 49 w 116"/>
                <a:gd name="T29" fmla="*/ 23 h 106"/>
                <a:gd name="T30" fmla="*/ 49 w 116"/>
                <a:gd name="T31" fmla="*/ 40 h 106"/>
                <a:gd name="T32" fmla="*/ 67 w 116"/>
                <a:gd name="T33" fmla="*/ 12 h 106"/>
                <a:gd name="T34" fmla="*/ 50 w 116"/>
                <a:gd name="T35" fmla="*/ 21 h 106"/>
                <a:gd name="T36" fmla="*/ 14 w 116"/>
                <a:gd name="T37" fmla="*/ 21 h 106"/>
                <a:gd name="T38" fmla="*/ 30 w 116"/>
                <a:gd name="T39" fmla="*/ 13 h 106"/>
                <a:gd name="T40" fmla="*/ 37 w 116"/>
                <a:gd name="T41" fmla="*/ 3 h 106"/>
                <a:gd name="T42" fmla="*/ 47 w 116"/>
                <a:gd name="T43" fmla="*/ 13 h 106"/>
                <a:gd name="T44" fmla="*/ 24 w 116"/>
                <a:gd name="T45" fmla="*/ 39 h 106"/>
                <a:gd name="T46" fmla="*/ 28 w 116"/>
                <a:gd name="T47" fmla="*/ 24 h 106"/>
                <a:gd name="T48" fmla="*/ 55 w 116"/>
                <a:gd name="T49" fmla="*/ 85 h 106"/>
                <a:gd name="T50" fmla="*/ 40 w 116"/>
                <a:gd name="T51" fmla="*/ 76 h 106"/>
                <a:gd name="T52" fmla="*/ 55 w 116"/>
                <a:gd name="T53" fmla="*/ 85 h 106"/>
                <a:gd name="T54" fmla="*/ 80 w 116"/>
                <a:gd name="T55" fmla="*/ 36 h 106"/>
                <a:gd name="T56" fmla="*/ 113 w 116"/>
                <a:gd name="T57" fmla="*/ 36 h 106"/>
                <a:gd name="T58" fmla="*/ 101 w 116"/>
                <a:gd name="T59" fmla="*/ 44 h 106"/>
                <a:gd name="T60" fmla="*/ 93 w 116"/>
                <a:gd name="T61" fmla="*/ 106 h 106"/>
                <a:gd name="T62" fmla="*/ 86 w 116"/>
                <a:gd name="T63" fmla="*/ 90 h 106"/>
                <a:gd name="T64" fmla="*/ 79 w 116"/>
                <a:gd name="T65" fmla="*/ 44 h 106"/>
                <a:gd name="T66" fmla="*/ 68 w 116"/>
                <a:gd name="T67" fmla="*/ 86 h 106"/>
                <a:gd name="T68" fmla="*/ 48 w 116"/>
                <a:gd name="T69" fmla="*/ 102 h 106"/>
                <a:gd name="T70" fmla="*/ 67 w 116"/>
                <a:gd name="T71" fmla="*/ 60 h 106"/>
                <a:gd name="T72" fmla="*/ 75 w 116"/>
                <a:gd name="T73" fmla="*/ 8 h 106"/>
                <a:gd name="T74" fmla="*/ 116 w 116"/>
                <a:gd name="T75" fmla="*/ 1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06">
                  <a:moveTo>
                    <a:pt x="18" y="83"/>
                  </a:moveTo>
                  <a:cubicBezTo>
                    <a:pt x="15" y="86"/>
                    <a:pt x="11" y="90"/>
                    <a:pt x="6" y="96"/>
                  </a:cubicBezTo>
                  <a:cubicBezTo>
                    <a:pt x="4" y="94"/>
                    <a:pt x="2" y="92"/>
                    <a:pt x="0" y="91"/>
                  </a:cubicBezTo>
                  <a:cubicBezTo>
                    <a:pt x="7" y="84"/>
                    <a:pt x="13" y="77"/>
                    <a:pt x="18" y="69"/>
                  </a:cubicBezTo>
                  <a:cubicBezTo>
                    <a:pt x="20" y="72"/>
                    <a:pt x="23" y="74"/>
                    <a:pt x="25" y="75"/>
                  </a:cubicBezTo>
                  <a:cubicBezTo>
                    <a:pt x="23" y="77"/>
                    <a:pt x="21" y="80"/>
                    <a:pt x="18" y="83"/>
                  </a:cubicBezTo>
                  <a:close/>
                  <a:moveTo>
                    <a:pt x="49" y="40"/>
                  </a:moveTo>
                  <a:cubicBezTo>
                    <a:pt x="54" y="40"/>
                    <a:pt x="59" y="39"/>
                    <a:pt x="65" y="39"/>
                  </a:cubicBezTo>
                  <a:cubicBezTo>
                    <a:pt x="63" y="48"/>
                    <a:pt x="63" y="48"/>
                    <a:pt x="63" y="48"/>
                  </a:cubicBezTo>
                  <a:cubicBezTo>
                    <a:pt x="58" y="48"/>
                    <a:pt x="51" y="48"/>
                    <a:pt x="41" y="48"/>
                  </a:cubicBezTo>
                  <a:cubicBezTo>
                    <a:pt x="39" y="59"/>
                    <a:pt x="39" y="59"/>
                    <a:pt x="39" y="59"/>
                  </a:cubicBezTo>
                  <a:cubicBezTo>
                    <a:pt x="48" y="59"/>
                    <a:pt x="56" y="59"/>
                    <a:pt x="61" y="58"/>
                  </a:cubicBezTo>
                  <a:cubicBezTo>
                    <a:pt x="60" y="67"/>
                    <a:pt x="60" y="67"/>
                    <a:pt x="60" y="67"/>
                  </a:cubicBezTo>
                  <a:cubicBezTo>
                    <a:pt x="55" y="67"/>
                    <a:pt x="47" y="67"/>
                    <a:pt x="38" y="67"/>
                  </a:cubicBezTo>
                  <a:cubicBezTo>
                    <a:pt x="34" y="94"/>
                    <a:pt x="34" y="94"/>
                    <a:pt x="34" y="94"/>
                  </a:cubicBezTo>
                  <a:cubicBezTo>
                    <a:pt x="34" y="98"/>
                    <a:pt x="32" y="101"/>
                    <a:pt x="29" y="103"/>
                  </a:cubicBezTo>
                  <a:cubicBezTo>
                    <a:pt x="26" y="104"/>
                    <a:pt x="22" y="105"/>
                    <a:pt x="18" y="105"/>
                  </a:cubicBezTo>
                  <a:cubicBezTo>
                    <a:pt x="17" y="101"/>
                    <a:pt x="16" y="98"/>
                    <a:pt x="15" y="95"/>
                  </a:cubicBezTo>
                  <a:cubicBezTo>
                    <a:pt x="19" y="95"/>
                    <a:pt x="22" y="95"/>
                    <a:pt x="23" y="95"/>
                  </a:cubicBezTo>
                  <a:cubicBezTo>
                    <a:pt x="25" y="95"/>
                    <a:pt x="26" y="94"/>
                    <a:pt x="26" y="91"/>
                  </a:cubicBezTo>
                  <a:cubicBezTo>
                    <a:pt x="30" y="67"/>
                    <a:pt x="30" y="67"/>
                    <a:pt x="30" y="67"/>
                  </a:cubicBezTo>
                  <a:cubicBezTo>
                    <a:pt x="20" y="67"/>
                    <a:pt x="13" y="67"/>
                    <a:pt x="7" y="67"/>
                  </a:cubicBezTo>
                  <a:cubicBezTo>
                    <a:pt x="9" y="58"/>
                    <a:pt x="9" y="58"/>
                    <a:pt x="9" y="58"/>
                  </a:cubicBezTo>
                  <a:cubicBezTo>
                    <a:pt x="14" y="59"/>
                    <a:pt x="22" y="59"/>
                    <a:pt x="31" y="59"/>
                  </a:cubicBezTo>
                  <a:cubicBezTo>
                    <a:pt x="32" y="48"/>
                    <a:pt x="32" y="48"/>
                    <a:pt x="32" y="48"/>
                  </a:cubicBezTo>
                  <a:cubicBezTo>
                    <a:pt x="21" y="48"/>
                    <a:pt x="13" y="48"/>
                    <a:pt x="8" y="48"/>
                  </a:cubicBezTo>
                  <a:cubicBezTo>
                    <a:pt x="9" y="39"/>
                    <a:pt x="9" y="39"/>
                    <a:pt x="9" y="39"/>
                  </a:cubicBezTo>
                  <a:cubicBezTo>
                    <a:pt x="14" y="39"/>
                    <a:pt x="19" y="40"/>
                    <a:pt x="24" y="40"/>
                  </a:cubicBezTo>
                  <a:cubicBezTo>
                    <a:pt x="41" y="40"/>
                    <a:pt x="41" y="40"/>
                    <a:pt x="41" y="40"/>
                  </a:cubicBezTo>
                  <a:cubicBezTo>
                    <a:pt x="44" y="32"/>
                    <a:pt x="47" y="27"/>
                    <a:pt x="49" y="23"/>
                  </a:cubicBezTo>
                  <a:cubicBezTo>
                    <a:pt x="51" y="24"/>
                    <a:pt x="54" y="25"/>
                    <a:pt x="58" y="26"/>
                  </a:cubicBezTo>
                  <a:cubicBezTo>
                    <a:pt x="56" y="27"/>
                    <a:pt x="53" y="32"/>
                    <a:pt x="49" y="40"/>
                  </a:cubicBezTo>
                  <a:close/>
                  <a:moveTo>
                    <a:pt x="47" y="13"/>
                  </a:moveTo>
                  <a:cubicBezTo>
                    <a:pt x="54" y="13"/>
                    <a:pt x="61" y="13"/>
                    <a:pt x="67" y="12"/>
                  </a:cubicBezTo>
                  <a:cubicBezTo>
                    <a:pt x="65" y="21"/>
                    <a:pt x="65" y="21"/>
                    <a:pt x="65" y="21"/>
                  </a:cubicBezTo>
                  <a:cubicBezTo>
                    <a:pt x="59" y="21"/>
                    <a:pt x="54" y="21"/>
                    <a:pt x="50" y="21"/>
                  </a:cubicBezTo>
                  <a:cubicBezTo>
                    <a:pt x="29" y="21"/>
                    <a:pt x="29" y="21"/>
                    <a:pt x="29" y="21"/>
                  </a:cubicBezTo>
                  <a:cubicBezTo>
                    <a:pt x="24" y="21"/>
                    <a:pt x="19" y="21"/>
                    <a:pt x="14" y="21"/>
                  </a:cubicBezTo>
                  <a:cubicBezTo>
                    <a:pt x="15" y="12"/>
                    <a:pt x="15" y="12"/>
                    <a:pt x="15" y="12"/>
                  </a:cubicBezTo>
                  <a:cubicBezTo>
                    <a:pt x="20" y="13"/>
                    <a:pt x="25" y="13"/>
                    <a:pt x="30" y="13"/>
                  </a:cubicBezTo>
                  <a:cubicBezTo>
                    <a:pt x="38" y="13"/>
                    <a:pt x="38" y="13"/>
                    <a:pt x="38" y="13"/>
                  </a:cubicBezTo>
                  <a:cubicBezTo>
                    <a:pt x="38" y="10"/>
                    <a:pt x="38" y="6"/>
                    <a:pt x="37" y="3"/>
                  </a:cubicBezTo>
                  <a:cubicBezTo>
                    <a:pt x="40" y="2"/>
                    <a:pt x="43" y="1"/>
                    <a:pt x="47" y="0"/>
                  </a:cubicBezTo>
                  <a:cubicBezTo>
                    <a:pt x="47" y="6"/>
                    <a:pt x="47" y="11"/>
                    <a:pt x="47" y="13"/>
                  </a:cubicBezTo>
                  <a:close/>
                  <a:moveTo>
                    <a:pt x="32" y="36"/>
                  </a:moveTo>
                  <a:cubicBezTo>
                    <a:pt x="29" y="37"/>
                    <a:pt x="26" y="38"/>
                    <a:pt x="24" y="39"/>
                  </a:cubicBezTo>
                  <a:cubicBezTo>
                    <a:pt x="23" y="34"/>
                    <a:pt x="22" y="30"/>
                    <a:pt x="21" y="27"/>
                  </a:cubicBezTo>
                  <a:cubicBezTo>
                    <a:pt x="23" y="26"/>
                    <a:pt x="25" y="24"/>
                    <a:pt x="28" y="24"/>
                  </a:cubicBezTo>
                  <a:cubicBezTo>
                    <a:pt x="30" y="28"/>
                    <a:pt x="31" y="32"/>
                    <a:pt x="32" y="36"/>
                  </a:cubicBezTo>
                  <a:close/>
                  <a:moveTo>
                    <a:pt x="55" y="85"/>
                  </a:moveTo>
                  <a:cubicBezTo>
                    <a:pt x="52" y="87"/>
                    <a:pt x="49" y="89"/>
                    <a:pt x="47" y="91"/>
                  </a:cubicBezTo>
                  <a:cubicBezTo>
                    <a:pt x="45" y="86"/>
                    <a:pt x="43" y="81"/>
                    <a:pt x="40" y="76"/>
                  </a:cubicBezTo>
                  <a:cubicBezTo>
                    <a:pt x="42" y="74"/>
                    <a:pt x="45" y="72"/>
                    <a:pt x="47" y="71"/>
                  </a:cubicBezTo>
                  <a:cubicBezTo>
                    <a:pt x="50" y="75"/>
                    <a:pt x="53" y="80"/>
                    <a:pt x="55" y="85"/>
                  </a:cubicBezTo>
                  <a:close/>
                  <a:moveTo>
                    <a:pt x="83" y="14"/>
                  </a:moveTo>
                  <a:cubicBezTo>
                    <a:pt x="80" y="36"/>
                    <a:pt x="80" y="36"/>
                    <a:pt x="80" y="36"/>
                  </a:cubicBezTo>
                  <a:cubicBezTo>
                    <a:pt x="103" y="36"/>
                    <a:pt x="103" y="36"/>
                    <a:pt x="103" y="36"/>
                  </a:cubicBezTo>
                  <a:cubicBezTo>
                    <a:pt x="106" y="36"/>
                    <a:pt x="110" y="36"/>
                    <a:pt x="113" y="36"/>
                  </a:cubicBezTo>
                  <a:cubicBezTo>
                    <a:pt x="112" y="44"/>
                    <a:pt x="112" y="44"/>
                    <a:pt x="112" y="44"/>
                  </a:cubicBezTo>
                  <a:cubicBezTo>
                    <a:pt x="108" y="44"/>
                    <a:pt x="104" y="44"/>
                    <a:pt x="101" y="44"/>
                  </a:cubicBezTo>
                  <a:cubicBezTo>
                    <a:pt x="95" y="90"/>
                    <a:pt x="95" y="90"/>
                    <a:pt x="95" y="90"/>
                  </a:cubicBezTo>
                  <a:cubicBezTo>
                    <a:pt x="94" y="95"/>
                    <a:pt x="94" y="100"/>
                    <a:pt x="93" y="106"/>
                  </a:cubicBezTo>
                  <a:cubicBezTo>
                    <a:pt x="84" y="106"/>
                    <a:pt x="84" y="106"/>
                    <a:pt x="84" y="106"/>
                  </a:cubicBezTo>
                  <a:cubicBezTo>
                    <a:pt x="85" y="100"/>
                    <a:pt x="86" y="95"/>
                    <a:pt x="86" y="90"/>
                  </a:cubicBezTo>
                  <a:cubicBezTo>
                    <a:pt x="93" y="44"/>
                    <a:pt x="93" y="44"/>
                    <a:pt x="93" y="44"/>
                  </a:cubicBezTo>
                  <a:cubicBezTo>
                    <a:pt x="79" y="44"/>
                    <a:pt x="79" y="44"/>
                    <a:pt x="79" y="44"/>
                  </a:cubicBezTo>
                  <a:cubicBezTo>
                    <a:pt x="78" y="51"/>
                    <a:pt x="76" y="59"/>
                    <a:pt x="75" y="65"/>
                  </a:cubicBezTo>
                  <a:cubicBezTo>
                    <a:pt x="73" y="72"/>
                    <a:pt x="71" y="79"/>
                    <a:pt x="68" y="86"/>
                  </a:cubicBezTo>
                  <a:cubicBezTo>
                    <a:pt x="65" y="92"/>
                    <a:pt x="61" y="99"/>
                    <a:pt x="57" y="106"/>
                  </a:cubicBezTo>
                  <a:cubicBezTo>
                    <a:pt x="54" y="105"/>
                    <a:pt x="51" y="103"/>
                    <a:pt x="48" y="102"/>
                  </a:cubicBezTo>
                  <a:cubicBezTo>
                    <a:pt x="54" y="95"/>
                    <a:pt x="58" y="88"/>
                    <a:pt x="61" y="80"/>
                  </a:cubicBezTo>
                  <a:cubicBezTo>
                    <a:pt x="64" y="73"/>
                    <a:pt x="66" y="66"/>
                    <a:pt x="67" y="60"/>
                  </a:cubicBezTo>
                  <a:cubicBezTo>
                    <a:pt x="69" y="55"/>
                    <a:pt x="70" y="46"/>
                    <a:pt x="71" y="35"/>
                  </a:cubicBezTo>
                  <a:cubicBezTo>
                    <a:pt x="73" y="24"/>
                    <a:pt x="74" y="14"/>
                    <a:pt x="75" y="8"/>
                  </a:cubicBezTo>
                  <a:cubicBezTo>
                    <a:pt x="88" y="7"/>
                    <a:pt x="101" y="5"/>
                    <a:pt x="112" y="1"/>
                  </a:cubicBezTo>
                  <a:cubicBezTo>
                    <a:pt x="113" y="6"/>
                    <a:pt x="115" y="9"/>
                    <a:pt x="116" y="11"/>
                  </a:cubicBezTo>
                  <a:cubicBezTo>
                    <a:pt x="112" y="11"/>
                    <a:pt x="101" y="12"/>
                    <a:pt x="83" y="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4" name="Freeform 31"/>
            <p:cNvSpPr>
              <a:spLocks noEditPoints="1"/>
            </p:cNvSpPr>
            <p:nvPr/>
          </p:nvSpPr>
          <p:spPr bwMode="auto">
            <a:xfrm>
              <a:off x="9602821" y="4495984"/>
              <a:ext cx="35951" cy="34051"/>
            </a:xfrm>
            <a:custGeom>
              <a:avLst/>
              <a:gdLst>
                <a:gd name="T0" fmla="*/ 85 w 104"/>
                <a:gd name="T1" fmla="*/ 0 h 98"/>
                <a:gd name="T2" fmla="*/ 80 w 104"/>
                <a:gd name="T3" fmla="*/ 32 h 98"/>
                <a:gd name="T4" fmla="*/ 91 w 104"/>
                <a:gd name="T5" fmla="*/ 32 h 98"/>
                <a:gd name="T6" fmla="*/ 104 w 104"/>
                <a:gd name="T7" fmla="*/ 31 h 98"/>
                <a:gd name="T8" fmla="*/ 103 w 104"/>
                <a:gd name="T9" fmla="*/ 40 h 98"/>
                <a:gd name="T10" fmla="*/ 90 w 104"/>
                <a:gd name="T11" fmla="*/ 40 h 98"/>
                <a:gd name="T12" fmla="*/ 79 w 104"/>
                <a:gd name="T13" fmla="*/ 40 h 98"/>
                <a:gd name="T14" fmla="*/ 75 w 104"/>
                <a:gd name="T15" fmla="*/ 74 h 98"/>
                <a:gd name="T16" fmla="*/ 35 w 104"/>
                <a:gd name="T17" fmla="*/ 74 h 98"/>
                <a:gd name="T18" fmla="*/ 40 w 104"/>
                <a:gd name="T19" fmla="*/ 40 h 98"/>
                <a:gd name="T20" fmla="*/ 23 w 104"/>
                <a:gd name="T21" fmla="*/ 40 h 98"/>
                <a:gd name="T22" fmla="*/ 16 w 104"/>
                <a:gd name="T23" fmla="*/ 90 h 98"/>
                <a:gd name="T24" fmla="*/ 72 w 104"/>
                <a:gd name="T25" fmla="*/ 90 h 98"/>
                <a:gd name="T26" fmla="*/ 89 w 104"/>
                <a:gd name="T27" fmla="*/ 89 h 98"/>
                <a:gd name="T28" fmla="*/ 88 w 104"/>
                <a:gd name="T29" fmla="*/ 98 h 98"/>
                <a:gd name="T30" fmla="*/ 71 w 104"/>
                <a:gd name="T31" fmla="*/ 98 h 98"/>
                <a:gd name="T32" fmla="*/ 4 w 104"/>
                <a:gd name="T33" fmla="*/ 98 h 98"/>
                <a:gd name="T34" fmla="*/ 7 w 104"/>
                <a:gd name="T35" fmla="*/ 84 h 98"/>
                <a:gd name="T36" fmla="*/ 14 w 104"/>
                <a:gd name="T37" fmla="*/ 40 h 98"/>
                <a:gd name="T38" fmla="*/ 0 w 104"/>
                <a:gd name="T39" fmla="*/ 40 h 98"/>
                <a:gd name="T40" fmla="*/ 1 w 104"/>
                <a:gd name="T41" fmla="*/ 31 h 98"/>
                <a:gd name="T42" fmla="*/ 15 w 104"/>
                <a:gd name="T43" fmla="*/ 32 h 98"/>
                <a:gd name="T44" fmla="*/ 18 w 104"/>
                <a:gd name="T45" fmla="*/ 5 h 98"/>
                <a:gd name="T46" fmla="*/ 29 w 104"/>
                <a:gd name="T47" fmla="*/ 5 h 98"/>
                <a:gd name="T48" fmla="*/ 24 w 104"/>
                <a:gd name="T49" fmla="*/ 32 h 98"/>
                <a:gd name="T50" fmla="*/ 41 w 104"/>
                <a:gd name="T51" fmla="*/ 32 h 98"/>
                <a:gd name="T52" fmla="*/ 45 w 104"/>
                <a:gd name="T53" fmla="*/ 0 h 98"/>
                <a:gd name="T54" fmla="*/ 56 w 104"/>
                <a:gd name="T55" fmla="*/ 0 h 98"/>
                <a:gd name="T56" fmla="*/ 51 w 104"/>
                <a:gd name="T57" fmla="*/ 32 h 98"/>
                <a:gd name="T58" fmla="*/ 70 w 104"/>
                <a:gd name="T59" fmla="*/ 32 h 98"/>
                <a:gd name="T60" fmla="*/ 74 w 104"/>
                <a:gd name="T61" fmla="*/ 0 h 98"/>
                <a:gd name="T62" fmla="*/ 85 w 104"/>
                <a:gd name="T63" fmla="*/ 0 h 98"/>
                <a:gd name="T64" fmla="*/ 66 w 104"/>
                <a:gd name="T65" fmla="*/ 66 h 98"/>
                <a:gd name="T66" fmla="*/ 69 w 104"/>
                <a:gd name="T67" fmla="*/ 40 h 98"/>
                <a:gd name="T68" fmla="*/ 50 w 104"/>
                <a:gd name="T69" fmla="*/ 40 h 98"/>
                <a:gd name="T70" fmla="*/ 46 w 104"/>
                <a:gd name="T71" fmla="*/ 66 h 98"/>
                <a:gd name="T72" fmla="*/ 66 w 104"/>
                <a:gd name="T73"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98">
                  <a:moveTo>
                    <a:pt x="85" y="0"/>
                  </a:moveTo>
                  <a:cubicBezTo>
                    <a:pt x="84" y="4"/>
                    <a:pt x="82" y="15"/>
                    <a:pt x="80" y="32"/>
                  </a:cubicBezTo>
                  <a:cubicBezTo>
                    <a:pt x="91" y="32"/>
                    <a:pt x="91" y="32"/>
                    <a:pt x="91" y="32"/>
                  </a:cubicBezTo>
                  <a:cubicBezTo>
                    <a:pt x="94" y="32"/>
                    <a:pt x="98" y="32"/>
                    <a:pt x="104" y="31"/>
                  </a:cubicBezTo>
                  <a:cubicBezTo>
                    <a:pt x="103" y="40"/>
                    <a:pt x="103" y="40"/>
                    <a:pt x="103" y="40"/>
                  </a:cubicBezTo>
                  <a:cubicBezTo>
                    <a:pt x="98" y="40"/>
                    <a:pt x="94" y="40"/>
                    <a:pt x="90" y="40"/>
                  </a:cubicBezTo>
                  <a:cubicBezTo>
                    <a:pt x="79" y="40"/>
                    <a:pt x="79" y="40"/>
                    <a:pt x="79" y="40"/>
                  </a:cubicBezTo>
                  <a:cubicBezTo>
                    <a:pt x="76" y="58"/>
                    <a:pt x="75" y="69"/>
                    <a:pt x="75" y="74"/>
                  </a:cubicBezTo>
                  <a:cubicBezTo>
                    <a:pt x="35" y="74"/>
                    <a:pt x="35" y="74"/>
                    <a:pt x="35" y="74"/>
                  </a:cubicBezTo>
                  <a:cubicBezTo>
                    <a:pt x="36" y="70"/>
                    <a:pt x="38" y="58"/>
                    <a:pt x="40" y="40"/>
                  </a:cubicBezTo>
                  <a:cubicBezTo>
                    <a:pt x="23" y="40"/>
                    <a:pt x="23" y="40"/>
                    <a:pt x="23" y="40"/>
                  </a:cubicBezTo>
                  <a:cubicBezTo>
                    <a:pt x="16" y="90"/>
                    <a:pt x="16" y="90"/>
                    <a:pt x="16" y="90"/>
                  </a:cubicBezTo>
                  <a:cubicBezTo>
                    <a:pt x="72" y="90"/>
                    <a:pt x="72" y="90"/>
                    <a:pt x="72" y="90"/>
                  </a:cubicBezTo>
                  <a:cubicBezTo>
                    <a:pt x="78" y="90"/>
                    <a:pt x="84" y="89"/>
                    <a:pt x="89" y="89"/>
                  </a:cubicBezTo>
                  <a:cubicBezTo>
                    <a:pt x="88" y="98"/>
                    <a:pt x="88" y="98"/>
                    <a:pt x="88" y="98"/>
                  </a:cubicBezTo>
                  <a:cubicBezTo>
                    <a:pt x="82" y="98"/>
                    <a:pt x="77" y="98"/>
                    <a:pt x="71" y="98"/>
                  </a:cubicBezTo>
                  <a:cubicBezTo>
                    <a:pt x="4" y="98"/>
                    <a:pt x="4" y="98"/>
                    <a:pt x="4" y="98"/>
                  </a:cubicBezTo>
                  <a:cubicBezTo>
                    <a:pt x="6" y="94"/>
                    <a:pt x="7" y="89"/>
                    <a:pt x="7" y="84"/>
                  </a:cubicBezTo>
                  <a:cubicBezTo>
                    <a:pt x="14" y="40"/>
                    <a:pt x="14" y="40"/>
                    <a:pt x="14" y="40"/>
                  </a:cubicBezTo>
                  <a:cubicBezTo>
                    <a:pt x="9" y="40"/>
                    <a:pt x="4" y="40"/>
                    <a:pt x="0" y="40"/>
                  </a:cubicBezTo>
                  <a:cubicBezTo>
                    <a:pt x="1" y="31"/>
                    <a:pt x="1" y="31"/>
                    <a:pt x="1" y="31"/>
                  </a:cubicBezTo>
                  <a:cubicBezTo>
                    <a:pt x="5" y="32"/>
                    <a:pt x="10" y="32"/>
                    <a:pt x="15" y="32"/>
                  </a:cubicBezTo>
                  <a:cubicBezTo>
                    <a:pt x="17" y="18"/>
                    <a:pt x="18" y="9"/>
                    <a:pt x="18" y="5"/>
                  </a:cubicBezTo>
                  <a:cubicBezTo>
                    <a:pt x="29" y="5"/>
                    <a:pt x="29" y="5"/>
                    <a:pt x="29" y="5"/>
                  </a:cubicBezTo>
                  <a:cubicBezTo>
                    <a:pt x="28" y="8"/>
                    <a:pt x="26" y="17"/>
                    <a:pt x="24" y="32"/>
                  </a:cubicBezTo>
                  <a:cubicBezTo>
                    <a:pt x="41" y="32"/>
                    <a:pt x="41" y="32"/>
                    <a:pt x="41" y="32"/>
                  </a:cubicBezTo>
                  <a:cubicBezTo>
                    <a:pt x="44" y="15"/>
                    <a:pt x="45" y="4"/>
                    <a:pt x="45" y="0"/>
                  </a:cubicBezTo>
                  <a:cubicBezTo>
                    <a:pt x="56" y="0"/>
                    <a:pt x="56" y="0"/>
                    <a:pt x="56" y="0"/>
                  </a:cubicBezTo>
                  <a:cubicBezTo>
                    <a:pt x="55" y="4"/>
                    <a:pt x="53" y="14"/>
                    <a:pt x="51" y="32"/>
                  </a:cubicBezTo>
                  <a:cubicBezTo>
                    <a:pt x="70" y="32"/>
                    <a:pt x="70" y="32"/>
                    <a:pt x="70" y="32"/>
                  </a:cubicBezTo>
                  <a:cubicBezTo>
                    <a:pt x="73" y="15"/>
                    <a:pt x="74" y="5"/>
                    <a:pt x="74" y="0"/>
                  </a:cubicBezTo>
                  <a:lnTo>
                    <a:pt x="85" y="0"/>
                  </a:lnTo>
                  <a:close/>
                  <a:moveTo>
                    <a:pt x="66" y="66"/>
                  </a:moveTo>
                  <a:cubicBezTo>
                    <a:pt x="69" y="40"/>
                    <a:pt x="69" y="40"/>
                    <a:pt x="69" y="40"/>
                  </a:cubicBezTo>
                  <a:cubicBezTo>
                    <a:pt x="50" y="40"/>
                    <a:pt x="50" y="40"/>
                    <a:pt x="50" y="40"/>
                  </a:cubicBezTo>
                  <a:cubicBezTo>
                    <a:pt x="46" y="66"/>
                    <a:pt x="46" y="66"/>
                    <a:pt x="46" y="66"/>
                  </a:cubicBezTo>
                  <a:lnTo>
                    <a:pt x="66" y="6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5" name="Freeform 32"/>
            <p:cNvSpPr>
              <a:spLocks noEditPoints="1"/>
            </p:cNvSpPr>
            <p:nvPr/>
          </p:nvSpPr>
          <p:spPr bwMode="auto">
            <a:xfrm>
              <a:off x="9696206" y="4495400"/>
              <a:ext cx="35951" cy="35659"/>
            </a:xfrm>
            <a:custGeom>
              <a:avLst/>
              <a:gdLst>
                <a:gd name="T0" fmla="*/ 79 w 104"/>
                <a:gd name="T1" fmla="*/ 58 h 103"/>
                <a:gd name="T2" fmla="*/ 104 w 104"/>
                <a:gd name="T3" fmla="*/ 65 h 103"/>
                <a:gd name="T4" fmla="*/ 97 w 104"/>
                <a:gd name="T5" fmla="*/ 74 h 103"/>
                <a:gd name="T6" fmla="*/ 76 w 104"/>
                <a:gd name="T7" fmla="*/ 66 h 103"/>
                <a:gd name="T8" fmla="*/ 75 w 104"/>
                <a:gd name="T9" fmla="*/ 74 h 103"/>
                <a:gd name="T10" fmla="*/ 73 w 104"/>
                <a:gd name="T11" fmla="*/ 87 h 103"/>
                <a:gd name="T12" fmla="*/ 71 w 104"/>
                <a:gd name="T13" fmla="*/ 101 h 103"/>
                <a:gd name="T14" fmla="*/ 61 w 104"/>
                <a:gd name="T15" fmla="*/ 101 h 103"/>
                <a:gd name="T16" fmla="*/ 64 w 104"/>
                <a:gd name="T17" fmla="*/ 87 h 103"/>
                <a:gd name="T18" fmla="*/ 65 w 104"/>
                <a:gd name="T19" fmla="*/ 75 h 103"/>
                <a:gd name="T20" fmla="*/ 66 w 104"/>
                <a:gd name="T21" fmla="*/ 64 h 103"/>
                <a:gd name="T22" fmla="*/ 72 w 104"/>
                <a:gd name="T23" fmla="*/ 64 h 103"/>
                <a:gd name="T24" fmla="*/ 52 w 104"/>
                <a:gd name="T25" fmla="*/ 51 h 103"/>
                <a:gd name="T26" fmla="*/ 32 w 104"/>
                <a:gd name="T27" fmla="*/ 62 h 103"/>
                <a:gd name="T28" fmla="*/ 5 w 104"/>
                <a:gd name="T29" fmla="*/ 72 h 103"/>
                <a:gd name="T30" fmla="*/ 0 w 104"/>
                <a:gd name="T31" fmla="*/ 65 h 103"/>
                <a:gd name="T32" fmla="*/ 19 w 104"/>
                <a:gd name="T33" fmla="*/ 59 h 103"/>
                <a:gd name="T34" fmla="*/ 39 w 104"/>
                <a:gd name="T35" fmla="*/ 50 h 103"/>
                <a:gd name="T36" fmla="*/ 52 w 104"/>
                <a:gd name="T37" fmla="*/ 40 h 103"/>
                <a:gd name="T38" fmla="*/ 60 w 104"/>
                <a:gd name="T39" fmla="*/ 45 h 103"/>
                <a:gd name="T40" fmla="*/ 58 w 104"/>
                <a:gd name="T41" fmla="*/ 46 h 103"/>
                <a:gd name="T42" fmla="*/ 79 w 104"/>
                <a:gd name="T43" fmla="*/ 58 h 103"/>
                <a:gd name="T44" fmla="*/ 35 w 104"/>
                <a:gd name="T45" fmla="*/ 72 h 103"/>
                <a:gd name="T46" fmla="*/ 33 w 104"/>
                <a:gd name="T47" fmla="*/ 81 h 103"/>
                <a:gd name="T48" fmla="*/ 27 w 104"/>
                <a:gd name="T49" fmla="*/ 91 h 103"/>
                <a:gd name="T50" fmla="*/ 13 w 104"/>
                <a:gd name="T51" fmla="*/ 103 h 103"/>
                <a:gd name="T52" fmla="*/ 7 w 104"/>
                <a:gd name="T53" fmla="*/ 96 h 103"/>
                <a:gd name="T54" fmla="*/ 19 w 104"/>
                <a:gd name="T55" fmla="*/ 88 h 103"/>
                <a:gd name="T56" fmla="*/ 25 w 104"/>
                <a:gd name="T57" fmla="*/ 79 h 103"/>
                <a:gd name="T58" fmla="*/ 27 w 104"/>
                <a:gd name="T59" fmla="*/ 72 h 103"/>
                <a:gd name="T60" fmla="*/ 29 w 104"/>
                <a:gd name="T61" fmla="*/ 64 h 103"/>
                <a:gd name="T62" fmla="*/ 37 w 104"/>
                <a:gd name="T63" fmla="*/ 66 h 103"/>
                <a:gd name="T64" fmla="*/ 35 w 104"/>
                <a:gd name="T65" fmla="*/ 72 h 103"/>
                <a:gd name="T66" fmla="*/ 97 w 104"/>
                <a:gd name="T67" fmla="*/ 15 h 103"/>
                <a:gd name="T68" fmla="*/ 96 w 104"/>
                <a:gd name="T69" fmla="*/ 25 h 103"/>
                <a:gd name="T70" fmla="*/ 95 w 104"/>
                <a:gd name="T71" fmla="*/ 39 h 103"/>
                <a:gd name="T72" fmla="*/ 16 w 104"/>
                <a:gd name="T73" fmla="*/ 39 h 103"/>
                <a:gd name="T74" fmla="*/ 18 w 104"/>
                <a:gd name="T75" fmla="*/ 24 h 103"/>
                <a:gd name="T76" fmla="*/ 20 w 104"/>
                <a:gd name="T77" fmla="*/ 15 h 103"/>
                <a:gd name="T78" fmla="*/ 21 w 104"/>
                <a:gd name="T79" fmla="*/ 0 h 103"/>
                <a:gd name="T80" fmla="*/ 100 w 104"/>
                <a:gd name="T81" fmla="*/ 0 h 103"/>
                <a:gd name="T82" fmla="*/ 97 w 104"/>
                <a:gd name="T83" fmla="*/ 15 h 103"/>
                <a:gd name="T84" fmla="*/ 54 w 104"/>
                <a:gd name="T85" fmla="*/ 16 h 103"/>
                <a:gd name="T86" fmla="*/ 55 w 104"/>
                <a:gd name="T87" fmla="*/ 6 h 103"/>
                <a:gd name="T88" fmla="*/ 30 w 104"/>
                <a:gd name="T89" fmla="*/ 6 h 103"/>
                <a:gd name="T90" fmla="*/ 28 w 104"/>
                <a:gd name="T91" fmla="*/ 16 h 103"/>
                <a:gd name="T92" fmla="*/ 54 w 104"/>
                <a:gd name="T93" fmla="*/ 16 h 103"/>
                <a:gd name="T94" fmla="*/ 51 w 104"/>
                <a:gd name="T95" fmla="*/ 33 h 103"/>
                <a:gd name="T96" fmla="*/ 53 w 104"/>
                <a:gd name="T97" fmla="*/ 22 h 103"/>
                <a:gd name="T98" fmla="*/ 27 w 104"/>
                <a:gd name="T99" fmla="*/ 22 h 103"/>
                <a:gd name="T100" fmla="*/ 26 w 104"/>
                <a:gd name="T101" fmla="*/ 33 h 103"/>
                <a:gd name="T102" fmla="*/ 51 w 104"/>
                <a:gd name="T103" fmla="*/ 33 h 103"/>
                <a:gd name="T104" fmla="*/ 88 w 104"/>
                <a:gd name="T105" fmla="*/ 16 h 103"/>
                <a:gd name="T106" fmla="*/ 90 w 104"/>
                <a:gd name="T107" fmla="*/ 6 h 103"/>
                <a:gd name="T108" fmla="*/ 64 w 104"/>
                <a:gd name="T109" fmla="*/ 6 h 103"/>
                <a:gd name="T110" fmla="*/ 62 w 104"/>
                <a:gd name="T111" fmla="*/ 16 h 103"/>
                <a:gd name="T112" fmla="*/ 88 w 104"/>
                <a:gd name="T113" fmla="*/ 16 h 103"/>
                <a:gd name="T114" fmla="*/ 86 w 104"/>
                <a:gd name="T115" fmla="*/ 33 h 103"/>
                <a:gd name="T116" fmla="*/ 87 w 104"/>
                <a:gd name="T117" fmla="*/ 22 h 103"/>
                <a:gd name="T118" fmla="*/ 61 w 104"/>
                <a:gd name="T119" fmla="*/ 22 h 103"/>
                <a:gd name="T120" fmla="*/ 60 w 104"/>
                <a:gd name="T121" fmla="*/ 33 h 103"/>
                <a:gd name="T122" fmla="*/ 86 w 104"/>
                <a:gd name="T123" fmla="*/ 3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 h="103">
                  <a:moveTo>
                    <a:pt x="79" y="58"/>
                  </a:moveTo>
                  <a:cubicBezTo>
                    <a:pt x="89" y="62"/>
                    <a:pt x="97" y="64"/>
                    <a:pt x="104" y="65"/>
                  </a:cubicBezTo>
                  <a:cubicBezTo>
                    <a:pt x="101" y="67"/>
                    <a:pt x="99" y="70"/>
                    <a:pt x="97" y="74"/>
                  </a:cubicBezTo>
                  <a:cubicBezTo>
                    <a:pt x="90" y="72"/>
                    <a:pt x="83" y="69"/>
                    <a:pt x="76" y="66"/>
                  </a:cubicBezTo>
                  <a:cubicBezTo>
                    <a:pt x="75" y="68"/>
                    <a:pt x="75" y="71"/>
                    <a:pt x="75" y="74"/>
                  </a:cubicBezTo>
                  <a:cubicBezTo>
                    <a:pt x="73" y="87"/>
                    <a:pt x="73" y="87"/>
                    <a:pt x="73" y="87"/>
                  </a:cubicBezTo>
                  <a:cubicBezTo>
                    <a:pt x="72" y="92"/>
                    <a:pt x="71" y="96"/>
                    <a:pt x="71" y="101"/>
                  </a:cubicBezTo>
                  <a:cubicBezTo>
                    <a:pt x="61" y="101"/>
                    <a:pt x="61" y="101"/>
                    <a:pt x="61" y="101"/>
                  </a:cubicBezTo>
                  <a:cubicBezTo>
                    <a:pt x="62" y="97"/>
                    <a:pt x="63" y="92"/>
                    <a:pt x="64" y="87"/>
                  </a:cubicBezTo>
                  <a:cubicBezTo>
                    <a:pt x="65" y="75"/>
                    <a:pt x="65" y="75"/>
                    <a:pt x="65" y="75"/>
                  </a:cubicBezTo>
                  <a:cubicBezTo>
                    <a:pt x="66" y="72"/>
                    <a:pt x="66" y="68"/>
                    <a:pt x="66" y="64"/>
                  </a:cubicBezTo>
                  <a:cubicBezTo>
                    <a:pt x="72" y="64"/>
                    <a:pt x="72" y="64"/>
                    <a:pt x="72" y="64"/>
                  </a:cubicBezTo>
                  <a:cubicBezTo>
                    <a:pt x="66" y="62"/>
                    <a:pt x="59" y="57"/>
                    <a:pt x="52" y="51"/>
                  </a:cubicBezTo>
                  <a:cubicBezTo>
                    <a:pt x="47" y="54"/>
                    <a:pt x="40" y="58"/>
                    <a:pt x="32" y="62"/>
                  </a:cubicBezTo>
                  <a:cubicBezTo>
                    <a:pt x="24" y="66"/>
                    <a:pt x="15" y="69"/>
                    <a:pt x="5" y="72"/>
                  </a:cubicBezTo>
                  <a:cubicBezTo>
                    <a:pt x="4" y="70"/>
                    <a:pt x="2" y="67"/>
                    <a:pt x="0" y="65"/>
                  </a:cubicBezTo>
                  <a:cubicBezTo>
                    <a:pt x="5" y="64"/>
                    <a:pt x="11" y="62"/>
                    <a:pt x="19" y="59"/>
                  </a:cubicBezTo>
                  <a:cubicBezTo>
                    <a:pt x="26" y="57"/>
                    <a:pt x="33" y="54"/>
                    <a:pt x="39" y="50"/>
                  </a:cubicBezTo>
                  <a:cubicBezTo>
                    <a:pt x="45" y="46"/>
                    <a:pt x="49" y="43"/>
                    <a:pt x="52" y="40"/>
                  </a:cubicBezTo>
                  <a:cubicBezTo>
                    <a:pt x="54" y="42"/>
                    <a:pt x="57" y="43"/>
                    <a:pt x="60" y="45"/>
                  </a:cubicBezTo>
                  <a:cubicBezTo>
                    <a:pt x="58" y="46"/>
                    <a:pt x="58" y="46"/>
                    <a:pt x="58" y="46"/>
                  </a:cubicBezTo>
                  <a:cubicBezTo>
                    <a:pt x="63" y="51"/>
                    <a:pt x="70" y="55"/>
                    <a:pt x="79" y="58"/>
                  </a:cubicBezTo>
                  <a:close/>
                  <a:moveTo>
                    <a:pt x="35" y="72"/>
                  </a:moveTo>
                  <a:cubicBezTo>
                    <a:pt x="35" y="75"/>
                    <a:pt x="34" y="77"/>
                    <a:pt x="33" y="81"/>
                  </a:cubicBezTo>
                  <a:cubicBezTo>
                    <a:pt x="32" y="84"/>
                    <a:pt x="30" y="87"/>
                    <a:pt x="27" y="91"/>
                  </a:cubicBezTo>
                  <a:cubicBezTo>
                    <a:pt x="24" y="94"/>
                    <a:pt x="19" y="98"/>
                    <a:pt x="13" y="103"/>
                  </a:cubicBezTo>
                  <a:cubicBezTo>
                    <a:pt x="11" y="100"/>
                    <a:pt x="9" y="98"/>
                    <a:pt x="7" y="96"/>
                  </a:cubicBezTo>
                  <a:cubicBezTo>
                    <a:pt x="12" y="93"/>
                    <a:pt x="16" y="90"/>
                    <a:pt x="19" y="88"/>
                  </a:cubicBezTo>
                  <a:cubicBezTo>
                    <a:pt x="22" y="85"/>
                    <a:pt x="24" y="82"/>
                    <a:pt x="25" y="79"/>
                  </a:cubicBezTo>
                  <a:cubicBezTo>
                    <a:pt x="26" y="77"/>
                    <a:pt x="27" y="74"/>
                    <a:pt x="27" y="72"/>
                  </a:cubicBezTo>
                  <a:cubicBezTo>
                    <a:pt x="28" y="71"/>
                    <a:pt x="28" y="68"/>
                    <a:pt x="29" y="64"/>
                  </a:cubicBezTo>
                  <a:cubicBezTo>
                    <a:pt x="32" y="65"/>
                    <a:pt x="35" y="65"/>
                    <a:pt x="37" y="66"/>
                  </a:cubicBezTo>
                  <a:cubicBezTo>
                    <a:pt x="36" y="68"/>
                    <a:pt x="36" y="70"/>
                    <a:pt x="35" y="72"/>
                  </a:cubicBezTo>
                  <a:close/>
                  <a:moveTo>
                    <a:pt x="97" y="15"/>
                  </a:moveTo>
                  <a:cubicBezTo>
                    <a:pt x="96" y="25"/>
                    <a:pt x="96" y="25"/>
                    <a:pt x="96" y="25"/>
                  </a:cubicBezTo>
                  <a:cubicBezTo>
                    <a:pt x="96" y="29"/>
                    <a:pt x="95" y="33"/>
                    <a:pt x="95" y="39"/>
                  </a:cubicBezTo>
                  <a:cubicBezTo>
                    <a:pt x="16" y="39"/>
                    <a:pt x="16" y="39"/>
                    <a:pt x="16" y="39"/>
                  </a:cubicBezTo>
                  <a:cubicBezTo>
                    <a:pt x="17" y="33"/>
                    <a:pt x="18" y="28"/>
                    <a:pt x="18" y="24"/>
                  </a:cubicBezTo>
                  <a:cubicBezTo>
                    <a:pt x="20" y="15"/>
                    <a:pt x="20" y="15"/>
                    <a:pt x="20" y="15"/>
                  </a:cubicBezTo>
                  <a:cubicBezTo>
                    <a:pt x="20" y="9"/>
                    <a:pt x="21" y="4"/>
                    <a:pt x="21" y="0"/>
                  </a:cubicBezTo>
                  <a:cubicBezTo>
                    <a:pt x="100" y="0"/>
                    <a:pt x="100" y="0"/>
                    <a:pt x="100" y="0"/>
                  </a:cubicBezTo>
                  <a:cubicBezTo>
                    <a:pt x="99" y="3"/>
                    <a:pt x="98" y="8"/>
                    <a:pt x="97" y="15"/>
                  </a:cubicBezTo>
                  <a:close/>
                  <a:moveTo>
                    <a:pt x="54" y="16"/>
                  </a:moveTo>
                  <a:cubicBezTo>
                    <a:pt x="55" y="6"/>
                    <a:pt x="55" y="6"/>
                    <a:pt x="55" y="6"/>
                  </a:cubicBezTo>
                  <a:cubicBezTo>
                    <a:pt x="30" y="6"/>
                    <a:pt x="30" y="6"/>
                    <a:pt x="30" y="6"/>
                  </a:cubicBezTo>
                  <a:cubicBezTo>
                    <a:pt x="28" y="16"/>
                    <a:pt x="28" y="16"/>
                    <a:pt x="28" y="16"/>
                  </a:cubicBezTo>
                  <a:lnTo>
                    <a:pt x="54" y="16"/>
                  </a:lnTo>
                  <a:close/>
                  <a:moveTo>
                    <a:pt x="51" y="33"/>
                  </a:moveTo>
                  <a:cubicBezTo>
                    <a:pt x="53" y="22"/>
                    <a:pt x="53" y="22"/>
                    <a:pt x="53" y="22"/>
                  </a:cubicBezTo>
                  <a:cubicBezTo>
                    <a:pt x="27" y="22"/>
                    <a:pt x="27" y="22"/>
                    <a:pt x="27" y="22"/>
                  </a:cubicBezTo>
                  <a:cubicBezTo>
                    <a:pt x="26" y="33"/>
                    <a:pt x="26" y="33"/>
                    <a:pt x="26" y="33"/>
                  </a:cubicBezTo>
                  <a:lnTo>
                    <a:pt x="51" y="33"/>
                  </a:lnTo>
                  <a:close/>
                  <a:moveTo>
                    <a:pt x="88" y="16"/>
                  </a:moveTo>
                  <a:cubicBezTo>
                    <a:pt x="90" y="6"/>
                    <a:pt x="90" y="6"/>
                    <a:pt x="90" y="6"/>
                  </a:cubicBezTo>
                  <a:cubicBezTo>
                    <a:pt x="64" y="6"/>
                    <a:pt x="64" y="6"/>
                    <a:pt x="64" y="6"/>
                  </a:cubicBezTo>
                  <a:cubicBezTo>
                    <a:pt x="62" y="16"/>
                    <a:pt x="62" y="16"/>
                    <a:pt x="62" y="16"/>
                  </a:cubicBezTo>
                  <a:lnTo>
                    <a:pt x="88" y="16"/>
                  </a:lnTo>
                  <a:close/>
                  <a:moveTo>
                    <a:pt x="86" y="33"/>
                  </a:moveTo>
                  <a:cubicBezTo>
                    <a:pt x="87" y="22"/>
                    <a:pt x="87" y="22"/>
                    <a:pt x="87" y="22"/>
                  </a:cubicBezTo>
                  <a:cubicBezTo>
                    <a:pt x="61" y="22"/>
                    <a:pt x="61" y="22"/>
                    <a:pt x="61" y="22"/>
                  </a:cubicBezTo>
                  <a:cubicBezTo>
                    <a:pt x="60" y="33"/>
                    <a:pt x="60" y="33"/>
                    <a:pt x="60" y="33"/>
                  </a:cubicBezTo>
                  <a:lnTo>
                    <a:pt x="86" y="3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6" name="Line 33"/>
            <p:cNvSpPr>
              <a:spLocks noChangeShapeType="1"/>
            </p:cNvSpPr>
            <p:nvPr/>
          </p:nvSpPr>
          <p:spPr bwMode="auto">
            <a:xfrm flipH="1">
              <a:off x="9192451" y="4497446"/>
              <a:ext cx="4530"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7" name="Line 34"/>
            <p:cNvSpPr>
              <a:spLocks noChangeShapeType="1"/>
            </p:cNvSpPr>
            <p:nvPr/>
          </p:nvSpPr>
          <p:spPr bwMode="auto">
            <a:xfrm flipH="1">
              <a:off x="9285106" y="4497446"/>
              <a:ext cx="4530"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8" name="Line 35"/>
            <p:cNvSpPr>
              <a:spLocks noChangeShapeType="1"/>
            </p:cNvSpPr>
            <p:nvPr/>
          </p:nvSpPr>
          <p:spPr bwMode="auto">
            <a:xfrm flipH="1">
              <a:off x="9380099" y="4497446"/>
              <a:ext cx="4530"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9" name="Line 36"/>
            <p:cNvSpPr>
              <a:spLocks noChangeShapeType="1"/>
            </p:cNvSpPr>
            <p:nvPr/>
          </p:nvSpPr>
          <p:spPr bwMode="auto">
            <a:xfrm flipH="1">
              <a:off x="9475238" y="4497446"/>
              <a:ext cx="4092"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0" name="Line 37"/>
            <p:cNvSpPr>
              <a:spLocks noChangeShapeType="1"/>
            </p:cNvSpPr>
            <p:nvPr/>
          </p:nvSpPr>
          <p:spPr bwMode="auto">
            <a:xfrm flipH="1">
              <a:off x="9570670" y="4497446"/>
              <a:ext cx="4092"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1" name="Line 38"/>
            <p:cNvSpPr>
              <a:spLocks noChangeShapeType="1"/>
            </p:cNvSpPr>
            <p:nvPr/>
          </p:nvSpPr>
          <p:spPr bwMode="auto">
            <a:xfrm flipH="1">
              <a:off x="9665078" y="4497446"/>
              <a:ext cx="4384" cy="31129"/>
            </a:xfrm>
            <a:prstGeom prst="line">
              <a:avLst/>
            </a:prstGeom>
            <a:noFill/>
            <a:ln w="14288" cap="flat">
              <a:solidFill>
                <a:schemeClr val="bg1"/>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spTree>
    <p:extLst>
      <p:ext uri="{BB962C8B-B14F-4D97-AF65-F5344CB8AC3E}">
        <p14:creationId xmlns:p14="http://schemas.microsoft.com/office/powerpoint/2010/main" xmlns="" val="4194924990"/>
      </p:ext>
    </p:extLst>
  </p:cSld>
  <p:clrMapOvr>
    <a:masterClrMapping/>
  </p:clrMapOvr>
  <mc:AlternateContent xmlns:mc="http://schemas.openxmlformats.org/markup-compatibility/2006">
    <mc:Choice xmlns:p14="http://schemas.microsoft.com/office/powerpoint/2010/main" xmlns="" Requires="p14">
      <p:transition spd="slow" p14:dur="3000">
        <p14:shred pattern="rectang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88056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矩形 275"/>
          <p:cNvSpPr/>
          <p:nvPr/>
        </p:nvSpPr>
        <p:spPr>
          <a:xfrm>
            <a:off x="-48532" y="454567"/>
            <a:ext cx="2855394" cy="909234"/>
          </a:xfrm>
          <a:prstGeom prst="rect">
            <a:avLst/>
          </a:prstGeom>
          <a:solidFill>
            <a:srgbClr val="5D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5" name="矩形 4"/>
          <p:cNvSpPr/>
          <p:nvPr/>
        </p:nvSpPr>
        <p:spPr>
          <a:xfrm>
            <a:off x="4251688" y="1611049"/>
            <a:ext cx="5220000" cy="705600"/>
          </a:xfrm>
          <a:prstGeom prst="rect">
            <a:avLst/>
          </a:prstGeom>
          <a:solidFill>
            <a:srgbClr val="ABD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grpSp>
        <p:nvGrpSpPr>
          <p:cNvPr id="171" name="组合 170"/>
          <p:cNvGrpSpPr>
            <a:grpSpLocks noChangeAspect="1"/>
          </p:cNvGrpSpPr>
          <p:nvPr/>
        </p:nvGrpSpPr>
        <p:grpSpPr>
          <a:xfrm>
            <a:off x="10493204" y="4827777"/>
            <a:ext cx="1441843" cy="1692000"/>
            <a:chOff x="4335463" y="-1835150"/>
            <a:chExt cx="3403600" cy="3994150"/>
          </a:xfrm>
        </p:grpSpPr>
        <p:sp>
          <p:nvSpPr>
            <p:cNvPr id="9" name="Oval 9"/>
            <p:cNvSpPr>
              <a:spLocks noChangeArrowheads="1"/>
            </p:cNvSpPr>
            <p:nvPr/>
          </p:nvSpPr>
          <p:spPr bwMode="auto">
            <a:xfrm>
              <a:off x="4568825" y="-735013"/>
              <a:ext cx="2900363" cy="2894013"/>
            </a:xfrm>
            <a:prstGeom prst="ellipse">
              <a:avLst/>
            </a:prstGeom>
            <a:solidFill>
              <a:srgbClr val="6BC9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 name="Freeform 10"/>
            <p:cNvSpPr>
              <a:spLocks/>
            </p:cNvSpPr>
            <p:nvPr/>
          </p:nvSpPr>
          <p:spPr bwMode="auto">
            <a:xfrm>
              <a:off x="4906963" y="1377950"/>
              <a:ext cx="203200" cy="450850"/>
            </a:xfrm>
            <a:custGeom>
              <a:avLst/>
              <a:gdLst>
                <a:gd name="T0" fmla="*/ 53 w 54"/>
                <a:gd name="T1" fmla="*/ 111 h 120"/>
                <a:gd name="T2" fmla="*/ 49 w 54"/>
                <a:gd name="T3" fmla="*/ 119 h 120"/>
                <a:gd name="T4" fmla="*/ 40 w 54"/>
                <a:gd name="T5" fmla="*/ 115 h 120"/>
                <a:gd name="T6" fmla="*/ 1 w 54"/>
                <a:gd name="T7" fmla="*/ 10 h 120"/>
                <a:gd name="T8" fmla="*/ 5 w 54"/>
                <a:gd name="T9" fmla="*/ 1 h 120"/>
                <a:gd name="T10" fmla="*/ 14 w 54"/>
                <a:gd name="T11" fmla="*/ 5 h 120"/>
                <a:gd name="T12" fmla="*/ 53 w 54"/>
                <a:gd name="T13" fmla="*/ 111 h 120"/>
              </a:gdLst>
              <a:ahLst/>
              <a:cxnLst>
                <a:cxn ang="0">
                  <a:pos x="T0" y="T1"/>
                </a:cxn>
                <a:cxn ang="0">
                  <a:pos x="T2" y="T3"/>
                </a:cxn>
                <a:cxn ang="0">
                  <a:pos x="T4" y="T5"/>
                </a:cxn>
                <a:cxn ang="0">
                  <a:pos x="T6" y="T7"/>
                </a:cxn>
                <a:cxn ang="0">
                  <a:pos x="T8" y="T9"/>
                </a:cxn>
                <a:cxn ang="0">
                  <a:pos x="T10" y="T11"/>
                </a:cxn>
                <a:cxn ang="0">
                  <a:pos x="T12" y="T13"/>
                </a:cxn>
              </a:cxnLst>
              <a:rect l="0" t="0" r="r" b="b"/>
              <a:pathLst>
                <a:path w="54" h="120">
                  <a:moveTo>
                    <a:pt x="53" y="111"/>
                  </a:moveTo>
                  <a:cubicBezTo>
                    <a:pt x="54" y="114"/>
                    <a:pt x="52" y="118"/>
                    <a:pt x="49" y="119"/>
                  </a:cubicBezTo>
                  <a:cubicBezTo>
                    <a:pt x="45" y="120"/>
                    <a:pt x="41" y="119"/>
                    <a:pt x="40" y="115"/>
                  </a:cubicBezTo>
                  <a:cubicBezTo>
                    <a:pt x="1" y="10"/>
                    <a:pt x="1" y="10"/>
                    <a:pt x="1" y="10"/>
                  </a:cubicBezTo>
                  <a:cubicBezTo>
                    <a:pt x="0" y="6"/>
                    <a:pt x="2" y="2"/>
                    <a:pt x="5" y="1"/>
                  </a:cubicBezTo>
                  <a:cubicBezTo>
                    <a:pt x="9" y="0"/>
                    <a:pt x="13" y="1"/>
                    <a:pt x="14" y="5"/>
                  </a:cubicBezTo>
                  <a:lnTo>
                    <a:pt x="53" y="111"/>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 name="Freeform 11"/>
            <p:cNvSpPr>
              <a:spLocks/>
            </p:cNvSpPr>
            <p:nvPr/>
          </p:nvSpPr>
          <p:spPr bwMode="auto">
            <a:xfrm>
              <a:off x="4821238" y="1130300"/>
              <a:ext cx="409575" cy="596900"/>
            </a:xfrm>
            <a:custGeom>
              <a:avLst/>
              <a:gdLst>
                <a:gd name="T0" fmla="*/ 0 w 258"/>
                <a:gd name="T1" fmla="*/ 376 h 376"/>
                <a:gd name="T2" fmla="*/ 9 w 258"/>
                <a:gd name="T3" fmla="*/ 0 h 376"/>
                <a:gd name="T4" fmla="*/ 258 w 258"/>
                <a:gd name="T5" fmla="*/ 281 h 376"/>
                <a:gd name="T6" fmla="*/ 0 w 258"/>
                <a:gd name="T7" fmla="*/ 376 h 376"/>
              </a:gdLst>
              <a:ahLst/>
              <a:cxnLst>
                <a:cxn ang="0">
                  <a:pos x="T0" y="T1"/>
                </a:cxn>
                <a:cxn ang="0">
                  <a:pos x="T2" y="T3"/>
                </a:cxn>
                <a:cxn ang="0">
                  <a:pos x="T4" y="T5"/>
                </a:cxn>
                <a:cxn ang="0">
                  <a:pos x="T6" y="T7"/>
                </a:cxn>
              </a:cxnLst>
              <a:rect l="0" t="0" r="r" b="b"/>
              <a:pathLst>
                <a:path w="258" h="376">
                  <a:moveTo>
                    <a:pt x="0" y="376"/>
                  </a:moveTo>
                  <a:lnTo>
                    <a:pt x="9" y="0"/>
                  </a:lnTo>
                  <a:lnTo>
                    <a:pt x="258" y="281"/>
                  </a:lnTo>
                  <a:lnTo>
                    <a:pt x="0" y="376"/>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 name="Freeform 12"/>
            <p:cNvSpPr>
              <a:spLocks/>
            </p:cNvSpPr>
            <p:nvPr/>
          </p:nvSpPr>
          <p:spPr bwMode="auto">
            <a:xfrm>
              <a:off x="4835525" y="1130300"/>
              <a:ext cx="395288" cy="522288"/>
            </a:xfrm>
            <a:custGeom>
              <a:avLst/>
              <a:gdLst>
                <a:gd name="T0" fmla="*/ 0 w 249"/>
                <a:gd name="T1" fmla="*/ 0 h 329"/>
                <a:gd name="T2" fmla="*/ 121 w 249"/>
                <a:gd name="T3" fmla="*/ 329 h 329"/>
                <a:gd name="T4" fmla="*/ 249 w 249"/>
                <a:gd name="T5" fmla="*/ 281 h 329"/>
                <a:gd name="T6" fmla="*/ 0 w 249"/>
                <a:gd name="T7" fmla="*/ 0 h 329"/>
              </a:gdLst>
              <a:ahLst/>
              <a:cxnLst>
                <a:cxn ang="0">
                  <a:pos x="T0" y="T1"/>
                </a:cxn>
                <a:cxn ang="0">
                  <a:pos x="T2" y="T3"/>
                </a:cxn>
                <a:cxn ang="0">
                  <a:pos x="T4" y="T5"/>
                </a:cxn>
                <a:cxn ang="0">
                  <a:pos x="T6" y="T7"/>
                </a:cxn>
              </a:cxnLst>
              <a:rect l="0" t="0" r="r" b="b"/>
              <a:pathLst>
                <a:path w="249" h="329">
                  <a:moveTo>
                    <a:pt x="0" y="0"/>
                  </a:moveTo>
                  <a:lnTo>
                    <a:pt x="121" y="329"/>
                  </a:lnTo>
                  <a:lnTo>
                    <a:pt x="249" y="281"/>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 name="Freeform 13"/>
            <p:cNvSpPr>
              <a:spLocks/>
            </p:cNvSpPr>
            <p:nvPr/>
          </p:nvSpPr>
          <p:spPr bwMode="auto">
            <a:xfrm>
              <a:off x="4640263" y="1592263"/>
              <a:ext cx="296863" cy="377825"/>
            </a:xfrm>
            <a:custGeom>
              <a:avLst/>
              <a:gdLst>
                <a:gd name="T0" fmla="*/ 77 w 79"/>
                <a:gd name="T1" fmla="*/ 90 h 101"/>
                <a:gd name="T2" fmla="*/ 76 w 79"/>
                <a:gd name="T3" fmla="*/ 99 h 101"/>
                <a:gd name="T4" fmla="*/ 67 w 79"/>
                <a:gd name="T5" fmla="*/ 98 h 101"/>
                <a:gd name="T6" fmla="*/ 2 w 79"/>
                <a:gd name="T7" fmla="*/ 11 h 101"/>
                <a:gd name="T8" fmla="*/ 3 w 79"/>
                <a:gd name="T9" fmla="*/ 2 h 101"/>
                <a:gd name="T10" fmla="*/ 12 w 79"/>
                <a:gd name="T11" fmla="*/ 3 h 101"/>
                <a:gd name="T12" fmla="*/ 77 w 79"/>
                <a:gd name="T13" fmla="*/ 90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77" y="90"/>
                  </a:moveTo>
                  <a:cubicBezTo>
                    <a:pt x="79" y="93"/>
                    <a:pt x="78" y="97"/>
                    <a:pt x="76" y="99"/>
                  </a:cubicBezTo>
                  <a:cubicBezTo>
                    <a:pt x="73" y="101"/>
                    <a:pt x="69" y="101"/>
                    <a:pt x="67" y="98"/>
                  </a:cubicBezTo>
                  <a:cubicBezTo>
                    <a:pt x="2" y="11"/>
                    <a:pt x="2" y="11"/>
                    <a:pt x="2" y="11"/>
                  </a:cubicBezTo>
                  <a:cubicBezTo>
                    <a:pt x="0" y="8"/>
                    <a:pt x="0" y="4"/>
                    <a:pt x="3" y="2"/>
                  </a:cubicBezTo>
                  <a:cubicBezTo>
                    <a:pt x="6" y="0"/>
                    <a:pt x="10" y="0"/>
                    <a:pt x="12" y="3"/>
                  </a:cubicBezTo>
                  <a:lnTo>
                    <a:pt x="77" y="9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4" name="Freeform 14"/>
            <p:cNvSpPr>
              <a:spLocks/>
            </p:cNvSpPr>
            <p:nvPr/>
          </p:nvSpPr>
          <p:spPr bwMode="auto">
            <a:xfrm>
              <a:off x="4557713" y="1474788"/>
              <a:ext cx="387350" cy="436563"/>
            </a:xfrm>
            <a:custGeom>
              <a:avLst/>
              <a:gdLst>
                <a:gd name="T0" fmla="*/ 76 w 244"/>
                <a:gd name="T1" fmla="*/ 275 h 275"/>
                <a:gd name="T2" fmla="*/ 0 w 244"/>
                <a:gd name="T3" fmla="*/ 0 h 275"/>
                <a:gd name="T4" fmla="*/ 244 w 244"/>
                <a:gd name="T5" fmla="*/ 149 h 275"/>
                <a:gd name="T6" fmla="*/ 76 w 244"/>
                <a:gd name="T7" fmla="*/ 275 h 275"/>
              </a:gdLst>
              <a:ahLst/>
              <a:cxnLst>
                <a:cxn ang="0">
                  <a:pos x="T0" y="T1"/>
                </a:cxn>
                <a:cxn ang="0">
                  <a:pos x="T2" y="T3"/>
                </a:cxn>
                <a:cxn ang="0">
                  <a:pos x="T4" y="T5"/>
                </a:cxn>
                <a:cxn ang="0">
                  <a:pos x="T6" y="T7"/>
                </a:cxn>
              </a:cxnLst>
              <a:rect l="0" t="0" r="r" b="b"/>
              <a:pathLst>
                <a:path w="244" h="275">
                  <a:moveTo>
                    <a:pt x="76" y="275"/>
                  </a:moveTo>
                  <a:lnTo>
                    <a:pt x="0" y="0"/>
                  </a:lnTo>
                  <a:lnTo>
                    <a:pt x="244" y="149"/>
                  </a:lnTo>
                  <a:lnTo>
                    <a:pt x="76" y="275"/>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5" name="Freeform 15"/>
            <p:cNvSpPr>
              <a:spLocks/>
            </p:cNvSpPr>
            <p:nvPr/>
          </p:nvSpPr>
          <p:spPr bwMode="auto">
            <a:xfrm>
              <a:off x="4557713" y="1474788"/>
              <a:ext cx="387350" cy="338138"/>
            </a:xfrm>
            <a:custGeom>
              <a:avLst/>
              <a:gdLst>
                <a:gd name="T0" fmla="*/ 0 w 244"/>
                <a:gd name="T1" fmla="*/ 0 h 213"/>
                <a:gd name="T2" fmla="*/ 159 w 244"/>
                <a:gd name="T3" fmla="*/ 213 h 213"/>
                <a:gd name="T4" fmla="*/ 244 w 244"/>
                <a:gd name="T5" fmla="*/ 149 h 213"/>
                <a:gd name="T6" fmla="*/ 0 w 244"/>
                <a:gd name="T7" fmla="*/ 0 h 213"/>
              </a:gdLst>
              <a:ahLst/>
              <a:cxnLst>
                <a:cxn ang="0">
                  <a:pos x="T0" y="T1"/>
                </a:cxn>
                <a:cxn ang="0">
                  <a:pos x="T2" y="T3"/>
                </a:cxn>
                <a:cxn ang="0">
                  <a:pos x="T4" y="T5"/>
                </a:cxn>
                <a:cxn ang="0">
                  <a:pos x="T6" y="T7"/>
                </a:cxn>
              </a:cxnLst>
              <a:rect l="0" t="0" r="r" b="b"/>
              <a:pathLst>
                <a:path w="244" h="213">
                  <a:moveTo>
                    <a:pt x="0" y="0"/>
                  </a:moveTo>
                  <a:lnTo>
                    <a:pt x="159" y="213"/>
                  </a:lnTo>
                  <a:lnTo>
                    <a:pt x="244" y="149"/>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6" name="Freeform 16"/>
            <p:cNvSpPr>
              <a:spLocks/>
            </p:cNvSpPr>
            <p:nvPr/>
          </p:nvSpPr>
          <p:spPr bwMode="auto">
            <a:xfrm>
              <a:off x="6980238" y="1463675"/>
              <a:ext cx="222250" cy="401638"/>
            </a:xfrm>
            <a:custGeom>
              <a:avLst/>
              <a:gdLst>
                <a:gd name="T0" fmla="*/ 12 w 59"/>
                <a:gd name="T1" fmla="*/ 102 h 107"/>
                <a:gd name="T2" fmla="*/ 4 w 59"/>
                <a:gd name="T3" fmla="*/ 105 h 107"/>
                <a:gd name="T4" fmla="*/ 1 w 59"/>
                <a:gd name="T5" fmla="*/ 97 h 107"/>
                <a:gd name="T6" fmla="*/ 46 w 59"/>
                <a:gd name="T7" fmla="*/ 4 h 107"/>
                <a:gd name="T8" fmla="*/ 55 w 59"/>
                <a:gd name="T9" fmla="*/ 1 h 107"/>
                <a:gd name="T10" fmla="*/ 57 w 59"/>
                <a:gd name="T11" fmla="*/ 9 h 107"/>
                <a:gd name="T12" fmla="*/ 12 w 59"/>
                <a:gd name="T13" fmla="*/ 102 h 107"/>
              </a:gdLst>
              <a:ahLst/>
              <a:cxnLst>
                <a:cxn ang="0">
                  <a:pos x="T0" y="T1"/>
                </a:cxn>
                <a:cxn ang="0">
                  <a:pos x="T2" y="T3"/>
                </a:cxn>
                <a:cxn ang="0">
                  <a:pos x="T4" y="T5"/>
                </a:cxn>
                <a:cxn ang="0">
                  <a:pos x="T6" y="T7"/>
                </a:cxn>
                <a:cxn ang="0">
                  <a:pos x="T8" y="T9"/>
                </a:cxn>
                <a:cxn ang="0">
                  <a:pos x="T10" y="T11"/>
                </a:cxn>
                <a:cxn ang="0">
                  <a:pos x="T12" y="T13"/>
                </a:cxn>
              </a:cxnLst>
              <a:rect l="0" t="0" r="r" b="b"/>
              <a:pathLst>
                <a:path w="59" h="107">
                  <a:moveTo>
                    <a:pt x="12" y="102"/>
                  </a:moveTo>
                  <a:cubicBezTo>
                    <a:pt x="11" y="105"/>
                    <a:pt x="7" y="107"/>
                    <a:pt x="4" y="105"/>
                  </a:cubicBezTo>
                  <a:cubicBezTo>
                    <a:pt x="1" y="104"/>
                    <a:pt x="0" y="100"/>
                    <a:pt x="1" y="97"/>
                  </a:cubicBezTo>
                  <a:cubicBezTo>
                    <a:pt x="46" y="4"/>
                    <a:pt x="46" y="4"/>
                    <a:pt x="46" y="4"/>
                  </a:cubicBezTo>
                  <a:cubicBezTo>
                    <a:pt x="48" y="1"/>
                    <a:pt x="52" y="0"/>
                    <a:pt x="55" y="1"/>
                  </a:cubicBezTo>
                  <a:cubicBezTo>
                    <a:pt x="58" y="3"/>
                    <a:pt x="59" y="6"/>
                    <a:pt x="57" y="9"/>
                  </a:cubicBezTo>
                  <a:lnTo>
                    <a:pt x="12" y="102"/>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7" name="Freeform 17"/>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 name="Freeform 18"/>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 name="Freeform 19"/>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0" name="Freeform 20"/>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 name="Freeform 21"/>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 name="Freeform 22"/>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 name="Freeform 23"/>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 name="Freeform 24"/>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 name="Freeform 25"/>
            <p:cNvSpPr>
              <a:spLocks/>
            </p:cNvSpPr>
            <p:nvPr/>
          </p:nvSpPr>
          <p:spPr bwMode="auto">
            <a:xfrm>
              <a:off x="5973763" y="-1238250"/>
              <a:ext cx="409575" cy="960438"/>
            </a:xfrm>
            <a:custGeom>
              <a:avLst/>
              <a:gdLst>
                <a:gd name="T0" fmla="*/ 101 w 109"/>
                <a:gd name="T1" fmla="*/ 253 h 256"/>
                <a:gd name="T2" fmla="*/ 70 w 109"/>
                <a:gd name="T3" fmla="*/ 122 h 256"/>
                <a:gd name="T4" fmla="*/ 8 w 109"/>
                <a:gd name="T5" fmla="*/ 3 h 256"/>
                <a:gd name="T6" fmla="*/ 39 w 109"/>
                <a:gd name="T7" fmla="*/ 134 h 256"/>
                <a:gd name="T8" fmla="*/ 101 w 109"/>
                <a:gd name="T9" fmla="*/ 253 h 256"/>
              </a:gdLst>
              <a:ahLst/>
              <a:cxnLst>
                <a:cxn ang="0">
                  <a:pos x="T0" y="T1"/>
                </a:cxn>
                <a:cxn ang="0">
                  <a:pos x="T2" y="T3"/>
                </a:cxn>
                <a:cxn ang="0">
                  <a:pos x="T4" y="T5"/>
                </a:cxn>
                <a:cxn ang="0">
                  <a:pos x="T6" y="T7"/>
                </a:cxn>
                <a:cxn ang="0">
                  <a:pos x="T8" y="T9"/>
                </a:cxn>
              </a:cxnLst>
              <a:rect l="0" t="0" r="r" b="b"/>
              <a:pathLst>
                <a:path w="109" h="256">
                  <a:moveTo>
                    <a:pt x="101" y="253"/>
                  </a:moveTo>
                  <a:cubicBezTo>
                    <a:pt x="109" y="249"/>
                    <a:pt x="95" y="191"/>
                    <a:pt x="70" y="122"/>
                  </a:cubicBezTo>
                  <a:cubicBezTo>
                    <a:pt x="44" y="54"/>
                    <a:pt x="17" y="0"/>
                    <a:pt x="8" y="3"/>
                  </a:cubicBezTo>
                  <a:cubicBezTo>
                    <a:pt x="0" y="7"/>
                    <a:pt x="14" y="65"/>
                    <a:pt x="39" y="134"/>
                  </a:cubicBezTo>
                  <a:cubicBezTo>
                    <a:pt x="65" y="202"/>
                    <a:pt x="92" y="256"/>
                    <a:pt x="101" y="25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 name="Freeform 26"/>
            <p:cNvSpPr>
              <a:spLocks/>
            </p:cNvSpPr>
            <p:nvPr/>
          </p:nvSpPr>
          <p:spPr bwMode="auto">
            <a:xfrm>
              <a:off x="5973763" y="-1227138"/>
              <a:ext cx="379413" cy="949325"/>
            </a:xfrm>
            <a:custGeom>
              <a:avLst/>
              <a:gdLst>
                <a:gd name="T0" fmla="*/ 8 w 101"/>
                <a:gd name="T1" fmla="*/ 0 h 253"/>
                <a:gd name="T2" fmla="*/ 101 w 101"/>
                <a:gd name="T3" fmla="*/ 250 h 253"/>
                <a:gd name="T4" fmla="*/ 39 w 101"/>
                <a:gd name="T5" fmla="*/ 131 h 253"/>
                <a:gd name="T6" fmla="*/ 8 w 101"/>
                <a:gd name="T7" fmla="*/ 0 h 253"/>
              </a:gdLst>
              <a:ahLst/>
              <a:cxnLst>
                <a:cxn ang="0">
                  <a:pos x="T0" y="T1"/>
                </a:cxn>
                <a:cxn ang="0">
                  <a:pos x="T2" y="T3"/>
                </a:cxn>
                <a:cxn ang="0">
                  <a:pos x="T4" y="T5"/>
                </a:cxn>
                <a:cxn ang="0">
                  <a:pos x="T6" y="T7"/>
                </a:cxn>
              </a:cxnLst>
              <a:rect l="0" t="0" r="r" b="b"/>
              <a:pathLst>
                <a:path w="101" h="253">
                  <a:moveTo>
                    <a:pt x="8" y="0"/>
                  </a:moveTo>
                  <a:cubicBezTo>
                    <a:pt x="101" y="250"/>
                    <a:pt x="101" y="250"/>
                    <a:pt x="101" y="250"/>
                  </a:cubicBezTo>
                  <a:cubicBezTo>
                    <a:pt x="92" y="253"/>
                    <a:pt x="65" y="199"/>
                    <a:pt x="39" y="131"/>
                  </a:cubicBezTo>
                  <a:cubicBezTo>
                    <a:pt x="14" y="62"/>
                    <a:pt x="0" y="4"/>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7" name="Freeform 27"/>
            <p:cNvSpPr>
              <a:spLocks/>
            </p:cNvSpPr>
            <p:nvPr/>
          </p:nvSpPr>
          <p:spPr bwMode="auto">
            <a:xfrm>
              <a:off x="6345238" y="-322263"/>
              <a:ext cx="996950" cy="233363"/>
            </a:xfrm>
            <a:custGeom>
              <a:avLst/>
              <a:gdLst>
                <a:gd name="T0" fmla="*/ 2 w 265"/>
                <a:gd name="T1" fmla="*/ 9 h 62"/>
                <a:gd name="T2" fmla="*/ 130 w 265"/>
                <a:gd name="T3" fmla="*/ 47 h 62"/>
                <a:gd name="T4" fmla="*/ 264 w 265"/>
                <a:gd name="T5" fmla="*/ 53 h 62"/>
                <a:gd name="T6" fmla="*/ 135 w 265"/>
                <a:gd name="T7" fmla="*/ 15 h 62"/>
                <a:gd name="T8" fmla="*/ 2 w 265"/>
                <a:gd name="T9" fmla="*/ 9 h 62"/>
              </a:gdLst>
              <a:ahLst/>
              <a:cxnLst>
                <a:cxn ang="0">
                  <a:pos x="T0" y="T1"/>
                </a:cxn>
                <a:cxn ang="0">
                  <a:pos x="T2" y="T3"/>
                </a:cxn>
                <a:cxn ang="0">
                  <a:pos x="T4" y="T5"/>
                </a:cxn>
                <a:cxn ang="0">
                  <a:pos x="T6" y="T7"/>
                </a:cxn>
                <a:cxn ang="0">
                  <a:pos x="T8" y="T9"/>
                </a:cxn>
              </a:cxnLst>
              <a:rect l="0" t="0" r="r" b="b"/>
              <a:pathLst>
                <a:path w="265" h="62">
                  <a:moveTo>
                    <a:pt x="2" y="9"/>
                  </a:moveTo>
                  <a:cubicBezTo>
                    <a:pt x="0" y="17"/>
                    <a:pt x="58" y="35"/>
                    <a:pt x="130" y="47"/>
                  </a:cubicBezTo>
                  <a:cubicBezTo>
                    <a:pt x="202" y="59"/>
                    <a:pt x="262" y="62"/>
                    <a:pt x="264" y="53"/>
                  </a:cubicBezTo>
                  <a:cubicBezTo>
                    <a:pt x="265" y="44"/>
                    <a:pt x="208" y="27"/>
                    <a:pt x="135" y="15"/>
                  </a:cubicBezTo>
                  <a:cubicBezTo>
                    <a:pt x="63" y="2"/>
                    <a:pt x="3" y="0"/>
                    <a:pt x="2" y="9"/>
                  </a:cubicBezTo>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8" name="Freeform 28"/>
            <p:cNvSpPr>
              <a:spLocks/>
            </p:cNvSpPr>
            <p:nvPr/>
          </p:nvSpPr>
          <p:spPr bwMode="auto">
            <a:xfrm>
              <a:off x="6353175" y="-322263"/>
              <a:ext cx="989013" cy="198438"/>
            </a:xfrm>
            <a:custGeom>
              <a:avLst/>
              <a:gdLst>
                <a:gd name="T0" fmla="*/ 262 w 263"/>
                <a:gd name="T1" fmla="*/ 53 h 53"/>
                <a:gd name="T2" fmla="*/ 0 w 263"/>
                <a:gd name="T3" fmla="*/ 9 h 53"/>
                <a:gd name="T4" fmla="*/ 133 w 263"/>
                <a:gd name="T5" fmla="*/ 15 h 53"/>
                <a:gd name="T6" fmla="*/ 262 w 263"/>
                <a:gd name="T7" fmla="*/ 53 h 53"/>
              </a:gdLst>
              <a:ahLst/>
              <a:cxnLst>
                <a:cxn ang="0">
                  <a:pos x="T0" y="T1"/>
                </a:cxn>
                <a:cxn ang="0">
                  <a:pos x="T2" y="T3"/>
                </a:cxn>
                <a:cxn ang="0">
                  <a:pos x="T4" y="T5"/>
                </a:cxn>
                <a:cxn ang="0">
                  <a:pos x="T6" y="T7"/>
                </a:cxn>
              </a:cxnLst>
              <a:rect l="0" t="0" r="r" b="b"/>
              <a:pathLst>
                <a:path w="263" h="53">
                  <a:moveTo>
                    <a:pt x="262" y="53"/>
                  </a:moveTo>
                  <a:cubicBezTo>
                    <a:pt x="0" y="9"/>
                    <a:pt x="0" y="9"/>
                    <a:pt x="0" y="9"/>
                  </a:cubicBezTo>
                  <a:cubicBezTo>
                    <a:pt x="1" y="0"/>
                    <a:pt x="61" y="2"/>
                    <a:pt x="133" y="15"/>
                  </a:cubicBezTo>
                  <a:cubicBezTo>
                    <a:pt x="206" y="27"/>
                    <a:pt x="263" y="44"/>
                    <a:pt x="262" y="53"/>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9" name="Freeform 29"/>
            <p:cNvSpPr>
              <a:spLocks/>
            </p:cNvSpPr>
            <p:nvPr/>
          </p:nvSpPr>
          <p:spPr bwMode="auto">
            <a:xfrm>
              <a:off x="5688013" y="-311150"/>
              <a:ext cx="692150" cy="811213"/>
            </a:xfrm>
            <a:custGeom>
              <a:avLst/>
              <a:gdLst>
                <a:gd name="T0" fmla="*/ 177 w 184"/>
                <a:gd name="T1" fmla="*/ 6 h 216"/>
                <a:gd name="T2" fmla="*/ 79 w 184"/>
                <a:gd name="T3" fmla="*/ 97 h 216"/>
                <a:gd name="T4" fmla="*/ 7 w 184"/>
                <a:gd name="T5" fmla="*/ 210 h 216"/>
                <a:gd name="T6" fmla="*/ 104 w 184"/>
                <a:gd name="T7" fmla="*/ 118 h 216"/>
                <a:gd name="T8" fmla="*/ 177 w 184"/>
                <a:gd name="T9" fmla="*/ 6 h 216"/>
              </a:gdLst>
              <a:ahLst/>
              <a:cxnLst>
                <a:cxn ang="0">
                  <a:pos x="T0" y="T1"/>
                </a:cxn>
                <a:cxn ang="0">
                  <a:pos x="T2" y="T3"/>
                </a:cxn>
                <a:cxn ang="0">
                  <a:pos x="T4" y="T5"/>
                </a:cxn>
                <a:cxn ang="0">
                  <a:pos x="T6" y="T7"/>
                </a:cxn>
                <a:cxn ang="0">
                  <a:pos x="T8" y="T9"/>
                </a:cxn>
              </a:cxnLst>
              <a:rect l="0" t="0" r="r" b="b"/>
              <a:pathLst>
                <a:path w="184" h="216">
                  <a:moveTo>
                    <a:pt x="177" y="6"/>
                  </a:moveTo>
                  <a:cubicBezTo>
                    <a:pt x="170" y="0"/>
                    <a:pt x="126" y="41"/>
                    <a:pt x="79" y="97"/>
                  </a:cubicBezTo>
                  <a:cubicBezTo>
                    <a:pt x="33" y="154"/>
                    <a:pt x="0" y="204"/>
                    <a:pt x="7" y="210"/>
                  </a:cubicBezTo>
                  <a:cubicBezTo>
                    <a:pt x="14" y="216"/>
                    <a:pt x="58" y="175"/>
                    <a:pt x="104" y="118"/>
                  </a:cubicBezTo>
                  <a:cubicBezTo>
                    <a:pt x="151" y="62"/>
                    <a:pt x="184" y="11"/>
                    <a:pt x="177" y="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0" name="Freeform 30"/>
            <p:cNvSpPr>
              <a:spLocks/>
            </p:cNvSpPr>
            <p:nvPr/>
          </p:nvSpPr>
          <p:spPr bwMode="auto">
            <a:xfrm>
              <a:off x="5715000" y="-288925"/>
              <a:ext cx="665163" cy="788988"/>
            </a:xfrm>
            <a:custGeom>
              <a:avLst/>
              <a:gdLst>
                <a:gd name="T0" fmla="*/ 0 w 177"/>
                <a:gd name="T1" fmla="*/ 204 h 210"/>
                <a:gd name="T2" fmla="*/ 170 w 177"/>
                <a:gd name="T3" fmla="*/ 0 h 210"/>
                <a:gd name="T4" fmla="*/ 97 w 177"/>
                <a:gd name="T5" fmla="*/ 112 h 210"/>
                <a:gd name="T6" fmla="*/ 0 w 177"/>
                <a:gd name="T7" fmla="*/ 204 h 210"/>
              </a:gdLst>
              <a:ahLst/>
              <a:cxnLst>
                <a:cxn ang="0">
                  <a:pos x="T0" y="T1"/>
                </a:cxn>
                <a:cxn ang="0">
                  <a:pos x="T2" y="T3"/>
                </a:cxn>
                <a:cxn ang="0">
                  <a:pos x="T4" y="T5"/>
                </a:cxn>
                <a:cxn ang="0">
                  <a:pos x="T6" y="T7"/>
                </a:cxn>
              </a:cxnLst>
              <a:rect l="0" t="0" r="r" b="b"/>
              <a:pathLst>
                <a:path w="177" h="210">
                  <a:moveTo>
                    <a:pt x="0" y="204"/>
                  </a:moveTo>
                  <a:cubicBezTo>
                    <a:pt x="170" y="0"/>
                    <a:pt x="170" y="0"/>
                    <a:pt x="170" y="0"/>
                  </a:cubicBezTo>
                  <a:cubicBezTo>
                    <a:pt x="177" y="5"/>
                    <a:pt x="144" y="56"/>
                    <a:pt x="97" y="112"/>
                  </a:cubicBezTo>
                  <a:cubicBezTo>
                    <a:pt x="51" y="169"/>
                    <a:pt x="7" y="210"/>
                    <a:pt x="0" y="204"/>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1" name="Oval 31"/>
            <p:cNvSpPr>
              <a:spLocks noChangeArrowheads="1"/>
            </p:cNvSpPr>
            <p:nvPr/>
          </p:nvSpPr>
          <p:spPr bwMode="auto">
            <a:xfrm>
              <a:off x="6262688" y="-374650"/>
              <a:ext cx="173038" cy="17621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2" name="Oval 32"/>
            <p:cNvSpPr>
              <a:spLocks noChangeArrowheads="1"/>
            </p:cNvSpPr>
            <p:nvPr/>
          </p:nvSpPr>
          <p:spPr bwMode="auto">
            <a:xfrm>
              <a:off x="6303963" y="-330200"/>
              <a:ext cx="90488" cy="873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3" name="Freeform 33"/>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4" name="Freeform 34"/>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5" name="Freeform 35"/>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6" name="Freeform 36"/>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7" name="Freeform 37"/>
            <p:cNvSpPr>
              <a:spLocks/>
            </p:cNvSpPr>
            <p:nvPr/>
          </p:nvSpPr>
          <p:spPr bwMode="auto">
            <a:xfrm>
              <a:off x="4851400" y="-1835150"/>
              <a:ext cx="984250" cy="957263"/>
            </a:xfrm>
            <a:custGeom>
              <a:avLst/>
              <a:gdLst>
                <a:gd name="T0" fmla="*/ 254 w 262"/>
                <a:gd name="T1" fmla="*/ 246 h 255"/>
                <a:gd name="T2" fmla="*/ 145 w 262"/>
                <a:gd name="T3" fmla="*/ 112 h 255"/>
                <a:gd name="T4" fmla="*/ 8 w 262"/>
                <a:gd name="T5" fmla="*/ 8 h 255"/>
                <a:gd name="T6" fmla="*/ 116 w 262"/>
                <a:gd name="T7" fmla="*/ 142 h 255"/>
                <a:gd name="T8" fmla="*/ 254 w 262"/>
                <a:gd name="T9" fmla="*/ 246 h 255"/>
              </a:gdLst>
              <a:ahLst/>
              <a:cxnLst>
                <a:cxn ang="0">
                  <a:pos x="T0" y="T1"/>
                </a:cxn>
                <a:cxn ang="0">
                  <a:pos x="T2" y="T3"/>
                </a:cxn>
                <a:cxn ang="0">
                  <a:pos x="T4" y="T5"/>
                </a:cxn>
                <a:cxn ang="0">
                  <a:pos x="T6" y="T7"/>
                </a:cxn>
                <a:cxn ang="0">
                  <a:pos x="T8" y="T9"/>
                </a:cxn>
              </a:cxnLst>
              <a:rect l="0" t="0" r="r" b="b"/>
              <a:pathLst>
                <a:path w="262" h="255">
                  <a:moveTo>
                    <a:pt x="254" y="246"/>
                  </a:moveTo>
                  <a:cubicBezTo>
                    <a:pt x="262" y="238"/>
                    <a:pt x="213" y="178"/>
                    <a:pt x="145" y="112"/>
                  </a:cubicBezTo>
                  <a:cubicBezTo>
                    <a:pt x="78" y="46"/>
                    <a:pt x="16" y="0"/>
                    <a:pt x="8" y="8"/>
                  </a:cubicBezTo>
                  <a:cubicBezTo>
                    <a:pt x="0" y="17"/>
                    <a:pt x="48" y="77"/>
                    <a:pt x="116" y="142"/>
                  </a:cubicBezTo>
                  <a:cubicBezTo>
                    <a:pt x="184" y="208"/>
                    <a:pt x="246" y="255"/>
                    <a:pt x="254" y="24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8" name="Freeform 38"/>
            <p:cNvSpPr>
              <a:spLocks/>
            </p:cNvSpPr>
            <p:nvPr/>
          </p:nvSpPr>
          <p:spPr bwMode="auto">
            <a:xfrm>
              <a:off x="4851400" y="-1804988"/>
              <a:ext cx="954088" cy="927100"/>
            </a:xfrm>
            <a:custGeom>
              <a:avLst/>
              <a:gdLst>
                <a:gd name="T0" fmla="*/ 8 w 254"/>
                <a:gd name="T1" fmla="*/ 0 h 247"/>
                <a:gd name="T2" fmla="*/ 254 w 254"/>
                <a:gd name="T3" fmla="*/ 238 h 247"/>
                <a:gd name="T4" fmla="*/ 116 w 254"/>
                <a:gd name="T5" fmla="*/ 134 h 247"/>
                <a:gd name="T6" fmla="*/ 8 w 254"/>
                <a:gd name="T7" fmla="*/ 0 h 247"/>
              </a:gdLst>
              <a:ahLst/>
              <a:cxnLst>
                <a:cxn ang="0">
                  <a:pos x="T0" y="T1"/>
                </a:cxn>
                <a:cxn ang="0">
                  <a:pos x="T2" y="T3"/>
                </a:cxn>
                <a:cxn ang="0">
                  <a:pos x="T4" y="T5"/>
                </a:cxn>
                <a:cxn ang="0">
                  <a:pos x="T6" y="T7"/>
                </a:cxn>
              </a:cxnLst>
              <a:rect l="0" t="0" r="r" b="b"/>
              <a:pathLst>
                <a:path w="254" h="247">
                  <a:moveTo>
                    <a:pt x="8" y="0"/>
                  </a:moveTo>
                  <a:cubicBezTo>
                    <a:pt x="254" y="238"/>
                    <a:pt x="254" y="238"/>
                    <a:pt x="254" y="238"/>
                  </a:cubicBezTo>
                  <a:cubicBezTo>
                    <a:pt x="245" y="247"/>
                    <a:pt x="184" y="200"/>
                    <a:pt x="116" y="134"/>
                  </a:cubicBezTo>
                  <a:cubicBezTo>
                    <a:pt x="48" y="69"/>
                    <a:pt x="0" y="9"/>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9" name="Freeform 39"/>
            <p:cNvSpPr>
              <a:spLocks/>
            </p:cNvSpPr>
            <p:nvPr/>
          </p:nvSpPr>
          <p:spPr bwMode="auto">
            <a:xfrm>
              <a:off x="5789613" y="-1304925"/>
              <a:ext cx="1262063" cy="434975"/>
            </a:xfrm>
            <a:custGeom>
              <a:avLst/>
              <a:gdLst>
                <a:gd name="T0" fmla="*/ 4 w 336"/>
                <a:gd name="T1" fmla="*/ 105 h 116"/>
                <a:gd name="T2" fmla="*/ 174 w 336"/>
                <a:gd name="T3" fmla="*/ 79 h 116"/>
                <a:gd name="T4" fmla="*/ 332 w 336"/>
                <a:gd name="T5" fmla="*/ 12 h 116"/>
                <a:gd name="T6" fmla="*/ 162 w 336"/>
                <a:gd name="T7" fmla="*/ 38 h 116"/>
                <a:gd name="T8" fmla="*/ 4 w 336"/>
                <a:gd name="T9" fmla="*/ 105 h 116"/>
              </a:gdLst>
              <a:ahLst/>
              <a:cxnLst>
                <a:cxn ang="0">
                  <a:pos x="T0" y="T1"/>
                </a:cxn>
                <a:cxn ang="0">
                  <a:pos x="T2" y="T3"/>
                </a:cxn>
                <a:cxn ang="0">
                  <a:pos x="T4" y="T5"/>
                </a:cxn>
                <a:cxn ang="0">
                  <a:pos x="T6" y="T7"/>
                </a:cxn>
                <a:cxn ang="0">
                  <a:pos x="T8" y="T9"/>
                </a:cxn>
              </a:cxnLst>
              <a:rect l="0" t="0" r="r" b="b"/>
              <a:pathLst>
                <a:path w="336" h="116">
                  <a:moveTo>
                    <a:pt x="4" y="105"/>
                  </a:moveTo>
                  <a:cubicBezTo>
                    <a:pt x="7" y="116"/>
                    <a:pt x="83" y="105"/>
                    <a:pt x="174" y="79"/>
                  </a:cubicBezTo>
                  <a:cubicBezTo>
                    <a:pt x="265" y="53"/>
                    <a:pt x="336" y="23"/>
                    <a:pt x="332" y="12"/>
                  </a:cubicBezTo>
                  <a:cubicBezTo>
                    <a:pt x="329" y="0"/>
                    <a:pt x="253" y="12"/>
                    <a:pt x="162" y="38"/>
                  </a:cubicBezTo>
                  <a:cubicBezTo>
                    <a:pt x="71" y="64"/>
                    <a:pt x="0" y="94"/>
                    <a:pt x="4" y="105"/>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0" name="Freeform 40"/>
            <p:cNvSpPr>
              <a:spLocks/>
            </p:cNvSpPr>
            <p:nvPr/>
          </p:nvSpPr>
          <p:spPr bwMode="auto">
            <a:xfrm>
              <a:off x="5789613" y="-1304925"/>
              <a:ext cx="1247775" cy="393700"/>
            </a:xfrm>
            <a:custGeom>
              <a:avLst/>
              <a:gdLst>
                <a:gd name="T0" fmla="*/ 332 w 332"/>
                <a:gd name="T1" fmla="*/ 12 h 105"/>
                <a:gd name="T2" fmla="*/ 4 w 332"/>
                <a:gd name="T3" fmla="*/ 105 h 105"/>
                <a:gd name="T4" fmla="*/ 162 w 332"/>
                <a:gd name="T5" fmla="*/ 38 h 105"/>
                <a:gd name="T6" fmla="*/ 332 w 332"/>
                <a:gd name="T7" fmla="*/ 12 h 105"/>
              </a:gdLst>
              <a:ahLst/>
              <a:cxnLst>
                <a:cxn ang="0">
                  <a:pos x="T0" y="T1"/>
                </a:cxn>
                <a:cxn ang="0">
                  <a:pos x="T2" y="T3"/>
                </a:cxn>
                <a:cxn ang="0">
                  <a:pos x="T4" y="T5"/>
                </a:cxn>
                <a:cxn ang="0">
                  <a:pos x="T6" y="T7"/>
                </a:cxn>
              </a:cxnLst>
              <a:rect l="0" t="0" r="r" b="b"/>
              <a:pathLst>
                <a:path w="332" h="105">
                  <a:moveTo>
                    <a:pt x="332" y="12"/>
                  </a:moveTo>
                  <a:cubicBezTo>
                    <a:pt x="4" y="105"/>
                    <a:pt x="4" y="105"/>
                    <a:pt x="4" y="105"/>
                  </a:cubicBezTo>
                  <a:cubicBezTo>
                    <a:pt x="0" y="94"/>
                    <a:pt x="71" y="64"/>
                    <a:pt x="162" y="38"/>
                  </a:cubicBezTo>
                  <a:cubicBezTo>
                    <a:pt x="253" y="12"/>
                    <a:pt x="329" y="0"/>
                    <a:pt x="332" y="1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1" name="Freeform 41"/>
            <p:cNvSpPr>
              <a:spLocks/>
            </p:cNvSpPr>
            <p:nvPr/>
          </p:nvSpPr>
          <p:spPr bwMode="auto">
            <a:xfrm>
              <a:off x="5448300" y="-922338"/>
              <a:ext cx="398463" cy="1268413"/>
            </a:xfrm>
            <a:custGeom>
              <a:avLst/>
              <a:gdLst>
                <a:gd name="T0" fmla="*/ 95 w 106"/>
                <a:gd name="T1" fmla="*/ 3 h 338"/>
                <a:gd name="T2" fmla="*/ 33 w 106"/>
                <a:gd name="T3" fmla="*/ 164 h 338"/>
                <a:gd name="T4" fmla="*/ 11 w 106"/>
                <a:gd name="T5" fmla="*/ 335 h 338"/>
                <a:gd name="T6" fmla="*/ 73 w 106"/>
                <a:gd name="T7" fmla="*/ 174 h 338"/>
                <a:gd name="T8" fmla="*/ 95 w 106"/>
                <a:gd name="T9" fmla="*/ 3 h 338"/>
              </a:gdLst>
              <a:ahLst/>
              <a:cxnLst>
                <a:cxn ang="0">
                  <a:pos x="T0" y="T1"/>
                </a:cxn>
                <a:cxn ang="0">
                  <a:pos x="T2" y="T3"/>
                </a:cxn>
                <a:cxn ang="0">
                  <a:pos x="T4" y="T5"/>
                </a:cxn>
                <a:cxn ang="0">
                  <a:pos x="T6" y="T7"/>
                </a:cxn>
                <a:cxn ang="0">
                  <a:pos x="T8" y="T9"/>
                </a:cxn>
              </a:cxnLst>
              <a:rect l="0" t="0" r="r" b="b"/>
              <a:pathLst>
                <a:path w="106" h="338">
                  <a:moveTo>
                    <a:pt x="95" y="3"/>
                  </a:moveTo>
                  <a:cubicBezTo>
                    <a:pt x="83" y="0"/>
                    <a:pt x="56" y="72"/>
                    <a:pt x="33" y="164"/>
                  </a:cubicBezTo>
                  <a:cubicBezTo>
                    <a:pt x="10" y="255"/>
                    <a:pt x="0" y="332"/>
                    <a:pt x="11" y="335"/>
                  </a:cubicBezTo>
                  <a:cubicBezTo>
                    <a:pt x="23" y="338"/>
                    <a:pt x="50" y="266"/>
                    <a:pt x="73" y="174"/>
                  </a:cubicBezTo>
                  <a:cubicBezTo>
                    <a:pt x="96" y="83"/>
                    <a:pt x="106" y="6"/>
                    <a:pt x="95" y="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2" name="Freeform 42"/>
            <p:cNvSpPr>
              <a:spLocks/>
            </p:cNvSpPr>
            <p:nvPr/>
          </p:nvSpPr>
          <p:spPr bwMode="auto">
            <a:xfrm>
              <a:off x="5489575" y="-911225"/>
              <a:ext cx="357188" cy="1257300"/>
            </a:xfrm>
            <a:custGeom>
              <a:avLst/>
              <a:gdLst>
                <a:gd name="T0" fmla="*/ 0 w 95"/>
                <a:gd name="T1" fmla="*/ 332 h 335"/>
                <a:gd name="T2" fmla="*/ 84 w 95"/>
                <a:gd name="T3" fmla="*/ 0 h 335"/>
                <a:gd name="T4" fmla="*/ 62 w 95"/>
                <a:gd name="T5" fmla="*/ 171 h 335"/>
                <a:gd name="T6" fmla="*/ 0 w 95"/>
                <a:gd name="T7" fmla="*/ 332 h 335"/>
              </a:gdLst>
              <a:ahLst/>
              <a:cxnLst>
                <a:cxn ang="0">
                  <a:pos x="T0" y="T1"/>
                </a:cxn>
                <a:cxn ang="0">
                  <a:pos x="T2" y="T3"/>
                </a:cxn>
                <a:cxn ang="0">
                  <a:pos x="T4" y="T5"/>
                </a:cxn>
                <a:cxn ang="0">
                  <a:pos x="T6" y="T7"/>
                </a:cxn>
              </a:cxnLst>
              <a:rect l="0" t="0" r="r" b="b"/>
              <a:pathLst>
                <a:path w="95" h="335">
                  <a:moveTo>
                    <a:pt x="0" y="332"/>
                  </a:moveTo>
                  <a:cubicBezTo>
                    <a:pt x="84" y="0"/>
                    <a:pt x="84" y="0"/>
                    <a:pt x="84" y="0"/>
                  </a:cubicBezTo>
                  <a:cubicBezTo>
                    <a:pt x="95" y="3"/>
                    <a:pt x="85" y="80"/>
                    <a:pt x="62" y="171"/>
                  </a:cubicBezTo>
                  <a:cubicBezTo>
                    <a:pt x="39" y="263"/>
                    <a:pt x="12" y="335"/>
                    <a:pt x="0" y="33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3" name="Oval 43"/>
            <p:cNvSpPr>
              <a:spLocks noChangeArrowheads="1"/>
            </p:cNvSpPr>
            <p:nvPr/>
          </p:nvSpPr>
          <p:spPr bwMode="auto">
            <a:xfrm>
              <a:off x="5695950" y="-1016000"/>
              <a:ext cx="225425" cy="22066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4" name="Oval 44"/>
            <p:cNvSpPr>
              <a:spLocks noChangeArrowheads="1"/>
            </p:cNvSpPr>
            <p:nvPr/>
          </p:nvSpPr>
          <p:spPr bwMode="auto">
            <a:xfrm>
              <a:off x="5753100" y="-960438"/>
              <a:ext cx="112713" cy="1127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5" name="Rectangle 45"/>
            <p:cNvSpPr>
              <a:spLocks noChangeArrowheads="1"/>
            </p:cNvSpPr>
            <p:nvPr/>
          </p:nvSpPr>
          <p:spPr bwMode="auto">
            <a:xfrm>
              <a:off x="4975225" y="571500"/>
              <a:ext cx="1303338" cy="8667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6" name="Rectangle 46"/>
            <p:cNvSpPr>
              <a:spLocks noChangeArrowheads="1"/>
            </p:cNvSpPr>
            <p:nvPr/>
          </p:nvSpPr>
          <p:spPr bwMode="auto">
            <a:xfrm>
              <a:off x="4975225" y="571500"/>
              <a:ext cx="1303338" cy="86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7" name="Rectangle 47"/>
            <p:cNvSpPr>
              <a:spLocks noChangeArrowheads="1"/>
            </p:cNvSpPr>
            <p:nvPr/>
          </p:nvSpPr>
          <p:spPr bwMode="auto">
            <a:xfrm>
              <a:off x="5016500" y="604838"/>
              <a:ext cx="1220788" cy="7953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8" name="Rectangle 48"/>
            <p:cNvSpPr>
              <a:spLocks noChangeArrowheads="1"/>
            </p:cNvSpPr>
            <p:nvPr/>
          </p:nvSpPr>
          <p:spPr bwMode="auto">
            <a:xfrm>
              <a:off x="5016500" y="604838"/>
              <a:ext cx="1220788"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9" name="Rectangle 49"/>
            <p:cNvSpPr>
              <a:spLocks noChangeArrowheads="1"/>
            </p:cNvSpPr>
            <p:nvPr/>
          </p:nvSpPr>
          <p:spPr bwMode="auto">
            <a:xfrm>
              <a:off x="5395913"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0" name="Rectangle 50"/>
            <p:cNvSpPr>
              <a:spLocks noChangeArrowheads="1"/>
            </p:cNvSpPr>
            <p:nvPr/>
          </p:nvSpPr>
          <p:spPr bwMode="auto">
            <a:xfrm>
              <a:off x="5395913"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1" name="Rectangle 51"/>
            <p:cNvSpPr>
              <a:spLocks noChangeArrowheads="1"/>
            </p:cNvSpPr>
            <p:nvPr/>
          </p:nvSpPr>
          <p:spPr bwMode="auto">
            <a:xfrm>
              <a:off x="5816600"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2" name="Rectangle 52"/>
            <p:cNvSpPr>
              <a:spLocks noChangeArrowheads="1"/>
            </p:cNvSpPr>
            <p:nvPr/>
          </p:nvSpPr>
          <p:spPr bwMode="auto">
            <a:xfrm>
              <a:off x="5816600"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3" name="Rectangle 53"/>
            <p:cNvSpPr>
              <a:spLocks noChangeArrowheads="1"/>
            </p:cNvSpPr>
            <p:nvPr/>
          </p:nvSpPr>
          <p:spPr bwMode="auto">
            <a:xfrm>
              <a:off x="5016500" y="987425"/>
              <a:ext cx="1220788" cy="33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4" name="Rectangle 54"/>
            <p:cNvSpPr>
              <a:spLocks noChangeArrowheads="1"/>
            </p:cNvSpPr>
            <p:nvPr/>
          </p:nvSpPr>
          <p:spPr bwMode="auto">
            <a:xfrm>
              <a:off x="5016500" y="987425"/>
              <a:ext cx="1220788" cy="33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5" name="Freeform 55"/>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6" name="Freeform 56"/>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7" name="Freeform 57"/>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8" name="Freeform 58"/>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9" name="Freeform 59"/>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0" name="Freeform 60"/>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1" name="Freeform 61"/>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2" name="Freeform 62"/>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3" name="Freeform 63"/>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4" name="Freeform 64"/>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5" name="Rectangle 65"/>
            <p:cNvSpPr>
              <a:spLocks noChangeArrowheads="1"/>
            </p:cNvSpPr>
            <p:nvPr/>
          </p:nvSpPr>
          <p:spPr bwMode="auto">
            <a:xfrm>
              <a:off x="5534025" y="1438275"/>
              <a:ext cx="184150" cy="3746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6" name="Rectangle 66"/>
            <p:cNvSpPr>
              <a:spLocks noChangeArrowheads="1"/>
            </p:cNvSpPr>
            <p:nvPr/>
          </p:nvSpPr>
          <p:spPr bwMode="auto">
            <a:xfrm>
              <a:off x="5534025" y="1438275"/>
              <a:ext cx="93663" cy="3746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7" name="Freeform 67"/>
            <p:cNvSpPr>
              <a:spLocks/>
            </p:cNvSpPr>
            <p:nvPr/>
          </p:nvSpPr>
          <p:spPr bwMode="auto">
            <a:xfrm>
              <a:off x="5233988" y="1812925"/>
              <a:ext cx="785813" cy="71438"/>
            </a:xfrm>
            <a:custGeom>
              <a:avLst/>
              <a:gdLst>
                <a:gd name="T0" fmla="*/ 209 w 209"/>
                <a:gd name="T1" fmla="*/ 12 h 19"/>
                <a:gd name="T2" fmla="*/ 202 w 209"/>
                <a:gd name="T3" fmla="*/ 19 h 19"/>
                <a:gd name="T4" fmla="*/ 7 w 209"/>
                <a:gd name="T5" fmla="*/ 19 h 19"/>
                <a:gd name="T6" fmla="*/ 0 w 209"/>
                <a:gd name="T7" fmla="*/ 12 h 19"/>
                <a:gd name="T8" fmla="*/ 0 w 209"/>
                <a:gd name="T9" fmla="*/ 7 h 19"/>
                <a:gd name="T10" fmla="*/ 7 w 209"/>
                <a:gd name="T11" fmla="*/ 0 h 19"/>
                <a:gd name="T12" fmla="*/ 202 w 209"/>
                <a:gd name="T13" fmla="*/ 0 h 19"/>
                <a:gd name="T14" fmla="*/ 209 w 209"/>
                <a:gd name="T15" fmla="*/ 7 h 19"/>
                <a:gd name="T16" fmla="*/ 209 w 209"/>
                <a:gd name="T17"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 h="19">
                  <a:moveTo>
                    <a:pt x="209" y="12"/>
                  </a:moveTo>
                  <a:cubicBezTo>
                    <a:pt x="209" y="16"/>
                    <a:pt x="206" y="19"/>
                    <a:pt x="202" y="19"/>
                  </a:cubicBezTo>
                  <a:cubicBezTo>
                    <a:pt x="7" y="19"/>
                    <a:pt x="7" y="19"/>
                    <a:pt x="7" y="19"/>
                  </a:cubicBezTo>
                  <a:cubicBezTo>
                    <a:pt x="3" y="19"/>
                    <a:pt x="0" y="16"/>
                    <a:pt x="0" y="12"/>
                  </a:cubicBezTo>
                  <a:cubicBezTo>
                    <a:pt x="0" y="7"/>
                    <a:pt x="0" y="7"/>
                    <a:pt x="0" y="7"/>
                  </a:cubicBezTo>
                  <a:cubicBezTo>
                    <a:pt x="0" y="3"/>
                    <a:pt x="3" y="0"/>
                    <a:pt x="7" y="0"/>
                  </a:cubicBezTo>
                  <a:cubicBezTo>
                    <a:pt x="202" y="0"/>
                    <a:pt x="202" y="0"/>
                    <a:pt x="202" y="0"/>
                  </a:cubicBezTo>
                  <a:cubicBezTo>
                    <a:pt x="206" y="0"/>
                    <a:pt x="209" y="3"/>
                    <a:pt x="209" y="7"/>
                  </a:cubicBezTo>
                  <a:lnTo>
                    <a:pt x="209" y="12"/>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8" name="Rectangle 68"/>
            <p:cNvSpPr>
              <a:spLocks noChangeArrowheads="1"/>
            </p:cNvSpPr>
            <p:nvPr/>
          </p:nvSpPr>
          <p:spPr bwMode="auto">
            <a:xfrm>
              <a:off x="5737225" y="454025"/>
              <a:ext cx="1473200" cy="97948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9" name="Rectangle 69"/>
            <p:cNvSpPr>
              <a:spLocks noChangeArrowheads="1"/>
            </p:cNvSpPr>
            <p:nvPr/>
          </p:nvSpPr>
          <p:spPr bwMode="auto">
            <a:xfrm>
              <a:off x="5737225" y="454025"/>
              <a:ext cx="1473200" cy="979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0" name="Rectangle 70"/>
            <p:cNvSpPr>
              <a:spLocks noChangeArrowheads="1"/>
            </p:cNvSpPr>
            <p:nvPr/>
          </p:nvSpPr>
          <p:spPr bwMode="auto">
            <a:xfrm>
              <a:off x="5781675" y="495300"/>
              <a:ext cx="1382713" cy="8969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1" name="Rectangle 71"/>
            <p:cNvSpPr>
              <a:spLocks noChangeArrowheads="1"/>
            </p:cNvSpPr>
            <p:nvPr/>
          </p:nvSpPr>
          <p:spPr bwMode="auto">
            <a:xfrm>
              <a:off x="5781675" y="495300"/>
              <a:ext cx="1382713"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2" name="Rectangle 72"/>
            <p:cNvSpPr>
              <a:spLocks noChangeArrowheads="1"/>
            </p:cNvSpPr>
            <p:nvPr/>
          </p:nvSpPr>
          <p:spPr bwMode="auto">
            <a:xfrm>
              <a:off x="6215063"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3" name="Rectangle 73"/>
            <p:cNvSpPr>
              <a:spLocks noChangeArrowheads="1"/>
            </p:cNvSpPr>
            <p:nvPr/>
          </p:nvSpPr>
          <p:spPr bwMode="auto">
            <a:xfrm>
              <a:off x="6215063"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4" name="Rectangle 74"/>
            <p:cNvSpPr>
              <a:spLocks noChangeArrowheads="1"/>
            </p:cNvSpPr>
            <p:nvPr/>
          </p:nvSpPr>
          <p:spPr bwMode="auto">
            <a:xfrm>
              <a:off x="6688138"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5" name="Rectangle 75"/>
            <p:cNvSpPr>
              <a:spLocks noChangeArrowheads="1"/>
            </p:cNvSpPr>
            <p:nvPr/>
          </p:nvSpPr>
          <p:spPr bwMode="auto">
            <a:xfrm>
              <a:off x="6688138"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6" name="Rectangle 76"/>
            <p:cNvSpPr>
              <a:spLocks noChangeArrowheads="1"/>
            </p:cNvSpPr>
            <p:nvPr/>
          </p:nvSpPr>
          <p:spPr bwMode="auto">
            <a:xfrm>
              <a:off x="5781675" y="923925"/>
              <a:ext cx="1382713" cy="412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7" name="Rectangle 77"/>
            <p:cNvSpPr>
              <a:spLocks noChangeArrowheads="1"/>
            </p:cNvSpPr>
            <p:nvPr/>
          </p:nvSpPr>
          <p:spPr bwMode="auto">
            <a:xfrm>
              <a:off x="5781675" y="923925"/>
              <a:ext cx="1382713" cy="4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8" name="Freeform 78"/>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9" name="Freeform 79"/>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0" name="Freeform 80"/>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close/>
                  <a:moveTo>
                    <a:pt x="315" y="59"/>
                  </a:moveTo>
                  <a:lnTo>
                    <a:pt x="182" y="270"/>
                  </a:lnTo>
                  <a:lnTo>
                    <a:pt x="315" y="270"/>
                  </a:lnTo>
                  <a:lnTo>
                    <a:pt x="315" y="59"/>
                  </a:lnTo>
                  <a:close/>
                  <a:moveTo>
                    <a:pt x="615" y="0"/>
                  </a:moveTo>
                  <a:lnTo>
                    <a:pt x="353" y="0"/>
                  </a:lnTo>
                  <a:lnTo>
                    <a:pt x="343" y="12"/>
                  </a:lnTo>
                  <a:lnTo>
                    <a:pt x="343" y="270"/>
                  </a:lnTo>
                  <a:lnTo>
                    <a:pt x="615" y="270"/>
                  </a:lnTo>
                  <a:lnTo>
                    <a:pt x="615"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1" name="Freeform 81"/>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moveTo>
                    <a:pt x="315" y="59"/>
                  </a:moveTo>
                  <a:lnTo>
                    <a:pt x="182" y="270"/>
                  </a:lnTo>
                  <a:lnTo>
                    <a:pt x="315" y="270"/>
                  </a:lnTo>
                  <a:lnTo>
                    <a:pt x="315" y="59"/>
                  </a:lnTo>
                  <a:moveTo>
                    <a:pt x="615" y="0"/>
                  </a:moveTo>
                  <a:lnTo>
                    <a:pt x="353" y="0"/>
                  </a:lnTo>
                  <a:lnTo>
                    <a:pt x="343" y="12"/>
                  </a:lnTo>
                  <a:lnTo>
                    <a:pt x="343" y="270"/>
                  </a:lnTo>
                  <a:lnTo>
                    <a:pt x="615" y="270"/>
                  </a:lnTo>
                  <a:lnTo>
                    <a:pt x="61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2" name="Freeform 82"/>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3" name="Freeform 83"/>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4" name="Freeform 84"/>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close/>
                  <a:moveTo>
                    <a:pt x="28" y="0"/>
                  </a:moveTo>
                  <a:lnTo>
                    <a:pt x="0" y="47"/>
                  </a:lnTo>
                  <a:lnTo>
                    <a:pt x="0" y="258"/>
                  </a:lnTo>
                  <a:lnTo>
                    <a:pt x="28" y="258"/>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5" name="Freeform 85"/>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moveTo>
                    <a:pt x="28" y="0"/>
                  </a:moveTo>
                  <a:lnTo>
                    <a:pt x="0" y="47"/>
                  </a:lnTo>
                  <a:lnTo>
                    <a:pt x="0" y="258"/>
                  </a:lnTo>
                  <a:lnTo>
                    <a:pt x="28" y="258"/>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6" name="Freeform 86"/>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7" name="Freeform 87"/>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8" name="Rectangle 88"/>
            <p:cNvSpPr>
              <a:spLocks noChangeArrowheads="1"/>
            </p:cNvSpPr>
            <p:nvPr/>
          </p:nvSpPr>
          <p:spPr bwMode="auto">
            <a:xfrm>
              <a:off x="6369050" y="1433513"/>
              <a:ext cx="209550" cy="4254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9" name="Rectangle 89"/>
            <p:cNvSpPr>
              <a:spLocks noChangeArrowheads="1"/>
            </p:cNvSpPr>
            <p:nvPr/>
          </p:nvSpPr>
          <p:spPr bwMode="auto">
            <a:xfrm>
              <a:off x="6369050" y="1433513"/>
              <a:ext cx="104775" cy="4254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0" name="Freeform 90"/>
            <p:cNvSpPr>
              <a:spLocks/>
            </p:cNvSpPr>
            <p:nvPr/>
          </p:nvSpPr>
          <p:spPr bwMode="auto">
            <a:xfrm>
              <a:off x="6030913" y="1858963"/>
              <a:ext cx="885825" cy="77788"/>
            </a:xfrm>
            <a:custGeom>
              <a:avLst/>
              <a:gdLst>
                <a:gd name="T0" fmla="*/ 236 w 236"/>
                <a:gd name="T1" fmla="*/ 13 h 21"/>
                <a:gd name="T2" fmla="*/ 228 w 236"/>
                <a:gd name="T3" fmla="*/ 21 h 21"/>
                <a:gd name="T4" fmla="*/ 8 w 236"/>
                <a:gd name="T5" fmla="*/ 21 h 21"/>
                <a:gd name="T6" fmla="*/ 0 w 236"/>
                <a:gd name="T7" fmla="*/ 13 h 21"/>
                <a:gd name="T8" fmla="*/ 0 w 236"/>
                <a:gd name="T9" fmla="*/ 8 h 21"/>
                <a:gd name="T10" fmla="*/ 8 w 236"/>
                <a:gd name="T11" fmla="*/ 0 h 21"/>
                <a:gd name="T12" fmla="*/ 228 w 236"/>
                <a:gd name="T13" fmla="*/ 0 h 21"/>
                <a:gd name="T14" fmla="*/ 236 w 236"/>
                <a:gd name="T15" fmla="*/ 8 h 21"/>
                <a:gd name="T16" fmla="*/ 236 w 236"/>
                <a:gd name="T17"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21">
                  <a:moveTo>
                    <a:pt x="236" y="13"/>
                  </a:moveTo>
                  <a:cubicBezTo>
                    <a:pt x="236" y="18"/>
                    <a:pt x="233" y="21"/>
                    <a:pt x="228" y="21"/>
                  </a:cubicBezTo>
                  <a:cubicBezTo>
                    <a:pt x="8" y="21"/>
                    <a:pt x="8" y="21"/>
                    <a:pt x="8" y="21"/>
                  </a:cubicBezTo>
                  <a:cubicBezTo>
                    <a:pt x="3" y="21"/>
                    <a:pt x="0" y="18"/>
                    <a:pt x="0" y="13"/>
                  </a:cubicBezTo>
                  <a:cubicBezTo>
                    <a:pt x="0" y="8"/>
                    <a:pt x="0" y="8"/>
                    <a:pt x="0" y="8"/>
                  </a:cubicBezTo>
                  <a:cubicBezTo>
                    <a:pt x="0" y="4"/>
                    <a:pt x="3" y="0"/>
                    <a:pt x="8" y="0"/>
                  </a:cubicBezTo>
                  <a:cubicBezTo>
                    <a:pt x="228" y="0"/>
                    <a:pt x="228" y="0"/>
                    <a:pt x="228" y="0"/>
                  </a:cubicBezTo>
                  <a:cubicBezTo>
                    <a:pt x="233" y="0"/>
                    <a:pt x="236" y="4"/>
                    <a:pt x="236" y="8"/>
                  </a:cubicBezTo>
                  <a:lnTo>
                    <a:pt x="236" y="13"/>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1" name="Freeform 91"/>
            <p:cNvSpPr>
              <a:spLocks/>
            </p:cNvSpPr>
            <p:nvPr/>
          </p:nvSpPr>
          <p:spPr bwMode="auto">
            <a:xfrm>
              <a:off x="4697413" y="1652588"/>
              <a:ext cx="2678113" cy="419100"/>
            </a:xfrm>
            <a:custGeom>
              <a:avLst/>
              <a:gdLst>
                <a:gd name="T0" fmla="*/ 713 w 713"/>
                <a:gd name="T1" fmla="*/ 112 h 112"/>
                <a:gd name="T2" fmla="*/ 356 w 713"/>
                <a:gd name="T3" fmla="*/ 0 h 112"/>
                <a:gd name="T4" fmla="*/ 0 w 713"/>
                <a:gd name="T5" fmla="*/ 112 h 112"/>
                <a:gd name="T6" fmla="*/ 713 w 713"/>
                <a:gd name="T7" fmla="*/ 112 h 112"/>
              </a:gdLst>
              <a:ahLst/>
              <a:cxnLst>
                <a:cxn ang="0">
                  <a:pos x="T0" y="T1"/>
                </a:cxn>
                <a:cxn ang="0">
                  <a:pos x="T2" y="T3"/>
                </a:cxn>
                <a:cxn ang="0">
                  <a:pos x="T4" y="T5"/>
                </a:cxn>
                <a:cxn ang="0">
                  <a:pos x="T6" y="T7"/>
                </a:cxn>
              </a:cxnLst>
              <a:rect l="0" t="0" r="r" b="b"/>
              <a:pathLst>
                <a:path w="713" h="112">
                  <a:moveTo>
                    <a:pt x="713" y="112"/>
                  </a:moveTo>
                  <a:cubicBezTo>
                    <a:pt x="709" y="50"/>
                    <a:pt x="551" y="0"/>
                    <a:pt x="356" y="0"/>
                  </a:cubicBezTo>
                  <a:cubicBezTo>
                    <a:pt x="161" y="0"/>
                    <a:pt x="3" y="50"/>
                    <a:pt x="0" y="112"/>
                  </a:cubicBezTo>
                  <a:lnTo>
                    <a:pt x="713" y="112"/>
                  </a:lnTo>
                  <a:close/>
                </a:path>
              </a:pathLst>
            </a:custGeom>
            <a:solidFill>
              <a:srgbClr val="ABD13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2" name="Freeform 92"/>
            <p:cNvSpPr>
              <a:spLocks/>
            </p:cNvSpPr>
            <p:nvPr/>
          </p:nvSpPr>
          <p:spPr bwMode="auto">
            <a:xfrm>
              <a:off x="6030913" y="1652588"/>
              <a:ext cx="1344613" cy="419100"/>
            </a:xfrm>
            <a:custGeom>
              <a:avLst/>
              <a:gdLst>
                <a:gd name="T0" fmla="*/ 0 w 358"/>
                <a:gd name="T1" fmla="*/ 112 h 112"/>
                <a:gd name="T2" fmla="*/ 358 w 358"/>
                <a:gd name="T3" fmla="*/ 112 h 112"/>
                <a:gd name="T4" fmla="*/ 1 w 358"/>
                <a:gd name="T5" fmla="*/ 0 h 112"/>
                <a:gd name="T6" fmla="*/ 0 w 358"/>
                <a:gd name="T7" fmla="*/ 0 h 112"/>
                <a:gd name="T8" fmla="*/ 0 w 358"/>
                <a:gd name="T9" fmla="*/ 112 h 112"/>
              </a:gdLst>
              <a:ahLst/>
              <a:cxnLst>
                <a:cxn ang="0">
                  <a:pos x="T0" y="T1"/>
                </a:cxn>
                <a:cxn ang="0">
                  <a:pos x="T2" y="T3"/>
                </a:cxn>
                <a:cxn ang="0">
                  <a:pos x="T4" y="T5"/>
                </a:cxn>
                <a:cxn ang="0">
                  <a:pos x="T6" y="T7"/>
                </a:cxn>
                <a:cxn ang="0">
                  <a:pos x="T8" y="T9"/>
                </a:cxn>
              </a:cxnLst>
              <a:rect l="0" t="0" r="r" b="b"/>
              <a:pathLst>
                <a:path w="358" h="112">
                  <a:moveTo>
                    <a:pt x="0" y="112"/>
                  </a:moveTo>
                  <a:cubicBezTo>
                    <a:pt x="358" y="112"/>
                    <a:pt x="358" y="112"/>
                    <a:pt x="358" y="112"/>
                  </a:cubicBezTo>
                  <a:cubicBezTo>
                    <a:pt x="354" y="50"/>
                    <a:pt x="196" y="0"/>
                    <a:pt x="1" y="0"/>
                  </a:cubicBezTo>
                  <a:cubicBezTo>
                    <a:pt x="1" y="0"/>
                    <a:pt x="0" y="0"/>
                    <a:pt x="0" y="0"/>
                  </a:cubicBezTo>
                  <a:lnTo>
                    <a:pt x="0" y="112"/>
                  </a:lnTo>
                  <a:close/>
                </a:path>
              </a:pathLst>
            </a:custGeom>
            <a:solidFill>
              <a:srgbClr val="92B5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3" name="Freeform 93"/>
            <p:cNvSpPr>
              <a:spLocks/>
            </p:cNvSpPr>
            <p:nvPr/>
          </p:nvSpPr>
          <p:spPr bwMode="auto">
            <a:xfrm>
              <a:off x="4406900" y="-933450"/>
              <a:ext cx="676275" cy="430213"/>
            </a:xfrm>
            <a:custGeom>
              <a:avLst/>
              <a:gdLst>
                <a:gd name="T0" fmla="*/ 122 w 180"/>
                <a:gd name="T1" fmla="*/ 0 h 115"/>
                <a:gd name="T2" fmla="*/ 104 w 180"/>
                <a:gd name="T3" fmla="*/ 0 h 115"/>
                <a:gd name="T4" fmla="*/ 52 w 180"/>
                <a:gd name="T5" fmla="*/ 34 h 115"/>
                <a:gd name="T6" fmla="*/ 41 w 180"/>
                <a:gd name="T7" fmla="*/ 34 h 115"/>
                <a:gd name="T8" fmla="*/ 0 w 180"/>
                <a:gd name="T9" fmla="*/ 74 h 115"/>
                <a:gd name="T10" fmla="*/ 41 w 180"/>
                <a:gd name="T11" fmla="*/ 115 h 115"/>
                <a:gd name="T12" fmla="*/ 122 w 180"/>
                <a:gd name="T13" fmla="*/ 115 h 115"/>
                <a:gd name="T14" fmla="*/ 180 w 180"/>
                <a:gd name="T15" fmla="*/ 57 h 115"/>
                <a:gd name="T16" fmla="*/ 122 w 180"/>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15">
                  <a:moveTo>
                    <a:pt x="122" y="0"/>
                  </a:moveTo>
                  <a:cubicBezTo>
                    <a:pt x="104" y="0"/>
                    <a:pt x="104" y="0"/>
                    <a:pt x="104" y="0"/>
                  </a:cubicBezTo>
                  <a:cubicBezTo>
                    <a:pt x="81" y="0"/>
                    <a:pt x="61" y="14"/>
                    <a:pt x="52" y="34"/>
                  </a:cubicBezTo>
                  <a:cubicBezTo>
                    <a:pt x="41" y="34"/>
                    <a:pt x="41" y="34"/>
                    <a:pt x="41" y="34"/>
                  </a:cubicBezTo>
                  <a:cubicBezTo>
                    <a:pt x="18" y="34"/>
                    <a:pt x="0" y="52"/>
                    <a:pt x="0" y="74"/>
                  </a:cubicBezTo>
                  <a:cubicBezTo>
                    <a:pt x="0" y="97"/>
                    <a:pt x="18" y="115"/>
                    <a:pt x="41" y="115"/>
                  </a:cubicBezTo>
                  <a:cubicBezTo>
                    <a:pt x="122" y="115"/>
                    <a:pt x="122" y="115"/>
                    <a:pt x="122" y="115"/>
                  </a:cubicBezTo>
                  <a:cubicBezTo>
                    <a:pt x="154" y="115"/>
                    <a:pt x="180" y="89"/>
                    <a:pt x="180" y="57"/>
                  </a:cubicBezTo>
                  <a:cubicBezTo>
                    <a:pt x="180" y="26"/>
                    <a:pt x="154" y="0"/>
                    <a:pt x="122" y="0"/>
                  </a:cubicBezTo>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4" name="Freeform 94"/>
            <p:cNvSpPr>
              <a:spLocks noEditPoints="1"/>
            </p:cNvSpPr>
            <p:nvPr/>
          </p:nvSpPr>
          <p:spPr bwMode="auto">
            <a:xfrm>
              <a:off x="5083175" y="-723900"/>
              <a:ext cx="0" cy="3175"/>
            </a:xfrm>
            <a:custGeom>
              <a:avLst/>
              <a:gdLst>
                <a:gd name="T0" fmla="*/ 1 h 1"/>
                <a:gd name="T1" fmla="*/ 1 h 1"/>
                <a:gd name="T2" fmla="*/ 1 h 1"/>
                <a:gd name="T3" fmla="*/ 1 h 1"/>
                <a:gd name="T4" fmla="*/ 1 h 1"/>
                <a:gd name="T5" fmla="*/ 1 h 1"/>
                <a:gd name="T6" fmla="*/ 1 h 1"/>
                <a:gd name="T7" fmla="*/ 1 h 1"/>
                <a:gd name="T8" fmla="*/ 1 h 1"/>
                <a:gd name="T9" fmla="*/ 1 h 1"/>
                <a:gd name="T10" fmla="*/ 1 h 1"/>
                <a:gd name="T11" fmla="*/ 1 h 1"/>
                <a:gd name="T12" fmla="*/ 1 h 1"/>
                <a:gd name="T13" fmla="*/ 0 h 1"/>
                <a:gd name="T14" fmla="*/ 1 h 1"/>
                <a:gd name="T15" fmla="*/ 0 h 1"/>
                <a:gd name="T16" fmla="*/ 0 h 1"/>
                <a:gd name="T17" fmla="*/ 0 h 1"/>
                <a:gd name="T18" fmla="*/ 0 h 1"/>
                <a:gd name="T19" fmla="*/ 0 h 1"/>
                <a:gd name="T20" fmla="*/ 0 h 1"/>
                <a:gd name="T21"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Lst>
              <a:rect l="0" t="0" r="r" b="b"/>
              <a:pathLst>
                <a:path h="1">
                  <a:moveTo>
                    <a:pt x="0" y="1"/>
                  </a:moveTo>
                  <a:cubicBezTo>
                    <a:pt x="0" y="1"/>
                    <a:pt x="0" y="1"/>
                    <a:pt x="0" y="1"/>
                  </a:cubicBez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36A1A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5" name="Freeform 95"/>
            <p:cNvSpPr>
              <a:spLocks/>
            </p:cNvSpPr>
            <p:nvPr/>
          </p:nvSpPr>
          <p:spPr bwMode="auto">
            <a:xfrm>
              <a:off x="4697413" y="-892175"/>
              <a:ext cx="385763" cy="388938"/>
            </a:xfrm>
            <a:custGeom>
              <a:avLst/>
              <a:gdLst>
                <a:gd name="T0" fmla="*/ 80 w 103"/>
                <a:gd name="T1" fmla="*/ 0 h 104"/>
                <a:gd name="T2" fmla="*/ 36 w 103"/>
                <a:gd name="T3" fmla="*/ 49 h 104"/>
                <a:gd name="T4" fmla="*/ 35 w 103"/>
                <a:gd name="T5" fmla="*/ 49 h 104"/>
                <a:gd name="T6" fmla="*/ 0 w 103"/>
                <a:gd name="T7" fmla="*/ 88 h 104"/>
                <a:gd name="T8" fmla="*/ 4 w 103"/>
                <a:gd name="T9" fmla="*/ 104 h 104"/>
                <a:gd name="T10" fmla="*/ 45 w 103"/>
                <a:gd name="T11" fmla="*/ 104 h 104"/>
                <a:gd name="T12" fmla="*/ 103 w 103"/>
                <a:gd name="T13" fmla="*/ 46 h 104"/>
                <a:gd name="T14" fmla="*/ 103 w 103"/>
                <a:gd name="T15" fmla="*/ 46 h 104"/>
                <a:gd name="T16" fmla="*/ 103 w 103"/>
                <a:gd name="T17" fmla="*/ 46 h 104"/>
                <a:gd name="T18" fmla="*/ 103 w 103"/>
                <a:gd name="T19" fmla="*/ 46 h 104"/>
                <a:gd name="T20" fmla="*/ 103 w 103"/>
                <a:gd name="T21" fmla="*/ 46 h 104"/>
                <a:gd name="T22" fmla="*/ 103 w 103"/>
                <a:gd name="T23" fmla="*/ 46 h 104"/>
                <a:gd name="T24" fmla="*/ 103 w 103"/>
                <a:gd name="T25" fmla="*/ 46 h 104"/>
                <a:gd name="T26" fmla="*/ 103 w 103"/>
                <a:gd name="T27" fmla="*/ 46 h 104"/>
                <a:gd name="T28" fmla="*/ 103 w 103"/>
                <a:gd name="T29" fmla="*/ 46 h 104"/>
                <a:gd name="T30" fmla="*/ 103 w 103"/>
                <a:gd name="T31" fmla="*/ 45 h 104"/>
                <a:gd name="T32" fmla="*/ 103 w 103"/>
                <a:gd name="T33" fmla="*/ 45 h 104"/>
                <a:gd name="T34" fmla="*/ 103 w 103"/>
                <a:gd name="T35" fmla="*/ 45 h 104"/>
                <a:gd name="T36" fmla="*/ 103 w 103"/>
                <a:gd name="T37" fmla="*/ 45 h 104"/>
                <a:gd name="T38" fmla="*/ 103 w 103"/>
                <a:gd name="T39" fmla="*/ 45 h 104"/>
                <a:gd name="T40" fmla="*/ 80 w 103"/>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4">
                  <a:moveTo>
                    <a:pt x="80" y="0"/>
                  </a:moveTo>
                  <a:cubicBezTo>
                    <a:pt x="56" y="8"/>
                    <a:pt x="38" y="24"/>
                    <a:pt x="36" y="49"/>
                  </a:cubicBezTo>
                  <a:cubicBezTo>
                    <a:pt x="35" y="49"/>
                    <a:pt x="35" y="49"/>
                    <a:pt x="35" y="49"/>
                  </a:cubicBezTo>
                  <a:cubicBezTo>
                    <a:pt x="15" y="49"/>
                    <a:pt x="0" y="69"/>
                    <a:pt x="0" y="88"/>
                  </a:cubicBezTo>
                  <a:cubicBezTo>
                    <a:pt x="0" y="94"/>
                    <a:pt x="1" y="99"/>
                    <a:pt x="4" y="104"/>
                  </a:cubicBezTo>
                  <a:cubicBezTo>
                    <a:pt x="45" y="104"/>
                    <a:pt x="45" y="104"/>
                    <a:pt x="45" y="104"/>
                  </a:cubicBezTo>
                  <a:cubicBezTo>
                    <a:pt x="77" y="104"/>
                    <a:pt x="103" y="78"/>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5"/>
                  </a:cubicBezTo>
                  <a:cubicBezTo>
                    <a:pt x="103" y="45"/>
                    <a:pt x="103" y="45"/>
                    <a:pt x="103" y="45"/>
                  </a:cubicBezTo>
                  <a:cubicBezTo>
                    <a:pt x="103" y="45"/>
                    <a:pt x="103" y="45"/>
                    <a:pt x="103" y="45"/>
                  </a:cubicBezTo>
                  <a:cubicBezTo>
                    <a:pt x="103" y="45"/>
                    <a:pt x="103" y="45"/>
                    <a:pt x="103" y="45"/>
                  </a:cubicBezTo>
                  <a:cubicBezTo>
                    <a:pt x="103" y="45"/>
                    <a:pt x="103" y="45"/>
                    <a:pt x="103" y="45"/>
                  </a:cubicBezTo>
                  <a:cubicBezTo>
                    <a:pt x="102" y="27"/>
                    <a:pt x="93" y="11"/>
                    <a:pt x="80"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6" name="Freeform 96"/>
            <p:cNvSpPr>
              <a:spLocks/>
            </p:cNvSpPr>
            <p:nvPr/>
          </p:nvSpPr>
          <p:spPr bwMode="auto">
            <a:xfrm>
              <a:off x="4741863" y="-904875"/>
              <a:ext cx="800100" cy="473075"/>
            </a:xfrm>
            <a:custGeom>
              <a:avLst/>
              <a:gdLst>
                <a:gd name="T0" fmla="*/ 163 w 213"/>
                <a:gd name="T1" fmla="*/ 27 h 126"/>
                <a:gd name="T2" fmla="*/ 152 w 213"/>
                <a:gd name="T3" fmla="*/ 28 h 126"/>
                <a:gd name="T4" fmla="*/ 99 w 213"/>
                <a:gd name="T5" fmla="*/ 0 h 126"/>
                <a:gd name="T6" fmla="*/ 36 w 213"/>
                <a:gd name="T7" fmla="*/ 56 h 126"/>
                <a:gd name="T8" fmla="*/ 35 w 213"/>
                <a:gd name="T9" fmla="*/ 56 h 126"/>
                <a:gd name="T10" fmla="*/ 0 w 213"/>
                <a:gd name="T11" fmla="*/ 91 h 126"/>
                <a:gd name="T12" fmla="*/ 35 w 213"/>
                <a:gd name="T13" fmla="*/ 126 h 126"/>
                <a:gd name="T14" fmla="*/ 163 w 213"/>
                <a:gd name="T15" fmla="*/ 126 h 126"/>
                <a:gd name="T16" fmla="*/ 213 w 213"/>
                <a:gd name="T17" fmla="*/ 76 h 126"/>
                <a:gd name="T18" fmla="*/ 163 w 213"/>
                <a:gd name="T19" fmla="*/ 2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26">
                  <a:moveTo>
                    <a:pt x="163" y="27"/>
                  </a:moveTo>
                  <a:cubicBezTo>
                    <a:pt x="159" y="27"/>
                    <a:pt x="156" y="28"/>
                    <a:pt x="152" y="28"/>
                  </a:cubicBezTo>
                  <a:cubicBezTo>
                    <a:pt x="141" y="12"/>
                    <a:pt x="121" y="0"/>
                    <a:pt x="99" y="0"/>
                  </a:cubicBezTo>
                  <a:cubicBezTo>
                    <a:pt x="66" y="0"/>
                    <a:pt x="39" y="25"/>
                    <a:pt x="36" y="56"/>
                  </a:cubicBezTo>
                  <a:cubicBezTo>
                    <a:pt x="35" y="56"/>
                    <a:pt x="35" y="56"/>
                    <a:pt x="35" y="56"/>
                  </a:cubicBezTo>
                  <a:cubicBezTo>
                    <a:pt x="15" y="56"/>
                    <a:pt x="0" y="72"/>
                    <a:pt x="0" y="91"/>
                  </a:cubicBezTo>
                  <a:cubicBezTo>
                    <a:pt x="0" y="110"/>
                    <a:pt x="15" y="126"/>
                    <a:pt x="35" y="126"/>
                  </a:cubicBezTo>
                  <a:cubicBezTo>
                    <a:pt x="163" y="126"/>
                    <a:pt x="163" y="126"/>
                    <a:pt x="163" y="126"/>
                  </a:cubicBezTo>
                  <a:cubicBezTo>
                    <a:pt x="191" y="126"/>
                    <a:pt x="213" y="104"/>
                    <a:pt x="213" y="76"/>
                  </a:cubicBezTo>
                  <a:cubicBezTo>
                    <a:pt x="213" y="49"/>
                    <a:pt x="191" y="27"/>
                    <a:pt x="163" y="27"/>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7" name="Freeform 97"/>
            <p:cNvSpPr>
              <a:spLocks/>
            </p:cNvSpPr>
            <p:nvPr/>
          </p:nvSpPr>
          <p:spPr bwMode="auto">
            <a:xfrm>
              <a:off x="5132388" y="-900113"/>
              <a:ext cx="409575" cy="468313"/>
            </a:xfrm>
            <a:custGeom>
              <a:avLst/>
              <a:gdLst>
                <a:gd name="T0" fmla="*/ 59 w 109"/>
                <a:gd name="T1" fmla="*/ 26 h 125"/>
                <a:gd name="T2" fmla="*/ 48 w 109"/>
                <a:gd name="T3" fmla="*/ 27 h 125"/>
                <a:gd name="T4" fmla="*/ 0 w 109"/>
                <a:gd name="T5" fmla="*/ 0 h 125"/>
                <a:gd name="T6" fmla="*/ 0 w 109"/>
                <a:gd name="T7" fmla="*/ 125 h 125"/>
                <a:gd name="T8" fmla="*/ 59 w 109"/>
                <a:gd name="T9" fmla="*/ 125 h 125"/>
                <a:gd name="T10" fmla="*/ 109 w 109"/>
                <a:gd name="T11" fmla="*/ 75 h 125"/>
                <a:gd name="T12" fmla="*/ 59 w 109"/>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109" h="125">
                  <a:moveTo>
                    <a:pt x="59" y="26"/>
                  </a:moveTo>
                  <a:cubicBezTo>
                    <a:pt x="55" y="26"/>
                    <a:pt x="52" y="27"/>
                    <a:pt x="48" y="27"/>
                  </a:cubicBezTo>
                  <a:cubicBezTo>
                    <a:pt x="38" y="12"/>
                    <a:pt x="20" y="1"/>
                    <a:pt x="0" y="0"/>
                  </a:cubicBezTo>
                  <a:cubicBezTo>
                    <a:pt x="0" y="125"/>
                    <a:pt x="0" y="125"/>
                    <a:pt x="0" y="125"/>
                  </a:cubicBezTo>
                  <a:cubicBezTo>
                    <a:pt x="59" y="125"/>
                    <a:pt x="59" y="125"/>
                    <a:pt x="59" y="125"/>
                  </a:cubicBezTo>
                  <a:cubicBezTo>
                    <a:pt x="87" y="125"/>
                    <a:pt x="109" y="103"/>
                    <a:pt x="109" y="75"/>
                  </a:cubicBezTo>
                  <a:cubicBezTo>
                    <a:pt x="109" y="48"/>
                    <a:pt x="87" y="26"/>
                    <a:pt x="59" y="2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8" name="Oval 98"/>
            <p:cNvSpPr>
              <a:spLocks noChangeArrowheads="1"/>
            </p:cNvSpPr>
            <p:nvPr/>
          </p:nvSpPr>
          <p:spPr bwMode="auto">
            <a:xfrm>
              <a:off x="6770688" y="-179388"/>
              <a:ext cx="338138" cy="341313"/>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9" name="Freeform 99"/>
            <p:cNvSpPr>
              <a:spLocks/>
            </p:cNvSpPr>
            <p:nvPr/>
          </p:nvSpPr>
          <p:spPr bwMode="auto">
            <a:xfrm>
              <a:off x="7015163" y="-6350"/>
              <a:ext cx="93663" cy="149225"/>
            </a:xfrm>
            <a:custGeom>
              <a:avLst/>
              <a:gdLst>
                <a:gd name="T0" fmla="*/ 25 w 25"/>
                <a:gd name="T1" fmla="*/ 0 h 40"/>
                <a:gd name="T2" fmla="*/ 0 w 25"/>
                <a:gd name="T3" fmla="*/ 40 h 40"/>
                <a:gd name="T4" fmla="*/ 1 w 25"/>
                <a:gd name="T5" fmla="*/ 40 h 40"/>
                <a:gd name="T6" fmla="*/ 25 w 25"/>
                <a:gd name="T7" fmla="*/ 0 h 40"/>
                <a:gd name="T8" fmla="*/ 25 w 25"/>
                <a:gd name="T9" fmla="*/ 0 h 40"/>
              </a:gdLst>
              <a:ahLst/>
              <a:cxnLst>
                <a:cxn ang="0">
                  <a:pos x="T0" y="T1"/>
                </a:cxn>
                <a:cxn ang="0">
                  <a:pos x="T2" y="T3"/>
                </a:cxn>
                <a:cxn ang="0">
                  <a:pos x="T4" y="T5"/>
                </a:cxn>
                <a:cxn ang="0">
                  <a:pos x="T6" y="T7"/>
                </a:cxn>
                <a:cxn ang="0">
                  <a:pos x="T8" y="T9"/>
                </a:cxn>
              </a:cxnLst>
              <a:rect l="0" t="0" r="r" b="b"/>
              <a:pathLst>
                <a:path w="25" h="40">
                  <a:moveTo>
                    <a:pt x="25" y="0"/>
                  </a:moveTo>
                  <a:cubicBezTo>
                    <a:pt x="25" y="17"/>
                    <a:pt x="15" y="32"/>
                    <a:pt x="0" y="40"/>
                  </a:cubicBezTo>
                  <a:cubicBezTo>
                    <a:pt x="1" y="40"/>
                    <a:pt x="1" y="40"/>
                    <a:pt x="1" y="40"/>
                  </a:cubicBezTo>
                  <a:cubicBezTo>
                    <a:pt x="15" y="32"/>
                    <a:pt x="25" y="17"/>
                    <a:pt x="25" y="0"/>
                  </a:cubicBezTo>
                  <a:cubicBezTo>
                    <a:pt x="25" y="0"/>
                    <a:pt x="25" y="0"/>
                    <a:pt x="25" y="0"/>
                  </a:cubicBezTo>
                </a:path>
              </a:pathLst>
            </a:custGeom>
            <a:solidFill>
              <a:srgbClr val="61B9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0" name="Freeform 100"/>
            <p:cNvSpPr>
              <a:spLocks/>
            </p:cNvSpPr>
            <p:nvPr/>
          </p:nvSpPr>
          <p:spPr bwMode="auto">
            <a:xfrm>
              <a:off x="6946900" y="-168275"/>
              <a:ext cx="161925" cy="311150"/>
            </a:xfrm>
            <a:custGeom>
              <a:avLst/>
              <a:gdLst>
                <a:gd name="T0" fmla="*/ 12 w 43"/>
                <a:gd name="T1" fmla="*/ 0 h 83"/>
                <a:gd name="T2" fmla="*/ 0 w 43"/>
                <a:gd name="T3" fmla="*/ 38 h 83"/>
                <a:gd name="T4" fmla="*/ 18 w 43"/>
                <a:gd name="T5" fmla="*/ 83 h 83"/>
                <a:gd name="T6" fmla="*/ 43 w 43"/>
                <a:gd name="T7" fmla="*/ 43 h 83"/>
                <a:gd name="T8" fmla="*/ 12 w 43"/>
                <a:gd name="T9" fmla="*/ 0 h 83"/>
              </a:gdLst>
              <a:ahLst/>
              <a:cxnLst>
                <a:cxn ang="0">
                  <a:pos x="T0" y="T1"/>
                </a:cxn>
                <a:cxn ang="0">
                  <a:pos x="T2" y="T3"/>
                </a:cxn>
                <a:cxn ang="0">
                  <a:pos x="T4" y="T5"/>
                </a:cxn>
                <a:cxn ang="0">
                  <a:pos x="T6" y="T7"/>
                </a:cxn>
                <a:cxn ang="0">
                  <a:pos x="T8" y="T9"/>
                </a:cxn>
              </a:cxnLst>
              <a:rect l="0" t="0" r="r" b="b"/>
              <a:pathLst>
                <a:path w="43" h="83">
                  <a:moveTo>
                    <a:pt x="12" y="0"/>
                  </a:moveTo>
                  <a:cubicBezTo>
                    <a:pt x="5" y="10"/>
                    <a:pt x="0" y="23"/>
                    <a:pt x="0" y="38"/>
                  </a:cubicBezTo>
                  <a:cubicBezTo>
                    <a:pt x="0" y="56"/>
                    <a:pt x="7" y="71"/>
                    <a:pt x="18" y="83"/>
                  </a:cubicBezTo>
                  <a:cubicBezTo>
                    <a:pt x="33" y="75"/>
                    <a:pt x="43" y="60"/>
                    <a:pt x="43" y="43"/>
                  </a:cubicBezTo>
                  <a:cubicBezTo>
                    <a:pt x="43" y="23"/>
                    <a:pt x="30" y="6"/>
                    <a:pt x="12"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1" name="Freeform 101"/>
            <p:cNvSpPr>
              <a:spLocks/>
            </p:cNvSpPr>
            <p:nvPr/>
          </p:nvSpPr>
          <p:spPr bwMode="auto">
            <a:xfrm>
              <a:off x="6977063" y="-273050"/>
              <a:ext cx="762000" cy="490538"/>
            </a:xfrm>
            <a:custGeom>
              <a:avLst/>
              <a:gdLst>
                <a:gd name="T0" fmla="*/ 71 w 203"/>
                <a:gd name="T1" fmla="*/ 0 h 131"/>
                <a:gd name="T2" fmla="*/ 80 w 203"/>
                <a:gd name="T3" fmla="*/ 0 h 131"/>
                <a:gd name="T4" fmla="*/ 144 w 203"/>
                <a:gd name="T5" fmla="*/ 36 h 131"/>
                <a:gd name="T6" fmla="*/ 148 w 203"/>
                <a:gd name="T7" fmla="*/ 36 h 131"/>
                <a:gd name="T8" fmla="*/ 203 w 203"/>
                <a:gd name="T9" fmla="*/ 86 h 131"/>
                <a:gd name="T10" fmla="*/ 148 w 203"/>
                <a:gd name="T11" fmla="*/ 131 h 131"/>
                <a:gd name="T12" fmla="*/ 71 w 203"/>
                <a:gd name="T13" fmla="*/ 131 h 131"/>
                <a:gd name="T14" fmla="*/ 0 w 203"/>
                <a:gd name="T15" fmla="*/ 65 h 131"/>
                <a:gd name="T16" fmla="*/ 71 w 203"/>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131">
                  <a:moveTo>
                    <a:pt x="71" y="0"/>
                  </a:moveTo>
                  <a:cubicBezTo>
                    <a:pt x="80" y="0"/>
                    <a:pt x="80" y="0"/>
                    <a:pt x="80" y="0"/>
                  </a:cubicBezTo>
                  <a:cubicBezTo>
                    <a:pt x="108" y="0"/>
                    <a:pt x="133" y="12"/>
                    <a:pt x="144" y="36"/>
                  </a:cubicBezTo>
                  <a:cubicBezTo>
                    <a:pt x="148" y="36"/>
                    <a:pt x="148" y="36"/>
                    <a:pt x="148" y="36"/>
                  </a:cubicBezTo>
                  <a:cubicBezTo>
                    <a:pt x="176" y="36"/>
                    <a:pt x="203" y="58"/>
                    <a:pt x="203" y="86"/>
                  </a:cubicBezTo>
                  <a:cubicBezTo>
                    <a:pt x="203" y="113"/>
                    <a:pt x="176" y="131"/>
                    <a:pt x="148" y="131"/>
                  </a:cubicBezTo>
                  <a:cubicBezTo>
                    <a:pt x="71" y="131"/>
                    <a:pt x="71" y="131"/>
                    <a:pt x="71" y="131"/>
                  </a:cubicBezTo>
                  <a:cubicBezTo>
                    <a:pt x="32" y="131"/>
                    <a:pt x="0" y="104"/>
                    <a:pt x="0" y="65"/>
                  </a:cubicBezTo>
                  <a:cubicBezTo>
                    <a:pt x="0" y="26"/>
                    <a:pt x="32" y="0"/>
                    <a:pt x="71" y="0"/>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2" name="Freeform 102"/>
            <p:cNvSpPr>
              <a:spLocks/>
            </p:cNvSpPr>
            <p:nvPr/>
          </p:nvSpPr>
          <p:spPr bwMode="auto">
            <a:xfrm>
              <a:off x="7285038" y="-273050"/>
              <a:ext cx="454025" cy="490538"/>
            </a:xfrm>
            <a:custGeom>
              <a:avLst/>
              <a:gdLst>
                <a:gd name="T0" fmla="*/ 66 w 121"/>
                <a:gd name="T1" fmla="*/ 36 h 131"/>
                <a:gd name="T2" fmla="*/ 62 w 121"/>
                <a:gd name="T3" fmla="*/ 36 h 131"/>
                <a:gd name="T4" fmla="*/ 0 w 121"/>
                <a:gd name="T5" fmla="*/ 0 h 131"/>
                <a:gd name="T6" fmla="*/ 0 w 121"/>
                <a:gd name="T7" fmla="*/ 131 h 131"/>
                <a:gd name="T8" fmla="*/ 66 w 121"/>
                <a:gd name="T9" fmla="*/ 131 h 131"/>
                <a:gd name="T10" fmla="*/ 121 w 121"/>
                <a:gd name="T11" fmla="*/ 86 h 131"/>
                <a:gd name="T12" fmla="*/ 66 w 121"/>
                <a:gd name="T13" fmla="*/ 36 h 131"/>
              </a:gdLst>
              <a:ahLst/>
              <a:cxnLst>
                <a:cxn ang="0">
                  <a:pos x="T0" y="T1"/>
                </a:cxn>
                <a:cxn ang="0">
                  <a:pos x="T2" y="T3"/>
                </a:cxn>
                <a:cxn ang="0">
                  <a:pos x="T4" y="T5"/>
                </a:cxn>
                <a:cxn ang="0">
                  <a:pos x="T6" y="T7"/>
                </a:cxn>
                <a:cxn ang="0">
                  <a:pos x="T8" y="T9"/>
                </a:cxn>
                <a:cxn ang="0">
                  <a:pos x="T10" y="T11"/>
                </a:cxn>
                <a:cxn ang="0">
                  <a:pos x="T12" y="T13"/>
                </a:cxn>
              </a:cxnLst>
              <a:rect l="0" t="0" r="r" b="b"/>
              <a:pathLst>
                <a:path w="121" h="131">
                  <a:moveTo>
                    <a:pt x="66" y="36"/>
                  </a:moveTo>
                  <a:cubicBezTo>
                    <a:pt x="62" y="36"/>
                    <a:pt x="62" y="36"/>
                    <a:pt x="62" y="36"/>
                  </a:cubicBezTo>
                  <a:cubicBezTo>
                    <a:pt x="51" y="13"/>
                    <a:pt x="28" y="1"/>
                    <a:pt x="0" y="0"/>
                  </a:cubicBezTo>
                  <a:cubicBezTo>
                    <a:pt x="0" y="131"/>
                    <a:pt x="0" y="131"/>
                    <a:pt x="0" y="131"/>
                  </a:cubicBezTo>
                  <a:cubicBezTo>
                    <a:pt x="66" y="131"/>
                    <a:pt x="66" y="131"/>
                    <a:pt x="66" y="131"/>
                  </a:cubicBezTo>
                  <a:cubicBezTo>
                    <a:pt x="94" y="131"/>
                    <a:pt x="121" y="113"/>
                    <a:pt x="121" y="86"/>
                  </a:cubicBezTo>
                  <a:cubicBezTo>
                    <a:pt x="121" y="58"/>
                    <a:pt x="94" y="36"/>
                    <a:pt x="66" y="3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3" name="Oval 103"/>
            <p:cNvSpPr>
              <a:spLocks noChangeArrowheads="1"/>
            </p:cNvSpPr>
            <p:nvPr/>
          </p:nvSpPr>
          <p:spPr bwMode="auto">
            <a:xfrm>
              <a:off x="4335463" y="439738"/>
              <a:ext cx="188913" cy="19050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4" name="Freeform 104"/>
            <p:cNvSpPr>
              <a:spLocks/>
            </p:cNvSpPr>
            <p:nvPr/>
          </p:nvSpPr>
          <p:spPr bwMode="auto">
            <a:xfrm>
              <a:off x="4395788" y="488950"/>
              <a:ext cx="68263" cy="93663"/>
            </a:xfrm>
            <a:custGeom>
              <a:avLst/>
              <a:gdLst>
                <a:gd name="T0" fmla="*/ 18 w 18"/>
                <a:gd name="T1" fmla="*/ 16 h 25"/>
                <a:gd name="T2" fmla="*/ 9 w 18"/>
                <a:gd name="T3" fmla="*/ 25 h 25"/>
                <a:gd name="T4" fmla="*/ 0 w 18"/>
                <a:gd name="T5" fmla="*/ 16 h 25"/>
                <a:gd name="T6" fmla="*/ 9 w 18"/>
                <a:gd name="T7" fmla="*/ 0 h 25"/>
                <a:gd name="T8" fmla="*/ 18 w 18"/>
                <a:gd name="T9" fmla="*/ 16 h 25"/>
              </a:gdLst>
              <a:ahLst/>
              <a:cxnLst>
                <a:cxn ang="0">
                  <a:pos x="T0" y="T1"/>
                </a:cxn>
                <a:cxn ang="0">
                  <a:pos x="T2" y="T3"/>
                </a:cxn>
                <a:cxn ang="0">
                  <a:pos x="T4" y="T5"/>
                </a:cxn>
                <a:cxn ang="0">
                  <a:pos x="T6" y="T7"/>
                </a:cxn>
                <a:cxn ang="0">
                  <a:pos x="T8" y="T9"/>
                </a:cxn>
              </a:cxnLst>
              <a:rect l="0" t="0" r="r" b="b"/>
              <a:pathLst>
                <a:path w="18" h="25">
                  <a:moveTo>
                    <a:pt x="18" y="16"/>
                  </a:moveTo>
                  <a:cubicBezTo>
                    <a:pt x="18" y="21"/>
                    <a:pt x="14" y="25"/>
                    <a:pt x="9" y="25"/>
                  </a:cubicBezTo>
                  <a:cubicBezTo>
                    <a:pt x="4" y="25"/>
                    <a:pt x="0" y="21"/>
                    <a:pt x="0" y="16"/>
                  </a:cubicBezTo>
                  <a:cubicBezTo>
                    <a:pt x="0" y="11"/>
                    <a:pt x="9" y="0"/>
                    <a:pt x="9" y="0"/>
                  </a:cubicBezTo>
                  <a:cubicBezTo>
                    <a:pt x="9" y="0"/>
                    <a:pt x="18" y="11"/>
                    <a:pt x="18" y="1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5" name="Oval 105"/>
            <p:cNvSpPr>
              <a:spLocks noChangeArrowheads="1"/>
            </p:cNvSpPr>
            <p:nvPr/>
          </p:nvSpPr>
          <p:spPr bwMode="auto">
            <a:xfrm>
              <a:off x="4516438" y="161925"/>
              <a:ext cx="250825" cy="24765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6" name="Freeform 106"/>
            <p:cNvSpPr>
              <a:spLocks/>
            </p:cNvSpPr>
            <p:nvPr/>
          </p:nvSpPr>
          <p:spPr bwMode="auto">
            <a:xfrm>
              <a:off x="4587875" y="214313"/>
              <a:ext cx="109538" cy="142875"/>
            </a:xfrm>
            <a:custGeom>
              <a:avLst/>
              <a:gdLst>
                <a:gd name="T0" fmla="*/ 15 w 29"/>
                <a:gd name="T1" fmla="*/ 0 h 38"/>
                <a:gd name="T2" fmla="*/ 0 w 29"/>
                <a:gd name="T3" fmla="*/ 23 h 38"/>
                <a:gd name="T4" fmla="*/ 12 w 29"/>
                <a:gd name="T5" fmla="*/ 38 h 38"/>
                <a:gd name="T6" fmla="*/ 15 w 29"/>
                <a:gd name="T7" fmla="*/ 12 h 38"/>
                <a:gd name="T8" fmla="*/ 17 w 29"/>
                <a:gd name="T9" fmla="*/ 38 h 38"/>
                <a:gd name="T10" fmla="*/ 29 w 29"/>
                <a:gd name="T11" fmla="*/ 23 h 38"/>
                <a:gd name="T12" fmla="*/ 15 w 29"/>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15" y="0"/>
                  </a:moveTo>
                  <a:cubicBezTo>
                    <a:pt x="15" y="0"/>
                    <a:pt x="0" y="9"/>
                    <a:pt x="0" y="23"/>
                  </a:cubicBezTo>
                  <a:cubicBezTo>
                    <a:pt x="0" y="33"/>
                    <a:pt x="8" y="36"/>
                    <a:pt x="12" y="38"/>
                  </a:cubicBezTo>
                  <a:cubicBezTo>
                    <a:pt x="15" y="12"/>
                    <a:pt x="15" y="12"/>
                    <a:pt x="15" y="12"/>
                  </a:cubicBezTo>
                  <a:cubicBezTo>
                    <a:pt x="17" y="38"/>
                    <a:pt x="17" y="38"/>
                    <a:pt x="17" y="38"/>
                  </a:cubicBezTo>
                  <a:cubicBezTo>
                    <a:pt x="21" y="36"/>
                    <a:pt x="29" y="33"/>
                    <a:pt x="29" y="23"/>
                  </a:cubicBezTo>
                  <a:cubicBezTo>
                    <a:pt x="29" y="9"/>
                    <a:pt x="15" y="0"/>
                    <a:pt x="15"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7" name="Oval 107"/>
            <p:cNvSpPr>
              <a:spLocks noChangeArrowheads="1"/>
            </p:cNvSpPr>
            <p:nvPr/>
          </p:nvSpPr>
          <p:spPr bwMode="auto">
            <a:xfrm>
              <a:off x="6962775" y="-720725"/>
              <a:ext cx="225425" cy="225425"/>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8" name="Oval 108"/>
            <p:cNvSpPr>
              <a:spLocks noChangeArrowheads="1"/>
            </p:cNvSpPr>
            <p:nvPr/>
          </p:nvSpPr>
          <p:spPr bwMode="auto">
            <a:xfrm>
              <a:off x="7037388" y="-644525"/>
              <a:ext cx="79375" cy="77788"/>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9" name="Oval 109"/>
            <p:cNvSpPr>
              <a:spLocks noChangeArrowheads="1"/>
            </p:cNvSpPr>
            <p:nvPr/>
          </p:nvSpPr>
          <p:spPr bwMode="auto">
            <a:xfrm>
              <a:off x="7062788" y="-674688"/>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0" name="Freeform 110"/>
            <p:cNvSpPr>
              <a:spLocks/>
            </p:cNvSpPr>
            <p:nvPr/>
          </p:nvSpPr>
          <p:spPr bwMode="auto">
            <a:xfrm>
              <a:off x="7026275" y="-655638"/>
              <a:ext cx="22225" cy="22225"/>
            </a:xfrm>
            <a:custGeom>
              <a:avLst/>
              <a:gdLst>
                <a:gd name="T0" fmla="*/ 5 w 6"/>
                <a:gd name="T1" fmla="*/ 1 h 6"/>
                <a:gd name="T2" fmla="*/ 5 w 6"/>
                <a:gd name="T3" fmla="*/ 5 h 6"/>
                <a:gd name="T4" fmla="*/ 1 w 6"/>
                <a:gd name="T5" fmla="*/ 5 h 6"/>
                <a:gd name="T6" fmla="*/ 1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6" y="4"/>
                    <a:pt x="5" y="5"/>
                  </a:cubicBezTo>
                  <a:cubicBezTo>
                    <a:pt x="4" y="6"/>
                    <a:pt x="2" y="6"/>
                    <a:pt x="1" y="5"/>
                  </a:cubicBezTo>
                  <a:cubicBezTo>
                    <a:pt x="0" y="4"/>
                    <a:pt x="0" y="2"/>
                    <a:pt x="1" y="1"/>
                  </a:cubicBezTo>
                  <a:cubicBezTo>
                    <a:pt x="2" y="0"/>
                    <a:pt x="4" y="0"/>
                    <a:pt x="5" y="1"/>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1" name="Oval 111"/>
            <p:cNvSpPr>
              <a:spLocks noChangeArrowheads="1"/>
            </p:cNvSpPr>
            <p:nvPr/>
          </p:nvSpPr>
          <p:spPr bwMode="auto">
            <a:xfrm>
              <a:off x="7010400" y="-619125"/>
              <a:ext cx="19050"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2" name="Freeform 112"/>
            <p:cNvSpPr>
              <a:spLocks/>
            </p:cNvSpPr>
            <p:nvPr/>
          </p:nvSpPr>
          <p:spPr bwMode="auto">
            <a:xfrm>
              <a:off x="7026275" y="-581025"/>
              <a:ext cx="22225" cy="25400"/>
            </a:xfrm>
            <a:custGeom>
              <a:avLst/>
              <a:gdLst>
                <a:gd name="T0" fmla="*/ 1 w 6"/>
                <a:gd name="T1" fmla="*/ 2 h 7"/>
                <a:gd name="T2" fmla="*/ 5 w 6"/>
                <a:gd name="T3" fmla="*/ 2 h 7"/>
                <a:gd name="T4" fmla="*/ 5 w 6"/>
                <a:gd name="T5" fmla="*/ 6 h 7"/>
                <a:gd name="T6" fmla="*/ 1 w 6"/>
                <a:gd name="T7" fmla="*/ 6 h 7"/>
                <a:gd name="T8" fmla="*/ 1 w 6"/>
                <a:gd name="T9" fmla="*/ 2 h 7"/>
              </a:gdLst>
              <a:ahLst/>
              <a:cxnLst>
                <a:cxn ang="0">
                  <a:pos x="T0" y="T1"/>
                </a:cxn>
                <a:cxn ang="0">
                  <a:pos x="T2" y="T3"/>
                </a:cxn>
                <a:cxn ang="0">
                  <a:pos x="T4" y="T5"/>
                </a:cxn>
                <a:cxn ang="0">
                  <a:pos x="T6" y="T7"/>
                </a:cxn>
                <a:cxn ang="0">
                  <a:pos x="T8" y="T9"/>
                </a:cxn>
              </a:cxnLst>
              <a:rect l="0" t="0" r="r" b="b"/>
              <a:pathLst>
                <a:path w="6" h="7">
                  <a:moveTo>
                    <a:pt x="1" y="2"/>
                  </a:moveTo>
                  <a:cubicBezTo>
                    <a:pt x="2" y="0"/>
                    <a:pt x="4" y="0"/>
                    <a:pt x="5" y="2"/>
                  </a:cubicBezTo>
                  <a:cubicBezTo>
                    <a:pt x="6" y="3"/>
                    <a:pt x="6" y="5"/>
                    <a:pt x="5" y="6"/>
                  </a:cubicBezTo>
                  <a:cubicBezTo>
                    <a:pt x="4" y="7"/>
                    <a:pt x="2" y="7"/>
                    <a:pt x="1" y="6"/>
                  </a:cubicBezTo>
                  <a:cubicBezTo>
                    <a:pt x="0" y="5"/>
                    <a:pt x="0" y="3"/>
                    <a:pt x="1" y="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3" name="Oval 113"/>
            <p:cNvSpPr>
              <a:spLocks noChangeArrowheads="1"/>
            </p:cNvSpPr>
            <p:nvPr/>
          </p:nvSpPr>
          <p:spPr bwMode="auto">
            <a:xfrm>
              <a:off x="7062788" y="-561975"/>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4" name="Freeform 114"/>
            <p:cNvSpPr>
              <a:spLocks/>
            </p:cNvSpPr>
            <p:nvPr/>
          </p:nvSpPr>
          <p:spPr bwMode="auto">
            <a:xfrm>
              <a:off x="7100888" y="-581025"/>
              <a:ext cx="26988" cy="25400"/>
            </a:xfrm>
            <a:custGeom>
              <a:avLst/>
              <a:gdLst>
                <a:gd name="T0" fmla="*/ 2 w 7"/>
                <a:gd name="T1" fmla="*/ 6 h 7"/>
                <a:gd name="T2" fmla="*/ 2 w 7"/>
                <a:gd name="T3" fmla="*/ 2 h 7"/>
                <a:gd name="T4" fmla="*/ 6 w 7"/>
                <a:gd name="T5" fmla="*/ 2 h 7"/>
                <a:gd name="T6" fmla="*/ 6 w 7"/>
                <a:gd name="T7" fmla="*/ 6 h 7"/>
                <a:gd name="T8" fmla="*/ 2 w 7"/>
                <a:gd name="T9" fmla="*/ 6 h 7"/>
              </a:gdLst>
              <a:ahLst/>
              <a:cxnLst>
                <a:cxn ang="0">
                  <a:pos x="T0" y="T1"/>
                </a:cxn>
                <a:cxn ang="0">
                  <a:pos x="T2" y="T3"/>
                </a:cxn>
                <a:cxn ang="0">
                  <a:pos x="T4" y="T5"/>
                </a:cxn>
                <a:cxn ang="0">
                  <a:pos x="T6" y="T7"/>
                </a:cxn>
                <a:cxn ang="0">
                  <a:pos x="T8" y="T9"/>
                </a:cxn>
              </a:cxnLst>
              <a:rect l="0" t="0" r="r" b="b"/>
              <a:pathLst>
                <a:path w="7" h="7">
                  <a:moveTo>
                    <a:pt x="2" y="6"/>
                  </a:moveTo>
                  <a:cubicBezTo>
                    <a:pt x="0" y="5"/>
                    <a:pt x="0" y="3"/>
                    <a:pt x="2" y="2"/>
                  </a:cubicBezTo>
                  <a:cubicBezTo>
                    <a:pt x="3" y="0"/>
                    <a:pt x="5" y="0"/>
                    <a:pt x="6" y="2"/>
                  </a:cubicBezTo>
                  <a:cubicBezTo>
                    <a:pt x="7" y="3"/>
                    <a:pt x="7" y="5"/>
                    <a:pt x="6" y="6"/>
                  </a:cubicBezTo>
                  <a:cubicBezTo>
                    <a:pt x="5" y="7"/>
                    <a:pt x="3" y="7"/>
                    <a:pt x="2" y="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5" name="Oval 115"/>
            <p:cNvSpPr>
              <a:spLocks noChangeArrowheads="1"/>
            </p:cNvSpPr>
            <p:nvPr/>
          </p:nvSpPr>
          <p:spPr bwMode="auto">
            <a:xfrm>
              <a:off x="7119938" y="-619125"/>
              <a:ext cx="22225"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6" name="Freeform 116"/>
            <p:cNvSpPr>
              <a:spLocks/>
            </p:cNvSpPr>
            <p:nvPr/>
          </p:nvSpPr>
          <p:spPr bwMode="auto">
            <a:xfrm>
              <a:off x="7100888" y="-655638"/>
              <a:ext cx="26988" cy="22225"/>
            </a:xfrm>
            <a:custGeom>
              <a:avLst/>
              <a:gdLst>
                <a:gd name="T0" fmla="*/ 6 w 7"/>
                <a:gd name="T1" fmla="*/ 5 h 6"/>
                <a:gd name="T2" fmla="*/ 2 w 7"/>
                <a:gd name="T3" fmla="*/ 5 h 6"/>
                <a:gd name="T4" fmla="*/ 2 w 7"/>
                <a:gd name="T5" fmla="*/ 1 h 6"/>
                <a:gd name="T6" fmla="*/ 6 w 7"/>
                <a:gd name="T7" fmla="*/ 1 h 6"/>
                <a:gd name="T8" fmla="*/ 6 w 7"/>
                <a:gd name="T9" fmla="*/ 5 h 6"/>
              </a:gdLst>
              <a:ahLst/>
              <a:cxnLst>
                <a:cxn ang="0">
                  <a:pos x="T0" y="T1"/>
                </a:cxn>
                <a:cxn ang="0">
                  <a:pos x="T2" y="T3"/>
                </a:cxn>
                <a:cxn ang="0">
                  <a:pos x="T4" y="T5"/>
                </a:cxn>
                <a:cxn ang="0">
                  <a:pos x="T6" y="T7"/>
                </a:cxn>
                <a:cxn ang="0">
                  <a:pos x="T8" y="T9"/>
                </a:cxn>
              </a:cxnLst>
              <a:rect l="0" t="0" r="r" b="b"/>
              <a:pathLst>
                <a:path w="7" h="6">
                  <a:moveTo>
                    <a:pt x="6" y="5"/>
                  </a:moveTo>
                  <a:cubicBezTo>
                    <a:pt x="5" y="6"/>
                    <a:pt x="3" y="6"/>
                    <a:pt x="2" y="5"/>
                  </a:cubicBezTo>
                  <a:cubicBezTo>
                    <a:pt x="0" y="4"/>
                    <a:pt x="0" y="2"/>
                    <a:pt x="2" y="1"/>
                  </a:cubicBezTo>
                  <a:cubicBezTo>
                    <a:pt x="3" y="0"/>
                    <a:pt x="5" y="0"/>
                    <a:pt x="6" y="1"/>
                  </a:cubicBezTo>
                  <a:cubicBezTo>
                    <a:pt x="7" y="2"/>
                    <a:pt x="7" y="4"/>
                    <a:pt x="6" y="5"/>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sp>
        <p:nvSpPr>
          <p:cNvPr id="2" name="文本框 1"/>
          <p:cNvSpPr txBox="1"/>
          <p:nvPr/>
        </p:nvSpPr>
        <p:spPr>
          <a:xfrm>
            <a:off x="831445" y="493686"/>
            <a:ext cx="1422184" cy="830997"/>
          </a:xfrm>
          <a:prstGeom prst="rect">
            <a:avLst/>
          </a:prstGeom>
          <a:noFill/>
        </p:spPr>
        <p:txBody>
          <a:bodyPr wrap="none" rtlCol="0">
            <a:spAutoFit/>
          </a:bodyPr>
          <a:lstStyle>
            <a:defPPr>
              <a:defRPr lang="zh-CN"/>
            </a:defPPr>
            <a:lvl1pPr>
              <a:defRPr sz="4400" b="1">
                <a:solidFill>
                  <a:schemeClr val="bg1"/>
                </a:solidFill>
              </a:defRPr>
            </a:lvl1pPr>
          </a:lstStyle>
          <a:p>
            <a:r>
              <a:rPr lang="zh-CN" altLang="en-US" sz="4800" b="0" dirty="0">
                <a:ea typeface="迷你简粗倩" panose="03000509000000000000" pitchFamily="65" charset="-122"/>
              </a:rPr>
              <a:t>目录</a:t>
            </a:r>
          </a:p>
        </p:txBody>
      </p:sp>
      <p:grpSp>
        <p:nvGrpSpPr>
          <p:cNvPr id="3" name="组合 2"/>
          <p:cNvGrpSpPr>
            <a:grpSpLocks noChangeAspect="1"/>
          </p:cNvGrpSpPr>
          <p:nvPr/>
        </p:nvGrpSpPr>
        <p:grpSpPr>
          <a:xfrm>
            <a:off x="3485112" y="1166771"/>
            <a:ext cx="1046230" cy="1152000"/>
            <a:chOff x="2843978" y="2815939"/>
            <a:chExt cx="1623324" cy="1787438"/>
          </a:xfrm>
        </p:grpSpPr>
        <p:sp>
          <p:nvSpPr>
            <p:cNvPr id="119" name="Freeform 19"/>
            <p:cNvSpPr>
              <a:spLocks/>
            </p:cNvSpPr>
            <p:nvPr/>
          </p:nvSpPr>
          <p:spPr bwMode="auto">
            <a:xfrm>
              <a:off x="2962037" y="2965876"/>
              <a:ext cx="94449" cy="56669"/>
            </a:xfrm>
            <a:custGeom>
              <a:avLst/>
              <a:gdLst>
                <a:gd name="T0" fmla="*/ 23 w 34"/>
                <a:gd name="T1" fmla="*/ 0 h 20"/>
                <a:gd name="T2" fmla="*/ 34 w 34"/>
                <a:gd name="T3" fmla="*/ 10 h 20"/>
                <a:gd name="T4" fmla="*/ 23 w 34"/>
                <a:gd name="T5" fmla="*/ 20 h 20"/>
                <a:gd name="T6" fmla="*/ 11 w 34"/>
                <a:gd name="T7" fmla="*/ 20 h 20"/>
                <a:gd name="T8" fmla="*/ 0 w 34"/>
                <a:gd name="T9" fmla="*/ 10 h 20"/>
                <a:gd name="T10" fmla="*/ 11 w 34"/>
                <a:gd name="T11" fmla="*/ 0 h 20"/>
                <a:gd name="T12" fmla="*/ 23 w 3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3" y="0"/>
                  </a:moveTo>
                  <a:cubicBezTo>
                    <a:pt x="29" y="0"/>
                    <a:pt x="34" y="4"/>
                    <a:pt x="34" y="10"/>
                  </a:cubicBezTo>
                  <a:cubicBezTo>
                    <a:pt x="34" y="16"/>
                    <a:pt x="29" y="20"/>
                    <a:pt x="23" y="20"/>
                  </a:cubicBezTo>
                  <a:cubicBezTo>
                    <a:pt x="11" y="20"/>
                    <a:pt x="11" y="20"/>
                    <a:pt x="11" y="20"/>
                  </a:cubicBezTo>
                  <a:cubicBezTo>
                    <a:pt x="5" y="20"/>
                    <a:pt x="0" y="16"/>
                    <a:pt x="0" y="10"/>
                  </a:cubicBezTo>
                  <a:cubicBezTo>
                    <a:pt x="0" y="4"/>
                    <a:pt x="5" y="0"/>
                    <a:pt x="11" y="0"/>
                  </a:cubicBezTo>
                  <a:lnTo>
                    <a:pt x="23" y="0"/>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0" name="Freeform 20"/>
            <p:cNvSpPr>
              <a:spLocks/>
            </p:cNvSpPr>
            <p:nvPr/>
          </p:nvSpPr>
          <p:spPr bwMode="auto">
            <a:xfrm>
              <a:off x="3017525" y="3167760"/>
              <a:ext cx="97989" cy="83823"/>
            </a:xfrm>
            <a:custGeom>
              <a:avLst/>
              <a:gdLst>
                <a:gd name="T0" fmla="*/ 18 w 35"/>
                <a:gd name="T1" fmla="*/ 3 h 30"/>
                <a:gd name="T2" fmla="*/ 32 w 35"/>
                <a:gd name="T3" fmla="*/ 7 h 30"/>
                <a:gd name="T4" fmla="*/ 28 w 35"/>
                <a:gd name="T5" fmla="*/ 21 h 30"/>
                <a:gd name="T6" fmla="*/ 17 w 35"/>
                <a:gd name="T7" fmla="*/ 27 h 30"/>
                <a:gd name="T8" fmla="*/ 3 w 35"/>
                <a:gd name="T9" fmla="*/ 23 h 30"/>
                <a:gd name="T10" fmla="*/ 7 w 35"/>
                <a:gd name="T11" fmla="*/ 9 h 30"/>
                <a:gd name="T12" fmla="*/ 18 w 35"/>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18" y="3"/>
                  </a:moveTo>
                  <a:cubicBezTo>
                    <a:pt x="23" y="0"/>
                    <a:pt x="29" y="2"/>
                    <a:pt x="32" y="7"/>
                  </a:cubicBezTo>
                  <a:cubicBezTo>
                    <a:pt x="35" y="12"/>
                    <a:pt x="33" y="18"/>
                    <a:pt x="28" y="21"/>
                  </a:cubicBezTo>
                  <a:cubicBezTo>
                    <a:pt x="17" y="27"/>
                    <a:pt x="17" y="27"/>
                    <a:pt x="17" y="27"/>
                  </a:cubicBezTo>
                  <a:cubicBezTo>
                    <a:pt x="12" y="30"/>
                    <a:pt x="6" y="28"/>
                    <a:pt x="3" y="23"/>
                  </a:cubicBezTo>
                  <a:cubicBezTo>
                    <a:pt x="0" y="18"/>
                    <a:pt x="2" y="12"/>
                    <a:pt x="7" y="9"/>
                  </a:cubicBezTo>
                  <a:lnTo>
                    <a:pt x="18" y="3"/>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1" name="Freeform 21"/>
            <p:cNvSpPr>
              <a:spLocks/>
            </p:cNvSpPr>
            <p:nvPr/>
          </p:nvSpPr>
          <p:spPr bwMode="auto">
            <a:xfrm>
              <a:off x="3182809" y="3318878"/>
              <a:ext cx="83823" cy="96810"/>
            </a:xfrm>
            <a:custGeom>
              <a:avLst/>
              <a:gdLst>
                <a:gd name="T0" fmla="*/ 9 w 30"/>
                <a:gd name="T1" fmla="*/ 7 h 35"/>
                <a:gd name="T2" fmla="*/ 23 w 30"/>
                <a:gd name="T3" fmla="*/ 3 h 35"/>
                <a:gd name="T4" fmla="*/ 27 w 30"/>
                <a:gd name="T5" fmla="*/ 17 h 35"/>
                <a:gd name="T6" fmla="*/ 21 w 30"/>
                <a:gd name="T7" fmla="*/ 28 h 35"/>
                <a:gd name="T8" fmla="*/ 7 w 30"/>
                <a:gd name="T9" fmla="*/ 32 h 35"/>
                <a:gd name="T10" fmla="*/ 3 w 30"/>
                <a:gd name="T11" fmla="*/ 18 h 35"/>
                <a:gd name="T12" fmla="*/ 9 w 30"/>
                <a:gd name="T13" fmla="*/ 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9" y="7"/>
                  </a:moveTo>
                  <a:cubicBezTo>
                    <a:pt x="12" y="2"/>
                    <a:pt x="18" y="0"/>
                    <a:pt x="23" y="3"/>
                  </a:cubicBezTo>
                  <a:cubicBezTo>
                    <a:pt x="28" y="6"/>
                    <a:pt x="30" y="12"/>
                    <a:pt x="27" y="17"/>
                  </a:cubicBezTo>
                  <a:cubicBezTo>
                    <a:pt x="21" y="28"/>
                    <a:pt x="21" y="28"/>
                    <a:pt x="21" y="28"/>
                  </a:cubicBezTo>
                  <a:cubicBezTo>
                    <a:pt x="18" y="33"/>
                    <a:pt x="12" y="35"/>
                    <a:pt x="7" y="32"/>
                  </a:cubicBezTo>
                  <a:cubicBezTo>
                    <a:pt x="2" y="29"/>
                    <a:pt x="0" y="23"/>
                    <a:pt x="3" y="18"/>
                  </a:cubicBezTo>
                  <a:lnTo>
                    <a:pt x="9" y="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2" name="Freeform 22"/>
            <p:cNvSpPr>
              <a:spLocks/>
            </p:cNvSpPr>
            <p:nvPr/>
          </p:nvSpPr>
          <p:spPr bwMode="auto">
            <a:xfrm>
              <a:off x="3411846" y="3376728"/>
              <a:ext cx="55488" cy="95629"/>
            </a:xfrm>
            <a:custGeom>
              <a:avLst/>
              <a:gdLst>
                <a:gd name="T0" fmla="*/ 0 w 20"/>
                <a:gd name="T1" fmla="*/ 11 h 34"/>
                <a:gd name="T2" fmla="*/ 10 w 20"/>
                <a:gd name="T3" fmla="*/ 0 h 34"/>
                <a:gd name="T4" fmla="*/ 20 w 20"/>
                <a:gd name="T5" fmla="*/ 11 h 34"/>
                <a:gd name="T6" fmla="*/ 20 w 20"/>
                <a:gd name="T7" fmla="*/ 23 h 34"/>
                <a:gd name="T8" fmla="*/ 10 w 20"/>
                <a:gd name="T9" fmla="*/ 34 h 34"/>
                <a:gd name="T10" fmla="*/ 0 w 20"/>
                <a:gd name="T11" fmla="*/ 23 h 34"/>
                <a:gd name="T12" fmla="*/ 0 w 20"/>
                <a:gd name="T13" fmla="*/ 11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0" y="11"/>
                  </a:moveTo>
                  <a:cubicBezTo>
                    <a:pt x="0" y="5"/>
                    <a:pt x="4" y="0"/>
                    <a:pt x="10" y="0"/>
                  </a:cubicBezTo>
                  <a:cubicBezTo>
                    <a:pt x="16" y="0"/>
                    <a:pt x="20" y="5"/>
                    <a:pt x="20" y="11"/>
                  </a:cubicBezTo>
                  <a:cubicBezTo>
                    <a:pt x="20" y="23"/>
                    <a:pt x="20" y="23"/>
                    <a:pt x="20" y="23"/>
                  </a:cubicBezTo>
                  <a:cubicBezTo>
                    <a:pt x="20" y="29"/>
                    <a:pt x="16" y="34"/>
                    <a:pt x="10" y="34"/>
                  </a:cubicBezTo>
                  <a:cubicBezTo>
                    <a:pt x="4" y="34"/>
                    <a:pt x="0" y="29"/>
                    <a:pt x="0" y="23"/>
                  </a:cubicBezTo>
                  <a:lnTo>
                    <a:pt x="0" y="11"/>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3" name="Freeform 23"/>
            <p:cNvSpPr>
              <a:spLocks/>
            </p:cNvSpPr>
            <p:nvPr/>
          </p:nvSpPr>
          <p:spPr bwMode="auto">
            <a:xfrm>
              <a:off x="3612548" y="3318878"/>
              <a:ext cx="83823" cy="96810"/>
            </a:xfrm>
            <a:custGeom>
              <a:avLst/>
              <a:gdLst>
                <a:gd name="T0" fmla="*/ 3 w 30"/>
                <a:gd name="T1" fmla="*/ 17 h 35"/>
                <a:gd name="T2" fmla="*/ 7 w 30"/>
                <a:gd name="T3" fmla="*/ 3 h 35"/>
                <a:gd name="T4" fmla="*/ 21 w 30"/>
                <a:gd name="T5" fmla="*/ 7 h 35"/>
                <a:gd name="T6" fmla="*/ 27 w 30"/>
                <a:gd name="T7" fmla="*/ 18 h 35"/>
                <a:gd name="T8" fmla="*/ 23 w 30"/>
                <a:gd name="T9" fmla="*/ 32 h 35"/>
                <a:gd name="T10" fmla="*/ 9 w 30"/>
                <a:gd name="T11" fmla="*/ 28 h 35"/>
                <a:gd name="T12" fmla="*/ 3 w 30"/>
                <a:gd name="T13" fmla="*/ 1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3" y="17"/>
                  </a:moveTo>
                  <a:cubicBezTo>
                    <a:pt x="0" y="12"/>
                    <a:pt x="2" y="6"/>
                    <a:pt x="7" y="3"/>
                  </a:cubicBezTo>
                  <a:cubicBezTo>
                    <a:pt x="12" y="0"/>
                    <a:pt x="18" y="2"/>
                    <a:pt x="21" y="7"/>
                  </a:cubicBezTo>
                  <a:cubicBezTo>
                    <a:pt x="27" y="18"/>
                    <a:pt x="27" y="18"/>
                    <a:pt x="27" y="18"/>
                  </a:cubicBezTo>
                  <a:cubicBezTo>
                    <a:pt x="30" y="23"/>
                    <a:pt x="28" y="29"/>
                    <a:pt x="23" y="32"/>
                  </a:cubicBezTo>
                  <a:cubicBezTo>
                    <a:pt x="18" y="35"/>
                    <a:pt x="12" y="33"/>
                    <a:pt x="9" y="28"/>
                  </a:cubicBezTo>
                  <a:lnTo>
                    <a:pt x="3" y="1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4" name="Freeform 24"/>
            <p:cNvSpPr>
              <a:spLocks/>
            </p:cNvSpPr>
            <p:nvPr/>
          </p:nvSpPr>
          <p:spPr bwMode="auto">
            <a:xfrm>
              <a:off x="3763664" y="3167760"/>
              <a:ext cx="97989" cy="83823"/>
            </a:xfrm>
            <a:custGeom>
              <a:avLst/>
              <a:gdLst>
                <a:gd name="T0" fmla="*/ 7 w 35"/>
                <a:gd name="T1" fmla="*/ 21 h 30"/>
                <a:gd name="T2" fmla="*/ 3 w 35"/>
                <a:gd name="T3" fmla="*/ 7 h 30"/>
                <a:gd name="T4" fmla="*/ 17 w 35"/>
                <a:gd name="T5" fmla="*/ 3 h 30"/>
                <a:gd name="T6" fmla="*/ 28 w 35"/>
                <a:gd name="T7" fmla="*/ 9 h 30"/>
                <a:gd name="T8" fmla="*/ 32 w 35"/>
                <a:gd name="T9" fmla="*/ 23 h 30"/>
                <a:gd name="T10" fmla="*/ 18 w 35"/>
                <a:gd name="T11" fmla="*/ 27 h 30"/>
                <a:gd name="T12" fmla="*/ 7 w 35"/>
                <a:gd name="T13" fmla="*/ 21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7" y="21"/>
                  </a:moveTo>
                  <a:cubicBezTo>
                    <a:pt x="2" y="18"/>
                    <a:pt x="0" y="12"/>
                    <a:pt x="3" y="7"/>
                  </a:cubicBezTo>
                  <a:cubicBezTo>
                    <a:pt x="6" y="2"/>
                    <a:pt x="12" y="0"/>
                    <a:pt x="17" y="3"/>
                  </a:cubicBezTo>
                  <a:cubicBezTo>
                    <a:pt x="28" y="9"/>
                    <a:pt x="28" y="9"/>
                    <a:pt x="28" y="9"/>
                  </a:cubicBezTo>
                  <a:cubicBezTo>
                    <a:pt x="33" y="12"/>
                    <a:pt x="35" y="18"/>
                    <a:pt x="32" y="23"/>
                  </a:cubicBezTo>
                  <a:cubicBezTo>
                    <a:pt x="29" y="28"/>
                    <a:pt x="23" y="30"/>
                    <a:pt x="18" y="27"/>
                  </a:cubicBezTo>
                  <a:lnTo>
                    <a:pt x="7" y="21"/>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5" name="Freeform 25"/>
            <p:cNvSpPr>
              <a:spLocks/>
            </p:cNvSpPr>
            <p:nvPr/>
          </p:nvSpPr>
          <p:spPr bwMode="auto">
            <a:xfrm>
              <a:off x="3822694" y="2965876"/>
              <a:ext cx="94449" cy="56669"/>
            </a:xfrm>
            <a:custGeom>
              <a:avLst/>
              <a:gdLst>
                <a:gd name="T0" fmla="*/ 11 w 34"/>
                <a:gd name="T1" fmla="*/ 20 h 20"/>
                <a:gd name="T2" fmla="*/ 0 w 34"/>
                <a:gd name="T3" fmla="*/ 10 h 20"/>
                <a:gd name="T4" fmla="*/ 11 w 34"/>
                <a:gd name="T5" fmla="*/ 0 h 20"/>
                <a:gd name="T6" fmla="*/ 23 w 34"/>
                <a:gd name="T7" fmla="*/ 0 h 20"/>
                <a:gd name="T8" fmla="*/ 34 w 34"/>
                <a:gd name="T9" fmla="*/ 10 h 20"/>
                <a:gd name="T10" fmla="*/ 23 w 34"/>
                <a:gd name="T11" fmla="*/ 20 h 20"/>
                <a:gd name="T12" fmla="*/ 11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11" y="20"/>
                  </a:moveTo>
                  <a:cubicBezTo>
                    <a:pt x="5" y="20"/>
                    <a:pt x="0" y="16"/>
                    <a:pt x="0" y="10"/>
                  </a:cubicBezTo>
                  <a:cubicBezTo>
                    <a:pt x="0" y="4"/>
                    <a:pt x="5" y="0"/>
                    <a:pt x="11" y="0"/>
                  </a:cubicBezTo>
                  <a:cubicBezTo>
                    <a:pt x="23" y="0"/>
                    <a:pt x="23" y="0"/>
                    <a:pt x="23" y="0"/>
                  </a:cubicBezTo>
                  <a:cubicBezTo>
                    <a:pt x="29" y="0"/>
                    <a:pt x="34" y="4"/>
                    <a:pt x="34" y="10"/>
                  </a:cubicBezTo>
                  <a:cubicBezTo>
                    <a:pt x="34" y="16"/>
                    <a:pt x="29" y="20"/>
                    <a:pt x="23" y="20"/>
                  </a:cubicBezTo>
                  <a:lnTo>
                    <a:pt x="11" y="20"/>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6" name="Freeform 28"/>
            <p:cNvSpPr>
              <a:spLocks/>
            </p:cNvSpPr>
            <p:nvPr/>
          </p:nvSpPr>
          <p:spPr bwMode="auto">
            <a:xfrm>
              <a:off x="2843978" y="2815939"/>
              <a:ext cx="942117" cy="910248"/>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7" name="Freeform 29"/>
            <p:cNvSpPr>
              <a:spLocks/>
            </p:cNvSpPr>
            <p:nvPr/>
          </p:nvSpPr>
          <p:spPr bwMode="auto">
            <a:xfrm>
              <a:off x="2843978" y="2815939"/>
              <a:ext cx="942117" cy="910248"/>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8" name="Freeform 30"/>
            <p:cNvSpPr>
              <a:spLocks/>
            </p:cNvSpPr>
            <p:nvPr/>
          </p:nvSpPr>
          <p:spPr bwMode="auto">
            <a:xfrm>
              <a:off x="2849880" y="2824201"/>
              <a:ext cx="924408" cy="701281"/>
            </a:xfrm>
            <a:custGeom>
              <a:avLst/>
              <a:gdLst>
                <a:gd name="T0" fmla="*/ 0 w 331"/>
                <a:gd name="T1" fmla="*/ 37 h 251"/>
                <a:gd name="T2" fmla="*/ 312 w 331"/>
                <a:gd name="T3" fmla="*/ 251 h 251"/>
                <a:gd name="T4" fmla="*/ 251 w 331"/>
                <a:gd name="T5" fmla="*/ 55 h 251"/>
                <a:gd name="T6" fmla="*/ 0 w 331"/>
                <a:gd name="T7" fmla="*/ 37 h 251"/>
              </a:gdLst>
              <a:ahLst/>
              <a:cxnLst>
                <a:cxn ang="0">
                  <a:pos x="T0" y="T1"/>
                </a:cxn>
                <a:cxn ang="0">
                  <a:pos x="T2" y="T3"/>
                </a:cxn>
                <a:cxn ang="0">
                  <a:pos x="T4" y="T5"/>
                </a:cxn>
                <a:cxn ang="0">
                  <a:pos x="T6" y="T7"/>
                </a:cxn>
              </a:cxnLst>
              <a:rect l="0" t="0" r="r" b="b"/>
              <a:pathLst>
                <a:path w="331" h="251">
                  <a:moveTo>
                    <a:pt x="0" y="37"/>
                  </a:moveTo>
                  <a:cubicBezTo>
                    <a:pt x="312" y="251"/>
                    <a:pt x="312" y="251"/>
                    <a:pt x="312" y="251"/>
                  </a:cubicBezTo>
                  <a:cubicBezTo>
                    <a:pt x="313" y="239"/>
                    <a:pt x="331" y="109"/>
                    <a:pt x="251" y="55"/>
                  </a:cubicBezTo>
                  <a:cubicBezTo>
                    <a:pt x="171" y="0"/>
                    <a:pt x="14" y="33"/>
                    <a:pt x="0" y="37"/>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9" name="Freeform 31"/>
            <p:cNvSpPr>
              <a:spLocks/>
            </p:cNvSpPr>
            <p:nvPr/>
          </p:nvSpPr>
          <p:spPr bwMode="auto">
            <a:xfrm>
              <a:off x="2847522" y="2926917"/>
              <a:ext cx="918505" cy="674126"/>
            </a:xfrm>
            <a:custGeom>
              <a:avLst/>
              <a:gdLst>
                <a:gd name="T0" fmla="*/ 778 w 778"/>
                <a:gd name="T1" fmla="*/ 497 h 571"/>
                <a:gd name="T2" fmla="*/ 37 w 778"/>
                <a:gd name="T3" fmla="*/ 24 h 571"/>
                <a:gd name="T4" fmla="*/ 2 w 778"/>
                <a:gd name="T5" fmla="*/ 0 h 571"/>
                <a:gd name="T6" fmla="*/ 19 w 778"/>
                <a:gd name="T7" fmla="*/ 12 h 571"/>
                <a:gd name="T8" fmla="*/ 0 w 778"/>
                <a:gd name="T9" fmla="*/ 0 h 571"/>
                <a:gd name="T10" fmla="*/ 35 w 778"/>
                <a:gd name="T11" fmla="*/ 26 h 571"/>
                <a:gd name="T12" fmla="*/ 778 w 778"/>
                <a:gd name="T13" fmla="*/ 571 h 571"/>
                <a:gd name="T14" fmla="*/ 778 w 778"/>
                <a:gd name="T15" fmla="*/ 497 h 5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8" h="571">
                  <a:moveTo>
                    <a:pt x="778" y="497"/>
                  </a:moveTo>
                  <a:lnTo>
                    <a:pt x="37" y="24"/>
                  </a:lnTo>
                  <a:lnTo>
                    <a:pt x="2" y="0"/>
                  </a:lnTo>
                  <a:lnTo>
                    <a:pt x="19" y="12"/>
                  </a:lnTo>
                  <a:lnTo>
                    <a:pt x="0" y="0"/>
                  </a:lnTo>
                  <a:lnTo>
                    <a:pt x="35" y="26"/>
                  </a:lnTo>
                  <a:lnTo>
                    <a:pt x="778" y="571"/>
                  </a:lnTo>
                  <a:lnTo>
                    <a:pt x="778" y="497"/>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0" name="Freeform 32"/>
            <p:cNvSpPr>
              <a:spLocks/>
            </p:cNvSpPr>
            <p:nvPr/>
          </p:nvSpPr>
          <p:spPr bwMode="auto">
            <a:xfrm>
              <a:off x="3732970" y="2974141"/>
              <a:ext cx="734332" cy="710724"/>
            </a:xfrm>
            <a:custGeom>
              <a:avLst/>
              <a:gdLst>
                <a:gd name="T0" fmla="*/ 263 w 263"/>
                <a:gd name="T1" fmla="*/ 35 h 254"/>
                <a:gd name="T2" fmla="*/ 175 w 263"/>
                <a:gd name="T3" fmla="*/ 211 h 254"/>
                <a:gd name="T4" fmla="*/ 15 w 263"/>
                <a:gd name="T5" fmla="*/ 196 h 254"/>
                <a:gd name="T6" fmla="*/ 66 w 263"/>
                <a:gd name="T7" fmla="*/ 43 h 254"/>
                <a:gd name="T8" fmla="*/ 263 w 263"/>
                <a:gd name="T9" fmla="*/ 35 h 254"/>
              </a:gdLst>
              <a:ahLst/>
              <a:cxnLst>
                <a:cxn ang="0">
                  <a:pos x="T0" y="T1"/>
                </a:cxn>
                <a:cxn ang="0">
                  <a:pos x="T2" y="T3"/>
                </a:cxn>
                <a:cxn ang="0">
                  <a:pos x="T4" y="T5"/>
                </a:cxn>
                <a:cxn ang="0">
                  <a:pos x="T6" y="T7"/>
                </a:cxn>
                <a:cxn ang="0">
                  <a:pos x="T8" y="T9"/>
                </a:cxn>
              </a:cxnLst>
              <a:rect l="0" t="0" r="r" b="b"/>
              <a:pathLst>
                <a:path w="263" h="254">
                  <a:moveTo>
                    <a:pt x="263" y="35"/>
                  </a:moveTo>
                  <a:cubicBezTo>
                    <a:pt x="263" y="35"/>
                    <a:pt x="241" y="168"/>
                    <a:pt x="175" y="211"/>
                  </a:cubicBezTo>
                  <a:cubicBezTo>
                    <a:pt x="108" y="254"/>
                    <a:pt x="15" y="196"/>
                    <a:pt x="15" y="196"/>
                  </a:cubicBezTo>
                  <a:cubicBezTo>
                    <a:pt x="15" y="196"/>
                    <a:pt x="0" y="86"/>
                    <a:pt x="66" y="43"/>
                  </a:cubicBezTo>
                  <a:cubicBezTo>
                    <a:pt x="132" y="0"/>
                    <a:pt x="263" y="35"/>
                    <a:pt x="263" y="35"/>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1" name="Freeform 33"/>
            <p:cNvSpPr>
              <a:spLocks/>
            </p:cNvSpPr>
            <p:nvPr/>
          </p:nvSpPr>
          <p:spPr bwMode="auto">
            <a:xfrm>
              <a:off x="3741234" y="2980043"/>
              <a:ext cx="723707" cy="539538"/>
            </a:xfrm>
            <a:custGeom>
              <a:avLst/>
              <a:gdLst>
                <a:gd name="T0" fmla="*/ 259 w 259"/>
                <a:gd name="T1" fmla="*/ 32 h 193"/>
                <a:gd name="T2" fmla="*/ 12 w 259"/>
                <a:gd name="T3" fmla="*/ 193 h 193"/>
                <a:gd name="T4" fmla="*/ 63 w 259"/>
                <a:gd name="T5" fmla="*/ 41 h 193"/>
                <a:gd name="T6" fmla="*/ 259 w 259"/>
                <a:gd name="T7" fmla="*/ 32 h 193"/>
              </a:gdLst>
              <a:ahLst/>
              <a:cxnLst>
                <a:cxn ang="0">
                  <a:pos x="T0" y="T1"/>
                </a:cxn>
                <a:cxn ang="0">
                  <a:pos x="T2" y="T3"/>
                </a:cxn>
                <a:cxn ang="0">
                  <a:pos x="T4" y="T5"/>
                </a:cxn>
                <a:cxn ang="0">
                  <a:pos x="T6" y="T7"/>
                </a:cxn>
              </a:cxnLst>
              <a:rect l="0" t="0" r="r" b="b"/>
              <a:pathLst>
                <a:path w="259" h="193">
                  <a:moveTo>
                    <a:pt x="259" y="32"/>
                  </a:moveTo>
                  <a:cubicBezTo>
                    <a:pt x="12" y="193"/>
                    <a:pt x="12" y="193"/>
                    <a:pt x="12" y="193"/>
                  </a:cubicBezTo>
                  <a:cubicBezTo>
                    <a:pt x="10" y="184"/>
                    <a:pt x="0" y="82"/>
                    <a:pt x="63" y="41"/>
                  </a:cubicBezTo>
                  <a:cubicBezTo>
                    <a:pt x="126" y="0"/>
                    <a:pt x="248" y="30"/>
                    <a:pt x="259" y="32"/>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2" name="Freeform 34"/>
            <p:cNvSpPr>
              <a:spLocks/>
            </p:cNvSpPr>
            <p:nvPr/>
          </p:nvSpPr>
          <p:spPr bwMode="auto">
            <a:xfrm>
              <a:off x="3732970" y="3069767"/>
              <a:ext cx="734332" cy="517105"/>
            </a:xfrm>
            <a:custGeom>
              <a:avLst/>
              <a:gdLst>
                <a:gd name="T0" fmla="*/ 606 w 622"/>
                <a:gd name="T1" fmla="*/ 12 h 438"/>
                <a:gd name="T2" fmla="*/ 620 w 622"/>
                <a:gd name="T3" fmla="*/ 0 h 438"/>
                <a:gd name="T4" fmla="*/ 592 w 622"/>
                <a:gd name="T5" fmla="*/ 19 h 438"/>
                <a:gd name="T6" fmla="*/ 0 w 622"/>
                <a:gd name="T7" fmla="*/ 374 h 438"/>
                <a:gd name="T8" fmla="*/ 0 w 622"/>
                <a:gd name="T9" fmla="*/ 438 h 438"/>
                <a:gd name="T10" fmla="*/ 592 w 622"/>
                <a:gd name="T11" fmla="*/ 21 h 438"/>
                <a:gd name="T12" fmla="*/ 622 w 622"/>
                <a:gd name="T13" fmla="*/ 2 h 438"/>
                <a:gd name="T14" fmla="*/ 606 w 622"/>
                <a:gd name="T15" fmla="*/ 12 h 4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2" h="438">
                  <a:moveTo>
                    <a:pt x="606" y="12"/>
                  </a:moveTo>
                  <a:lnTo>
                    <a:pt x="620" y="0"/>
                  </a:lnTo>
                  <a:lnTo>
                    <a:pt x="592" y="19"/>
                  </a:lnTo>
                  <a:lnTo>
                    <a:pt x="0" y="374"/>
                  </a:lnTo>
                  <a:lnTo>
                    <a:pt x="0" y="438"/>
                  </a:lnTo>
                  <a:lnTo>
                    <a:pt x="592" y="21"/>
                  </a:lnTo>
                  <a:lnTo>
                    <a:pt x="622" y="2"/>
                  </a:lnTo>
                  <a:lnTo>
                    <a:pt x="606" y="12"/>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3" name="Freeform 35"/>
            <p:cNvSpPr>
              <a:spLocks/>
            </p:cNvSpPr>
            <p:nvPr/>
          </p:nvSpPr>
          <p:spPr bwMode="auto">
            <a:xfrm>
              <a:off x="3712898" y="3527845"/>
              <a:ext cx="75558" cy="695377"/>
            </a:xfrm>
            <a:custGeom>
              <a:avLst/>
              <a:gdLst>
                <a:gd name="T0" fmla="*/ 0 w 27"/>
                <a:gd name="T1" fmla="*/ 240 h 249"/>
                <a:gd name="T2" fmla="*/ 9 w 27"/>
                <a:gd name="T3" fmla="*/ 249 h 249"/>
                <a:gd name="T4" fmla="*/ 18 w 27"/>
                <a:gd name="T5" fmla="*/ 249 h 249"/>
                <a:gd name="T6" fmla="*/ 27 w 27"/>
                <a:gd name="T7" fmla="*/ 240 h 249"/>
                <a:gd name="T8" fmla="*/ 27 w 27"/>
                <a:gd name="T9" fmla="*/ 9 h 249"/>
                <a:gd name="T10" fmla="*/ 18 w 27"/>
                <a:gd name="T11" fmla="*/ 0 h 249"/>
                <a:gd name="T12" fmla="*/ 9 w 27"/>
                <a:gd name="T13" fmla="*/ 0 h 249"/>
                <a:gd name="T14" fmla="*/ 0 w 27"/>
                <a:gd name="T15" fmla="*/ 9 h 249"/>
                <a:gd name="T16" fmla="*/ 0 w 27"/>
                <a:gd name="T17" fmla="*/ 2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49">
                  <a:moveTo>
                    <a:pt x="0" y="240"/>
                  </a:moveTo>
                  <a:cubicBezTo>
                    <a:pt x="0" y="245"/>
                    <a:pt x="4" y="249"/>
                    <a:pt x="9" y="249"/>
                  </a:cubicBezTo>
                  <a:cubicBezTo>
                    <a:pt x="18" y="249"/>
                    <a:pt x="18" y="249"/>
                    <a:pt x="18" y="249"/>
                  </a:cubicBezTo>
                  <a:cubicBezTo>
                    <a:pt x="23" y="249"/>
                    <a:pt x="27" y="245"/>
                    <a:pt x="27" y="240"/>
                  </a:cubicBezTo>
                  <a:cubicBezTo>
                    <a:pt x="27" y="9"/>
                    <a:pt x="27" y="9"/>
                    <a:pt x="27" y="9"/>
                  </a:cubicBezTo>
                  <a:cubicBezTo>
                    <a:pt x="27" y="4"/>
                    <a:pt x="23" y="0"/>
                    <a:pt x="18" y="0"/>
                  </a:cubicBezTo>
                  <a:cubicBezTo>
                    <a:pt x="9" y="0"/>
                    <a:pt x="9" y="0"/>
                    <a:pt x="9" y="0"/>
                  </a:cubicBezTo>
                  <a:cubicBezTo>
                    <a:pt x="4" y="0"/>
                    <a:pt x="0" y="4"/>
                    <a:pt x="0" y="9"/>
                  </a:cubicBezTo>
                  <a:lnTo>
                    <a:pt x="0" y="240"/>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4" name="Freeform 36"/>
            <p:cNvSpPr>
              <a:spLocks/>
            </p:cNvSpPr>
            <p:nvPr/>
          </p:nvSpPr>
          <p:spPr bwMode="auto">
            <a:xfrm>
              <a:off x="3363442" y="3963488"/>
              <a:ext cx="755583" cy="639889"/>
            </a:xfrm>
            <a:custGeom>
              <a:avLst/>
              <a:gdLst>
                <a:gd name="T0" fmla="*/ 576 w 640"/>
                <a:gd name="T1" fmla="*/ 542 h 542"/>
                <a:gd name="T2" fmla="*/ 64 w 640"/>
                <a:gd name="T3" fmla="*/ 542 h 542"/>
                <a:gd name="T4" fmla="*/ 0 w 640"/>
                <a:gd name="T5" fmla="*/ 0 h 542"/>
                <a:gd name="T6" fmla="*/ 640 w 640"/>
                <a:gd name="T7" fmla="*/ 0 h 542"/>
                <a:gd name="T8" fmla="*/ 576 w 640"/>
                <a:gd name="T9" fmla="*/ 542 h 542"/>
              </a:gdLst>
              <a:ahLst/>
              <a:cxnLst>
                <a:cxn ang="0">
                  <a:pos x="T0" y="T1"/>
                </a:cxn>
                <a:cxn ang="0">
                  <a:pos x="T2" y="T3"/>
                </a:cxn>
                <a:cxn ang="0">
                  <a:pos x="T4" y="T5"/>
                </a:cxn>
                <a:cxn ang="0">
                  <a:pos x="T6" y="T7"/>
                </a:cxn>
                <a:cxn ang="0">
                  <a:pos x="T8" y="T9"/>
                </a:cxn>
              </a:cxnLst>
              <a:rect l="0" t="0" r="r" b="b"/>
              <a:pathLst>
                <a:path w="640" h="542">
                  <a:moveTo>
                    <a:pt x="576" y="542"/>
                  </a:moveTo>
                  <a:lnTo>
                    <a:pt x="64" y="542"/>
                  </a:lnTo>
                  <a:lnTo>
                    <a:pt x="0" y="0"/>
                  </a:lnTo>
                  <a:lnTo>
                    <a:pt x="640" y="0"/>
                  </a:lnTo>
                  <a:lnTo>
                    <a:pt x="576" y="542"/>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5" name="Freeform 37"/>
            <p:cNvSpPr>
              <a:spLocks/>
            </p:cNvSpPr>
            <p:nvPr/>
          </p:nvSpPr>
          <p:spPr bwMode="auto">
            <a:xfrm>
              <a:off x="3743595" y="3963485"/>
              <a:ext cx="375430" cy="639889"/>
            </a:xfrm>
            <a:custGeom>
              <a:avLst/>
              <a:gdLst>
                <a:gd name="T0" fmla="*/ 0 w 318"/>
                <a:gd name="T1" fmla="*/ 0 h 542"/>
                <a:gd name="T2" fmla="*/ 0 w 318"/>
                <a:gd name="T3" fmla="*/ 542 h 542"/>
                <a:gd name="T4" fmla="*/ 254 w 318"/>
                <a:gd name="T5" fmla="*/ 542 h 542"/>
                <a:gd name="T6" fmla="*/ 318 w 318"/>
                <a:gd name="T7" fmla="*/ 0 h 542"/>
                <a:gd name="T8" fmla="*/ 0 w 318"/>
                <a:gd name="T9" fmla="*/ 0 h 542"/>
              </a:gdLst>
              <a:ahLst/>
              <a:cxnLst>
                <a:cxn ang="0">
                  <a:pos x="T0" y="T1"/>
                </a:cxn>
                <a:cxn ang="0">
                  <a:pos x="T2" y="T3"/>
                </a:cxn>
                <a:cxn ang="0">
                  <a:pos x="T4" y="T5"/>
                </a:cxn>
                <a:cxn ang="0">
                  <a:pos x="T6" y="T7"/>
                </a:cxn>
                <a:cxn ang="0">
                  <a:pos x="T8" y="T9"/>
                </a:cxn>
              </a:cxnLst>
              <a:rect l="0" t="0" r="r" b="b"/>
              <a:pathLst>
                <a:path w="318" h="542">
                  <a:moveTo>
                    <a:pt x="0" y="0"/>
                  </a:moveTo>
                  <a:lnTo>
                    <a:pt x="0" y="542"/>
                  </a:lnTo>
                  <a:lnTo>
                    <a:pt x="254" y="542"/>
                  </a:lnTo>
                  <a:lnTo>
                    <a:pt x="318" y="0"/>
                  </a:lnTo>
                  <a:lnTo>
                    <a:pt x="0" y="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6" name="Freeform 38"/>
            <p:cNvSpPr>
              <a:spLocks/>
            </p:cNvSpPr>
            <p:nvPr/>
          </p:nvSpPr>
          <p:spPr bwMode="auto">
            <a:xfrm>
              <a:off x="3363442" y="3963480"/>
              <a:ext cx="755583" cy="56669"/>
            </a:xfrm>
            <a:custGeom>
              <a:avLst/>
              <a:gdLst>
                <a:gd name="T0" fmla="*/ 632 w 640"/>
                <a:gd name="T1" fmla="*/ 48 h 48"/>
                <a:gd name="T2" fmla="*/ 640 w 640"/>
                <a:gd name="T3" fmla="*/ 0 h 48"/>
                <a:gd name="T4" fmla="*/ 0 w 640"/>
                <a:gd name="T5" fmla="*/ 0 h 48"/>
                <a:gd name="T6" fmla="*/ 8 w 640"/>
                <a:gd name="T7" fmla="*/ 48 h 48"/>
                <a:gd name="T8" fmla="*/ 632 w 640"/>
                <a:gd name="T9" fmla="*/ 48 h 48"/>
              </a:gdLst>
              <a:ahLst/>
              <a:cxnLst>
                <a:cxn ang="0">
                  <a:pos x="T0" y="T1"/>
                </a:cxn>
                <a:cxn ang="0">
                  <a:pos x="T2" y="T3"/>
                </a:cxn>
                <a:cxn ang="0">
                  <a:pos x="T4" y="T5"/>
                </a:cxn>
                <a:cxn ang="0">
                  <a:pos x="T6" y="T7"/>
                </a:cxn>
                <a:cxn ang="0">
                  <a:pos x="T8" y="T9"/>
                </a:cxn>
              </a:cxnLst>
              <a:rect l="0" t="0" r="r" b="b"/>
              <a:pathLst>
                <a:path w="640" h="48">
                  <a:moveTo>
                    <a:pt x="632" y="48"/>
                  </a:moveTo>
                  <a:lnTo>
                    <a:pt x="640" y="0"/>
                  </a:lnTo>
                  <a:lnTo>
                    <a:pt x="0" y="0"/>
                  </a:lnTo>
                  <a:lnTo>
                    <a:pt x="8" y="48"/>
                  </a:lnTo>
                  <a:lnTo>
                    <a:pt x="632" y="48"/>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37" name="Freeform 39"/>
            <p:cNvSpPr>
              <a:spLocks/>
            </p:cNvSpPr>
            <p:nvPr/>
          </p:nvSpPr>
          <p:spPr bwMode="auto">
            <a:xfrm>
              <a:off x="3307954" y="3846586"/>
              <a:ext cx="866559" cy="116880"/>
            </a:xfrm>
            <a:custGeom>
              <a:avLst/>
              <a:gdLst>
                <a:gd name="T0" fmla="*/ 310 w 310"/>
                <a:gd name="T1" fmla="*/ 35 h 42"/>
                <a:gd name="T2" fmla="*/ 302 w 310"/>
                <a:gd name="T3" fmla="*/ 42 h 42"/>
                <a:gd name="T4" fmla="*/ 8 w 310"/>
                <a:gd name="T5" fmla="*/ 42 h 42"/>
                <a:gd name="T6" fmla="*/ 0 w 310"/>
                <a:gd name="T7" fmla="*/ 35 h 42"/>
                <a:gd name="T8" fmla="*/ 0 w 310"/>
                <a:gd name="T9" fmla="*/ 8 h 42"/>
                <a:gd name="T10" fmla="*/ 8 w 310"/>
                <a:gd name="T11" fmla="*/ 0 h 42"/>
                <a:gd name="T12" fmla="*/ 302 w 310"/>
                <a:gd name="T13" fmla="*/ 0 h 42"/>
                <a:gd name="T14" fmla="*/ 310 w 310"/>
                <a:gd name="T15" fmla="*/ 8 h 42"/>
                <a:gd name="T16" fmla="*/ 310 w 310"/>
                <a:gd name="T1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42">
                  <a:moveTo>
                    <a:pt x="310" y="35"/>
                  </a:moveTo>
                  <a:cubicBezTo>
                    <a:pt x="310" y="39"/>
                    <a:pt x="307" y="42"/>
                    <a:pt x="302" y="42"/>
                  </a:cubicBezTo>
                  <a:cubicBezTo>
                    <a:pt x="8" y="42"/>
                    <a:pt x="8" y="42"/>
                    <a:pt x="8" y="42"/>
                  </a:cubicBezTo>
                  <a:cubicBezTo>
                    <a:pt x="3" y="42"/>
                    <a:pt x="0" y="39"/>
                    <a:pt x="0" y="35"/>
                  </a:cubicBezTo>
                  <a:cubicBezTo>
                    <a:pt x="0" y="8"/>
                    <a:pt x="0" y="8"/>
                    <a:pt x="0" y="8"/>
                  </a:cubicBezTo>
                  <a:cubicBezTo>
                    <a:pt x="0" y="3"/>
                    <a:pt x="3" y="0"/>
                    <a:pt x="8" y="0"/>
                  </a:cubicBezTo>
                  <a:cubicBezTo>
                    <a:pt x="302" y="0"/>
                    <a:pt x="302" y="0"/>
                    <a:pt x="302" y="0"/>
                  </a:cubicBezTo>
                  <a:cubicBezTo>
                    <a:pt x="307" y="0"/>
                    <a:pt x="310" y="3"/>
                    <a:pt x="310" y="8"/>
                  </a:cubicBezTo>
                  <a:lnTo>
                    <a:pt x="310" y="35"/>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sp>
        <p:nvSpPr>
          <p:cNvPr id="4" name="文本框 3"/>
          <p:cNvSpPr txBox="1"/>
          <p:nvPr/>
        </p:nvSpPr>
        <p:spPr>
          <a:xfrm>
            <a:off x="5703002" y="1749059"/>
            <a:ext cx="2646878" cy="461665"/>
          </a:xfrm>
          <a:prstGeom prst="rect">
            <a:avLst/>
          </a:prstGeom>
          <a:noFill/>
        </p:spPr>
        <p:txBody>
          <a:bodyPr wrap="none" rtlCol="0">
            <a:spAutoFit/>
          </a:bodyPr>
          <a:lstStyle/>
          <a:p>
            <a:r>
              <a:rPr lang="zh-CN" altLang="en-US" sz="2400" dirty="0" smtClean="0">
                <a:solidFill>
                  <a:srgbClr val="513D29"/>
                </a:solidFill>
                <a:latin typeface="时尚中黑简体" panose="01010104010101010101" pitchFamily="2" charset="-122"/>
                <a:ea typeface="时尚中黑简体" panose="01010104010101010101" pitchFamily="2" charset="-122"/>
              </a:rPr>
              <a:t>点击添加标题文字</a:t>
            </a:r>
            <a:endParaRPr lang="zh-CN" altLang="en-US" sz="2400" dirty="0">
              <a:solidFill>
                <a:srgbClr val="513D29"/>
              </a:solidFill>
              <a:latin typeface="时尚中黑简体" panose="01010104010101010101" pitchFamily="2" charset="-122"/>
              <a:ea typeface="时尚中黑简体" panose="01010104010101010101" pitchFamily="2" charset="-122"/>
            </a:endParaRPr>
          </a:p>
        </p:txBody>
      </p:sp>
      <p:sp>
        <p:nvSpPr>
          <p:cNvPr id="209" name="矩形 208"/>
          <p:cNvSpPr/>
          <p:nvPr/>
        </p:nvSpPr>
        <p:spPr>
          <a:xfrm>
            <a:off x="4251688" y="2822656"/>
            <a:ext cx="5220000" cy="705808"/>
          </a:xfrm>
          <a:prstGeom prst="rect">
            <a:avLst/>
          </a:prstGeom>
          <a:solidFill>
            <a:srgbClr val="ABD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grpSp>
        <p:nvGrpSpPr>
          <p:cNvPr id="210" name="组合 209"/>
          <p:cNvGrpSpPr>
            <a:grpSpLocks noChangeAspect="1"/>
          </p:cNvGrpSpPr>
          <p:nvPr/>
        </p:nvGrpSpPr>
        <p:grpSpPr>
          <a:xfrm>
            <a:off x="3485428" y="2373874"/>
            <a:ext cx="1046229" cy="1152000"/>
            <a:chOff x="2843979" y="2815922"/>
            <a:chExt cx="1623322" cy="1787429"/>
          </a:xfrm>
        </p:grpSpPr>
        <p:sp>
          <p:nvSpPr>
            <p:cNvPr id="211" name="Freeform 19"/>
            <p:cNvSpPr>
              <a:spLocks/>
            </p:cNvSpPr>
            <p:nvPr/>
          </p:nvSpPr>
          <p:spPr bwMode="auto">
            <a:xfrm>
              <a:off x="2962038" y="2965858"/>
              <a:ext cx="94448" cy="56669"/>
            </a:xfrm>
            <a:custGeom>
              <a:avLst/>
              <a:gdLst>
                <a:gd name="T0" fmla="*/ 23 w 34"/>
                <a:gd name="T1" fmla="*/ 0 h 20"/>
                <a:gd name="T2" fmla="*/ 34 w 34"/>
                <a:gd name="T3" fmla="*/ 10 h 20"/>
                <a:gd name="T4" fmla="*/ 23 w 34"/>
                <a:gd name="T5" fmla="*/ 20 h 20"/>
                <a:gd name="T6" fmla="*/ 11 w 34"/>
                <a:gd name="T7" fmla="*/ 20 h 20"/>
                <a:gd name="T8" fmla="*/ 0 w 34"/>
                <a:gd name="T9" fmla="*/ 10 h 20"/>
                <a:gd name="T10" fmla="*/ 11 w 34"/>
                <a:gd name="T11" fmla="*/ 0 h 20"/>
                <a:gd name="T12" fmla="*/ 23 w 3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3" y="0"/>
                  </a:moveTo>
                  <a:cubicBezTo>
                    <a:pt x="29" y="0"/>
                    <a:pt x="34" y="4"/>
                    <a:pt x="34" y="10"/>
                  </a:cubicBezTo>
                  <a:cubicBezTo>
                    <a:pt x="34" y="16"/>
                    <a:pt x="29" y="20"/>
                    <a:pt x="23" y="20"/>
                  </a:cubicBezTo>
                  <a:cubicBezTo>
                    <a:pt x="11" y="20"/>
                    <a:pt x="11" y="20"/>
                    <a:pt x="11" y="20"/>
                  </a:cubicBezTo>
                  <a:cubicBezTo>
                    <a:pt x="5" y="20"/>
                    <a:pt x="0" y="16"/>
                    <a:pt x="0" y="10"/>
                  </a:cubicBezTo>
                  <a:cubicBezTo>
                    <a:pt x="0" y="4"/>
                    <a:pt x="5" y="0"/>
                    <a:pt x="11" y="0"/>
                  </a:cubicBezTo>
                  <a:lnTo>
                    <a:pt x="23" y="0"/>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2" name="Freeform 20"/>
            <p:cNvSpPr>
              <a:spLocks/>
            </p:cNvSpPr>
            <p:nvPr/>
          </p:nvSpPr>
          <p:spPr bwMode="auto">
            <a:xfrm>
              <a:off x="3017527" y="3167741"/>
              <a:ext cx="97990" cy="83823"/>
            </a:xfrm>
            <a:custGeom>
              <a:avLst/>
              <a:gdLst>
                <a:gd name="T0" fmla="*/ 18 w 35"/>
                <a:gd name="T1" fmla="*/ 3 h 30"/>
                <a:gd name="T2" fmla="*/ 32 w 35"/>
                <a:gd name="T3" fmla="*/ 7 h 30"/>
                <a:gd name="T4" fmla="*/ 28 w 35"/>
                <a:gd name="T5" fmla="*/ 21 h 30"/>
                <a:gd name="T6" fmla="*/ 17 w 35"/>
                <a:gd name="T7" fmla="*/ 27 h 30"/>
                <a:gd name="T8" fmla="*/ 3 w 35"/>
                <a:gd name="T9" fmla="*/ 23 h 30"/>
                <a:gd name="T10" fmla="*/ 7 w 35"/>
                <a:gd name="T11" fmla="*/ 9 h 30"/>
                <a:gd name="T12" fmla="*/ 18 w 35"/>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18" y="3"/>
                  </a:moveTo>
                  <a:cubicBezTo>
                    <a:pt x="23" y="0"/>
                    <a:pt x="29" y="2"/>
                    <a:pt x="32" y="7"/>
                  </a:cubicBezTo>
                  <a:cubicBezTo>
                    <a:pt x="35" y="12"/>
                    <a:pt x="33" y="18"/>
                    <a:pt x="28" y="21"/>
                  </a:cubicBezTo>
                  <a:cubicBezTo>
                    <a:pt x="17" y="27"/>
                    <a:pt x="17" y="27"/>
                    <a:pt x="17" y="27"/>
                  </a:cubicBezTo>
                  <a:cubicBezTo>
                    <a:pt x="12" y="30"/>
                    <a:pt x="6" y="28"/>
                    <a:pt x="3" y="23"/>
                  </a:cubicBezTo>
                  <a:cubicBezTo>
                    <a:pt x="0" y="18"/>
                    <a:pt x="2" y="12"/>
                    <a:pt x="7" y="9"/>
                  </a:cubicBezTo>
                  <a:lnTo>
                    <a:pt x="18" y="3"/>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3" name="Freeform 21"/>
            <p:cNvSpPr>
              <a:spLocks/>
            </p:cNvSpPr>
            <p:nvPr/>
          </p:nvSpPr>
          <p:spPr bwMode="auto">
            <a:xfrm>
              <a:off x="3182810" y="3318858"/>
              <a:ext cx="83823" cy="96809"/>
            </a:xfrm>
            <a:custGeom>
              <a:avLst/>
              <a:gdLst>
                <a:gd name="T0" fmla="*/ 9 w 30"/>
                <a:gd name="T1" fmla="*/ 7 h 35"/>
                <a:gd name="T2" fmla="*/ 23 w 30"/>
                <a:gd name="T3" fmla="*/ 3 h 35"/>
                <a:gd name="T4" fmla="*/ 27 w 30"/>
                <a:gd name="T5" fmla="*/ 17 h 35"/>
                <a:gd name="T6" fmla="*/ 21 w 30"/>
                <a:gd name="T7" fmla="*/ 28 h 35"/>
                <a:gd name="T8" fmla="*/ 7 w 30"/>
                <a:gd name="T9" fmla="*/ 32 h 35"/>
                <a:gd name="T10" fmla="*/ 3 w 30"/>
                <a:gd name="T11" fmla="*/ 18 h 35"/>
                <a:gd name="T12" fmla="*/ 9 w 30"/>
                <a:gd name="T13" fmla="*/ 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9" y="7"/>
                  </a:moveTo>
                  <a:cubicBezTo>
                    <a:pt x="12" y="2"/>
                    <a:pt x="18" y="0"/>
                    <a:pt x="23" y="3"/>
                  </a:cubicBezTo>
                  <a:cubicBezTo>
                    <a:pt x="28" y="6"/>
                    <a:pt x="30" y="12"/>
                    <a:pt x="27" y="17"/>
                  </a:cubicBezTo>
                  <a:cubicBezTo>
                    <a:pt x="21" y="28"/>
                    <a:pt x="21" y="28"/>
                    <a:pt x="21" y="28"/>
                  </a:cubicBezTo>
                  <a:cubicBezTo>
                    <a:pt x="18" y="33"/>
                    <a:pt x="12" y="35"/>
                    <a:pt x="7" y="32"/>
                  </a:cubicBezTo>
                  <a:cubicBezTo>
                    <a:pt x="2" y="29"/>
                    <a:pt x="0" y="23"/>
                    <a:pt x="3" y="18"/>
                  </a:cubicBezTo>
                  <a:lnTo>
                    <a:pt x="9" y="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4" name="Freeform 22"/>
            <p:cNvSpPr>
              <a:spLocks/>
            </p:cNvSpPr>
            <p:nvPr/>
          </p:nvSpPr>
          <p:spPr bwMode="auto">
            <a:xfrm>
              <a:off x="3411846" y="3376707"/>
              <a:ext cx="55488" cy="95629"/>
            </a:xfrm>
            <a:custGeom>
              <a:avLst/>
              <a:gdLst>
                <a:gd name="T0" fmla="*/ 0 w 20"/>
                <a:gd name="T1" fmla="*/ 11 h 34"/>
                <a:gd name="T2" fmla="*/ 10 w 20"/>
                <a:gd name="T3" fmla="*/ 0 h 34"/>
                <a:gd name="T4" fmla="*/ 20 w 20"/>
                <a:gd name="T5" fmla="*/ 11 h 34"/>
                <a:gd name="T6" fmla="*/ 20 w 20"/>
                <a:gd name="T7" fmla="*/ 23 h 34"/>
                <a:gd name="T8" fmla="*/ 10 w 20"/>
                <a:gd name="T9" fmla="*/ 34 h 34"/>
                <a:gd name="T10" fmla="*/ 0 w 20"/>
                <a:gd name="T11" fmla="*/ 23 h 34"/>
                <a:gd name="T12" fmla="*/ 0 w 20"/>
                <a:gd name="T13" fmla="*/ 11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0" y="11"/>
                  </a:moveTo>
                  <a:cubicBezTo>
                    <a:pt x="0" y="5"/>
                    <a:pt x="4" y="0"/>
                    <a:pt x="10" y="0"/>
                  </a:cubicBezTo>
                  <a:cubicBezTo>
                    <a:pt x="16" y="0"/>
                    <a:pt x="20" y="5"/>
                    <a:pt x="20" y="11"/>
                  </a:cubicBezTo>
                  <a:cubicBezTo>
                    <a:pt x="20" y="23"/>
                    <a:pt x="20" y="23"/>
                    <a:pt x="20" y="23"/>
                  </a:cubicBezTo>
                  <a:cubicBezTo>
                    <a:pt x="20" y="29"/>
                    <a:pt x="16" y="34"/>
                    <a:pt x="10" y="34"/>
                  </a:cubicBezTo>
                  <a:cubicBezTo>
                    <a:pt x="4" y="34"/>
                    <a:pt x="0" y="29"/>
                    <a:pt x="0" y="23"/>
                  </a:cubicBezTo>
                  <a:lnTo>
                    <a:pt x="0" y="11"/>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5" name="Freeform 23"/>
            <p:cNvSpPr>
              <a:spLocks/>
            </p:cNvSpPr>
            <p:nvPr/>
          </p:nvSpPr>
          <p:spPr bwMode="auto">
            <a:xfrm>
              <a:off x="3612548" y="3318858"/>
              <a:ext cx="83823" cy="96809"/>
            </a:xfrm>
            <a:custGeom>
              <a:avLst/>
              <a:gdLst>
                <a:gd name="T0" fmla="*/ 3 w 30"/>
                <a:gd name="T1" fmla="*/ 17 h 35"/>
                <a:gd name="T2" fmla="*/ 7 w 30"/>
                <a:gd name="T3" fmla="*/ 3 h 35"/>
                <a:gd name="T4" fmla="*/ 21 w 30"/>
                <a:gd name="T5" fmla="*/ 7 h 35"/>
                <a:gd name="T6" fmla="*/ 27 w 30"/>
                <a:gd name="T7" fmla="*/ 18 h 35"/>
                <a:gd name="T8" fmla="*/ 23 w 30"/>
                <a:gd name="T9" fmla="*/ 32 h 35"/>
                <a:gd name="T10" fmla="*/ 9 w 30"/>
                <a:gd name="T11" fmla="*/ 28 h 35"/>
                <a:gd name="T12" fmla="*/ 3 w 30"/>
                <a:gd name="T13" fmla="*/ 1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3" y="17"/>
                  </a:moveTo>
                  <a:cubicBezTo>
                    <a:pt x="0" y="12"/>
                    <a:pt x="2" y="6"/>
                    <a:pt x="7" y="3"/>
                  </a:cubicBezTo>
                  <a:cubicBezTo>
                    <a:pt x="12" y="0"/>
                    <a:pt x="18" y="2"/>
                    <a:pt x="21" y="7"/>
                  </a:cubicBezTo>
                  <a:cubicBezTo>
                    <a:pt x="27" y="18"/>
                    <a:pt x="27" y="18"/>
                    <a:pt x="27" y="18"/>
                  </a:cubicBezTo>
                  <a:cubicBezTo>
                    <a:pt x="30" y="23"/>
                    <a:pt x="28" y="29"/>
                    <a:pt x="23" y="32"/>
                  </a:cubicBezTo>
                  <a:cubicBezTo>
                    <a:pt x="18" y="35"/>
                    <a:pt x="12" y="33"/>
                    <a:pt x="9" y="28"/>
                  </a:cubicBezTo>
                  <a:lnTo>
                    <a:pt x="3" y="1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6" name="Freeform 24"/>
            <p:cNvSpPr>
              <a:spLocks/>
            </p:cNvSpPr>
            <p:nvPr/>
          </p:nvSpPr>
          <p:spPr bwMode="auto">
            <a:xfrm>
              <a:off x="3763664" y="3167741"/>
              <a:ext cx="97990" cy="83823"/>
            </a:xfrm>
            <a:custGeom>
              <a:avLst/>
              <a:gdLst>
                <a:gd name="T0" fmla="*/ 7 w 35"/>
                <a:gd name="T1" fmla="*/ 21 h 30"/>
                <a:gd name="T2" fmla="*/ 3 w 35"/>
                <a:gd name="T3" fmla="*/ 7 h 30"/>
                <a:gd name="T4" fmla="*/ 17 w 35"/>
                <a:gd name="T5" fmla="*/ 3 h 30"/>
                <a:gd name="T6" fmla="*/ 28 w 35"/>
                <a:gd name="T7" fmla="*/ 9 h 30"/>
                <a:gd name="T8" fmla="*/ 32 w 35"/>
                <a:gd name="T9" fmla="*/ 23 h 30"/>
                <a:gd name="T10" fmla="*/ 18 w 35"/>
                <a:gd name="T11" fmla="*/ 27 h 30"/>
                <a:gd name="T12" fmla="*/ 7 w 35"/>
                <a:gd name="T13" fmla="*/ 21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7" y="21"/>
                  </a:moveTo>
                  <a:cubicBezTo>
                    <a:pt x="2" y="18"/>
                    <a:pt x="0" y="12"/>
                    <a:pt x="3" y="7"/>
                  </a:cubicBezTo>
                  <a:cubicBezTo>
                    <a:pt x="6" y="2"/>
                    <a:pt x="12" y="0"/>
                    <a:pt x="17" y="3"/>
                  </a:cubicBezTo>
                  <a:cubicBezTo>
                    <a:pt x="28" y="9"/>
                    <a:pt x="28" y="9"/>
                    <a:pt x="28" y="9"/>
                  </a:cubicBezTo>
                  <a:cubicBezTo>
                    <a:pt x="33" y="12"/>
                    <a:pt x="35" y="18"/>
                    <a:pt x="32" y="23"/>
                  </a:cubicBezTo>
                  <a:cubicBezTo>
                    <a:pt x="29" y="28"/>
                    <a:pt x="23" y="30"/>
                    <a:pt x="18" y="27"/>
                  </a:cubicBezTo>
                  <a:lnTo>
                    <a:pt x="7" y="21"/>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7" name="Freeform 25"/>
            <p:cNvSpPr>
              <a:spLocks/>
            </p:cNvSpPr>
            <p:nvPr/>
          </p:nvSpPr>
          <p:spPr bwMode="auto">
            <a:xfrm>
              <a:off x="3822694" y="2965858"/>
              <a:ext cx="94448" cy="56669"/>
            </a:xfrm>
            <a:custGeom>
              <a:avLst/>
              <a:gdLst>
                <a:gd name="T0" fmla="*/ 11 w 34"/>
                <a:gd name="T1" fmla="*/ 20 h 20"/>
                <a:gd name="T2" fmla="*/ 0 w 34"/>
                <a:gd name="T3" fmla="*/ 10 h 20"/>
                <a:gd name="T4" fmla="*/ 11 w 34"/>
                <a:gd name="T5" fmla="*/ 0 h 20"/>
                <a:gd name="T6" fmla="*/ 23 w 34"/>
                <a:gd name="T7" fmla="*/ 0 h 20"/>
                <a:gd name="T8" fmla="*/ 34 w 34"/>
                <a:gd name="T9" fmla="*/ 10 h 20"/>
                <a:gd name="T10" fmla="*/ 23 w 34"/>
                <a:gd name="T11" fmla="*/ 20 h 20"/>
                <a:gd name="T12" fmla="*/ 11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11" y="20"/>
                  </a:moveTo>
                  <a:cubicBezTo>
                    <a:pt x="5" y="20"/>
                    <a:pt x="0" y="16"/>
                    <a:pt x="0" y="10"/>
                  </a:cubicBezTo>
                  <a:cubicBezTo>
                    <a:pt x="0" y="4"/>
                    <a:pt x="5" y="0"/>
                    <a:pt x="11" y="0"/>
                  </a:cubicBezTo>
                  <a:cubicBezTo>
                    <a:pt x="23" y="0"/>
                    <a:pt x="23" y="0"/>
                    <a:pt x="23" y="0"/>
                  </a:cubicBezTo>
                  <a:cubicBezTo>
                    <a:pt x="29" y="0"/>
                    <a:pt x="34" y="4"/>
                    <a:pt x="34" y="10"/>
                  </a:cubicBezTo>
                  <a:cubicBezTo>
                    <a:pt x="34" y="16"/>
                    <a:pt x="29" y="20"/>
                    <a:pt x="23" y="20"/>
                  </a:cubicBezTo>
                  <a:lnTo>
                    <a:pt x="11" y="20"/>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8" name="Freeform 28"/>
            <p:cNvSpPr>
              <a:spLocks/>
            </p:cNvSpPr>
            <p:nvPr/>
          </p:nvSpPr>
          <p:spPr bwMode="auto">
            <a:xfrm>
              <a:off x="2843979" y="2815922"/>
              <a:ext cx="942117" cy="91024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9" name="Freeform 29"/>
            <p:cNvSpPr>
              <a:spLocks/>
            </p:cNvSpPr>
            <p:nvPr/>
          </p:nvSpPr>
          <p:spPr bwMode="auto">
            <a:xfrm>
              <a:off x="2843979" y="2815922"/>
              <a:ext cx="942117" cy="91024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0" name="Freeform 30"/>
            <p:cNvSpPr>
              <a:spLocks/>
            </p:cNvSpPr>
            <p:nvPr/>
          </p:nvSpPr>
          <p:spPr bwMode="auto">
            <a:xfrm>
              <a:off x="2849882" y="2824186"/>
              <a:ext cx="924408" cy="701277"/>
            </a:xfrm>
            <a:custGeom>
              <a:avLst/>
              <a:gdLst>
                <a:gd name="T0" fmla="*/ 0 w 331"/>
                <a:gd name="T1" fmla="*/ 37 h 251"/>
                <a:gd name="T2" fmla="*/ 312 w 331"/>
                <a:gd name="T3" fmla="*/ 251 h 251"/>
                <a:gd name="T4" fmla="*/ 251 w 331"/>
                <a:gd name="T5" fmla="*/ 55 h 251"/>
                <a:gd name="T6" fmla="*/ 0 w 331"/>
                <a:gd name="T7" fmla="*/ 37 h 251"/>
              </a:gdLst>
              <a:ahLst/>
              <a:cxnLst>
                <a:cxn ang="0">
                  <a:pos x="T0" y="T1"/>
                </a:cxn>
                <a:cxn ang="0">
                  <a:pos x="T2" y="T3"/>
                </a:cxn>
                <a:cxn ang="0">
                  <a:pos x="T4" y="T5"/>
                </a:cxn>
                <a:cxn ang="0">
                  <a:pos x="T6" y="T7"/>
                </a:cxn>
              </a:cxnLst>
              <a:rect l="0" t="0" r="r" b="b"/>
              <a:pathLst>
                <a:path w="331" h="251">
                  <a:moveTo>
                    <a:pt x="0" y="37"/>
                  </a:moveTo>
                  <a:cubicBezTo>
                    <a:pt x="312" y="251"/>
                    <a:pt x="312" y="251"/>
                    <a:pt x="312" y="251"/>
                  </a:cubicBezTo>
                  <a:cubicBezTo>
                    <a:pt x="313" y="239"/>
                    <a:pt x="331" y="109"/>
                    <a:pt x="251" y="55"/>
                  </a:cubicBezTo>
                  <a:cubicBezTo>
                    <a:pt x="171" y="0"/>
                    <a:pt x="14" y="33"/>
                    <a:pt x="0" y="37"/>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1" name="Freeform 31"/>
            <p:cNvSpPr>
              <a:spLocks/>
            </p:cNvSpPr>
            <p:nvPr/>
          </p:nvSpPr>
          <p:spPr bwMode="auto">
            <a:xfrm>
              <a:off x="2847521" y="2926899"/>
              <a:ext cx="918505" cy="674123"/>
            </a:xfrm>
            <a:custGeom>
              <a:avLst/>
              <a:gdLst>
                <a:gd name="T0" fmla="*/ 778 w 778"/>
                <a:gd name="T1" fmla="*/ 497 h 571"/>
                <a:gd name="T2" fmla="*/ 37 w 778"/>
                <a:gd name="T3" fmla="*/ 24 h 571"/>
                <a:gd name="T4" fmla="*/ 2 w 778"/>
                <a:gd name="T5" fmla="*/ 0 h 571"/>
                <a:gd name="T6" fmla="*/ 19 w 778"/>
                <a:gd name="T7" fmla="*/ 12 h 571"/>
                <a:gd name="T8" fmla="*/ 0 w 778"/>
                <a:gd name="T9" fmla="*/ 0 h 571"/>
                <a:gd name="T10" fmla="*/ 35 w 778"/>
                <a:gd name="T11" fmla="*/ 26 h 571"/>
                <a:gd name="T12" fmla="*/ 778 w 778"/>
                <a:gd name="T13" fmla="*/ 571 h 571"/>
                <a:gd name="T14" fmla="*/ 778 w 778"/>
                <a:gd name="T15" fmla="*/ 497 h 5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8" h="571">
                  <a:moveTo>
                    <a:pt x="778" y="497"/>
                  </a:moveTo>
                  <a:lnTo>
                    <a:pt x="37" y="24"/>
                  </a:lnTo>
                  <a:lnTo>
                    <a:pt x="2" y="0"/>
                  </a:lnTo>
                  <a:lnTo>
                    <a:pt x="19" y="12"/>
                  </a:lnTo>
                  <a:lnTo>
                    <a:pt x="0" y="0"/>
                  </a:lnTo>
                  <a:lnTo>
                    <a:pt x="35" y="26"/>
                  </a:lnTo>
                  <a:lnTo>
                    <a:pt x="778" y="571"/>
                  </a:lnTo>
                  <a:lnTo>
                    <a:pt x="778" y="497"/>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2" name="Freeform 32"/>
            <p:cNvSpPr>
              <a:spLocks/>
            </p:cNvSpPr>
            <p:nvPr/>
          </p:nvSpPr>
          <p:spPr bwMode="auto">
            <a:xfrm>
              <a:off x="3732969" y="2974123"/>
              <a:ext cx="734332" cy="710721"/>
            </a:xfrm>
            <a:custGeom>
              <a:avLst/>
              <a:gdLst>
                <a:gd name="T0" fmla="*/ 263 w 263"/>
                <a:gd name="T1" fmla="*/ 35 h 254"/>
                <a:gd name="T2" fmla="*/ 175 w 263"/>
                <a:gd name="T3" fmla="*/ 211 h 254"/>
                <a:gd name="T4" fmla="*/ 15 w 263"/>
                <a:gd name="T5" fmla="*/ 196 h 254"/>
                <a:gd name="T6" fmla="*/ 66 w 263"/>
                <a:gd name="T7" fmla="*/ 43 h 254"/>
                <a:gd name="T8" fmla="*/ 263 w 263"/>
                <a:gd name="T9" fmla="*/ 35 h 254"/>
              </a:gdLst>
              <a:ahLst/>
              <a:cxnLst>
                <a:cxn ang="0">
                  <a:pos x="T0" y="T1"/>
                </a:cxn>
                <a:cxn ang="0">
                  <a:pos x="T2" y="T3"/>
                </a:cxn>
                <a:cxn ang="0">
                  <a:pos x="T4" y="T5"/>
                </a:cxn>
                <a:cxn ang="0">
                  <a:pos x="T6" y="T7"/>
                </a:cxn>
                <a:cxn ang="0">
                  <a:pos x="T8" y="T9"/>
                </a:cxn>
              </a:cxnLst>
              <a:rect l="0" t="0" r="r" b="b"/>
              <a:pathLst>
                <a:path w="263" h="254">
                  <a:moveTo>
                    <a:pt x="263" y="35"/>
                  </a:moveTo>
                  <a:cubicBezTo>
                    <a:pt x="263" y="35"/>
                    <a:pt x="241" y="168"/>
                    <a:pt x="175" y="211"/>
                  </a:cubicBezTo>
                  <a:cubicBezTo>
                    <a:pt x="108" y="254"/>
                    <a:pt x="15" y="196"/>
                    <a:pt x="15" y="196"/>
                  </a:cubicBezTo>
                  <a:cubicBezTo>
                    <a:pt x="15" y="196"/>
                    <a:pt x="0" y="86"/>
                    <a:pt x="66" y="43"/>
                  </a:cubicBezTo>
                  <a:cubicBezTo>
                    <a:pt x="132" y="0"/>
                    <a:pt x="263" y="35"/>
                    <a:pt x="263" y="35"/>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3" name="Freeform 33"/>
            <p:cNvSpPr>
              <a:spLocks/>
            </p:cNvSpPr>
            <p:nvPr/>
          </p:nvSpPr>
          <p:spPr bwMode="auto">
            <a:xfrm>
              <a:off x="3741233" y="2980025"/>
              <a:ext cx="723707" cy="539535"/>
            </a:xfrm>
            <a:custGeom>
              <a:avLst/>
              <a:gdLst>
                <a:gd name="T0" fmla="*/ 259 w 259"/>
                <a:gd name="T1" fmla="*/ 32 h 193"/>
                <a:gd name="T2" fmla="*/ 12 w 259"/>
                <a:gd name="T3" fmla="*/ 193 h 193"/>
                <a:gd name="T4" fmla="*/ 63 w 259"/>
                <a:gd name="T5" fmla="*/ 41 h 193"/>
                <a:gd name="T6" fmla="*/ 259 w 259"/>
                <a:gd name="T7" fmla="*/ 32 h 193"/>
              </a:gdLst>
              <a:ahLst/>
              <a:cxnLst>
                <a:cxn ang="0">
                  <a:pos x="T0" y="T1"/>
                </a:cxn>
                <a:cxn ang="0">
                  <a:pos x="T2" y="T3"/>
                </a:cxn>
                <a:cxn ang="0">
                  <a:pos x="T4" y="T5"/>
                </a:cxn>
                <a:cxn ang="0">
                  <a:pos x="T6" y="T7"/>
                </a:cxn>
              </a:cxnLst>
              <a:rect l="0" t="0" r="r" b="b"/>
              <a:pathLst>
                <a:path w="259" h="193">
                  <a:moveTo>
                    <a:pt x="259" y="32"/>
                  </a:moveTo>
                  <a:cubicBezTo>
                    <a:pt x="12" y="193"/>
                    <a:pt x="12" y="193"/>
                    <a:pt x="12" y="193"/>
                  </a:cubicBezTo>
                  <a:cubicBezTo>
                    <a:pt x="10" y="184"/>
                    <a:pt x="0" y="82"/>
                    <a:pt x="63" y="41"/>
                  </a:cubicBezTo>
                  <a:cubicBezTo>
                    <a:pt x="126" y="0"/>
                    <a:pt x="248" y="30"/>
                    <a:pt x="259" y="32"/>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4" name="Freeform 34"/>
            <p:cNvSpPr>
              <a:spLocks/>
            </p:cNvSpPr>
            <p:nvPr/>
          </p:nvSpPr>
          <p:spPr bwMode="auto">
            <a:xfrm>
              <a:off x="3732969" y="3069751"/>
              <a:ext cx="734332" cy="517103"/>
            </a:xfrm>
            <a:custGeom>
              <a:avLst/>
              <a:gdLst>
                <a:gd name="T0" fmla="*/ 606 w 622"/>
                <a:gd name="T1" fmla="*/ 12 h 438"/>
                <a:gd name="T2" fmla="*/ 620 w 622"/>
                <a:gd name="T3" fmla="*/ 0 h 438"/>
                <a:gd name="T4" fmla="*/ 592 w 622"/>
                <a:gd name="T5" fmla="*/ 19 h 438"/>
                <a:gd name="T6" fmla="*/ 0 w 622"/>
                <a:gd name="T7" fmla="*/ 374 h 438"/>
                <a:gd name="T8" fmla="*/ 0 w 622"/>
                <a:gd name="T9" fmla="*/ 438 h 438"/>
                <a:gd name="T10" fmla="*/ 592 w 622"/>
                <a:gd name="T11" fmla="*/ 21 h 438"/>
                <a:gd name="T12" fmla="*/ 622 w 622"/>
                <a:gd name="T13" fmla="*/ 2 h 438"/>
                <a:gd name="T14" fmla="*/ 606 w 622"/>
                <a:gd name="T15" fmla="*/ 12 h 4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2" h="438">
                  <a:moveTo>
                    <a:pt x="606" y="12"/>
                  </a:moveTo>
                  <a:lnTo>
                    <a:pt x="620" y="0"/>
                  </a:lnTo>
                  <a:lnTo>
                    <a:pt x="592" y="19"/>
                  </a:lnTo>
                  <a:lnTo>
                    <a:pt x="0" y="374"/>
                  </a:lnTo>
                  <a:lnTo>
                    <a:pt x="0" y="438"/>
                  </a:lnTo>
                  <a:lnTo>
                    <a:pt x="592" y="21"/>
                  </a:lnTo>
                  <a:lnTo>
                    <a:pt x="622" y="2"/>
                  </a:lnTo>
                  <a:lnTo>
                    <a:pt x="606" y="12"/>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5" name="Freeform 35"/>
            <p:cNvSpPr>
              <a:spLocks/>
            </p:cNvSpPr>
            <p:nvPr/>
          </p:nvSpPr>
          <p:spPr bwMode="auto">
            <a:xfrm>
              <a:off x="3712898" y="3527824"/>
              <a:ext cx="75558" cy="695374"/>
            </a:xfrm>
            <a:custGeom>
              <a:avLst/>
              <a:gdLst>
                <a:gd name="T0" fmla="*/ 0 w 27"/>
                <a:gd name="T1" fmla="*/ 240 h 249"/>
                <a:gd name="T2" fmla="*/ 9 w 27"/>
                <a:gd name="T3" fmla="*/ 249 h 249"/>
                <a:gd name="T4" fmla="*/ 18 w 27"/>
                <a:gd name="T5" fmla="*/ 249 h 249"/>
                <a:gd name="T6" fmla="*/ 27 w 27"/>
                <a:gd name="T7" fmla="*/ 240 h 249"/>
                <a:gd name="T8" fmla="*/ 27 w 27"/>
                <a:gd name="T9" fmla="*/ 9 h 249"/>
                <a:gd name="T10" fmla="*/ 18 w 27"/>
                <a:gd name="T11" fmla="*/ 0 h 249"/>
                <a:gd name="T12" fmla="*/ 9 w 27"/>
                <a:gd name="T13" fmla="*/ 0 h 249"/>
                <a:gd name="T14" fmla="*/ 0 w 27"/>
                <a:gd name="T15" fmla="*/ 9 h 249"/>
                <a:gd name="T16" fmla="*/ 0 w 27"/>
                <a:gd name="T17" fmla="*/ 2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49">
                  <a:moveTo>
                    <a:pt x="0" y="240"/>
                  </a:moveTo>
                  <a:cubicBezTo>
                    <a:pt x="0" y="245"/>
                    <a:pt x="4" y="249"/>
                    <a:pt x="9" y="249"/>
                  </a:cubicBezTo>
                  <a:cubicBezTo>
                    <a:pt x="18" y="249"/>
                    <a:pt x="18" y="249"/>
                    <a:pt x="18" y="249"/>
                  </a:cubicBezTo>
                  <a:cubicBezTo>
                    <a:pt x="23" y="249"/>
                    <a:pt x="27" y="245"/>
                    <a:pt x="27" y="240"/>
                  </a:cubicBezTo>
                  <a:cubicBezTo>
                    <a:pt x="27" y="9"/>
                    <a:pt x="27" y="9"/>
                    <a:pt x="27" y="9"/>
                  </a:cubicBezTo>
                  <a:cubicBezTo>
                    <a:pt x="27" y="4"/>
                    <a:pt x="23" y="0"/>
                    <a:pt x="18" y="0"/>
                  </a:cubicBezTo>
                  <a:cubicBezTo>
                    <a:pt x="9" y="0"/>
                    <a:pt x="9" y="0"/>
                    <a:pt x="9" y="0"/>
                  </a:cubicBezTo>
                  <a:cubicBezTo>
                    <a:pt x="4" y="0"/>
                    <a:pt x="0" y="4"/>
                    <a:pt x="0" y="9"/>
                  </a:cubicBezTo>
                  <a:lnTo>
                    <a:pt x="0" y="240"/>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6" name="Freeform 36"/>
            <p:cNvSpPr>
              <a:spLocks/>
            </p:cNvSpPr>
            <p:nvPr/>
          </p:nvSpPr>
          <p:spPr bwMode="auto">
            <a:xfrm>
              <a:off x="3363441" y="3963466"/>
              <a:ext cx="755582" cy="639885"/>
            </a:xfrm>
            <a:custGeom>
              <a:avLst/>
              <a:gdLst>
                <a:gd name="T0" fmla="*/ 576 w 640"/>
                <a:gd name="T1" fmla="*/ 542 h 542"/>
                <a:gd name="T2" fmla="*/ 64 w 640"/>
                <a:gd name="T3" fmla="*/ 542 h 542"/>
                <a:gd name="T4" fmla="*/ 0 w 640"/>
                <a:gd name="T5" fmla="*/ 0 h 542"/>
                <a:gd name="T6" fmla="*/ 640 w 640"/>
                <a:gd name="T7" fmla="*/ 0 h 542"/>
                <a:gd name="T8" fmla="*/ 576 w 640"/>
                <a:gd name="T9" fmla="*/ 542 h 542"/>
              </a:gdLst>
              <a:ahLst/>
              <a:cxnLst>
                <a:cxn ang="0">
                  <a:pos x="T0" y="T1"/>
                </a:cxn>
                <a:cxn ang="0">
                  <a:pos x="T2" y="T3"/>
                </a:cxn>
                <a:cxn ang="0">
                  <a:pos x="T4" y="T5"/>
                </a:cxn>
                <a:cxn ang="0">
                  <a:pos x="T6" y="T7"/>
                </a:cxn>
                <a:cxn ang="0">
                  <a:pos x="T8" y="T9"/>
                </a:cxn>
              </a:cxnLst>
              <a:rect l="0" t="0" r="r" b="b"/>
              <a:pathLst>
                <a:path w="640" h="542">
                  <a:moveTo>
                    <a:pt x="576" y="542"/>
                  </a:moveTo>
                  <a:lnTo>
                    <a:pt x="64" y="542"/>
                  </a:lnTo>
                  <a:lnTo>
                    <a:pt x="0" y="0"/>
                  </a:lnTo>
                  <a:lnTo>
                    <a:pt x="640" y="0"/>
                  </a:lnTo>
                  <a:lnTo>
                    <a:pt x="576" y="542"/>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7" name="Freeform 37"/>
            <p:cNvSpPr>
              <a:spLocks/>
            </p:cNvSpPr>
            <p:nvPr/>
          </p:nvSpPr>
          <p:spPr bwMode="auto">
            <a:xfrm>
              <a:off x="3743594" y="3963466"/>
              <a:ext cx="375430" cy="639885"/>
            </a:xfrm>
            <a:custGeom>
              <a:avLst/>
              <a:gdLst>
                <a:gd name="T0" fmla="*/ 0 w 318"/>
                <a:gd name="T1" fmla="*/ 0 h 542"/>
                <a:gd name="T2" fmla="*/ 0 w 318"/>
                <a:gd name="T3" fmla="*/ 542 h 542"/>
                <a:gd name="T4" fmla="*/ 254 w 318"/>
                <a:gd name="T5" fmla="*/ 542 h 542"/>
                <a:gd name="T6" fmla="*/ 318 w 318"/>
                <a:gd name="T7" fmla="*/ 0 h 542"/>
                <a:gd name="T8" fmla="*/ 0 w 318"/>
                <a:gd name="T9" fmla="*/ 0 h 542"/>
              </a:gdLst>
              <a:ahLst/>
              <a:cxnLst>
                <a:cxn ang="0">
                  <a:pos x="T0" y="T1"/>
                </a:cxn>
                <a:cxn ang="0">
                  <a:pos x="T2" y="T3"/>
                </a:cxn>
                <a:cxn ang="0">
                  <a:pos x="T4" y="T5"/>
                </a:cxn>
                <a:cxn ang="0">
                  <a:pos x="T6" y="T7"/>
                </a:cxn>
                <a:cxn ang="0">
                  <a:pos x="T8" y="T9"/>
                </a:cxn>
              </a:cxnLst>
              <a:rect l="0" t="0" r="r" b="b"/>
              <a:pathLst>
                <a:path w="318" h="542">
                  <a:moveTo>
                    <a:pt x="0" y="0"/>
                  </a:moveTo>
                  <a:lnTo>
                    <a:pt x="0" y="542"/>
                  </a:lnTo>
                  <a:lnTo>
                    <a:pt x="254" y="542"/>
                  </a:lnTo>
                  <a:lnTo>
                    <a:pt x="318" y="0"/>
                  </a:lnTo>
                  <a:lnTo>
                    <a:pt x="0" y="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8" name="Freeform 38"/>
            <p:cNvSpPr>
              <a:spLocks/>
            </p:cNvSpPr>
            <p:nvPr/>
          </p:nvSpPr>
          <p:spPr bwMode="auto">
            <a:xfrm>
              <a:off x="3363441" y="3963466"/>
              <a:ext cx="755582" cy="56669"/>
            </a:xfrm>
            <a:custGeom>
              <a:avLst/>
              <a:gdLst>
                <a:gd name="T0" fmla="*/ 632 w 640"/>
                <a:gd name="T1" fmla="*/ 48 h 48"/>
                <a:gd name="T2" fmla="*/ 640 w 640"/>
                <a:gd name="T3" fmla="*/ 0 h 48"/>
                <a:gd name="T4" fmla="*/ 0 w 640"/>
                <a:gd name="T5" fmla="*/ 0 h 48"/>
                <a:gd name="T6" fmla="*/ 8 w 640"/>
                <a:gd name="T7" fmla="*/ 48 h 48"/>
                <a:gd name="T8" fmla="*/ 632 w 640"/>
                <a:gd name="T9" fmla="*/ 48 h 48"/>
              </a:gdLst>
              <a:ahLst/>
              <a:cxnLst>
                <a:cxn ang="0">
                  <a:pos x="T0" y="T1"/>
                </a:cxn>
                <a:cxn ang="0">
                  <a:pos x="T2" y="T3"/>
                </a:cxn>
                <a:cxn ang="0">
                  <a:pos x="T4" y="T5"/>
                </a:cxn>
                <a:cxn ang="0">
                  <a:pos x="T6" y="T7"/>
                </a:cxn>
                <a:cxn ang="0">
                  <a:pos x="T8" y="T9"/>
                </a:cxn>
              </a:cxnLst>
              <a:rect l="0" t="0" r="r" b="b"/>
              <a:pathLst>
                <a:path w="640" h="48">
                  <a:moveTo>
                    <a:pt x="632" y="48"/>
                  </a:moveTo>
                  <a:lnTo>
                    <a:pt x="640" y="0"/>
                  </a:lnTo>
                  <a:lnTo>
                    <a:pt x="0" y="0"/>
                  </a:lnTo>
                  <a:lnTo>
                    <a:pt x="8" y="48"/>
                  </a:lnTo>
                  <a:lnTo>
                    <a:pt x="632" y="48"/>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9" name="Freeform 39"/>
            <p:cNvSpPr>
              <a:spLocks/>
            </p:cNvSpPr>
            <p:nvPr/>
          </p:nvSpPr>
          <p:spPr bwMode="auto">
            <a:xfrm>
              <a:off x="3307954" y="3846586"/>
              <a:ext cx="866559" cy="116880"/>
            </a:xfrm>
            <a:custGeom>
              <a:avLst/>
              <a:gdLst>
                <a:gd name="T0" fmla="*/ 310 w 310"/>
                <a:gd name="T1" fmla="*/ 35 h 42"/>
                <a:gd name="T2" fmla="*/ 302 w 310"/>
                <a:gd name="T3" fmla="*/ 42 h 42"/>
                <a:gd name="T4" fmla="*/ 8 w 310"/>
                <a:gd name="T5" fmla="*/ 42 h 42"/>
                <a:gd name="T6" fmla="*/ 0 w 310"/>
                <a:gd name="T7" fmla="*/ 35 h 42"/>
                <a:gd name="T8" fmla="*/ 0 w 310"/>
                <a:gd name="T9" fmla="*/ 8 h 42"/>
                <a:gd name="T10" fmla="*/ 8 w 310"/>
                <a:gd name="T11" fmla="*/ 0 h 42"/>
                <a:gd name="T12" fmla="*/ 302 w 310"/>
                <a:gd name="T13" fmla="*/ 0 h 42"/>
                <a:gd name="T14" fmla="*/ 310 w 310"/>
                <a:gd name="T15" fmla="*/ 8 h 42"/>
                <a:gd name="T16" fmla="*/ 310 w 310"/>
                <a:gd name="T1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42">
                  <a:moveTo>
                    <a:pt x="310" y="35"/>
                  </a:moveTo>
                  <a:cubicBezTo>
                    <a:pt x="310" y="39"/>
                    <a:pt x="307" y="42"/>
                    <a:pt x="302" y="42"/>
                  </a:cubicBezTo>
                  <a:cubicBezTo>
                    <a:pt x="8" y="42"/>
                    <a:pt x="8" y="42"/>
                    <a:pt x="8" y="42"/>
                  </a:cubicBezTo>
                  <a:cubicBezTo>
                    <a:pt x="3" y="42"/>
                    <a:pt x="0" y="39"/>
                    <a:pt x="0" y="35"/>
                  </a:cubicBezTo>
                  <a:cubicBezTo>
                    <a:pt x="0" y="8"/>
                    <a:pt x="0" y="8"/>
                    <a:pt x="0" y="8"/>
                  </a:cubicBezTo>
                  <a:cubicBezTo>
                    <a:pt x="0" y="3"/>
                    <a:pt x="3" y="0"/>
                    <a:pt x="8" y="0"/>
                  </a:cubicBezTo>
                  <a:cubicBezTo>
                    <a:pt x="302" y="0"/>
                    <a:pt x="302" y="0"/>
                    <a:pt x="302" y="0"/>
                  </a:cubicBezTo>
                  <a:cubicBezTo>
                    <a:pt x="307" y="0"/>
                    <a:pt x="310" y="3"/>
                    <a:pt x="310" y="8"/>
                  </a:cubicBezTo>
                  <a:lnTo>
                    <a:pt x="310" y="35"/>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sp>
        <p:nvSpPr>
          <p:cNvPr id="230" name="文本框 229"/>
          <p:cNvSpPr txBox="1"/>
          <p:nvPr/>
        </p:nvSpPr>
        <p:spPr>
          <a:xfrm>
            <a:off x="5703002" y="2944728"/>
            <a:ext cx="2646878" cy="461665"/>
          </a:xfrm>
          <a:prstGeom prst="rect">
            <a:avLst/>
          </a:prstGeom>
          <a:noFill/>
        </p:spPr>
        <p:txBody>
          <a:bodyPr wrap="none" rtlCol="0">
            <a:spAutoFit/>
          </a:bodyPr>
          <a:lstStyle>
            <a:defPPr>
              <a:defRPr lang="zh-CN"/>
            </a:defPPr>
            <a:lvl1pPr>
              <a:defRPr sz="2400">
                <a:solidFill>
                  <a:srgbClr val="513D29"/>
                </a:solidFill>
                <a:latin typeface="时尚中黑简体" panose="01010104010101010101" pitchFamily="2" charset="-122"/>
                <a:ea typeface="时尚中黑简体" panose="01010104010101010101" pitchFamily="2" charset="-122"/>
              </a:defRPr>
            </a:lvl1pPr>
          </a:lstStyle>
          <a:p>
            <a:r>
              <a:rPr lang="zh-CN" altLang="en-US" dirty="0"/>
              <a:t>点击添加标题文字</a:t>
            </a:r>
          </a:p>
        </p:txBody>
      </p:sp>
      <p:sp>
        <p:nvSpPr>
          <p:cNvPr id="231" name="矩形 230"/>
          <p:cNvSpPr/>
          <p:nvPr/>
        </p:nvSpPr>
        <p:spPr>
          <a:xfrm>
            <a:off x="4251687" y="4025255"/>
            <a:ext cx="5220000" cy="705600"/>
          </a:xfrm>
          <a:prstGeom prst="rect">
            <a:avLst/>
          </a:prstGeom>
          <a:solidFill>
            <a:srgbClr val="ABD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grpSp>
        <p:nvGrpSpPr>
          <p:cNvPr id="232" name="组合 231"/>
          <p:cNvGrpSpPr>
            <a:grpSpLocks noChangeAspect="1"/>
          </p:cNvGrpSpPr>
          <p:nvPr/>
        </p:nvGrpSpPr>
        <p:grpSpPr>
          <a:xfrm>
            <a:off x="3485112" y="3580977"/>
            <a:ext cx="1046229" cy="1152000"/>
            <a:chOff x="2843979" y="2815922"/>
            <a:chExt cx="1623322" cy="1787429"/>
          </a:xfrm>
        </p:grpSpPr>
        <p:sp>
          <p:nvSpPr>
            <p:cNvPr id="233" name="Freeform 19"/>
            <p:cNvSpPr>
              <a:spLocks/>
            </p:cNvSpPr>
            <p:nvPr/>
          </p:nvSpPr>
          <p:spPr bwMode="auto">
            <a:xfrm>
              <a:off x="2962038" y="2965858"/>
              <a:ext cx="94448" cy="56669"/>
            </a:xfrm>
            <a:custGeom>
              <a:avLst/>
              <a:gdLst>
                <a:gd name="T0" fmla="*/ 23 w 34"/>
                <a:gd name="T1" fmla="*/ 0 h 20"/>
                <a:gd name="T2" fmla="*/ 34 w 34"/>
                <a:gd name="T3" fmla="*/ 10 h 20"/>
                <a:gd name="T4" fmla="*/ 23 w 34"/>
                <a:gd name="T5" fmla="*/ 20 h 20"/>
                <a:gd name="T6" fmla="*/ 11 w 34"/>
                <a:gd name="T7" fmla="*/ 20 h 20"/>
                <a:gd name="T8" fmla="*/ 0 w 34"/>
                <a:gd name="T9" fmla="*/ 10 h 20"/>
                <a:gd name="T10" fmla="*/ 11 w 34"/>
                <a:gd name="T11" fmla="*/ 0 h 20"/>
                <a:gd name="T12" fmla="*/ 23 w 3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3" y="0"/>
                  </a:moveTo>
                  <a:cubicBezTo>
                    <a:pt x="29" y="0"/>
                    <a:pt x="34" y="4"/>
                    <a:pt x="34" y="10"/>
                  </a:cubicBezTo>
                  <a:cubicBezTo>
                    <a:pt x="34" y="16"/>
                    <a:pt x="29" y="20"/>
                    <a:pt x="23" y="20"/>
                  </a:cubicBezTo>
                  <a:cubicBezTo>
                    <a:pt x="11" y="20"/>
                    <a:pt x="11" y="20"/>
                    <a:pt x="11" y="20"/>
                  </a:cubicBezTo>
                  <a:cubicBezTo>
                    <a:pt x="5" y="20"/>
                    <a:pt x="0" y="16"/>
                    <a:pt x="0" y="10"/>
                  </a:cubicBezTo>
                  <a:cubicBezTo>
                    <a:pt x="0" y="4"/>
                    <a:pt x="5" y="0"/>
                    <a:pt x="11" y="0"/>
                  </a:cubicBezTo>
                  <a:lnTo>
                    <a:pt x="23" y="0"/>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4" name="Freeform 20"/>
            <p:cNvSpPr>
              <a:spLocks/>
            </p:cNvSpPr>
            <p:nvPr/>
          </p:nvSpPr>
          <p:spPr bwMode="auto">
            <a:xfrm>
              <a:off x="3017527" y="3167741"/>
              <a:ext cx="97990" cy="83823"/>
            </a:xfrm>
            <a:custGeom>
              <a:avLst/>
              <a:gdLst>
                <a:gd name="T0" fmla="*/ 18 w 35"/>
                <a:gd name="T1" fmla="*/ 3 h 30"/>
                <a:gd name="T2" fmla="*/ 32 w 35"/>
                <a:gd name="T3" fmla="*/ 7 h 30"/>
                <a:gd name="T4" fmla="*/ 28 w 35"/>
                <a:gd name="T5" fmla="*/ 21 h 30"/>
                <a:gd name="T6" fmla="*/ 17 w 35"/>
                <a:gd name="T7" fmla="*/ 27 h 30"/>
                <a:gd name="T8" fmla="*/ 3 w 35"/>
                <a:gd name="T9" fmla="*/ 23 h 30"/>
                <a:gd name="T10" fmla="*/ 7 w 35"/>
                <a:gd name="T11" fmla="*/ 9 h 30"/>
                <a:gd name="T12" fmla="*/ 18 w 35"/>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18" y="3"/>
                  </a:moveTo>
                  <a:cubicBezTo>
                    <a:pt x="23" y="0"/>
                    <a:pt x="29" y="2"/>
                    <a:pt x="32" y="7"/>
                  </a:cubicBezTo>
                  <a:cubicBezTo>
                    <a:pt x="35" y="12"/>
                    <a:pt x="33" y="18"/>
                    <a:pt x="28" y="21"/>
                  </a:cubicBezTo>
                  <a:cubicBezTo>
                    <a:pt x="17" y="27"/>
                    <a:pt x="17" y="27"/>
                    <a:pt x="17" y="27"/>
                  </a:cubicBezTo>
                  <a:cubicBezTo>
                    <a:pt x="12" y="30"/>
                    <a:pt x="6" y="28"/>
                    <a:pt x="3" y="23"/>
                  </a:cubicBezTo>
                  <a:cubicBezTo>
                    <a:pt x="0" y="18"/>
                    <a:pt x="2" y="12"/>
                    <a:pt x="7" y="9"/>
                  </a:cubicBezTo>
                  <a:lnTo>
                    <a:pt x="18" y="3"/>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5" name="Freeform 21"/>
            <p:cNvSpPr>
              <a:spLocks/>
            </p:cNvSpPr>
            <p:nvPr/>
          </p:nvSpPr>
          <p:spPr bwMode="auto">
            <a:xfrm>
              <a:off x="3182810" y="3318858"/>
              <a:ext cx="83823" cy="96809"/>
            </a:xfrm>
            <a:custGeom>
              <a:avLst/>
              <a:gdLst>
                <a:gd name="T0" fmla="*/ 9 w 30"/>
                <a:gd name="T1" fmla="*/ 7 h 35"/>
                <a:gd name="T2" fmla="*/ 23 w 30"/>
                <a:gd name="T3" fmla="*/ 3 h 35"/>
                <a:gd name="T4" fmla="*/ 27 w 30"/>
                <a:gd name="T5" fmla="*/ 17 h 35"/>
                <a:gd name="T6" fmla="*/ 21 w 30"/>
                <a:gd name="T7" fmla="*/ 28 h 35"/>
                <a:gd name="T8" fmla="*/ 7 w 30"/>
                <a:gd name="T9" fmla="*/ 32 h 35"/>
                <a:gd name="T10" fmla="*/ 3 w 30"/>
                <a:gd name="T11" fmla="*/ 18 h 35"/>
                <a:gd name="T12" fmla="*/ 9 w 30"/>
                <a:gd name="T13" fmla="*/ 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9" y="7"/>
                  </a:moveTo>
                  <a:cubicBezTo>
                    <a:pt x="12" y="2"/>
                    <a:pt x="18" y="0"/>
                    <a:pt x="23" y="3"/>
                  </a:cubicBezTo>
                  <a:cubicBezTo>
                    <a:pt x="28" y="6"/>
                    <a:pt x="30" y="12"/>
                    <a:pt x="27" y="17"/>
                  </a:cubicBezTo>
                  <a:cubicBezTo>
                    <a:pt x="21" y="28"/>
                    <a:pt x="21" y="28"/>
                    <a:pt x="21" y="28"/>
                  </a:cubicBezTo>
                  <a:cubicBezTo>
                    <a:pt x="18" y="33"/>
                    <a:pt x="12" y="35"/>
                    <a:pt x="7" y="32"/>
                  </a:cubicBezTo>
                  <a:cubicBezTo>
                    <a:pt x="2" y="29"/>
                    <a:pt x="0" y="23"/>
                    <a:pt x="3" y="18"/>
                  </a:cubicBezTo>
                  <a:lnTo>
                    <a:pt x="9" y="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6" name="Freeform 22"/>
            <p:cNvSpPr>
              <a:spLocks/>
            </p:cNvSpPr>
            <p:nvPr/>
          </p:nvSpPr>
          <p:spPr bwMode="auto">
            <a:xfrm>
              <a:off x="3411846" y="3376707"/>
              <a:ext cx="55488" cy="95629"/>
            </a:xfrm>
            <a:custGeom>
              <a:avLst/>
              <a:gdLst>
                <a:gd name="T0" fmla="*/ 0 w 20"/>
                <a:gd name="T1" fmla="*/ 11 h 34"/>
                <a:gd name="T2" fmla="*/ 10 w 20"/>
                <a:gd name="T3" fmla="*/ 0 h 34"/>
                <a:gd name="T4" fmla="*/ 20 w 20"/>
                <a:gd name="T5" fmla="*/ 11 h 34"/>
                <a:gd name="T6" fmla="*/ 20 w 20"/>
                <a:gd name="T7" fmla="*/ 23 h 34"/>
                <a:gd name="T8" fmla="*/ 10 w 20"/>
                <a:gd name="T9" fmla="*/ 34 h 34"/>
                <a:gd name="T10" fmla="*/ 0 w 20"/>
                <a:gd name="T11" fmla="*/ 23 h 34"/>
                <a:gd name="T12" fmla="*/ 0 w 20"/>
                <a:gd name="T13" fmla="*/ 11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0" y="11"/>
                  </a:moveTo>
                  <a:cubicBezTo>
                    <a:pt x="0" y="5"/>
                    <a:pt x="4" y="0"/>
                    <a:pt x="10" y="0"/>
                  </a:cubicBezTo>
                  <a:cubicBezTo>
                    <a:pt x="16" y="0"/>
                    <a:pt x="20" y="5"/>
                    <a:pt x="20" y="11"/>
                  </a:cubicBezTo>
                  <a:cubicBezTo>
                    <a:pt x="20" y="23"/>
                    <a:pt x="20" y="23"/>
                    <a:pt x="20" y="23"/>
                  </a:cubicBezTo>
                  <a:cubicBezTo>
                    <a:pt x="20" y="29"/>
                    <a:pt x="16" y="34"/>
                    <a:pt x="10" y="34"/>
                  </a:cubicBezTo>
                  <a:cubicBezTo>
                    <a:pt x="4" y="34"/>
                    <a:pt x="0" y="29"/>
                    <a:pt x="0" y="23"/>
                  </a:cubicBezTo>
                  <a:lnTo>
                    <a:pt x="0" y="11"/>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7" name="Freeform 23"/>
            <p:cNvSpPr>
              <a:spLocks/>
            </p:cNvSpPr>
            <p:nvPr/>
          </p:nvSpPr>
          <p:spPr bwMode="auto">
            <a:xfrm>
              <a:off x="3612548" y="3318858"/>
              <a:ext cx="83823" cy="96809"/>
            </a:xfrm>
            <a:custGeom>
              <a:avLst/>
              <a:gdLst>
                <a:gd name="T0" fmla="*/ 3 w 30"/>
                <a:gd name="T1" fmla="*/ 17 h 35"/>
                <a:gd name="T2" fmla="*/ 7 w 30"/>
                <a:gd name="T3" fmla="*/ 3 h 35"/>
                <a:gd name="T4" fmla="*/ 21 w 30"/>
                <a:gd name="T5" fmla="*/ 7 h 35"/>
                <a:gd name="T6" fmla="*/ 27 w 30"/>
                <a:gd name="T7" fmla="*/ 18 h 35"/>
                <a:gd name="T8" fmla="*/ 23 w 30"/>
                <a:gd name="T9" fmla="*/ 32 h 35"/>
                <a:gd name="T10" fmla="*/ 9 w 30"/>
                <a:gd name="T11" fmla="*/ 28 h 35"/>
                <a:gd name="T12" fmla="*/ 3 w 30"/>
                <a:gd name="T13" fmla="*/ 1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3" y="17"/>
                  </a:moveTo>
                  <a:cubicBezTo>
                    <a:pt x="0" y="12"/>
                    <a:pt x="2" y="6"/>
                    <a:pt x="7" y="3"/>
                  </a:cubicBezTo>
                  <a:cubicBezTo>
                    <a:pt x="12" y="0"/>
                    <a:pt x="18" y="2"/>
                    <a:pt x="21" y="7"/>
                  </a:cubicBezTo>
                  <a:cubicBezTo>
                    <a:pt x="27" y="18"/>
                    <a:pt x="27" y="18"/>
                    <a:pt x="27" y="18"/>
                  </a:cubicBezTo>
                  <a:cubicBezTo>
                    <a:pt x="30" y="23"/>
                    <a:pt x="28" y="29"/>
                    <a:pt x="23" y="32"/>
                  </a:cubicBezTo>
                  <a:cubicBezTo>
                    <a:pt x="18" y="35"/>
                    <a:pt x="12" y="33"/>
                    <a:pt x="9" y="28"/>
                  </a:cubicBezTo>
                  <a:lnTo>
                    <a:pt x="3" y="1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8" name="Freeform 24"/>
            <p:cNvSpPr>
              <a:spLocks/>
            </p:cNvSpPr>
            <p:nvPr/>
          </p:nvSpPr>
          <p:spPr bwMode="auto">
            <a:xfrm>
              <a:off x="3763664" y="3167741"/>
              <a:ext cx="97990" cy="83823"/>
            </a:xfrm>
            <a:custGeom>
              <a:avLst/>
              <a:gdLst>
                <a:gd name="T0" fmla="*/ 7 w 35"/>
                <a:gd name="T1" fmla="*/ 21 h 30"/>
                <a:gd name="T2" fmla="*/ 3 w 35"/>
                <a:gd name="T3" fmla="*/ 7 h 30"/>
                <a:gd name="T4" fmla="*/ 17 w 35"/>
                <a:gd name="T5" fmla="*/ 3 h 30"/>
                <a:gd name="T6" fmla="*/ 28 w 35"/>
                <a:gd name="T7" fmla="*/ 9 h 30"/>
                <a:gd name="T8" fmla="*/ 32 w 35"/>
                <a:gd name="T9" fmla="*/ 23 h 30"/>
                <a:gd name="T10" fmla="*/ 18 w 35"/>
                <a:gd name="T11" fmla="*/ 27 h 30"/>
                <a:gd name="T12" fmla="*/ 7 w 35"/>
                <a:gd name="T13" fmla="*/ 21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7" y="21"/>
                  </a:moveTo>
                  <a:cubicBezTo>
                    <a:pt x="2" y="18"/>
                    <a:pt x="0" y="12"/>
                    <a:pt x="3" y="7"/>
                  </a:cubicBezTo>
                  <a:cubicBezTo>
                    <a:pt x="6" y="2"/>
                    <a:pt x="12" y="0"/>
                    <a:pt x="17" y="3"/>
                  </a:cubicBezTo>
                  <a:cubicBezTo>
                    <a:pt x="28" y="9"/>
                    <a:pt x="28" y="9"/>
                    <a:pt x="28" y="9"/>
                  </a:cubicBezTo>
                  <a:cubicBezTo>
                    <a:pt x="33" y="12"/>
                    <a:pt x="35" y="18"/>
                    <a:pt x="32" y="23"/>
                  </a:cubicBezTo>
                  <a:cubicBezTo>
                    <a:pt x="29" y="28"/>
                    <a:pt x="23" y="30"/>
                    <a:pt x="18" y="27"/>
                  </a:cubicBezTo>
                  <a:lnTo>
                    <a:pt x="7" y="21"/>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9" name="Freeform 25"/>
            <p:cNvSpPr>
              <a:spLocks/>
            </p:cNvSpPr>
            <p:nvPr/>
          </p:nvSpPr>
          <p:spPr bwMode="auto">
            <a:xfrm>
              <a:off x="3822694" y="2965858"/>
              <a:ext cx="94448" cy="56669"/>
            </a:xfrm>
            <a:custGeom>
              <a:avLst/>
              <a:gdLst>
                <a:gd name="T0" fmla="*/ 11 w 34"/>
                <a:gd name="T1" fmla="*/ 20 h 20"/>
                <a:gd name="T2" fmla="*/ 0 w 34"/>
                <a:gd name="T3" fmla="*/ 10 h 20"/>
                <a:gd name="T4" fmla="*/ 11 w 34"/>
                <a:gd name="T5" fmla="*/ 0 h 20"/>
                <a:gd name="T6" fmla="*/ 23 w 34"/>
                <a:gd name="T7" fmla="*/ 0 h 20"/>
                <a:gd name="T8" fmla="*/ 34 w 34"/>
                <a:gd name="T9" fmla="*/ 10 h 20"/>
                <a:gd name="T10" fmla="*/ 23 w 34"/>
                <a:gd name="T11" fmla="*/ 20 h 20"/>
                <a:gd name="T12" fmla="*/ 11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11" y="20"/>
                  </a:moveTo>
                  <a:cubicBezTo>
                    <a:pt x="5" y="20"/>
                    <a:pt x="0" y="16"/>
                    <a:pt x="0" y="10"/>
                  </a:cubicBezTo>
                  <a:cubicBezTo>
                    <a:pt x="0" y="4"/>
                    <a:pt x="5" y="0"/>
                    <a:pt x="11" y="0"/>
                  </a:cubicBezTo>
                  <a:cubicBezTo>
                    <a:pt x="23" y="0"/>
                    <a:pt x="23" y="0"/>
                    <a:pt x="23" y="0"/>
                  </a:cubicBezTo>
                  <a:cubicBezTo>
                    <a:pt x="29" y="0"/>
                    <a:pt x="34" y="4"/>
                    <a:pt x="34" y="10"/>
                  </a:cubicBezTo>
                  <a:cubicBezTo>
                    <a:pt x="34" y="16"/>
                    <a:pt x="29" y="20"/>
                    <a:pt x="23" y="20"/>
                  </a:cubicBezTo>
                  <a:lnTo>
                    <a:pt x="11" y="20"/>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0" name="Freeform 28"/>
            <p:cNvSpPr>
              <a:spLocks/>
            </p:cNvSpPr>
            <p:nvPr/>
          </p:nvSpPr>
          <p:spPr bwMode="auto">
            <a:xfrm>
              <a:off x="2843979" y="2815922"/>
              <a:ext cx="942117" cy="91024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1" name="Freeform 29"/>
            <p:cNvSpPr>
              <a:spLocks/>
            </p:cNvSpPr>
            <p:nvPr/>
          </p:nvSpPr>
          <p:spPr bwMode="auto">
            <a:xfrm>
              <a:off x="2843979" y="2815922"/>
              <a:ext cx="942117" cy="91024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2" name="Freeform 30"/>
            <p:cNvSpPr>
              <a:spLocks/>
            </p:cNvSpPr>
            <p:nvPr/>
          </p:nvSpPr>
          <p:spPr bwMode="auto">
            <a:xfrm>
              <a:off x="2849882" y="2824186"/>
              <a:ext cx="924408" cy="701277"/>
            </a:xfrm>
            <a:custGeom>
              <a:avLst/>
              <a:gdLst>
                <a:gd name="T0" fmla="*/ 0 w 331"/>
                <a:gd name="T1" fmla="*/ 37 h 251"/>
                <a:gd name="T2" fmla="*/ 312 w 331"/>
                <a:gd name="T3" fmla="*/ 251 h 251"/>
                <a:gd name="T4" fmla="*/ 251 w 331"/>
                <a:gd name="T5" fmla="*/ 55 h 251"/>
                <a:gd name="T6" fmla="*/ 0 w 331"/>
                <a:gd name="T7" fmla="*/ 37 h 251"/>
              </a:gdLst>
              <a:ahLst/>
              <a:cxnLst>
                <a:cxn ang="0">
                  <a:pos x="T0" y="T1"/>
                </a:cxn>
                <a:cxn ang="0">
                  <a:pos x="T2" y="T3"/>
                </a:cxn>
                <a:cxn ang="0">
                  <a:pos x="T4" y="T5"/>
                </a:cxn>
                <a:cxn ang="0">
                  <a:pos x="T6" y="T7"/>
                </a:cxn>
              </a:cxnLst>
              <a:rect l="0" t="0" r="r" b="b"/>
              <a:pathLst>
                <a:path w="331" h="251">
                  <a:moveTo>
                    <a:pt x="0" y="37"/>
                  </a:moveTo>
                  <a:cubicBezTo>
                    <a:pt x="312" y="251"/>
                    <a:pt x="312" y="251"/>
                    <a:pt x="312" y="251"/>
                  </a:cubicBezTo>
                  <a:cubicBezTo>
                    <a:pt x="313" y="239"/>
                    <a:pt x="331" y="109"/>
                    <a:pt x="251" y="55"/>
                  </a:cubicBezTo>
                  <a:cubicBezTo>
                    <a:pt x="171" y="0"/>
                    <a:pt x="14" y="33"/>
                    <a:pt x="0" y="37"/>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3" name="Freeform 31"/>
            <p:cNvSpPr>
              <a:spLocks/>
            </p:cNvSpPr>
            <p:nvPr/>
          </p:nvSpPr>
          <p:spPr bwMode="auto">
            <a:xfrm>
              <a:off x="2847521" y="2926899"/>
              <a:ext cx="918505" cy="674123"/>
            </a:xfrm>
            <a:custGeom>
              <a:avLst/>
              <a:gdLst>
                <a:gd name="T0" fmla="*/ 778 w 778"/>
                <a:gd name="T1" fmla="*/ 497 h 571"/>
                <a:gd name="T2" fmla="*/ 37 w 778"/>
                <a:gd name="T3" fmla="*/ 24 h 571"/>
                <a:gd name="T4" fmla="*/ 2 w 778"/>
                <a:gd name="T5" fmla="*/ 0 h 571"/>
                <a:gd name="T6" fmla="*/ 19 w 778"/>
                <a:gd name="T7" fmla="*/ 12 h 571"/>
                <a:gd name="T8" fmla="*/ 0 w 778"/>
                <a:gd name="T9" fmla="*/ 0 h 571"/>
                <a:gd name="T10" fmla="*/ 35 w 778"/>
                <a:gd name="T11" fmla="*/ 26 h 571"/>
                <a:gd name="T12" fmla="*/ 778 w 778"/>
                <a:gd name="T13" fmla="*/ 571 h 571"/>
                <a:gd name="T14" fmla="*/ 778 w 778"/>
                <a:gd name="T15" fmla="*/ 497 h 5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8" h="571">
                  <a:moveTo>
                    <a:pt x="778" y="497"/>
                  </a:moveTo>
                  <a:lnTo>
                    <a:pt x="37" y="24"/>
                  </a:lnTo>
                  <a:lnTo>
                    <a:pt x="2" y="0"/>
                  </a:lnTo>
                  <a:lnTo>
                    <a:pt x="19" y="12"/>
                  </a:lnTo>
                  <a:lnTo>
                    <a:pt x="0" y="0"/>
                  </a:lnTo>
                  <a:lnTo>
                    <a:pt x="35" y="26"/>
                  </a:lnTo>
                  <a:lnTo>
                    <a:pt x="778" y="571"/>
                  </a:lnTo>
                  <a:lnTo>
                    <a:pt x="778" y="497"/>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4" name="Freeform 32"/>
            <p:cNvSpPr>
              <a:spLocks/>
            </p:cNvSpPr>
            <p:nvPr/>
          </p:nvSpPr>
          <p:spPr bwMode="auto">
            <a:xfrm>
              <a:off x="3732969" y="2974123"/>
              <a:ext cx="734332" cy="710721"/>
            </a:xfrm>
            <a:custGeom>
              <a:avLst/>
              <a:gdLst>
                <a:gd name="T0" fmla="*/ 263 w 263"/>
                <a:gd name="T1" fmla="*/ 35 h 254"/>
                <a:gd name="T2" fmla="*/ 175 w 263"/>
                <a:gd name="T3" fmla="*/ 211 h 254"/>
                <a:gd name="T4" fmla="*/ 15 w 263"/>
                <a:gd name="T5" fmla="*/ 196 h 254"/>
                <a:gd name="T6" fmla="*/ 66 w 263"/>
                <a:gd name="T7" fmla="*/ 43 h 254"/>
                <a:gd name="T8" fmla="*/ 263 w 263"/>
                <a:gd name="T9" fmla="*/ 35 h 254"/>
              </a:gdLst>
              <a:ahLst/>
              <a:cxnLst>
                <a:cxn ang="0">
                  <a:pos x="T0" y="T1"/>
                </a:cxn>
                <a:cxn ang="0">
                  <a:pos x="T2" y="T3"/>
                </a:cxn>
                <a:cxn ang="0">
                  <a:pos x="T4" y="T5"/>
                </a:cxn>
                <a:cxn ang="0">
                  <a:pos x="T6" y="T7"/>
                </a:cxn>
                <a:cxn ang="0">
                  <a:pos x="T8" y="T9"/>
                </a:cxn>
              </a:cxnLst>
              <a:rect l="0" t="0" r="r" b="b"/>
              <a:pathLst>
                <a:path w="263" h="254">
                  <a:moveTo>
                    <a:pt x="263" y="35"/>
                  </a:moveTo>
                  <a:cubicBezTo>
                    <a:pt x="263" y="35"/>
                    <a:pt x="241" y="168"/>
                    <a:pt x="175" y="211"/>
                  </a:cubicBezTo>
                  <a:cubicBezTo>
                    <a:pt x="108" y="254"/>
                    <a:pt x="15" y="196"/>
                    <a:pt x="15" y="196"/>
                  </a:cubicBezTo>
                  <a:cubicBezTo>
                    <a:pt x="15" y="196"/>
                    <a:pt x="0" y="86"/>
                    <a:pt x="66" y="43"/>
                  </a:cubicBezTo>
                  <a:cubicBezTo>
                    <a:pt x="132" y="0"/>
                    <a:pt x="263" y="35"/>
                    <a:pt x="263" y="35"/>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5" name="Freeform 33"/>
            <p:cNvSpPr>
              <a:spLocks/>
            </p:cNvSpPr>
            <p:nvPr/>
          </p:nvSpPr>
          <p:spPr bwMode="auto">
            <a:xfrm>
              <a:off x="3741233" y="2980025"/>
              <a:ext cx="723707" cy="539535"/>
            </a:xfrm>
            <a:custGeom>
              <a:avLst/>
              <a:gdLst>
                <a:gd name="T0" fmla="*/ 259 w 259"/>
                <a:gd name="T1" fmla="*/ 32 h 193"/>
                <a:gd name="T2" fmla="*/ 12 w 259"/>
                <a:gd name="T3" fmla="*/ 193 h 193"/>
                <a:gd name="T4" fmla="*/ 63 w 259"/>
                <a:gd name="T5" fmla="*/ 41 h 193"/>
                <a:gd name="T6" fmla="*/ 259 w 259"/>
                <a:gd name="T7" fmla="*/ 32 h 193"/>
              </a:gdLst>
              <a:ahLst/>
              <a:cxnLst>
                <a:cxn ang="0">
                  <a:pos x="T0" y="T1"/>
                </a:cxn>
                <a:cxn ang="0">
                  <a:pos x="T2" y="T3"/>
                </a:cxn>
                <a:cxn ang="0">
                  <a:pos x="T4" y="T5"/>
                </a:cxn>
                <a:cxn ang="0">
                  <a:pos x="T6" y="T7"/>
                </a:cxn>
              </a:cxnLst>
              <a:rect l="0" t="0" r="r" b="b"/>
              <a:pathLst>
                <a:path w="259" h="193">
                  <a:moveTo>
                    <a:pt x="259" y="32"/>
                  </a:moveTo>
                  <a:cubicBezTo>
                    <a:pt x="12" y="193"/>
                    <a:pt x="12" y="193"/>
                    <a:pt x="12" y="193"/>
                  </a:cubicBezTo>
                  <a:cubicBezTo>
                    <a:pt x="10" y="184"/>
                    <a:pt x="0" y="82"/>
                    <a:pt x="63" y="41"/>
                  </a:cubicBezTo>
                  <a:cubicBezTo>
                    <a:pt x="126" y="0"/>
                    <a:pt x="248" y="30"/>
                    <a:pt x="259" y="32"/>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6" name="Freeform 34"/>
            <p:cNvSpPr>
              <a:spLocks/>
            </p:cNvSpPr>
            <p:nvPr/>
          </p:nvSpPr>
          <p:spPr bwMode="auto">
            <a:xfrm>
              <a:off x="3732969" y="3069751"/>
              <a:ext cx="734332" cy="517103"/>
            </a:xfrm>
            <a:custGeom>
              <a:avLst/>
              <a:gdLst>
                <a:gd name="T0" fmla="*/ 606 w 622"/>
                <a:gd name="T1" fmla="*/ 12 h 438"/>
                <a:gd name="T2" fmla="*/ 620 w 622"/>
                <a:gd name="T3" fmla="*/ 0 h 438"/>
                <a:gd name="T4" fmla="*/ 592 w 622"/>
                <a:gd name="T5" fmla="*/ 19 h 438"/>
                <a:gd name="T6" fmla="*/ 0 w 622"/>
                <a:gd name="T7" fmla="*/ 374 h 438"/>
                <a:gd name="T8" fmla="*/ 0 w 622"/>
                <a:gd name="T9" fmla="*/ 438 h 438"/>
                <a:gd name="T10" fmla="*/ 592 w 622"/>
                <a:gd name="T11" fmla="*/ 21 h 438"/>
                <a:gd name="T12" fmla="*/ 622 w 622"/>
                <a:gd name="T13" fmla="*/ 2 h 438"/>
                <a:gd name="T14" fmla="*/ 606 w 622"/>
                <a:gd name="T15" fmla="*/ 12 h 4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2" h="438">
                  <a:moveTo>
                    <a:pt x="606" y="12"/>
                  </a:moveTo>
                  <a:lnTo>
                    <a:pt x="620" y="0"/>
                  </a:lnTo>
                  <a:lnTo>
                    <a:pt x="592" y="19"/>
                  </a:lnTo>
                  <a:lnTo>
                    <a:pt x="0" y="374"/>
                  </a:lnTo>
                  <a:lnTo>
                    <a:pt x="0" y="438"/>
                  </a:lnTo>
                  <a:lnTo>
                    <a:pt x="592" y="21"/>
                  </a:lnTo>
                  <a:lnTo>
                    <a:pt x="622" y="2"/>
                  </a:lnTo>
                  <a:lnTo>
                    <a:pt x="606" y="12"/>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7" name="Freeform 35"/>
            <p:cNvSpPr>
              <a:spLocks/>
            </p:cNvSpPr>
            <p:nvPr/>
          </p:nvSpPr>
          <p:spPr bwMode="auto">
            <a:xfrm>
              <a:off x="3712898" y="3527824"/>
              <a:ext cx="75558" cy="695374"/>
            </a:xfrm>
            <a:custGeom>
              <a:avLst/>
              <a:gdLst>
                <a:gd name="T0" fmla="*/ 0 w 27"/>
                <a:gd name="T1" fmla="*/ 240 h 249"/>
                <a:gd name="T2" fmla="*/ 9 w 27"/>
                <a:gd name="T3" fmla="*/ 249 h 249"/>
                <a:gd name="T4" fmla="*/ 18 w 27"/>
                <a:gd name="T5" fmla="*/ 249 h 249"/>
                <a:gd name="T6" fmla="*/ 27 w 27"/>
                <a:gd name="T7" fmla="*/ 240 h 249"/>
                <a:gd name="T8" fmla="*/ 27 w 27"/>
                <a:gd name="T9" fmla="*/ 9 h 249"/>
                <a:gd name="T10" fmla="*/ 18 w 27"/>
                <a:gd name="T11" fmla="*/ 0 h 249"/>
                <a:gd name="T12" fmla="*/ 9 w 27"/>
                <a:gd name="T13" fmla="*/ 0 h 249"/>
                <a:gd name="T14" fmla="*/ 0 w 27"/>
                <a:gd name="T15" fmla="*/ 9 h 249"/>
                <a:gd name="T16" fmla="*/ 0 w 27"/>
                <a:gd name="T17" fmla="*/ 2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49">
                  <a:moveTo>
                    <a:pt x="0" y="240"/>
                  </a:moveTo>
                  <a:cubicBezTo>
                    <a:pt x="0" y="245"/>
                    <a:pt x="4" y="249"/>
                    <a:pt x="9" y="249"/>
                  </a:cubicBezTo>
                  <a:cubicBezTo>
                    <a:pt x="18" y="249"/>
                    <a:pt x="18" y="249"/>
                    <a:pt x="18" y="249"/>
                  </a:cubicBezTo>
                  <a:cubicBezTo>
                    <a:pt x="23" y="249"/>
                    <a:pt x="27" y="245"/>
                    <a:pt x="27" y="240"/>
                  </a:cubicBezTo>
                  <a:cubicBezTo>
                    <a:pt x="27" y="9"/>
                    <a:pt x="27" y="9"/>
                    <a:pt x="27" y="9"/>
                  </a:cubicBezTo>
                  <a:cubicBezTo>
                    <a:pt x="27" y="4"/>
                    <a:pt x="23" y="0"/>
                    <a:pt x="18" y="0"/>
                  </a:cubicBezTo>
                  <a:cubicBezTo>
                    <a:pt x="9" y="0"/>
                    <a:pt x="9" y="0"/>
                    <a:pt x="9" y="0"/>
                  </a:cubicBezTo>
                  <a:cubicBezTo>
                    <a:pt x="4" y="0"/>
                    <a:pt x="0" y="4"/>
                    <a:pt x="0" y="9"/>
                  </a:cubicBezTo>
                  <a:lnTo>
                    <a:pt x="0" y="240"/>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8" name="Freeform 36"/>
            <p:cNvSpPr>
              <a:spLocks/>
            </p:cNvSpPr>
            <p:nvPr/>
          </p:nvSpPr>
          <p:spPr bwMode="auto">
            <a:xfrm>
              <a:off x="3363441" y="3963466"/>
              <a:ext cx="755582" cy="639885"/>
            </a:xfrm>
            <a:custGeom>
              <a:avLst/>
              <a:gdLst>
                <a:gd name="T0" fmla="*/ 576 w 640"/>
                <a:gd name="T1" fmla="*/ 542 h 542"/>
                <a:gd name="T2" fmla="*/ 64 w 640"/>
                <a:gd name="T3" fmla="*/ 542 h 542"/>
                <a:gd name="T4" fmla="*/ 0 w 640"/>
                <a:gd name="T5" fmla="*/ 0 h 542"/>
                <a:gd name="T6" fmla="*/ 640 w 640"/>
                <a:gd name="T7" fmla="*/ 0 h 542"/>
                <a:gd name="T8" fmla="*/ 576 w 640"/>
                <a:gd name="T9" fmla="*/ 542 h 542"/>
              </a:gdLst>
              <a:ahLst/>
              <a:cxnLst>
                <a:cxn ang="0">
                  <a:pos x="T0" y="T1"/>
                </a:cxn>
                <a:cxn ang="0">
                  <a:pos x="T2" y="T3"/>
                </a:cxn>
                <a:cxn ang="0">
                  <a:pos x="T4" y="T5"/>
                </a:cxn>
                <a:cxn ang="0">
                  <a:pos x="T6" y="T7"/>
                </a:cxn>
                <a:cxn ang="0">
                  <a:pos x="T8" y="T9"/>
                </a:cxn>
              </a:cxnLst>
              <a:rect l="0" t="0" r="r" b="b"/>
              <a:pathLst>
                <a:path w="640" h="542">
                  <a:moveTo>
                    <a:pt x="576" y="542"/>
                  </a:moveTo>
                  <a:lnTo>
                    <a:pt x="64" y="542"/>
                  </a:lnTo>
                  <a:lnTo>
                    <a:pt x="0" y="0"/>
                  </a:lnTo>
                  <a:lnTo>
                    <a:pt x="640" y="0"/>
                  </a:lnTo>
                  <a:lnTo>
                    <a:pt x="576" y="542"/>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9" name="Freeform 37"/>
            <p:cNvSpPr>
              <a:spLocks/>
            </p:cNvSpPr>
            <p:nvPr/>
          </p:nvSpPr>
          <p:spPr bwMode="auto">
            <a:xfrm>
              <a:off x="3743594" y="3963466"/>
              <a:ext cx="375430" cy="639885"/>
            </a:xfrm>
            <a:custGeom>
              <a:avLst/>
              <a:gdLst>
                <a:gd name="T0" fmla="*/ 0 w 318"/>
                <a:gd name="T1" fmla="*/ 0 h 542"/>
                <a:gd name="T2" fmla="*/ 0 w 318"/>
                <a:gd name="T3" fmla="*/ 542 h 542"/>
                <a:gd name="T4" fmla="*/ 254 w 318"/>
                <a:gd name="T5" fmla="*/ 542 h 542"/>
                <a:gd name="T6" fmla="*/ 318 w 318"/>
                <a:gd name="T7" fmla="*/ 0 h 542"/>
                <a:gd name="T8" fmla="*/ 0 w 318"/>
                <a:gd name="T9" fmla="*/ 0 h 542"/>
              </a:gdLst>
              <a:ahLst/>
              <a:cxnLst>
                <a:cxn ang="0">
                  <a:pos x="T0" y="T1"/>
                </a:cxn>
                <a:cxn ang="0">
                  <a:pos x="T2" y="T3"/>
                </a:cxn>
                <a:cxn ang="0">
                  <a:pos x="T4" y="T5"/>
                </a:cxn>
                <a:cxn ang="0">
                  <a:pos x="T6" y="T7"/>
                </a:cxn>
                <a:cxn ang="0">
                  <a:pos x="T8" y="T9"/>
                </a:cxn>
              </a:cxnLst>
              <a:rect l="0" t="0" r="r" b="b"/>
              <a:pathLst>
                <a:path w="318" h="542">
                  <a:moveTo>
                    <a:pt x="0" y="0"/>
                  </a:moveTo>
                  <a:lnTo>
                    <a:pt x="0" y="542"/>
                  </a:lnTo>
                  <a:lnTo>
                    <a:pt x="254" y="542"/>
                  </a:lnTo>
                  <a:lnTo>
                    <a:pt x="318" y="0"/>
                  </a:lnTo>
                  <a:lnTo>
                    <a:pt x="0" y="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0" name="Freeform 38"/>
            <p:cNvSpPr>
              <a:spLocks/>
            </p:cNvSpPr>
            <p:nvPr/>
          </p:nvSpPr>
          <p:spPr bwMode="auto">
            <a:xfrm>
              <a:off x="3363441" y="3963466"/>
              <a:ext cx="755582" cy="56669"/>
            </a:xfrm>
            <a:custGeom>
              <a:avLst/>
              <a:gdLst>
                <a:gd name="T0" fmla="*/ 632 w 640"/>
                <a:gd name="T1" fmla="*/ 48 h 48"/>
                <a:gd name="T2" fmla="*/ 640 w 640"/>
                <a:gd name="T3" fmla="*/ 0 h 48"/>
                <a:gd name="T4" fmla="*/ 0 w 640"/>
                <a:gd name="T5" fmla="*/ 0 h 48"/>
                <a:gd name="T6" fmla="*/ 8 w 640"/>
                <a:gd name="T7" fmla="*/ 48 h 48"/>
                <a:gd name="T8" fmla="*/ 632 w 640"/>
                <a:gd name="T9" fmla="*/ 48 h 48"/>
              </a:gdLst>
              <a:ahLst/>
              <a:cxnLst>
                <a:cxn ang="0">
                  <a:pos x="T0" y="T1"/>
                </a:cxn>
                <a:cxn ang="0">
                  <a:pos x="T2" y="T3"/>
                </a:cxn>
                <a:cxn ang="0">
                  <a:pos x="T4" y="T5"/>
                </a:cxn>
                <a:cxn ang="0">
                  <a:pos x="T6" y="T7"/>
                </a:cxn>
                <a:cxn ang="0">
                  <a:pos x="T8" y="T9"/>
                </a:cxn>
              </a:cxnLst>
              <a:rect l="0" t="0" r="r" b="b"/>
              <a:pathLst>
                <a:path w="640" h="48">
                  <a:moveTo>
                    <a:pt x="632" y="48"/>
                  </a:moveTo>
                  <a:lnTo>
                    <a:pt x="640" y="0"/>
                  </a:lnTo>
                  <a:lnTo>
                    <a:pt x="0" y="0"/>
                  </a:lnTo>
                  <a:lnTo>
                    <a:pt x="8" y="48"/>
                  </a:lnTo>
                  <a:lnTo>
                    <a:pt x="632" y="48"/>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1" name="Freeform 39"/>
            <p:cNvSpPr>
              <a:spLocks/>
            </p:cNvSpPr>
            <p:nvPr/>
          </p:nvSpPr>
          <p:spPr bwMode="auto">
            <a:xfrm>
              <a:off x="3307954" y="3846586"/>
              <a:ext cx="866559" cy="116880"/>
            </a:xfrm>
            <a:custGeom>
              <a:avLst/>
              <a:gdLst>
                <a:gd name="T0" fmla="*/ 310 w 310"/>
                <a:gd name="T1" fmla="*/ 35 h 42"/>
                <a:gd name="T2" fmla="*/ 302 w 310"/>
                <a:gd name="T3" fmla="*/ 42 h 42"/>
                <a:gd name="T4" fmla="*/ 8 w 310"/>
                <a:gd name="T5" fmla="*/ 42 h 42"/>
                <a:gd name="T6" fmla="*/ 0 w 310"/>
                <a:gd name="T7" fmla="*/ 35 h 42"/>
                <a:gd name="T8" fmla="*/ 0 w 310"/>
                <a:gd name="T9" fmla="*/ 8 h 42"/>
                <a:gd name="T10" fmla="*/ 8 w 310"/>
                <a:gd name="T11" fmla="*/ 0 h 42"/>
                <a:gd name="T12" fmla="*/ 302 w 310"/>
                <a:gd name="T13" fmla="*/ 0 h 42"/>
                <a:gd name="T14" fmla="*/ 310 w 310"/>
                <a:gd name="T15" fmla="*/ 8 h 42"/>
                <a:gd name="T16" fmla="*/ 310 w 310"/>
                <a:gd name="T1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42">
                  <a:moveTo>
                    <a:pt x="310" y="35"/>
                  </a:moveTo>
                  <a:cubicBezTo>
                    <a:pt x="310" y="39"/>
                    <a:pt x="307" y="42"/>
                    <a:pt x="302" y="42"/>
                  </a:cubicBezTo>
                  <a:cubicBezTo>
                    <a:pt x="8" y="42"/>
                    <a:pt x="8" y="42"/>
                    <a:pt x="8" y="42"/>
                  </a:cubicBezTo>
                  <a:cubicBezTo>
                    <a:pt x="3" y="42"/>
                    <a:pt x="0" y="39"/>
                    <a:pt x="0" y="35"/>
                  </a:cubicBezTo>
                  <a:cubicBezTo>
                    <a:pt x="0" y="8"/>
                    <a:pt x="0" y="8"/>
                    <a:pt x="0" y="8"/>
                  </a:cubicBezTo>
                  <a:cubicBezTo>
                    <a:pt x="0" y="3"/>
                    <a:pt x="3" y="0"/>
                    <a:pt x="8" y="0"/>
                  </a:cubicBezTo>
                  <a:cubicBezTo>
                    <a:pt x="302" y="0"/>
                    <a:pt x="302" y="0"/>
                    <a:pt x="302" y="0"/>
                  </a:cubicBezTo>
                  <a:cubicBezTo>
                    <a:pt x="307" y="0"/>
                    <a:pt x="310" y="3"/>
                    <a:pt x="310" y="8"/>
                  </a:cubicBezTo>
                  <a:lnTo>
                    <a:pt x="310" y="35"/>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sp>
        <p:nvSpPr>
          <p:cNvPr id="252" name="文本框 251"/>
          <p:cNvSpPr txBox="1"/>
          <p:nvPr/>
        </p:nvSpPr>
        <p:spPr>
          <a:xfrm>
            <a:off x="5703002" y="4147223"/>
            <a:ext cx="2646878" cy="461665"/>
          </a:xfrm>
          <a:prstGeom prst="rect">
            <a:avLst/>
          </a:prstGeom>
          <a:noFill/>
        </p:spPr>
        <p:txBody>
          <a:bodyPr wrap="none" rtlCol="0">
            <a:spAutoFit/>
          </a:bodyPr>
          <a:lstStyle>
            <a:defPPr>
              <a:defRPr lang="zh-CN"/>
            </a:defPPr>
            <a:lvl1pPr>
              <a:defRPr sz="2400">
                <a:solidFill>
                  <a:srgbClr val="513D29"/>
                </a:solidFill>
                <a:latin typeface="时尚中黑简体" panose="01010104010101010101" pitchFamily="2" charset="-122"/>
                <a:ea typeface="时尚中黑简体" panose="01010104010101010101" pitchFamily="2" charset="-122"/>
              </a:defRPr>
            </a:lvl1pPr>
          </a:lstStyle>
          <a:p>
            <a:r>
              <a:rPr lang="zh-CN" altLang="en-US" dirty="0"/>
              <a:t>点击添加标题文字</a:t>
            </a:r>
          </a:p>
        </p:txBody>
      </p:sp>
      <p:sp>
        <p:nvSpPr>
          <p:cNvPr id="253" name="矩形 252"/>
          <p:cNvSpPr/>
          <p:nvPr/>
        </p:nvSpPr>
        <p:spPr>
          <a:xfrm>
            <a:off x="4251687" y="5197794"/>
            <a:ext cx="5220000" cy="705600"/>
          </a:xfrm>
          <a:prstGeom prst="rect">
            <a:avLst/>
          </a:prstGeom>
          <a:solidFill>
            <a:srgbClr val="ABD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grpSp>
        <p:nvGrpSpPr>
          <p:cNvPr id="254" name="组合 253"/>
          <p:cNvGrpSpPr>
            <a:grpSpLocks noChangeAspect="1"/>
          </p:cNvGrpSpPr>
          <p:nvPr/>
        </p:nvGrpSpPr>
        <p:grpSpPr>
          <a:xfrm>
            <a:off x="3485428" y="4753516"/>
            <a:ext cx="1046229" cy="1152000"/>
            <a:chOff x="2843979" y="2815922"/>
            <a:chExt cx="1623322" cy="1787429"/>
          </a:xfrm>
        </p:grpSpPr>
        <p:sp>
          <p:nvSpPr>
            <p:cNvPr id="255" name="Freeform 19"/>
            <p:cNvSpPr>
              <a:spLocks/>
            </p:cNvSpPr>
            <p:nvPr/>
          </p:nvSpPr>
          <p:spPr bwMode="auto">
            <a:xfrm>
              <a:off x="2962038" y="2965858"/>
              <a:ext cx="94448" cy="56669"/>
            </a:xfrm>
            <a:custGeom>
              <a:avLst/>
              <a:gdLst>
                <a:gd name="T0" fmla="*/ 23 w 34"/>
                <a:gd name="T1" fmla="*/ 0 h 20"/>
                <a:gd name="T2" fmla="*/ 34 w 34"/>
                <a:gd name="T3" fmla="*/ 10 h 20"/>
                <a:gd name="T4" fmla="*/ 23 w 34"/>
                <a:gd name="T5" fmla="*/ 20 h 20"/>
                <a:gd name="T6" fmla="*/ 11 w 34"/>
                <a:gd name="T7" fmla="*/ 20 h 20"/>
                <a:gd name="T8" fmla="*/ 0 w 34"/>
                <a:gd name="T9" fmla="*/ 10 h 20"/>
                <a:gd name="T10" fmla="*/ 11 w 34"/>
                <a:gd name="T11" fmla="*/ 0 h 20"/>
                <a:gd name="T12" fmla="*/ 23 w 3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3" y="0"/>
                  </a:moveTo>
                  <a:cubicBezTo>
                    <a:pt x="29" y="0"/>
                    <a:pt x="34" y="4"/>
                    <a:pt x="34" y="10"/>
                  </a:cubicBezTo>
                  <a:cubicBezTo>
                    <a:pt x="34" y="16"/>
                    <a:pt x="29" y="20"/>
                    <a:pt x="23" y="20"/>
                  </a:cubicBezTo>
                  <a:cubicBezTo>
                    <a:pt x="11" y="20"/>
                    <a:pt x="11" y="20"/>
                    <a:pt x="11" y="20"/>
                  </a:cubicBezTo>
                  <a:cubicBezTo>
                    <a:pt x="5" y="20"/>
                    <a:pt x="0" y="16"/>
                    <a:pt x="0" y="10"/>
                  </a:cubicBezTo>
                  <a:cubicBezTo>
                    <a:pt x="0" y="4"/>
                    <a:pt x="5" y="0"/>
                    <a:pt x="11" y="0"/>
                  </a:cubicBezTo>
                  <a:lnTo>
                    <a:pt x="23" y="0"/>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6" name="Freeform 20"/>
            <p:cNvSpPr>
              <a:spLocks/>
            </p:cNvSpPr>
            <p:nvPr/>
          </p:nvSpPr>
          <p:spPr bwMode="auto">
            <a:xfrm>
              <a:off x="3017527" y="3167741"/>
              <a:ext cx="97990" cy="83823"/>
            </a:xfrm>
            <a:custGeom>
              <a:avLst/>
              <a:gdLst>
                <a:gd name="T0" fmla="*/ 18 w 35"/>
                <a:gd name="T1" fmla="*/ 3 h 30"/>
                <a:gd name="T2" fmla="*/ 32 w 35"/>
                <a:gd name="T3" fmla="*/ 7 h 30"/>
                <a:gd name="T4" fmla="*/ 28 w 35"/>
                <a:gd name="T5" fmla="*/ 21 h 30"/>
                <a:gd name="T6" fmla="*/ 17 w 35"/>
                <a:gd name="T7" fmla="*/ 27 h 30"/>
                <a:gd name="T8" fmla="*/ 3 w 35"/>
                <a:gd name="T9" fmla="*/ 23 h 30"/>
                <a:gd name="T10" fmla="*/ 7 w 35"/>
                <a:gd name="T11" fmla="*/ 9 h 30"/>
                <a:gd name="T12" fmla="*/ 18 w 35"/>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18" y="3"/>
                  </a:moveTo>
                  <a:cubicBezTo>
                    <a:pt x="23" y="0"/>
                    <a:pt x="29" y="2"/>
                    <a:pt x="32" y="7"/>
                  </a:cubicBezTo>
                  <a:cubicBezTo>
                    <a:pt x="35" y="12"/>
                    <a:pt x="33" y="18"/>
                    <a:pt x="28" y="21"/>
                  </a:cubicBezTo>
                  <a:cubicBezTo>
                    <a:pt x="17" y="27"/>
                    <a:pt x="17" y="27"/>
                    <a:pt x="17" y="27"/>
                  </a:cubicBezTo>
                  <a:cubicBezTo>
                    <a:pt x="12" y="30"/>
                    <a:pt x="6" y="28"/>
                    <a:pt x="3" y="23"/>
                  </a:cubicBezTo>
                  <a:cubicBezTo>
                    <a:pt x="0" y="18"/>
                    <a:pt x="2" y="12"/>
                    <a:pt x="7" y="9"/>
                  </a:cubicBezTo>
                  <a:lnTo>
                    <a:pt x="18" y="3"/>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7" name="Freeform 21"/>
            <p:cNvSpPr>
              <a:spLocks/>
            </p:cNvSpPr>
            <p:nvPr/>
          </p:nvSpPr>
          <p:spPr bwMode="auto">
            <a:xfrm>
              <a:off x="3182810" y="3318858"/>
              <a:ext cx="83823" cy="96809"/>
            </a:xfrm>
            <a:custGeom>
              <a:avLst/>
              <a:gdLst>
                <a:gd name="T0" fmla="*/ 9 w 30"/>
                <a:gd name="T1" fmla="*/ 7 h 35"/>
                <a:gd name="T2" fmla="*/ 23 w 30"/>
                <a:gd name="T3" fmla="*/ 3 h 35"/>
                <a:gd name="T4" fmla="*/ 27 w 30"/>
                <a:gd name="T5" fmla="*/ 17 h 35"/>
                <a:gd name="T6" fmla="*/ 21 w 30"/>
                <a:gd name="T7" fmla="*/ 28 h 35"/>
                <a:gd name="T8" fmla="*/ 7 w 30"/>
                <a:gd name="T9" fmla="*/ 32 h 35"/>
                <a:gd name="T10" fmla="*/ 3 w 30"/>
                <a:gd name="T11" fmla="*/ 18 h 35"/>
                <a:gd name="T12" fmla="*/ 9 w 30"/>
                <a:gd name="T13" fmla="*/ 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9" y="7"/>
                  </a:moveTo>
                  <a:cubicBezTo>
                    <a:pt x="12" y="2"/>
                    <a:pt x="18" y="0"/>
                    <a:pt x="23" y="3"/>
                  </a:cubicBezTo>
                  <a:cubicBezTo>
                    <a:pt x="28" y="6"/>
                    <a:pt x="30" y="12"/>
                    <a:pt x="27" y="17"/>
                  </a:cubicBezTo>
                  <a:cubicBezTo>
                    <a:pt x="21" y="28"/>
                    <a:pt x="21" y="28"/>
                    <a:pt x="21" y="28"/>
                  </a:cubicBezTo>
                  <a:cubicBezTo>
                    <a:pt x="18" y="33"/>
                    <a:pt x="12" y="35"/>
                    <a:pt x="7" y="32"/>
                  </a:cubicBezTo>
                  <a:cubicBezTo>
                    <a:pt x="2" y="29"/>
                    <a:pt x="0" y="23"/>
                    <a:pt x="3" y="18"/>
                  </a:cubicBezTo>
                  <a:lnTo>
                    <a:pt x="9" y="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8" name="Freeform 22"/>
            <p:cNvSpPr>
              <a:spLocks/>
            </p:cNvSpPr>
            <p:nvPr/>
          </p:nvSpPr>
          <p:spPr bwMode="auto">
            <a:xfrm>
              <a:off x="3411846" y="3376707"/>
              <a:ext cx="55488" cy="95629"/>
            </a:xfrm>
            <a:custGeom>
              <a:avLst/>
              <a:gdLst>
                <a:gd name="T0" fmla="*/ 0 w 20"/>
                <a:gd name="T1" fmla="*/ 11 h 34"/>
                <a:gd name="T2" fmla="*/ 10 w 20"/>
                <a:gd name="T3" fmla="*/ 0 h 34"/>
                <a:gd name="T4" fmla="*/ 20 w 20"/>
                <a:gd name="T5" fmla="*/ 11 h 34"/>
                <a:gd name="T6" fmla="*/ 20 w 20"/>
                <a:gd name="T7" fmla="*/ 23 h 34"/>
                <a:gd name="T8" fmla="*/ 10 w 20"/>
                <a:gd name="T9" fmla="*/ 34 h 34"/>
                <a:gd name="T10" fmla="*/ 0 w 20"/>
                <a:gd name="T11" fmla="*/ 23 h 34"/>
                <a:gd name="T12" fmla="*/ 0 w 20"/>
                <a:gd name="T13" fmla="*/ 11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0" y="11"/>
                  </a:moveTo>
                  <a:cubicBezTo>
                    <a:pt x="0" y="5"/>
                    <a:pt x="4" y="0"/>
                    <a:pt x="10" y="0"/>
                  </a:cubicBezTo>
                  <a:cubicBezTo>
                    <a:pt x="16" y="0"/>
                    <a:pt x="20" y="5"/>
                    <a:pt x="20" y="11"/>
                  </a:cubicBezTo>
                  <a:cubicBezTo>
                    <a:pt x="20" y="23"/>
                    <a:pt x="20" y="23"/>
                    <a:pt x="20" y="23"/>
                  </a:cubicBezTo>
                  <a:cubicBezTo>
                    <a:pt x="20" y="29"/>
                    <a:pt x="16" y="34"/>
                    <a:pt x="10" y="34"/>
                  </a:cubicBezTo>
                  <a:cubicBezTo>
                    <a:pt x="4" y="34"/>
                    <a:pt x="0" y="29"/>
                    <a:pt x="0" y="23"/>
                  </a:cubicBezTo>
                  <a:lnTo>
                    <a:pt x="0" y="11"/>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9" name="Freeform 23"/>
            <p:cNvSpPr>
              <a:spLocks/>
            </p:cNvSpPr>
            <p:nvPr/>
          </p:nvSpPr>
          <p:spPr bwMode="auto">
            <a:xfrm>
              <a:off x="3612548" y="3318858"/>
              <a:ext cx="83823" cy="96809"/>
            </a:xfrm>
            <a:custGeom>
              <a:avLst/>
              <a:gdLst>
                <a:gd name="T0" fmla="*/ 3 w 30"/>
                <a:gd name="T1" fmla="*/ 17 h 35"/>
                <a:gd name="T2" fmla="*/ 7 w 30"/>
                <a:gd name="T3" fmla="*/ 3 h 35"/>
                <a:gd name="T4" fmla="*/ 21 w 30"/>
                <a:gd name="T5" fmla="*/ 7 h 35"/>
                <a:gd name="T6" fmla="*/ 27 w 30"/>
                <a:gd name="T7" fmla="*/ 18 h 35"/>
                <a:gd name="T8" fmla="*/ 23 w 30"/>
                <a:gd name="T9" fmla="*/ 32 h 35"/>
                <a:gd name="T10" fmla="*/ 9 w 30"/>
                <a:gd name="T11" fmla="*/ 28 h 35"/>
                <a:gd name="T12" fmla="*/ 3 w 30"/>
                <a:gd name="T13" fmla="*/ 17 h 35"/>
              </a:gdLst>
              <a:ahLst/>
              <a:cxnLst>
                <a:cxn ang="0">
                  <a:pos x="T0" y="T1"/>
                </a:cxn>
                <a:cxn ang="0">
                  <a:pos x="T2" y="T3"/>
                </a:cxn>
                <a:cxn ang="0">
                  <a:pos x="T4" y="T5"/>
                </a:cxn>
                <a:cxn ang="0">
                  <a:pos x="T6" y="T7"/>
                </a:cxn>
                <a:cxn ang="0">
                  <a:pos x="T8" y="T9"/>
                </a:cxn>
                <a:cxn ang="0">
                  <a:pos x="T10" y="T11"/>
                </a:cxn>
                <a:cxn ang="0">
                  <a:pos x="T12" y="T13"/>
                </a:cxn>
              </a:cxnLst>
              <a:rect l="0" t="0" r="r" b="b"/>
              <a:pathLst>
                <a:path w="30" h="35">
                  <a:moveTo>
                    <a:pt x="3" y="17"/>
                  </a:moveTo>
                  <a:cubicBezTo>
                    <a:pt x="0" y="12"/>
                    <a:pt x="2" y="6"/>
                    <a:pt x="7" y="3"/>
                  </a:cubicBezTo>
                  <a:cubicBezTo>
                    <a:pt x="12" y="0"/>
                    <a:pt x="18" y="2"/>
                    <a:pt x="21" y="7"/>
                  </a:cubicBezTo>
                  <a:cubicBezTo>
                    <a:pt x="27" y="18"/>
                    <a:pt x="27" y="18"/>
                    <a:pt x="27" y="18"/>
                  </a:cubicBezTo>
                  <a:cubicBezTo>
                    <a:pt x="30" y="23"/>
                    <a:pt x="28" y="29"/>
                    <a:pt x="23" y="32"/>
                  </a:cubicBezTo>
                  <a:cubicBezTo>
                    <a:pt x="18" y="35"/>
                    <a:pt x="12" y="33"/>
                    <a:pt x="9" y="28"/>
                  </a:cubicBezTo>
                  <a:lnTo>
                    <a:pt x="3" y="17"/>
                  </a:lnTo>
                  <a:close/>
                </a:path>
              </a:pathLst>
            </a:custGeom>
            <a:solidFill>
              <a:srgbClr val="DDCE9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0" name="Freeform 24"/>
            <p:cNvSpPr>
              <a:spLocks/>
            </p:cNvSpPr>
            <p:nvPr/>
          </p:nvSpPr>
          <p:spPr bwMode="auto">
            <a:xfrm>
              <a:off x="3763664" y="3167741"/>
              <a:ext cx="97990" cy="83823"/>
            </a:xfrm>
            <a:custGeom>
              <a:avLst/>
              <a:gdLst>
                <a:gd name="T0" fmla="*/ 7 w 35"/>
                <a:gd name="T1" fmla="*/ 21 h 30"/>
                <a:gd name="T2" fmla="*/ 3 w 35"/>
                <a:gd name="T3" fmla="*/ 7 h 30"/>
                <a:gd name="T4" fmla="*/ 17 w 35"/>
                <a:gd name="T5" fmla="*/ 3 h 30"/>
                <a:gd name="T6" fmla="*/ 28 w 35"/>
                <a:gd name="T7" fmla="*/ 9 h 30"/>
                <a:gd name="T8" fmla="*/ 32 w 35"/>
                <a:gd name="T9" fmla="*/ 23 h 30"/>
                <a:gd name="T10" fmla="*/ 18 w 35"/>
                <a:gd name="T11" fmla="*/ 27 h 30"/>
                <a:gd name="T12" fmla="*/ 7 w 35"/>
                <a:gd name="T13" fmla="*/ 21 h 30"/>
              </a:gdLst>
              <a:ahLst/>
              <a:cxnLst>
                <a:cxn ang="0">
                  <a:pos x="T0" y="T1"/>
                </a:cxn>
                <a:cxn ang="0">
                  <a:pos x="T2" y="T3"/>
                </a:cxn>
                <a:cxn ang="0">
                  <a:pos x="T4" y="T5"/>
                </a:cxn>
                <a:cxn ang="0">
                  <a:pos x="T6" y="T7"/>
                </a:cxn>
                <a:cxn ang="0">
                  <a:pos x="T8" y="T9"/>
                </a:cxn>
                <a:cxn ang="0">
                  <a:pos x="T10" y="T11"/>
                </a:cxn>
                <a:cxn ang="0">
                  <a:pos x="T12" y="T13"/>
                </a:cxn>
              </a:cxnLst>
              <a:rect l="0" t="0" r="r" b="b"/>
              <a:pathLst>
                <a:path w="35" h="30">
                  <a:moveTo>
                    <a:pt x="7" y="21"/>
                  </a:moveTo>
                  <a:cubicBezTo>
                    <a:pt x="2" y="18"/>
                    <a:pt x="0" y="12"/>
                    <a:pt x="3" y="7"/>
                  </a:cubicBezTo>
                  <a:cubicBezTo>
                    <a:pt x="6" y="2"/>
                    <a:pt x="12" y="0"/>
                    <a:pt x="17" y="3"/>
                  </a:cubicBezTo>
                  <a:cubicBezTo>
                    <a:pt x="28" y="9"/>
                    <a:pt x="28" y="9"/>
                    <a:pt x="28" y="9"/>
                  </a:cubicBezTo>
                  <a:cubicBezTo>
                    <a:pt x="33" y="12"/>
                    <a:pt x="35" y="18"/>
                    <a:pt x="32" y="23"/>
                  </a:cubicBezTo>
                  <a:cubicBezTo>
                    <a:pt x="29" y="28"/>
                    <a:pt x="23" y="30"/>
                    <a:pt x="18" y="27"/>
                  </a:cubicBezTo>
                  <a:lnTo>
                    <a:pt x="7" y="21"/>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1" name="Freeform 25"/>
            <p:cNvSpPr>
              <a:spLocks/>
            </p:cNvSpPr>
            <p:nvPr/>
          </p:nvSpPr>
          <p:spPr bwMode="auto">
            <a:xfrm>
              <a:off x="3822694" y="2965858"/>
              <a:ext cx="94448" cy="56669"/>
            </a:xfrm>
            <a:custGeom>
              <a:avLst/>
              <a:gdLst>
                <a:gd name="T0" fmla="*/ 11 w 34"/>
                <a:gd name="T1" fmla="*/ 20 h 20"/>
                <a:gd name="T2" fmla="*/ 0 w 34"/>
                <a:gd name="T3" fmla="*/ 10 h 20"/>
                <a:gd name="T4" fmla="*/ 11 w 34"/>
                <a:gd name="T5" fmla="*/ 0 h 20"/>
                <a:gd name="T6" fmla="*/ 23 w 34"/>
                <a:gd name="T7" fmla="*/ 0 h 20"/>
                <a:gd name="T8" fmla="*/ 34 w 34"/>
                <a:gd name="T9" fmla="*/ 10 h 20"/>
                <a:gd name="T10" fmla="*/ 23 w 34"/>
                <a:gd name="T11" fmla="*/ 20 h 20"/>
                <a:gd name="T12" fmla="*/ 11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11" y="20"/>
                  </a:moveTo>
                  <a:cubicBezTo>
                    <a:pt x="5" y="20"/>
                    <a:pt x="0" y="16"/>
                    <a:pt x="0" y="10"/>
                  </a:cubicBezTo>
                  <a:cubicBezTo>
                    <a:pt x="0" y="4"/>
                    <a:pt x="5" y="0"/>
                    <a:pt x="11" y="0"/>
                  </a:cubicBezTo>
                  <a:cubicBezTo>
                    <a:pt x="23" y="0"/>
                    <a:pt x="23" y="0"/>
                    <a:pt x="23" y="0"/>
                  </a:cubicBezTo>
                  <a:cubicBezTo>
                    <a:pt x="29" y="0"/>
                    <a:pt x="34" y="4"/>
                    <a:pt x="34" y="10"/>
                  </a:cubicBezTo>
                  <a:cubicBezTo>
                    <a:pt x="34" y="16"/>
                    <a:pt x="29" y="20"/>
                    <a:pt x="23" y="20"/>
                  </a:cubicBezTo>
                  <a:lnTo>
                    <a:pt x="11" y="20"/>
                  </a:lnTo>
                  <a:close/>
                </a:path>
              </a:pathLst>
            </a:custGeom>
            <a:solidFill>
              <a:srgbClr val="F7F7D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2" name="Freeform 28"/>
            <p:cNvSpPr>
              <a:spLocks/>
            </p:cNvSpPr>
            <p:nvPr/>
          </p:nvSpPr>
          <p:spPr bwMode="auto">
            <a:xfrm>
              <a:off x="2843979" y="2815922"/>
              <a:ext cx="942117" cy="91024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3" name="Freeform 29"/>
            <p:cNvSpPr>
              <a:spLocks/>
            </p:cNvSpPr>
            <p:nvPr/>
          </p:nvSpPr>
          <p:spPr bwMode="auto">
            <a:xfrm>
              <a:off x="2843979" y="2815922"/>
              <a:ext cx="942117" cy="910243"/>
            </a:xfrm>
            <a:custGeom>
              <a:avLst/>
              <a:gdLst>
                <a:gd name="T0" fmla="*/ 0 w 337"/>
                <a:gd name="T1" fmla="*/ 40 h 326"/>
                <a:gd name="T2" fmla="*/ 108 w 337"/>
                <a:gd name="T3" fmla="*/ 269 h 326"/>
                <a:gd name="T4" fmla="*/ 314 w 337"/>
                <a:gd name="T5" fmla="*/ 255 h 326"/>
                <a:gd name="T6" fmla="*/ 253 w 337"/>
                <a:gd name="T7" fmla="*/ 58 h 326"/>
                <a:gd name="T8" fmla="*/ 0 w 337"/>
                <a:gd name="T9" fmla="*/ 40 h 326"/>
              </a:gdLst>
              <a:ahLst/>
              <a:cxnLst>
                <a:cxn ang="0">
                  <a:pos x="T0" y="T1"/>
                </a:cxn>
                <a:cxn ang="0">
                  <a:pos x="T2" y="T3"/>
                </a:cxn>
                <a:cxn ang="0">
                  <a:pos x="T4" y="T5"/>
                </a:cxn>
                <a:cxn ang="0">
                  <a:pos x="T6" y="T7"/>
                </a:cxn>
                <a:cxn ang="0">
                  <a:pos x="T8" y="T9"/>
                </a:cxn>
              </a:cxnLst>
              <a:rect l="0" t="0" r="r" b="b"/>
              <a:pathLst>
                <a:path w="337" h="326">
                  <a:moveTo>
                    <a:pt x="0" y="40"/>
                  </a:moveTo>
                  <a:cubicBezTo>
                    <a:pt x="0" y="40"/>
                    <a:pt x="24" y="212"/>
                    <a:pt x="108" y="269"/>
                  </a:cubicBezTo>
                  <a:cubicBezTo>
                    <a:pt x="192" y="326"/>
                    <a:pt x="314" y="255"/>
                    <a:pt x="314" y="255"/>
                  </a:cubicBezTo>
                  <a:cubicBezTo>
                    <a:pt x="314" y="255"/>
                    <a:pt x="337" y="115"/>
                    <a:pt x="253" y="58"/>
                  </a:cubicBezTo>
                  <a:cubicBezTo>
                    <a:pt x="169" y="0"/>
                    <a:pt x="0" y="40"/>
                    <a:pt x="0" y="4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4" name="Freeform 30"/>
            <p:cNvSpPr>
              <a:spLocks/>
            </p:cNvSpPr>
            <p:nvPr/>
          </p:nvSpPr>
          <p:spPr bwMode="auto">
            <a:xfrm>
              <a:off x="2849882" y="2824186"/>
              <a:ext cx="924408" cy="701277"/>
            </a:xfrm>
            <a:custGeom>
              <a:avLst/>
              <a:gdLst>
                <a:gd name="T0" fmla="*/ 0 w 331"/>
                <a:gd name="T1" fmla="*/ 37 h 251"/>
                <a:gd name="T2" fmla="*/ 312 w 331"/>
                <a:gd name="T3" fmla="*/ 251 h 251"/>
                <a:gd name="T4" fmla="*/ 251 w 331"/>
                <a:gd name="T5" fmla="*/ 55 h 251"/>
                <a:gd name="T6" fmla="*/ 0 w 331"/>
                <a:gd name="T7" fmla="*/ 37 h 251"/>
              </a:gdLst>
              <a:ahLst/>
              <a:cxnLst>
                <a:cxn ang="0">
                  <a:pos x="T0" y="T1"/>
                </a:cxn>
                <a:cxn ang="0">
                  <a:pos x="T2" y="T3"/>
                </a:cxn>
                <a:cxn ang="0">
                  <a:pos x="T4" y="T5"/>
                </a:cxn>
                <a:cxn ang="0">
                  <a:pos x="T6" y="T7"/>
                </a:cxn>
              </a:cxnLst>
              <a:rect l="0" t="0" r="r" b="b"/>
              <a:pathLst>
                <a:path w="331" h="251">
                  <a:moveTo>
                    <a:pt x="0" y="37"/>
                  </a:moveTo>
                  <a:cubicBezTo>
                    <a:pt x="312" y="251"/>
                    <a:pt x="312" y="251"/>
                    <a:pt x="312" y="251"/>
                  </a:cubicBezTo>
                  <a:cubicBezTo>
                    <a:pt x="313" y="239"/>
                    <a:pt x="331" y="109"/>
                    <a:pt x="251" y="55"/>
                  </a:cubicBezTo>
                  <a:cubicBezTo>
                    <a:pt x="171" y="0"/>
                    <a:pt x="14" y="33"/>
                    <a:pt x="0" y="37"/>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5" name="Freeform 31"/>
            <p:cNvSpPr>
              <a:spLocks/>
            </p:cNvSpPr>
            <p:nvPr/>
          </p:nvSpPr>
          <p:spPr bwMode="auto">
            <a:xfrm>
              <a:off x="2847521" y="2926899"/>
              <a:ext cx="918505" cy="674123"/>
            </a:xfrm>
            <a:custGeom>
              <a:avLst/>
              <a:gdLst>
                <a:gd name="T0" fmla="*/ 778 w 778"/>
                <a:gd name="T1" fmla="*/ 497 h 571"/>
                <a:gd name="T2" fmla="*/ 37 w 778"/>
                <a:gd name="T3" fmla="*/ 24 h 571"/>
                <a:gd name="T4" fmla="*/ 2 w 778"/>
                <a:gd name="T5" fmla="*/ 0 h 571"/>
                <a:gd name="T6" fmla="*/ 19 w 778"/>
                <a:gd name="T7" fmla="*/ 12 h 571"/>
                <a:gd name="T8" fmla="*/ 0 w 778"/>
                <a:gd name="T9" fmla="*/ 0 h 571"/>
                <a:gd name="T10" fmla="*/ 35 w 778"/>
                <a:gd name="T11" fmla="*/ 26 h 571"/>
                <a:gd name="T12" fmla="*/ 778 w 778"/>
                <a:gd name="T13" fmla="*/ 571 h 571"/>
                <a:gd name="T14" fmla="*/ 778 w 778"/>
                <a:gd name="T15" fmla="*/ 497 h 5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8" h="571">
                  <a:moveTo>
                    <a:pt x="778" y="497"/>
                  </a:moveTo>
                  <a:lnTo>
                    <a:pt x="37" y="24"/>
                  </a:lnTo>
                  <a:lnTo>
                    <a:pt x="2" y="0"/>
                  </a:lnTo>
                  <a:lnTo>
                    <a:pt x="19" y="12"/>
                  </a:lnTo>
                  <a:lnTo>
                    <a:pt x="0" y="0"/>
                  </a:lnTo>
                  <a:lnTo>
                    <a:pt x="35" y="26"/>
                  </a:lnTo>
                  <a:lnTo>
                    <a:pt x="778" y="571"/>
                  </a:lnTo>
                  <a:lnTo>
                    <a:pt x="778" y="497"/>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6" name="Freeform 32"/>
            <p:cNvSpPr>
              <a:spLocks/>
            </p:cNvSpPr>
            <p:nvPr/>
          </p:nvSpPr>
          <p:spPr bwMode="auto">
            <a:xfrm>
              <a:off x="3732969" y="2974123"/>
              <a:ext cx="734332" cy="710721"/>
            </a:xfrm>
            <a:custGeom>
              <a:avLst/>
              <a:gdLst>
                <a:gd name="T0" fmla="*/ 263 w 263"/>
                <a:gd name="T1" fmla="*/ 35 h 254"/>
                <a:gd name="T2" fmla="*/ 175 w 263"/>
                <a:gd name="T3" fmla="*/ 211 h 254"/>
                <a:gd name="T4" fmla="*/ 15 w 263"/>
                <a:gd name="T5" fmla="*/ 196 h 254"/>
                <a:gd name="T6" fmla="*/ 66 w 263"/>
                <a:gd name="T7" fmla="*/ 43 h 254"/>
                <a:gd name="T8" fmla="*/ 263 w 263"/>
                <a:gd name="T9" fmla="*/ 35 h 254"/>
              </a:gdLst>
              <a:ahLst/>
              <a:cxnLst>
                <a:cxn ang="0">
                  <a:pos x="T0" y="T1"/>
                </a:cxn>
                <a:cxn ang="0">
                  <a:pos x="T2" y="T3"/>
                </a:cxn>
                <a:cxn ang="0">
                  <a:pos x="T4" y="T5"/>
                </a:cxn>
                <a:cxn ang="0">
                  <a:pos x="T6" y="T7"/>
                </a:cxn>
                <a:cxn ang="0">
                  <a:pos x="T8" y="T9"/>
                </a:cxn>
              </a:cxnLst>
              <a:rect l="0" t="0" r="r" b="b"/>
              <a:pathLst>
                <a:path w="263" h="254">
                  <a:moveTo>
                    <a:pt x="263" y="35"/>
                  </a:moveTo>
                  <a:cubicBezTo>
                    <a:pt x="263" y="35"/>
                    <a:pt x="241" y="168"/>
                    <a:pt x="175" y="211"/>
                  </a:cubicBezTo>
                  <a:cubicBezTo>
                    <a:pt x="108" y="254"/>
                    <a:pt x="15" y="196"/>
                    <a:pt x="15" y="196"/>
                  </a:cubicBezTo>
                  <a:cubicBezTo>
                    <a:pt x="15" y="196"/>
                    <a:pt x="0" y="86"/>
                    <a:pt x="66" y="43"/>
                  </a:cubicBezTo>
                  <a:cubicBezTo>
                    <a:pt x="132" y="0"/>
                    <a:pt x="263" y="35"/>
                    <a:pt x="263" y="35"/>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7" name="Freeform 33"/>
            <p:cNvSpPr>
              <a:spLocks/>
            </p:cNvSpPr>
            <p:nvPr/>
          </p:nvSpPr>
          <p:spPr bwMode="auto">
            <a:xfrm>
              <a:off x="3741233" y="2980025"/>
              <a:ext cx="723707" cy="539535"/>
            </a:xfrm>
            <a:custGeom>
              <a:avLst/>
              <a:gdLst>
                <a:gd name="T0" fmla="*/ 259 w 259"/>
                <a:gd name="T1" fmla="*/ 32 h 193"/>
                <a:gd name="T2" fmla="*/ 12 w 259"/>
                <a:gd name="T3" fmla="*/ 193 h 193"/>
                <a:gd name="T4" fmla="*/ 63 w 259"/>
                <a:gd name="T5" fmla="*/ 41 h 193"/>
                <a:gd name="T6" fmla="*/ 259 w 259"/>
                <a:gd name="T7" fmla="*/ 32 h 193"/>
              </a:gdLst>
              <a:ahLst/>
              <a:cxnLst>
                <a:cxn ang="0">
                  <a:pos x="T0" y="T1"/>
                </a:cxn>
                <a:cxn ang="0">
                  <a:pos x="T2" y="T3"/>
                </a:cxn>
                <a:cxn ang="0">
                  <a:pos x="T4" y="T5"/>
                </a:cxn>
                <a:cxn ang="0">
                  <a:pos x="T6" y="T7"/>
                </a:cxn>
              </a:cxnLst>
              <a:rect l="0" t="0" r="r" b="b"/>
              <a:pathLst>
                <a:path w="259" h="193">
                  <a:moveTo>
                    <a:pt x="259" y="32"/>
                  </a:moveTo>
                  <a:cubicBezTo>
                    <a:pt x="12" y="193"/>
                    <a:pt x="12" y="193"/>
                    <a:pt x="12" y="193"/>
                  </a:cubicBezTo>
                  <a:cubicBezTo>
                    <a:pt x="10" y="184"/>
                    <a:pt x="0" y="82"/>
                    <a:pt x="63" y="41"/>
                  </a:cubicBezTo>
                  <a:cubicBezTo>
                    <a:pt x="126" y="0"/>
                    <a:pt x="248" y="30"/>
                    <a:pt x="259" y="32"/>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8" name="Freeform 34"/>
            <p:cNvSpPr>
              <a:spLocks/>
            </p:cNvSpPr>
            <p:nvPr/>
          </p:nvSpPr>
          <p:spPr bwMode="auto">
            <a:xfrm>
              <a:off x="3732969" y="3069751"/>
              <a:ext cx="734332" cy="517103"/>
            </a:xfrm>
            <a:custGeom>
              <a:avLst/>
              <a:gdLst>
                <a:gd name="T0" fmla="*/ 606 w 622"/>
                <a:gd name="T1" fmla="*/ 12 h 438"/>
                <a:gd name="T2" fmla="*/ 620 w 622"/>
                <a:gd name="T3" fmla="*/ 0 h 438"/>
                <a:gd name="T4" fmla="*/ 592 w 622"/>
                <a:gd name="T5" fmla="*/ 19 h 438"/>
                <a:gd name="T6" fmla="*/ 0 w 622"/>
                <a:gd name="T7" fmla="*/ 374 h 438"/>
                <a:gd name="T8" fmla="*/ 0 w 622"/>
                <a:gd name="T9" fmla="*/ 438 h 438"/>
                <a:gd name="T10" fmla="*/ 592 w 622"/>
                <a:gd name="T11" fmla="*/ 21 h 438"/>
                <a:gd name="T12" fmla="*/ 622 w 622"/>
                <a:gd name="T13" fmla="*/ 2 h 438"/>
                <a:gd name="T14" fmla="*/ 606 w 622"/>
                <a:gd name="T15" fmla="*/ 12 h 4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2" h="438">
                  <a:moveTo>
                    <a:pt x="606" y="12"/>
                  </a:moveTo>
                  <a:lnTo>
                    <a:pt x="620" y="0"/>
                  </a:lnTo>
                  <a:lnTo>
                    <a:pt x="592" y="19"/>
                  </a:lnTo>
                  <a:lnTo>
                    <a:pt x="0" y="374"/>
                  </a:lnTo>
                  <a:lnTo>
                    <a:pt x="0" y="438"/>
                  </a:lnTo>
                  <a:lnTo>
                    <a:pt x="592" y="21"/>
                  </a:lnTo>
                  <a:lnTo>
                    <a:pt x="622" y="2"/>
                  </a:lnTo>
                  <a:lnTo>
                    <a:pt x="606" y="12"/>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9" name="Freeform 35"/>
            <p:cNvSpPr>
              <a:spLocks/>
            </p:cNvSpPr>
            <p:nvPr/>
          </p:nvSpPr>
          <p:spPr bwMode="auto">
            <a:xfrm>
              <a:off x="3712898" y="3527824"/>
              <a:ext cx="75558" cy="695374"/>
            </a:xfrm>
            <a:custGeom>
              <a:avLst/>
              <a:gdLst>
                <a:gd name="T0" fmla="*/ 0 w 27"/>
                <a:gd name="T1" fmla="*/ 240 h 249"/>
                <a:gd name="T2" fmla="*/ 9 w 27"/>
                <a:gd name="T3" fmla="*/ 249 h 249"/>
                <a:gd name="T4" fmla="*/ 18 w 27"/>
                <a:gd name="T5" fmla="*/ 249 h 249"/>
                <a:gd name="T6" fmla="*/ 27 w 27"/>
                <a:gd name="T7" fmla="*/ 240 h 249"/>
                <a:gd name="T8" fmla="*/ 27 w 27"/>
                <a:gd name="T9" fmla="*/ 9 h 249"/>
                <a:gd name="T10" fmla="*/ 18 w 27"/>
                <a:gd name="T11" fmla="*/ 0 h 249"/>
                <a:gd name="T12" fmla="*/ 9 w 27"/>
                <a:gd name="T13" fmla="*/ 0 h 249"/>
                <a:gd name="T14" fmla="*/ 0 w 27"/>
                <a:gd name="T15" fmla="*/ 9 h 249"/>
                <a:gd name="T16" fmla="*/ 0 w 27"/>
                <a:gd name="T17" fmla="*/ 2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49">
                  <a:moveTo>
                    <a:pt x="0" y="240"/>
                  </a:moveTo>
                  <a:cubicBezTo>
                    <a:pt x="0" y="245"/>
                    <a:pt x="4" y="249"/>
                    <a:pt x="9" y="249"/>
                  </a:cubicBezTo>
                  <a:cubicBezTo>
                    <a:pt x="18" y="249"/>
                    <a:pt x="18" y="249"/>
                    <a:pt x="18" y="249"/>
                  </a:cubicBezTo>
                  <a:cubicBezTo>
                    <a:pt x="23" y="249"/>
                    <a:pt x="27" y="245"/>
                    <a:pt x="27" y="240"/>
                  </a:cubicBezTo>
                  <a:cubicBezTo>
                    <a:pt x="27" y="9"/>
                    <a:pt x="27" y="9"/>
                    <a:pt x="27" y="9"/>
                  </a:cubicBezTo>
                  <a:cubicBezTo>
                    <a:pt x="27" y="4"/>
                    <a:pt x="23" y="0"/>
                    <a:pt x="18" y="0"/>
                  </a:cubicBezTo>
                  <a:cubicBezTo>
                    <a:pt x="9" y="0"/>
                    <a:pt x="9" y="0"/>
                    <a:pt x="9" y="0"/>
                  </a:cubicBezTo>
                  <a:cubicBezTo>
                    <a:pt x="4" y="0"/>
                    <a:pt x="0" y="4"/>
                    <a:pt x="0" y="9"/>
                  </a:cubicBezTo>
                  <a:lnTo>
                    <a:pt x="0" y="240"/>
                  </a:lnTo>
                  <a:close/>
                </a:path>
              </a:pathLst>
            </a:custGeom>
            <a:solidFill>
              <a:srgbClr val="69871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70" name="Freeform 36"/>
            <p:cNvSpPr>
              <a:spLocks/>
            </p:cNvSpPr>
            <p:nvPr/>
          </p:nvSpPr>
          <p:spPr bwMode="auto">
            <a:xfrm>
              <a:off x="3363441" y="3963466"/>
              <a:ext cx="755582" cy="639885"/>
            </a:xfrm>
            <a:custGeom>
              <a:avLst/>
              <a:gdLst>
                <a:gd name="T0" fmla="*/ 576 w 640"/>
                <a:gd name="T1" fmla="*/ 542 h 542"/>
                <a:gd name="T2" fmla="*/ 64 w 640"/>
                <a:gd name="T3" fmla="*/ 542 h 542"/>
                <a:gd name="T4" fmla="*/ 0 w 640"/>
                <a:gd name="T5" fmla="*/ 0 h 542"/>
                <a:gd name="T6" fmla="*/ 640 w 640"/>
                <a:gd name="T7" fmla="*/ 0 h 542"/>
                <a:gd name="T8" fmla="*/ 576 w 640"/>
                <a:gd name="T9" fmla="*/ 542 h 542"/>
              </a:gdLst>
              <a:ahLst/>
              <a:cxnLst>
                <a:cxn ang="0">
                  <a:pos x="T0" y="T1"/>
                </a:cxn>
                <a:cxn ang="0">
                  <a:pos x="T2" y="T3"/>
                </a:cxn>
                <a:cxn ang="0">
                  <a:pos x="T4" y="T5"/>
                </a:cxn>
                <a:cxn ang="0">
                  <a:pos x="T6" y="T7"/>
                </a:cxn>
                <a:cxn ang="0">
                  <a:pos x="T8" y="T9"/>
                </a:cxn>
              </a:cxnLst>
              <a:rect l="0" t="0" r="r" b="b"/>
              <a:pathLst>
                <a:path w="640" h="542">
                  <a:moveTo>
                    <a:pt x="576" y="542"/>
                  </a:moveTo>
                  <a:lnTo>
                    <a:pt x="64" y="542"/>
                  </a:lnTo>
                  <a:lnTo>
                    <a:pt x="0" y="0"/>
                  </a:lnTo>
                  <a:lnTo>
                    <a:pt x="640" y="0"/>
                  </a:lnTo>
                  <a:lnTo>
                    <a:pt x="576" y="542"/>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71" name="Freeform 37"/>
            <p:cNvSpPr>
              <a:spLocks/>
            </p:cNvSpPr>
            <p:nvPr/>
          </p:nvSpPr>
          <p:spPr bwMode="auto">
            <a:xfrm>
              <a:off x="3743594" y="3963466"/>
              <a:ext cx="375430" cy="639885"/>
            </a:xfrm>
            <a:custGeom>
              <a:avLst/>
              <a:gdLst>
                <a:gd name="T0" fmla="*/ 0 w 318"/>
                <a:gd name="T1" fmla="*/ 0 h 542"/>
                <a:gd name="T2" fmla="*/ 0 w 318"/>
                <a:gd name="T3" fmla="*/ 542 h 542"/>
                <a:gd name="T4" fmla="*/ 254 w 318"/>
                <a:gd name="T5" fmla="*/ 542 h 542"/>
                <a:gd name="T6" fmla="*/ 318 w 318"/>
                <a:gd name="T7" fmla="*/ 0 h 542"/>
                <a:gd name="T8" fmla="*/ 0 w 318"/>
                <a:gd name="T9" fmla="*/ 0 h 542"/>
              </a:gdLst>
              <a:ahLst/>
              <a:cxnLst>
                <a:cxn ang="0">
                  <a:pos x="T0" y="T1"/>
                </a:cxn>
                <a:cxn ang="0">
                  <a:pos x="T2" y="T3"/>
                </a:cxn>
                <a:cxn ang="0">
                  <a:pos x="T4" y="T5"/>
                </a:cxn>
                <a:cxn ang="0">
                  <a:pos x="T6" y="T7"/>
                </a:cxn>
                <a:cxn ang="0">
                  <a:pos x="T8" y="T9"/>
                </a:cxn>
              </a:cxnLst>
              <a:rect l="0" t="0" r="r" b="b"/>
              <a:pathLst>
                <a:path w="318" h="542">
                  <a:moveTo>
                    <a:pt x="0" y="0"/>
                  </a:moveTo>
                  <a:lnTo>
                    <a:pt x="0" y="542"/>
                  </a:lnTo>
                  <a:lnTo>
                    <a:pt x="254" y="542"/>
                  </a:lnTo>
                  <a:lnTo>
                    <a:pt x="318" y="0"/>
                  </a:lnTo>
                  <a:lnTo>
                    <a:pt x="0" y="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72" name="Freeform 38"/>
            <p:cNvSpPr>
              <a:spLocks/>
            </p:cNvSpPr>
            <p:nvPr/>
          </p:nvSpPr>
          <p:spPr bwMode="auto">
            <a:xfrm>
              <a:off x="3363441" y="3963466"/>
              <a:ext cx="755582" cy="56669"/>
            </a:xfrm>
            <a:custGeom>
              <a:avLst/>
              <a:gdLst>
                <a:gd name="T0" fmla="*/ 632 w 640"/>
                <a:gd name="T1" fmla="*/ 48 h 48"/>
                <a:gd name="T2" fmla="*/ 640 w 640"/>
                <a:gd name="T3" fmla="*/ 0 h 48"/>
                <a:gd name="T4" fmla="*/ 0 w 640"/>
                <a:gd name="T5" fmla="*/ 0 h 48"/>
                <a:gd name="T6" fmla="*/ 8 w 640"/>
                <a:gd name="T7" fmla="*/ 48 h 48"/>
                <a:gd name="T8" fmla="*/ 632 w 640"/>
                <a:gd name="T9" fmla="*/ 48 h 48"/>
              </a:gdLst>
              <a:ahLst/>
              <a:cxnLst>
                <a:cxn ang="0">
                  <a:pos x="T0" y="T1"/>
                </a:cxn>
                <a:cxn ang="0">
                  <a:pos x="T2" y="T3"/>
                </a:cxn>
                <a:cxn ang="0">
                  <a:pos x="T4" y="T5"/>
                </a:cxn>
                <a:cxn ang="0">
                  <a:pos x="T6" y="T7"/>
                </a:cxn>
                <a:cxn ang="0">
                  <a:pos x="T8" y="T9"/>
                </a:cxn>
              </a:cxnLst>
              <a:rect l="0" t="0" r="r" b="b"/>
              <a:pathLst>
                <a:path w="640" h="48">
                  <a:moveTo>
                    <a:pt x="632" y="48"/>
                  </a:moveTo>
                  <a:lnTo>
                    <a:pt x="640" y="0"/>
                  </a:lnTo>
                  <a:lnTo>
                    <a:pt x="0" y="0"/>
                  </a:lnTo>
                  <a:lnTo>
                    <a:pt x="8" y="48"/>
                  </a:lnTo>
                  <a:lnTo>
                    <a:pt x="632" y="48"/>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73" name="Freeform 39"/>
            <p:cNvSpPr>
              <a:spLocks/>
            </p:cNvSpPr>
            <p:nvPr/>
          </p:nvSpPr>
          <p:spPr bwMode="auto">
            <a:xfrm>
              <a:off x="3307954" y="3846586"/>
              <a:ext cx="866559" cy="116880"/>
            </a:xfrm>
            <a:custGeom>
              <a:avLst/>
              <a:gdLst>
                <a:gd name="T0" fmla="*/ 310 w 310"/>
                <a:gd name="T1" fmla="*/ 35 h 42"/>
                <a:gd name="T2" fmla="*/ 302 w 310"/>
                <a:gd name="T3" fmla="*/ 42 h 42"/>
                <a:gd name="T4" fmla="*/ 8 w 310"/>
                <a:gd name="T5" fmla="*/ 42 h 42"/>
                <a:gd name="T6" fmla="*/ 0 w 310"/>
                <a:gd name="T7" fmla="*/ 35 h 42"/>
                <a:gd name="T8" fmla="*/ 0 w 310"/>
                <a:gd name="T9" fmla="*/ 8 h 42"/>
                <a:gd name="T10" fmla="*/ 8 w 310"/>
                <a:gd name="T11" fmla="*/ 0 h 42"/>
                <a:gd name="T12" fmla="*/ 302 w 310"/>
                <a:gd name="T13" fmla="*/ 0 h 42"/>
                <a:gd name="T14" fmla="*/ 310 w 310"/>
                <a:gd name="T15" fmla="*/ 8 h 42"/>
                <a:gd name="T16" fmla="*/ 310 w 310"/>
                <a:gd name="T1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42">
                  <a:moveTo>
                    <a:pt x="310" y="35"/>
                  </a:moveTo>
                  <a:cubicBezTo>
                    <a:pt x="310" y="39"/>
                    <a:pt x="307" y="42"/>
                    <a:pt x="302" y="42"/>
                  </a:cubicBezTo>
                  <a:cubicBezTo>
                    <a:pt x="8" y="42"/>
                    <a:pt x="8" y="42"/>
                    <a:pt x="8" y="42"/>
                  </a:cubicBezTo>
                  <a:cubicBezTo>
                    <a:pt x="3" y="42"/>
                    <a:pt x="0" y="39"/>
                    <a:pt x="0" y="35"/>
                  </a:cubicBezTo>
                  <a:cubicBezTo>
                    <a:pt x="0" y="8"/>
                    <a:pt x="0" y="8"/>
                    <a:pt x="0" y="8"/>
                  </a:cubicBezTo>
                  <a:cubicBezTo>
                    <a:pt x="0" y="3"/>
                    <a:pt x="3" y="0"/>
                    <a:pt x="8" y="0"/>
                  </a:cubicBezTo>
                  <a:cubicBezTo>
                    <a:pt x="302" y="0"/>
                    <a:pt x="302" y="0"/>
                    <a:pt x="302" y="0"/>
                  </a:cubicBezTo>
                  <a:cubicBezTo>
                    <a:pt x="307" y="0"/>
                    <a:pt x="310" y="3"/>
                    <a:pt x="310" y="8"/>
                  </a:cubicBezTo>
                  <a:lnTo>
                    <a:pt x="310" y="35"/>
                  </a:lnTo>
                  <a:close/>
                </a:path>
              </a:pathLst>
            </a:custGeom>
            <a:solidFill>
              <a:srgbClr val="7F5E3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sp>
        <p:nvSpPr>
          <p:cNvPr id="274" name="文本框 273"/>
          <p:cNvSpPr txBox="1"/>
          <p:nvPr/>
        </p:nvSpPr>
        <p:spPr>
          <a:xfrm>
            <a:off x="5703002" y="5319762"/>
            <a:ext cx="2646878" cy="461665"/>
          </a:xfrm>
          <a:prstGeom prst="rect">
            <a:avLst/>
          </a:prstGeom>
          <a:noFill/>
        </p:spPr>
        <p:txBody>
          <a:bodyPr wrap="none" rtlCol="0">
            <a:spAutoFit/>
          </a:bodyPr>
          <a:lstStyle>
            <a:defPPr>
              <a:defRPr lang="zh-CN"/>
            </a:defPPr>
            <a:lvl1pPr>
              <a:defRPr sz="2400">
                <a:solidFill>
                  <a:srgbClr val="513D29"/>
                </a:solidFill>
                <a:latin typeface="时尚中黑简体" panose="01010104010101010101" pitchFamily="2" charset="-122"/>
                <a:ea typeface="时尚中黑简体" panose="01010104010101010101" pitchFamily="2" charset="-122"/>
              </a:defRPr>
            </a:lvl1pPr>
          </a:lstStyle>
          <a:p>
            <a:r>
              <a:rPr lang="zh-CN" altLang="en-US" dirty="0"/>
              <a:t>点击添加标题文字</a:t>
            </a:r>
          </a:p>
        </p:txBody>
      </p:sp>
      <p:sp>
        <p:nvSpPr>
          <p:cNvPr id="275" name="直角三角形 274"/>
          <p:cNvSpPr/>
          <p:nvPr/>
        </p:nvSpPr>
        <p:spPr>
          <a:xfrm rot="5400000">
            <a:off x="2551374" y="1304930"/>
            <a:ext cx="197071" cy="313903"/>
          </a:xfrm>
          <a:prstGeom prst="rtTriangle">
            <a:avLst/>
          </a:prstGeom>
          <a:solidFill>
            <a:srgbClr val="3BA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Tree>
    <p:extLst>
      <p:ext uri="{BB962C8B-B14F-4D97-AF65-F5344CB8AC3E}">
        <p14:creationId xmlns:p14="http://schemas.microsoft.com/office/powerpoint/2010/main" xmlns="" val="228849685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6"/>
                                        </p:tgtEl>
                                        <p:attrNameLst>
                                          <p:attrName>style.visibility</p:attrName>
                                        </p:attrNameLst>
                                      </p:cBhvr>
                                      <p:to>
                                        <p:strVal val="visible"/>
                                      </p:to>
                                    </p:set>
                                    <p:animEffect transition="in" filter="wipe(left)">
                                      <p:cBhvr>
                                        <p:cTn id="7" dur="500"/>
                                        <p:tgtEl>
                                          <p:spTgt spid="27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5"/>
                                        </p:tgtEl>
                                        <p:attrNameLst>
                                          <p:attrName>style.visibility</p:attrName>
                                        </p:attrNameLst>
                                      </p:cBhvr>
                                      <p:to>
                                        <p:strVal val="visible"/>
                                      </p:to>
                                    </p:set>
                                    <p:animEffect transition="in" filter="wipe(up)">
                                      <p:cBhvr>
                                        <p:cTn id="11" dur="500"/>
                                        <p:tgtEl>
                                          <p:spTgt spid="275"/>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210"/>
                                        </p:tgtEl>
                                        <p:attrNameLst>
                                          <p:attrName>style.visibility</p:attrName>
                                        </p:attrNameLst>
                                      </p:cBhvr>
                                      <p:to>
                                        <p:strVal val="visible"/>
                                      </p:to>
                                    </p:set>
                                    <p:anim calcmode="lin" valueType="num">
                                      <p:cBhvr>
                                        <p:cTn id="36" dur="500" fill="hold"/>
                                        <p:tgtEl>
                                          <p:spTgt spid="210"/>
                                        </p:tgtEl>
                                        <p:attrNameLst>
                                          <p:attrName>ppt_w</p:attrName>
                                        </p:attrNameLst>
                                      </p:cBhvr>
                                      <p:tavLst>
                                        <p:tav tm="0">
                                          <p:val>
                                            <p:fltVal val="0"/>
                                          </p:val>
                                        </p:tav>
                                        <p:tav tm="100000">
                                          <p:val>
                                            <p:strVal val="#ppt_w"/>
                                          </p:val>
                                        </p:tav>
                                      </p:tavLst>
                                    </p:anim>
                                    <p:anim calcmode="lin" valueType="num">
                                      <p:cBhvr>
                                        <p:cTn id="37" dur="500" fill="hold"/>
                                        <p:tgtEl>
                                          <p:spTgt spid="210"/>
                                        </p:tgtEl>
                                        <p:attrNameLst>
                                          <p:attrName>ppt_h</p:attrName>
                                        </p:attrNameLst>
                                      </p:cBhvr>
                                      <p:tavLst>
                                        <p:tav tm="0">
                                          <p:val>
                                            <p:fltVal val="0"/>
                                          </p:val>
                                        </p:tav>
                                        <p:tav tm="100000">
                                          <p:val>
                                            <p:strVal val="#ppt_h"/>
                                          </p:val>
                                        </p:tav>
                                      </p:tavLst>
                                    </p:anim>
                                    <p:animEffect transition="in" filter="fade">
                                      <p:cBhvr>
                                        <p:cTn id="38" dur="500"/>
                                        <p:tgtEl>
                                          <p:spTgt spid="210"/>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09"/>
                                        </p:tgtEl>
                                        <p:attrNameLst>
                                          <p:attrName>style.visibility</p:attrName>
                                        </p:attrNameLst>
                                      </p:cBhvr>
                                      <p:to>
                                        <p:strVal val="visible"/>
                                      </p:to>
                                    </p:set>
                                    <p:animEffect transition="in" filter="wipe(left)">
                                      <p:cBhvr>
                                        <p:cTn id="42" dur="500"/>
                                        <p:tgtEl>
                                          <p:spTgt spid="209"/>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230"/>
                                        </p:tgtEl>
                                        <p:attrNameLst>
                                          <p:attrName>style.visibility</p:attrName>
                                        </p:attrNameLst>
                                      </p:cBhvr>
                                      <p:to>
                                        <p:strVal val="visible"/>
                                      </p:to>
                                    </p:set>
                                    <p:anim calcmode="lin" valueType="num">
                                      <p:cBhvr>
                                        <p:cTn id="46" dur="500" fill="hold"/>
                                        <p:tgtEl>
                                          <p:spTgt spid="230"/>
                                        </p:tgtEl>
                                        <p:attrNameLst>
                                          <p:attrName>ppt_w</p:attrName>
                                        </p:attrNameLst>
                                      </p:cBhvr>
                                      <p:tavLst>
                                        <p:tav tm="0">
                                          <p:val>
                                            <p:fltVal val="0"/>
                                          </p:val>
                                        </p:tav>
                                        <p:tav tm="100000">
                                          <p:val>
                                            <p:strVal val="#ppt_w"/>
                                          </p:val>
                                        </p:tav>
                                      </p:tavLst>
                                    </p:anim>
                                    <p:anim calcmode="lin" valueType="num">
                                      <p:cBhvr>
                                        <p:cTn id="47" dur="500" fill="hold"/>
                                        <p:tgtEl>
                                          <p:spTgt spid="230"/>
                                        </p:tgtEl>
                                        <p:attrNameLst>
                                          <p:attrName>ppt_h</p:attrName>
                                        </p:attrNameLst>
                                      </p:cBhvr>
                                      <p:tavLst>
                                        <p:tav tm="0">
                                          <p:val>
                                            <p:fltVal val="0"/>
                                          </p:val>
                                        </p:tav>
                                        <p:tav tm="100000">
                                          <p:val>
                                            <p:strVal val="#ppt_h"/>
                                          </p:val>
                                        </p:tav>
                                      </p:tavLst>
                                    </p:anim>
                                    <p:animEffect transition="in" filter="fade">
                                      <p:cBhvr>
                                        <p:cTn id="48" dur="500"/>
                                        <p:tgtEl>
                                          <p:spTgt spid="230"/>
                                        </p:tgtEl>
                                      </p:cBhvr>
                                    </p:animEffect>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232"/>
                                        </p:tgtEl>
                                        <p:attrNameLst>
                                          <p:attrName>style.visibility</p:attrName>
                                        </p:attrNameLst>
                                      </p:cBhvr>
                                      <p:to>
                                        <p:strVal val="visible"/>
                                      </p:to>
                                    </p:set>
                                    <p:anim calcmode="lin" valueType="num">
                                      <p:cBhvr>
                                        <p:cTn id="52" dur="500" fill="hold"/>
                                        <p:tgtEl>
                                          <p:spTgt spid="232"/>
                                        </p:tgtEl>
                                        <p:attrNameLst>
                                          <p:attrName>ppt_w</p:attrName>
                                        </p:attrNameLst>
                                      </p:cBhvr>
                                      <p:tavLst>
                                        <p:tav tm="0">
                                          <p:val>
                                            <p:fltVal val="0"/>
                                          </p:val>
                                        </p:tav>
                                        <p:tav tm="100000">
                                          <p:val>
                                            <p:strVal val="#ppt_w"/>
                                          </p:val>
                                        </p:tav>
                                      </p:tavLst>
                                    </p:anim>
                                    <p:anim calcmode="lin" valueType="num">
                                      <p:cBhvr>
                                        <p:cTn id="53" dur="500" fill="hold"/>
                                        <p:tgtEl>
                                          <p:spTgt spid="232"/>
                                        </p:tgtEl>
                                        <p:attrNameLst>
                                          <p:attrName>ppt_h</p:attrName>
                                        </p:attrNameLst>
                                      </p:cBhvr>
                                      <p:tavLst>
                                        <p:tav tm="0">
                                          <p:val>
                                            <p:fltVal val="0"/>
                                          </p:val>
                                        </p:tav>
                                        <p:tav tm="100000">
                                          <p:val>
                                            <p:strVal val="#ppt_h"/>
                                          </p:val>
                                        </p:tav>
                                      </p:tavLst>
                                    </p:anim>
                                    <p:animEffect transition="in" filter="fade">
                                      <p:cBhvr>
                                        <p:cTn id="54" dur="500"/>
                                        <p:tgtEl>
                                          <p:spTgt spid="232"/>
                                        </p:tgtEl>
                                      </p:cBhvr>
                                    </p:animEffect>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231"/>
                                        </p:tgtEl>
                                        <p:attrNameLst>
                                          <p:attrName>style.visibility</p:attrName>
                                        </p:attrNameLst>
                                      </p:cBhvr>
                                      <p:to>
                                        <p:strVal val="visible"/>
                                      </p:to>
                                    </p:set>
                                    <p:animEffect transition="in" filter="wipe(left)">
                                      <p:cBhvr>
                                        <p:cTn id="58" dur="500"/>
                                        <p:tgtEl>
                                          <p:spTgt spid="231"/>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252"/>
                                        </p:tgtEl>
                                        <p:attrNameLst>
                                          <p:attrName>style.visibility</p:attrName>
                                        </p:attrNameLst>
                                      </p:cBhvr>
                                      <p:to>
                                        <p:strVal val="visible"/>
                                      </p:to>
                                    </p:set>
                                    <p:anim calcmode="lin" valueType="num">
                                      <p:cBhvr>
                                        <p:cTn id="62" dur="500" fill="hold"/>
                                        <p:tgtEl>
                                          <p:spTgt spid="252"/>
                                        </p:tgtEl>
                                        <p:attrNameLst>
                                          <p:attrName>ppt_w</p:attrName>
                                        </p:attrNameLst>
                                      </p:cBhvr>
                                      <p:tavLst>
                                        <p:tav tm="0">
                                          <p:val>
                                            <p:fltVal val="0"/>
                                          </p:val>
                                        </p:tav>
                                        <p:tav tm="100000">
                                          <p:val>
                                            <p:strVal val="#ppt_w"/>
                                          </p:val>
                                        </p:tav>
                                      </p:tavLst>
                                    </p:anim>
                                    <p:anim calcmode="lin" valueType="num">
                                      <p:cBhvr>
                                        <p:cTn id="63" dur="500" fill="hold"/>
                                        <p:tgtEl>
                                          <p:spTgt spid="252"/>
                                        </p:tgtEl>
                                        <p:attrNameLst>
                                          <p:attrName>ppt_h</p:attrName>
                                        </p:attrNameLst>
                                      </p:cBhvr>
                                      <p:tavLst>
                                        <p:tav tm="0">
                                          <p:val>
                                            <p:fltVal val="0"/>
                                          </p:val>
                                        </p:tav>
                                        <p:tav tm="100000">
                                          <p:val>
                                            <p:strVal val="#ppt_h"/>
                                          </p:val>
                                        </p:tav>
                                      </p:tavLst>
                                    </p:anim>
                                    <p:animEffect transition="in" filter="fade">
                                      <p:cBhvr>
                                        <p:cTn id="64" dur="500"/>
                                        <p:tgtEl>
                                          <p:spTgt spid="252"/>
                                        </p:tgtEl>
                                      </p:cBhvr>
                                    </p:animEffect>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254"/>
                                        </p:tgtEl>
                                        <p:attrNameLst>
                                          <p:attrName>style.visibility</p:attrName>
                                        </p:attrNameLst>
                                      </p:cBhvr>
                                      <p:to>
                                        <p:strVal val="visible"/>
                                      </p:to>
                                    </p:set>
                                    <p:anim calcmode="lin" valueType="num">
                                      <p:cBhvr>
                                        <p:cTn id="68" dur="500" fill="hold"/>
                                        <p:tgtEl>
                                          <p:spTgt spid="254"/>
                                        </p:tgtEl>
                                        <p:attrNameLst>
                                          <p:attrName>ppt_w</p:attrName>
                                        </p:attrNameLst>
                                      </p:cBhvr>
                                      <p:tavLst>
                                        <p:tav tm="0">
                                          <p:val>
                                            <p:fltVal val="0"/>
                                          </p:val>
                                        </p:tav>
                                        <p:tav tm="100000">
                                          <p:val>
                                            <p:strVal val="#ppt_w"/>
                                          </p:val>
                                        </p:tav>
                                      </p:tavLst>
                                    </p:anim>
                                    <p:anim calcmode="lin" valueType="num">
                                      <p:cBhvr>
                                        <p:cTn id="69" dur="500" fill="hold"/>
                                        <p:tgtEl>
                                          <p:spTgt spid="254"/>
                                        </p:tgtEl>
                                        <p:attrNameLst>
                                          <p:attrName>ppt_h</p:attrName>
                                        </p:attrNameLst>
                                      </p:cBhvr>
                                      <p:tavLst>
                                        <p:tav tm="0">
                                          <p:val>
                                            <p:fltVal val="0"/>
                                          </p:val>
                                        </p:tav>
                                        <p:tav tm="100000">
                                          <p:val>
                                            <p:strVal val="#ppt_h"/>
                                          </p:val>
                                        </p:tav>
                                      </p:tavLst>
                                    </p:anim>
                                    <p:animEffect transition="in" filter="fade">
                                      <p:cBhvr>
                                        <p:cTn id="70" dur="500"/>
                                        <p:tgtEl>
                                          <p:spTgt spid="254"/>
                                        </p:tgtEl>
                                      </p:cBhvr>
                                    </p:animEffect>
                                  </p:childTnLst>
                                </p:cTn>
                              </p:par>
                            </p:childTnLst>
                          </p:cTn>
                        </p:par>
                        <p:par>
                          <p:cTn id="71" fill="hold">
                            <p:stCondLst>
                              <p:cond delay="6000"/>
                            </p:stCondLst>
                            <p:childTnLst>
                              <p:par>
                                <p:cTn id="72" presetID="22" presetClass="entr" presetSubtype="8" fill="hold" grpId="0" nodeType="afterEffect">
                                  <p:stCondLst>
                                    <p:cond delay="0"/>
                                  </p:stCondLst>
                                  <p:childTnLst>
                                    <p:set>
                                      <p:cBhvr>
                                        <p:cTn id="73" dur="1" fill="hold">
                                          <p:stCondLst>
                                            <p:cond delay="0"/>
                                          </p:stCondLst>
                                        </p:cTn>
                                        <p:tgtEl>
                                          <p:spTgt spid="253"/>
                                        </p:tgtEl>
                                        <p:attrNameLst>
                                          <p:attrName>style.visibility</p:attrName>
                                        </p:attrNameLst>
                                      </p:cBhvr>
                                      <p:to>
                                        <p:strVal val="visible"/>
                                      </p:to>
                                    </p:set>
                                    <p:animEffect transition="in" filter="wipe(left)">
                                      <p:cBhvr>
                                        <p:cTn id="74" dur="500"/>
                                        <p:tgtEl>
                                          <p:spTgt spid="253"/>
                                        </p:tgtEl>
                                      </p:cBhvr>
                                    </p:animEffect>
                                  </p:childTnLst>
                                </p:cTn>
                              </p:par>
                            </p:childTnLst>
                          </p:cTn>
                        </p:par>
                        <p:par>
                          <p:cTn id="75" fill="hold">
                            <p:stCondLst>
                              <p:cond delay="6500"/>
                            </p:stCondLst>
                            <p:childTnLst>
                              <p:par>
                                <p:cTn id="76" presetID="53" presetClass="entr" presetSubtype="16" fill="hold" grpId="0" nodeType="afterEffect">
                                  <p:stCondLst>
                                    <p:cond delay="0"/>
                                  </p:stCondLst>
                                  <p:childTnLst>
                                    <p:set>
                                      <p:cBhvr>
                                        <p:cTn id="77" dur="1" fill="hold">
                                          <p:stCondLst>
                                            <p:cond delay="0"/>
                                          </p:stCondLst>
                                        </p:cTn>
                                        <p:tgtEl>
                                          <p:spTgt spid="274"/>
                                        </p:tgtEl>
                                        <p:attrNameLst>
                                          <p:attrName>style.visibility</p:attrName>
                                        </p:attrNameLst>
                                      </p:cBhvr>
                                      <p:to>
                                        <p:strVal val="visible"/>
                                      </p:to>
                                    </p:set>
                                    <p:anim calcmode="lin" valueType="num">
                                      <p:cBhvr>
                                        <p:cTn id="78" dur="500" fill="hold"/>
                                        <p:tgtEl>
                                          <p:spTgt spid="274"/>
                                        </p:tgtEl>
                                        <p:attrNameLst>
                                          <p:attrName>ppt_w</p:attrName>
                                        </p:attrNameLst>
                                      </p:cBhvr>
                                      <p:tavLst>
                                        <p:tav tm="0">
                                          <p:val>
                                            <p:fltVal val="0"/>
                                          </p:val>
                                        </p:tav>
                                        <p:tav tm="100000">
                                          <p:val>
                                            <p:strVal val="#ppt_w"/>
                                          </p:val>
                                        </p:tav>
                                      </p:tavLst>
                                    </p:anim>
                                    <p:anim calcmode="lin" valueType="num">
                                      <p:cBhvr>
                                        <p:cTn id="79" dur="500" fill="hold"/>
                                        <p:tgtEl>
                                          <p:spTgt spid="274"/>
                                        </p:tgtEl>
                                        <p:attrNameLst>
                                          <p:attrName>ppt_h</p:attrName>
                                        </p:attrNameLst>
                                      </p:cBhvr>
                                      <p:tavLst>
                                        <p:tav tm="0">
                                          <p:val>
                                            <p:fltVal val="0"/>
                                          </p:val>
                                        </p:tav>
                                        <p:tav tm="100000">
                                          <p:val>
                                            <p:strVal val="#ppt_h"/>
                                          </p:val>
                                        </p:tav>
                                      </p:tavLst>
                                    </p:anim>
                                    <p:animEffect transition="in" filter="fade">
                                      <p:cBhvr>
                                        <p:cTn id="80" dur="500"/>
                                        <p:tgtEl>
                                          <p:spTgt spid="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 grpId="0" animBg="1"/>
      <p:bldP spid="5" grpId="0" animBg="1"/>
      <p:bldP spid="2" grpId="0"/>
      <p:bldP spid="4" grpId="0"/>
      <p:bldP spid="209" grpId="0" animBg="1"/>
      <p:bldP spid="230" grpId="0"/>
      <p:bldP spid="231" grpId="0" animBg="1"/>
      <p:bldP spid="252" grpId="0"/>
      <p:bldP spid="253" grpId="0" animBg="1"/>
      <p:bldP spid="274" grpId="0"/>
      <p:bldP spid="27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73278" y="1260987"/>
            <a:ext cx="9645445" cy="4336026"/>
          </a:xfrm>
          <a:prstGeom prst="rect">
            <a:avLst/>
          </a:prstGeom>
          <a:solidFill>
            <a:schemeClr val="bg1">
              <a:alpha val="3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7" name="矩形 6"/>
          <p:cNvSpPr/>
          <p:nvPr/>
        </p:nvSpPr>
        <p:spPr>
          <a:xfrm>
            <a:off x="930585" y="1544664"/>
            <a:ext cx="2561700" cy="909234"/>
          </a:xfrm>
          <a:prstGeom prst="rect">
            <a:avLst/>
          </a:prstGeom>
          <a:solidFill>
            <a:srgbClr val="5D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4" name="文本框 3"/>
          <p:cNvSpPr txBox="1"/>
          <p:nvPr/>
        </p:nvSpPr>
        <p:spPr>
          <a:xfrm>
            <a:off x="1643649" y="1593514"/>
            <a:ext cx="1316386" cy="769441"/>
          </a:xfrm>
          <a:prstGeom prst="rect">
            <a:avLst/>
          </a:prstGeom>
          <a:noFill/>
        </p:spPr>
        <p:txBody>
          <a:bodyPr wrap="none" rtlCol="0">
            <a:spAutoFit/>
          </a:bodyPr>
          <a:lstStyle/>
          <a:p>
            <a:r>
              <a:rPr lang="zh-CN" altLang="en-US" sz="4400" dirty="0" smtClean="0">
                <a:solidFill>
                  <a:schemeClr val="bg1"/>
                </a:solidFill>
                <a:ea typeface="迷你简粗倩" panose="03000509000000000000" pitchFamily="65" charset="-122"/>
              </a:rPr>
              <a:t>前言</a:t>
            </a:r>
            <a:endParaRPr lang="zh-CN" altLang="en-US" sz="4400" dirty="0">
              <a:solidFill>
                <a:schemeClr val="bg1"/>
              </a:solidFill>
              <a:ea typeface="迷你简粗倩" panose="03000509000000000000" pitchFamily="65" charset="-122"/>
            </a:endParaRPr>
          </a:p>
        </p:txBody>
      </p:sp>
      <p:sp>
        <p:nvSpPr>
          <p:cNvPr id="6" name="文本框 5"/>
          <p:cNvSpPr txBox="1"/>
          <p:nvPr/>
        </p:nvSpPr>
        <p:spPr>
          <a:xfrm>
            <a:off x="3440766" y="2695480"/>
            <a:ext cx="6484374" cy="1938992"/>
          </a:xfrm>
          <a:prstGeom prst="rect">
            <a:avLst/>
          </a:prstGeom>
          <a:noFill/>
        </p:spPr>
        <p:txBody>
          <a:bodyPr wrap="square" rtlCol="0">
            <a:spAutoFit/>
          </a:bodyPr>
          <a:lstStyle/>
          <a:p>
            <a:r>
              <a:rPr lang="zh-CN" altLang="en-US" sz="2000" dirty="0" smtClean="0">
                <a:solidFill>
                  <a:srgbClr val="513D29"/>
                </a:solidFill>
                <a:latin typeface="微软雅黑" panose="020B0503020204020204" pitchFamily="34" charset="-122"/>
                <a:ea typeface="微软雅黑" panose="020B0503020204020204" pitchFamily="34" charset="-122"/>
              </a:rPr>
              <a:t>点击添加文本文字</a:t>
            </a:r>
            <a:r>
              <a:rPr lang="zh-CN" altLang="en-US" sz="2000" dirty="0">
                <a:solidFill>
                  <a:srgbClr val="513D29"/>
                </a:solidFill>
                <a:latin typeface="微软雅黑" panose="020B0503020204020204" pitchFamily="34" charset="-122"/>
                <a:ea typeface="微软雅黑" panose="020B0503020204020204" pitchFamily="34" charset="-122"/>
              </a:rPr>
              <a:t>点击添加文本</a:t>
            </a:r>
            <a:r>
              <a:rPr lang="zh-CN" altLang="en-US" sz="2000" dirty="0" smtClean="0">
                <a:solidFill>
                  <a:srgbClr val="513D29"/>
                </a:solidFill>
                <a:latin typeface="微软雅黑" panose="020B0503020204020204" pitchFamily="34" charset="-122"/>
                <a:ea typeface="微软雅黑" panose="020B0503020204020204" pitchFamily="34" charset="-122"/>
              </a:rPr>
              <a:t>文字点击</a:t>
            </a:r>
            <a:r>
              <a:rPr lang="zh-CN" altLang="en-US" sz="2000" dirty="0">
                <a:solidFill>
                  <a:srgbClr val="513D29"/>
                </a:solidFill>
                <a:latin typeface="微软雅黑" panose="020B0503020204020204" pitchFamily="34" charset="-122"/>
                <a:ea typeface="微软雅黑" panose="020B0503020204020204" pitchFamily="34" charset="-122"/>
              </a:rPr>
              <a:t>添加文本</a:t>
            </a:r>
            <a:r>
              <a:rPr lang="zh-CN" altLang="en-US" sz="2000" dirty="0" smtClean="0">
                <a:solidFill>
                  <a:srgbClr val="513D29"/>
                </a:solidFill>
                <a:latin typeface="微软雅黑" panose="020B0503020204020204" pitchFamily="34" charset="-122"/>
                <a:ea typeface="微软雅黑" panose="020B0503020204020204" pitchFamily="34" charset="-122"/>
              </a:rPr>
              <a:t>文字点击</a:t>
            </a:r>
            <a:r>
              <a:rPr lang="zh-CN" altLang="en-US" sz="2000" dirty="0">
                <a:solidFill>
                  <a:srgbClr val="513D29"/>
                </a:solidFill>
                <a:latin typeface="微软雅黑" panose="020B0503020204020204" pitchFamily="34" charset="-122"/>
                <a:ea typeface="微软雅黑" panose="020B0503020204020204" pitchFamily="34" charset="-122"/>
              </a:rPr>
              <a:t>添加文本</a:t>
            </a:r>
            <a:r>
              <a:rPr lang="zh-CN" altLang="en-US" sz="2000" dirty="0" smtClean="0">
                <a:solidFill>
                  <a:srgbClr val="513D29"/>
                </a:solidFill>
                <a:latin typeface="微软雅黑" panose="020B0503020204020204" pitchFamily="34" charset="-122"/>
                <a:ea typeface="微软雅黑" panose="020B0503020204020204" pitchFamily="34" charset="-122"/>
              </a:rPr>
              <a:t>文字点击</a:t>
            </a:r>
            <a:r>
              <a:rPr lang="zh-CN" altLang="en-US" sz="2000" dirty="0">
                <a:solidFill>
                  <a:srgbClr val="513D29"/>
                </a:solidFill>
                <a:latin typeface="微软雅黑" panose="020B0503020204020204" pitchFamily="34" charset="-122"/>
                <a:ea typeface="微软雅黑" panose="020B0503020204020204" pitchFamily="34" charset="-122"/>
              </a:rPr>
              <a:t>添加文本</a:t>
            </a:r>
            <a:r>
              <a:rPr lang="zh-CN" altLang="en-US" sz="2000" dirty="0" smtClean="0">
                <a:solidFill>
                  <a:srgbClr val="513D29"/>
                </a:solidFill>
                <a:latin typeface="微软雅黑" panose="020B0503020204020204" pitchFamily="34" charset="-122"/>
                <a:ea typeface="微软雅黑" panose="020B0503020204020204" pitchFamily="34" charset="-122"/>
              </a:rPr>
              <a:t>文字点击</a:t>
            </a:r>
            <a:r>
              <a:rPr lang="zh-CN" altLang="en-US" sz="2000" dirty="0">
                <a:solidFill>
                  <a:srgbClr val="513D29"/>
                </a:solidFill>
                <a:latin typeface="微软雅黑" panose="020B0503020204020204" pitchFamily="34" charset="-122"/>
                <a:ea typeface="微软雅黑" panose="020B0503020204020204" pitchFamily="34" charset="-122"/>
              </a:rPr>
              <a:t>添加文本</a:t>
            </a:r>
            <a:r>
              <a:rPr lang="zh-CN" altLang="en-US" sz="2000" dirty="0" smtClean="0">
                <a:solidFill>
                  <a:srgbClr val="513D29"/>
                </a:solidFill>
                <a:latin typeface="微软雅黑" panose="020B0503020204020204" pitchFamily="34" charset="-122"/>
                <a:ea typeface="微软雅黑" panose="020B0503020204020204" pitchFamily="34" charset="-122"/>
              </a:rPr>
              <a:t>文字点击</a:t>
            </a:r>
            <a:r>
              <a:rPr lang="zh-CN" altLang="en-US" sz="2000" dirty="0">
                <a:solidFill>
                  <a:srgbClr val="513D29"/>
                </a:solidFill>
                <a:latin typeface="微软雅黑" panose="020B0503020204020204" pitchFamily="34" charset="-122"/>
                <a:ea typeface="微软雅黑" panose="020B0503020204020204" pitchFamily="34" charset="-122"/>
              </a:rPr>
              <a:t>添加文本</a:t>
            </a:r>
            <a:r>
              <a:rPr lang="zh-CN" altLang="en-US" sz="2000" dirty="0" smtClean="0">
                <a:solidFill>
                  <a:srgbClr val="513D29"/>
                </a:solidFill>
                <a:latin typeface="微软雅黑" panose="020B0503020204020204" pitchFamily="34" charset="-122"/>
                <a:ea typeface="微软雅黑" panose="020B0503020204020204" pitchFamily="34" charset="-122"/>
              </a:rPr>
              <a:t>文字点击</a:t>
            </a:r>
            <a:r>
              <a:rPr lang="zh-CN" altLang="en-US" sz="2000" dirty="0">
                <a:solidFill>
                  <a:srgbClr val="513D29"/>
                </a:solidFill>
                <a:latin typeface="微软雅黑" panose="020B0503020204020204" pitchFamily="34" charset="-122"/>
                <a:ea typeface="微软雅黑" panose="020B0503020204020204" pitchFamily="34" charset="-122"/>
              </a:rPr>
              <a:t>添加文本</a:t>
            </a:r>
            <a:r>
              <a:rPr lang="zh-CN" altLang="en-US" sz="2000" dirty="0" smtClean="0">
                <a:solidFill>
                  <a:srgbClr val="513D29"/>
                </a:solidFill>
                <a:latin typeface="微软雅黑" panose="020B0503020204020204" pitchFamily="34" charset="-122"/>
                <a:ea typeface="微软雅黑" panose="020B0503020204020204" pitchFamily="34" charset="-122"/>
              </a:rPr>
              <a:t>文字点击</a:t>
            </a:r>
            <a:r>
              <a:rPr lang="zh-CN" altLang="en-US" sz="2000" dirty="0">
                <a:solidFill>
                  <a:srgbClr val="513D29"/>
                </a:solidFill>
                <a:latin typeface="微软雅黑" panose="020B0503020204020204" pitchFamily="34" charset="-122"/>
                <a:ea typeface="微软雅黑" panose="020B0503020204020204" pitchFamily="34" charset="-122"/>
              </a:rPr>
              <a:t>添加文本文字点击添加文本文字点击添加文本文字点击添加文本文字</a:t>
            </a:r>
          </a:p>
          <a:p>
            <a:r>
              <a:rPr lang="zh-CN" altLang="en-US" sz="2000" dirty="0" smtClean="0">
                <a:solidFill>
                  <a:srgbClr val="513D29"/>
                </a:solidFill>
                <a:latin typeface="微软雅黑" panose="020B0503020204020204" pitchFamily="34" charset="-122"/>
                <a:ea typeface="微软雅黑" panose="020B0503020204020204" pitchFamily="34" charset="-122"/>
              </a:rPr>
              <a:t>点击</a:t>
            </a:r>
            <a:r>
              <a:rPr lang="zh-CN" altLang="en-US" sz="2000" dirty="0">
                <a:solidFill>
                  <a:srgbClr val="513D29"/>
                </a:solidFill>
                <a:latin typeface="微软雅黑" panose="020B0503020204020204" pitchFamily="34" charset="-122"/>
                <a:ea typeface="微软雅黑" panose="020B0503020204020204" pitchFamily="34" charset="-122"/>
              </a:rPr>
              <a:t>添加文本文字点击添加文本文字点击添加文本文字点击添加文本</a:t>
            </a:r>
            <a:r>
              <a:rPr lang="zh-CN" altLang="en-US" sz="2000" dirty="0" smtClean="0">
                <a:solidFill>
                  <a:srgbClr val="513D29"/>
                </a:solidFill>
                <a:latin typeface="微软雅黑" panose="020B0503020204020204" pitchFamily="34" charset="-122"/>
                <a:ea typeface="微软雅黑" panose="020B0503020204020204" pitchFamily="34" charset="-122"/>
              </a:rPr>
              <a:t>文字点击</a:t>
            </a:r>
            <a:r>
              <a:rPr lang="zh-CN" altLang="en-US" sz="2000" dirty="0">
                <a:solidFill>
                  <a:srgbClr val="513D29"/>
                </a:solidFill>
                <a:latin typeface="微软雅黑" panose="020B0503020204020204" pitchFamily="34" charset="-122"/>
                <a:ea typeface="微软雅黑" panose="020B0503020204020204" pitchFamily="34" charset="-122"/>
              </a:rPr>
              <a:t>添加文本文字点击添加文本</a:t>
            </a:r>
            <a:r>
              <a:rPr lang="zh-CN" altLang="en-US" sz="2000" dirty="0" smtClean="0">
                <a:solidFill>
                  <a:srgbClr val="513D29"/>
                </a:solidFill>
                <a:latin typeface="微软雅黑" panose="020B0503020204020204" pitchFamily="34" charset="-122"/>
                <a:ea typeface="微软雅黑" panose="020B0503020204020204" pitchFamily="34" charset="-122"/>
              </a:rPr>
              <a:t>文字</a:t>
            </a:r>
            <a:endParaRPr lang="zh-CN" altLang="en-US" sz="2000" dirty="0">
              <a:solidFill>
                <a:srgbClr val="513D29"/>
              </a:solidFill>
              <a:latin typeface="微软雅黑" panose="020B0503020204020204" pitchFamily="34" charset="-122"/>
              <a:ea typeface="微软雅黑" panose="020B0503020204020204" pitchFamily="34" charset="-122"/>
            </a:endParaRPr>
          </a:p>
        </p:txBody>
      </p:sp>
      <p:sp>
        <p:nvSpPr>
          <p:cNvPr id="8" name="直角三角形 7"/>
          <p:cNvSpPr/>
          <p:nvPr/>
        </p:nvSpPr>
        <p:spPr>
          <a:xfrm rot="16200000" flipH="1">
            <a:off x="981982" y="2402502"/>
            <a:ext cx="227152" cy="329945"/>
          </a:xfrm>
          <a:prstGeom prst="rtTriangle">
            <a:avLst/>
          </a:prstGeom>
          <a:solidFill>
            <a:srgbClr val="3BA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Tree>
    <p:extLst>
      <p:ext uri="{BB962C8B-B14F-4D97-AF65-F5344CB8AC3E}">
        <p14:creationId xmlns:p14="http://schemas.microsoft.com/office/powerpoint/2010/main" xmlns="" val="3565616450"/>
      </p:ext>
    </p:extLst>
  </p:cSld>
  <p:clrMapOvr>
    <a:masterClrMapping/>
  </p:clrMapOvr>
  <p:transition spd="slow">
    <p:push dir="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36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36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36000">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par>
                                    <p:cTn id="23" presetID="12"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p:tgtEl>
                                              <p:spTgt spid="6"/>
                                            </p:tgtEl>
                                            <p:attrNameLst>
                                              <p:attrName>ppt_y</p:attrName>
                                            </p:attrNameLst>
                                          </p:cBhvr>
                                          <p:tavLst>
                                            <p:tav tm="0">
                                              <p:val>
                                                <p:strVal val="#ppt_y-#ppt_h*1.125000"/>
                                              </p:val>
                                            </p:tav>
                                            <p:tav tm="100000">
                                              <p:val>
                                                <p:strVal val="#ppt_y"/>
                                              </p:val>
                                            </p:tav>
                                          </p:tavLst>
                                        </p:anim>
                                        <p:animEffect transition="in" filter="wipe(down)">
                                          <p:cBhvr>
                                            <p:cTn id="26" dur="500"/>
                                            <p:tgtEl>
                                              <p:spTgt spid="6"/>
                                            </p:tgtEl>
                                          </p:cBhvr>
                                        </p:animEffect>
                                      </p:childTnLst>
                                    </p:cTn>
                                  </p:par>
                                </p:childTnLst>
                              </p:cTn>
                            </p:par>
                            <p:par>
                              <p:cTn id="27" fill="hold">
                                <p:stCondLst>
                                  <p:cond delay="2000"/>
                                </p:stCondLst>
                                <p:childTnLst>
                                  <p:par>
                                    <p:cTn id="28" presetID="2" presetClass="exit" presetSubtype="2" fill="hold" grpId="1" nodeType="afterEffect">
                                      <p:stCondLst>
                                        <p:cond delay="2000"/>
                                      </p:stCondLst>
                                      <p:childTnLst>
                                        <p:anim calcmode="lin" valueType="num">
                                          <p:cBhvr additive="base">
                                            <p:cTn id="29" dur="500"/>
                                            <p:tgtEl>
                                              <p:spTgt spid="2"/>
                                            </p:tgtEl>
                                            <p:attrNameLst>
                                              <p:attrName>ppt_x</p:attrName>
                                            </p:attrNameLst>
                                          </p:cBhvr>
                                          <p:tavLst>
                                            <p:tav tm="0">
                                              <p:val>
                                                <p:strVal val="ppt_x"/>
                                              </p:val>
                                            </p:tav>
                                            <p:tav tm="100000">
                                              <p:val>
                                                <p:strVal val="1+ppt_w/2"/>
                                              </p:val>
                                            </p:tav>
                                          </p:tavLst>
                                        </p:anim>
                                        <p:anim calcmode="lin" valueType="num">
                                          <p:cBhvr additive="base">
                                            <p:cTn id="30" dur="500"/>
                                            <p:tgtEl>
                                              <p:spTgt spid="2"/>
                                            </p:tgtEl>
                                            <p:attrNameLst>
                                              <p:attrName>ppt_y</p:attrName>
                                            </p:attrNameLst>
                                          </p:cBhvr>
                                          <p:tavLst>
                                            <p:tav tm="0">
                                              <p:val>
                                                <p:strVal val="ppt_y"/>
                                              </p:val>
                                            </p:tav>
                                            <p:tav tm="100000">
                                              <p:val>
                                                <p:strVal val="ppt_y"/>
                                              </p:val>
                                            </p:tav>
                                          </p:tavLst>
                                        </p:anim>
                                        <p:set>
                                          <p:cBhvr>
                                            <p:cTn id="31" dur="1" fill="hold">
                                              <p:stCondLst>
                                                <p:cond delay="499"/>
                                              </p:stCondLst>
                                            </p:cTn>
                                            <p:tgtEl>
                                              <p:spTgt spid="2"/>
                                            </p:tgtEl>
                                            <p:attrNameLst>
                                              <p:attrName>style.visibility</p:attrName>
                                            </p:attrNameLst>
                                          </p:cBhvr>
                                          <p:to>
                                            <p:strVal val="hidden"/>
                                          </p:to>
                                        </p:set>
                                      </p:childTnLst>
                                    </p:cTn>
                                  </p:par>
                                  <p:par>
                                    <p:cTn id="32" presetID="2" presetClass="exit" presetSubtype="2" fill="hold" grpId="1" nodeType="withEffect">
                                      <p:stCondLst>
                                        <p:cond delay="2000"/>
                                      </p:stCondLst>
                                      <p:childTnLst>
                                        <p:anim calcmode="lin" valueType="num">
                                          <p:cBhvr additive="base">
                                            <p:cTn id="33" dur="500"/>
                                            <p:tgtEl>
                                              <p:spTgt spid="6"/>
                                            </p:tgtEl>
                                            <p:attrNameLst>
                                              <p:attrName>ppt_x</p:attrName>
                                            </p:attrNameLst>
                                          </p:cBhvr>
                                          <p:tavLst>
                                            <p:tav tm="0">
                                              <p:val>
                                                <p:strVal val="ppt_x"/>
                                              </p:val>
                                            </p:tav>
                                            <p:tav tm="100000">
                                              <p:val>
                                                <p:strVal val="1+ppt_w/2"/>
                                              </p:val>
                                            </p:tav>
                                          </p:tavLst>
                                        </p:anim>
                                        <p:anim calcmode="lin" valueType="num">
                                          <p:cBhvr additive="base">
                                            <p:cTn id="34" dur="500"/>
                                            <p:tgtEl>
                                              <p:spTgt spid="6"/>
                                            </p:tgtEl>
                                            <p:attrNameLst>
                                              <p:attrName>ppt_y</p:attrName>
                                            </p:attrNameLst>
                                          </p:cBhvr>
                                          <p:tavLst>
                                            <p:tav tm="0">
                                              <p:val>
                                                <p:strVal val="ppt_y"/>
                                              </p:val>
                                            </p:tav>
                                            <p:tav tm="100000">
                                              <p:val>
                                                <p:strVal val="ppt_y"/>
                                              </p:val>
                                            </p:tav>
                                          </p:tavLst>
                                        </p:anim>
                                        <p:set>
                                          <p:cBhvr>
                                            <p:cTn id="35" dur="1" fill="hold">
                                              <p:stCondLst>
                                                <p:cond delay="499"/>
                                              </p:stCondLst>
                                            </p:cTn>
                                            <p:tgtEl>
                                              <p:spTgt spid="6"/>
                                            </p:tgtEl>
                                            <p:attrNameLst>
                                              <p:attrName>style.visibility</p:attrName>
                                            </p:attrNameLst>
                                          </p:cBhvr>
                                          <p:to>
                                            <p:strVal val="hidden"/>
                                          </p:to>
                                        </p:set>
                                      </p:childTnLst>
                                    </p:cTn>
                                  </p:par>
                                  <p:par>
                                    <p:cTn id="36" presetID="2" presetClass="exit" presetSubtype="2" fill="hold" grpId="1" nodeType="withEffect">
                                      <p:stCondLst>
                                        <p:cond delay="2000"/>
                                      </p:stCondLst>
                                      <p:childTnLst>
                                        <p:anim calcmode="lin" valueType="num">
                                          <p:cBhvr additive="base">
                                            <p:cTn id="37" dur="500"/>
                                            <p:tgtEl>
                                              <p:spTgt spid="7"/>
                                            </p:tgtEl>
                                            <p:attrNameLst>
                                              <p:attrName>ppt_x</p:attrName>
                                            </p:attrNameLst>
                                          </p:cBhvr>
                                          <p:tavLst>
                                            <p:tav tm="0">
                                              <p:val>
                                                <p:strVal val="ppt_x"/>
                                              </p:val>
                                            </p:tav>
                                            <p:tav tm="100000">
                                              <p:val>
                                                <p:strVal val="1+ppt_w/2"/>
                                              </p:val>
                                            </p:tav>
                                          </p:tavLst>
                                        </p:anim>
                                        <p:anim calcmode="lin" valueType="num">
                                          <p:cBhvr additive="base">
                                            <p:cTn id="38" dur="500"/>
                                            <p:tgtEl>
                                              <p:spTgt spid="7"/>
                                            </p:tgtEl>
                                            <p:attrNameLst>
                                              <p:attrName>ppt_y</p:attrName>
                                            </p:attrNameLst>
                                          </p:cBhvr>
                                          <p:tavLst>
                                            <p:tav tm="0">
                                              <p:val>
                                                <p:strVal val="ppt_y"/>
                                              </p:val>
                                            </p:tav>
                                            <p:tav tm="100000">
                                              <p:val>
                                                <p:strVal val="ppt_y"/>
                                              </p:val>
                                            </p:tav>
                                          </p:tavLst>
                                        </p:anim>
                                        <p:set>
                                          <p:cBhvr>
                                            <p:cTn id="39" dur="1" fill="hold">
                                              <p:stCondLst>
                                                <p:cond delay="499"/>
                                              </p:stCondLst>
                                            </p:cTn>
                                            <p:tgtEl>
                                              <p:spTgt spid="7"/>
                                            </p:tgtEl>
                                            <p:attrNameLst>
                                              <p:attrName>style.visibility</p:attrName>
                                            </p:attrNameLst>
                                          </p:cBhvr>
                                          <p:to>
                                            <p:strVal val="hidden"/>
                                          </p:to>
                                        </p:set>
                                      </p:childTnLst>
                                    </p:cTn>
                                  </p:par>
                                  <p:par>
                                    <p:cTn id="40" presetID="2" presetClass="exit" presetSubtype="2" fill="hold" grpId="1" nodeType="withEffect">
                                      <p:stCondLst>
                                        <p:cond delay="2000"/>
                                      </p:stCondLst>
                                      <p:childTnLst>
                                        <p:anim calcmode="lin" valueType="num">
                                          <p:cBhvr additive="base">
                                            <p:cTn id="41" dur="500"/>
                                            <p:tgtEl>
                                              <p:spTgt spid="8"/>
                                            </p:tgtEl>
                                            <p:attrNameLst>
                                              <p:attrName>ppt_x</p:attrName>
                                            </p:attrNameLst>
                                          </p:cBhvr>
                                          <p:tavLst>
                                            <p:tav tm="0">
                                              <p:val>
                                                <p:strVal val="ppt_x"/>
                                              </p:val>
                                            </p:tav>
                                            <p:tav tm="100000">
                                              <p:val>
                                                <p:strVal val="1+ppt_w/2"/>
                                              </p:val>
                                            </p:tav>
                                          </p:tavLst>
                                        </p:anim>
                                        <p:anim calcmode="lin" valueType="num">
                                          <p:cBhvr additive="base">
                                            <p:cTn id="42" dur="500"/>
                                            <p:tgtEl>
                                              <p:spTgt spid="8"/>
                                            </p:tgtEl>
                                            <p:attrNameLst>
                                              <p:attrName>ppt_y</p:attrName>
                                            </p:attrNameLst>
                                          </p:cBhvr>
                                          <p:tavLst>
                                            <p:tav tm="0">
                                              <p:val>
                                                <p:strVal val="ppt_y"/>
                                              </p:val>
                                            </p:tav>
                                            <p:tav tm="100000">
                                              <p:val>
                                                <p:strVal val="ppt_y"/>
                                              </p:val>
                                            </p:tav>
                                          </p:tavLst>
                                        </p:anim>
                                        <p:set>
                                          <p:cBhvr>
                                            <p:cTn id="43" dur="1" fill="hold">
                                              <p:stCondLst>
                                                <p:cond delay="499"/>
                                              </p:stCondLst>
                                            </p:cTn>
                                            <p:tgtEl>
                                              <p:spTgt spid="8"/>
                                            </p:tgtEl>
                                            <p:attrNameLst>
                                              <p:attrName>style.visibility</p:attrName>
                                            </p:attrNameLst>
                                          </p:cBhvr>
                                          <p:to>
                                            <p:strVal val="hidden"/>
                                          </p:to>
                                        </p:set>
                                      </p:childTnLst>
                                    </p:cTn>
                                  </p:par>
                                  <p:par>
                                    <p:cTn id="44" presetID="2" presetClass="exit" presetSubtype="2" fill="hold" grpId="1" nodeType="withEffect">
                                      <p:stCondLst>
                                        <p:cond delay="2000"/>
                                      </p:stCondLst>
                                      <p:childTnLst>
                                        <p:anim calcmode="lin" valueType="num">
                                          <p:cBhvr additive="base">
                                            <p:cTn id="45" dur="500"/>
                                            <p:tgtEl>
                                              <p:spTgt spid="4"/>
                                            </p:tgtEl>
                                            <p:attrNameLst>
                                              <p:attrName>ppt_x</p:attrName>
                                            </p:attrNameLst>
                                          </p:cBhvr>
                                          <p:tavLst>
                                            <p:tav tm="0">
                                              <p:val>
                                                <p:strVal val="ppt_x"/>
                                              </p:val>
                                            </p:tav>
                                            <p:tav tm="100000">
                                              <p:val>
                                                <p:strVal val="1+ppt_w/2"/>
                                              </p:val>
                                            </p:tav>
                                          </p:tavLst>
                                        </p:anim>
                                        <p:anim calcmode="lin" valueType="num">
                                          <p:cBhvr additive="base">
                                            <p:cTn id="46" dur="500"/>
                                            <p:tgtEl>
                                              <p:spTgt spid="4"/>
                                            </p:tgtEl>
                                            <p:attrNameLst>
                                              <p:attrName>ppt_y</p:attrName>
                                            </p:attrNameLst>
                                          </p:cBhvr>
                                          <p:tavLst>
                                            <p:tav tm="0">
                                              <p:val>
                                                <p:strVal val="ppt_y"/>
                                              </p:val>
                                            </p:tav>
                                            <p:tav tm="100000">
                                              <p:val>
                                                <p:strVal val="ppt_y"/>
                                              </p:val>
                                            </p:tav>
                                          </p:tavLst>
                                        </p:anim>
                                        <p:set>
                                          <p:cBhvr>
                                            <p:cTn id="4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 grpId="0" animBg="1"/>
          <p:bldP spid="7" grpId="1" animBg="1"/>
          <p:bldP spid="4" grpId="0"/>
          <p:bldP spid="4" grpId="1"/>
          <p:bldP spid="6" grpId="0"/>
          <p:bldP spid="6" grpId="1"/>
          <p:bldP spid="8" grpId="0" animBg="1"/>
          <p:bldP spid="8"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par>
                                    <p:cTn id="23" presetID="12"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p:tgtEl>
                                              <p:spTgt spid="6"/>
                                            </p:tgtEl>
                                            <p:attrNameLst>
                                              <p:attrName>ppt_y</p:attrName>
                                            </p:attrNameLst>
                                          </p:cBhvr>
                                          <p:tavLst>
                                            <p:tav tm="0">
                                              <p:val>
                                                <p:strVal val="#ppt_y-#ppt_h*1.125000"/>
                                              </p:val>
                                            </p:tav>
                                            <p:tav tm="100000">
                                              <p:val>
                                                <p:strVal val="#ppt_y"/>
                                              </p:val>
                                            </p:tav>
                                          </p:tavLst>
                                        </p:anim>
                                        <p:animEffect transition="in" filter="wipe(down)">
                                          <p:cBhvr>
                                            <p:cTn id="26" dur="500"/>
                                            <p:tgtEl>
                                              <p:spTgt spid="6"/>
                                            </p:tgtEl>
                                          </p:cBhvr>
                                        </p:animEffect>
                                      </p:childTnLst>
                                    </p:cTn>
                                  </p:par>
                                </p:childTnLst>
                              </p:cTn>
                            </p:par>
                            <p:par>
                              <p:cTn id="27" fill="hold">
                                <p:stCondLst>
                                  <p:cond delay="2000"/>
                                </p:stCondLst>
                                <p:childTnLst>
                                  <p:par>
                                    <p:cTn id="28" presetID="2" presetClass="exit" presetSubtype="2" fill="hold" grpId="1" nodeType="afterEffect">
                                      <p:stCondLst>
                                        <p:cond delay="2000"/>
                                      </p:stCondLst>
                                      <p:childTnLst>
                                        <p:anim calcmode="lin" valueType="num">
                                          <p:cBhvr additive="base">
                                            <p:cTn id="29" dur="500"/>
                                            <p:tgtEl>
                                              <p:spTgt spid="2"/>
                                            </p:tgtEl>
                                            <p:attrNameLst>
                                              <p:attrName>ppt_x</p:attrName>
                                            </p:attrNameLst>
                                          </p:cBhvr>
                                          <p:tavLst>
                                            <p:tav tm="0">
                                              <p:val>
                                                <p:strVal val="ppt_x"/>
                                              </p:val>
                                            </p:tav>
                                            <p:tav tm="100000">
                                              <p:val>
                                                <p:strVal val="1+ppt_w/2"/>
                                              </p:val>
                                            </p:tav>
                                          </p:tavLst>
                                        </p:anim>
                                        <p:anim calcmode="lin" valueType="num">
                                          <p:cBhvr additive="base">
                                            <p:cTn id="30" dur="500"/>
                                            <p:tgtEl>
                                              <p:spTgt spid="2"/>
                                            </p:tgtEl>
                                            <p:attrNameLst>
                                              <p:attrName>ppt_y</p:attrName>
                                            </p:attrNameLst>
                                          </p:cBhvr>
                                          <p:tavLst>
                                            <p:tav tm="0">
                                              <p:val>
                                                <p:strVal val="ppt_y"/>
                                              </p:val>
                                            </p:tav>
                                            <p:tav tm="100000">
                                              <p:val>
                                                <p:strVal val="ppt_y"/>
                                              </p:val>
                                            </p:tav>
                                          </p:tavLst>
                                        </p:anim>
                                        <p:set>
                                          <p:cBhvr>
                                            <p:cTn id="31" dur="1" fill="hold">
                                              <p:stCondLst>
                                                <p:cond delay="499"/>
                                              </p:stCondLst>
                                            </p:cTn>
                                            <p:tgtEl>
                                              <p:spTgt spid="2"/>
                                            </p:tgtEl>
                                            <p:attrNameLst>
                                              <p:attrName>style.visibility</p:attrName>
                                            </p:attrNameLst>
                                          </p:cBhvr>
                                          <p:to>
                                            <p:strVal val="hidden"/>
                                          </p:to>
                                        </p:set>
                                      </p:childTnLst>
                                    </p:cTn>
                                  </p:par>
                                  <p:par>
                                    <p:cTn id="32" presetID="2" presetClass="exit" presetSubtype="2" fill="hold" grpId="1" nodeType="withEffect">
                                      <p:stCondLst>
                                        <p:cond delay="2000"/>
                                      </p:stCondLst>
                                      <p:childTnLst>
                                        <p:anim calcmode="lin" valueType="num">
                                          <p:cBhvr additive="base">
                                            <p:cTn id="33" dur="500"/>
                                            <p:tgtEl>
                                              <p:spTgt spid="6"/>
                                            </p:tgtEl>
                                            <p:attrNameLst>
                                              <p:attrName>ppt_x</p:attrName>
                                            </p:attrNameLst>
                                          </p:cBhvr>
                                          <p:tavLst>
                                            <p:tav tm="0">
                                              <p:val>
                                                <p:strVal val="ppt_x"/>
                                              </p:val>
                                            </p:tav>
                                            <p:tav tm="100000">
                                              <p:val>
                                                <p:strVal val="1+ppt_w/2"/>
                                              </p:val>
                                            </p:tav>
                                          </p:tavLst>
                                        </p:anim>
                                        <p:anim calcmode="lin" valueType="num">
                                          <p:cBhvr additive="base">
                                            <p:cTn id="34" dur="500"/>
                                            <p:tgtEl>
                                              <p:spTgt spid="6"/>
                                            </p:tgtEl>
                                            <p:attrNameLst>
                                              <p:attrName>ppt_y</p:attrName>
                                            </p:attrNameLst>
                                          </p:cBhvr>
                                          <p:tavLst>
                                            <p:tav tm="0">
                                              <p:val>
                                                <p:strVal val="ppt_y"/>
                                              </p:val>
                                            </p:tav>
                                            <p:tav tm="100000">
                                              <p:val>
                                                <p:strVal val="ppt_y"/>
                                              </p:val>
                                            </p:tav>
                                          </p:tavLst>
                                        </p:anim>
                                        <p:set>
                                          <p:cBhvr>
                                            <p:cTn id="35" dur="1" fill="hold">
                                              <p:stCondLst>
                                                <p:cond delay="499"/>
                                              </p:stCondLst>
                                            </p:cTn>
                                            <p:tgtEl>
                                              <p:spTgt spid="6"/>
                                            </p:tgtEl>
                                            <p:attrNameLst>
                                              <p:attrName>style.visibility</p:attrName>
                                            </p:attrNameLst>
                                          </p:cBhvr>
                                          <p:to>
                                            <p:strVal val="hidden"/>
                                          </p:to>
                                        </p:set>
                                      </p:childTnLst>
                                    </p:cTn>
                                  </p:par>
                                  <p:par>
                                    <p:cTn id="36" presetID="2" presetClass="exit" presetSubtype="2" fill="hold" grpId="1" nodeType="withEffect">
                                      <p:stCondLst>
                                        <p:cond delay="2000"/>
                                      </p:stCondLst>
                                      <p:childTnLst>
                                        <p:anim calcmode="lin" valueType="num">
                                          <p:cBhvr additive="base">
                                            <p:cTn id="37" dur="500"/>
                                            <p:tgtEl>
                                              <p:spTgt spid="7"/>
                                            </p:tgtEl>
                                            <p:attrNameLst>
                                              <p:attrName>ppt_x</p:attrName>
                                            </p:attrNameLst>
                                          </p:cBhvr>
                                          <p:tavLst>
                                            <p:tav tm="0">
                                              <p:val>
                                                <p:strVal val="ppt_x"/>
                                              </p:val>
                                            </p:tav>
                                            <p:tav tm="100000">
                                              <p:val>
                                                <p:strVal val="1+ppt_w/2"/>
                                              </p:val>
                                            </p:tav>
                                          </p:tavLst>
                                        </p:anim>
                                        <p:anim calcmode="lin" valueType="num">
                                          <p:cBhvr additive="base">
                                            <p:cTn id="38" dur="500"/>
                                            <p:tgtEl>
                                              <p:spTgt spid="7"/>
                                            </p:tgtEl>
                                            <p:attrNameLst>
                                              <p:attrName>ppt_y</p:attrName>
                                            </p:attrNameLst>
                                          </p:cBhvr>
                                          <p:tavLst>
                                            <p:tav tm="0">
                                              <p:val>
                                                <p:strVal val="ppt_y"/>
                                              </p:val>
                                            </p:tav>
                                            <p:tav tm="100000">
                                              <p:val>
                                                <p:strVal val="ppt_y"/>
                                              </p:val>
                                            </p:tav>
                                          </p:tavLst>
                                        </p:anim>
                                        <p:set>
                                          <p:cBhvr>
                                            <p:cTn id="39" dur="1" fill="hold">
                                              <p:stCondLst>
                                                <p:cond delay="499"/>
                                              </p:stCondLst>
                                            </p:cTn>
                                            <p:tgtEl>
                                              <p:spTgt spid="7"/>
                                            </p:tgtEl>
                                            <p:attrNameLst>
                                              <p:attrName>style.visibility</p:attrName>
                                            </p:attrNameLst>
                                          </p:cBhvr>
                                          <p:to>
                                            <p:strVal val="hidden"/>
                                          </p:to>
                                        </p:set>
                                      </p:childTnLst>
                                    </p:cTn>
                                  </p:par>
                                  <p:par>
                                    <p:cTn id="40" presetID="2" presetClass="exit" presetSubtype="2" fill="hold" grpId="1" nodeType="withEffect">
                                      <p:stCondLst>
                                        <p:cond delay="2000"/>
                                      </p:stCondLst>
                                      <p:childTnLst>
                                        <p:anim calcmode="lin" valueType="num">
                                          <p:cBhvr additive="base">
                                            <p:cTn id="41" dur="500"/>
                                            <p:tgtEl>
                                              <p:spTgt spid="8"/>
                                            </p:tgtEl>
                                            <p:attrNameLst>
                                              <p:attrName>ppt_x</p:attrName>
                                            </p:attrNameLst>
                                          </p:cBhvr>
                                          <p:tavLst>
                                            <p:tav tm="0">
                                              <p:val>
                                                <p:strVal val="ppt_x"/>
                                              </p:val>
                                            </p:tav>
                                            <p:tav tm="100000">
                                              <p:val>
                                                <p:strVal val="1+ppt_w/2"/>
                                              </p:val>
                                            </p:tav>
                                          </p:tavLst>
                                        </p:anim>
                                        <p:anim calcmode="lin" valueType="num">
                                          <p:cBhvr additive="base">
                                            <p:cTn id="42" dur="500"/>
                                            <p:tgtEl>
                                              <p:spTgt spid="8"/>
                                            </p:tgtEl>
                                            <p:attrNameLst>
                                              <p:attrName>ppt_y</p:attrName>
                                            </p:attrNameLst>
                                          </p:cBhvr>
                                          <p:tavLst>
                                            <p:tav tm="0">
                                              <p:val>
                                                <p:strVal val="ppt_y"/>
                                              </p:val>
                                            </p:tav>
                                            <p:tav tm="100000">
                                              <p:val>
                                                <p:strVal val="ppt_y"/>
                                              </p:val>
                                            </p:tav>
                                          </p:tavLst>
                                        </p:anim>
                                        <p:set>
                                          <p:cBhvr>
                                            <p:cTn id="43" dur="1" fill="hold">
                                              <p:stCondLst>
                                                <p:cond delay="499"/>
                                              </p:stCondLst>
                                            </p:cTn>
                                            <p:tgtEl>
                                              <p:spTgt spid="8"/>
                                            </p:tgtEl>
                                            <p:attrNameLst>
                                              <p:attrName>style.visibility</p:attrName>
                                            </p:attrNameLst>
                                          </p:cBhvr>
                                          <p:to>
                                            <p:strVal val="hidden"/>
                                          </p:to>
                                        </p:set>
                                      </p:childTnLst>
                                    </p:cTn>
                                  </p:par>
                                  <p:par>
                                    <p:cTn id="44" presetID="2" presetClass="exit" presetSubtype="2" fill="hold" grpId="1" nodeType="withEffect">
                                      <p:stCondLst>
                                        <p:cond delay="2000"/>
                                      </p:stCondLst>
                                      <p:childTnLst>
                                        <p:anim calcmode="lin" valueType="num">
                                          <p:cBhvr additive="base">
                                            <p:cTn id="45" dur="500"/>
                                            <p:tgtEl>
                                              <p:spTgt spid="4"/>
                                            </p:tgtEl>
                                            <p:attrNameLst>
                                              <p:attrName>ppt_x</p:attrName>
                                            </p:attrNameLst>
                                          </p:cBhvr>
                                          <p:tavLst>
                                            <p:tav tm="0">
                                              <p:val>
                                                <p:strVal val="ppt_x"/>
                                              </p:val>
                                            </p:tav>
                                            <p:tav tm="100000">
                                              <p:val>
                                                <p:strVal val="1+ppt_w/2"/>
                                              </p:val>
                                            </p:tav>
                                          </p:tavLst>
                                        </p:anim>
                                        <p:anim calcmode="lin" valueType="num">
                                          <p:cBhvr additive="base">
                                            <p:cTn id="46" dur="500"/>
                                            <p:tgtEl>
                                              <p:spTgt spid="4"/>
                                            </p:tgtEl>
                                            <p:attrNameLst>
                                              <p:attrName>ppt_y</p:attrName>
                                            </p:attrNameLst>
                                          </p:cBhvr>
                                          <p:tavLst>
                                            <p:tav tm="0">
                                              <p:val>
                                                <p:strVal val="ppt_y"/>
                                              </p:val>
                                            </p:tav>
                                            <p:tav tm="100000">
                                              <p:val>
                                                <p:strVal val="ppt_y"/>
                                              </p:val>
                                            </p:tav>
                                          </p:tavLst>
                                        </p:anim>
                                        <p:set>
                                          <p:cBhvr>
                                            <p:cTn id="4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 grpId="0" animBg="1"/>
          <p:bldP spid="7" grpId="1" animBg="1"/>
          <p:bldP spid="4" grpId="0"/>
          <p:bldP spid="4" grpId="1"/>
          <p:bldP spid="6" grpId="0"/>
          <p:bldP spid="6" grpId="1"/>
          <p:bldP spid="8" grpId="0" animBg="1"/>
          <p:bldP spid="8" grpId="1"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直角三角形 19"/>
          <p:cNvSpPr/>
          <p:nvPr/>
        </p:nvSpPr>
        <p:spPr>
          <a:xfrm rot="5400000">
            <a:off x="6113590" y="1175264"/>
            <a:ext cx="126969" cy="114937"/>
          </a:xfrm>
          <a:prstGeom prst="rtTriangle">
            <a:avLst/>
          </a:prstGeom>
          <a:solidFill>
            <a:srgbClr val="3BA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2" name="Rectangle 5"/>
          <p:cNvSpPr>
            <a:spLocks noChangeAspect="1" noChangeArrowheads="1"/>
          </p:cNvSpPr>
          <p:nvPr/>
        </p:nvSpPr>
        <p:spPr bwMode="auto">
          <a:xfrm>
            <a:off x="-14288" y="0"/>
            <a:ext cx="12206287" cy="1169953"/>
          </a:xfrm>
          <a:prstGeom prst="rect">
            <a:avLst/>
          </a:prstGeom>
          <a:solidFill>
            <a:srgbClr val="93BF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 name="矩形 18"/>
          <p:cNvSpPr/>
          <p:nvPr/>
        </p:nvSpPr>
        <p:spPr>
          <a:xfrm>
            <a:off x="788378" y="-42861"/>
            <a:ext cx="5331229" cy="1339078"/>
          </a:xfrm>
          <a:prstGeom prst="rect">
            <a:avLst/>
          </a:prstGeom>
          <a:solidFill>
            <a:srgbClr val="5D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3" name="文本框 2"/>
          <p:cNvSpPr txBox="1"/>
          <p:nvPr/>
        </p:nvSpPr>
        <p:spPr>
          <a:xfrm>
            <a:off x="1104631" y="254042"/>
            <a:ext cx="4698722" cy="769441"/>
          </a:xfrm>
          <a:prstGeom prst="rect">
            <a:avLst/>
          </a:prstGeom>
          <a:noFill/>
        </p:spPr>
        <p:txBody>
          <a:bodyPr wrap="none" rtlCol="0">
            <a:spAutoFit/>
          </a:bodyPr>
          <a:lstStyle>
            <a:defPPr>
              <a:defRPr lang="zh-CN"/>
            </a:defPPr>
            <a:lvl1pPr>
              <a:defRPr sz="4800" b="1">
                <a:solidFill>
                  <a:schemeClr val="bg1"/>
                </a:solidFill>
              </a:defRPr>
            </a:lvl1pPr>
          </a:lstStyle>
          <a:p>
            <a:r>
              <a:rPr lang="zh-CN" altLang="en-US" sz="4400" b="0" dirty="0">
                <a:ea typeface="迷你简粗倩" panose="03000509000000000000" pitchFamily="65" charset="-122"/>
              </a:rPr>
              <a:t>点击添加标题文字</a:t>
            </a:r>
          </a:p>
        </p:txBody>
      </p:sp>
      <p:grpSp>
        <p:nvGrpSpPr>
          <p:cNvPr id="16" name="组合 15"/>
          <p:cNvGrpSpPr>
            <a:grpSpLocks noChangeAspect="1"/>
          </p:cNvGrpSpPr>
          <p:nvPr/>
        </p:nvGrpSpPr>
        <p:grpSpPr>
          <a:xfrm>
            <a:off x="10493204" y="4827777"/>
            <a:ext cx="1441843" cy="1692000"/>
            <a:chOff x="4335463" y="-1835150"/>
            <a:chExt cx="3403600" cy="3994150"/>
          </a:xfrm>
        </p:grpSpPr>
        <p:sp>
          <p:nvSpPr>
            <p:cNvPr id="17" name="Oval 9"/>
            <p:cNvSpPr>
              <a:spLocks noChangeArrowheads="1"/>
            </p:cNvSpPr>
            <p:nvPr/>
          </p:nvSpPr>
          <p:spPr bwMode="auto">
            <a:xfrm>
              <a:off x="4568825" y="-735013"/>
              <a:ext cx="2900363" cy="2894013"/>
            </a:xfrm>
            <a:prstGeom prst="ellipse">
              <a:avLst/>
            </a:prstGeom>
            <a:solidFill>
              <a:srgbClr val="6BC9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 name="Freeform 10"/>
            <p:cNvSpPr>
              <a:spLocks/>
            </p:cNvSpPr>
            <p:nvPr/>
          </p:nvSpPr>
          <p:spPr bwMode="auto">
            <a:xfrm>
              <a:off x="4906963" y="1377950"/>
              <a:ext cx="203200" cy="450850"/>
            </a:xfrm>
            <a:custGeom>
              <a:avLst/>
              <a:gdLst>
                <a:gd name="T0" fmla="*/ 53 w 54"/>
                <a:gd name="T1" fmla="*/ 111 h 120"/>
                <a:gd name="T2" fmla="*/ 49 w 54"/>
                <a:gd name="T3" fmla="*/ 119 h 120"/>
                <a:gd name="T4" fmla="*/ 40 w 54"/>
                <a:gd name="T5" fmla="*/ 115 h 120"/>
                <a:gd name="T6" fmla="*/ 1 w 54"/>
                <a:gd name="T7" fmla="*/ 10 h 120"/>
                <a:gd name="T8" fmla="*/ 5 w 54"/>
                <a:gd name="T9" fmla="*/ 1 h 120"/>
                <a:gd name="T10" fmla="*/ 14 w 54"/>
                <a:gd name="T11" fmla="*/ 5 h 120"/>
                <a:gd name="T12" fmla="*/ 53 w 54"/>
                <a:gd name="T13" fmla="*/ 111 h 120"/>
              </a:gdLst>
              <a:ahLst/>
              <a:cxnLst>
                <a:cxn ang="0">
                  <a:pos x="T0" y="T1"/>
                </a:cxn>
                <a:cxn ang="0">
                  <a:pos x="T2" y="T3"/>
                </a:cxn>
                <a:cxn ang="0">
                  <a:pos x="T4" y="T5"/>
                </a:cxn>
                <a:cxn ang="0">
                  <a:pos x="T6" y="T7"/>
                </a:cxn>
                <a:cxn ang="0">
                  <a:pos x="T8" y="T9"/>
                </a:cxn>
                <a:cxn ang="0">
                  <a:pos x="T10" y="T11"/>
                </a:cxn>
                <a:cxn ang="0">
                  <a:pos x="T12" y="T13"/>
                </a:cxn>
              </a:cxnLst>
              <a:rect l="0" t="0" r="r" b="b"/>
              <a:pathLst>
                <a:path w="54" h="120">
                  <a:moveTo>
                    <a:pt x="53" y="111"/>
                  </a:moveTo>
                  <a:cubicBezTo>
                    <a:pt x="54" y="114"/>
                    <a:pt x="52" y="118"/>
                    <a:pt x="49" y="119"/>
                  </a:cubicBezTo>
                  <a:cubicBezTo>
                    <a:pt x="45" y="120"/>
                    <a:pt x="41" y="119"/>
                    <a:pt x="40" y="115"/>
                  </a:cubicBezTo>
                  <a:cubicBezTo>
                    <a:pt x="1" y="10"/>
                    <a:pt x="1" y="10"/>
                    <a:pt x="1" y="10"/>
                  </a:cubicBezTo>
                  <a:cubicBezTo>
                    <a:pt x="0" y="6"/>
                    <a:pt x="2" y="2"/>
                    <a:pt x="5" y="1"/>
                  </a:cubicBezTo>
                  <a:cubicBezTo>
                    <a:pt x="9" y="0"/>
                    <a:pt x="13" y="1"/>
                    <a:pt x="14" y="5"/>
                  </a:cubicBezTo>
                  <a:lnTo>
                    <a:pt x="53" y="111"/>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 name="Freeform 11"/>
            <p:cNvSpPr>
              <a:spLocks/>
            </p:cNvSpPr>
            <p:nvPr/>
          </p:nvSpPr>
          <p:spPr bwMode="auto">
            <a:xfrm>
              <a:off x="4821238" y="1130300"/>
              <a:ext cx="409575" cy="596900"/>
            </a:xfrm>
            <a:custGeom>
              <a:avLst/>
              <a:gdLst>
                <a:gd name="T0" fmla="*/ 0 w 258"/>
                <a:gd name="T1" fmla="*/ 376 h 376"/>
                <a:gd name="T2" fmla="*/ 9 w 258"/>
                <a:gd name="T3" fmla="*/ 0 h 376"/>
                <a:gd name="T4" fmla="*/ 258 w 258"/>
                <a:gd name="T5" fmla="*/ 281 h 376"/>
                <a:gd name="T6" fmla="*/ 0 w 258"/>
                <a:gd name="T7" fmla="*/ 376 h 376"/>
              </a:gdLst>
              <a:ahLst/>
              <a:cxnLst>
                <a:cxn ang="0">
                  <a:pos x="T0" y="T1"/>
                </a:cxn>
                <a:cxn ang="0">
                  <a:pos x="T2" y="T3"/>
                </a:cxn>
                <a:cxn ang="0">
                  <a:pos x="T4" y="T5"/>
                </a:cxn>
                <a:cxn ang="0">
                  <a:pos x="T6" y="T7"/>
                </a:cxn>
              </a:cxnLst>
              <a:rect l="0" t="0" r="r" b="b"/>
              <a:pathLst>
                <a:path w="258" h="376">
                  <a:moveTo>
                    <a:pt x="0" y="376"/>
                  </a:moveTo>
                  <a:lnTo>
                    <a:pt x="9" y="0"/>
                  </a:lnTo>
                  <a:lnTo>
                    <a:pt x="258" y="281"/>
                  </a:lnTo>
                  <a:lnTo>
                    <a:pt x="0" y="376"/>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 name="Freeform 12"/>
            <p:cNvSpPr>
              <a:spLocks/>
            </p:cNvSpPr>
            <p:nvPr/>
          </p:nvSpPr>
          <p:spPr bwMode="auto">
            <a:xfrm>
              <a:off x="4835525" y="1130300"/>
              <a:ext cx="395288" cy="522288"/>
            </a:xfrm>
            <a:custGeom>
              <a:avLst/>
              <a:gdLst>
                <a:gd name="T0" fmla="*/ 0 w 249"/>
                <a:gd name="T1" fmla="*/ 0 h 329"/>
                <a:gd name="T2" fmla="*/ 121 w 249"/>
                <a:gd name="T3" fmla="*/ 329 h 329"/>
                <a:gd name="T4" fmla="*/ 249 w 249"/>
                <a:gd name="T5" fmla="*/ 281 h 329"/>
                <a:gd name="T6" fmla="*/ 0 w 249"/>
                <a:gd name="T7" fmla="*/ 0 h 329"/>
              </a:gdLst>
              <a:ahLst/>
              <a:cxnLst>
                <a:cxn ang="0">
                  <a:pos x="T0" y="T1"/>
                </a:cxn>
                <a:cxn ang="0">
                  <a:pos x="T2" y="T3"/>
                </a:cxn>
                <a:cxn ang="0">
                  <a:pos x="T4" y="T5"/>
                </a:cxn>
                <a:cxn ang="0">
                  <a:pos x="T6" y="T7"/>
                </a:cxn>
              </a:cxnLst>
              <a:rect l="0" t="0" r="r" b="b"/>
              <a:pathLst>
                <a:path w="249" h="329">
                  <a:moveTo>
                    <a:pt x="0" y="0"/>
                  </a:moveTo>
                  <a:lnTo>
                    <a:pt x="121" y="329"/>
                  </a:lnTo>
                  <a:lnTo>
                    <a:pt x="249" y="281"/>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 name="Freeform 13"/>
            <p:cNvSpPr>
              <a:spLocks/>
            </p:cNvSpPr>
            <p:nvPr/>
          </p:nvSpPr>
          <p:spPr bwMode="auto">
            <a:xfrm>
              <a:off x="4640263" y="1592263"/>
              <a:ext cx="296863" cy="377825"/>
            </a:xfrm>
            <a:custGeom>
              <a:avLst/>
              <a:gdLst>
                <a:gd name="T0" fmla="*/ 77 w 79"/>
                <a:gd name="T1" fmla="*/ 90 h 101"/>
                <a:gd name="T2" fmla="*/ 76 w 79"/>
                <a:gd name="T3" fmla="*/ 99 h 101"/>
                <a:gd name="T4" fmla="*/ 67 w 79"/>
                <a:gd name="T5" fmla="*/ 98 h 101"/>
                <a:gd name="T6" fmla="*/ 2 w 79"/>
                <a:gd name="T7" fmla="*/ 11 h 101"/>
                <a:gd name="T8" fmla="*/ 3 w 79"/>
                <a:gd name="T9" fmla="*/ 2 h 101"/>
                <a:gd name="T10" fmla="*/ 12 w 79"/>
                <a:gd name="T11" fmla="*/ 3 h 101"/>
                <a:gd name="T12" fmla="*/ 77 w 79"/>
                <a:gd name="T13" fmla="*/ 90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77" y="90"/>
                  </a:moveTo>
                  <a:cubicBezTo>
                    <a:pt x="79" y="93"/>
                    <a:pt x="78" y="97"/>
                    <a:pt x="76" y="99"/>
                  </a:cubicBezTo>
                  <a:cubicBezTo>
                    <a:pt x="73" y="101"/>
                    <a:pt x="69" y="101"/>
                    <a:pt x="67" y="98"/>
                  </a:cubicBezTo>
                  <a:cubicBezTo>
                    <a:pt x="2" y="11"/>
                    <a:pt x="2" y="11"/>
                    <a:pt x="2" y="11"/>
                  </a:cubicBezTo>
                  <a:cubicBezTo>
                    <a:pt x="0" y="8"/>
                    <a:pt x="0" y="4"/>
                    <a:pt x="3" y="2"/>
                  </a:cubicBezTo>
                  <a:cubicBezTo>
                    <a:pt x="6" y="0"/>
                    <a:pt x="10" y="0"/>
                    <a:pt x="12" y="3"/>
                  </a:cubicBezTo>
                  <a:lnTo>
                    <a:pt x="77" y="9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 name="Freeform 14"/>
            <p:cNvSpPr>
              <a:spLocks/>
            </p:cNvSpPr>
            <p:nvPr/>
          </p:nvSpPr>
          <p:spPr bwMode="auto">
            <a:xfrm>
              <a:off x="4557713" y="1474788"/>
              <a:ext cx="387350" cy="436563"/>
            </a:xfrm>
            <a:custGeom>
              <a:avLst/>
              <a:gdLst>
                <a:gd name="T0" fmla="*/ 76 w 244"/>
                <a:gd name="T1" fmla="*/ 275 h 275"/>
                <a:gd name="T2" fmla="*/ 0 w 244"/>
                <a:gd name="T3" fmla="*/ 0 h 275"/>
                <a:gd name="T4" fmla="*/ 244 w 244"/>
                <a:gd name="T5" fmla="*/ 149 h 275"/>
                <a:gd name="T6" fmla="*/ 76 w 244"/>
                <a:gd name="T7" fmla="*/ 275 h 275"/>
              </a:gdLst>
              <a:ahLst/>
              <a:cxnLst>
                <a:cxn ang="0">
                  <a:pos x="T0" y="T1"/>
                </a:cxn>
                <a:cxn ang="0">
                  <a:pos x="T2" y="T3"/>
                </a:cxn>
                <a:cxn ang="0">
                  <a:pos x="T4" y="T5"/>
                </a:cxn>
                <a:cxn ang="0">
                  <a:pos x="T6" y="T7"/>
                </a:cxn>
              </a:cxnLst>
              <a:rect l="0" t="0" r="r" b="b"/>
              <a:pathLst>
                <a:path w="244" h="275">
                  <a:moveTo>
                    <a:pt x="76" y="275"/>
                  </a:moveTo>
                  <a:lnTo>
                    <a:pt x="0" y="0"/>
                  </a:lnTo>
                  <a:lnTo>
                    <a:pt x="244" y="149"/>
                  </a:lnTo>
                  <a:lnTo>
                    <a:pt x="76" y="275"/>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 name="Freeform 15"/>
            <p:cNvSpPr>
              <a:spLocks/>
            </p:cNvSpPr>
            <p:nvPr/>
          </p:nvSpPr>
          <p:spPr bwMode="auto">
            <a:xfrm>
              <a:off x="4557713" y="1474788"/>
              <a:ext cx="387350" cy="338138"/>
            </a:xfrm>
            <a:custGeom>
              <a:avLst/>
              <a:gdLst>
                <a:gd name="T0" fmla="*/ 0 w 244"/>
                <a:gd name="T1" fmla="*/ 0 h 213"/>
                <a:gd name="T2" fmla="*/ 159 w 244"/>
                <a:gd name="T3" fmla="*/ 213 h 213"/>
                <a:gd name="T4" fmla="*/ 244 w 244"/>
                <a:gd name="T5" fmla="*/ 149 h 213"/>
                <a:gd name="T6" fmla="*/ 0 w 244"/>
                <a:gd name="T7" fmla="*/ 0 h 213"/>
              </a:gdLst>
              <a:ahLst/>
              <a:cxnLst>
                <a:cxn ang="0">
                  <a:pos x="T0" y="T1"/>
                </a:cxn>
                <a:cxn ang="0">
                  <a:pos x="T2" y="T3"/>
                </a:cxn>
                <a:cxn ang="0">
                  <a:pos x="T4" y="T5"/>
                </a:cxn>
                <a:cxn ang="0">
                  <a:pos x="T6" y="T7"/>
                </a:cxn>
              </a:cxnLst>
              <a:rect l="0" t="0" r="r" b="b"/>
              <a:pathLst>
                <a:path w="244" h="213">
                  <a:moveTo>
                    <a:pt x="0" y="0"/>
                  </a:moveTo>
                  <a:lnTo>
                    <a:pt x="159" y="213"/>
                  </a:lnTo>
                  <a:lnTo>
                    <a:pt x="244" y="149"/>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 name="Freeform 16"/>
            <p:cNvSpPr>
              <a:spLocks/>
            </p:cNvSpPr>
            <p:nvPr/>
          </p:nvSpPr>
          <p:spPr bwMode="auto">
            <a:xfrm>
              <a:off x="6980238" y="1463675"/>
              <a:ext cx="222250" cy="401638"/>
            </a:xfrm>
            <a:custGeom>
              <a:avLst/>
              <a:gdLst>
                <a:gd name="T0" fmla="*/ 12 w 59"/>
                <a:gd name="T1" fmla="*/ 102 h 107"/>
                <a:gd name="T2" fmla="*/ 4 w 59"/>
                <a:gd name="T3" fmla="*/ 105 h 107"/>
                <a:gd name="T4" fmla="*/ 1 w 59"/>
                <a:gd name="T5" fmla="*/ 97 h 107"/>
                <a:gd name="T6" fmla="*/ 46 w 59"/>
                <a:gd name="T7" fmla="*/ 4 h 107"/>
                <a:gd name="T8" fmla="*/ 55 w 59"/>
                <a:gd name="T9" fmla="*/ 1 h 107"/>
                <a:gd name="T10" fmla="*/ 57 w 59"/>
                <a:gd name="T11" fmla="*/ 9 h 107"/>
                <a:gd name="T12" fmla="*/ 12 w 59"/>
                <a:gd name="T13" fmla="*/ 102 h 107"/>
              </a:gdLst>
              <a:ahLst/>
              <a:cxnLst>
                <a:cxn ang="0">
                  <a:pos x="T0" y="T1"/>
                </a:cxn>
                <a:cxn ang="0">
                  <a:pos x="T2" y="T3"/>
                </a:cxn>
                <a:cxn ang="0">
                  <a:pos x="T4" y="T5"/>
                </a:cxn>
                <a:cxn ang="0">
                  <a:pos x="T6" y="T7"/>
                </a:cxn>
                <a:cxn ang="0">
                  <a:pos x="T8" y="T9"/>
                </a:cxn>
                <a:cxn ang="0">
                  <a:pos x="T10" y="T11"/>
                </a:cxn>
                <a:cxn ang="0">
                  <a:pos x="T12" y="T13"/>
                </a:cxn>
              </a:cxnLst>
              <a:rect l="0" t="0" r="r" b="b"/>
              <a:pathLst>
                <a:path w="59" h="107">
                  <a:moveTo>
                    <a:pt x="12" y="102"/>
                  </a:moveTo>
                  <a:cubicBezTo>
                    <a:pt x="11" y="105"/>
                    <a:pt x="7" y="107"/>
                    <a:pt x="4" y="105"/>
                  </a:cubicBezTo>
                  <a:cubicBezTo>
                    <a:pt x="1" y="104"/>
                    <a:pt x="0" y="100"/>
                    <a:pt x="1" y="97"/>
                  </a:cubicBezTo>
                  <a:cubicBezTo>
                    <a:pt x="46" y="4"/>
                    <a:pt x="46" y="4"/>
                    <a:pt x="46" y="4"/>
                  </a:cubicBezTo>
                  <a:cubicBezTo>
                    <a:pt x="48" y="1"/>
                    <a:pt x="52" y="0"/>
                    <a:pt x="55" y="1"/>
                  </a:cubicBezTo>
                  <a:cubicBezTo>
                    <a:pt x="58" y="3"/>
                    <a:pt x="59" y="6"/>
                    <a:pt x="57" y="9"/>
                  </a:cubicBezTo>
                  <a:lnTo>
                    <a:pt x="12" y="102"/>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7" name="Freeform 17"/>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8" name="Freeform 18"/>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9" name="Freeform 19"/>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0" name="Freeform 20"/>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1" name="Freeform 21"/>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2" name="Freeform 22"/>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3" name="Freeform 23"/>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4" name="Freeform 24"/>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5" name="Freeform 25"/>
            <p:cNvSpPr>
              <a:spLocks/>
            </p:cNvSpPr>
            <p:nvPr/>
          </p:nvSpPr>
          <p:spPr bwMode="auto">
            <a:xfrm>
              <a:off x="5973763" y="-1238250"/>
              <a:ext cx="409575" cy="960438"/>
            </a:xfrm>
            <a:custGeom>
              <a:avLst/>
              <a:gdLst>
                <a:gd name="T0" fmla="*/ 101 w 109"/>
                <a:gd name="T1" fmla="*/ 253 h 256"/>
                <a:gd name="T2" fmla="*/ 70 w 109"/>
                <a:gd name="T3" fmla="*/ 122 h 256"/>
                <a:gd name="T4" fmla="*/ 8 w 109"/>
                <a:gd name="T5" fmla="*/ 3 h 256"/>
                <a:gd name="T6" fmla="*/ 39 w 109"/>
                <a:gd name="T7" fmla="*/ 134 h 256"/>
                <a:gd name="T8" fmla="*/ 101 w 109"/>
                <a:gd name="T9" fmla="*/ 253 h 256"/>
              </a:gdLst>
              <a:ahLst/>
              <a:cxnLst>
                <a:cxn ang="0">
                  <a:pos x="T0" y="T1"/>
                </a:cxn>
                <a:cxn ang="0">
                  <a:pos x="T2" y="T3"/>
                </a:cxn>
                <a:cxn ang="0">
                  <a:pos x="T4" y="T5"/>
                </a:cxn>
                <a:cxn ang="0">
                  <a:pos x="T6" y="T7"/>
                </a:cxn>
                <a:cxn ang="0">
                  <a:pos x="T8" y="T9"/>
                </a:cxn>
              </a:cxnLst>
              <a:rect l="0" t="0" r="r" b="b"/>
              <a:pathLst>
                <a:path w="109" h="256">
                  <a:moveTo>
                    <a:pt x="101" y="253"/>
                  </a:moveTo>
                  <a:cubicBezTo>
                    <a:pt x="109" y="249"/>
                    <a:pt x="95" y="191"/>
                    <a:pt x="70" y="122"/>
                  </a:cubicBezTo>
                  <a:cubicBezTo>
                    <a:pt x="44" y="54"/>
                    <a:pt x="17" y="0"/>
                    <a:pt x="8" y="3"/>
                  </a:cubicBezTo>
                  <a:cubicBezTo>
                    <a:pt x="0" y="7"/>
                    <a:pt x="14" y="65"/>
                    <a:pt x="39" y="134"/>
                  </a:cubicBezTo>
                  <a:cubicBezTo>
                    <a:pt x="65" y="202"/>
                    <a:pt x="92" y="256"/>
                    <a:pt x="101" y="25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6" name="Freeform 26"/>
            <p:cNvSpPr>
              <a:spLocks/>
            </p:cNvSpPr>
            <p:nvPr/>
          </p:nvSpPr>
          <p:spPr bwMode="auto">
            <a:xfrm>
              <a:off x="5973763" y="-1227138"/>
              <a:ext cx="379413" cy="949325"/>
            </a:xfrm>
            <a:custGeom>
              <a:avLst/>
              <a:gdLst>
                <a:gd name="T0" fmla="*/ 8 w 101"/>
                <a:gd name="T1" fmla="*/ 0 h 253"/>
                <a:gd name="T2" fmla="*/ 101 w 101"/>
                <a:gd name="T3" fmla="*/ 250 h 253"/>
                <a:gd name="T4" fmla="*/ 39 w 101"/>
                <a:gd name="T5" fmla="*/ 131 h 253"/>
                <a:gd name="T6" fmla="*/ 8 w 101"/>
                <a:gd name="T7" fmla="*/ 0 h 253"/>
              </a:gdLst>
              <a:ahLst/>
              <a:cxnLst>
                <a:cxn ang="0">
                  <a:pos x="T0" y="T1"/>
                </a:cxn>
                <a:cxn ang="0">
                  <a:pos x="T2" y="T3"/>
                </a:cxn>
                <a:cxn ang="0">
                  <a:pos x="T4" y="T5"/>
                </a:cxn>
                <a:cxn ang="0">
                  <a:pos x="T6" y="T7"/>
                </a:cxn>
              </a:cxnLst>
              <a:rect l="0" t="0" r="r" b="b"/>
              <a:pathLst>
                <a:path w="101" h="253">
                  <a:moveTo>
                    <a:pt x="8" y="0"/>
                  </a:moveTo>
                  <a:cubicBezTo>
                    <a:pt x="101" y="250"/>
                    <a:pt x="101" y="250"/>
                    <a:pt x="101" y="250"/>
                  </a:cubicBezTo>
                  <a:cubicBezTo>
                    <a:pt x="92" y="253"/>
                    <a:pt x="65" y="199"/>
                    <a:pt x="39" y="131"/>
                  </a:cubicBezTo>
                  <a:cubicBezTo>
                    <a:pt x="14" y="62"/>
                    <a:pt x="0" y="4"/>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7" name="Freeform 27"/>
            <p:cNvSpPr>
              <a:spLocks/>
            </p:cNvSpPr>
            <p:nvPr/>
          </p:nvSpPr>
          <p:spPr bwMode="auto">
            <a:xfrm>
              <a:off x="6345238" y="-322263"/>
              <a:ext cx="996950" cy="233363"/>
            </a:xfrm>
            <a:custGeom>
              <a:avLst/>
              <a:gdLst>
                <a:gd name="T0" fmla="*/ 2 w 265"/>
                <a:gd name="T1" fmla="*/ 9 h 62"/>
                <a:gd name="T2" fmla="*/ 130 w 265"/>
                <a:gd name="T3" fmla="*/ 47 h 62"/>
                <a:gd name="T4" fmla="*/ 264 w 265"/>
                <a:gd name="T5" fmla="*/ 53 h 62"/>
                <a:gd name="T6" fmla="*/ 135 w 265"/>
                <a:gd name="T7" fmla="*/ 15 h 62"/>
                <a:gd name="T8" fmla="*/ 2 w 265"/>
                <a:gd name="T9" fmla="*/ 9 h 62"/>
              </a:gdLst>
              <a:ahLst/>
              <a:cxnLst>
                <a:cxn ang="0">
                  <a:pos x="T0" y="T1"/>
                </a:cxn>
                <a:cxn ang="0">
                  <a:pos x="T2" y="T3"/>
                </a:cxn>
                <a:cxn ang="0">
                  <a:pos x="T4" y="T5"/>
                </a:cxn>
                <a:cxn ang="0">
                  <a:pos x="T6" y="T7"/>
                </a:cxn>
                <a:cxn ang="0">
                  <a:pos x="T8" y="T9"/>
                </a:cxn>
              </a:cxnLst>
              <a:rect l="0" t="0" r="r" b="b"/>
              <a:pathLst>
                <a:path w="265" h="62">
                  <a:moveTo>
                    <a:pt x="2" y="9"/>
                  </a:moveTo>
                  <a:cubicBezTo>
                    <a:pt x="0" y="17"/>
                    <a:pt x="58" y="35"/>
                    <a:pt x="130" y="47"/>
                  </a:cubicBezTo>
                  <a:cubicBezTo>
                    <a:pt x="202" y="59"/>
                    <a:pt x="262" y="62"/>
                    <a:pt x="264" y="53"/>
                  </a:cubicBezTo>
                  <a:cubicBezTo>
                    <a:pt x="265" y="44"/>
                    <a:pt x="208" y="27"/>
                    <a:pt x="135" y="15"/>
                  </a:cubicBezTo>
                  <a:cubicBezTo>
                    <a:pt x="63" y="2"/>
                    <a:pt x="3" y="0"/>
                    <a:pt x="2" y="9"/>
                  </a:cubicBezTo>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8" name="Freeform 28"/>
            <p:cNvSpPr>
              <a:spLocks/>
            </p:cNvSpPr>
            <p:nvPr/>
          </p:nvSpPr>
          <p:spPr bwMode="auto">
            <a:xfrm>
              <a:off x="6353175" y="-322263"/>
              <a:ext cx="989013" cy="198438"/>
            </a:xfrm>
            <a:custGeom>
              <a:avLst/>
              <a:gdLst>
                <a:gd name="T0" fmla="*/ 262 w 263"/>
                <a:gd name="T1" fmla="*/ 53 h 53"/>
                <a:gd name="T2" fmla="*/ 0 w 263"/>
                <a:gd name="T3" fmla="*/ 9 h 53"/>
                <a:gd name="T4" fmla="*/ 133 w 263"/>
                <a:gd name="T5" fmla="*/ 15 h 53"/>
                <a:gd name="T6" fmla="*/ 262 w 263"/>
                <a:gd name="T7" fmla="*/ 53 h 53"/>
              </a:gdLst>
              <a:ahLst/>
              <a:cxnLst>
                <a:cxn ang="0">
                  <a:pos x="T0" y="T1"/>
                </a:cxn>
                <a:cxn ang="0">
                  <a:pos x="T2" y="T3"/>
                </a:cxn>
                <a:cxn ang="0">
                  <a:pos x="T4" y="T5"/>
                </a:cxn>
                <a:cxn ang="0">
                  <a:pos x="T6" y="T7"/>
                </a:cxn>
              </a:cxnLst>
              <a:rect l="0" t="0" r="r" b="b"/>
              <a:pathLst>
                <a:path w="263" h="53">
                  <a:moveTo>
                    <a:pt x="262" y="53"/>
                  </a:moveTo>
                  <a:cubicBezTo>
                    <a:pt x="0" y="9"/>
                    <a:pt x="0" y="9"/>
                    <a:pt x="0" y="9"/>
                  </a:cubicBezTo>
                  <a:cubicBezTo>
                    <a:pt x="1" y="0"/>
                    <a:pt x="61" y="2"/>
                    <a:pt x="133" y="15"/>
                  </a:cubicBezTo>
                  <a:cubicBezTo>
                    <a:pt x="206" y="27"/>
                    <a:pt x="263" y="44"/>
                    <a:pt x="262" y="53"/>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9" name="Freeform 29"/>
            <p:cNvSpPr>
              <a:spLocks/>
            </p:cNvSpPr>
            <p:nvPr/>
          </p:nvSpPr>
          <p:spPr bwMode="auto">
            <a:xfrm>
              <a:off x="5688013" y="-311150"/>
              <a:ext cx="692150" cy="811213"/>
            </a:xfrm>
            <a:custGeom>
              <a:avLst/>
              <a:gdLst>
                <a:gd name="T0" fmla="*/ 177 w 184"/>
                <a:gd name="T1" fmla="*/ 6 h 216"/>
                <a:gd name="T2" fmla="*/ 79 w 184"/>
                <a:gd name="T3" fmla="*/ 97 h 216"/>
                <a:gd name="T4" fmla="*/ 7 w 184"/>
                <a:gd name="T5" fmla="*/ 210 h 216"/>
                <a:gd name="T6" fmla="*/ 104 w 184"/>
                <a:gd name="T7" fmla="*/ 118 h 216"/>
                <a:gd name="T8" fmla="*/ 177 w 184"/>
                <a:gd name="T9" fmla="*/ 6 h 216"/>
              </a:gdLst>
              <a:ahLst/>
              <a:cxnLst>
                <a:cxn ang="0">
                  <a:pos x="T0" y="T1"/>
                </a:cxn>
                <a:cxn ang="0">
                  <a:pos x="T2" y="T3"/>
                </a:cxn>
                <a:cxn ang="0">
                  <a:pos x="T4" y="T5"/>
                </a:cxn>
                <a:cxn ang="0">
                  <a:pos x="T6" y="T7"/>
                </a:cxn>
                <a:cxn ang="0">
                  <a:pos x="T8" y="T9"/>
                </a:cxn>
              </a:cxnLst>
              <a:rect l="0" t="0" r="r" b="b"/>
              <a:pathLst>
                <a:path w="184" h="216">
                  <a:moveTo>
                    <a:pt x="177" y="6"/>
                  </a:moveTo>
                  <a:cubicBezTo>
                    <a:pt x="170" y="0"/>
                    <a:pt x="126" y="41"/>
                    <a:pt x="79" y="97"/>
                  </a:cubicBezTo>
                  <a:cubicBezTo>
                    <a:pt x="33" y="154"/>
                    <a:pt x="0" y="204"/>
                    <a:pt x="7" y="210"/>
                  </a:cubicBezTo>
                  <a:cubicBezTo>
                    <a:pt x="14" y="216"/>
                    <a:pt x="58" y="175"/>
                    <a:pt x="104" y="118"/>
                  </a:cubicBezTo>
                  <a:cubicBezTo>
                    <a:pt x="151" y="62"/>
                    <a:pt x="184" y="11"/>
                    <a:pt x="177" y="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0" name="Freeform 30"/>
            <p:cNvSpPr>
              <a:spLocks/>
            </p:cNvSpPr>
            <p:nvPr/>
          </p:nvSpPr>
          <p:spPr bwMode="auto">
            <a:xfrm>
              <a:off x="5715000" y="-288925"/>
              <a:ext cx="665163" cy="788988"/>
            </a:xfrm>
            <a:custGeom>
              <a:avLst/>
              <a:gdLst>
                <a:gd name="T0" fmla="*/ 0 w 177"/>
                <a:gd name="T1" fmla="*/ 204 h 210"/>
                <a:gd name="T2" fmla="*/ 170 w 177"/>
                <a:gd name="T3" fmla="*/ 0 h 210"/>
                <a:gd name="T4" fmla="*/ 97 w 177"/>
                <a:gd name="T5" fmla="*/ 112 h 210"/>
                <a:gd name="T6" fmla="*/ 0 w 177"/>
                <a:gd name="T7" fmla="*/ 204 h 210"/>
              </a:gdLst>
              <a:ahLst/>
              <a:cxnLst>
                <a:cxn ang="0">
                  <a:pos x="T0" y="T1"/>
                </a:cxn>
                <a:cxn ang="0">
                  <a:pos x="T2" y="T3"/>
                </a:cxn>
                <a:cxn ang="0">
                  <a:pos x="T4" y="T5"/>
                </a:cxn>
                <a:cxn ang="0">
                  <a:pos x="T6" y="T7"/>
                </a:cxn>
              </a:cxnLst>
              <a:rect l="0" t="0" r="r" b="b"/>
              <a:pathLst>
                <a:path w="177" h="210">
                  <a:moveTo>
                    <a:pt x="0" y="204"/>
                  </a:moveTo>
                  <a:cubicBezTo>
                    <a:pt x="170" y="0"/>
                    <a:pt x="170" y="0"/>
                    <a:pt x="170" y="0"/>
                  </a:cubicBezTo>
                  <a:cubicBezTo>
                    <a:pt x="177" y="5"/>
                    <a:pt x="144" y="56"/>
                    <a:pt x="97" y="112"/>
                  </a:cubicBezTo>
                  <a:cubicBezTo>
                    <a:pt x="51" y="169"/>
                    <a:pt x="7" y="210"/>
                    <a:pt x="0" y="204"/>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1" name="Oval 31"/>
            <p:cNvSpPr>
              <a:spLocks noChangeArrowheads="1"/>
            </p:cNvSpPr>
            <p:nvPr/>
          </p:nvSpPr>
          <p:spPr bwMode="auto">
            <a:xfrm>
              <a:off x="6262688" y="-374650"/>
              <a:ext cx="173038" cy="17621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2" name="Oval 32"/>
            <p:cNvSpPr>
              <a:spLocks noChangeArrowheads="1"/>
            </p:cNvSpPr>
            <p:nvPr/>
          </p:nvSpPr>
          <p:spPr bwMode="auto">
            <a:xfrm>
              <a:off x="6303963" y="-330200"/>
              <a:ext cx="90488" cy="873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3" name="Freeform 33"/>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4" name="Freeform 34"/>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5" name="Freeform 35"/>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6" name="Freeform 36"/>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7" name="Freeform 37"/>
            <p:cNvSpPr>
              <a:spLocks/>
            </p:cNvSpPr>
            <p:nvPr/>
          </p:nvSpPr>
          <p:spPr bwMode="auto">
            <a:xfrm>
              <a:off x="4851400" y="-1835150"/>
              <a:ext cx="984250" cy="957263"/>
            </a:xfrm>
            <a:custGeom>
              <a:avLst/>
              <a:gdLst>
                <a:gd name="T0" fmla="*/ 254 w 262"/>
                <a:gd name="T1" fmla="*/ 246 h 255"/>
                <a:gd name="T2" fmla="*/ 145 w 262"/>
                <a:gd name="T3" fmla="*/ 112 h 255"/>
                <a:gd name="T4" fmla="*/ 8 w 262"/>
                <a:gd name="T5" fmla="*/ 8 h 255"/>
                <a:gd name="T6" fmla="*/ 116 w 262"/>
                <a:gd name="T7" fmla="*/ 142 h 255"/>
                <a:gd name="T8" fmla="*/ 254 w 262"/>
                <a:gd name="T9" fmla="*/ 246 h 255"/>
              </a:gdLst>
              <a:ahLst/>
              <a:cxnLst>
                <a:cxn ang="0">
                  <a:pos x="T0" y="T1"/>
                </a:cxn>
                <a:cxn ang="0">
                  <a:pos x="T2" y="T3"/>
                </a:cxn>
                <a:cxn ang="0">
                  <a:pos x="T4" y="T5"/>
                </a:cxn>
                <a:cxn ang="0">
                  <a:pos x="T6" y="T7"/>
                </a:cxn>
                <a:cxn ang="0">
                  <a:pos x="T8" y="T9"/>
                </a:cxn>
              </a:cxnLst>
              <a:rect l="0" t="0" r="r" b="b"/>
              <a:pathLst>
                <a:path w="262" h="255">
                  <a:moveTo>
                    <a:pt x="254" y="246"/>
                  </a:moveTo>
                  <a:cubicBezTo>
                    <a:pt x="262" y="238"/>
                    <a:pt x="213" y="178"/>
                    <a:pt x="145" y="112"/>
                  </a:cubicBezTo>
                  <a:cubicBezTo>
                    <a:pt x="78" y="46"/>
                    <a:pt x="16" y="0"/>
                    <a:pt x="8" y="8"/>
                  </a:cubicBezTo>
                  <a:cubicBezTo>
                    <a:pt x="0" y="17"/>
                    <a:pt x="48" y="77"/>
                    <a:pt x="116" y="142"/>
                  </a:cubicBezTo>
                  <a:cubicBezTo>
                    <a:pt x="184" y="208"/>
                    <a:pt x="246" y="255"/>
                    <a:pt x="254" y="24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8" name="Freeform 38"/>
            <p:cNvSpPr>
              <a:spLocks/>
            </p:cNvSpPr>
            <p:nvPr/>
          </p:nvSpPr>
          <p:spPr bwMode="auto">
            <a:xfrm>
              <a:off x="4851400" y="-1804988"/>
              <a:ext cx="954088" cy="927100"/>
            </a:xfrm>
            <a:custGeom>
              <a:avLst/>
              <a:gdLst>
                <a:gd name="T0" fmla="*/ 8 w 254"/>
                <a:gd name="T1" fmla="*/ 0 h 247"/>
                <a:gd name="T2" fmla="*/ 254 w 254"/>
                <a:gd name="T3" fmla="*/ 238 h 247"/>
                <a:gd name="T4" fmla="*/ 116 w 254"/>
                <a:gd name="T5" fmla="*/ 134 h 247"/>
                <a:gd name="T6" fmla="*/ 8 w 254"/>
                <a:gd name="T7" fmla="*/ 0 h 247"/>
              </a:gdLst>
              <a:ahLst/>
              <a:cxnLst>
                <a:cxn ang="0">
                  <a:pos x="T0" y="T1"/>
                </a:cxn>
                <a:cxn ang="0">
                  <a:pos x="T2" y="T3"/>
                </a:cxn>
                <a:cxn ang="0">
                  <a:pos x="T4" y="T5"/>
                </a:cxn>
                <a:cxn ang="0">
                  <a:pos x="T6" y="T7"/>
                </a:cxn>
              </a:cxnLst>
              <a:rect l="0" t="0" r="r" b="b"/>
              <a:pathLst>
                <a:path w="254" h="247">
                  <a:moveTo>
                    <a:pt x="8" y="0"/>
                  </a:moveTo>
                  <a:cubicBezTo>
                    <a:pt x="254" y="238"/>
                    <a:pt x="254" y="238"/>
                    <a:pt x="254" y="238"/>
                  </a:cubicBezTo>
                  <a:cubicBezTo>
                    <a:pt x="245" y="247"/>
                    <a:pt x="184" y="200"/>
                    <a:pt x="116" y="134"/>
                  </a:cubicBezTo>
                  <a:cubicBezTo>
                    <a:pt x="48" y="69"/>
                    <a:pt x="0" y="9"/>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9" name="Freeform 39"/>
            <p:cNvSpPr>
              <a:spLocks/>
            </p:cNvSpPr>
            <p:nvPr/>
          </p:nvSpPr>
          <p:spPr bwMode="auto">
            <a:xfrm>
              <a:off x="5789613" y="-1304925"/>
              <a:ext cx="1262063" cy="434975"/>
            </a:xfrm>
            <a:custGeom>
              <a:avLst/>
              <a:gdLst>
                <a:gd name="T0" fmla="*/ 4 w 336"/>
                <a:gd name="T1" fmla="*/ 105 h 116"/>
                <a:gd name="T2" fmla="*/ 174 w 336"/>
                <a:gd name="T3" fmla="*/ 79 h 116"/>
                <a:gd name="T4" fmla="*/ 332 w 336"/>
                <a:gd name="T5" fmla="*/ 12 h 116"/>
                <a:gd name="T6" fmla="*/ 162 w 336"/>
                <a:gd name="T7" fmla="*/ 38 h 116"/>
                <a:gd name="T8" fmla="*/ 4 w 336"/>
                <a:gd name="T9" fmla="*/ 105 h 116"/>
              </a:gdLst>
              <a:ahLst/>
              <a:cxnLst>
                <a:cxn ang="0">
                  <a:pos x="T0" y="T1"/>
                </a:cxn>
                <a:cxn ang="0">
                  <a:pos x="T2" y="T3"/>
                </a:cxn>
                <a:cxn ang="0">
                  <a:pos x="T4" y="T5"/>
                </a:cxn>
                <a:cxn ang="0">
                  <a:pos x="T6" y="T7"/>
                </a:cxn>
                <a:cxn ang="0">
                  <a:pos x="T8" y="T9"/>
                </a:cxn>
              </a:cxnLst>
              <a:rect l="0" t="0" r="r" b="b"/>
              <a:pathLst>
                <a:path w="336" h="116">
                  <a:moveTo>
                    <a:pt x="4" y="105"/>
                  </a:moveTo>
                  <a:cubicBezTo>
                    <a:pt x="7" y="116"/>
                    <a:pt x="83" y="105"/>
                    <a:pt x="174" y="79"/>
                  </a:cubicBezTo>
                  <a:cubicBezTo>
                    <a:pt x="265" y="53"/>
                    <a:pt x="336" y="23"/>
                    <a:pt x="332" y="12"/>
                  </a:cubicBezTo>
                  <a:cubicBezTo>
                    <a:pt x="329" y="0"/>
                    <a:pt x="253" y="12"/>
                    <a:pt x="162" y="38"/>
                  </a:cubicBezTo>
                  <a:cubicBezTo>
                    <a:pt x="71" y="64"/>
                    <a:pt x="0" y="94"/>
                    <a:pt x="4" y="105"/>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0" name="Freeform 40"/>
            <p:cNvSpPr>
              <a:spLocks/>
            </p:cNvSpPr>
            <p:nvPr/>
          </p:nvSpPr>
          <p:spPr bwMode="auto">
            <a:xfrm>
              <a:off x="5789613" y="-1304925"/>
              <a:ext cx="1247775" cy="393700"/>
            </a:xfrm>
            <a:custGeom>
              <a:avLst/>
              <a:gdLst>
                <a:gd name="T0" fmla="*/ 332 w 332"/>
                <a:gd name="T1" fmla="*/ 12 h 105"/>
                <a:gd name="T2" fmla="*/ 4 w 332"/>
                <a:gd name="T3" fmla="*/ 105 h 105"/>
                <a:gd name="T4" fmla="*/ 162 w 332"/>
                <a:gd name="T5" fmla="*/ 38 h 105"/>
                <a:gd name="T6" fmla="*/ 332 w 332"/>
                <a:gd name="T7" fmla="*/ 12 h 105"/>
              </a:gdLst>
              <a:ahLst/>
              <a:cxnLst>
                <a:cxn ang="0">
                  <a:pos x="T0" y="T1"/>
                </a:cxn>
                <a:cxn ang="0">
                  <a:pos x="T2" y="T3"/>
                </a:cxn>
                <a:cxn ang="0">
                  <a:pos x="T4" y="T5"/>
                </a:cxn>
                <a:cxn ang="0">
                  <a:pos x="T6" y="T7"/>
                </a:cxn>
              </a:cxnLst>
              <a:rect l="0" t="0" r="r" b="b"/>
              <a:pathLst>
                <a:path w="332" h="105">
                  <a:moveTo>
                    <a:pt x="332" y="12"/>
                  </a:moveTo>
                  <a:cubicBezTo>
                    <a:pt x="4" y="105"/>
                    <a:pt x="4" y="105"/>
                    <a:pt x="4" y="105"/>
                  </a:cubicBezTo>
                  <a:cubicBezTo>
                    <a:pt x="0" y="94"/>
                    <a:pt x="71" y="64"/>
                    <a:pt x="162" y="38"/>
                  </a:cubicBezTo>
                  <a:cubicBezTo>
                    <a:pt x="253" y="12"/>
                    <a:pt x="329" y="0"/>
                    <a:pt x="332" y="1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1" name="Freeform 41"/>
            <p:cNvSpPr>
              <a:spLocks/>
            </p:cNvSpPr>
            <p:nvPr/>
          </p:nvSpPr>
          <p:spPr bwMode="auto">
            <a:xfrm>
              <a:off x="5448300" y="-922338"/>
              <a:ext cx="398463" cy="1268413"/>
            </a:xfrm>
            <a:custGeom>
              <a:avLst/>
              <a:gdLst>
                <a:gd name="T0" fmla="*/ 95 w 106"/>
                <a:gd name="T1" fmla="*/ 3 h 338"/>
                <a:gd name="T2" fmla="*/ 33 w 106"/>
                <a:gd name="T3" fmla="*/ 164 h 338"/>
                <a:gd name="T4" fmla="*/ 11 w 106"/>
                <a:gd name="T5" fmla="*/ 335 h 338"/>
                <a:gd name="T6" fmla="*/ 73 w 106"/>
                <a:gd name="T7" fmla="*/ 174 h 338"/>
                <a:gd name="T8" fmla="*/ 95 w 106"/>
                <a:gd name="T9" fmla="*/ 3 h 338"/>
              </a:gdLst>
              <a:ahLst/>
              <a:cxnLst>
                <a:cxn ang="0">
                  <a:pos x="T0" y="T1"/>
                </a:cxn>
                <a:cxn ang="0">
                  <a:pos x="T2" y="T3"/>
                </a:cxn>
                <a:cxn ang="0">
                  <a:pos x="T4" y="T5"/>
                </a:cxn>
                <a:cxn ang="0">
                  <a:pos x="T6" y="T7"/>
                </a:cxn>
                <a:cxn ang="0">
                  <a:pos x="T8" y="T9"/>
                </a:cxn>
              </a:cxnLst>
              <a:rect l="0" t="0" r="r" b="b"/>
              <a:pathLst>
                <a:path w="106" h="338">
                  <a:moveTo>
                    <a:pt x="95" y="3"/>
                  </a:moveTo>
                  <a:cubicBezTo>
                    <a:pt x="83" y="0"/>
                    <a:pt x="56" y="72"/>
                    <a:pt x="33" y="164"/>
                  </a:cubicBezTo>
                  <a:cubicBezTo>
                    <a:pt x="10" y="255"/>
                    <a:pt x="0" y="332"/>
                    <a:pt x="11" y="335"/>
                  </a:cubicBezTo>
                  <a:cubicBezTo>
                    <a:pt x="23" y="338"/>
                    <a:pt x="50" y="266"/>
                    <a:pt x="73" y="174"/>
                  </a:cubicBezTo>
                  <a:cubicBezTo>
                    <a:pt x="96" y="83"/>
                    <a:pt x="106" y="6"/>
                    <a:pt x="95" y="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2" name="Freeform 42"/>
            <p:cNvSpPr>
              <a:spLocks/>
            </p:cNvSpPr>
            <p:nvPr/>
          </p:nvSpPr>
          <p:spPr bwMode="auto">
            <a:xfrm>
              <a:off x="5489575" y="-911225"/>
              <a:ext cx="357188" cy="1257300"/>
            </a:xfrm>
            <a:custGeom>
              <a:avLst/>
              <a:gdLst>
                <a:gd name="T0" fmla="*/ 0 w 95"/>
                <a:gd name="T1" fmla="*/ 332 h 335"/>
                <a:gd name="T2" fmla="*/ 84 w 95"/>
                <a:gd name="T3" fmla="*/ 0 h 335"/>
                <a:gd name="T4" fmla="*/ 62 w 95"/>
                <a:gd name="T5" fmla="*/ 171 h 335"/>
                <a:gd name="T6" fmla="*/ 0 w 95"/>
                <a:gd name="T7" fmla="*/ 332 h 335"/>
              </a:gdLst>
              <a:ahLst/>
              <a:cxnLst>
                <a:cxn ang="0">
                  <a:pos x="T0" y="T1"/>
                </a:cxn>
                <a:cxn ang="0">
                  <a:pos x="T2" y="T3"/>
                </a:cxn>
                <a:cxn ang="0">
                  <a:pos x="T4" y="T5"/>
                </a:cxn>
                <a:cxn ang="0">
                  <a:pos x="T6" y="T7"/>
                </a:cxn>
              </a:cxnLst>
              <a:rect l="0" t="0" r="r" b="b"/>
              <a:pathLst>
                <a:path w="95" h="335">
                  <a:moveTo>
                    <a:pt x="0" y="332"/>
                  </a:moveTo>
                  <a:cubicBezTo>
                    <a:pt x="84" y="0"/>
                    <a:pt x="84" y="0"/>
                    <a:pt x="84" y="0"/>
                  </a:cubicBezTo>
                  <a:cubicBezTo>
                    <a:pt x="95" y="3"/>
                    <a:pt x="85" y="80"/>
                    <a:pt x="62" y="171"/>
                  </a:cubicBezTo>
                  <a:cubicBezTo>
                    <a:pt x="39" y="263"/>
                    <a:pt x="12" y="335"/>
                    <a:pt x="0" y="33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3" name="Oval 43"/>
            <p:cNvSpPr>
              <a:spLocks noChangeArrowheads="1"/>
            </p:cNvSpPr>
            <p:nvPr/>
          </p:nvSpPr>
          <p:spPr bwMode="auto">
            <a:xfrm>
              <a:off x="5695950" y="-1016000"/>
              <a:ext cx="225425" cy="22066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4" name="Oval 44"/>
            <p:cNvSpPr>
              <a:spLocks noChangeArrowheads="1"/>
            </p:cNvSpPr>
            <p:nvPr/>
          </p:nvSpPr>
          <p:spPr bwMode="auto">
            <a:xfrm>
              <a:off x="5753100" y="-960438"/>
              <a:ext cx="112713" cy="1127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5" name="Rectangle 45"/>
            <p:cNvSpPr>
              <a:spLocks noChangeArrowheads="1"/>
            </p:cNvSpPr>
            <p:nvPr/>
          </p:nvSpPr>
          <p:spPr bwMode="auto">
            <a:xfrm>
              <a:off x="4975225" y="571500"/>
              <a:ext cx="1303338" cy="8667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6" name="Rectangle 46"/>
            <p:cNvSpPr>
              <a:spLocks noChangeArrowheads="1"/>
            </p:cNvSpPr>
            <p:nvPr/>
          </p:nvSpPr>
          <p:spPr bwMode="auto">
            <a:xfrm>
              <a:off x="4975225" y="571500"/>
              <a:ext cx="1303338" cy="86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7" name="Rectangle 47"/>
            <p:cNvSpPr>
              <a:spLocks noChangeArrowheads="1"/>
            </p:cNvSpPr>
            <p:nvPr/>
          </p:nvSpPr>
          <p:spPr bwMode="auto">
            <a:xfrm>
              <a:off x="5016500" y="604838"/>
              <a:ext cx="1220788" cy="7953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8" name="Rectangle 48"/>
            <p:cNvSpPr>
              <a:spLocks noChangeArrowheads="1"/>
            </p:cNvSpPr>
            <p:nvPr/>
          </p:nvSpPr>
          <p:spPr bwMode="auto">
            <a:xfrm>
              <a:off x="5016500" y="604838"/>
              <a:ext cx="1220788"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9" name="Rectangle 49"/>
            <p:cNvSpPr>
              <a:spLocks noChangeArrowheads="1"/>
            </p:cNvSpPr>
            <p:nvPr/>
          </p:nvSpPr>
          <p:spPr bwMode="auto">
            <a:xfrm>
              <a:off x="5395913"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0" name="Rectangle 50"/>
            <p:cNvSpPr>
              <a:spLocks noChangeArrowheads="1"/>
            </p:cNvSpPr>
            <p:nvPr/>
          </p:nvSpPr>
          <p:spPr bwMode="auto">
            <a:xfrm>
              <a:off x="5395913"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1" name="Rectangle 51"/>
            <p:cNvSpPr>
              <a:spLocks noChangeArrowheads="1"/>
            </p:cNvSpPr>
            <p:nvPr/>
          </p:nvSpPr>
          <p:spPr bwMode="auto">
            <a:xfrm>
              <a:off x="5816600"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2" name="Rectangle 52"/>
            <p:cNvSpPr>
              <a:spLocks noChangeArrowheads="1"/>
            </p:cNvSpPr>
            <p:nvPr/>
          </p:nvSpPr>
          <p:spPr bwMode="auto">
            <a:xfrm>
              <a:off x="5816600"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3" name="Rectangle 53"/>
            <p:cNvSpPr>
              <a:spLocks noChangeArrowheads="1"/>
            </p:cNvSpPr>
            <p:nvPr/>
          </p:nvSpPr>
          <p:spPr bwMode="auto">
            <a:xfrm>
              <a:off x="5016500" y="987425"/>
              <a:ext cx="1220788" cy="33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4" name="Rectangle 54"/>
            <p:cNvSpPr>
              <a:spLocks noChangeArrowheads="1"/>
            </p:cNvSpPr>
            <p:nvPr/>
          </p:nvSpPr>
          <p:spPr bwMode="auto">
            <a:xfrm>
              <a:off x="5016500" y="987425"/>
              <a:ext cx="1220788" cy="33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5" name="Freeform 55"/>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6" name="Freeform 56"/>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7" name="Freeform 57"/>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8" name="Freeform 58"/>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9" name="Freeform 59"/>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0" name="Freeform 60"/>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1" name="Freeform 61"/>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2" name="Freeform 62"/>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3" name="Freeform 63"/>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4" name="Freeform 64"/>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5" name="Rectangle 65"/>
            <p:cNvSpPr>
              <a:spLocks noChangeArrowheads="1"/>
            </p:cNvSpPr>
            <p:nvPr/>
          </p:nvSpPr>
          <p:spPr bwMode="auto">
            <a:xfrm>
              <a:off x="5534025" y="1438275"/>
              <a:ext cx="184150" cy="3746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6" name="Rectangle 66"/>
            <p:cNvSpPr>
              <a:spLocks noChangeArrowheads="1"/>
            </p:cNvSpPr>
            <p:nvPr/>
          </p:nvSpPr>
          <p:spPr bwMode="auto">
            <a:xfrm>
              <a:off x="5534025" y="1438275"/>
              <a:ext cx="93663" cy="3746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7" name="Freeform 67"/>
            <p:cNvSpPr>
              <a:spLocks/>
            </p:cNvSpPr>
            <p:nvPr/>
          </p:nvSpPr>
          <p:spPr bwMode="auto">
            <a:xfrm>
              <a:off x="5233988" y="1812925"/>
              <a:ext cx="785813" cy="71438"/>
            </a:xfrm>
            <a:custGeom>
              <a:avLst/>
              <a:gdLst>
                <a:gd name="T0" fmla="*/ 209 w 209"/>
                <a:gd name="T1" fmla="*/ 12 h 19"/>
                <a:gd name="T2" fmla="*/ 202 w 209"/>
                <a:gd name="T3" fmla="*/ 19 h 19"/>
                <a:gd name="T4" fmla="*/ 7 w 209"/>
                <a:gd name="T5" fmla="*/ 19 h 19"/>
                <a:gd name="T6" fmla="*/ 0 w 209"/>
                <a:gd name="T7" fmla="*/ 12 h 19"/>
                <a:gd name="T8" fmla="*/ 0 w 209"/>
                <a:gd name="T9" fmla="*/ 7 h 19"/>
                <a:gd name="T10" fmla="*/ 7 w 209"/>
                <a:gd name="T11" fmla="*/ 0 h 19"/>
                <a:gd name="T12" fmla="*/ 202 w 209"/>
                <a:gd name="T13" fmla="*/ 0 h 19"/>
                <a:gd name="T14" fmla="*/ 209 w 209"/>
                <a:gd name="T15" fmla="*/ 7 h 19"/>
                <a:gd name="T16" fmla="*/ 209 w 209"/>
                <a:gd name="T17"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 h="19">
                  <a:moveTo>
                    <a:pt x="209" y="12"/>
                  </a:moveTo>
                  <a:cubicBezTo>
                    <a:pt x="209" y="16"/>
                    <a:pt x="206" y="19"/>
                    <a:pt x="202" y="19"/>
                  </a:cubicBezTo>
                  <a:cubicBezTo>
                    <a:pt x="7" y="19"/>
                    <a:pt x="7" y="19"/>
                    <a:pt x="7" y="19"/>
                  </a:cubicBezTo>
                  <a:cubicBezTo>
                    <a:pt x="3" y="19"/>
                    <a:pt x="0" y="16"/>
                    <a:pt x="0" y="12"/>
                  </a:cubicBezTo>
                  <a:cubicBezTo>
                    <a:pt x="0" y="7"/>
                    <a:pt x="0" y="7"/>
                    <a:pt x="0" y="7"/>
                  </a:cubicBezTo>
                  <a:cubicBezTo>
                    <a:pt x="0" y="3"/>
                    <a:pt x="3" y="0"/>
                    <a:pt x="7" y="0"/>
                  </a:cubicBezTo>
                  <a:cubicBezTo>
                    <a:pt x="202" y="0"/>
                    <a:pt x="202" y="0"/>
                    <a:pt x="202" y="0"/>
                  </a:cubicBezTo>
                  <a:cubicBezTo>
                    <a:pt x="206" y="0"/>
                    <a:pt x="209" y="3"/>
                    <a:pt x="209" y="7"/>
                  </a:cubicBezTo>
                  <a:lnTo>
                    <a:pt x="209" y="12"/>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8" name="Rectangle 68"/>
            <p:cNvSpPr>
              <a:spLocks noChangeArrowheads="1"/>
            </p:cNvSpPr>
            <p:nvPr/>
          </p:nvSpPr>
          <p:spPr bwMode="auto">
            <a:xfrm>
              <a:off x="5737225" y="454025"/>
              <a:ext cx="1473200" cy="97948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9" name="Rectangle 69"/>
            <p:cNvSpPr>
              <a:spLocks noChangeArrowheads="1"/>
            </p:cNvSpPr>
            <p:nvPr/>
          </p:nvSpPr>
          <p:spPr bwMode="auto">
            <a:xfrm>
              <a:off x="5737225" y="454025"/>
              <a:ext cx="1473200" cy="979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0" name="Rectangle 70"/>
            <p:cNvSpPr>
              <a:spLocks noChangeArrowheads="1"/>
            </p:cNvSpPr>
            <p:nvPr/>
          </p:nvSpPr>
          <p:spPr bwMode="auto">
            <a:xfrm>
              <a:off x="5781675" y="495300"/>
              <a:ext cx="1382713" cy="8969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1" name="Rectangle 71"/>
            <p:cNvSpPr>
              <a:spLocks noChangeArrowheads="1"/>
            </p:cNvSpPr>
            <p:nvPr/>
          </p:nvSpPr>
          <p:spPr bwMode="auto">
            <a:xfrm>
              <a:off x="5781675" y="495300"/>
              <a:ext cx="1382713"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2" name="Rectangle 72"/>
            <p:cNvSpPr>
              <a:spLocks noChangeArrowheads="1"/>
            </p:cNvSpPr>
            <p:nvPr/>
          </p:nvSpPr>
          <p:spPr bwMode="auto">
            <a:xfrm>
              <a:off x="6215063"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3" name="Rectangle 73"/>
            <p:cNvSpPr>
              <a:spLocks noChangeArrowheads="1"/>
            </p:cNvSpPr>
            <p:nvPr/>
          </p:nvSpPr>
          <p:spPr bwMode="auto">
            <a:xfrm>
              <a:off x="6215063"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4" name="Rectangle 74"/>
            <p:cNvSpPr>
              <a:spLocks noChangeArrowheads="1"/>
            </p:cNvSpPr>
            <p:nvPr/>
          </p:nvSpPr>
          <p:spPr bwMode="auto">
            <a:xfrm>
              <a:off x="6688138"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5" name="Rectangle 75"/>
            <p:cNvSpPr>
              <a:spLocks noChangeArrowheads="1"/>
            </p:cNvSpPr>
            <p:nvPr/>
          </p:nvSpPr>
          <p:spPr bwMode="auto">
            <a:xfrm>
              <a:off x="6688138"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6" name="Rectangle 76"/>
            <p:cNvSpPr>
              <a:spLocks noChangeArrowheads="1"/>
            </p:cNvSpPr>
            <p:nvPr/>
          </p:nvSpPr>
          <p:spPr bwMode="auto">
            <a:xfrm>
              <a:off x="5781675" y="923925"/>
              <a:ext cx="1382713" cy="412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7" name="Rectangle 77"/>
            <p:cNvSpPr>
              <a:spLocks noChangeArrowheads="1"/>
            </p:cNvSpPr>
            <p:nvPr/>
          </p:nvSpPr>
          <p:spPr bwMode="auto">
            <a:xfrm>
              <a:off x="5781675" y="923925"/>
              <a:ext cx="1382713" cy="4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8" name="Freeform 78"/>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9" name="Freeform 79"/>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0" name="Freeform 80"/>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close/>
                  <a:moveTo>
                    <a:pt x="315" y="59"/>
                  </a:moveTo>
                  <a:lnTo>
                    <a:pt x="182" y="270"/>
                  </a:lnTo>
                  <a:lnTo>
                    <a:pt x="315" y="270"/>
                  </a:lnTo>
                  <a:lnTo>
                    <a:pt x="315" y="59"/>
                  </a:lnTo>
                  <a:close/>
                  <a:moveTo>
                    <a:pt x="615" y="0"/>
                  </a:moveTo>
                  <a:lnTo>
                    <a:pt x="353" y="0"/>
                  </a:lnTo>
                  <a:lnTo>
                    <a:pt x="343" y="12"/>
                  </a:lnTo>
                  <a:lnTo>
                    <a:pt x="343" y="270"/>
                  </a:lnTo>
                  <a:lnTo>
                    <a:pt x="615" y="270"/>
                  </a:lnTo>
                  <a:lnTo>
                    <a:pt x="615"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1" name="Freeform 81"/>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moveTo>
                    <a:pt x="315" y="59"/>
                  </a:moveTo>
                  <a:lnTo>
                    <a:pt x="182" y="270"/>
                  </a:lnTo>
                  <a:lnTo>
                    <a:pt x="315" y="270"/>
                  </a:lnTo>
                  <a:lnTo>
                    <a:pt x="315" y="59"/>
                  </a:lnTo>
                  <a:moveTo>
                    <a:pt x="615" y="0"/>
                  </a:moveTo>
                  <a:lnTo>
                    <a:pt x="353" y="0"/>
                  </a:lnTo>
                  <a:lnTo>
                    <a:pt x="343" y="12"/>
                  </a:lnTo>
                  <a:lnTo>
                    <a:pt x="343" y="270"/>
                  </a:lnTo>
                  <a:lnTo>
                    <a:pt x="615" y="270"/>
                  </a:lnTo>
                  <a:lnTo>
                    <a:pt x="61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2" name="Freeform 82"/>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3" name="Freeform 83"/>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4" name="Freeform 84"/>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close/>
                  <a:moveTo>
                    <a:pt x="28" y="0"/>
                  </a:moveTo>
                  <a:lnTo>
                    <a:pt x="0" y="47"/>
                  </a:lnTo>
                  <a:lnTo>
                    <a:pt x="0" y="258"/>
                  </a:lnTo>
                  <a:lnTo>
                    <a:pt x="28" y="258"/>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5" name="Freeform 85"/>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moveTo>
                    <a:pt x="28" y="0"/>
                  </a:moveTo>
                  <a:lnTo>
                    <a:pt x="0" y="47"/>
                  </a:lnTo>
                  <a:lnTo>
                    <a:pt x="0" y="258"/>
                  </a:lnTo>
                  <a:lnTo>
                    <a:pt x="28" y="258"/>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6" name="Freeform 86"/>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7" name="Freeform 87"/>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8" name="Rectangle 88"/>
            <p:cNvSpPr>
              <a:spLocks noChangeArrowheads="1"/>
            </p:cNvSpPr>
            <p:nvPr/>
          </p:nvSpPr>
          <p:spPr bwMode="auto">
            <a:xfrm>
              <a:off x="6369050" y="1433513"/>
              <a:ext cx="209550" cy="4254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9" name="Rectangle 89"/>
            <p:cNvSpPr>
              <a:spLocks noChangeArrowheads="1"/>
            </p:cNvSpPr>
            <p:nvPr/>
          </p:nvSpPr>
          <p:spPr bwMode="auto">
            <a:xfrm>
              <a:off x="6369050" y="1433513"/>
              <a:ext cx="104775" cy="4254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0" name="Freeform 90"/>
            <p:cNvSpPr>
              <a:spLocks/>
            </p:cNvSpPr>
            <p:nvPr/>
          </p:nvSpPr>
          <p:spPr bwMode="auto">
            <a:xfrm>
              <a:off x="6030913" y="1858963"/>
              <a:ext cx="885825" cy="77788"/>
            </a:xfrm>
            <a:custGeom>
              <a:avLst/>
              <a:gdLst>
                <a:gd name="T0" fmla="*/ 236 w 236"/>
                <a:gd name="T1" fmla="*/ 13 h 21"/>
                <a:gd name="T2" fmla="*/ 228 w 236"/>
                <a:gd name="T3" fmla="*/ 21 h 21"/>
                <a:gd name="T4" fmla="*/ 8 w 236"/>
                <a:gd name="T5" fmla="*/ 21 h 21"/>
                <a:gd name="T6" fmla="*/ 0 w 236"/>
                <a:gd name="T7" fmla="*/ 13 h 21"/>
                <a:gd name="T8" fmla="*/ 0 w 236"/>
                <a:gd name="T9" fmla="*/ 8 h 21"/>
                <a:gd name="T10" fmla="*/ 8 w 236"/>
                <a:gd name="T11" fmla="*/ 0 h 21"/>
                <a:gd name="T12" fmla="*/ 228 w 236"/>
                <a:gd name="T13" fmla="*/ 0 h 21"/>
                <a:gd name="T14" fmla="*/ 236 w 236"/>
                <a:gd name="T15" fmla="*/ 8 h 21"/>
                <a:gd name="T16" fmla="*/ 236 w 236"/>
                <a:gd name="T17"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21">
                  <a:moveTo>
                    <a:pt x="236" y="13"/>
                  </a:moveTo>
                  <a:cubicBezTo>
                    <a:pt x="236" y="18"/>
                    <a:pt x="233" y="21"/>
                    <a:pt x="228" y="21"/>
                  </a:cubicBezTo>
                  <a:cubicBezTo>
                    <a:pt x="8" y="21"/>
                    <a:pt x="8" y="21"/>
                    <a:pt x="8" y="21"/>
                  </a:cubicBezTo>
                  <a:cubicBezTo>
                    <a:pt x="3" y="21"/>
                    <a:pt x="0" y="18"/>
                    <a:pt x="0" y="13"/>
                  </a:cubicBezTo>
                  <a:cubicBezTo>
                    <a:pt x="0" y="8"/>
                    <a:pt x="0" y="8"/>
                    <a:pt x="0" y="8"/>
                  </a:cubicBezTo>
                  <a:cubicBezTo>
                    <a:pt x="0" y="4"/>
                    <a:pt x="3" y="0"/>
                    <a:pt x="8" y="0"/>
                  </a:cubicBezTo>
                  <a:cubicBezTo>
                    <a:pt x="228" y="0"/>
                    <a:pt x="228" y="0"/>
                    <a:pt x="228" y="0"/>
                  </a:cubicBezTo>
                  <a:cubicBezTo>
                    <a:pt x="233" y="0"/>
                    <a:pt x="236" y="4"/>
                    <a:pt x="236" y="8"/>
                  </a:cubicBezTo>
                  <a:lnTo>
                    <a:pt x="236" y="13"/>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1" name="Freeform 91"/>
            <p:cNvSpPr>
              <a:spLocks/>
            </p:cNvSpPr>
            <p:nvPr/>
          </p:nvSpPr>
          <p:spPr bwMode="auto">
            <a:xfrm>
              <a:off x="4697413" y="1652588"/>
              <a:ext cx="2678113" cy="419100"/>
            </a:xfrm>
            <a:custGeom>
              <a:avLst/>
              <a:gdLst>
                <a:gd name="T0" fmla="*/ 713 w 713"/>
                <a:gd name="T1" fmla="*/ 112 h 112"/>
                <a:gd name="T2" fmla="*/ 356 w 713"/>
                <a:gd name="T3" fmla="*/ 0 h 112"/>
                <a:gd name="T4" fmla="*/ 0 w 713"/>
                <a:gd name="T5" fmla="*/ 112 h 112"/>
                <a:gd name="T6" fmla="*/ 713 w 713"/>
                <a:gd name="T7" fmla="*/ 112 h 112"/>
              </a:gdLst>
              <a:ahLst/>
              <a:cxnLst>
                <a:cxn ang="0">
                  <a:pos x="T0" y="T1"/>
                </a:cxn>
                <a:cxn ang="0">
                  <a:pos x="T2" y="T3"/>
                </a:cxn>
                <a:cxn ang="0">
                  <a:pos x="T4" y="T5"/>
                </a:cxn>
                <a:cxn ang="0">
                  <a:pos x="T6" y="T7"/>
                </a:cxn>
              </a:cxnLst>
              <a:rect l="0" t="0" r="r" b="b"/>
              <a:pathLst>
                <a:path w="713" h="112">
                  <a:moveTo>
                    <a:pt x="713" y="112"/>
                  </a:moveTo>
                  <a:cubicBezTo>
                    <a:pt x="709" y="50"/>
                    <a:pt x="551" y="0"/>
                    <a:pt x="356" y="0"/>
                  </a:cubicBezTo>
                  <a:cubicBezTo>
                    <a:pt x="161" y="0"/>
                    <a:pt x="3" y="50"/>
                    <a:pt x="0" y="112"/>
                  </a:cubicBezTo>
                  <a:lnTo>
                    <a:pt x="713" y="112"/>
                  </a:lnTo>
                  <a:close/>
                </a:path>
              </a:pathLst>
            </a:custGeom>
            <a:solidFill>
              <a:srgbClr val="ABD13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2" name="Freeform 92"/>
            <p:cNvSpPr>
              <a:spLocks/>
            </p:cNvSpPr>
            <p:nvPr/>
          </p:nvSpPr>
          <p:spPr bwMode="auto">
            <a:xfrm>
              <a:off x="6030913" y="1652588"/>
              <a:ext cx="1344613" cy="419100"/>
            </a:xfrm>
            <a:custGeom>
              <a:avLst/>
              <a:gdLst>
                <a:gd name="T0" fmla="*/ 0 w 358"/>
                <a:gd name="T1" fmla="*/ 112 h 112"/>
                <a:gd name="T2" fmla="*/ 358 w 358"/>
                <a:gd name="T3" fmla="*/ 112 h 112"/>
                <a:gd name="T4" fmla="*/ 1 w 358"/>
                <a:gd name="T5" fmla="*/ 0 h 112"/>
                <a:gd name="T6" fmla="*/ 0 w 358"/>
                <a:gd name="T7" fmla="*/ 0 h 112"/>
                <a:gd name="T8" fmla="*/ 0 w 358"/>
                <a:gd name="T9" fmla="*/ 112 h 112"/>
              </a:gdLst>
              <a:ahLst/>
              <a:cxnLst>
                <a:cxn ang="0">
                  <a:pos x="T0" y="T1"/>
                </a:cxn>
                <a:cxn ang="0">
                  <a:pos x="T2" y="T3"/>
                </a:cxn>
                <a:cxn ang="0">
                  <a:pos x="T4" y="T5"/>
                </a:cxn>
                <a:cxn ang="0">
                  <a:pos x="T6" y="T7"/>
                </a:cxn>
                <a:cxn ang="0">
                  <a:pos x="T8" y="T9"/>
                </a:cxn>
              </a:cxnLst>
              <a:rect l="0" t="0" r="r" b="b"/>
              <a:pathLst>
                <a:path w="358" h="112">
                  <a:moveTo>
                    <a:pt x="0" y="112"/>
                  </a:moveTo>
                  <a:cubicBezTo>
                    <a:pt x="358" y="112"/>
                    <a:pt x="358" y="112"/>
                    <a:pt x="358" y="112"/>
                  </a:cubicBezTo>
                  <a:cubicBezTo>
                    <a:pt x="354" y="50"/>
                    <a:pt x="196" y="0"/>
                    <a:pt x="1" y="0"/>
                  </a:cubicBezTo>
                  <a:cubicBezTo>
                    <a:pt x="1" y="0"/>
                    <a:pt x="0" y="0"/>
                    <a:pt x="0" y="0"/>
                  </a:cubicBezTo>
                  <a:lnTo>
                    <a:pt x="0" y="112"/>
                  </a:lnTo>
                  <a:close/>
                </a:path>
              </a:pathLst>
            </a:custGeom>
            <a:solidFill>
              <a:srgbClr val="92B5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3" name="Freeform 93"/>
            <p:cNvSpPr>
              <a:spLocks/>
            </p:cNvSpPr>
            <p:nvPr/>
          </p:nvSpPr>
          <p:spPr bwMode="auto">
            <a:xfrm>
              <a:off x="4406900" y="-933450"/>
              <a:ext cx="676275" cy="430213"/>
            </a:xfrm>
            <a:custGeom>
              <a:avLst/>
              <a:gdLst>
                <a:gd name="T0" fmla="*/ 122 w 180"/>
                <a:gd name="T1" fmla="*/ 0 h 115"/>
                <a:gd name="T2" fmla="*/ 104 w 180"/>
                <a:gd name="T3" fmla="*/ 0 h 115"/>
                <a:gd name="T4" fmla="*/ 52 w 180"/>
                <a:gd name="T5" fmla="*/ 34 h 115"/>
                <a:gd name="T6" fmla="*/ 41 w 180"/>
                <a:gd name="T7" fmla="*/ 34 h 115"/>
                <a:gd name="T8" fmla="*/ 0 w 180"/>
                <a:gd name="T9" fmla="*/ 74 h 115"/>
                <a:gd name="T10" fmla="*/ 41 w 180"/>
                <a:gd name="T11" fmla="*/ 115 h 115"/>
                <a:gd name="T12" fmla="*/ 122 w 180"/>
                <a:gd name="T13" fmla="*/ 115 h 115"/>
                <a:gd name="T14" fmla="*/ 180 w 180"/>
                <a:gd name="T15" fmla="*/ 57 h 115"/>
                <a:gd name="T16" fmla="*/ 122 w 180"/>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15">
                  <a:moveTo>
                    <a:pt x="122" y="0"/>
                  </a:moveTo>
                  <a:cubicBezTo>
                    <a:pt x="104" y="0"/>
                    <a:pt x="104" y="0"/>
                    <a:pt x="104" y="0"/>
                  </a:cubicBezTo>
                  <a:cubicBezTo>
                    <a:pt x="81" y="0"/>
                    <a:pt x="61" y="14"/>
                    <a:pt x="52" y="34"/>
                  </a:cubicBezTo>
                  <a:cubicBezTo>
                    <a:pt x="41" y="34"/>
                    <a:pt x="41" y="34"/>
                    <a:pt x="41" y="34"/>
                  </a:cubicBezTo>
                  <a:cubicBezTo>
                    <a:pt x="18" y="34"/>
                    <a:pt x="0" y="52"/>
                    <a:pt x="0" y="74"/>
                  </a:cubicBezTo>
                  <a:cubicBezTo>
                    <a:pt x="0" y="97"/>
                    <a:pt x="18" y="115"/>
                    <a:pt x="41" y="115"/>
                  </a:cubicBezTo>
                  <a:cubicBezTo>
                    <a:pt x="122" y="115"/>
                    <a:pt x="122" y="115"/>
                    <a:pt x="122" y="115"/>
                  </a:cubicBezTo>
                  <a:cubicBezTo>
                    <a:pt x="154" y="115"/>
                    <a:pt x="180" y="89"/>
                    <a:pt x="180" y="57"/>
                  </a:cubicBezTo>
                  <a:cubicBezTo>
                    <a:pt x="180" y="26"/>
                    <a:pt x="154" y="0"/>
                    <a:pt x="122" y="0"/>
                  </a:cubicBezTo>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4" name="Freeform 94"/>
            <p:cNvSpPr>
              <a:spLocks noEditPoints="1"/>
            </p:cNvSpPr>
            <p:nvPr/>
          </p:nvSpPr>
          <p:spPr bwMode="auto">
            <a:xfrm>
              <a:off x="5083175" y="-723900"/>
              <a:ext cx="0" cy="3175"/>
            </a:xfrm>
            <a:custGeom>
              <a:avLst/>
              <a:gdLst>
                <a:gd name="T0" fmla="*/ 1 h 1"/>
                <a:gd name="T1" fmla="*/ 1 h 1"/>
                <a:gd name="T2" fmla="*/ 1 h 1"/>
                <a:gd name="T3" fmla="*/ 1 h 1"/>
                <a:gd name="T4" fmla="*/ 1 h 1"/>
                <a:gd name="T5" fmla="*/ 1 h 1"/>
                <a:gd name="T6" fmla="*/ 1 h 1"/>
                <a:gd name="T7" fmla="*/ 1 h 1"/>
                <a:gd name="T8" fmla="*/ 1 h 1"/>
                <a:gd name="T9" fmla="*/ 1 h 1"/>
                <a:gd name="T10" fmla="*/ 1 h 1"/>
                <a:gd name="T11" fmla="*/ 1 h 1"/>
                <a:gd name="T12" fmla="*/ 1 h 1"/>
                <a:gd name="T13" fmla="*/ 0 h 1"/>
                <a:gd name="T14" fmla="*/ 1 h 1"/>
                <a:gd name="T15" fmla="*/ 0 h 1"/>
                <a:gd name="T16" fmla="*/ 0 h 1"/>
                <a:gd name="T17" fmla="*/ 0 h 1"/>
                <a:gd name="T18" fmla="*/ 0 h 1"/>
                <a:gd name="T19" fmla="*/ 0 h 1"/>
                <a:gd name="T20" fmla="*/ 0 h 1"/>
                <a:gd name="T21"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Lst>
              <a:rect l="0" t="0" r="r" b="b"/>
              <a:pathLst>
                <a:path h="1">
                  <a:moveTo>
                    <a:pt x="0" y="1"/>
                  </a:moveTo>
                  <a:cubicBezTo>
                    <a:pt x="0" y="1"/>
                    <a:pt x="0" y="1"/>
                    <a:pt x="0" y="1"/>
                  </a:cubicBez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36A1A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5" name="Freeform 95"/>
            <p:cNvSpPr>
              <a:spLocks/>
            </p:cNvSpPr>
            <p:nvPr/>
          </p:nvSpPr>
          <p:spPr bwMode="auto">
            <a:xfrm>
              <a:off x="4697413" y="-892175"/>
              <a:ext cx="385763" cy="388938"/>
            </a:xfrm>
            <a:custGeom>
              <a:avLst/>
              <a:gdLst>
                <a:gd name="T0" fmla="*/ 80 w 103"/>
                <a:gd name="T1" fmla="*/ 0 h 104"/>
                <a:gd name="T2" fmla="*/ 36 w 103"/>
                <a:gd name="T3" fmla="*/ 49 h 104"/>
                <a:gd name="T4" fmla="*/ 35 w 103"/>
                <a:gd name="T5" fmla="*/ 49 h 104"/>
                <a:gd name="T6" fmla="*/ 0 w 103"/>
                <a:gd name="T7" fmla="*/ 88 h 104"/>
                <a:gd name="T8" fmla="*/ 4 w 103"/>
                <a:gd name="T9" fmla="*/ 104 h 104"/>
                <a:gd name="T10" fmla="*/ 45 w 103"/>
                <a:gd name="T11" fmla="*/ 104 h 104"/>
                <a:gd name="T12" fmla="*/ 103 w 103"/>
                <a:gd name="T13" fmla="*/ 46 h 104"/>
                <a:gd name="T14" fmla="*/ 103 w 103"/>
                <a:gd name="T15" fmla="*/ 46 h 104"/>
                <a:gd name="T16" fmla="*/ 103 w 103"/>
                <a:gd name="T17" fmla="*/ 46 h 104"/>
                <a:gd name="T18" fmla="*/ 103 w 103"/>
                <a:gd name="T19" fmla="*/ 46 h 104"/>
                <a:gd name="T20" fmla="*/ 103 w 103"/>
                <a:gd name="T21" fmla="*/ 46 h 104"/>
                <a:gd name="T22" fmla="*/ 103 w 103"/>
                <a:gd name="T23" fmla="*/ 46 h 104"/>
                <a:gd name="T24" fmla="*/ 103 w 103"/>
                <a:gd name="T25" fmla="*/ 46 h 104"/>
                <a:gd name="T26" fmla="*/ 103 w 103"/>
                <a:gd name="T27" fmla="*/ 46 h 104"/>
                <a:gd name="T28" fmla="*/ 103 w 103"/>
                <a:gd name="T29" fmla="*/ 46 h 104"/>
                <a:gd name="T30" fmla="*/ 103 w 103"/>
                <a:gd name="T31" fmla="*/ 45 h 104"/>
                <a:gd name="T32" fmla="*/ 103 w 103"/>
                <a:gd name="T33" fmla="*/ 45 h 104"/>
                <a:gd name="T34" fmla="*/ 103 w 103"/>
                <a:gd name="T35" fmla="*/ 45 h 104"/>
                <a:gd name="T36" fmla="*/ 103 w 103"/>
                <a:gd name="T37" fmla="*/ 45 h 104"/>
                <a:gd name="T38" fmla="*/ 103 w 103"/>
                <a:gd name="T39" fmla="*/ 45 h 104"/>
                <a:gd name="T40" fmla="*/ 80 w 103"/>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4">
                  <a:moveTo>
                    <a:pt x="80" y="0"/>
                  </a:moveTo>
                  <a:cubicBezTo>
                    <a:pt x="56" y="8"/>
                    <a:pt x="38" y="24"/>
                    <a:pt x="36" y="49"/>
                  </a:cubicBezTo>
                  <a:cubicBezTo>
                    <a:pt x="35" y="49"/>
                    <a:pt x="35" y="49"/>
                    <a:pt x="35" y="49"/>
                  </a:cubicBezTo>
                  <a:cubicBezTo>
                    <a:pt x="15" y="49"/>
                    <a:pt x="0" y="69"/>
                    <a:pt x="0" y="88"/>
                  </a:cubicBezTo>
                  <a:cubicBezTo>
                    <a:pt x="0" y="94"/>
                    <a:pt x="1" y="99"/>
                    <a:pt x="4" y="104"/>
                  </a:cubicBezTo>
                  <a:cubicBezTo>
                    <a:pt x="45" y="104"/>
                    <a:pt x="45" y="104"/>
                    <a:pt x="45" y="104"/>
                  </a:cubicBezTo>
                  <a:cubicBezTo>
                    <a:pt x="77" y="104"/>
                    <a:pt x="103" y="78"/>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5"/>
                  </a:cubicBezTo>
                  <a:cubicBezTo>
                    <a:pt x="103" y="45"/>
                    <a:pt x="103" y="45"/>
                    <a:pt x="103" y="45"/>
                  </a:cubicBezTo>
                  <a:cubicBezTo>
                    <a:pt x="103" y="45"/>
                    <a:pt x="103" y="45"/>
                    <a:pt x="103" y="45"/>
                  </a:cubicBezTo>
                  <a:cubicBezTo>
                    <a:pt x="103" y="45"/>
                    <a:pt x="103" y="45"/>
                    <a:pt x="103" y="45"/>
                  </a:cubicBezTo>
                  <a:cubicBezTo>
                    <a:pt x="103" y="45"/>
                    <a:pt x="103" y="45"/>
                    <a:pt x="103" y="45"/>
                  </a:cubicBezTo>
                  <a:cubicBezTo>
                    <a:pt x="102" y="27"/>
                    <a:pt x="93" y="11"/>
                    <a:pt x="80"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6" name="Freeform 96"/>
            <p:cNvSpPr>
              <a:spLocks/>
            </p:cNvSpPr>
            <p:nvPr/>
          </p:nvSpPr>
          <p:spPr bwMode="auto">
            <a:xfrm>
              <a:off x="4741863" y="-904875"/>
              <a:ext cx="800100" cy="473075"/>
            </a:xfrm>
            <a:custGeom>
              <a:avLst/>
              <a:gdLst>
                <a:gd name="T0" fmla="*/ 163 w 213"/>
                <a:gd name="T1" fmla="*/ 27 h 126"/>
                <a:gd name="T2" fmla="*/ 152 w 213"/>
                <a:gd name="T3" fmla="*/ 28 h 126"/>
                <a:gd name="T4" fmla="*/ 99 w 213"/>
                <a:gd name="T5" fmla="*/ 0 h 126"/>
                <a:gd name="T6" fmla="*/ 36 w 213"/>
                <a:gd name="T7" fmla="*/ 56 h 126"/>
                <a:gd name="T8" fmla="*/ 35 w 213"/>
                <a:gd name="T9" fmla="*/ 56 h 126"/>
                <a:gd name="T10" fmla="*/ 0 w 213"/>
                <a:gd name="T11" fmla="*/ 91 h 126"/>
                <a:gd name="T12" fmla="*/ 35 w 213"/>
                <a:gd name="T13" fmla="*/ 126 h 126"/>
                <a:gd name="T14" fmla="*/ 163 w 213"/>
                <a:gd name="T15" fmla="*/ 126 h 126"/>
                <a:gd name="T16" fmla="*/ 213 w 213"/>
                <a:gd name="T17" fmla="*/ 76 h 126"/>
                <a:gd name="T18" fmla="*/ 163 w 213"/>
                <a:gd name="T19" fmla="*/ 2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26">
                  <a:moveTo>
                    <a:pt x="163" y="27"/>
                  </a:moveTo>
                  <a:cubicBezTo>
                    <a:pt x="159" y="27"/>
                    <a:pt x="156" y="28"/>
                    <a:pt x="152" y="28"/>
                  </a:cubicBezTo>
                  <a:cubicBezTo>
                    <a:pt x="141" y="12"/>
                    <a:pt x="121" y="0"/>
                    <a:pt x="99" y="0"/>
                  </a:cubicBezTo>
                  <a:cubicBezTo>
                    <a:pt x="66" y="0"/>
                    <a:pt x="39" y="25"/>
                    <a:pt x="36" y="56"/>
                  </a:cubicBezTo>
                  <a:cubicBezTo>
                    <a:pt x="35" y="56"/>
                    <a:pt x="35" y="56"/>
                    <a:pt x="35" y="56"/>
                  </a:cubicBezTo>
                  <a:cubicBezTo>
                    <a:pt x="15" y="56"/>
                    <a:pt x="0" y="72"/>
                    <a:pt x="0" y="91"/>
                  </a:cubicBezTo>
                  <a:cubicBezTo>
                    <a:pt x="0" y="110"/>
                    <a:pt x="15" y="126"/>
                    <a:pt x="35" y="126"/>
                  </a:cubicBezTo>
                  <a:cubicBezTo>
                    <a:pt x="163" y="126"/>
                    <a:pt x="163" y="126"/>
                    <a:pt x="163" y="126"/>
                  </a:cubicBezTo>
                  <a:cubicBezTo>
                    <a:pt x="191" y="126"/>
                    <a:pt x="213" y="104"/>
                    <a:pt x="213" y="76"/>
                  </a:cubicBezTo>
                  <a:cubicBezTo>
                    <a:pt x="213" y="49"/>
                    <a:pt x="191" y="27"/>
                    <a:pt x="163" y="27"/>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7" name="Freeform 97"/>
            <p:cNvSpPr>
              <a:spLocks/>
            </p:cNvSpPr>
            <p:nvPr/>
          </p:nvSpPr>
          <p:spPr bwMode="auto">
            <a:xfrm>
              <a:off x="5132388" y="-900113"/>
              <a:ext cx="409575" cy="468313"/>
            </a:xfrm>
            <a:custGeom>
              <a:avLst/>
              <a:gdLst>
                <a:gd name="T0" fmla="*/ 59 w 109"/>
                <a:gd name="T1" fmla="*/ 26 h 125"/>
                <a:gd name="T2" fmla="*/ 48 w 109"/>
                <a:gd name="T3" fmla="*/ 27 h 125"/>
                <a:gd name="T4" fmla="*/ 0 w 109"/>
                <a:gd name="T5" fmla="*/ 0 h 125"/>
                <a:gd name="T6" fmla="*/ 0 w 109"/>
                <a:gd name="T7" fmla="*/ 125 h 125"/>
                <a:gd name="T8" fmla="*/ 59 w 109"/>
                <a:gd name="T9" fmla="*/ 125 h 125"/>
                <a:gd name="T10" fmla="*/ 109 w 109"/>
                <a:gd name="T11" fmla="*/ 75 h 125"/>
                <a:gd name="T12" fmla="*/ 59 w 109"/>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109" h="125">
                  <a:moveTo>
                    <a:pt x="59" y="26"/>
                  </a:moveTo>
                  <a:cubicBezTo>
                    <a:pt x="55" y="26"/>
                    <a:pt x="52" y="27"/>
                    <a:pt x="48" y="27"/>
                  </a:cubicBezTo>
                  <a:cubicBezTo>
                    <a:pt x="38" y="12"/>
                    <a:pt x="20" y="1"/>
                    <a:pt x="0" y="0"/>
                  </a:cubicBezTo>
                  <a:cubicBezTo>
                    <a:pt x="0" y="125"/>
                    <a:pt x="0" y="125"/>
                    <a:pt x="0" y="125"/>
                  </a:cubicBezTo>
                  <a:cubicBezTo>
                    <a:pt x="59" y="125"/>
                    <a:pt x="59" y="125"/>
                    <a:pt x="59" y="125"/>
                  </a:cubicBezTo>
                  <a:cubicBezTo>
                    <a:pt x="87" y="125"/>
                    <a:pt x="109" y="103"/>
                    <a:pt x="109" y="75"/>
                  </a:cubicBezTo>
                  <a:cubicBezTo>
                    <a:pt x="109" y="48"/>
                    <a:pt x="87" y="26"/>
                    <a:pt x="59" y="2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8" name="Oval 98"/>
            <p:cNvSpPr>
              <a:spLocks noChangeArrowheads="1"/>
            </p:cNvSpPr>
            <p:nvPr/>
          </p:nvSpPr>
          <p:spPr bwMode="auto">
            <a:xfrm>
              <a:off x="6770688" y="-179388"/>
              <a:ext cx="338138" cy="341313"/>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9" name="Freeform 99"/>
            <p:cNvSpPr>
              <a:spLocks/>
            </p:cNvSpPr>
            <p:nvPr/>
          </p:nvSpPr>
          <p:spPr bwMode="auto">
            <a:xfrm>
              <a:off x="7015163" y="-6350"/>
              <a:ext cx="93663" cy="149225"/>
            </a:xfrm>
            <a:custGeom>
              <a:avLst/>
              <a:gdLst>
                <a:gd name="T0" fmla="*/ 25 w 25"/>
                <a:gd name="T1" fmla="*/ 0 h 40"/>
                <a:gd name="T2" fmla="*/ 0 w 25"/>
                <a:gd name="T3" fmla="*/ 40 h 40"/>
                <a:gd name="T4" fmla="*/ 1 w 25"/>
                <a:gd name="T5" fmla="*/ 40 h 40"/>
                <a:gd name="T6" fmla="*/ 25 w 25"/>
                <a:gd name="T7" fmla="*/ 0 h 40"/>
                <a:gd name="T8" fmla="*/ 25 w 25"/>
                <a:gd name="T9" fmla="*/ 0 h 40"/>
              </a:gdLst>
              <a:ahLst/>
              <a:cxnLst>
                <a:cxn ang="0">
                  <a:pos x="T0" y="T1"/>
                </a:cxn>
                <a:cxn ang="0">
                  <a:pos x="T2" y="T3"/>
                </a:cxn>
                <a:cxn ang="0">
                  <a:pos x="T4" y="T5"/>
                </a:cxn>
                <a:cxn ang="0">
                  <a:pos x="T6" y="T7"/>
                </a:cxn>
                <a:cxn ang="0">
                  <a:pos x="T8" y="T9"/>
                </a:cxn>
              </a:cxnLst>
              <a:rect l="0" t="0" r="r" b="b"/>
              <a:pathLst>
                <a:path w="25" h="40">
                  <a:moveTo>
                    <a:pt x="25" y="0"/>
                  </a:moveTo>
                  <a:cubicBezTo>
                    <a:pt x="25" y="17"/>
                    <a:pt x="15" y="32"/>
                    <a:pt x="0" y="40"/>
                  </a:cubicBezTo>
                  <a:cubicBezTo>
                    <a:pt x="1" y="40"/>
                    <a:pt x="1" y="40"/>
                    <a:pt x="1" y="40"/>
                  </a:cubicBezTo>
                  <a:cubicBezTo>
                    <a:pt x="15" y="32"/>
                    <a:pt x="25" y="17"/>
                    <a:pt x="25" y="0"/>
                  </a:cubicBezTo>
                  <a:cubicBezTo>
                    <a:pt x="25" y="0"/>
                    <a:pt x="25" y="0"/>
                    <a:pt x="25" y="0"/>
                  </a:cubicBezTo>
                </a:path>
              </a:pathLst>
            </a:custGeom>
            <a:solidFill>
              <a:srgbClr val="61B9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0" name="Freeform 100"/>
            <p:cNvSpPr>
              <a:spLocks/>
            </p:cNvSpPr>
            <p:nvPr/>
          </p:nvSpPr>
          <p:spPr bwMode="auto">
            <a:xfrm>
              <a:off x="6946900" y="-168275"/>
              <a:ext cx="161925" cy="311150"/>
            </a:xfrm>
            <a:custGeom>
              <a:avLst/>
              <a:gdLst>
                <a:gd name="T0" fmla="*/ 12 w 43"/>
                <a:gd name="T1" fmla="*/ 0 h 83"/>
                <a:gd name="T2" fmla="*/ 0 w 43"/>
                <a:gd name="T3" fmla="*/ 38 h 83"/>
                <a:gd name="T4" fmla="*/ 18 w 43"/>
                <a:gd name="T5" fmla="*/ 83 h 83"/>
                <a:gd name="T6" fmla="*/ 43 w 43"/>
                <a:gd name="T7" fmla="*/ 43 h 83"/>
                <a:gd name="T8" fmla="*/ 12 w 43"/>
                <a:gd name="T9" fmla="*/ 0 h 83"/>
              </a:gdLst>
              <a:ahLst/>
              <a:cxnLst>
                <a:cxn ang="0">
                  <a:pos x="T0" y="T1"/>
                </a:cxn>
                <a:cxn ang="0">
                  <a:pos x="T2" y="T3"/>
                </a:cxn>
                <a:cxn ang="0">
                  <a:pos x="T4" y="T5"/>
                </a:cxn>
                <a:cxn ang="0">
                  <a:pos x="T6" y="T7"/>
                </a:cxn>
                <a:cxn ang="0">
                  <a:pos x="T8" y="T9"/>
                </a:cxn>
              </a:cxnLst>
              <a:rect l="0" t="0" r="r" b="b"/>
              <a:pathLst>
                <a:path w="43" h="83">
                  <a:moveTo>
                    <a:pt x="12" y="0"/>
                  </a:moveTo>
                  <a:cubicBezTo>
                    <a:pt x="5" y="10"/>
                    <a:pt x="0" y="23"/>
                    <a:pt x="0" y="38"/>
                  </a:cubicBezTo>
                  <a:cubicBezTo>
                    <a:pt x="0" y="56"/>
                    <a:pt x="7" y="71"/>
                    <a:pt x="18" y="83"/>
                  </a:cubicBezTo>
                  <a:cubicBezTo>
                    <a:pt x="33" y="75"/>
                    <a:pt x="43" y="60"/>
                    <a:pt x="43" y="43"/>
                  </a:cubicBezTo>
                  <a:cubicBezTo>
                    <a:pt x="43" y="23"/>
                    <a:pt x="30" y="6"/>
                    <a:pt x="12"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1" name="Freeform 101"/>
            <p:cNvSpPr>
              <a:spLocks/>
            </p:cNvSpPr>
            <p:nvPr/>
          </p:nvSpPr>
          <p:spPr bwMode="auto">
            <a:xfrm>
              <a:off x="6977063" y="-273050"/>
              <a:ext cx="762000" cy="490538"/>
            </a:xfrm>
            <a:custGeom>
              <a:avLst/>
              <a:gdLst>
                <a:gd name="T0" fmla="*/ 71 w 203"/>
                <a:gd name="T1" fmla="*/ 0 h 131"/>
                <a:gd name="T2" fmla="*/ 80 w 203"/>
                <a:gd name="T3" fmla="*/ 0 h 131"/>
                <a:gd name="T4" fmla="*/ 144 w 203"/>
                <a:gd name="T5" fmla="*/ 36 h 131"/>
                <a:gd name="T6" fmla="*/ 148 w 203"/>
                <a:gd name="T7" fmla="*/ 36 h 131"/>
                <a:gd name="T8" fmla="*/ 203 w 203"/>
                <a:gd name="T9" fmla="*/ 86 h 131"/>
                <a:gd name="T10" fmla="*/ 148 w 203"/>
                <a:gd name="T11" fmla="*/ 131 h 131"/>
                <a:gd name="T12" fmla="*/ 71 w 203"/>
                <a:gd name="T13" fmla="*/ 131 h 131"/>
                <a:gd name="T14" fmla="*/ 0 w 203"/>
                <a:gd name="T15" fmla="*/ 65 h 131"/>
                <a:gd name="T16" fmla="*/ 71 w 203"/>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131">
                  <a:moveTo>
                    <a:pt x="71" y="0"/>
                  </a:moveTo>
                  <a:cubicBezTo>
                    <a:pt x="80" y="0"/>
                    <a:pt x="80" y="0"/>
                    <a:pt x="80" y="0"/>
                  </a:cubicBezTo>
                  <a:cubicBezTo>
                    <a:pt x="108" y="0"/>
                    <a:pt x="133" y="12"/>
                    <a:pt x="144" y="36"/>
                  </a:cubicBezTo>
                  <a:cubicBezTo>
                    <a:pt x="148" y="36"/>
                    <a:pt x="148" y="36"/>
                    <a:pt x="148" y="36"/>
                  </a:cubicBezTo>
                  <a:cubicBezTo>
                    <a:pt x="176" y="36"/>
                    <a:pt x="203" y="58"/>
                    <a:pt x="203" y="86"/>
                  </a:cubicBezTo>
                  <a:cubicBezTo>
                    <a:pt x="203" y="113"/>
                    <a:pt x="176" y="131"/>
                    <a:pt x="148" y="131"/>
                  </a:cubicBezTo>
                  <a:cubicBezTo>
                    <a:pt x="71" y="131"/>
                    <a:pt x="71" y="131"/>
                    <a:pt x="71" y="131"/>
                  </a:cubicBezTo>
                  <a:cubicBezTo>
                    <a:pt x="32" y="131"/>
                    <a:pt x="0" y="104"/>
                    <a:pt x="0" y="65"/>
                  </a:cubicBezTo>
                  <a:cubicBezTo>
                    <a:pt x="0" y="26"/>
                    <a:pt x="32" y="0"/>
                    <a:pt x="71" y="0"/>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2" name="Freeform 102"/>
            <p:cNvSpPr>
              <a:spLocks/>
            </p:cNvSpPr>
            <p:nvPr/>
          </p:nvSpPr>
          <p:spPr bwMode="auto">
            <a:xfrm>
              <a:off x="7285038" y="-273050"/>
              <a:ext cx="454025" cy="490538"/>
            </a:xfrm>
            <a:custGeom>
              <a:avLst/>
              <a:gdLst>
                <a:gd name="T0" fmla="*/ 66 w 121"/>
                <a:gd name="T1" fmla="*/ 36 h 131"/>
                <a:gd name="T2" fmla="*/ 62 w 121"/>
                <a:gd name="T3" fmla="*/ 36 h 131"/>
                <a:gd name="T4" fmla="*/ 0 w 121"/>
                <a:gd name="T5" fmla="*/ 0 h 131"/>
                <a:gd name="T6" fmla="*/ 0 w 121"/>
                <a:gd name="T7" fmla="*/ 131 h 131"/>
                <a:gd name="T8" fmla="*/ 66 w 121"/>
                <a:gd name="T9" fmla="*/ 131 h 131"/>
                <a:gd name="T10" fmla="*/ 121 w 121"/>
                <a:gd name="T11" fmla="*/ 86 h 131"/>
                <a:gd name="T12" fmla="*/ 66 w 121"/>
                <a:gd name="T13" fmla="*/ 36 h 131"/>
              </a:gdLst>
              <a:ahLst/>
              <a:cxnLst>
                <a:cxn ang="0">
                  <a:pos x="T0" y="T1"/>
                </a:cxn>
                <a:cxn ang="0">
                  <a:pos x="T2" y="T3"/>
                </a:cxn>
                <a:cxn ang="0">
                  <a:pos x="T4" y="T5"/>
                </a:cxn>
                <a:cxn ang="0">
                  <a:pos x="T6" y="T7"/>
                </a:cxn>
                <a:cxn ang="0">
                  <a:pos x="T8" y="T9"/>
                </a:cxn>
                <a:cxn ang="0">
                  <a:pos x="T10" y="T11"/>
                </a:cxn>
                <a:cxn ang="0">
                  <a:pos x="T12" y="T13"/>
                </a:cxn>
              </a:cxnLst>
              <a:rect l="0" t="0" r="r" b="b"/>
              <a:pathLst>
                <a:path w="121" h="131">
                  <a:moveTo>
                    <a:pt x="66" y="36"/>
                  </a:moveTo>
                  <a:cubicBezTo>
                    <a:pt x="62" y="36"/>
                    <a:pt x="62" y="36"/>
                    <a:pt x="62" y="36"/>
                  </a:cubicBezTo>
                  <a:cubicBezTo>
                    <a:pt x="51" y="13"/>
                    <a:pt x="28" y="1"/>
                    <a:pt x="0" y="0"/>
                  </a:cubicBezTo>
                  <a:cubicBezTo>
                    <a:pt x="0" y="131"/>
                    <a:pt x="0" y="131"/>
                    <a:pt x="0" y="131"/>
                  </a:cubicBezTo>
                  <a:cubicBezTo>
                    <a:pt x="66" y="131"/>
                    <a:pt x="66" y="131"/>
                    <a:pt x="66" y="131"/>
                  </a:cubicBezTo>
                  <a:cubicBezTo>
                    <a:pt x="94" y="131"/>
                    <a:pt x="121" y="113"/>
                    <a:pt x="121" y="86"/>
                  </a:cubicBezTo>
                  <a:cubicBezTo>
                    <a:pt x="121" y="58"/>
                    <a:pt x="94" y="36"/>
                    <a:pt x="66" y="3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3" name="Oval 103"/>
            <p:cNvSpPr>
              <a:spLocks noChangeArrowheads="1"/>
            </p:cNvSpPr>
            <p:nvPr/>
          </p:nvSpPr>
          <p:spPr bwMode="auto">
            <a:xfrm>
              <a:off x="4335463" y="439738"/>
              <a:ext cx="188913" cy="19050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4" name="Freeform 104"/>
            <p:cNvSpPr>
              <a:spLocks/>
            </p:cNvSpPr>
            <p:nvPr/>
          </p:nvSpPr>
          <p:spPr bwMode="auto">
            <a:xfrm>
              <a:off x="4395788" y="488950"/>
              <a:ext cx="68263" cy="93663"/>
            </a:xfrm>
            <a:custGeom>
              <a:avLst/>
              <a:gdLst>
                <a:gd name="T0" fmla="*/ 18 w 18"/>
                <a:gd name="T1" fmla="*/ 16 h 25"/>
                <a:gd name="T2" fmla="*/ 9 w 18"/>
                <a:gd name="T3" fmla="*/ 25 h 25"/>
                <a:gd name="T4" fmla="*/ 0 w 18"/>
                <a:gd name="T5" fmla="*/ 16 h 25"/>
                <a:gd name="T6" fmla="*/ 9 w 18"/>
                <a:gd name="T7" fmla="*/ 0 h 25"/>
                <a:gd name="T8" fmla="*/ 18 w 18"/>
                <a:gd name="T9" fmla="*/ 16 h 25"/>
              </a:gdLst>
              <a:ahLst/>
              <a:cxnLst>
                <a:cxn ang="0">
                  <a:pos x="T0" y="T1"/>
                </a:cxn>
                <a:cxn ang="0">
                  <a:pos x="T2" y="T3"/>
                </a:cxn>
                <a:cxn ang="0">
                  <a:pos x="T4" y="T5"/>
                </a:cxn>
                <a:cxn ang="0">
                  <a:pos x="T6" y="T7"/>
                </a:cxn>
                <a:cxn ang="0">
                  <a:pos x="T8" y="T9"/>
                </a:cxn>
              </a:cxnLst>
              <a:rect l="0" t="0" r="r" b="b"/>
              <a:pathLst>
                <a:path w="18" h="25">
                  <a:moveTo>
                    <a:pt x="18" y="16"/>
                  </a:moveTo>
                  <a:cubicBezTo>
                    <a:pt x="18" y="21"/>
                    <a:pt x="14" y="25"/>
                    <a:pt x="9" y="25"/>
                  </a:cubicBezTo>
                  <a:cubicBezTo>
                    <a:pt x="4" y="25"/>
                    <a:pt x="0" y="21"/>
                    <a:pt x="0" y="16"/>
                  </a:cubicBezTo>
                  <a:cubicBezTo>
                    <a:pt x="0" y="11"/>
                    <a:pt x="9" y="0"/>
                    <a:pt x="9" y="0"/>
                  </a:cubicBezTo>
                  <a:cubicBezTo>
                    <a:pt x="9" y="0"/>
                    <a:pt x="18" y="11"/>
                    <a:pt x="18" y="1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5" name="Oval 105"/>
            <p:cNvSpPr>
              <a:spLocks noChangeArrowheads="1"/>
            </p:cNvSpPr>
            <p:nvPr/>
          </p:nvSpPr>
          <p:spPr bwMode="auto">
            <a:xfrm>
              <a:off x="4516438" y="161925"/>
              <a:ext cx="250825" cy="24765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6" name="Freeform 106"/>
            <p:cNvSpPr>
              <a:spLocks/>
            </p:cNvSpPr>
            <p:nvPr/>
          </p:nvSpPr>
          <p:spPr bwMode="auto">
            <a:xfrm>
              <a:off x="4587875" y="214313"/>
              <a:ext cx="109538" cy="142875"/>
            </a:xfrm>
            <a:custGeom>
              <a:avLst/>
              <a:gdLst>
                <a:gd name="T0" fmla="*/ 15 w 29"/>
                <a:gd name="T1" fmla="*/ 0 h 38"/>
                <a:gd name="T2" fmla="*/ 0 w 29"/>
                <a:gd name="T3" fmla="*/ 23 h 38"/>
                <a:gd name="T4" fmla="*/ 12 w 29"/>
                <a:gd name="T5" fmla="*/ 38 h 38"/>
                <a:gd name="T6" fmla="*/ 15 w 29"/>
                <a:gd name="T7" fmla="*/ 12 h 38"/>
                <a:gd name="T8" fmla="*/ 17 w 29"/>
                <a:gd name="T9" fmla="*/ 38 h 38"/>
                <a:gd name="T10" fmla="*/ 29 w 29"/>
                <a:gd name="T11" fmla="*/ 23 h 38"/>
                <a:gd name="T12" fmla="*/ 15 w 29"/>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15" y="0"/>
                  </a:moveTo>
                  <a:cubicBezTo>
                    <a:pt x="15" y="0"/>
                    <a:pt x="0" y="9"/>
                    <a:pt x="0" y="23"/>
                  </a:cubicBezTo>
                  <a:cubicBezTo>
                    <a:pt x="0" y="33"/>
                    <a:pt x="8" y="36"/>
                    <a:pt x="12" y="38"/>
                  </a:cubicBezTo>
                  <a:cubicBezTo>
                    <a:pt x="15" y="12"/>
                    <a:pt x="15" y="12"/>
                    <a:pt x="15" y="12"/>
                  </a:cubicBezTo>
                  <a:cubicBezTo>
                    <a:pt x="17" y="38"/>
                    <a:pt x="17" y="38"/>
                    <a:pt x="17" y="38"/>
                  </a:cubicBezTo>
                  <a:cubicBezTo>
                    <a:pt x="21" y="36"/>
                    <a:pt x="29" y="33"/>
                    <a:pt x="29" y="23"/>
                  </a:cubicBezTo>
                  <a:cubicBezTo>
                    <a:pt x="29" y="9"/>
                    <a:pt x="15" y="0"/>
                    <a:pt x="15"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7" name="Oval 107"/>
            <p:cNvSpPr>
              <a:spLocks noChangeArrowheads="1"/>
            </p:cNvSpPr>
            <p:nvPr/>
          </p:nvSpPr>
          <p:spPr bwMode="auto">
            <a:xfrm>
              <a:off x="6962775" y="-720725"/>
              <a:ext cx="225425" cy="225425"/>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8" name="Oval 108"/>
            <p:cNvSpPr>
              <a:spLocks noChangeArrowheads="1"/>
            </p:cNvSpPr>
            <p:nvPr/>
          </p:nvSpPr>
          <p:spPr bwMode="auto">
            <a:xfrm>
              <a:off x="7037388" y="-644525"/>
              <a:ext cx="79375" cy="77788"/>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9" name="Oval 109"/>
            <p:cNvSpPr>
              <a:spLocks noChangeArrowheads="1"/>
            </p:cNvSpPr>
            <p:nvPr/>
          </p:nvSpPr>
          <p:spPr bwMode="auto">
            <a:xfrm>
              <a:off x="7062788" y="-674688"/>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0" name="Freeform 110"/>
            <p:cNvSpPr>
              <a:spLocks/>
            </p:cNvSpPr>
            <p:nvPr/>
          </p:nvSpPr>
          <p:spPr bwMode="auto">
            <a:xfrm>
              <a:off x="7026275" y="-655638"/>
              <a:ext cx="22225" cy="22225"/>
            </a:xfrm>
            <a:custGeom>
              <a:avLst/>
              <a:gdLst>
                <a:gd name="T0" fmla="*/ 5 w 6"/>
                <a:gd name="T1" fmla="*/ 1 h 6"/>
                <a:gd name="T2" fmla="*/ 5 w 6"/>
                <a:gd name="T3" fmla="*/ 5 h 6"/>
                <a:gd name="T4" fmla="*/ 1 w 6"/>
                <a:gd name="T5" fmla="*/ 5 h 6"/>
                <a:gd name="T6" fmla="*/ 1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6" y="4"/>
                    <a:pt x="5" y="5"/>
                  </a:cubicBezTo>
                  <a:cubicBezTo>
                    <a:pt x="4" y="6"/>
                    <a:pt x="2" y="6"/>
                    <a:pt x="1" y="5"/>
                  </a:cubicBezTo>
                  <a:cubicBezTo>
                    <a:pt x="0" y="4"/>
                    <a:pt x="0" y="2"/>
                    <a:pt x="1" y="1"/>
                  </a:cubicBezTo>
                  <a:cubicBezTo>
                    <a:pt x="2" y="0"/>
                    <a:pt x="4" y="0"/>
                    <a:pt x="5" y="1"/>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1" name="Oval 111"/>
            <p:cNvSpPr>
              <a:spLocks noChangeArrowheads="1"/>
            </p:cNvSpPr>
            <p:nvPr/>
          </p:nvSpPr>
          <p:spPr bwMode="auto">
            <a:xfrm>
              <a:off x="7010400" y="-619125"/>
              <a:ext cx="19050"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2" name="Freeform 112"/>
            <p:cNvSpPr>
              <a:spLocks/>
            </p:cNvSpPr>
            <p:nvPr/>
          </p:nvSpPr>
          <p:spPr bwMode="auto">
            <a:xfrm>
              <a:off x="7026275" y="-581025"/>
              <a:ext cx="22225" cy="25400"/>
            </a:xfrm>
            <a:custGeom>
              <a:avLst/>
              <a:gdLst>
                <a:gd name="T0" fmla="*/ 1 w 6"/>
                <a:gd name="T1" fmla="*/ 2 h 7"/>
                <a:gd name="T2" fmla="*/ 5 w 6"/>
                <a:gd name="T3" fmla="*/ 2 h 7"/>
                <a:gd name="T4" fmla="*/ 5 w 6"/>
                <a:gd name="T5" fmla="*/ 6 h 7"/>
                <a:gd name="T6" fmla="*/ 1 w 6"/>
                <a:gd name="T7" fmla="*/ 6 h 7"/>
                <a:gd name="T8" fmla="*/ 1 w 6"/>
                <a:gd name="T9" fmla="*/ 2 h 7"/>
              </a:gdLst>
              <a:ahLst/>
              <a:cxnLst>
                <a:cxn ang="0">
                  <a:pos x="T0" y="T1"/>
                </a:cxn>
                <a:cxn ang="0">
                  <a:pos x="T2" y="T3"/>
                </a:cxn>
                <a:cxn ang="0">
                  <a:pos x="T4" y="T5"/>
                </a:cxn>
                <a:cxn ang="0">
                  <a:pos x="T6" y="T7"/>
                </a:cxn>
                <a:cxn ang="0">
                  <a:pos x="T8" y="T9"/>
                </a:cxn>
              </a:cxnLst>
              <a:rect l="0" t="0" r="r" b="b"/>
              <a:pathLst>
                <a:path w="6" h="7">
                  <a:moveTo>
                    <a:pt x="1" y="2"/>
                  </a:moveTo>
                  <a:cubicBezTo>
                    <a:pt x="2" y="0"/>
                    <a:pt x="4" y="0"/>
                    <a:pt x="5" y="2"/>
                  </a:cubicBezTo>
                  <a:cubicBezTo>
                    <a:pt x="6" y="3"/>
                    <a:pt x="6" y="5"/>
                    <a:pt x="5" y="6"/>
                  </a:cubicBezTo>
                  <a:cubicBezTo>
                    <a:pt x="4" y="7"/>
                    <a:pt x="2" y="7"/>
                    <a:pt x="1" y="6"/>
                  </a:cubicBezTo>
                  <a:cubicBezTo>
                    <a:pt x="0" y="5"/>
                    <a:pt x="0" y="3"/>
                    <a:pt x="1" y="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3" name="Oval 113"/>
            <p:cNvSpPr>
              <a:spLocks noChangeArrowheads="1"/>
            </p:cNvSpPr>
            <p:nvPr/>
          </p:nvSpPr>
          <p:spPr bwMode="auto">
            <a:xfrm>
              <a:off x="7062788" y="-561975"/>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4" name="Freeform 114"/>
            <p:cNvSpPr>
              <a:spLocks/>
            </p:cNvSpPr>
            <p:nvPr/>
          </p:nvSpPr>
          <p:spPr bwMode="auto">
            <a:xfrm>
              <a:off x="7100888" y="-581025"/>
              <a:ext cx="26988" cy="25400"/>
            </a:xfrm>
            <a:custGeom>
              <a:avLst/>
              <a:gdLst>
                <a:gd name="T0" fmla="*/ 2 w 7"/>
                <a:gd name="T1" fmla="*/ 6 h 7"/>
                <a:gd name="T2" fmla="*/ 2 w 7"/>
                <a:gd name="T3" fmla="*/ 2 h 7"/>
                <a:gd name="T4" fmla="*/ 6 w 7"/>
                <a:gd name="T5" fmla="*/ 2 h 7"/>
                <a:gd name="T6" fmla="*/ 6 w 7"/>
                <a:gd name="T7" fmla="*/ 6 h 7"/>
                <a:gd name="T8" fmla="*/ 2 w 7"/>
                <a:gd name="T9" fmla="*/ 6 h 7"/>
              </a:gdLst>
              <a:ahLst/>
              <a:cxnLst>
                <a:cxn ang="0">
                  <a:pos x="T0" y="T1"/>
                </a:cxn>
                <a:cxn ang="0">
                  <a:pos x="T2" y="T3"/>
                </a:cxn>
                <a:cxn ang="0">
                  <a:pos x="T4" y="T5"/>
                </a:cxn>
                <a:cxn ang="0">
                  <a:pos x="T6" y="T7"/>
                </a:cxn>
                <a:cxn ang="0">
                  <a:pos x="T8" y="T9"/>
                </a:cxn>
              </a:cxnLst>
              <a:rect l="0" t="0" r="r" b="b"/>
              <a:pathLst>
                <a:path w="7" h="7">
                  <a:moveTo>
                    <a:pt x="2" y="6"/>
                  </a:moveTo>
                  <a:cubicBezTo>
                    <a:pt x="0" y="5"/>
                    <a:pt x="0" y="3"/>
                    <a:pt x="2" y="2"/>
                  </a:cubicBezTo>
                  <a:cubicBezTo>
                    <a:pt x="3" y="0"/>
                    <a:pt x="5" y="0"/>
                    <a:pt x="6" y="2"/>
                  </a:cubicBezTo>
                  <a:cubicBezTo>
                    <a:pt x="7" y="3"/>
                    <a:pt x="7" y="5"/>
                    <a:pt x="6" y="6"/>
                  </a:cubicBezTo>
                  <a:cubicBezTo>
                    <a:pt x="5" y="7"/>
                    <a:pt x="3" y="7"/>
                    <a:pt x="2" y="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5" name="Oval 115"/>
            <p:cNvSpPr>
              <a:spLocks noChangeArrowheads="1"/>
            </p:cNvSpPr>
            <p:nvPr/>
          </p:nvSpPr>
          <p:spPr bwMode="auto">
            <a:xfrm>
              <a:off x="7119938" y="-619125"/>
              <a:ext cx="22225"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6" name="Freeform 116"/>
            <p:cNvSpPr>
              <a:spLocks/>
            </p:cNvSpPr>
            <p:nvPr/>
          </p:nvSpPr>
          <p:spPr bwMode="auto">
            <a:xfrm>
              <a:off x="7100888" y="-655638"/>
              <a:ext cx="26988" cy="22225"/>
            </a:xfrm>
            <a:custGeom>
              <a:avLst/>
              <a:gdLst>
                <a:gd name="T0" fmla="*/ 6 w 7"/>
                <a:gd name="T1" fmla="*/ 5 h 6"/>
                <a:gd name="T2" fmla="*/ 2 w 7"/>
                <a:gd name="T3" fmla="*/ 5 h 6"/>
                <a:gd name="T4" fmla="*/ 2 w 7"/>
                <a:gd name="T5" fmla="*/ 1 h 6"/>
                <a:gd name="T6" fmla="*/ 6 w 7"/>
                <a:gd name="T7" fmla="*/ 1 h 6"/>
                <a:gd name="T8" fmla="*/ 6 w 7"/>
                <a:gd name="T9" fmla="*/ 5 h 6"/>
              </a:gdLst>
              <a:ahLst/>
              <a:cxnLst>
                <a:cxn ang="0">
                  <a:pos x="T0" y="T1"/>
                </a:cxn>
                <a:cxn ang="0">
                  <a:pos x="T2" y="T3"/>
                </a:cxn>
                <a:cxn ang="0">
                  <a:pos x="T4" y="T5"/>
                </a:cxn>
                <a:cxn ang="0">
                  <a:pos x="T6" y="T7"/>
                </a:cxn>
                <a:cxn ang="0">
                  <a:pos x="T8" y="T9"/>
                </a:cxn>
              </a:cxnLst>
              <a:rect l="0" t="0" r="r" b="b"/>
              <a:pathLst>
                <a:path w="7" h="6">
                  <a:moveTo>
                    <a:pt x="6" y="5"/>
                  </a:moveTo>
                  <a:cubicBezTo>
                    <a:pt x="5" y="6"/>
                    <a:pt x="3" y="6"/>
                    <a:pt x="2" y="5"/>
                  </a:cubicBezTo>
                  <a:cubicBezTo>
                    <a:pt x="0" y="4"/>
                    <a:pt x="0" y="2"/>
                    <a:pt x="2" y="1"/>
                  </a:cubicBezTo>
                  <a:cubicBezTo>
                    <a:pt x="3" y="0"/>
                    <a:pt x="5" y="0"/>
                    <a:pt x="6" y="1"/>
                  </a:cubicBezTo>
                  <a:cubicBezTo>
                    <a:pt x="7" y="2"/>
                    <a:pt x="7" y="4"/>
                    <a:pt x="6" y="5"/>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grpSp>
        <p:nvGrpSpPr>
          <p:cNvPr id="136" name="组合 135"/>
          <p:cNvGrpSpPr/>
          <p:nvPr/>
        </p:nvGrpSpPr>
        <p:grpSpPr>
          <a:xfrm>
            <a:off x="5369005" y="4200886"/>
            <a:ext cx="1471487" cy="1433668"/>
            <a:chOff x="5516067" y="4200886"/>
            <a:chExt cx="1471487" cy="1433668"/>
          </a:xfrm>
        </p:grpSpPr>
        <p:sp>
          <p:nvSpPr>
            <p:cNvPr id="134" name="任意多边形 133"/>
            <p:cNvSpPr/>
            <p:nvPr/>
          </p:nvSpPr>
          <p:spPr>
            <a:xfrm>
              <a:off x="5564193" y="4200886"/>
              <a:ext cx="1423361" cy="1385542"/>
            </a:xfrm>
            <a:custGeom>
              <a:avLst/>
              <a:gdLst>
                <a:gd name="connsiteX0" fmla="*/ 665633 w 1313950"/>
                <a:gd name="connsiteY0" fmla="*/ 0 h 1279311"/>
                <a:gd name="connsiteX1" fmla="*/ 1210339 w 1313950"/>
                <a:gd name="connsiteY1" fmla="*/ 0 h 1279311"/>
                <a:gd name="connsiteX2" fmla="*/ 1313950 w 1313950"/>
                <a:gd name="connsiteY2" fmla="*/ 103611 h 1279311"/>
                <a:gd name="connsiteX3" fmla="*/ 1313950 w 1313950"/>
                <a:gd name="connsiteY3" fmla="*/ 1175700 h 1279311"/>
                <a:gd name="connsiteX4" fmla="*/ 1283603 w 1313950"/>
                <a:gd name="connsiteY4" fmla="*/ 1248964 h 1279311"/>
                <a:gd name="connsiteX5" fmla="*/ 1210339 w 1313950"/>
                <a:gd name="connsiteY5" fmla="*/ 1279311 h 1279311"/>
                <a:gd name="connsiteX6" fmla="*/ 103611 w 1313950"/>
                <a:gd name="connsiteY6" fmla="*/ 1279311 h 1279311"/>
                <a:gd name="connsiteX7" fmla="*/ 0 w 1313950"/>
                <a:gd name="connsiteY7" fmla="*/ 1175700 h 1279311"/>
                <a:gd name="connsiteX8" fmla="*/ 0 w 1313950"/>
                <a:gd name="connsiteY8" fmla="*/ 630996 h 1279311"/>
                <a:gd name="connsiteX9" fmla="*/ 562022 w 1313950"/>
                <a:gd name="connsiteY9" fmla="*/ 630996 h 1279311"/>
                <a:gd name="connsiteX10" fmla="*/ 665633 w 1313950"/>
                <a:gd name="connsiteY10" fmla="*/ 527385 h 127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3950" h="1279311">
                  <a:moveTo>
                    <a:pt x="665633" y="0"/>
                  </a:moveTo>
                  <a:lnTo>
                    <a:pt x="1210339" y="0"/>
                  </a:lnTo>
                  <a:cubicBezTo>
                    <a:pt x="1267562" y="0"/>
                    <a:pt x="1313950" y="46388"/>
                    <a:pt x="1313950" y="103611"/>
                  </a:cubicBezTo>
                  <a:lnTo>
                    <a:pt x="1313950" y="1175700"/>
                  </a:lnTo>
                  <a:cubicBezTo>
                    <a:pt x="1313950" y="1204312"/>
                    <a:pt x="1302353" y="1230214"/>
                    <a:pt x="1283603" y="1248964"/>
                  </a:cubicBezTo>
                  <a:cubicBezTo>
                    <a:pt x="1264853" y="1267714"/>
                    <a:pt x="1238950" y="1279311"/>
                    <a:pt x="1210339" y="1279311"/>
                  </a:cubicBezTo>
                  <a:lnTo>
                    <a:pt x="103611" y="1279311"/>
                  </a:lnTo>
                  <a:cubicBezTo>
                    <a:pt x="46388" y="1279311"/>
                    <a:pt x="0" y="1232923"/>
                    <a:pt x="0" y="1175700"/>
                  </a:cubicBezTo>
                  <a:lnTo>
                    <a:pt x="0" y="630996"/>
                  </a:lnTo>
                  <a:lnTo>
                    <a:pt x="562022" y="630996"/>
                  </a:lnTo>
                  <a:cubicBezTo>
                    <a:pt x="619246" y="630996"/>
                    <a:pt x="665633" y="584608"/>
                    <a:pt x="665633" y="527385"/>
                  </a:cubicBezTo>
                  <a:close/>
                </a:path>
              </a:pathLst>
            </a:custGeom>
            <a:solidFill>
              <a:srgbClr val="27627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08000" bIns="0" anchor="b"/>
            <a:lstStyle/>
            <a:p>
              <a:pPr algn="r">
                <a:defRPr/>
              </a:pPr>
              <a:endParaRPr lang="zh-CN" altLang="en-US" sz="3600" dirty="0">
                <a:latin typeface="Algerian" panose="04020705040A02060702" pitchFamily="82" charset="0"/>
                <a:ea typeface="迷你简粗倩" panose="03000509000000000000" pitchFamily="65" charset="-122"/>
              </a:endParaRPr>
            </a:p>
          </p:txBody>
        </p:sp>
        <p:sp>
          <p:nvSpPr>
            <p:cNvPr id="8" name="任意多边形 7"/>
            <p:cNvSpPr/>
            <p:nvPr/>
          </p:nvSpPr>
          <p:spPr>
            <a:xfrm>
              <a:off x="5516067" y="4249012"/>
              <a:ext cx="1423361" cy="1385542"/>
            </a:xfrm>
            <a:custGeom>
              <a:avLst/>
              <a:gdLst>
                <a:gd name="connsiteX0" fmla="*/ 665633 w 1313950"/>
                <a:gd name="connsiteY0" fmla="*/ 0 h 1279311"/>
                <a:gd name="connsiteX1" fmla="*/ 1210339 w 1313950"/>
                <a:gd name="connsiteY1" fmla="*/ 0 h 1279311"/>
                <a:gd name="connsiteX2" fmla="*/ 1313950 w 1313950"/>
                <a:gd name="connsiteY2" fmla="*/ 103611 h 1279311"/>
                <a:gd name="connsiteX3" fmla="*/ 1313950 w 1313950"/>
                <a:gd name="connsiteY3" fmla="*/ 1175700 h 1279311"/>
                <a:gd name="connsiteX4" fmla="*/ 1283603 w 1313950"/>
                <a:gd name="connsiteY4" fmla="*/ 1248964 h 1279311"/>
                <a:gd name="connsiteX5" fmla="*/ 1210339 w 1313950"/>
                <a:gd name="connsiteY5" fmla="*/ 1279311 h 1279311"/>
                <a:gd name="connsiteX6" fmla="*/ 103611 w 1313950"/>
                <a:gd name="connsiteY6" fmla="*/ 1279311 h 1279311"/>
                <a:gd name="connsiteX7" fmla="*/ 0 w 1313950"/>
                <a:gd name="connsiteY7" fmla="*/ 1175700 h 1279311"/>
                <a:gd name="connsiteX8" fmla="*/ 0 w 1313950"/>
                <a:gd name="connsiteY8" fmla="*/ 630996 h 1279311"/>
                <a:gd name="connsiteX9" fmla="*/ 562022 w 1313950"/>
                <a:gd name="connsiteY9" fmla="*/ 630996 h 1279311"/>
                <a:gd name="connsiteX10" fmla="*/ 665633 w 1313950"/>
                <a:gd name="connsiteY10" fmla="*/ 527385 h 127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3950" h="1279311">
                  <a:moveTo>
                    <a:pt x="665633" y="0"/>
                  </a:moveTo>
                  <a:lnTo>
                    <a:pt x="1210339" y="0"/>
                  </a:lnTo>
                  <a:cubicBezTo>
                    <a:pt x="1267562" y="0"/>
                    <a:pt x="1313950" y="46388"/>
                    <a:pt x="1313950" y="103611"/>
                  </a:cubicBezTo>
                  <a:lnTo>
                    <a:pt x="1313950" y="1175700"/>
                  </a:lnTo>
                  <a:cubicBezTo>
                    <a:pt x="1313950" y="1204312"/>
                    <a:pt x="1302353" y="1230214"/>
                    <a:pt x="1283603" y="1248964"/>
                  </a:cubicBezTo>
                  <a:cubicBezTo>
                    <a:pt x="1264853" y="1267714"/>
                    <a:pt x="1238950" y="1279311"/>
                    <a:pt x="1210339" y="1279311"/>
                  </a:cubicBezTo>
                  <a:lnTo>
                    <a:pt x="103611" y="1279311"/>
                  </a:lnTo>
                  <a:cubicBezTo>
                    <a:pt x="46388" y="1279311"/>
                    <a:pt x="0" y="1232923"/>
                    <a:pt x="0" y="1175700"/>
                  </a:cubicBezTo>
                  <a:lnTo>
                    <a:pt x="0" y="630996"/>
                  </a:lnTo>
                  <a:lnTo>
                    <a:pt x="562022" y="630996"/>
                  </a:lnTo>
                  <a:cubicBezTo>
                    <a:pt x="619246" y="630996"/>
                    <a:pt x="665633" y="584608"/>
                    <a:pt x="665633" y="527385"/>
                  </a:cubicBezTo>
                  <a:close/>
                </a:path>
              </a:pathLst>
            </a:custGeom>
            <a:solidFill>
              <a:srgbClr val="6BC9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08000" bIns="0" anchor="b"/>
            <a:lstStyle/>
            <a:p>
              <a:pPr algn="r">
                <a:defRPr/>
              </a:pPr>
              <a:endParaRPr lang="zh-CN" altLang="en-US" sz="3600" dirty="0">
                <a:latin typeface="Algerian" panose="04020705040A02060702" pitchFamily="82" charset="0"/>
                <a:ea typeface="迷你简粗倩" panose="03000509000000000000" pitchFamily="65" charset="-122"/>
              </a:endParaRPr>
            </a:p>
          </p:txBody>
        </p:sp>
      </p:grpSp>
      <p:grpSp>
        <p:nvGrpSpPr>
          <p:cNvPr id="14" name="组合 13"/>
          <p:cNvGrpSpPr/>
          <p:nvPr/>
        </p:nvGrpSpPr>
        <p:grpSpPr>
          <a:xfrm>
            <a:off x="5307898" y="2440120"/>
            <a:ext cx="1471487" cy="1433668"/>
            <a:chOff x="5454960" y="2440120"/>
            <a:chExt cx="1471487" cy="1433668"/>
          </a:xfrm>
        </p:grpSpPr>
        <p:sp>
          <p:nvSpPr>
            <p:cNvPr id="135" name="任意多边形 134"/>
            <p:cNvSpPr/>
            <p:nvPr/>
          </p:nvSpPr>
          <p:spPr>
            <a:xfrm>
              <a:off x="5503086" y="2440120"/>
              <a:ext cx="1423361" cy="1385542"/>
            </a:xfrm>
            <a:custGeom>
              <a:avLst/>
              <a:gdLst>
                <a:gd name="connsiteX0" fmla="*/ 30347 w 1313950"/>
                <a:gd name="connsiteY0" fmla="*/ 30347 h 1279311"/>
                <a:gd name="connsiteX1" fmla="*/ 103611 w 1313950"/>
                <a:gd name="connsiteY1" fmla="*/ 0 h 1279311"/>
                <a:gd name="connsiteX2" fmla="*/ 1210339 w 1313950"/>
                <a:gd name="connsiteY2" fmla="*/ 0 h 1279311"/>
                <a:gd name="connsiteX3" fmla="*/ 1313950 w 1313950"/>
                <a:gd name="connsiteY3" fmla="*/ 103611 h 1279311"/>
                <a:gd name="connsiteX4" fmla="*/ 1313950 w 1313950"/>
                <a:gd name="connsiteY4" fmla="*/ 648315 h 1279311"/>
                <a:gd name="connsiteX5" fmla="*/ 751928 w 1313950"/>
                <a:gd name="connsiteY5" fmla="*/ 648315 h 1279311"/>
                <a:gd name="connsiteX6" fmla="*/ 648317 w 1313950"/>
                <a:gd name="connsiteY6" fmla="*/ 751926 h 1279311"/>
                <a:gd name="connsiteX7" fmla="*/ 648317 w 1313950"/>
                <a:gd name="connsiteY7" fmla="*/ 1279311 h 1279311"/>
                <a:gd name="connsiteX8" fmla="*/ 103611 w 1313950"/>
                <a:gd name="connsiteY8" fmla="*/ 1279311 h 1279311"/>
                <a:gd name="connsiteX9" fmla="*/ 0 w 1313950"/>
                <a:gd name="connsiteY9" fmla="*/ 1175700 h 1279311"/>
                <a:gd name="connsiteX10" fmla="*/ 0 w 1313950"/>
                <a:gd name="connsiteY10" fmla="*/ 103611 h 1279311"/>
                <a:gd name="connsiteX11" fmla="*/ 30347 w 1313950"/>
                <a:gd name="connsiteY11" fmla="*/ 30347 h 127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3950" h="1279311">
                  <a:moveTo>
                    <a:pt x="30347" y="30347"/>
                  </a:moveTo>
                  <a:cubicBezTo>
                    <a:pt x="49097" y="11597"/>
                    <a:pt x="75000" y="0"/>
                    <a:pt x="103611" y="0"/>
                  </a:cubicBezTo>
                  <a:lnTo>
                    <a:pt x="1210339" y="0"/>
                  </a:lnTo>
                  <a:cubicBezTo>
                    <a:pt x="1267562" y="0"/>
                    <a:pt x="1313950" y="46388"/>
                    <a:pt x="1313950" y="103611"/>
                  </a:cubicBezTo>
                  <a:lnTo>
                    <a:pt x="1313950" y="648315"/>
                  </a:lnTo>
                  <a:lnTo>
                    <a:pt x="751928" y="648315"/>
                  </a:lnTo>
                  <a:cubicBezTo>
                    <a:pt x="694704" y="648315"/>
                    <a:pt x="648317" y="694703"/>
                    <a:pt x="648317" y="751926"/>
                  </a:cubicBezTo>
                  <a:lnTo>
                    <a:pt x="648317" y="1279311"/>
                  </a:lnTo>
                  <a:lnTo>
                    <a:pt x="103611" y="1279311"/>
                  </a:lnTo>
                  <a:cubicBezTo>
                    <a:pt x="46388" y="1279311"/>
                    <a:pt x="0" y="1232923"/>
                    <a:pt x="0" y="1175700"/>
                  </a:cubicBezTo>
                  <a:lnTo>
                    <a:pt x="0" y="103611"/>
                  </a:lnTo>
                  <a:cubicBezTo>
                    <a:pt x="0" y="74999"/>
                    <a:pt x="11597" y="49097"/>
                    <a:pt x="30347" y="30347"/>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0" bIns="0"/>
            <a:lstStyle/>
            <a:p>
              <a:pPr>
                <a:defRPr/>
              </a:pPr>
              <a:endParaRPr lang="zh-CN" altLang="en-US" sz="3600" dirty="0">
                <a:latin typeface="Algerian" panose="04020705040A02060702" pitchFamily="82" charset="0"/>
                <a:ea typeface="迷你简粗倩" panose="03000509000000000000" pitchFamily="65" charset="-122"/>
              </a:endParaRPr>
            </a:p>
          </p:txBody>
        </p:sp>
        <p:sp>
          <p:nvSpPr>
            <p:cNvPr id="6" name="任意多边形 5"/>
            <p:cNvSpPr/>
            <p:nvPr/>
          </p:nvSpPr>
          <p:spPr>
            <a:xfrm>
              <a:off x="5454960" y="2488246"/>
              <a:ext cx="1423361" cy="1385542"/>
            </a:xfrm>
            <a:custGeom>
              <a:avLst/>
              <a:gdLst>
                <a:gd name="connsiteX0" fmla="*/ 30347 w 1313950"/>
                <a:gd name="connsiteY0" fmla="*/ 30347 h 1279311"/>
                <a:gd name="connsiteX1" fmla="*/ 103611 w 1313950"/>
                <a:gd name="connsiteY1" fmla="*/ 0 h 1279311"/>
                <a:gd name="connsiteX2" fmla="*/ 1210339 w 1313950"/>
                <a:gd name="connsiteY2" fmla="*/ 0 h 1279311"/>
                <a:gd name="connsiteX3" fmla="*/ 1313950 w 1313950"/>
                <a:gd name="connsiteY3" fmla="*/ 103611 h 1279311"/>
                <a:gd name="connsiteX4" fmla="*/ 1313950 w 1313950"/>
                <a:gd name="connsiteY4" fmla="*/ 648315 h 1279311"/>
                <a:gd name="connsiteX5" fmla="*/ 751928 w 1313950"/>
                <a:gd name="connsiteY5" fmla="*/ 648315 h 1279311"/>
                <a:gd name="connsiteX6" fmla="*/ 648317 w 1313950"/>
                <a:gd name="connsiteY6" fmla="*/ 751926 h 1279311"/>
                <a:gd name="connsiteX7" fmla="*/ 648317 w 1313950"/>
                <a:gd name="connsiteY7" fmla="*/ 1279311 h 1279311"/>
                <a:gd name="connsiteX8" fmla="*/ 103611 w 1313950"/>
                <a:gd name="connsiteY8" fmla="*/ 1279311 h 1279311"/>
                <a:gd name="connsiteX9" fmla="*/ 0 w 1313950"/>
                <a:gd name="connsiteY9" fmla="*/ 1175700 h 1279311"/>
                <a:gd name="connsiteX10" fmla="*/ 0 w 1313950"/>
                <a:gd name="connsiteY10" fmla="*/ 103611 h 1279311"/>
                <a:gd name="connsiteX11" fmla="*/ 30347 w 1313950"/>
                <a:gd name="connsiteY11" fmla="*/ 30347 h 127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3950" h="1279311">
                  <a:moveTo>
                    <a:pt x="30347" y="30347"/>
                  </a:moveTo>
                  <a:cubicBezTo>
                    <a:pt x="49097" y="11597"/>
                    <a:pt x="75000" y="0"/>
                    <a:pt x="103611" y="0"/>
                  </a:cubicBezTo>
                  <a:lnTo>
                    <a:pt x="1210339" y="0"/>
                  </a:lnTo>
                  <a:cubicBezTo>
                    <a:pt x="1267562" y="0"/>
                    <a:pt x="1313950" y="46388"/>
                    <a:pt x="1313950" y="103611"/>
                  </a:cubicBezTo>
                  <a:lnTo>
                    <a:pt x="1313950" y="648315"/>
                  </a:lnTo>
                  <a:lnTo>
                    <a:pt x="751928" y="648315"/>
                  </a:lnTo>
                  <a:cubicBezTo>
                    <a:pt x="694704" y="648315"/>
                    <a:pt x="648317" y="694703"/>
                    <a:pt x="648317" y="751926"/>
                  </a:cubicBezTo>
                  <a:lnTo>
                    <a:pt x="648317" y="1279311"/>
                  </a:lnTo>
                  <a:lnTo>
                    <a:pt x="103611" y="1279311"/>
                  </a:lnTo>
                  <a:cubicBezTo>
                    <a:pt x="46388" y="1279311"/>
                    <a:pt x="0" y="1232923"/>
                    <a:pt x="0" y="1175700"/>
                  </a:cubicBezTo>
                  <a:lnTo>
                    <a:pt x="0" y="103611"/>
                  </a:lnTo>
                  <a:cubicBezTo>
                    <a:pt x="0" y="74999"/>
                    <a:pt x="11597" y="49097"/>
                    <a:pt x="30347" y="30347"/>
                  </a:cubicBezTo>
                  <a:close/>
                </a:path>
              </a:pathLst>
            </a:custGeom>
            <a:solidFill>
              <a:srgbClr val="93BF26"/>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0" bIns="0"/>
            <a:lstStyle/>
            <a:p>
              <a:pPr>
                <a:defRPr/>
              </a:pPr>
              <a:endParaRPr lang="zh-CN" altLang="en-US" sz="3600" dirty="0">
                <a:latin typeface="Algerian" panose="04020705040A02060702" pitchFamily="82" charset="0"/>
                <a:ea typeface="迷你简粗倩" panose="03000509000000000000" pitchFamily="65" charset="-122"/>
              </a:endParaRPr>
            </a:p>
          </p:txBody>
        </p:sp>
      </p:grpSp>
      <p:grpSp>
        <p:nvGrpSpPr>
          <p:cNvPr id="15" name="组合 14"/>
          <p:cNvGrpSpPr/>
          <p:nvPr/>
        </p:nvGrpSpPr>
        <p:grpSpPr>
          <a:xfrm>
            <a:off x="6200433" y="3265147"/>
            <a:ext cx="1433668" cy="1471487"/>
            <a:chOff x="6419684" y="3265147"/>
            <a:chExt cx="1433668" cy="1471487"/>
          </a:xfrm>
        </p:grpSpPr>
        <p:sp>
          <p:nvSpPr>
            <p:cNvPr id="130" name="任意多边形 129"/>
            <p:cNvSpPr/>
            <p:nvPr/>
          </p:nvSpPr>
          <p:spPr>
            <a:xfrm>
              <a:off x="6467810" y="3265147"/>
              <a:ext cx="1385542" cy="1423361"/>
            </a:xfrm>
            <a:custGeom>
              <a:avLst/>
              <a:gdLst>
                <a:gd name="connsiteX0" fmla="*/ 103611 w 1279311"/>
                <a:gd name="connsiteY0" fmla="*/ 0 h 1313951"/>
                <a:gd name="connsiteX1" fmla="*/ 1175700 w 1279311"/>
                <a:gd name="connsiteY1" fmla="*/ 0 h 1313951"/>
                <a:gd name="connsiteX2" fmla="*/ 1248964 w 1279311"/>
                <a:gd name="connsiteY2" fmla="*/ 30347 h 1313951"/>
                <a:gd name="connsiteX3" fmla="*/ 1279311 w 1279311"/>
                <a:gd name="connsiteY3" fmla="*/ 103611 h 1313951"/>
                <a:gd name="connsiteX4" fmla="*/ 1279311 w 1279311"/>
                <a:gd name="connsiteY4" fmla="*/ 1210340 h 1313951"/>
                <a:gd name="connsiteX5" fmla="*/ 1175700 w 1279311"/>
                <a:gd name="connsiteY5" fmla="*/ 1313951 h 1313951"/>
                <a:gd name="connsiteX6" fmla="*/ 630996 w 1279311"/>
                <a:gd name="connsiteY6" fmla="*/ 1313951 h 1313951"/>
                <a:gd name="connsiteX7" fmla="*/ 630996 w 1279311"/>
                <a:gd name="connsiteY7" fmla="*/ 751929 h 1313951"/>
                <a:gd name="connsiteX8" fmla="*/ 527385 w 1279311"/>
                <a:gd name="connsiteY8" fmla="*/ 648318 h 1313951"/>
                <a:gd name="connsiteX9" fmla="*/ 0 w 1279311"/>
                <a:gd name="connsiteY9" fmla="*/ 648318 h 1313951"/>
                <a:gd name="connsiteX10" fmla="*/ 0 w 1279311"/>
                <a:gd name="connsiteY10" fmla="*/ 103611 h 1313951"/>
                <a:gd name="connsiteX11" fmla="*/ 103611 w 1279311"/>
                <a:gd name="connsiteY11" fmla="*/ 0 h 131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9311" h="1313951">
                  <a:moveTo>
                    <a:pt x="103611" y="0"/>
                  </a:moveTo>
                  <a:lnTo>
                    <a:pt x="1175700" y="0"/>
                  </a:lnTo>
                  <a:cubicBezTo>
                    <a:pt x="1204312" y="0"/>
                    <a:pt x="1230214" y="11597"/>
                    <a:pt x="1248964" y="30347"/>
                  </a:cubicBezTo>
                  <a:cubicBezTo>
                    <a:pt x="1267714" y="49097"/>
                    <a:pt x="1279311" y="75000"/>
                    <a:pt x="1279311" y="103611"/>
                  </a:cubicBezTo>
                  <a:lnTo>
                    <a:pt x="1279311" y="1210340"/>
                  </a:lnTo>
                  <a:cubicBezTo>
                    <a:pt x="1279311" y="1267563"/>
                    <a:pt x="1232923" y="1313951"/>
                    <a:pt x="1175700" y="1313951"/>
                  </a:cubicBezTo>
                  <a:lnTo>
                    <a:pt x="630996" y="1313951"/>
                  </a:lnTo>
                  <a:lnTo>
                    <a:pt x="630996" y="751929"/>
                  </a:lnTo>
                  <a:cubicBezTo>
                    <a:pt x="630996" y="694705"/>
                    <a:pt x="584608" y="648318"/>
                    <a:pt x="527385" y="648318"/>
                  </a:cubicBezTo>
                  <a:lnTo>
                    <a:pt x="0" y="648318"/>
                  </a:lnTo>
                  <a:lnTo>
                    <a:pt x="0" y="103611"/>
                  </a:lnTo>
                  <a:cubicBezTo>
                    <a:pt x="0" y="46388"/>
                    <a:pt x="46388" y="0"/>
                    <a:pt x="103611" y="0"/>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08000" bIns="0"/>
            <a:lstStyle/>
            <a:p>
              <a:pPr algn="r">
                <a:defRPr/>
              </a:pPr>
              <a:r>
                <a:rPr lang="en-US" altLang="zh-CN" sz="3600" dirty="0">
                  <a:latin typeface="Algerian" panose="04020705040A02060702" pitchFamily="82" charset="0"/>
                  <a:ea typeface="迷你简粗倩" panose="03000509000000000000" pitchFamily="65" charset="-122"/>
                </a:rPr>
                <a:t>02</a:t>
              </a:r>
              <a:endParaRPr lang="zh-CN" altLang="en-US" sz="3600" dirty="0">
                <a:latin typeface="Algerian" panose="04020705040A02060702" pitchFamily="82" charset="0"/>
                <a:ea typeface="迷你简粗倩" panose="03000509000000000000" pitchFamily="65" charset="-122"/>
              </a:endParaRPr>
            </a:p>
          </p:txBody>
        </p:sp>
        <p:sp>
          <p:nvSpPr>
            <p:cNvPr id="7" name="任意多边形 6"/>
            <p:cNvSpPr/>
            <p:nvPr/>
          </p:nvSpPr>
          <p:spPr>
            <a:xfrm>
              <a:off x="6419684" y="3313273"/>
              <a:ext cx="1385542" cy="1423361"/>
            </a:xfrm>
            <a:custGeom>
              <a:avLst/>
              <a:gdLst>
                <a:gd name="connsiteX0" fmla="*/ 103611 w 1279311"/>
                <a:gd name="connsiteY0" fmla="*/ 0 h 1313951"/>
                <a:gd name="connsiteX1" fmla="*/ 1175700 w 1279311"/>
                <a:gd name="connsiteY1" fmla="*/ 0 h 1313951"/>
                <a:gd name="connsiteX2" fmla="*/ 1248964 w 1279311"/>
                <a:gd name="connsiteY2" fmla="*/ 30347 h 1313951"/>
                <a:gd name="connsiteX3" fmla="*/ 1279311 w 1279311"/>
                <a:gd name="connsiteY3" fmla="*/ 103611 h 1313951"/>
                <a:gd name="connsiteX4" fmla="*/ 1279311 w 1279311"/>
                <a:gd name="connsiteY4" fmla="*/ 1210340 h 1313951"/>
                <a:gd name="connsiteX5" fmla="*/ 1175700 w 1279311"/>
                <a:gd name="connsiteY5" fmla="*/ 1313951 h 1313951"/>
                <a:gd name="connsiteX6" fmla="*/ 630996 w 1279311"/>
                <a:gd name="connsiteY6" fmla="*/ 1313951 h 1313951"/>
                <a:gd name="connsiteX7" fmla="*/ 630996 w 1279311"/>
                <a:gd name="connsiteY7" fmla="*/ 751929 h 1313951"/>
                <a:gd name="connsiteX8" fmla="*/ 527385 w 1279311"/>
                <a:gd name="connsiteY8" fmla="*/ 648318 h 1313951"/>
                <a:gd name="connsiteX9" fmla="*/ 0 w 1279311"/>
                <a:gd name="connsiteY9" fmla="*/ 648318 h 1313951"/>
                <a:gd name="connsiteX10" fmla="*/ 0 w 1279311"/>
                <a:gd name="connsiteY10" fmla="*/ 103611 h 1313951"/>
                <a:gd name="connsiteX11" fmla="*/ 103611 w 1279311"/>
                <a:gd name="connsiteY11" fmla="*/ 0 h 131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9311" h="1313951">
                  <a:moveTo>
                    <a:pt x="103611" y="0"/>
                  </a:moveTo>
                  <a:lnTo>
                    <a:pt x="1175700" y="0"/>
                  </a:lnTo>
                  <a:cubicBezTo>
                    <a:pt x="1204312" y="0"/>
                    <a:pt x="1230214" y="11597"/>
                    <a:pt x="1248964" y="30347"/>
                  </a:cubicBezTo>
                  <a:cubicBezTo>
                    <a:pt x="1267714" y="49097"/>
                    <a:pt x="1279311" y="75000"/>
                    <a:pt x="1279311" y="103611"/>
                  </a:cubicBezTo>
                  <a:lnTo>
                    <a:pt x="1279311" y="1210340"/>
                  </a:lnTo>
                  <a:cubicBezTo>
                    <a:pt x="1279311" y="1267563"/>
                    <a:pt x="1232923" y="1313951"/>
                    <a:pt x="1175700" y="1313951"/>
                  </a:cubicBezTo>
                  <a:lnTo>
                    <a:pt x="630996" y="1313951"/>
                  </a:lnTo>
                  <a:lnTo>
                    <a:pt x="630996" y="751929"/>
                  </a:lnTo>
                  <a:cubicBezTo>
                    <a:pt x="630996" y="694705"/>
                    <a:pt x="584608" y="648318"/>
                    <a:pt x="527385" y="648318"/>
                  </a:cubicBezTo>
                  <a:lnTo>
                    <a:pt x="0" y="648318"/>
                  </a:lnTo>
                  <a:lnTo>
                    <a:pt x="0" y="103611"/>
                  </a:lnTo>
                  <a:cubicBezTo>
                    <a:pt x="0" y="46388"/>
                    <a:pt x="46388" y="0"/>
                    <a:pt x="103611" y="0"/>
                  </a:cubicBezTo>
                  <a:close/>
                </a:path>
              </a:pathLst>
            </a:custGeom>
            <a:solidFill>
              <a:srgbClr val="B8D8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08000" bIns="0"/>
            <a:lstStyle/>
            <a:p>
              <a:pPr algn="r">
                <a:defRPr/>
              </a:pPr>
              <a:endParaRPr lang="zh-CN" altLang="en-US" sz="3600" dirty="0">
                <a:latin typeface="Algerian" panose="04020705040A02060702" pitchFamily="82" charset="0"/>
                <a:ea typeface="迷你简粗倩" panose="03000509000000000000" pitchFamily="65" charset="-122"/>
              </a:endParaRPr>
            </a:p>
          </p:txBody>
        </p:sp>
      </p:grpSp>
      <p:grpSp>
        <p:nvGrpSpPr>
          <p:cNvPr id="4" name="组合 3"/>
          <p:cNvGrpSpPr/>
          <p:nvPr/>
        </p:nvGrpSpPr>
        <p:grpSpPr>
          <a:xfrm>
            <a:off x="4488789" y="3295416"/>
            <a:ext cx="1433668" cy="1471487"/>
            <a:chOff x="4488789" y="3295416"/>
            <a:chExt cx="1433668" cy="1471487"/>
          </a:xfrm>
        </p:grpSpPr>
        <p:sp>
          <p:nvSpPr>
            <p:cNvPr id="137" name="任意多边形 136"/>
            <p:cNvSpPr/>
            <p:nvPr/>
          </p:nvSpPr>
          <p:spPr>
            <a:xfrm>
              <a:off x="4536915" y="3295416"/>
              <a:ext cx="1385542" cy="1423361"/>
            </a:xfrm>
            <a:custGeom>
              <a:avLst/>
              <a:gdLst>
                <a:gd name="connsiteX0" fmla="*/ 103611 w 1279311"/>
                <a:gd name="connsiteY0" fmla="*/ 0 h 1313951"/>
                <a:gd name="connsiteX1" fmla="*/ 648315 w 1279311"/>
                <a:gd name="connsiteY1" fmla="*/ 0 h 1313951"/>
                <a:gd name="connsiteX2" fmla="*/ 648315 w 1279311"/>
                <a:gd name="connsiteY2" fmla="*/ 562023 h 1313951"/>
                <a:gd name="connsiteX3" fmla="*/ 751926 w 1279311"/>
                <a:gd name="connsiteY3" fmla="*/ 665634 h 1313951"/>
                <a:gd name="connsiteX4" fmla="*/ 1279311 w 1279311"/>
                <a:gd name="connsiteY4" fmla="*/ 665634 h 1313951"/>
                <a:gd name="connsiteX5" fmla="*/ 1279311 w 1279311"/>
                <a:gd name="connsiteY5" fmla="*/ 1210340 h 1313951"/>
                <a:gd name="connsiteX6" fmla="*/ 1175700 w 1279311"/>
                <a:gd name="connsiteY6" fmla="*/ 1313951 h 1313951"/>
                <a:gd name="connsiteX7" fmla="*/ 103611 w 1279311"/>
                <a:gd name="connsiteY7" fmla="*/ 1313951 h 1313951"/>
                <a:gd name="connsiteX8" fmla="*/ 30347 w 1279311"/>
                <a:gd name="connsiteY8" fmla="*/ 1283604 h 1313951"/>
                <a:gd name="connsiteX9" fmla="*/ 0 w 1279311"/>
                <a:gd name="connsiteY9" fmla="*/ 1210340 h 1313951"/>
                <a:gd name="connsiteX10" fmla="*/ 0 w 1279311"/>
                <a:gd name="connsiteY10" fmla="*/ 103611 h 1313951"/>
                <a:gd name="connsiteX11" fmla="*/ 103611 w 1279311"/>
                <a:gd name="connsiteY11" fmla="*/ 0 h 131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9311" h="1313951">
                  <a:moveTo>
                    <a:pt x="103611" y="0"/>
                  </a:moveTo>
                  <a:lnTo>
                    <a:pt x="648315" y="0"/>
                  </a:lnTo>
                  <a:lnTo>
                    <a:pt x="648315" y="562023"/>
                  </a:lnTo>
                  <a:cubicBezTo>
                    <a:pt x="648315" y="619247"/>
                    <a:pt x="694703" y="665634"/>
                    <a:pt x="751926" y="665634"/>
                  </a:cubicBezTo>
                  <a:lnTo>
                    <a:pt x="1279311" y="665634"/>
                  </a:lnTo>
                  <a:lnTo>
                    <a:pt x="1279311" y="1210340"/>
                  </a:lnTo>
                  <a:cubicBezTo>
                    <a:pt x="1279311" y="1267563"/>
                    <a:pt x="1232923" y="1313951"/>
                    <a:pt x="1175700" y="1313951"/>
                  </a:cubicBezTo>
                  <a:lnTo>
                    <a:pt x="103611" y="1313951"/>
                  </a:lnTo>
                  <a:cubicBezTo>
                    <a:pt x="74999" y="1313951"/>
                    <a:pt x="49097" y="1302354"/>
                    <a:pt x="30347" y="1283604"/>
                  </a:cubicBezTo>
                  <a:cubicBezTo>
                    <a:pt x="11597" y="1264854"/>
                    <a:pt x="0" y="1238951"/>
                    <a:pt x="0" y="1210340"/>
                  </a:cubicBezTo>
                  <a:lnTo>
                    <a:pt x="0" y="103611"/>
                  </a:lnTo>
                  <a:cubicBezTo>
                    <a:pt x="0" y="46388"/>
                    <a:pt x="46388" y="0"/>
                    <a:pt x="103611" y="0"/>
                  </a:cubicBezTo>
                  <a:close/>
                </a:path>
              </a:pathLst>
            </a:custGeom>
            <a:solidFill>
              <a:srgbClr val="6BC9C0"/>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0" bIns="0" anchor="b"/>
            <a:lstStyle/>
            <a:p>
              <a:pPr>
                <a:defRPr/>
              </a:pPr>
              <a:r>
                <a:rPr lang="en-US" altLang="zh-CN" sz="3600" dirty="0">
                  <a:latin typeface="Algerian" panose="04020705040A02060702" pitchFamily="82" charset="0"/>
                  <a:ea typeface="迷你简粗倩" panose="03000509000000000000" pitchFamily="65" charset="-122"/>
                </a:rPr>
                <a:t>04</a:t>
              </a:r>
              <a:endParaRPr lang="zh-CN" altLang="en-US" sz="3600" dirty="0">
                <a:latin typeface="Algerian" panose="04020705040A02060702" pitchFamily="82" charset="0"/>
                <a:ea typeface="迷你简粗倩" panose="03000509000000000000" pitchFamily="65" charset="-122"/>
              </a:endParaRPr>
            </a:p>
          </p:txBody>
        </p:sp>
        <p:sp>
          <p:nvSpPr>
            <p:cNvPr id="9" name="任意多边形 8"/>
            <p:cNvSpPr/>
            <p:nvPr/>
          </p:nvSpPr>
          <p:spPr>
            <a:xfrm>
              <a:off x="4488789" y="3343542"/>
              <a:ext cx="1385542" cy="1423361"/>
            </a:xfrm>
            <a:custGeom>
              <a:avLst/>
              <a:gdLst>
                <a:gd name="connsiteX0" fmla="*/ 103611 w 1279311"/>
                <a:gd name="connsiteY0" fmla="*/ 0 h 1313951"/>
                <a:gd name="connsiteX1" fmla="*/ 648315 w 1279311"/>
                <a:gd name="connsiteY1" fmla="*/ 0 h 1313951"/>
                <a:gd name="connsiteX2" fmla="*/ 648315 w 1279311"/>
                <a:gd name="connsiteY2" fmla="*/ 562023 h 1313951"/>
                <a:gd name="connsiteX3" fmla="*/ 751926 w 1279311"/>
                <a:gd name="connsiteY3" fmla="*/ 665634 h 1313951"/>
                <a:gd name="connsiteX4" fmla="*/ 1279311 w 1279311"/>
                <a:gd name="connsiteY4" fmla="*/ 665634 h 1313951"/>
                <a:gd name="connsiteX5" fmla="*/ 1279311 w 1279311"/>
                <a:gd name="connsiteY5" fmla="*/ 1210340 h 1313951"/>
                <a:gd name="connsiteX6" fmla="*/ 1175700 w 1279311"/>
                <a:gd name="connsiteY6" fmla="*/ 1313951 h 1313951"/>
                <a:gd name="connsiteX7" fmla="*/ 103611 w 1279311"/>
                <a:gd name="connsiteY7" fmla="*/ 1313951 h 1313951"/>
                <a:gd name="connsiteX8" fmla="*/ 30347 w 1279311"/>
                <a:gd name="connsiteY8" fmla="*/ 1283604 h 1313951"/>
                <a:gd name="connsiteX9" fmla="*/ 0 w 1279311"/>
                <a:gd name="connsiteY9" fmla="*/ 1210340 h 1313951"/>
                <a:gd name="connsiteX10" fmla="*/ 0 w 1279311"/>
                <a:gd name="connsiteY10" fmla="*/ 103611 h 1313951"/>
                <a:gd name="connsiteX11" fmla="*/ 103611 w 1279311"/>
                <a:gd name="connsiteY11" fmla="*/ 0 h 131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9311" h="1313951">
                  <a:moveTo>
                    <a:pt x="103611" y="0"/>
                  </a:moveTo>
                  <a:lnTo>
                    <a:pt x="648315" y="0"/>
                  </a:lnTo>
                  <a:lnTo>
                    <a:pt x="648315" y="562023"/>
                  </a:lnTo>
                  <a:cubicBezTo>
                    <a:pt x="648315" y="619247"/>
                    <a:pt x="694703" y="665634"/>
                    <a:pt x="751926" y="665634"/>
                  </a:cubicBezTo>
                  <a:lnTo>
                    <a:pt x="1279311" y="665634"/>
                  </a:lnTo>
                  <a:lnTo>
                    <a:pt x="1279311" y="1210340"/>
                  </a:lnTo>
                  <a:cubicBezTo>
                    <a:pt x="1279311" y="1267563"/>
                    <a:pt x="1232923" y="1313951"/>
                    <a:pt x="1175700" y="1313951"/>
                  </a:cubicBezTo>
                  <a:lnTo>
                    <a:pt x="103611" y="1313951"/>
                  </a:lnTo>
                  <a:cubicBezTo>
                    <a:pt x="74999" y="1313951"/>
                    <a:pt x="49097" y="1302354"/>
                    <a:pt x="30347" y="1283604"/>
                  </a:cubicBezTo>
                  <a:cubicBezTo>
                    <a:pt x="11597" y="1264854"/>
                    <a:pt x="0" y="1238951"/>
                    <a:pt x="0" y="1210340"/>
                  </a:cubicBezTo>
                  <a:lnTo>
                    <a:pt x="0" y="103611"/>
                  </a:lnTo>
                  <a:cubicBezTo>
                    <a:pt x="0" y="46388"/>
                    <a:pt x="46388" y="0"/>
                    <a:pt x="103611" y="0"/>
                  </a:cubicBezTo>
                  <a:close/>
                </a:path>
              </a:pathLst>
            </a:custGeom>
            <a:solidFill>
              <a:srgbClr val="27627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0" bIns="0" anchor="b"/>
            <a:lstStyle/>
            <a:p>
              <a:pPr>
                <a:defRPr/>
              </a:pPr>
              <a:endParaRPr lang="zh-CN" altLang="en-US" sz="3600" dirty="0">
                <a:latin typeface="Algerian" panose="04020705040A02060702" pitchFamily="82" charset="0"/>
                <a:ea typeface="迷你简粗倩" panose="03000509000000000000" pitchFamily="65" charset="-122"/>
              </a:endParaRPr>
            </a:p>
          </p:txBody>
        </p:sp>
      </p:grpSp>
      <p:sp>
        <p:nvSpPr>
          <p:cNvPr id="10" name="矩形 9"/>
          <p:cNvSpPr/>
          <p:nvPr/>
        </p:nvSpPr>
        <p:spPr>
          <a:xfrm>
            <a:off x="3386886" y="2574354"/>
            <a:ext cx="1921882" cy="699647"/>
          </a:xfrm>
          <a:prstGeom prst="rect">
            <a:avLst/>
          </a:prstGeom>
        </p:spPr>
        <p:txBody>
          <a:bodyPr anchor="ctr"/>
          <a:lstStyle/>
          <a:p>
            <a:pPr algn="just">
              <a:lnSpc>
                <a:spcPct val="120000"/>
              </a:lnSpc>
              <a:defRPr/>
            </a:pPr>
            <a:r>
              <a:rPr lang="zh-CN" altLang="en-US" sz="1600" dirty="0">
                <a:solidFill>
                  <a:srgbClr val="513D29"/>
                </a:solidFill>
                <a:latin typeface="微软雅黑" panose="020B0503020204020204" pitchFamily="34" charset="-122"/>
                <a:ea typeface="微软雅黑" panose="020B0503020204020204" pitchFamily="34" charset="-122"/>
              </a:rPr>
              <a:t>点击添加文本</a:t>
            </a:r>
            <a:r>
              <a:rPr lang="zh-CN" altLang="en-US" sz="1600" dirty="0" smtClean="0">
                <a:solidFill>
                  <a:srgbClr val="513D29"/>
                </a:solidFill>
                <a:latin typeface="微软雅黑" panose="020B0503020204020204" pitchFamily="34" charset="-122"/>
                <a:ea typeface="微软雅黑" panose="020B0503020204020204" pitchFamily="34" charset="-122"/>
              </a:rPr>
              <a:t>文字</a:t>
            </a:r>
            <a:endParaRPr lang="en-US" altLang="zh-CN" sz="1600" dirty="0" smtClean="0">
              <a:solidFill>
                <a:srgbClr val="513D29"/>
              </a:solidFill>
              <a:latin typeface="微软雅黑" panose="020B0503020204020204" pitchFamily="34" charset="-122"/>
              <a:ea typeface="微软雅黑" panose="020B0503020204020204" pitchFamily="34" charset="-122"/>
            </a:endParaRPr>
          </a:p>
          <a:p>
            <a:pPr algn="just">
              <a:lnSpc>
                <a:spcPct val="120000"/>
              </a:lnSpc>
              <a:defRPr/>
            </a:pPr>
            <a:r>
              <a:rPr lang="zh-CN" altLang="en-US" sz="1600" dirty="0">
                <a:solidFill>
                  <a:srgbClr val="513D29"/>
                </a:solidFill>
                <a:latin typeface="微软雅黑" panose="020B0503020204020204" pitchFamily="34" charset="-122"/>
                <a:ea typeface="微软雅黑" panose="020B0503020204020204" pitchFamily="34" charset="-122"/>
              </a:rPr>
              <a:t>点击添加文本文字</a:t>
            </a:r>
            <a:endParaRPr lang="zh-CN" alt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27" name="矩形 126"/>
          <p:cNvSpPr/>
          <p:nvPr/>
        </p:nvSpPr>
        <p:spPr>
          <a:xfrm>
            <a:off x="6883232" y="4886350"/>
            <a:ext cx="1921882" cy="699647"/>
          </a:xfrm>
          <a:prstGeom prst="rect">
            <a:avLst/>
          </a:prstGeom>
        </p:spPr>
        <p:txBody>
          <a:bodyPr anchor="ctr"/>
          <a:lstStyle/>
          <a:p>
            <a:pPr algn="just">
              <a:lnSpc>
                <a:spcPct val="120000"/>
              </a:lnSpc>
              <a:defRPr/>
            </a:pPr>
            <a:r>
              <a:rPr lang="zh-CN" altLang="en-US" sz="1600" dirty="0">
                <a:solidFill>
                  <a:srgbClr val="513D29"/>
                </a:solidFill>
                <a:latin typeface="微软雅黑" panose="020B0503020204020204" pitchFamily="34" charset="-122"/>
                <a:ea typeface="微软雅黑" panose="020B0503020204020204" pitchFamily="34" charset="-122"/>
              </a:rPr>
              <a:t>点击添加文本</a:t>
            </a:r>
            <a:r>
              <a:rPr lang="zh-CN" altLang="en-US" sz="1600" dirty="0" smtClean="0">
                <a:solidFill>
                  <a:srgbClr val="513D29"/>
                </a:solidFill>
                <a:latin typeface="微软雅黑" panose="020B0503020204020204" pitchFamily="34" charset="-122"/>
                <a:ea typeface="微软雅黑" panose="020B0503020204020204" pitchFamily="34" charset="-122"/>
              </a:rPr>
              <a:t>文字</a:t>
            </a:r>
            <a:endParaRPr lang="en-US" altLang="zh-CN" sz="1600" dirty="0" smtClean="0">
              <a:solidFill>
                <a:srgbClr val="513D29"/>
              </a:solidFill>
              <a:latin typeface="微软雅黑" panose="020B0503020204020204" pitchFamily="34" charset="-122"/>
              <a:ea typeface="微软雅黑" panose="020B0503020204020204" pitchFamily="34" charset="-122"/>
            </a:endParaRPr>
          </a:p>
          <a:p>
            <a:pPr algn="just">
              <a:lnSpc>
                <a:spcPct val="120000"/>
              </a:lnSpc>
              <a:defRPr/>
            </a:pPr>
            <a:r>
              <a:rPr lang="zh-CN" altLang="en-US" sz="1600" dirty="0">
                <a:solidFill>
                  <a:srgbClr val="513D29"/>
                </a:solidFill>
                <a:latin typeface="微软雅黑" panose="020B0503020204020204" pitchFamily="34" charset="-122"/>
                <a:ea typeface="微软雅黑" panose="020B0503020204020204" pitchFamily="34" charset="-122"/>
              </a:rPr>
              <a:t>点击添加文本文字</a:t>
            </a:r>
            <a:endParaRPr lang="zh-CN" alt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28" name="矩形 127"/>
          <p:cNvSpPr/>
          <p:nvPr/>
        </p:nvSpPr>
        <p:spPr>
          <a:xfrm>
            <a:off x="6883232" y="2574354"/>
            <a:ext cx="1921882" cy="699647"/>
          </a:xfrm>
          <a:prstGeom prst="rect">
            <a:avLst/>
          </a:prstGeom>
        </p:spPr>
        <p:txBody>
          <a:bodyPr anchor="ctr"/>
          <a:lstStyle/>
          <a:p>
            <a:pPr algn="just">
              <a:lnSpc>
                <a:spcPct val="120000"/>
              </a:lnSpc>
              <a:defRPr/>
            </a:pPr>
            <a:r>
              <a:rPr lang="zh-CN" altLang="en-US" sz="1600" dirty="0">
                <a:solidFill>
                  <a:srgbClr val="513D29"/>
                </a:solidFill>
                <a:latin typeface="微软雅黑" panose="020B0503020204020204" pitchFamily="34" charset="-122"/>
                <a:ea typeface="微软雅黑" panose="020B0503020204020204" pitchFamily="34" charset="-122"/>
              </a:rPr>
              <a:t>点击添加文本</a:t>
            </a:r>
            <a:r>
              <a:rPr lang="zh-CN" altLang="en-US" sz="1600" dirty="0" smtClean="0">
                <a:solidFill>
                  <a:srgbClr val="513D29"/>
                </a:solidFill>
                <a:latin typeface="微软雅黑" panose="020B0503020204020204" pitchFamily="34" charset="-122"/>
                <a:ea typeface="微软雅黑" panose="020B0503020204020204" pitchFamily="34" charset="-122"/>
              </a:rPr>
              <a:t>文字</a:t>
            </a:r>
            <a:endParaRPr lang="en-US" altLang="zh-CN" sz="1600" dirty="0" smtClean="0">
              <a:solidFill>
                <a:srgbClr val="513D29"/>
              </a:solidFill>
              <a:latin typeface="微软雅黑" panose="020B0503020204020204" pitchFamily="34" charset="-122"/>
              <a:ea typeface="微软雅黑" panose="020B0503020204020204" pitchFamily="34" charset="-122"/>
            </a:endParaRPr>
          </a:p>
          <a:p>
            <a:pPr algn="just">
              <a:lnSpc>
                <a:spcPct val="120000"/>
              </a:lnSpc>
              <a:defRPr/>
            </a:pPr>
            <a:r>
              <a:rPr lang="zh-CN" altLang="en-US" sz="1600" dirty="0">
                <a:solidFill>
                  <a:srgbClr val="513D29"/>
                </a:solidFill>
                <a:latin typeface="微软雅黑" panose="020B0503020204020204" pitchFamily="34" charset="-122"/>
                <a:ea typeface="微软雅黑" panose="020B0503020204020204" pitchFamily="34" charset="-122"/>
              </a:rPr>
              <a:t>点击添加文本文字</a:t>
            </a:r>
            <a:endParaRPr lang="zh-CN" alt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29" name="矩形 128"/>
          <p:cNvSpPr/>
          <p:nvPr/>
        </p:nvSpPr>
        <p:spPr>
          <a:xfrm>
            <a:off x="3386886" y="4886350"/>
            <a:ext cx="1921882" cy="699647"/>
          </a:xfrm>
          <a:prstGeom prst="rect">
            <a:avLst/>
          </a:prstGeom>
        </p:spPr>
        <p:txBody>
          <a:bodyPr anchor="ctr"/>
          <a:lstStyle/>
          <a:p>
            <a:pPr algn="just">
              <a:lnSpc>
                <a:spcPct val="120000"/>
              </a:lnSpc>
              <a:defRPr/>
            </a:pPr>
            <a:r>
              <a:rPr lang="zh-CN" altLang="en-US" sz="1600" dirty="0">
                <a:solidFill>
                  <a:srgbClr val="513D29"/>
                </a:solidFill>
                <a:latin typeface="微软雅黑" panose="020B0503020204020204" pitchFamily="34" charset="-122"/>
                <a:ea typeface="微软雅黑" panose="020B0503020204020204" pitchFamily="34" charset="-122"/>
              </a:rPr>
              <a:t>点击添加文本</a:t>
            </a:r>
            <a:r>
              <a:rPr lang="zh-CN" altLang="en-US" sz="1600" dirty="0" smtClean="0">
                <a:solidFill>
                  <a:srgbClr val="513D29"/>
                </a:solidFill>
                <a:latin typeface="微软雅黑" panose="020B0503020204020204" pitchFamily="34" charset="-122"/>
                <a:ea typeface="微软雅黑" panose="020B0503020204020204" pitchFamily="34" charset="-122"/>
              </a:rPr>
              <a:t>文字</a:t>
            </a:r>
            <a:endParaRPr lang="en-US" altLang="zh-CN" sz="1600" dirty="0" smtClean="0">
              <a:solidFill>
                <a:srgbClr val="513D29"/>
              </a:solidFill>
              <a:latin typeface="微软雅黑" panose="020B0503020204020204" pitchFamily="34" charset="-122"/>
              <a:ea typeface="微软雅黑" panose="020B0503020204020204" pitchFamily="34" charset="-122"/>
            </a:endParaRPr>
          </a:p>
          <a:p>
            <a:pPr algn="just">
              <a:lnSpc>
                <a:spcPct val="120000"/>
              </a:lnSpc>
              <a:defRPr/>
            </a:pPr>
            <a:r>
              <a:rPr lang="zh-CN" altLang="en-US" sz="1600" dirty="0">
                <a:solidFill>
                  <a:srgbClr val="513D29"/>
                </a:solidFill>
                <a:latin typeface="微软雅黑" panose="020B0503020204020204" pitchFamily="34" charset="-122"/>
                <a:ea typeface="微软雅黑" panose="020B0503020204020204" pitchFamily="34" charset="-122"/>
              </a:rPr>
              <a:t>点击添加文本文字</a:t>
            </a:r>
            <a:endParaRPr lang="zh-CN" alt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8" name="文本框 137"/>
          <p:cNvSpPr txBox="1"/>
          <p:nvPr/>
        </p:nvSpPr>
        <p:spPr>
          <a:xfrm>
            <a:off x="5526774" y="2511212"/>
            <a:ext cx="418704" cy="646331"/>
          </a:xfrm>
          <a:prstGeom prst="rect">
            <a:avLst/>
          </a:prstGeom>
          <a:noFill/>
        </p:spPr>
        <p:txBody>
          <a:bodyPr wrap="none" rtlCol="0">
            <a:spAutoFit/>
          </a:bodyPr>
          <a:lstStyle/>
          <a:p>
            <a:r>
              <a:rPr lang="en-US" altLang="zh-CN" sz="3600" dirty="0" smtClean="0">
                <a:solidFill>
                  <a:schemeClr val="bg1"/>
                </a:solidFill>
                <a:latin typeface="时尚中黑简体" panose="01010104010101010101" pitchFamily="2" charset="-122"/>
                <a:ea typeface="时尚中黑简体" panose="01010104010101010101" pitchFamily="2" charset="-122"/>
              </a:rPr>
              <a:t>1</a:t>
            </a:r>
            <a:endParaRPr lang="zh-CN" altLang="en-US" sz="3600" dirty="0">
              <a:solidFill>
                <a:schemeClr val="bg1"/>
              </a:solidFill>
              <a:latin typeface="时尚中黑简体" panose="01010104010101010101" pitchFamily="2" charset="-122"/>
              <a:ea typeface="时尚中黑简体" panose="01010104010101010101" pitchFamily="2" charset="-122"/>
            </a:endParaRPr>
          </a:p>
        </p:txBody>
      </p:sp>
      <p:sp>
        <p:nvSpPr>
          <p:cNvPr id="139" name="文本框 138"/>
          <p:cNvSpPr txBox="1"/>
          <p:nvPr/>
        </p:nvSpPr>
        <p:spPr>
          <a:xfrm>
            <a:off x="7023760" y="3316374"/>
            <a:ext cx="410810" cy="646331"/>
          </a:xfrm>
          <a:prstGeom prst="rect">
            <a:avLst/>
          </a:prstGeom>
          <a:noFill/>
        </p:spPr>
        <p:txBody>
          <a:bodyPr wrap="square" rtlCol="0">
            <a:spAutoFit/>
          </a:bodyPr>
          <a:lstStyle/>
          <a:p>
            <a:r>
              <a:rPr lang="en-US" altLang="zh-CN" sz="3600" dirty="0" smtClean="0">
                <a:solidFill>
                  <a:schemeClr val="bg1"/>
                </a:solidFill>
                <a:latin typeface="时尚中黑简体" panose="01010104010101010101" pitchFamily="2" charset="-122"/>
                <a:ea typeface="时尚中黑简体" panose="01010104010101010101" pitchFamily="2" charset="-122"/>
              </a:rPr>
              <a:t>2</a:t>
            </a:r>
            <a:endParaRPr lang="zh-CN" altLang="en-US" sz="3600" dirty="0">
              <a:solidFill>
                <a:schemeClr val="bg1"/>
              </a:solidFill>
              <a:latin typeface="时尚中黑简体" panose="01010104010101010101" pitchFamily="2" charset="-122"/>
              <a:ea typeface="时尚中黑简体" panose="01010104010101010101" pitchFamily="2" charset="-122"/>
            </a:endParaRPr>
          </a:p>
        </p:txBody>
      </p:sp>
      <p:sp>
        <p:nvSpPr>
          <p:cNvPr id="140" name="文本框 139"/>
          <p:cNvSpPr txBox="1"/>
          <p:nvPr/>
        </p:nvSpPr>
        <p:spPr>
          <a:xfrm>
            <a:off x="4632093" y="4079792"/>
            <a:ext cx="410810" cy="646331"/>
          </a:xfrm>
          <a:prstGeom prst="rect">
            <a:avLst/>
          </a:prstGeom>
          <a:noFill/>
        </p:spPr>
        <p:txBody>
          <a:bodyPr wrap="square" rtlCol="0">
            <a:spAutoFit/>
          </a:bodyPr>
          <a:lstStyle/>
          <a:p>
            <a:r>
              <a:rPr lang="en-US" altLang="zh-CN" sz="3600" dirty="0" smtClean="0">
                <a:solidFill>
                  <a:schemeClr val="bg1"/>
                </a:solidFill>
                <a:latin typeface="时尚中黑简体" panose="01010104010101010101" pitchFamily="2" charset="-122"/>
                <a:ea typeface="时尚中黑简体" panose="01010104010101010101" pitchFamily="2" charset="-122"/>
              </a:rPr>
              <a:t>4</a:t>
            </a:r>
            <a:endParaRPr lang="zh-CN" altLang="en-US" sz="3600" dirty="0">
              <a:solidFill>
                <a:schemeClr val="bg1"/>
              </a:solidFill>
              <a:latin typeface="时尚中黑简体" panose="01010104010101010101" pitchFamily="2" charset="-122"/>
              <a:ea typeface="时尚中黑简体" panose="01010104010101010101" pitchFamily="2" charset="-122"/>
            </a:endParaRPr>
          </a:p>
        </p:txBody>
      </p:sp>
      <p:sp>
        <p:nvSpPr>
          <p:cNvPr id="141" name="文本框 140"/>
          <p:cNvSpPr txBox="1"/>
          <p:nvPr/>
        </p:nvSpPr>
        <p:spPr>
          <a:xfrm>
            <a:off x="6246579" y="4972959"/>
            <a:ext cx="410810" cy="646331"/>
          </a:xfrm>
          <a:prstGeom prst="rect">
            <a:avLst/>
          </a:prstGeom>
          <a:noFill/>
        </p:spPr>
        <p:txBody>
          <a:bodyPr wrap="square" rtlCol="0">
            <a:spAutoFit/>
          </a:bodyPr>
          <a:lstStyle/>
          <a:p>
            <a:r>
              <a:rPr lang="en-US" altLang="zh-CN" sz="3600" dirty="0" smtClean="0">
                <a:solidFill>
                  <a:schemeClr val="bg1"/>
                </a:solidFill>
                <a:latin typeface="时尚中黑简体" panose="01010104010101010101" pitchFamily="2" charset="-122"/>
                <a:ea typeface="时尚中黑简体" panose="01010104010101010101" pitchFamily="2" charset="-122"/>
              </a:rPr>
              <a:t>3</a:t>
            </a:r>
            <a:endParaRPr lang="zh-CN" altLang="en-US" sz="3600" dirty="0">
              <a:solidFill>
                <a:schemeClr val="bg1"/>
              </a:solidFill>
              <a:latin typeface="时尚中黑简体" panose="01010104010101010101" pitchFamily="2" charset="-122"/>
              <a:ea typeface="时尚中黑简体" panose="01010104010101010101" pitchFamily="2" charset="-122"/>
            </a:endParaRPr>
          </a:p>
        </p:txBody>
      </p:sp>
    </p:spTree>
    <p:extLst>
      <p:ext uri="{BB962C8B-B14F-4D97-AF65-F5344CB8AC3E}">
        <p14:creationId xmlns:p14="http://schemas.microsoft.com/office/powerpoint/2010/main" xmlns="" val="1419885115"/>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par>
                                <p:cTn id="24" presetID="23" presetClass="entr" presetSubtype="32" fill="hold" grpId="0" nodeType="withEffect">
                                  <p:stCondLst>
                                    <p:cond delay="250"/>
                                  </p:stCondLst>
                                  <p:childTnLst>
                                    <p:set>
                                      <p:cBhvr>
                                        <p:cTn id="25" dur="1" fill="hold">
                                          <p:stCondLst>
                                            <p:cond delay="0"/>
                                          </p:stCondLst>
                                        </p:cTn>
                                        <p:tgtEl>
                                          <p:spTgt spid="138"/>
                                        </p:tgtEl>
                                        <p:attrNameLst>
                                          <p:attrName>style.visibility</p:attrName>
                                        </p:attrNameLst>
                                      </p:cBhvr>
                                      <p:to>
                                        <p:strVal val="visible"/>
                                      </p:to>
                                    </p:set>
                                    <p:anim calcmode="lin" valueType="num">
                                      <p:cBhvr>
                                        <p:cTn id="26" dur="500" fill="hold"/>
                                        <p:tgtEl>
                                          <p:spTgt spid="138"/>
                                        </p:tgtEl>
                                        <p:attrNameLst>
                                          <p:attrName>ppt_w</p:attrName>
                                        </p:attrNameLst>
                                      </p:cBhvr>
                                      <p:tavLst>
                                        <p:tav tm="0">
                                          <p:val>
                                            <p:strVal val="4*#ppt_w"/>
                                          </p:val>
                                        </p:tav>
                                        <p:tav tm="100000">
                                          <p:val>
                                            <p:strVal val="#ppt_w"/>
                                          </p:val>
                                        </p:tav>
                                      </p:tavLst>
                                    </p:anim>
                                    <p:anim calcmode="lin" valueType="num">
                                      <p:cBhvr>
                                        <p:cTn id="27" dur="500" fill="hold"/>
                                        <p:tgtEl>
                                          <p:spTgt spid="138"/>
                                        </p:tgtEl>
                                        <p:attrNameLst>
                                          <p:attrName>ppt_h</p:attrName>
                                        </p:attrNameLst>
                                      </p:cBhvr>
                                      <p:tavLst>
                                        <p:tav tm="0">
                                          <p:val>
                                            <p:strVal val="4*#ppt_h"/>
                                          </p:val>
                                        </p:tav>
                                        <p:tav tm="100000">
                                          <p:val>
                                            <p:strVal val="#ppt_h"/>
                                          </p:val>
                                        </p:tav>
                                      </p:tavLst>
                                    </p:anim>
                                  </p:childTnLst>
                                </p:cTn>
                              </p:par>
                            </p:childTnLst>
                          </p:cTn>
                        </p:par>
                        <p:par>
                          <p:cTn id="28" fill="hold">
                            <p:stCondLst>
                              <p:cond delay="2250"/>
                            </p:stCondLst>
                            <p:childTnLst>
                              <p:par>
                                <p:cTn id="29" presetID="18" presetClass="entr" presetSubtype="6" fill="hold" grpId="0" nodeType="afterEffect">
                                  <p:stCondLst>
                                    <p:cond delay="0"/>
                                  </p:stCondLst>
                                  <p:childTnLst>
                                    <p:set>
                                      <p:cBhvr>
                                        <p:cTn id="30" dur="1" fill="hold">
                                          <p:stCondLst>
                                            <p:cond delay="0"/>
                                          </p:stCondLst>
                                        </p:cTn>
                                        <p:tgtEl>
                                          <p:spTgt spid="128"/>
                                        </p:tgtEl>
                                        <p:attrNameLst>
                                          <p:attrName>style.visibility</p:attrName>
                                        </p:attrNameLst>
                                      </p:cBhvr>
                                      <p:to>
                                        <p:strVal val="visible"/>
                                      </p:to>
                                    </p:set>
                                    <p:animEffect transition="in" filter="strips(downRight)">
                                      <p:cBhvr>
                                        <p:cTn id="31" dur="500"/>
                                        <p:tgtEl>
                                          <p:spTgt spid="128"/>
                                        </p:tgtEl>
                                      </p:cBhvr>
                                    </p:animEffect>
                                  </p:childTnLst>
                                </p:cTn>
                              </p:par>
                            </p:childTnLst>
                          </p:cTn>
                        </p:par>
                        <p:par>
                          <p:cTn id="32" fill="hold">
                            <p:stCondLst>
                              <p:cond delay="275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23" presetClass="entr" presetSubtype="32" fill="hold" grpId="0" nodeType="withEffect">
                                  <p:stCondLst>
                                    <p:cond delay="250"/>
                                  </p:stCondLst>
                                  <p:childTnLst>
                                    <p:set>
                                      <p:cBhvr>
                                        <p:cTn id="39" dur="1" fill="hold">
                                          <p:stCondLst>
                                            <p:cond delay="0"/>
                                          </p:stCondLst>
                                        </p:cTn>
                                        <p:tgtEl>
                                          <p:spTgt spid="139"/>
                                        </p:tgtEl>
                                        <p:attrNameLst>
                                          <p:attrName>style.visibility</p:attrName>
                                        </p:attrNameLst>
                                      </p:cBhvr>
                                      <p:to>
                                        <p:strVal val="visible"/>
                                      </p:to>
                                    </p:set>
                                    <p:anim calcmode="lin" valueType="num">
                                      <p:cBhvr>
                                        <p:cTn id="40" dur="500" fill="hold"/>
                                        <p:tgtEl>
                                          <p:spTgt spid="139"/>
                                        </p:tgtEl>
                                        <p:attrNameLst>
                                          <p:attrName>ppt_w</p:attrName>
                                        </p:attrNameLst>
                                      </p:cBhvr>
                                      <p:tavLst>
                                        <p:tav tm="0">
                                          <p:val>
                                            <p:strVal val="4*#ppt_w"/>
                                          </p:val>
                                        </p:tav>
                                        <p:tav tm="100000">
                                          <p:val>
                                            <p:strVal val="#ppt_w"/>
                                          </p:val>
                                        </p:tav>
                                      </p:tavLst>
                                    </p:anim>
                                    <p:anim calcmode="lin" valueType="num">
                                      <p:cBhvr>
                                        <p:cTn id="41" dur="500" fill="hold"/>
                                        <p:tgtEl>
                                          <p:spTgt spid="139"/>
                                        </p:tgtEl>
                                        <p:attrNameLst>
                                          <p:attrName>ppt_h</p:attrName>
                                        </p:attrNameLst>
                                      </p:cBhvr>
                                      <p:tavLst>
                                        <p:tav tm="0">
                                          <p:val>
                                            <p:strVal val="4*#ppt_h"/>
                                          </p:val>
                                        </p:tav>
                                        <p:tav tm="100000">
                                          <p:val>
                                            <p:strVal val="#ppt_h"/>
                                          </p:val>
                                        </p:tav>
                                      </p:tavLst>
                                    </p:anim>
                                  </p:childTnLst>
                                </p:cTn>
                              </p:par>
                            </p:childTnLst>
                          </p:cTn>
                        </p:par>
                        <p:par>
                          <p:cTn id="42" fill="hold">
                            <p:stCondLst>
                              <p:cond delay="3500"/>
                            </p:stCondLst>
                            <p:childTnLst>
                              <p:par>
                                <p:cTn id="43" presetID="18" presetClass="entr" presetSubtype="6" fill="hold" grpId="0" nodeType="afterEffect">
                                  <p:stCondLst>
                                    <p:cond delay="0"/>
                                  </p:stCondLst>
                                  <p:childTnLst>
                                    <p:set>
                                      <p:cBhvr>
                                        <p:cTn id="44" dur="1" fill="hold">
                                          <p:stCondLst>
                                            <p:cond delay="0"/>
                                          </p:stCondLst>
                                        </p:cTn>
                                        <p:tgtEl>
                                          <p:spTgt spid="127"/>
                                        </p:tgtEl>
                                        <p:attrNameLst>
                                          <p:attrName>style.visibility</p:attrName>
                                        </p:attrNameLst>
                                      </p:cBhvr>
                                      <p:to>
                                        <p:strVal val="visible"/>
                                      </p:to>
                                    </p:set>
                                    <p:animEffect transition="in" filter="strips(downRight)">
                                      <p:cBhvr>
                                        <p:cTn id="45" dur="500"/>
                                        <p:tgtEl>
                                          <p:spTgt spid="127"/>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136"/>
                                        </p:tgtEl>
                                        <p:attrNameLst>
                                          <p:attrName>style.visibility</p:attrName>
                                        </p:attrNameLst>
                                      </p:cBhvr>
                                      <p:to>
                                        <p:strVal val="visible"/>
                                      </p:to>
                                    </p:set>
                                    <p:anim calcmode="lin" valueType="num">
                                      <p:cBhvr>
                                        <p:cTn id="49" dur="500" fill="hold"/>
                                        <p:tgtEl>
                                          <p:spTgt spid="136"/>
                                        </p:tgtEl>
                                        <p:attrNameLst>
                                          <p:attrName>ppt_w</p:attrName>
                                        </p:attrNameLst>
                                      </p:cBhvr>
                                      <p:tavLst>
                                        <p:tav tm="0">
                                          <p:val>
                                            <p:fltVal val="0"/>
                                          </p:val>
                                        </p:tav>
                                        <p:tav tm="100000">
                                          <p:val>
                                            <p:strVal val="#ppt_w"/>
                                          </p:val>
                                        </p:tav>
                                      </p:tavLst>
                                    </p:anim>
                                    <p:anim calcmode="lin" valueType="num">
                                      <p:cBhvr>
                                        <p:cTn id="50" dur="500" fill="hold"/>
                                        <p:tgtEl>
                                          <p:spTgt spid="136"/>
                                        </p:tgtEl>
                                        <p:attrNameLst>
                                          <p:attrName>ppt_h</p:attrName>
                                        </p:attrNameLst>
                                      </p:cBhvr>
                                      <p:tavLst>
                                        <p:tav tm="0">
                                          <p:val>
                                            <p:fltVal val="0"/>
                                          </p:val>
                                        </p:tav>
                                        <p:tav tm="100000">
                                          <p:val>
                                            <p:strVal val="#ppt_h"/>
                                          </p:val>
                                        </p:tav>
                                      </p:tavLst>
                                    </p:anim>
                                    <p:animEffect transition="in" filter="fade">
                                      <p:cBhvr>
                                        <p:cTn id="51" dur="500"/>
                                        <p:tgtEl>
                                          <p:spTgt spid="136"/>
                                        </p:tgtEl>
                                      </p:cBhvr>
                                    </p:animEffect>
                                  </p:childTnLst>
                                </p:cTn>
                              </p:par>
                              <p:par>
                                <p:cTn id="52" presetID="23" presetClass="entr" presetSubtype="32" fill="hold" grpId="0" nodeType="withEffect">
                                  <p:stCondLst>
                                    <p:cond delay="250"/>
                                  </p:stCondLst>
                                  <p:childTnLst>
                                    <p:set>
                                      <p:cBhvr>
                                        <p:cTn id="53" dur="1" fill="hold">
                                          <p:stCondLst>
                                            <p:cond delay="0"/>
                                          </p:stCondLst>
                                        </p:cTn>
                                        <p:tgtEl>
                                          <p:spTgt spid="141"/>
                                        </p:tgtEl>
                                        <p:attrNameLst>
                                          <p:attrName>style.visibility</p:attrName>
                                        </p:attrNameLst>
                                      </p:cBhvr>
                                      <p:to>
                                        <p:strVal val="visible"/>
                                      </p:to>
                                    </p:set>
                                    <p:anim calcmode="lin" valueType="num">
                                      <p:cBhvr>
                                        <p:cTn id="54" dur="500" fill="hold"/>
                                        <p:tgtEl>
                                          <p:spTgt spid="141"/>
                                        </p:tgtEl>
                                        <p:attrNameLst>
                                          <p:attrName>ppt_w</p:attrName>
                                        </p:attrNameLst>
                                      </p:cBhvr>
                                      <p:tavLst>
                                        <p:tav tm="0">
                                          <p:val>
                                            <p:strVal val="4*#ppt_w"/>
                                          </p:val>
                                        </p:tav>
                                        <p:tav tm="100000">
                                          <p:val>
                                            <p:strVal val="#ppt_w"/>
                                          </p:val>
                                        </p:tav>
                                      </p:tavLst>
                                    </p:anim>
                                    <p:anim calcmode="lin" valueType="num">
                                      <p:cBhvr>
                                        <p:cTn id="55" dur="500" fill="hold"/>
                                        <p:tgtEl>
                                          <p:spTgt spid="141"/>
                                        </p:tgtEl>
                                        <p:attrNameLst>
                                          <p:attrName>ppt_h</p:attrName>
                                        </p:attrNameLst>
                                      </p:cBhvr>
                                      <p:tavLst>
                                        <p:tav tm="0">
                                          <p:val>
                                            <p:strVal val="4*#ppt_h"/>
                                          </p:val>
                                        </p:tav>
                                        <p:tav tm="100000">
                                          <p:val>
                                            <p:strVal val="#ppt_h"/>
                                          </p:val>
                                        </p:tav>
                                      </p:tavLst>
                                    </p:anim>
                                  </p:childTnLst>
                                </p:cTn>
                              </p:par>
                            </p:childTnLst>
                          </p:cTn>
                        </p:par>
                        <p:par>
                          <p:cTn id="56" fill="hold">
                            <p:stCondLst>
                              <p:cond delay="4750"/>
                            </p:stCondLst>
                            <p:childTnLst>
                              <p:par>
                                <p:cTn id="57" presetID="18" presetClass="entr" presetSubtype="12" fill="hold" grpId="0" nodeType="after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strips(downLeft)">
                                      <p:cBhvr>
                                        <p:cTn id="59" dur="500"/>
                                        <p:tgtEl>
                                          <p:spTgt spid="129"/>
                                        </p:tgtEl>
                                      </p:cBhvr>
                                    </p:animEffect>
                                  </p:childTnLst>
                                </p:cTn>
                              </p:par>
                            </p:childTnLst>
                          </p:cTn>
                        </p:par>
                        <p:par>
                          <p:cTn id="60" fill="hold">
                            <p:stCondLst>
                              <p:cond delay="5250"/>
                            </p:stCondLst>
                            <p:childTnLst>
                              <p:par>
                                <p:cTn id="61" presetID="53" presetClass="entr" presetSubtype="16"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p:cTn id="63" dur="500" fill="hold"/>
                                        <p:tgtEl>
                                          <p:spTgt spid="4"/>
                                        </p:tgtEl>
                                        <p:attrNameLst>
                                          <p:attrName>ppt_w</p:attrName>
                                        </p:attrNameLst>
                                      </p:cBhvr>
                                      <p:tavLst>
                                        <p:tav tm="0">
                                          <p:val>
                                            <p:fltVal val="0"/>
                                          </p:val>
                                        </p:tav>
                                        <p:tav tm="100000">
                                          <p:val>
                                            <p:strVal val="#ppt_w"/>
                                          </p:val>
                                        </p:tav>
                                      </p:tavLst>
                                    </p:anim>
                                    <p:anim calcmode="lin" valueType="num">
                                      <p:cBhvr>
                                        <p:cTn id="64" dur="500" fill="hold"/>
                                        <p:tgtEl>
                                          <p:spTgt spid="4"/>
                                        </p:tgtEl>
                                        <p:attrNameLst>
                                          <p:attrName>ppt_h</p:attrName>
                                        </p:attrNameLst>
                                      </p:cBhvr>
                                      <p:tavLst>
                                        <p:tav tm="0">
                                          <p:val>
                                            <p:fltVal val="0"/>
                                          </p:val>
                                        </p:tav>
                                        <p:tav tm="100000">
                                          <p:val>
                                            <p:strVal val="#ppt_h"/>
                                          </p:val>
                                        </p:tav>
                                      </p:tavLst>
                                    </p:anim>
                                    <p:animEffect transition="in" filter="fade">
                                      <p:cBhvr>
                                        <p:cTn id="65" dur="500"/>
                                        <p:tgtEl>
                                          <p:spTgt spid="4"/>
                                        </p:tgtEl>
                                      </p:cBhvr>
                                    </p:animEffect>
                                  </p:childTnLst>
                                </p:cTn>
                              </p:par>
                              <p:par>
                                <p:cTn id="66" presetID="23" presetClass="entr" presetSubtype="32" fill="hold" grpId="0" nodeType="withEffect">
                                  <p:stCondLst>
                                    <p:cond delay="250"/>
                                  </p:stCondLst>
                                  <p:childTnLst>
                                    <p:set>
                                      <p:cBhvr>
                                        <p:cTn id="67" dur="1" fill="hold">
                                          <p:stCondLst>
                                            <p:cond delay="0"/>
                                          </p:stCondLst>
                                        </p:cTn>
                                        <p:tgtEl>
                                          <p:spTgt spid="140"/>
                                        </p:tgtEl>
                                        <p:attrNameLst>
                                          <p:attrName>style.visibility</p:attrName>
                                        </p:attrNameLst>
                                      </p:cBhvr>
                                      <p:to>
                                        <p:strVal val="visible"/>
                                      </p:to>
                                    </p:set>
                                    <p:anim calcmode="lin" valueType="num">
                                      <p:cBhvr>
                                        <p:cTn id="68" dur="500" fill="hold"/>
                                        <p:tgtEl>
                                          <p:spTgt spid="140"/>
                                        </p:tgtEl>
                                        <p:attrNameLst>
                                          <p:attrName>ppt_w</p:attrName>
                                        </p:attrNameLst>
                                      </p:cBhvr>
                                      <p:tavLst>
                                        <p:tav tm="0">
                                          <p:val>
                                            <p:strVal val="4*#ppt_w"/>
                                          </p:val>
                                        </p:tav>
                                        <p:tav tm="100000">
                                          <p:val>
                                            <p:strVal val="#ppt_w"/>
                                          </p:val>
                                        </p:tav>
                                      </p:tavLst>
                                    </p:anim>
                                    <p:anim calcmode="lin" valueType="num">
                                      <p:cBhvr>
                                        <p:cTn id="69" dur="500" fill="hold"/>
                                        <p:tgtEl>
                                          <p:spTgt spid="140"/>
                                        </p:tgtEl>
                                        <p:attrNameLst>
                                          <p:attrName>ppt_h</p:attrName>
                                        </p:attrNameLst>
                                      </p:cBhvr>
                                      <p:tavLst>
                                        <p:tav tm="0">
                                          <p:val>
                                            <p:strVal val="4*#ppt_h"/>
                                          </p:val>
                                        </p:tav>
                                        <p:tav tm="100000">
                                          <p:val>
                                            <p:strVal val="#ppt_h"/>
                                          </p:val>
                                        </p:tav>
                                      </p:tavLst>
                                    </p:anim>
                                  </p:childTnLst>
                                </p:cTn>
                              </p:par>
                            </p:childTnLst>
                          </p:cTn>
                        </p:par>
                        <p:par>
                          <p:cTn id="70" fill="hold">
                            <p:stCondLst>
                              <p:cond delay="6000"/>
                            </p:stCondLst>
                            <p:childTnLst>
                              <p:par>
                                <p:cTn id="71" presetID="18" presetClass="entr" presetSubtype="12" fill="hold" grpId="0"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strips(downLeft)">
                                      <p:cBhvr>
                                        <p:cTn id="7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3" grpId="0"/>
      <p:bldP spid="10" grpId="0"/>
      <p:bldP spid="127" grpId="0"/>
      <p:bldP spid="128" grpId="0"/>
      <p:bldP spid="129" grpId="0"/>
      <p:bldP spid="138" grpId="0"/>
      <p:bldP spid="139" grpId="0"/>
      <p:bldP spid="140" grpId="0"/>
      <p:bldP spid="1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直角三角形 19"/>
          <p:cNvSpPr/>
          <p:nvPr/>
        </p:nvSpPr>
        <p:spPr>
          <a:xfrm rot="5400000">
            <a:off x="6113590" y="1175264"/>
            <a:ext cx="126969" cy="114937"/>
          </a:xfrm>
          <a:prstGeom prst="rtTriangle">
            <a:avLst/>
          </a:prstGeom>
          <a:solidFill>
            <a:srgbClr val="3BA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2" name="Rectangle 5"/>
          <p:cNvSpPr>
            <a:spLocks noChangeAspect="1" noChangeArrowheads="1"/>
          </p:cNvSpPr>
          <p:nvPr/>
        </p:nvSpPr>
        <p:spPr bwMode="auto">
          <a:xfrm>
            <a:off x="-14288" y="0"/>
            <a:ext cx="12206287" cy="1169953"/>
          </a:xfrm>
          <a:prstGeom prst="rect">
            <a:avLst/>
          </a:prstGeom>
          <a:solidFill>
            <a:srgbClr val="93BF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 name="矩形 18"/>
          <p:cNvSpPr/>
          <p:nvPr/>
        </p:nvSpPr>
        <p:spPr>
          <a:xfrm>
            <a:off x="788378" y="-42861"/>
            <a:ext cx="5331229" cy="1339078"/>
          </a:xfrm>
          <a:prstGeom prst="rect">
            <a:avLst/>
          </a:prstGeom>
          <a:solidFill>
            <a:srgbClr val="5D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3" name="文本框 2"/>
          <p:cNvSpPr txBox="1"/>
          <p:nvPr/>
        </p:nvSpPr>
        <p:spPr>
          <a:xfrm>
            <a:off x="1104631" y="254042"/>
            <a:ext cx="4698722" cy="769441"/>
          </a:xfrm>
          <a:prstGeom prst="rect">
            <a:avLst/>
          </a:prstGeom>
          <a:noFill/>
        </p:spPr>
        <p:txBody>
          <a:bodyPr wrap="none" rtlCol="0">
            <a:spAutoFit/>
          </a:bodyPr>
          <a:lstStyle>
            <a:defPPr>
              <a:defRPr lang="zh-CN"/>
            </a:defPPr>
            <a:lvl1pPr>
              <a:defRPr sz="4800" b="1">
                <a:solidFill>
                  <a:schemeClr val="bg1"/>
                </a:solidFill>
              </a:defRPr>
            </a:lvl1pPr>
          </a:lstStyle>
          <a:p>
            <a:r>
              <a:rPr lang="zh-CN" altLang="en-US" sz="4400" b="0" dirty="0">
                <a:ea typeface="迷你简粗倩" panose="03000509000000000000" pitchFamily="65" charset="-122"/>
              </a:rPr>
              <a:t>点击添加标题文字</a:t>
            </a:r>
          </a:p>
        </p:txBody>
      </p:sp>
      <p:pic>
        <p:nvPicPr>
          <p:cNvPr id="13" name="图片 12"/>
          <p:cNvPicPr preferRelativeResize="0">
            <a:picLocks noChangeAspect="1"/>
          </p:cNvPicPr>
          <p:nvPr/>
        </p:nvPicPr>
        <p:blipFill rotWithShape="1">
          <a:blip r:embed="rId2" cstate="print">
            <a:extLst>
              <a:ext uri="{28A0092B-C50C-407E-A947-70E740481C1C}">
                <a14:useLocalDpi xmlns:a14="http://schemas.microsoft.com/office/drawing/2010/main" xmlns="" val="0"/>
              </a:ext>
            </a:extLst>
          </a:blip>
          <a:srcRect b="5596"/>
          <a:stretch/>
        </p:blipFill>
        <p:spPr>
          <a:xfrm>
            <a:off x="1077102" y="2007961"/>
            <a:ext cx="3168000" cy="1869195"/>
          </a:xfrm>
          <a:prstGeom prst="rect">
            <a:avLst/>
          </a:prstGeom>
          <a:ln>
            <a:solidFill>
              <a:srgbClr val="513D29"/>
            </a:solidFill>
          </a:ln>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xmlns="" val="0"/>
              </a:ext>
            </a:extLst>
          </a:blip>
          <a:srcRect t="7909"/>
          <a:stretch/>
        </p:blipFill>
        <p:spPr>
          <a:xfrm>
            <a:off x="5582286" y="3924930"/>
            <a:ext cx="1482609" cy="1922851"/>
          </a:xfrm>
          <a:prstGeom prst="rect">
            <a:avLst/>
          </a:prstGeom>
          <a:ln>
            <a:solidFill>
              <a:srgbClr val="513D29"/>
            </a:solidFill>
          </a:ln>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xmlns="" val="0"/>
              </a:ext>
            </a:extLst>
          </a:blip>
          <a:srcRect b="3439"/>
          <a:stretch/>
        </p:blipFill>
        <p:spPr>
          <a:xfrm>
            <a:off x="1077102" y="3924930"/>
            <a:ext cx="1407597" cy="1922400"/>
          </a:xfrm>
          <a:prstGeom prst="rect">
            <a:avLst/>
          </a:prstGeom>
          <a:ln>
            <a:solidFill>
              <a:srgbClr val="513D29"/>
            </a:solidFill>
          </a:ln>
        </p:spPr>
      </p:pic>
      <p:pic>
        <p:nvPicPr>
          <p:cNvPr id="16" name="图片 15"/>
          <p:cNvPicPr>
            <a:picLocks noChangeAspect="1"/>
          </p:cNvPicPr>
          <p:nvPr/>
        </p:nvPicPr>
        <p:blipFill rotWithShape="1">
          <a:blip r:embed="rId5" cstate="print">
            <a:extLst>
              <a:ext uri="{28A0092B-C50C-407E-A947-70E740481C1C}">
                <a14:useLocalDpi xmlns:a14="http://schemas.microsoft.com/office/drawing/2010/main" xmlns="" val="0"/>
              </a:ext>
            </a:extLst>
          </a:blip>
          <a:srcRect l="10090" t="27368" r="18203" b="3343"/>
          <a:stretch/>
        </p:blipFill>
        <p:spPr>
          <a:xfrm>
            <a:off x="4324806" y="2007960"/>
            <a:ext cx="2740089" cy="1872000"/>
          </a:xfrm>
          <a:prstGeom prst="rect">
            <a:avLst/>
          </a:prstGeom>
          <a:ln>
            <a:solidFill>
              <a:srgbClr val="513D29"/>
            </a:solidFill>
          </a:ln>
        </p:spPr>
      </p:pic>
      <p:pic>
        <p:nvPicPr>
          <p:cNvPr id="17" name="图片 16"/>
          <p:cNvPicPr>
            <a:picLocks noChangeAspect="1"/>
          </p:cNvPicPr>
          <p:nvPr/>
        </p:nvPicPr>
        <p:blipFill rotWithShape="1">
          <a:blip r:embed="rId6" cstate="print">
            <a:extLst>
              <a:ext uri="{28A0092B-C50C-407E-A947-70E740481C1C}">
                <a14:useLocalDpi xmlns:a14="http://schemas.microsoft.com/office/drawing/2010/main" xmlns="" val="0"/>
              </a:ext>
            </a:extLst>
          </a:blip>
          <a:srcRect b="3922"/>
          <a:stretch/>
        </p:blipFill>
        <p:spPr>
          <a:xfrm>
            <a:off x="2533577" y="3924930"/>
            <a:ext cx="2999831" cy="1922400"/>
          </a:xfrm>
          <a:prstGeom prst="rect">
            <a:avLst/>
          </a:prstGeom>
          <a:ln>
            <a:solidFill>
              <a:srgbClr val="513D29"/>
            </a:solidFill>
          </a:ln>
        </p:spPr>
      </p:pic>
      <p:sp>
        <p:nvSpPr>
          <p:cNvPr id="18" name="文本框 17"/>
          <p:cNvSpPr txBox="1"/>
          <p:nvPr/>
        </p:nvSpPr>
        <p:spPr>
          <a:xfrm>
            <a:off x="7840173" y="3877156"/>
            <a:ext cx="3323334" cy="1754326"/>
          </a:xfrm>
          <a:prstGeom prst="rect">
            <a:avLst/>
          </a:prstGeom>
          <a:noFill/>
        </p:spPr>
        <p:txBody>
          <a:bodyPr wrap="square" rtlCol="0">
            <a:spAutoFit/>
          </a:bodyPr>
          <a:lstStyle/>
          <a:p>
            <a:pPr marL="285750" indent="-285750">
              <a:buFont typeface="Wingdings" panose="05000000000000000000" pitchFamily="2" charset="2"/>
              <a:buChar char="ü"/>
            </a:pPr>
            <a:r>
              <a:rPr lang="zh-CN" altLang="en-US" dirty="0" smtClean="0">
                <a:solidFill>
                  <a:srgbClr val="513D29"/>
                </a:solidFill>
                <a:latin typeface="微软雅黑" panose="020B0503020204020204" pitchFamily="34" charset="-122"/>
                <a:ea typeface="微软雅黑" panose="020B0503020204020204" pitchFamily="34" charset="-122"/>
              </a:rPr>
              <a:t>点击添加文本文字</a:t>
            </a:r>
            <a:r>
              <a:rPr lang="zh-CN" altLang="en-US" dirty="0">
                <a:solidFill>
                  <a:srgbClr val="513D29"/>
                </a:solidFill>
                <a:latin typeface="微软雅黑" panose="020B0503020204020204" pitchFamily="34" charset="-122"/>
                <a:ea typeface="微软雅黑" panose="020B0503020204020204" pitchFamily="34" charset="-122"/>
              </a:rPr>
              <a:t>点击</a:t>
            </a:r>
            <a:r>
              <a:rPr lang="zh-CN" altLang="en-US" dirty="0" smtClean="0">
                <a:solidFill>
                  <a:srgbClr val="513D29"/>
                </a:solidFill>
                <a:latin typeface="微软雅黑" panose="020B0503020204020204" pitchFamily="34" charset="-122"/>
                <a:ea typeface="微软雅黑" panose="020B0503020204020204" pitchFamily="34" charset="-122"/>
              </a:rPr>
              <a:t>添加</a:t>
            </a:r>
            <a:endParaRPr lang="en-US" altLang="zh-CN" dirty="0" smtClean="0">
              <a:solidFill>
                <a:srgbClr val="513D29"/>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zh-CN" altLang="en-US" dirty="0" smtClean="0">
                <a:solidFill>
                  <a:srgbClr val="513D29"/>
                </a:solidFill>
                <a:latin typeface="微软雅黑" panose="020B0503020204020204" pitchFamily="34" charset="-122"/>
                <a:ea typeface="微软雅黑" panose="020B0503020204020204" pitchFamily="34" charset="-122"/>
              </a:rPr>
              <a:t>点击</a:t>
            </a:r>
            <a:r>
              <a:rPr lang="zh-CN" altLang="en-US" dirty="0">
                <a:solidFill>
                  <a:srgbClr val="513D29"/>
                </a:solidFill>
                <a:latin typeface="微软雅黑" panose="020B0503020204020204" pitchFamily="34" charset="-122"/>
                <a:ea typeface="微软雅黑" panose="020B0503020204020204" pitchFamily="34" charset="-122"/>
              </a:rPr>
              <a:t>添加文本</a:t>
            </a:r>
            <a:r>
              <a:rPr lang="zh-CN" altLang="en-US" dirty="0" smtClean="0">
                <a:solidFill>
                  <a:srgbClr val="513D29"/>
                </a:solidFill>
                <a:latin typeface="微软雅黑" panose="020B0503020204020204" pitchFamily="34" charset="-122"/>
                <a:ea typeface="微软雅黑" panose="020B0503020204020204" pitchFamily="34" charset="-122"/>
              </a:rPr>
              <a:t>文字点击添加</a:t>
            </a:r>
            <a:endParaRPr lang="en-US" altLang="zh-CN" dirty="0" smtClean="0">
              <a:solidFill>
                <a:srgbClr val="513D29"/>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zh-CN" altLang="en-US" dirty="0" smtClean="0">
                <a:solidFill>
                  <a:srgbClr val="513D29"/>
                </a:solidFill>
                <a:latin typeface="微软雅黑" panose="020B0503020204020204" pitchFamily="34" charset="-122"/>
                <a:ea typeface="微软雅黑" panose="020B0503020204020204" pitchFamily="34" charset="-122"/>
              </a:rPr>
              <a:t>点击</a:t>
            </a:r>
            <a:r>
              <a:rPr lang="zh-CN" altLang="en-US" dirty="0">
                <a:solidFill>
                  <a:srgbClr val="513D29"/>
                </a:solidFill>
                <a:latin typeface="微软雅黑" panose="020B0503020204020204" pitchFamily="34" charset="-122"/>
                <a:ea typeface="微软雅黑" panose="020B0503020204020204" pitchFamily="34" charset="-122"/>
              </a:rPr>
              <a:t>添加文本</a:t>
            </a:r>
            <a:r>
              <a:rPr lang="zh-CN" altLang="en-US" dirty="0" smtClean="0">
                <a:solidFill>
                  <a:srgbClr val="513D29"/>
                </a:solidFill>
                <a:latin typeface="微软雅黑" panose="020B0503020204020204" pitchFamily="34" charset="-122"/>
                <a:ea typeface="微软雅黑" panose="020B0503020204020204" pitchFamily="34" charset="-122"/>
              </a:rPr>
              <a:t>文字点击添加</a:t>
            </a:r>
            <a:endParaRPr lang="en-US" altLang="zh-CN" dirty="0" smtClean="0">
              <a:solidFill>
                <a:srgbClr val="513D29"/>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zh-CN" altLang="en-US" dirty="0" smtClean="0">
                <a:solidFill>
                  <a:srgbClr val="513D29"/>
                </a:solidFill>
                <a:latin typeface="微软雅黑" panose="020B0503020204020204" pitchFamily="34" charset="-122"/>
                <a:ea typeface="微软雅黑" panose="020B0503020204020204" pitchFamily="34" charset="-122"/>
              </a:rPr>
              <a:t>点击</a:t>
            </a:r>
            <a:r>
              <a:rPr lang="zh-CN" altLang="en-US" dirty="0">
                <a:solidFill>
                  <a:srgbClr val="513D29"/>
                </a:solidFill>
                <a:latin typeface="微软雅黑" panose="020B0503020204020204" pitchFamily="34" charset="-122"/>
                <a:ea typeface="微软雅黑" panose="020B0503020204020204" pitchFamily="34" charset="-122"/>
              </a:rPr>
              <a:t>添加文本文字点击</a:t>
            </a:r>
            <a:r>
              <a:rPr lang="zh-CN" altLang="en-US" dirty="0" smtClean="0">
                <a:solidFill>
                  <a:srgbClr val="513D29"/>
                </a:solidFill>
                <a:latin typeface="微软雅黑" panose="020B0503020204020204" pitchFamily="34" charset="-122"/>
                <a:ea typeface="微软雅黑" panose="020B0503020204020204" pitchFamily="34" charset="-122"/>
              </a:rPr>
              <a:t>添加</a:t>
            </a:r>
            <a:endParaRPr lang="en-US" altLang="zh-CN" dirty="0" smtClean="0">
              <a:solidFill>
                <a:srgbClr val="513D29"/>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zh-CN" altLang="en-US" dirty="0" smtClean="0">
                <a:solidFill>
                  <a:srgbClr val="513D29"/>
                </a:solidFill>
                <a:latin typeface="微软雅黑" panose="020B0503020204020204" pitchFamily="34" charset="-122"/>
                <a:ea typeface="微软雅黑" panose="020B0503020204020204" pitchFamily="34" charset="-122"/>
              </a:rPr>
              <a:t>点击</a:t>
            </a:r>
            <a:r>
              <a:rPr lang="zh-CN" altLang="en-US" dirty="0">
                <a:solidFill>
                  <a:srgbClr val="513D29"/>
                </a:solidFill>
                <a:latin typeface="微软雅黑" panose="020B0503020204020204" pitchFamily="34" charset="-122"/>
                <a:ea typeface="微软雅黑" panose="020B0503020204020204" pitchFamily="34" charset="-122"/>
              </a:rPr>
              <a:t>添加文本文字点击</a:t>
            </a:r>
            <a:r>
              <a:rPr lang="zh-CN" altLang="en-US" dirty="0" smtClean="0">
                <a:solidFill>
                  <a:srgbClr val="513D29"/>
                </a:solidFill>
                <a:latin typeface="微软雅黑" panose="020B0503020204020204" pitchFamily="34" charset="-122"/>
                <a:ea typeface="微软雅黑" panose="020B0503020204020204" pitchFamily="34" charset="-122"/>
              </a:rPr>
              <a:t>添加</a:t>
            </a:r>
            <a:endParaRPr lang="en-US" altLang="zh-CN" dirty="0" smtClean="0">
              <a:solidFill>
                <a:srgbClr val="513D29"/>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zh-CN" altLang="en-US" dirty="0" smtClean="0">
                <a:solidFill>
                  <a:srgbClr val="513D29"/>
                </a:solidFill>
                <a:latin typeface="微软雅黑" panose="020B0503020204020204" pitchFamily="34" charset="-122"/>
                <a:ea typeface="微软雅黑" panose="020B0503020204020204" pitchFamily="34" charset="-122"/>
              </a:rPr>
              <a:t>点击</a:t>
            </a:r>
            <a:r>
              <a:rPr lang="zh-CN" altLang="en-US" dirty="0">
                <a:solidFill>
                  <a:srgbClr val="513D29"/>
                </a:solidFill>
                <a:latin typeface="微软雅黑" panose="020B0503020204020204" pitchFamily="34" charset="-122"/>
                <a:ea typeface="微软雅黑" panose="020B0503020204020204" pitchFamily="34" charset="-122"/>
              </a:rPr>
              <a:t>添加文本</a:t>
            </a:r>
            <a:r>
              <a:rPr lang="zh-CN" altLang="en-US" dirty="0" smtClean="0">
                <a:solidFill>
                  <a:srgbClr val="513D29"/>
                </a:solidFill>
                <a:latin typeface="微软雅黑" panose="020B0503020204020204" pitchFamily="34" charset="-122"/>
                <a:ea typeface="微软雅黑" panose="020B0503020204020204" pitchFamily="34" charset="-122"/>
              </a:rPr>
              <a:t>文字点击添加</a:t>
            </a:r>
            <a:endParaRPr lang="en-US" altLang="zh-CN" dirty="0" smtClean="0">
              <a:solidFill>
                <a:srgbClr val="513D29"/>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7342689" y="3599543"/>
            <a:ext cx="4849311" cy="0"/>
          </a:xfrm>
          <a:prstGeom prst="line">
            <a:avLst/>
          </a:prstGeom>
          <a:ln>
            <a:solidFill>
              <a:srgbClr val="513D29"/>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7840173" y="2973559"/>
            <a:ext cx="2698175" cy="523220"/>
          </a:xfrm>
          <a:prstGeom prst="rect">
            <a:avLst/>
          </a:prstGeom>
          <a:noFill/>
        </p:spPr>
        <p:txBody>
          <a:bodyPr wrap="none" rtlCol="0">
            <a:spAutoFit/>
          </a:bodyPr>
          <a:lstStyle/>
          <a:p>
            <a:r>
              <a:rPr lang="zh-CN" altLang="en-US" sz="2800" dirty="0" smtClean="0">
                <a:solidFill>
                  <a:srgbClr val="513D29"/>
                </a:solidFill>
                <a:latin typeface="经典综艺体简" panose="02010609000101010101" charset="-122"/>
                <a:ea typeface="经典综艺体简" panose="02010609000101010101" charset="-122"/>
                <a:cs typeface="经典综艺体简" panose="02010609000101010101" charset="-122"/>
              </a:rPr>
              <a:t>点击添加小标题</a:t>
            </a:r>
            <a:endParaRPr lang="zh-CN" altLang="en-US" sz="2800" dirty="0">
              <a:solidFill>
                <a:srgbClr val="513D29"/>
              </a:solidFill>
              <a:latin typeface="经典综艺体简" panose="02010609000101010101" charset="-122"/>
              <a:ea typeface="经典综艺体简" panose="02010609000101010101" charset="-122"/>
              <a:cs typeface="经典综艺体简" panose="02010609000101010101" charset="-122"/>
            </a:endParaRPr>
          </a:p>
        </p:txBody>
      </p:sp>
      <p:sp>
        <p:nvSpPr>
          <p:cNvPr id="25" name="Freeform 127"/>
          <p:cNvSpPr>
            <a:spLocks/>
          </p:cNvSpPr>
          <p:nvPr/>
        </p:nvSpPr>
        <p:spPr bwMode="auto">
          <a:xfrm>
            <a:off x="7342689" y="2934516"/>
            <a:ext cx="404813" cy="539750"/>
          </a:xfrm>
          <a:custGeom>
            <a:avLst/>
            <a:gdLst>
              <a:gd name="T0" fmla="*/ 187 w 255"/>
              <a:gd name="T1" fmla="*/ 203 h 340"/>
              <a:gd name="T2" fmla="*/ 241 w 255"/>
              <a:gd name="T3" fmla="*/ 203 h 340"/>
              <a:gd name="T4" fmla="*/ 177 w 255"/>
              <a:gd name="T5" fmla="*/ 128 h 340"/>
              <a:gd name="T6" fmla="*/ 213 w 255"/>
              <a:gd name="T7" fmla="*/ 128 h 340"/>
              <a:gd name="T8" fmla="*/ 149 w 255"/>
              <a:gd name="T9" fmla="*/ 57 h 340"/>
              <a:gd name="T10" fmla="*/ 170 w 255"/>
              <a:gd name="T11" fmla="*/ 57 h 340"/>
              <a:gd name="T12" fmla="*/ 128 w 255"/>
              <a:gd name="T13" fmla="*/ 0 h 340"/>
              <a:gd name="T14" fmla="*/ 85 w 255"/>
              <a:gd name="T15" fmla="*/ 57 h 340"/>
              <a:gd name="T16" fmla="*/ 106 w 255"/>
              <a:gd name="T17" fmla="*/ 57 h 340"/>
              <a:gd name="T18" fmla="*/ 43 w 255"/>
              <a:gd name="T19" fmla="*/ 128 h 340"/>
              <a:gd name="T20" fmla="*/ 78 w 255"/>
              <a:gd name="T21" fmla="*/ 128 h 340"/>
              <a:gd name="T22" fmla="*/ 14 w 255"/>
              <a:gd name="T23" fmla="*/ 203 h 340"/>
              <a:gd name="T24" fmla="*/ 69 w 255"/>
              <a:gd name="T25" fmla="*/ 203 h 340"/>
              <a:gd name="T26" fmla="*/ 0 w 255"/>
              <a:gd name="T27" fmla="*/ 288 h 340"/>
              <a:gd name="T28" fmla="*/ 99 w 255"/>
              <a:gd name="T29" fmla="*/ 288 h 340"/>
              <a:gd name="T30" fmla="*/ 99 w 255"/>
              <a:gd name="T31" fmla="*/ 340 h 340"/>
              <a:gd name="T32" fmla="*/ 156 w 255"/>
              <a:gd name="T33" fmla="*/ 340 h 340"/>
              <a:gd name="T34" fmla="*/ 156 w 255"/>
              <a:gd name="T35" fmla="*/ 288 h 340"/>
              <a:gd name="T36" fmla="*/ 255 w 255"/>
              <a:gd name="T37" fmla="*/ 288 h 340"/>
              <a:gd name="T38" fmla="*/ 187 w 255"/>
              <a:gd name="T39" fmla="*/ 20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5" h="340">
                <a:moveTo>
                  <a:pt x="187" y="203"/>
                </a:moveTo>
                <a:lnTo>
                  <a:pt x="241" y="203"/>
                </a:lnTo>
                <a:lnTo>
                  <a:pt x="177" y="128"/>
                </a:lnTo>
                <a:lnTo>
                  <a:pt x="213" y="128"/>
                </a:lnTo>
                <a:lnTo>
                  <a:pt x="149" y="57"/>
                </a:lnTo>
                <a:lnTo>
                  <a:pt x="170" y="57"/>
                </a:lnTo>
                <a:lnTo>
                  <a:pt x="128" y="0"/>
                </a:lnTo>
                <a:lnTo>
                  <a:pt x="85" y="57"/>
                </a:lnTo>
                <a:lnTo>
                  <a:pt x="106" y="57"/>
                </a:lnTo>
                <a:lnTo>
                  <a:pt x="43" y="128"/>
                </a:lnTo>
                <a:lnTo>
                  <a:pt x="78" y="128"/>
                </a:lnTo>
                <a:lnTo>
                  <a:pt x="14" y="203"/>
                </a:lnTo>
                <a:lnTo>
                  <a:pt x="69" y="203"/>
                </a:lnTo>
                <a:lnTo>
                  <a:pt x="0" y="288"/>
                </a:lnTo>
                <a:lnTo>
                  <a:pt x="99" y="288"/>
                </a:lnTo>
                <a:lnTo>
                  <a:pt x="99" y="340"/>
                </a:lnTo>
                <a:lnTo>
                  <a:pt x="156" y="340"/>
                </a:lnTo>
                <a:lnTo>
                  <a:pt x="156" y="288"/>
                </a:lnTo>
                <a:lnTo>
                  <a:pt x="255" y="288"/>
                </a:lnTo>
                <a:lnTo>
                  <a:pt x="187" y="203"/>
                </a:lnTo>
                <a:close/>
              </a:path>
            </a:pathLst>
          </a:custGeom>
          <a:solidFill>
            <a:srgbClr val="ABD134"/>
          </a:solidFill>
          <a:ln>
            <a:noFill/>
          </a:ln>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Tree>
    <p:extLst>
      <p:ext uri="{BB962C8B-B14F-4D97-AF65-F5344CB8AC3E}">
        <p14:creationId xmlns:p14="http://schemas.microsoft.com/office/powerpoint/2010/main" xmlns="" val="43759739"/>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2"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right)">
                                      <p:cBhvr>
                                        <p:cTn id="34" dur="500"/>
                                        <p:tgtEl>
                                          <p:spTgt spid="13"/>
                                        </p:tgtEl>
                                      </p:cBhvr>
                                    </p:animEffect>
                                  </p:childTnLst>
                                </p:cTn>
                              </p:par>
                              <p:par>
                                <p:cTn id="35" presetID="22" presetClass="entr" presetSubtype="8"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37"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900" decel="100000" fill="hold"/>
                                        <p:tgtEl>
                                          <p:spTgt spid="18"/>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44" presetID="22" presetClass="entr" presetSubtype="2"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right)">
                                      <p:cBhvr>
                                        <p:cTn id="46" dur="500"/>
                                        <p:tgtEl>
                                          <p:spTgt spid="14"/>
                                        </p:tgtEl>
                                      </p:cBhvr>
                                    </p:animEffect>
                                  </p:childTnLst>
                                </p:cTn>
                              </p:par>
                              <p:par>
                                <p:cTn id="47" presetID="22" presetClass="entr" presetSubtype="8"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par>
                                <p:cTn id="50" presetID="16" presetClass="entr" presetSubtype="21" fill="hold" nodeType="withEffect">
                                  <p:stCondLst>
                                    <p:cond delay="500"/>
                                  </p:stCondLst>
                                  <p:childTnLst>
                                    <p:set>
                                      <p:cBhvr>
                                        <p:cTn id="51" dur="1" fill="hold">
                                          <p:stCondLst>
                                            <p:cond delay="0"/>
                                          </p:stCondLst>
                                        </p:cTn>
                                        <p:tgtEl>
                                          <p:spTgt spid="17"/>
                                        </p:tgtEl>
                                        <p:attrNameLst>
                                          <p:attrName>style.visibility</p:attrName>
                                        </p:attrNameLst>
                                      </p:cBhvr>
                                      <p:to>
                                        <p:strVal val="visible"/>
                                      </p:to>
                                    </p:set>
                                    <p:animEffect transition="in" filter="barn(inVertical)">
                                      <p:cBhvr>
                                        <p:cTn id="5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3" grpId="0"/>
      <p:bldP spid="18" grpId="0"/>
      <p:bldP spid="24" grpId="0"/>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直角三角形 19"/>
          <p:cNvSpPr/>
          <p:nvPr/>
        </p:nvSpPr>
        <p:spPr>
          <a:xfrm rot="5400000">
            <a:off x="6113590" y="1175264"/>
            <a:ext cx="126969" cy="114937"/>
          </a:xfrm>
          <a:prstGeom prst="rtTriangle">
            <a:avLst/>
          </a:prstGeom>
          <a:solidFill>
            <a:srgbClr val="3BA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2" name="Rectangle 5"/>
          <p:cNvSpPr>
            <a:spLocks noChangeAspect="1" noChangeArrowheads="1"/>
          </p:cNvSpPr>
          <p:nvPr/>
        </p:nvSpPr>
        <p:spPr bwMode="auto">
          <a:xfrm>
            <a:off x="-14288" y="0"/>
            <a:ext cx="12206287" cy="1169953"/>
          </a:xfrm>
          <a:prstGeom prst="rect">
            <a:avLst/>
          </a:prstGeom>
          <a:solidFill>
            <a:srgbClr val="93BF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 name="矩形 18"/>
          <p:cNvSpPr/>
          <p:nvPr/>
        </p:nvSpPr>
        <p:spPr>
          <a:xfrm>
            <a:off x="788378" y="-42861"/>
            <a:ext cx="5331229" cy="1339078"/>
          </a:xfrm>
          <a:prstGeom prst="rect">
            <a:avLst/>
          </a:prstGeom>
          <a:solidFill>
            <a:srgbClr val="5D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grpSp>
        <p:nvGrpSpPr>
          <p:cNvPr id="16" name="组合 15"/>
          <p:cNvGrpSpPr>
            <a:grpSpLocks noChangeAspect="1"/>
          </p:cNvGrpSpPr>
          <p:nvPr/>
        </p:nvGrpSpPr>
        <p:grpSpPr>
          <a:xfrm>
            <a:off x="10493204" y="4827777"/>
            <a:ext cx="1441843" cy="1692000"/>
            <a:chOff x="4335463" y="-1835150"/>
            <a:chExt cx="3403600" cy="3994150"/>
          </a:xfrm>
        </p:grpSpPr>
        <p:sp>
          <p:nvSpPr>
            <p:cNvPr id="17" name="Oval 9"/>
            <p:cNvSpPr>
              <a:spLocks noChangeArrowheads="1"/>
            </p:cNvSpPr>
            <p:nvPr/>
          </p:nvSpPr>
          <p:spPr bwMode="auto">
            <a:xfrm>
              <a:off x="4568825" y="-735013"/>
              <a:ext cx="2900363" cy="2894013"/>
            </a:xfrm>
            <a:prstGeom prst="ellipse">
              <a:avLst/>
            </a:prstGeom>
            <a:solidFill>
              <a:srgbClr val="6BC9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 name="Freeform 10"/>
            <p:cNvSpPr>
              <a:spLocks/>
            </p:cNvSpPr>
            <p:nvPr/>
          </p:nvSpPr>
          <p:spPr bwMode="auto">
            <a:xfrm>
              <a:off x="4906963" y="1377950"/>
              <a:ext cx="203200" cy="450850"/>
            </a:xfrm>
            <a:custGeom>
              <a:avLst/>
              <a:gdLst>
                <a:gd name="T0" fmla="*/ 53 w 54"/>
                <a:gd name="T1" fmla="*/ 111 h 120"/>
                <a:gd name="T2" fmla="*/ 49 w 54"/>
                <a:gd name="T3" fmla="*/ 119 h 120"/>
                <a:gd name="T4" fmla="*/ 40 w 54"/>
                <a:gd name="T5" fmla="*/ 115 h 120"/>
                <a:gd name="T6" fmla="*/ 1 w 54"/>
                <a:gd name="T7" fmla="*/ 10 h 120"/>
                <a:gd name="T8" fmla="*/ 5 w 54"/>
                <a:gd name="T9" fmla="*/ 1 h 120"/>
                <a:gd name="T10" fmla="*/ 14 w 54"/>
                <a:gd name="T11" fmla="*/ 5 h 120"/>
                <a:gd name="T12" fmla="*/ 53 w 54"/>
                <a:gd name="T13" fmla="*/ 111 h 120"/>
              </a:gdLst>
              <a:ahLst/>
              <a:cxnLst>
                <a:cxn ang="0">
                  <a:pos x="T0" y="T1"/>
                </a:cxn>
                <a:cxn ang="0">
                  <a:pos x="T2" y="T3"/>
                </a:cxn>
                <a:cxn ang="0">
                  <a:pos x="T4" y="T5"/>
                </a:cxn>
                <a:cxn ang="0">
                  <a:pos x="T6" y="T7"/>
                </a:cxn>
                <a:cxn ang="0">
                  <a:pos x="T8" y="T9"/>
                </a:cxn>
                <a:cxn ang="0">
                  <a:pos x="T10" y="T11"/>
                </a:cxn>
                <a:cxn ang="0">
                  <a:pos x="T12" y="T13"/>
                </a:cxn>
              </a:cxnLst>
              <a:rect l="0" t="0" r="r" b="b"/>
              <a:pathLst>
                <a:path w="54" h="120">
                  <a:moveTo>
                    <a:pt x="53" y="111"/>
                  </a:moveTo>
                  <a:cubicBezTo>
                    <a:pt x="54" y="114"/>
                    <a:pt x="52" y="118"/>
                    <a:pt x="49" y="119"/>
                  </a:cubicBezTo>
                  <a:cubicBezTo>
                    <a:pt x="45" y="120"/>
                    <a:pt x="41" y="119"/>
                    <a:pt x="40" y="115"/>
                  </a:cubicBezTo>
                  <a:cubicBezTo>
                    <a:pt x="1" y="10"/>
                    <a:pt x="1" y="10"/>
                    <a:pt x="1" y="10"/>
                  </a:cubicBezTo>
                  <a:cubicBezTo>
                    <a:pt x="0" y="6"/>
                    <a:pt x="2" y="2"/>
                    <a:pt x="5" y="1"/>
                  </a:cubicBezTo>
                  <a:cubicBezTo>
                    <a:pt x="9" y="0"/>
                    <a:pt x="13" y="1"/>
                    <a:pt x="14" y="5"/>
                  </a:cubicBezTo>
                  <a:lnTo>
                    <a:pt x="53" y="111"/>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 name="Freeform 11"/>
            <p:cNvSpPr>
              <a:spLocks/>
            </p:cNvSpPr>
            <p:nvPr/>
          </p:nvSpPr>
          <p:spPr bwMode="auto">
            <a:xfrm>
              <a:off x="4821238" y="1130300"/>
              <a:ext cx="409575" cy="596900"/>
            </a:xfrm>
            <a:custGeom>
              <a:avLst/>
              <a:gdLst>
                <a:gd name="T0" fmla="*/ 0 w 258"/>
                <a:gd name="T1" fmla="*/ 376 h 376"/>
                <a:gd name="T2" fmla="*/ 9 w 258"/>
                <a:gd name="T3" fmla="*/ 0 h 376"/>
                <a:gd name="T4" fmla="*/ 258 w 258"/>
                <a:gd name="T5" fmla="*/ 281 h 376"/>
                <a:gd name="T6" fmla="*/ 0 w 258"/>
                <a:gd name="T7" fmla="*/ 376 h 376"/>
              </a:gdLst>
              <a:ahLst/>
              <a:cxnLst>
                <a:cxn ang="0">
                  <a:pos x="T0" y="T1"/>
                </a:cxn>
                <a:cxn ang="0">
                  <a:pos x="T2" y="T3"/>
                </a:cxn>
                <a:cxn ang="0">
                  <a:pos x="T4" y="T5"/>
                </a:cxn>
                <a:cxn ang="0">
                  <a:pos x="T6" y="T7"/>
                </a:cxn>
              </a:cxnLst>
              <a:rect l="0" t="0" r="r" b="b"/>
              <a:pathLst>
                <a:path w="258" h="376">
                  <a:moveTo>
                    <a:pt x="0" y="376"/>
                  </a:moveTo>
                  <a:lnTo>
                    <a:pt x="9" y="0"/>
                  </a:lnTo>
                  <a:lnTo>
                    <a:pt x="258" y="281"/>
                  </a:lnTo>
                  <a:lnTo>
                    <a:pt x="0" y="376"/>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 name="Freeform 12"/>
            <p:cNvSpPr>
              <a:spLocks/>
            </p:cNvSpPr>
            <p:nvPr/>
          </p:nvSpPr>
          <p:spPr bwMode="auto">
            <a:xfrm>
              <a:off x="4835525" y="1130300"/>
              <a:ext cx="395288" cy="522288"/>
            </a:xfrm>
            <a:custGeom>
              <a:avLst/>
              <a:gdLst>
                <a:gd name="T0" fmla="*/ 0 w 249"/>
                <a:gd name="T1" fmla="*/ 0 h 329"/>
                <a:gd name="T2" fmla="*/ 121 w 249"/>
                <a:gd name="T3" fmla="*/ 329 h 329"/>
                <a:gd name="T4" fmla="*/ 249 w 249"/>
                <a:gd name="T5" fmla="*/ 281 h 329"/>
                <a:gd name="T6" fmla="*/ 0 w 249"/>
                <a:gd name="T7" fmla="*/ 0 h 329"/>
              </a:gdLst>
              <a:ahLst/>
              <a:cxnLst>
                <a:cxn ang="0">
                  <a:pos x="T0" y="T1"/>
                </a:cxn>
                <a:cxn ang="0">
                  <a:pos x="T2" y="T3"/>
                </a:cxn>
                <a:cxn ang="0">
                  <a:pos x="T4" y="T5"/>
                </a:cxn>
                <a:cxn ang="0">
                  <a:pos x="T6" y="T7"/>
                </a:cxn>
              </a:cxnLst>
              <a:rect l="0" t="0" r="r" b="b"/>
              <a:pathLst>
                <a:path w="249" h="329">
                  <a:moveTo>
                    <a:pt x="0" y="0"/>
                  </a:moveTo>
                  <a:lnTo>
                    <a:pt x="121" y="329"/>
                  </a:lnTo>
                  <a:lnTo>
                    <a:pt x="249" y="281"/>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 name="Freeform 13"/>
            <p:cNvSpPr>
              <a:spLocks/>
            </p:cNvSpPr>
            <p:nvPr/>
          </p:nvSpPr>
          <p:spPr bwMode="auto">
            <a:xfrm>
              <a:off x="4640263" y="1592263"/>
              <a:ext cx="296863" cy="377825"/>
            </a:xfrm>
            <a:custGeom>
              <a:avLst/>
              <a:gdLst>
                <a:gd name="T0" fmla="*/ 77 w 79"/>
                <a:gd name="T1" fmla="*/ 90 h 101"/>
                <a:gd name="T2" fmla="*/ 76 w 79"/>
                <a:gd name="T3" fmla="*/ 99 h 101"/>
                <a:gd name="T4" fmla="*/ 67 w 79"/>
                <a:gd name="T5" fmla="*/ 98 h 101"/>
                <a:gd name="T6" fmla="*/ 2 w 79"/>
                <a:gd name="T7" fmla="*/ 11 h 101"/>
                <a:gd name="T8" fmla="*/ 3 w 79"/>
                <a:gd name="T9" fmla="*/ 2 h 101"/>
                <a:gd name="T10" fmla="*/ 12 w 79"/>
                <a:gd name="T11" fmla="*/ 3 h 101"/>
                <a:gd name="T12" fmla="*/ 77 w 79"/>
                <a:gd name="T13" fmla="*/ 90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77" y="90"/>
                  </a:moveTo>
                  <a:cubicBezTo>
                    <a:pt x="79" y="93"/>
                    <a:pt x="78" y="97"/>
                    <a:pt x="76" y="99"/>
                  </a:cubicBezTo>
                  <a:cubicBezTo>
                    <a:pt x="73" y="101"/>
                    <a:pt x="69" y="101"/>
                    <a:pt x="67" y="98"/>
                  </a:cubicBezTo>
                  <a:cubicBezTo>
                    <a:pt x="2" y="11"/>
                    <a:pt x="2" y="11"/>
                    <a:pt x="2" y="11"/>
                  </a:cubicBezTo>
                  <a:cubicBezTo>
                    <a:pt x="0" y="8"/>
                    <a:pt x="0" y="4"/>
                    <a:pt x="3" y="2"/>
                  </a:cubicBezTo>
                  <a:cubicBezTo>
                    <a:pt x="6" y="0"/>
                    <a:pt x="10" y="0"/>
                    <a:pt x="12" y="3"/>
                  </a:cubicBezTo>
                  <a:lnTo>
                    <a:pt x="77" y="9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 name="Freeform 14"/>
            <p:cNvSpPr>
              <a:spLocks/>
            </p:cNvSpPr>
            <p:nvPr/>
          </p:nvSpPr>
          <p:spPr bwMode="auto">
            <a:xfrm>
              <a:off x="4557713" y="1474788"/>
              <a:ext cx="387350" cy="436563"/>
            </a:xfrm>
            <a:custGeom>
              <a:avLst/>
              <a:gdLst>
                <a:gd name="T0" fmla="*/ 76 w 244"/>
                <a:gd name="T1" fmla="*/ 275 h 275"/>
                <a:gd name="T2" fmla="*/ 0 w 244"/>
                <a:gd name="T3" fmla="*/ 0 h 275"/>
                <a:gd name="T4" fmla="*/ 244 w 244"/>
                <a:gd name="T5" fmla="*/ 149 h 275"/>
                <a:gd name="T6" fmla="*/ 76 w 244"/>
                <a:gd name="T7" fmla="*/ 275 h 275"/>
              </a:gdLst>
              <a:ahLst/>
              <a:cxnLst>
                <a:cxn ang="0">
                  <a:pos x="T0" y="T1"/>
                </a:cxn>
                <a:cxn ang="0">
                  <a:pos x="T2" y="T3"/>
                </a:cxn>
                <a:cxn ang="0">
                  <a:pos x="T4" y="T5"/>
                </a:cxn>
                <a:cxn ang="0">
                  <a:pos x="T6" y="T7"/>
                </a:cxn>
              </a:cxnLst>
              <a:rect l="0" t="0" r="r" b="b"/>
              <a:pathLst>
                <a:path w="244" h="275">
                  <a:moveTo>
                    <a:pt x="76" y="275"/>
                  </a:moveTo>
                  <a:lnTo>
                    <a:pt x="0" y="0"/>
                  </a:lnTo>
                  <a:lnTo>
                    <a:pt x="244" y="149"/>
                  </a:lnTo>
                  <a:lnTo>
                    <a:pt x="76" y="275"/>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 name="Freeform 15"/>
            <p:cNvSpPr>
              <a:spLocks/>
            </p:cNvSpPr>
            <p:nvPr/>
          </p:nvSpPr>
          <p:spPr bwMode="auto">
            <a:xfrm>
              <a:off x="4557713" y="1474788"/>
              <a:ext cx="387350" cy="338138"/>
            </a:xfrm>
            <a:custGeom>
              <a:avLst/>
              <a:gdLst>
                <a:gd name="T0" fmla="*/ 0 w 244"/>
                <a:gd name="T1" fmla="*/ 0 h 213"/>
                <a:gd name="T2" fmla="*/ 159 w 244"/>
                <a:gd name="T3" fmla="*/ 213 h 213"/>
                <a:gd name="T4" fmla="*/ 244 w 244"/>
                <a:gd name="T5" fmla="*/ 149 h 213"/>
                <a:gd name="T6" fmla="*/ 0 w 244"/>
                <a:gd name="T7" fmla="*/ 0 h 213"/>
              </a:gdLst>
              <a:ahLst/>
              <a:cxnLst>
                <a:cxn ang="0">
                  <a:pos x="T0" y="T1"/>
                </a:cxn>
                <a:cxn ang="0">
                  <a:pos x="T2" y="T3"/>
                </a:cxn>
                <a:cxn ang="0">
                  <a:pos x="T4" y="T5"/>
                </a:cxn>
                <a:cxn ang="0">
                  <a:pos x="T6" y="T7"/>
                </a:cxn>
              </a:cxnLst>
              <a:rect l="0" t="0" r="r" b="b"/>
              <a:pathLst>
                <a:path w="244" h="213">
                  <a:moveTo>
                    <a:pt x="0" y="0"/>
                  </a:moveTo>
                  <a:lnTo>
                    <a:pt x="159" y="213"/>
                  </a:lnTo>
                  <a:lnTo>
                    <a:pt x="244" y="149"/>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 name="Freeform 16"/>
            <p:cNvSpPr>
              <a:spLocks/>
            </p:cNvSpPr>
            <p:nvPr/>
          </p:nvSpPr>
          <p:spPr bwMode="auto">
            <a:xfrm>
              <a:off x="6980238" y="1463675"/>
              <a:ext cx="222250" cy="401638"/>
            </a:xfrm>
            <a:custGeom>
              <a:avLst/>
              <a:gdLst>
                <a:gd name="T0" fmla="*/ 12 w 59"/>
                <a:gd name="T1" fmla="*/ 102 h 107"/>
                <a:gd name="T2" fmla="*/ 4 w 59"/>
                <a:gd name="T3" fmla="*/ 105 h 107"/>
                <a:gd name="T4" fmla="*/ 1 w 59"/>
                <a:gd name="T5" fmla="*/ 97 h 107"/>
                <a:gd name="T6" fmla="*/ 46 w 59"/>
                <a:gd name="T7" fmla="*/ 4 h 107"/>
                <a:gd name="T8" fmla="*/ 55 w 59"/>
                <a:gd name="T9" fmla="*/ 1 h 107"/>
                <a:gd name="T10" fmla="*/ 57 w 59"/>
                <a:gd name="T11" fmla="*/ 9 h 107"/>
                <a:gd name="T12" fmla="*/ 12 w 59"/>
                <a:gd name="T13" fmla="*/ 102 h 107"/>
              </a:gdLst>
              <a:ahLst/>
              <a:cxnLst>
                <a:cxn ang="0">
                  <a:pos x="T0" y="T1"/>
                </a:cxn>
                <a:cxn ang="0">
                  <a:pos x="T2" y="T3"/>
                </a:cxn>
                <a:cxn ang="0">
                  <a:pos x="T4" y="T5"/>
                </a:cxn>
                <a:cxn ang="0">
                  <a:pos x="T6" y="T7"/>
                </a:cxn>
                <a:cxn ang="0">
                  <a:pos x="T8" y="T9"/>
                </a:cxn>
                <a:cxn ang="0">
                  <a:pos x="T10" y="T11"/>
                </a:cxn>
                <a:cxn ang="0">
                  <a:pos x="T12" y="T13"/>
                </a:cxn>
              </a:cxnLst>
              <a:rect l="0" t="0" r="r" b="b"/>
              <a:pathLst>
                <a:path w="59" h="107">
                  <a:moveTo>
                    <a:pt x="12" y="102"/>
                  </a:moveTo>
                  <a:cubicBezTo>
                    <a:pt x="11" y="105"/>
                    <a:pt x="7" y="107"/>
                    <a:pt x="4" y="105"/>
                  </a:cubicBezTo>
                  <a:cubicBezTo>
                    <a:pt x="1" y="104"/>
                    <a:pt x="0" y="100"/>
                    <a:pt x="1" y="97"/>
                  </a:cubicBezTo>
                  <a:cubicBezTo>
                    <a:pt x="46" y="4"/>
                    <a:pt x="46" y="4"/>
                    <a:pt x="46" y="4"/>
                  </a:cubicBezTo>
                  <a:cubicBezTo>
                    <a:pt x="48" y="1"/>
                    <a:pt x="52" y="0"/>
                    <a:pt x="55" y="1"/>
                  </a:cubicBezTo>
                  <a:cubicBezTo>
                    <a:pt x="58" y="3"/>
                    <a:pt x="59" y="6"/>
                    <a:pt x="57" y="9"/>
                  </a:cubicBezTo>
                  <a:lnTo>
                    <a:pt x="12" y="102"/>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7" name="Freeform 17"/>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8" name="Freeform 18"/>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9" name="Freeform 19"/>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0" name="Freeform 20"/>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1" name="Freeform 21"/>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2" name="Freeform 22"/>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3" name="Freeform 23"/>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4" name="Freeform 24"/>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5" name="Freeform 25"/>
            <p:cNvSpPr>
              <a:spLocks/>
            </p:cNvSpPr>
            <p:nvPr/>
          </p:nvSpPr>
          <p:spPr bwMode="auto">
            <a:xfrm>
              <a:off x="5973763" y="-1238250"/>
              <a:ext cx="409575" cy="960438"/>
            </a:xfrm>
            <a:custGeom>
              <a:avLst/>
              <a:gdLst>
                <a:gd name="T0" fmla="*/ 101 w 109"/>
                <a:gd name="T1" fmla="*/ 253 h 256"/>
                <a:gd name="T2" fmla="*/ 70 w 109"/>
                <a:gd name="T3" fmla="*/ 122 h 256"/>
                <a:gd name="T4" fmla="*/ 8 w 109"/>
                <a:gd name="T5" fmla="*/ 3 h 256"/>
                <a:gd name="T6" fmla="*/ 39 w 109"/>
                <a:gd name="T7" fmla="*/ 134 h 256"/>
                <a:gd name="T8" fmla="*/ 101 w 109"/>
                <a:gd name="T9" fmla="*/ 253 h 256"/>
              </a:gdLst>
              <a:ahLst/>
              <a:cxnLst>
                <a:cxn ang="0">
                  <a:pos x="T0" y="T1"/>
                </a:cxn>
                <a:cxn ang="0">
                  <a:pos x="T2" y="T3"/>
                </a:cxn>
                <a:cxn ang="0">
                  <a:pos x="T4" y="T5"/>
                </a:cxn>
                <a:cxn ang="0">
                  <a:pos x="T6" y="T7"/>
                </a:cxn>
                <a:cxn ang="0">
                  <a:pos x="T8" y="T9"/>
                </a:cxn>
              </a:cxnLst>
              <a:rect l="0" t="0" r="r" b="b"/>
              <a:pathLst>
                <a:path w="109" h="256">
                  <a:moveTo>
                    <a:pt x="101" y="253"/>
                  </a:moveTo>
                  <a:cubicBezTo>
                    <a:pt x="109" y="249"/>
                    <a:pt x="95" y="191"/>
                    <a:pt x="70" y="122"/>
                  </a:cubicBezTo>
                  <a:cubicBezTo>
                    <a:pt x="44" y="54"/>
                    <a:pt x="17" y="0"/>
                    <a:pt x="8" y="3"/>
                  </a:cubicBezTo>
                  <a:cubicBezTo>
                    <a:pt x="0" y="7"/>
                    <a:pt x="14" y="65"/>
                    <a:pt x="39" y="134"/>
                  </a:cubicBezTo>
                  <a:cubicBezTo>
                    <a:pt x="65" y="202"/>
                    <a:pt x="92" y="256"/>
                    <a:pt x="101" y="25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6" name="Freeform 26"/>
            <p:cNvSpPr>
              <a:spLocks/>
            </p:cNvSpPr>
            <p:nvPr/>
          </p:nvSpPr>
          <p:spPr bwMode="auto">
            <a:xfrm>
              <a:off x="5973763" y="-1227138"/>
              <a:ext cx="379413" cy="949325"/>
            </a:xfrm>
            <a:custGeom>
              <a:avLst/>
              <a:gdLst>
                <a:gd name="T0" fmla="*/ 8 w 101"/>
                <a:gd name="T1" fmla="*/ 0 h 253"/>
                <a:gd name="T2" fmla="*/ 101 w 101"/>
                <a:gd name="T3" fmla="*/ 250 h 253"/>
                <a:gd name="T4" fmla="*/ 39 w 101"/>
                <a:gd name="T5" fmla="*/ 131 h 253"/>
                <a:gd name="T6" fmla="*/ 8 w 101"/>
                <a:gd name="T7" fmla="*/ 0 h 253"/>
              </a:gdLst>
              <a:ahLst/>
              <a:cxnLst>
                <a:cxn ang="0">
                  <a:pos x="T0" y="T1"/>
                </a:cxn>
                <a:cxn ang="0">
                  <a:pos x="T2" y="T3"/>
                </a:cxn>
                <a:cxn ang="0">
                  <a:pos x="T4" y="T5"/>
                </a:cxn>
                <a:cxn ang="0">
                  <a:pos x="T6" y="T7"/>
                </a:cxn>
              </a:cxnLst>
              <a:rect l="0" t="0" r="r" b="b"/>
              <a:pathLst>
                <a:path w="101" h="253">
                  <a:moveTo>
                    <a:pt x="8" y="0"/>
                  </a:moveTo>
                  <a:cubicBezTo>
                    <a:pt x="101" y="250"/>
                    <a:pt x="101" y="250"/>
                    <a:pt x="101" y="250"/>
                  </a:cubicBezTo>
                  <a:cubicBezTo>
                    <a:pt x="92" y="253"/>
                    <a:pt x="65" y="199"/>
                    <a:pt x="39" y="131"/>
                  </a:cubicBezTo>
                  <a:cubicBezTo>
                    <a:pt x="14" y="62"/>
                    <a:pt x="0" y="4"/>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7" name="Freeform 27"/>
            <p:cNvSpPr>
              <a:spLocks/>
            </p:cNvSpPr>
            <p:nvPr/>
          </p:nvSpPr>
          <p:spPr bwMode="auto">
            <a:xfrm>
              <a:off x="6345238" y="-322263"/>
              <a:ext cx="996950" cy="233363"/>
            </a:xfrm>
            <a:custGeom>
              <a:avLst/>
              <a:gdLst>
                <a:gd name="T0" fmla="*/ 2 w 265"/>
                <a:gd name="T1" fmla="*/ 9 h 62"/>
                <a:gd name="T2" fmla="*/ 130 w 265"/>
                <a:gd name="T3" fmla="*/ 47 h 62"/>
                <a:gd name="T4" fmla="*/ 264 w 265"/>
                <a:gd name="T5" fmla="*/ 53 h 62"/>
                <a:gd name="T6" fmla="*/ 135 w 265"/>
                <a:gd name="T7" fmla="*/ 15 h 62"/>
                <a:gd name="T8" fmla="*/ 2 w 265"/>
                <a:gd name="T9" fmla="*/ 9 h 62"/>
              </a:gdLst>
              <a:ahLst/>
              <a:cxnLst>
                <a:cxn ang="0">
                  <a:pos x="T0" y="T1"/>
                </a:cxn>
                <a:cxn ang="0">
                  <a:pos x="T2" y="T3"/>
                </a:cxn>
                <a:cxn ang="0">
                  <a:pos x="T4" y="T5"/>
                </a:cxn>
                <a:cxn ang="0">
                  <a:pos x="T6" y="T7"/>
                </a:cxn>
                <a:cxn ang="0">
                  <a:pos x="T8" y="T9"/>
                </a:cxn>
              </a:cxnLst>
              <a:rect l="0" t="0" r="r" b="b"/>
              <a:pathLst>
                <a:path w="265" h="62">
                  <a:moveTo>
                    <a:pt x="2" y="9"/>
                  </a:moveTo>
                  <a:cubicBezTo>
                    <a:pt x="0" y="17"/>
                    <a:pt x="58" y="35"/>
                    <a:pt x="130" y="47"/>
                  </a:cubicBezTo>
                  <a:cubicBezTo>
                    <a:pt x="202" y="59"/>
                    <a:pt x="262" y="62"/>
                    <a:pt x="264" y="53"/>
                  </a:cubicBezTo>
                  <a:cubicBezTo>
                    <a:pt x="265" y="44"/>
                    <a:pt x="208" y="27"/>
                    <a:pt x="135" y="15"/>
                  </a:cubicBezTo>
                  <a:cubicBezTo>
                    <a:pt x="63" y="2"/>
                    <a:pt x="3" y="0"/>
                    <a:pt x="2" y="9"/>
                  </a:cubicBezTo>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8" name="Freeform 28"/>
            <p:cNvSpPr>
              <a:spLocks/>
            </p:cNvSpPr>
            <p:nvPr/>
          </p:nvSpPr>
          <p:spPr bwMode="auto">
            <a:xfrm>
              <a:off x="6353175" y="-322263"/>
              <a:ext cx="989013" cy="198438"/>
            </a:xfrm>
            <a:custGeom>
              <a:avLst/>
              <a:gdLst>
                <a:gd name="T0" fmla="*/ 262 w 263"/>
                <a:gd name="T1" fmla="*/ 53 h 53"/>
                <a:gd name="T2" fmla="*/ 0 w 263"/>
                <a:gd name="T3" fmla="*/ 9 h 53"/>
                <a:gd name="T4" fmla="*/ 133 w 263"/>
                <a:gd name="T5" fmla="*/ 15 h 53"/>
                <a:gd name="T6" fmla="*/ 262 w 263"/>
                <a:gd name="T7" fmla="*/ 53 h 53"/>
              </a:gdLst>
              <a:ahLst/>
              <a:cxnLst>
                <a:cxn ang="0">
                  <a:pos x="T0" y="T1"/>
                </a:cxn>
                <a:cxn ang="0">
                  <a:pos x="T2" y="T3"/>
                </a:cxn>
                <a:cxn ang="0">
                  <a:pos x="T4" y="T5"/>
                </a:cxn>
                <a:cxn ang="0">
                  <a:pos x="T6" y="T7"/>
                </a:cxn>
              </a:cxnLst>
              <a:rect l="0" t="0" r="r" b="b"/>
              <a:pathLst>
                <a:path w="263" h="53">
                  <a:moveTo>
                    <a:pt x="262" y="53"/>
                  </a:moveTo>
                  <a:cubicBezTo>
                    <a:pt x="0" y="9"/>
                    <a:pt x="0" y="9"/>
                    <a:pt x="0" y="9"/>
                  </a:cubicBezTo>
                  <a:cubicBezTo>
                    <a:pt x="1" y="0"/>
                    <a:pt x="61" y="2"/>
                    <a:pt x="133" y="15"/>
                  </a:cubicBezTo>
                  <a:cubicBezTo>
                    <a:pt x="206" y="27"/>
                    <a:pt x="263" y="44"/>
                    <a:pt x="262" y="53"/>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9" name="Freeform 29"/>
            <p:cNvSpPr>
              <a:spLocks/>
            </p:cNvSpPr>
            <p:nvPr/>
          </p:nvSpPr>
          <p:spPr bwMode="auto">
            <a:xfrm>
              <a:off x="5688013" y="-311150"/>
              <a:ext cx="692150" cy="811213"/>
            </a:xfrm>
            <a:custGeom>
              <a:avLst/>
              <a:gdLst>
                <a:gd name="T0" fmla="*/ 177 w 184"/>
                <a:gd name="T1" fmla="*/ 6 h 216"/>
                <a:gd name="T2" fmla="*/ 79 w 184"/>
                <a:gd name="T3" fmla="*/ 97 h 216"/>
                <a:gd name="T4" fmla="*/ 7 w 184"/>
                <a:gd name="T5" fmla="*/ 210 h 216"/>
                <a:gd name="T6" fmla="*/ 104 w 184"/>
                <a:gd name="T7" fmla="*/ 118 h 216"/>
                <a:gd name="T8" fmla="*/ 177 w 184"/>
                <a:gd name="T9" fmla="*/ 6 h 216"/>
              </a:gdLst>
              <a:ahLst/>
              <a:cxnLst>
                <a:cxn ang="0">
                  <a:pos x="T0" y="T1"/>
                </a:cxn>
                <a:cxn ang="0">
                  <a:pos x="T2" y="T3"/>
                </a:cxn>
                <a:cxn ang="0">
                  <a:pos x="T4" y="T5"/>
                </a:cxn>
                <a:cxn ang="0">
                  <a:pos x="T6" y="T7"/>
                </a:cxn>
                <a:cxn ang="0">
                  <a:pos x="T8" y="T9"/>
                </a:cxn>
              </a:cxnLst>
              <a:rect l="0" t="0" r="r" b="b"/>
              <a:pathLst>
                <a:path w="184" h="216">
                  <a:moveTo>
                    <a:pt x="177" y="6"/>
                  </a:moveTo>
                  <a:cubicBezTo>
                    <a:pt x="170" y="0"/>
                    <a:pt x="126" y="41"/>
                    <a:pt x="79" y="97"/>
                  </a:cubicBezTo>
                  <a:cubicBezTo>
                    <a:pt x="33" y="154"/>
                    <a:pt x="0" y="204"/>
                    <a:pt x="7" y="210"/>
                  </a:cubicBezTo>
                  <a:cubicBezTo>
                    <a:pt x="14" y="216"/>
                    <a:pt x="58" y="175"/>
                    <a:pt x="104" y="118"/>
                  </a:cubicBezTo>
                  <a:cubicBezTo>
                    <a:pt x="151" y="62"/>
                    <a:pt x="184" y="11"/>
                    <a:pt x="177" y="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0" name="Freeform 30"/>
            <p:cNvSpPr>
              <a:spLocks/>
            </p:cNvSpPr>
            <p:nvPr/>
          </p:nvSpPr>
          <p:spPr bwMode="auto">
            <a:xfrm>
              <a:off x="5715000" y="-288925"/>
              <a:ext cx="665163" cy="788988"/>
            </a:xfrm>
            <a:custGeom>
              <a:avLst/>
              <a:gdLst>
                <a:gd name="T0" fmla="*/ 0 w 177"/>
                <a:gd name="T1" fmla="*/ 204 h 210"/>
                <a:gd name="T2" fmla="*/ 170 w 177"/>
                <a:gd name="T3" fmla="*/ 0 h 210"/>
                <a:gd name="T4" fmla="*/ 97 w 177"/>
                <a:gd name="T5" fmla="*/ 112 h 210"/>
                <a:gd name="T6" fmla="*/ 0 w 177"/>
                <a:gd name="T7" fmla="*/ 204 h 210"/>
              </a:gdLst>
              <a:ahLst/>
              <a:cxnLst>
                <a:cxn ang="0">
                  <a:pos x="T0" y="T1"/>
                </a:cxn>
                <a:cxn ang="0">
                  <a:pos x="T2" y="T3"/>
                </a:cxn>
                <a:cxn ang="0">
                  <a:pos x="T4" y="T5"/>
                </a:cxn>
                <a:cxn ang="0">
                  <a:pos x="T6" y="T7"/>
                </a:cxn>
              </a:cxnLst>
              <a:rect l="0" t="0" r="r" b="b"/>
              <a:pathLst>
                <a:path w="177" h="210">
                  <a:moveTo>
                    <a:pt x="0" y="204"/>
                  </a:moveTo>
                  <a:cubicBezTo>
                    <a:pt x="170" y="0"/>
                    <a:pt x="170" y="0"/>
                    <a:pt x="170" y="0"/>
                  </a:cubicBezTo>
                  <a:cubicBezTo>
                    <a:pt x="177" y="5"/>
                    <a:pt x="144" y="56"/>
                    <a:pt x="97" y="112"/>
                  </a:cubicBezTo>
                  <a:cubicBezTo>
                    <a:pt x="51" y="169"/>
                    <a:pt x="7" y="210"/>
                    <a:pt x="0" y="204"/>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1" name="Oval 31"/>
            <p:cNvSpPr>
              <a:spLocks noChangeArrowheads="1"/>
            </p:cNvSpPr>
            <p:nvPr/>
          </p:nvSpPr>
          <p:spPr bwMode="auto">
            <a:xfrm>
              <a:off x="6262688" y="-374650"/>
              <a:ext cx="173038" cy="17621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2" name="Oval 32"/>
            <p:cNvSpPr>
              <a:spLocks noChangeArrowheads="1"/>
            </p:cNvSpPr>
            <p:nvPr/>
          </p:nvSpPr>
          <p:spPr bwMode="auto">
            <a:xfrm>
              <a:off x="6303963" y="-330200"/>
              <a:ext cx="90488" cy="873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3" name="Freeform 33"/>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4" name="Freeform 34"/>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5" name="Freeform 35"/>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6" name="Freeform 36"/>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7" name="Freeform 37"/>
            <p:cNvSpPr>
              <a:spLocks/>
            </p:cNvSpPr>
            <p:nvPr/>
          </p:nvSpPr>
          <p:spPr bwMode="auto">
            <a:xfrm>
              <a:off x="4851400" y="-1835150"/>
              <a:ext cx="984250" cy="957263"/>
            </a:xfrm>
            <a:custGeom>
              <a:avLst/>
              <a:gdLst>
                <a:gd name="T0" fmla="*/ 254 w 262"/>
                <a:gd name="T1" fmla="*/ 246 h 255"/>
                <a:gd name="T2" fmla="*/ 145 w 262"/>
                <a:gd name="T3" fmla="*/ 112 h 255"/>
                <a:gd name="T4" fmla="*/ 8 w 262"/>
                <a:gd name="T5" fmla="*/ 8 h 255"/>
                <a:gd name="T6" fmla="*/ 116 w 262"/>
                <a:gd name="T7" fmla="*/ 142 h 255"/>
                <a:gd name="T8" fmla="*/ 254 w 262"/>
                <a:gd name="T9" fmla="*/ 246 h 255"/>
              </a:gdLst>
              <a:ahLst/>
              <a:cxnLst>
                <a:cxn ang="0">
                  <a:pos x="T0" y="T1"/>
                </a:cxn>
                <a:cxn ang="0">
                  <a:pos x="T2" y="T3"/>
                </a:cxn>
                <a:cxn ang="0">
                  <a:pos x="T4" y="T5"/>
                </a:cxn>
                <a:cxn ang="0">
                  <a:pos x="T6" y="T7"/>
                </a:cxn>
                <a:cxn ang="0">
                  <a:pos x="T8" y="T9"/>
                </a:cxn>
              </a:cxnLst>
              <a:rect l="0" t="0" r="r" b="b"/>
              <a:pathLst>
                <a:path w="262" h="255">
                  <a:moveTo>
                    <a:pt x="254" y="246"/>
                  </a:moveTo>
                  <a:cubicBezTo>
                    <a:pt x="262" y="238"/>
                    <a:pt x="213" y="178"/>
                    <a:pt x="145" y="112"/>
                  </a:cubicBezTo>
                  <a:cubicBezTo>
                    <a:pt x="78" y="46"/>
                    <a:pt x="16" y="0"/>
                    <a:pt x="8" y="8"/>
                  </a:cubicBezTo>
                  <a:cubicBezTo>
                    <a:pt x="0" y="17"/>
                    <a:pt x="48" y="77"/>
                    <a:pt x="116" y="142"/>
                  </a:cubicBezTo>
                  <a:cubicBezTo>
                    <a:pt x="184" y="208"/>
                    <a:pt x="246" y="255"/>
                    <a:pt x="254" y="24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8" name="Freeform 38"/>
            <p:cNvSpPr>
              <a:spLocks/>
            </p:cNvSpPr>
            <p:nvPr/>
          </p:nvSpPr>
          <p:spPr bwMode="auto">
            <a:xfrm>
              <a:off x="4851400" y="-1804988"/>
              <a:ext cx="954088" cy="927100"/>
            </a:xfrm>
            <a:custGeom>
              <a:avLst/>
              <a:gdLst>
                <a:gd name="T0" fmla="*/ 8 w 254"/>
                <a:gd name="T1" fmla="*/ 0 h 247"/>
                <a:gd name="T2" fmla="*/ 254 w 254"/>
                <a:gd name="T3" fmla="*/ 238 h 247"/>
                <a:gd name="T4" fmla="*/ 116 w 254"/>
                <a:gd name="T5" fmla="*/ 134 h 247"/>
                <a:gd name="T6" fmla="*/ 8 w 254"/>
                <a:gd name="T7" fmla="*/ 0 h 247"/>
              </a:gdLst>
              <a:ahLst/>
              <a:cxnLst>
                <a:cxn ang="0">
                  <a:pos x="T0" y="T1"/>
                </a:cxn>
                <a:cxn ang="0">
                  <a:pos x="T2" y="T3"/>
                </a:cxn>
                <a:cxn ang="0">
                  <a:pos x="T4" y="T5"/>
                </a:cxn>
                <a:cxn ang="0">
                  <a:pos x="T6" y="T7"/>
                </a:cxn>
              </a:cxnLst>
              <a:rect l="0" t="0" r="r" b="b"/>
              <a:pathLst>
                <a:path w="254" h="247">
                  <a:moveTo>
                    <a:pt x="8" y="0"/>
                  </a:moveTo>
                  <a:cubicBezTo>
                    <a:pt x="254" y="238"/>
                    <a:pt x="254" y="238"/>
                    <a:pt x="254" y="238"/>
                  </a:cubicBezTo>
                  <a:cubicBezTo>
                    <a:pt x="245" y="247"/>
                    <a:pt x="184" y="200"/>
                    <a:pt x="116" y="134"/>
                  </a:cubicBezTo>
                  <a:cubicBezTo>
                    <a:pt x="48" y="69"/>
                    <a:pt x="0" y="9"/>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9" name="Freeform 39"/>
            <p:cNvSpPr>
              <a:spLocks/>
            </p:cNvSpPr>
            <p:nvPr/>
          </p:nvSpPr>
          <p:spPr bwMode="auto">
            <a:xfrm>
              <a:off x="5789613" y="-1304925"/>
              <a:ext cx="1262063" cy="434975"/>
            </a:xfrm>
            <a:custGeom>
              <a:avLst/>
              <a:gdLst>
                <a:gd name="T0" fmla="*/ 4 w 336"/>
                <a:gd name="T1" fmla="*/ 105 h 116"/>
                <a:gd name="T2" fmla="*/ 174 w 336"/>
                <a:gd name="T3" fmla="*/ 79 h 116"/>
                <a:gd name="T4" fmla="*/ 332 w 336"/>
                <a:gd name="T5" fmla="*/ 12 h 116"/>
                <a:gd name="T6" fmla="*/ 162 w 336"/>
                <a:gd name="T7" fmla="*/ 38 h 116"/>
                <a:gd name="T8" fmla="*/ 4 w 336"/>
                <a:gd name="T9" fmla="*/ 105 h 116"/>
              </a:gdLst>
              <a:ahLst/>
              <a:cxnLst>
                <a:cxn ang="0">
                  <a:pos x="T0" y="T1"/>
                </a:cxn>
                <a:cxn ang="0">
                  <a:pos x="T2" y="T3"/>
                </a:cxn>
                <a:cxn ang="0">
                  <a:pos x="T4" y="T5"/>
                </a:cxn>
                <a:cxn ang="0">
                  <a:pos x="T6" y="T7"/>
                </a:cxn>
                <a:cxn ang="0">
                  <a:pos x="T8" y="T9"/>
                </a:cxn>
              </a:cxnLst>
              <a:rect l="0" t="0" r="r" b="b"/>
              <a:pathLst>
                <a:path w="336" h="116">
                  <a:moveTo>
                    <a:pt x="4" y="105"/>
                  </a:moveTo>
                  <a:cubicBezTo>
                    <a:pt x="7" y="116"/>
                    <a:pt x="83" y="105"/>
                    <a:pt x="174" y="79"/>
                  </a:cubicBezTo>
                  <a:cubicBezTo>
                    <a:pt x="265" y="53"/>
                    <a:pt x="336" y="23"/>
                    <a:pt x="332" y="12"/>
                  </a:cubicBezTo>
                  <a:cubicBezTo>
                    <a:pt x="329" y="0"/>
                    <a:pt x="253" y="12"/>
                    <a:pt x="162" y="38"/>
                  </a:cubicBezTo>
                  <a:cubicBezTo>
                    <a:pt x="71" y="64"/>
                    <a:pt x="0" y="94"/>
                    <a:pt x="4" y="105"/>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0" name="Freeform 40"/>
            <p:cNvSpPr>
              <a:spLocks/>
            </p:cNvSpPr>
            <p:nvPr/>
          </p:nvSpPr>
          <p:spPr bwMode="auto">
            <a:xfrm>
              <a:off x="5789613" y="-1304925"/>
              <a:ext cx="1247775" cy="393700"/>
            </a:xfrm>
            <a:custGeom>
              <a:avLst/>
              <a:gdLst>
                <a:gd name="T0" fmla="*/ 332 w 332"/>
                <a:gd name="T1" fmla="*/ 12 h 105"/>
                <a:gd name="T2" fmla="*/ 4 w 332"/>
                <a:gd name="T3" fmla="*/ 105 h 105"/>
                <a:gd name="T4" fmla="*/ 162 w 332"/>
                <a:gd name="T5" fmla="*/ 38 h 105"/>
                <a:gd name="T6" fmla="*/ 332 w 332"/>
                <a:gd name="T7" fmla="*/ 12 h 105"/>
              </a:gdLst>
              <a:ahLst/>
              <a:cxnLst>
                <a:cxn ang="0">
                  <a:pos x="T0" y="T1"/>
                </a:cxn>
                <a:cxn ang="0">
                  <a:pos x="T2" y="T3"/>
                </a:cxn>
                <a:cxn ang="0">
                  <a:pos x="T4" y="T5"/>
                </a:cxn>
                <a:cxn ang="0">
                  <a:pos x="T6" y="T7"/>
                </a:cxn>
              </a:cxnLst>
              <a:rect l="0" t="0" r="r" b="b"/>
              <a:pathLst>
                <a:path w="332" h="105">
                  <a:moveTo>
                    <a:pt x="332" y="12"/>
                  </a:moveTo>
                  <a:cubicBezTo>
                    <a:pt x="4" y="105"/>
                    <a:pt x="4" y="105"/>
                    <a:pt x="4" y="105"/>
                  </a:cubicBezTo>
                  <a:cubicBezTo>
                    <a:pt x="0" y="94"/>
                    <a:pt x="71" y="64"/>
                    <a:pt x="162" y="38"/>
                  </a:cubicBezTo>
                  <a:cubicBezTo>
                    <a:pt x="253" y="12"/>
                    <a:pt x="329" y="0"/>
                    <a:pt x="332" y="1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1" name="Freeform 41"/>
            <p:cNvSpPr>
              <a:spLocks/>
            </p:cNvSpPr>
            <p:nvPr/>
          </p:nvSpPr>
          <p:spPr bwMode="auto">
            <a:xfrm>
              <a:off x="5448300" y="-922338"/>
              <a:ext cx="398463" cy="1268413"/>
            </a:xfrm>
            <a:custGeom>
              <a:avLst/>
              <a:gdLst>
                <a:gd name="T0" fmla="*/ 95 w 106"/>
                <a:gd name="T1" fmla="*/ 3 h 338"/>
                <a:gd name="T2" fmla="*/ 33 w 106"/>
                <a:gd name="T3" fmla="*/ 164 h 338"/>
                <a:gd name="T4" fmla="*/ 11 w 106"/>
                <a:gd name="T5" fmla="*/ 335 h 338"/>
                <a:gd name="T6" fmla="*/ 73 w 106"/>
                <a:gd name="T7" fmla="*/ 174 h 338"/>
                <a:gd name="T8" fmla="*/ 95 w 106"/>
                <a:gd name="T9" fmla="*/ 3 h 338"/>
              </a:gdLst>
              <a:ahLst/>
              <a:cxnLst>
                <a:cxn ang="0">
                  <a:pos x="T0" y="T1"/>
                </a:cxn>
                <a:cxn ang="0">
                  <a:pos x="T2" y="T3"/>
                </a:cxn>
                <a:cxn ang="0">
                  <a:pos x="T4" y="T5"/>
                </a:cxn>
                <a:cxn ang="0">
                  <a:pos x="T6" y="T7"/>
                </a:cxn>
                <a:cxn ang="0">
                  <a:pos x="T8" y="T9"/>
                </a:cxn>
              </a:cxnLst>
              <a:rect l="0" t="0" r="r" b="b"/>
              <a:pathLst>
                <a:path w="106" h="338">
                  <a:moveTo>
                    <a:pt x="95" y="3"/>
                  </a:moveTo>
                  <a:cubicBezTo>
                    <a:pt x="83" y="0"/>
                    <a:pt x="56" y="72"/>
                    <a:pt x="33" y="164"/>
                  </a:cubicBezTo>
                  <a:cubicBezTo>
                    <a:pt x="10" y="255"/>
                    <a:pt x="0" y="332"/>
                    <a:pt x="11" y="335"/>
                  </a:cubicBezTo>
                  <a:cubicBezTo>
                    <a:pt x="23" y="338"/>
                    <a:pt x="50" y="266"/>
                    <a:pt x="73" y="174"/>
                  </a:cubicBezTo>
                  <a:cubicBezTo>
                    <a:pt x="96" y="83"/>
                    <a:pt x="106" y="6"/>
                    <a:pt x="95" y="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2" name="Freeform 42"/>
            <p:cNvSpPr>
              <a:spLocks/>
            </p:cNvSpPr>
            <p:nvPr/>
          </p:nvSpPr>
          <p:spPr bwMode="auto">
            <a:xfrm>
              <a:off x="5489575" y="-911225"/>
              <a:ext cx="357188" cy="1257300"/>
            </a:xfrm>
            <a:custGeom>
              <a:avLst/>
              <a:gdLst>
                <a:gd name="T0" fmla="*/ 0 w 95"/>
                <a:gd name="T1" fmla="*/ 332 h 335"/>
                <a:gd name="T2" fmla="*/ 84 w 95"/>
                <a:gd name="T3" fmla="*/ 0 h 335"/>
                <a:gd name="T4" fmla="*/ 62 w 95"/>
                <a:gd name="T5" fmla="*/ 171 h 335"/>
                <a:gd name="T6" fmla="*/ 0 w 95"/>
                <a:gd name="T7" fmla="*/ 332 h 335"/>
              </a:gdLst>
              <a:ahLst/>
              <a:cxnLst>
                <a:cxn ang="0">
                  <a:pos x="T0" y="T1"/>
                </a:cxn>
                <a:cxn ang="0">
                  <a:pos x="T2" y="T3"/>
                </a:cxn>
                <a:cxn ang="0">
                  <a:pos x="T4" y="T5"/>
                </a:cxn>
                <a:cxn ang="0">
                  <a:pos x="T6" y="T7"/>
                </a:cxn>
              </a:cxnLst>
              <a:rect l="0" t="0" r="r" b="b"/>
              <a:pathLst>
                <a:path w="95" h="335">
                  <a:moveTo>
                    <a:pt x="0" y="332"/>
                  </a:moveTo>
                  <a:cubicBezTo>
                    <a:pt x="84" y="0"/>
                    <a:pt x="84" y="0"/>
                    <a:pt x="84" y="0"/>
                  </a:cubicBezTo>
                  <a:cubicBezTo>
                    <a:pt x="95" y="3"/>
                    <a:pt x="85" y="80"/>
                    <a:pt x="62" y="171"/>
                  </a:cubicBezTo>
                  <a:cubicBezTo>
                    <a:pt x="39" y="263"/>
                    <a:pt x="12" y="335"/>
                    <a:pt x="0" y="33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3" name="Oval 43"/>
            <p:cNvSpPr>
              <a:spLocks noChangeArrowheads="1"/>
            </p:cNvSpPr>
            <p:nvPr/>
          </p:nvSpPr>
          <p:spPr bwMode="auto">
            <a:xfrm>
              <a:off x="5695950" y="-1016000"/>
              <a:ext cx="225425" cy="22066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4" name="Oval 44"/>
            <p:cNvSpPr>
              <a:spLocks noChangeArrowheads="1"/>
            </p:cNvSpPr>
            <p:nvPr/>
          </p:nvSpPr>
          <p:spPr bwMode="auto">
            <a:xfrm>
              <a:off x="5753100" y="-960438"/>
              <a:ext cx="112713" cy="1127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5" name="Rectangle 45"/>
            <p:cNvSpPr>
              <a:spLocks noChangeArrowheads="1"/>
            </p:cNvSpPr>
            <p:nvPr/>
          </p:nvSpPr>
          <p:spPr bwMode="auto">
            <a:xfrm>
              <a:off x="4975225" y="571500"/>
              <a:ext cx="1303338" cy="8667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6" name="Rectangle 46"/>
            <p:cNvSpPr>
              <a:spLocks noChangeArrowheads="1"/>
            </p:cNvSpPr>
            <p:nvPr/>
          </p:nvSpPr>
          <p:spPr bwMode="auto">
            <a:xfrm>
              <a:off x="4975225" y="571500"/>
              <a:ext cx="1303338" cy="86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7" name="Rectangle 47"/>
            <p:cNvSpPr>
              <a:spLocks noChangeArrowheads="1"/>
            </p:cNvSpPr>
            <p:nvPr/>
          </p:nvSpPr>
          <p:spPr bwMode="auto">
            <a:xfrm>
              <a:off x="5016500" y="604838"/>
              <a:ext cx="1220788" cy="7953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8" name="Rectangle 48"/>
            <p:cNvSpPr>
              <a:spLocks noChangeArrowheads="1"/>
            </p:cNvSpPr>
            <p:nvPr/>
          </p:nvSpPr>
          <p:spPr bwMode="auto">
            <a:xfrm>
              <a:off x="5016500" y="604838"/>
              <a:ext cx="1220788"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9" name="Rectangle 49"/>
            <p:cNvSpPr>
              <a:spLocks noChangeArrowheads="1"/>
            </p:cNvSpPr>
            <p:nvPr/>
          </p:nvSpPr>
          <p:spPr bwMode="auto">
            <a:xfrm>
              <a:off x="5395913"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0" name="Rectangle 50"/>
            <p:cNvSpPr>
              <a:spLocks noChangeArrowheads="1"/>
            </p:cNvSpPr>
            <p:nvPr/>
          </p:nvSpPr>
          <p:spPr bwMode="auto">
            <a:xfrm>
              <a:off x="5395913"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1" name="Rectangle 51"/>
            <p:cNvSpPr>
              <a:spLocks noChangeArrowheads="1"/>
            </p:cNvSpPr>
            <p:nvPr/>
          </p:nvSpPr>
          <p:spPr bwMode="auto">
            <a:xfrm>
              <a:off x="5816600"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2" name="Rectangle 52"/>
            <p:cNvSpPr>
              <a:spLocks noChangeArrowheads="1"/>
            </p:cNvSpPr>
            <p:nvPr/>
          </p:nvSpPr>
          <p:spPr bwMode="auto">
            <a:xfrm>
              <a:off x="5816600"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3" name="Rectangle 53"/>
            <p:cNvSpPr>
              <a:spLocks noChangeArrowheads="1"/>
            </p:cNvSpPr>
            <p:nvPr/>
          </p:nvSpPr>
          <p:spPr bwMode="auto">
            <a:xfrm>
              <a:off x="5016500" y="987425"/>
              <a:ext cx="1220788" cy="33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4" name="Rectangle 54"/>
            <p:cNvSpPr>
              <a:spLocks noChangeArrowheads="1"/>
            </p:cNvSpPr>
            <p:nvPr/>
          </p:nvSpPr>
          <p:spPr bwMode="auto">
            <a:xfrm>
              <a:off x="5016500" y="987425"/>
              <a:ext cx="1220788" cy="33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5" name="Freeform 55"/>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6" name="Freeform 56"/>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7" name="Freeform 57"/>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8" name="Freeform 58"/>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9" name="Freeform 59"/>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0" name="Freeform 60"/>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1" name="Freeform 61"/>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2" name="Freeform 62"/>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3" name="Freeform 63"/>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4" name="Freeform 64"/>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5" name="Rectangle 65"/>
            <p:cNvSpPr>
              <a:spLocks noChangeArrowheads="1"/>
            </p:cNvSpPr>
            <p:nvPr/>
          </p:nvSpPr>
          <p:spPr bwMode="auto">
            <a:xfrm>
              <a:off x="5534025" y="1438275"/>
              <a:ext cx="184150" cy="3746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6" name="Rectangle 66"/>
            <p:cNvSpPr>
              <a:spLocks noChangeArrowheads="1"/>
            </p:cNvSpPr>
            <p:nvPr/>
          </p:nvSpPr>
          <p:spPr bwMode="auto">
            <a:xfrm>
              <a:off x="5534025" y="1438275"/>
              <a:ext cx="93663" cy="3746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7" name="Freeform 67"/>
            <p:cNvSpPr>
              <a:spLocks/>
            </p:cNvSpPr>
            <p:nvPr/>
          </p:nvSpPr>
          <p:spPr bwMode="auto">
            <a:xfrm>
              <a:off x="5233988" y="1812925"/>
              <a:ext cx="785813" cy="71438"/>
            </a:xfrm>
            <a:custGeom>
              <a:avLst/>
              <a:gdLst>
                <a:gd name="T0" fmla="*/ 209 w 209"/>
                <a:gd name="T1" fmla="*/ 12 h 19"/>
                <a:gd name="T2" fmla="*/ 202 w 209"/>
                <a:gd name="T3" fmla="*/ 19 h 19"/>
                <a:gd name="T4" fmla="*/ 7 w 209"/>
                <a:gd name="T5" fmla="*/ 19 h 19"/>
                <a:gd name="T6" fmla="*/ 0 w 209"/>
                <a:gd name="T7" fmla="*/ 12 h 19"/>
                <a:gd name="T8" fmla="*/ 0 w 209"/>
                <a:gd name="T9" fmla="*/ 7 h 19"/>
                <a:gd name="T10" fmla="*/ 7 w 209"/>
                <a:gd name="T11" fmla="*/ 0 h 19"/>
                <a:gd name="T12" fmla="*/ 202 w 209"/>
                <a:gd name="T13" fmla="*/ 0 h 19"/>
                <a:gd name="T14" fmla="*/ 209 w 209"/>
                <a:gd name="T15" fmla="*/ 7 h 19"/>
                <a:gd name="T16" fmla="*/ 209 w 209"/>
                <a:gd name="T17"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 h="19">
                  <a:moveTo>
                    <a:pt x="209" y="12"/>
                  </a:moveTo>
                  <a:cubicBezTo>
                    <a:pt x="209" y="16"/>
                    <a:pt x="206" y="19"/>
                    <a:pt x="202" y="19"/>
                  </a:cubicBezTo>
                  <a:cubicBezTo>
                    <a:pt x="7" y="19"/>
                    <a:pt x="7" y="19"/>
                    <a:pt x="7" y="19"/>
                  </a:cubicBezTo>
                  <a:cubicBezTo>
                    <a:pt x="3" y="19"/>
                    <a:pt x="0" y="16"/>
                    <a:pt x="0" y="12"/>
                  </a:cubicBezTo>
                  <a:cubicBezTo>
                    <a:pt x="0" y="7"/>
                    <a:pt x="0" y="7"/>
                    <a:pt x="0" y="7"/>
                  </a:cubicBezTo>
                  <a:cubicBezTo>
                    <a:pt x="0" y="3"/>
                    <a:pt x="3" y="0"/>
                    <a:pt x="7" y="0"/>
                  </a:cubicBezTo>
                  <a:cubicBezTo>
                    <a:pt x="202" y="0"/>
                    <a:pt x="202" y="0"/>
                    <a:pt x="202" y="0"/>
                  </a:cubicBezTo>
                  <a:cubicBezTo>
                    <a:pt x="206" y="0"/>
                    <a:pt x="209" y="3"/>
                    <a:pt x="209" y="7"/>
                  </a:cubicBezTo>
                  <a:lnTo>
                    <a:pt x="209" y="12"/>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8" name="Rectangle 68"/>
            <p:cNvSpPr>
              <a:spLocks noChangeArrowheads="1"/>
            </p:cNvSpPr>
            <p:nvPr/>
          </p:nvSpPr>
          <p:spPr bwMode="auto">
            <a:xfrm>
              <a:off x="5737225" y="454025"/>
              <a:ext cx="1473200" cy="97948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9" name="Rectangle 69"/>
            <p:cNvSpPr>
              <a:spLocks noChangeArrowheads="1"/>
            </p:cNvSpPr>
            <p:nvPr/>
          </p:nvSpPr>
          <p:spPr bwMode="auto">
            <a:xfrm>
              <a:off x="5737225" y="454025"/>
              <a:ext cx="1473200" cy="979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0" name="Rectangle 70"/>
            <p:cNvSpPr>
              <a:spLocks noChangeArrowheads="1"/>
            </p:cNvSpPr>
            <p:nvPr/>
          </p:nvSpPr>
          <p:spPr bwMode="auto">
            <a:xfrm>
              <a:off x="5781675" y="495300"/>
              <a:ext cx="1382713" cy="8969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1" name="Rectangle 71"/>
            <p:cNvSpPr>
              <a:spLocks noChangeArrowheads="1"/>
            </p:cNvSpPr>
            <p:nvPr/>
          </p:nvSpPr>
          <p:spPr bwMode="auto">
            <a:xfrm>
              <a:off x="5781675" y="495300"/>
              <a:ext cx="1382713"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2" name="Rectangle 72"/>
            <p:cNvSpPr>
              <a:spLocks noChangeArrowheads="1"/>
            </p:cNvSpPr>
            <p:nvPr/>
          </p:nvSpPr>
          <p:spPr bwMode="auto">
            <a:xfrm>
              <a:off x="6215063"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3" name="Rectangle 73"/>
            <p:cNvSpPr>
              <a:spLocks noChangeArrowheads="1"/>
            </p:cNvSpPr>
            <p:nvPr/>
          </p:nvSpPr>
          <p:spPr bwMode="auto">
            <a:xfrm>
              <a:off x="6215063"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4" name="Rectangle 74"/>
            <p:cNvSpPr>
              <a:spLocks noChangeArrowheads="1"/>
            </p:cNvSpPr>
            <p:nvPr/>
          </p:nvSpPr>
          <p:spPr bwMode="auto">
            <a:xfrm>
              <a:off x="6688138"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5" name="Rectangle 75"/>
            <p:cNvSpPr>
              <a:spLocks noChangeArrowheads="1"/>
            </p:cNvSpPr>
            <p:nvPr/>
          </p:nvSpPr>
          <p:spPr bwMode="auto">
            <a:xfrm>
              <a:off x="6688138"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6" name="Rectangle 76"/>
            <p:cNvSpPr>
              <a:spLocks noChangeArrowheads="1"/>
            </p:cNvSpPr>
            <p:nvPr/>
          </p:nvSpPr>
          <p:spPr bwMode="auto">
            <a:xfrm>
              <a:off x="5781675" y="923925"/>
              <a:ext cx="1382713" cy="412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7" name="Rectangle 77"/>
            <p:cNvSpPr>
              <a:spLocks noChangeArrowheads="1"/>
            </p:cNvSpPr>
            <p:nvPr/>
          </p:nvSpPr>
          <p:spPr bwMode="auto">
            <a:xfrm>
              <a:off x="5781675" y="923925"/>
              <a:ext cx="1382713" cy="4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8" name="Freeform 78"/>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9" name="Freeform 79"/>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0" name="Freeform 80"/>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close/>
                  <a:moveTo>
                    <a:pt x="315" y="59"/>
                  </a:moveTo>
                  <a:lnTo>
                    <a:pt x="182" y="270"/>
                  </a:lnTo>
                  <a:lnTo>
                    <a:pt x="315" y="270"/>
                  </a:lnTo>
                  <a:lnTo>
                    <a:pt x="315" y="59"/>
                  </a:lnTo>
                  <a:close/>
                  <a:moveTo>
                    <a:pt x="615" y="0"/>
                  </a:moveTo>
                  <a:lnTo>
                    <a:pt x="353" y="0"/>
                  </a:lnTo>
                  <a:lnTo>
                    <a:pt x="343" y="12"/>
                  </a:lnTo>
                  <a:lnTo>
                    <a:pt x="343" y="270"/>
                  </a:lnTo>
                  <a:lnTo>
                    <a:pt x="615" y="270"/>
                  </a:lnTo>
                  <a:lnTo>
                    <a:pt x="615"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1" name="Freeform 81"/>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moveTo>
                    <a:pt x="315" y="59"/>
                  </a:moveTo>
                  <a:lnTo>
                    <a:pt x="182" y="270"/>
                  </a:lnTo>
                  <a:lnTo>
                    <a:pt x="315" y="270"/>
                  </a:lnTo>
                  <a:lnTo>
                    <a:pt x="315" y="59"/>
                  </a:lnTo>
                  <a:moveTo>
                    <a:pt x="615" y="0"/>
                  </a:moveTo>
                  <a:lnTo>
                    <a:pt x="353" y="0"/>
                  </a:lnTo>
                  <a:lnTo>
                    <a:pt x="343" y="12"/>
                  </a:lnTo>
                  <a:lnTo>
                    <a:pt x="343" y="270"/>
                  </a:lnTo>
                  <a:lnTo>
                    <a:pt x="615" y="270"/>
                  </a:lnTo>
                  <a:lnTo>
                    <a:pt x="61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2" name="Freeform 82"/>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3" name="Freeform 83"/>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4" name="Freeform 84"/>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close/>
                  <a:moveTo>
                    <a:pt x="28" y="0"/>
                  </a:moveTo>
                  <a:lnTo>
                    <a:pt x="0" y="47"/>
                  </a:lnTo>
                  <a:lnTo>
                    <a:pt x="0" y="258"/>
                  </a:lnTo>
                  <a:lnTo>
                    <a:pt x="28" y="258"/>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5" name="Freeform 85"/>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moveTo>
                    <a:pt x="28" y="0"/>
                  </a:moveTo>
                  <a:lnTo>
                    <a:pt x="0" y="47"/>
                  </a:lnTo>
                  <a:lnTo>
                    <a:pt x="0" y="258"/>
                  </a:lnTo>
                  <a:lnTo>
                    <a:pt x="28" y="258"/>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6" name="Freeform 86"/>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7" name="Freeform 87"/>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8" name="Rectangle 88"/>
            <p:cNvSpPr>
              <a:spLocks noChangeArrowheads="1"/>
            </p:cNvSpPr>
            <p:nvPr/>
          </p:nvSpPr>
          <p:spPr bwMode="auto">
            <a:xfrm>
              <a:off x="6369050" y="1433513"/>
              <a:ext cx="209550" cy="4254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9" name="Rectangle 89"/>
            <p:cNvSpPr>
              <a:spLocks noChangeArrowheads="1"/>
            </p:cNvSpPr>
            <p:nvPr/>
          </p:nvSpPr>
          <p:spPr bwMode="auto">
            <a:xfrm>
              <a:off x="6369050" y="1433513"/>
              <a:ext cx="104775" cy="4254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0" name="Freeform 90"/>
            <p:cNvSpPr>
              <a:spLocks/>
            </p:cNvSpPr>
            <p:nvPr/>
          </p:nvSpPr>
          <p:spPr bwMode="auto">
            <a:xfrm>
              <a:off x="6030913" y="1858963"/>
              <a:ext cx="885825" cy="77788"/>
            </a:xfrm>
            <a:custGeom>
              <a:avLst/>
              <a:gdLst>
                <a:gd name="T0" fmla="*/ 236 w 236"/>
                <a:gd name="T1" fmla="*/ 13 h 21"/>
                <a:gd name="T2" fmla="*/ 228 w 236"/>
                <a:gd name="T3" fmla="*/ 21 h 21"/>
                <a:gd name="T4" fmla="*/ 8 w 236"/>
                <a:gd name="T5" fmla="*/ 21 h 21"/>
                <a:gd name="T6" fmla="*/ 0 w 236"/>
                <a:gd name="T7" fmla="*/ 13 h 21"/>
                <a:gd name="T8" fmla="*/ 0 w 236"/>
                <a:gd name="T9" fmla="*/ 8 h 21"/>
                <a:gd name="T10" fmla="*/ 8 w 236"/>
                <a:gd name="T11" fmla="*/ 0 h 21"/>
                <a:gd name="T12" fmla="*/ 228 w 236"/>
                <a:gd name="T13" fmla="*/ 0 h 21"/>
                <a:gd name="T14" fmla="*/ 236 w 236"/>
                <a:gd name="T15" fmla="*/ 8 h 21"/>
                <a:gd name="T16" fmla="*/ 236 w 236"/>
                <a:gd name="T17"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21">
                  <a:moveTo>
                    <a:pt x="236" y="13"/>
                  </a:moveTo>
                  <a:cubicBezTo>
                    <a:pt x="236" y="18"/>
                    <a:pt x="233" y="21"/>
                    <a:pt x="228" y="21"/>
                  </a:cubicBezTo>
                  <a:cubicBezTo>
                    <a:pt x="8" y="21"/>
                    <a:pt x="8" y="21"/>
                    <a:pt x="8" y="21"/>
                  </a:cubicBezTo>
                  <a:cubicBezTo>
                    <a:pt x="3" y="21"/>
                    <a:pt x="0" y="18"/>
                    <a:pt x="0" y="13"/>
                  </a:cubicBezTo>
                  <a:cubicBezTo>
                    <a:pt x="0" y="8"/>
                    <a:pt x="0" y="8"/>
                    <a:pt x="0" y="8"/>
                  </a:cubicBezTo>
                  <a:cubicBezTo>
                    <a:pt x="0" y="4"/>
                    <a:pt x="3" y="0"/>
                    <a:pt x="8" y="0"/>
                  </a:cubicBezTo>
                  <a:cubicBezTo>
                    <a:pt x="228" y="0"/>
                    <a:pt x="228" y="0"/>
                    <a:pt x="228" y="0"/>
                  </a:cubicBezTo>
                  <a:cubicBezTo>
                    <a:pt x="233" y="0"/>
                    <a:pt x="236" y="4"/>
                    <a:pt x="236" y="8"/>
                  </a:cubicBezTo>
                  <a:lnTo>
                    <a:pt x="236" y="13"/>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1" name="Freeform 91"/>
            <p:cNvSpPr>
              <a:spLocks/>
            </p:cNvSpPr>
            <p:nvPr/>
          </p:nvSpPr>
          <p:spPr bwMode="auto">
            <a:xfrm>
              <a:off x="4697413" y="1652588"/>
              <a:ext cx="2678113" cy="419100"/>
            </a:xfrm>
            <a:custGeom>
              <a:avLst/>
              <a:gdLst>
                <a:gd name="T0" fmla="*/ 713 w 713"/>
                <a:gd name="T1" fmla="*/ 112 h 112"/>
                <a:gd name="T2" fmla="*/ 356 w 713"/>
                <a:gd name="T3" fmla="*/ 0 h 112"/>
                <a:gd name="T4" fmla="*/ 0 w 713"/>
                <a:gd name="T5" fmla="*/ 112 h 112"/>
                <a:gd name="T6" fmla="*/ 713 w 713"/>
                <a:gd name="T7" fmla="*/ 112 h 112"/>
              </a:gdLst>
              <a:ahLst/>
              <a:cxnLst>
                <a:cxn ang="0">
                  <a:pos x="T0" y="T1"/>
                </a:cxn>
                <a:cxn ang="0">
                  <a:pos x="T2" y="T3"/>
                </a:cxn>
                <a:cxn ang="0">
                  <a:pos x="T4" y="T5"/>
                </a:cxn>
                <a:cxn ang="0">
                  <a:pos x="T6" y="T7"/>
                </a:cxn>
              </a:cxnLst>
              <a:rect l="0" t="0" r="r" b="b"/>
              <a:pathLst>
                <a:path w="713" h="112">
                  <a:moveTo>
                    <a:pt x="713" y="112"/>
                  </a:moveTo>
                  <a:cubicBezTo>
                    <a:pt x="709" y="50"/>
                    <a:pt x="551" y="0"/>
                    <a:pt x="356" y="0"/>
                  </a:cubicBezTo>
                  <a:cubicBezTo>
                    <a:pt x="161" y="0"/>
                    <a:pt x="3" y="50"/>
                    <a:pt x="0" y="112"/>
                  </a:cubicBezTo>
                  <a:lnTo>
                    <a:pt x="713" y="112"/>
                  </a:lnTo>
                  <a:close/>
                </a:path>
              </a:pathLst>
            </a:custGeom>
            <a:solidFill>
              <a:srgbClr val="ABD13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2" name="Freeform 92"/>
            <p:cNvSpPr>
              <a:spLocks/>
            </p:cNvSpPr>
            <p:nvPr/>
          </p:nvSpPr>
          <p:spPr bwMode="auto">
            <a:xfrm>
              <a:off x="6030913" y="1652588"/>
              <a:ext cx="1344613" cy="419100"/>
            </a:xfrm>
            <a:custGeom>
              <a:avLst/>
              <a:gdLst>
                <a:gd name="T0" fmla="*/ 0 w 358"/>
                <a:gd name="T1" fmla="*/ 112 h 112"/>
                <a:gd name="T2" fmla="*/ 358 w 358"/>
                <a:gd name="T3" fmla="*/ 112 h 112"/>
                <a:gd name="T4" fmla="*/ 1 w 358"/>
                <a:gd name="T5" fmla="*/ 0 h 112"/>
                <a:gd name="T6" fmla="*/ 0 w 358"/>
                <a:gd name="T7" fmla="*/ 0 h 112"/>
                <a:gd name="T8" fmla="*/ 0 w 358"/>
                <a:gd name="T9" fmla="*/ 112 h 112"/>
              </a:gdLst>
              <a:ahLst/>
              <a:cxnLst>
                <a:cxn ang="0">
                  <a:pos x="T0" y="T1"/>
                </a:cxn>
                <a:cxn ang="0">
                  <a:pos x="T2" y="T3"/>
                </a:cxn>
                <a:cxn ang="0">
                  <a:pos x="T4" y="T5"/>
                </a:cxn>
                <a:cxn ang="0">
                  <a:pos x="T6" y="T7"/>
                </a:cxn>
                <a:cxn ang="0">
                  <a:pos x="T8" y="T9"/>
                </a:cxn>
              </a:cxnLst>
              <a:rect l="0" t="0" r="r" b="b"/>
              <a:pathLst>
                <a:path w="358" h="112">
                  <a:moveTo>
                    <a:pt x="0" y="112"/>
                  </a:moveTo>
                  <a:cubicBezTo>
                    <a:pt x="358" y="112"/>
                    <a:pt x="358" y="112"/>
                    <a:pt x="358" y="112"/>
                  </a:cubicBezTo>
                  <a:cubicBezTo>
                    <a:pt x="354" y="50"/>
                    <a:pt x="196" y="0"/>
                    <a:pt x="1" y="0"/>
                  </a:cubicBezTo>
                  <a:cubicBezTo>
                    <a:pt x="1" y="0"/>
                    <a:pt x="0" y="0"/>
                    <a:pt x="0" y="0"/>
                  </a:cubicBezTo>
                  <a:lnTo>
                    <a:pt x="0" y="112"/>
                  </a:lnTo>
                  <a:close/>
                </a:path>
              </a:pathLst>
            </a:custGeom>
            <a:solidFill>
              <a:srgbClr val="92B5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3" name="Freeform 93"/>
            <p:cNvSpPr>
              <a:spLocks/>
            </p:cNvSpPr>
            <p:nvPr/>
          </p:nvSpPr>
          <p:spPr bwMode="auto">
            <a:xfrm>
              <a:off x="4406900" y="-933450"/>
              <a:ext cx="676275" cy="430213"/>
            </a:xfrm>
            <a:custGeom>
              <a:avLst/>
              <a:gdLst>
                <a:gd name="T0" fmla="*/ 122 w 180"/>
                <a:gd name="T1" fmla="*/ 0 h 115"/>
                <a:gd name="T2" fmla="*/ 104 w 180"/>
                <a:gd name="T3" fmla="*/ 0 h 115"/>
                <a:gd name="T4" fmla="*/ 52 w 180"/>
                <a:gd name="T5" fmla="*/ 34 h 115"/>
                <a:gd name="T6" fmla="*/ 41 w 180"/>
                <a:gd name="T7" fmla="*/ 34 h 115"/>
                <a:gd name="T8" fmla="*/ 0 w 180"/>
                <a:gd name="T9" fmla="*/ 74 h 115"/>
                <a:gd name="T10" fmla="*/ 41 w 180"/>
                <a:gd name="T11" fmla="*/ 115 h 115"/>
                <a:gd name="T12" fmla="*/ 122 w 180"/>
                <a:gd name="T13" fmla="*/ 115 h 115"/>
                <a:gd name="T14" fmla="*/ 180 w 180"/>
                <a:gd name="T15" fmla="*/ 57 h 115"/>
                <a:gd name="T16" fmla="*/ 122 w 180"/>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15">
                  <a:moveTo>
                    <a:pt x="122" y="0"/>
                  </a:moveTo>
                  <a:cubicBezTo>
                    <a:pt x="104" y="0"/>
                    <a:pt x="104" y="0"/>
                    <a:pt x="104" y="0"/>
                  </a:cubicBezTo>
                  <a:cubicBezTo>
                    <a:pt x="81" y="0"/>
                    <a:pt x="61" y="14"/>
                    <a:pt x="52" y="34"/>
                  </a:cubicBezTo>
                  <a:cubicBezTo>
                    <a:pt x="41" y="34"/>
                    <a:pt x="41" y="34"/>
                    <a:pt x="41" y="34"/>
                  </a:cubicBezTo>
                  <a:cubicBezTo>
                    <a:pt x="18" y="34"/>
                    <a:pt x="0" y="52"/>
                    <a:pt x="0" y="74"/>
                  </a:cubicBezTo>
                  <a:cubicBezTo>
                    <a:pt x="0" y="97"/>
                    <a:pt x="18" y="115"/>
                    <a:pt x="41" y="115"/>
                  </a:cubicBezTo>
                  <a:cubicBezTo>
                    <a:pt x="122" y="115"/>
                    <a:pt x="122" y="115"/>
                    <a:pt x="122" y="115"/>
                  </a:cubicBezTo>
                  <a:cubicBezTo>
                    <a:pt x="154" y="115"/>
                    <a:pt x="180" y="89"/>
                    <a:pt x="180" y="57"/>
                  </a:cubicBezTo>
                  <a:cubicBezTo>
                    <a:pt x="180" y="26"/>
                    <a:pt x="154" y="0"/>
                    <a:pt x="122" y="0"/>
                  </a:cubicBezTo>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4" name="Freeform 94"/>
            <p:cNvSpPr>
              <a:spLocks noEditPoints="1"/>
            </p:cNvSpPr>
            <p:nvPr/>
          </p:nvSpPr>
          <p:spPr bwMode="auto">
            <a:xfrm>
              <a:off x="5083175" y="-723900"/>
              <a:ext cx="0" cy="3175"/>
            </a:xfrm>
            <a:custGeom>
              <a:avLst/>
              <a:gdLst>
                <a:gd name="T0" fmla="*/ 1 h 1"/>
                <a:gd name="T1" fmla="*/ 1 h 1"/>
                <a:gd name="T2" fmla="*/ 1 h 1"/>
                <a:gd name="T3" fmla="*/ 1 h 1"/>
                <a:gd name="T4" fmla="*/ 1 h 1"/>
                <a:gd name="T5" fmla="*/ 1 h 1"/>
                <a:gd name="T6" fmla="*/ 1 h 1"/>
                <a:gd name="T7" fmla="*/ 1 h 1"/>
                <a:gd name="T8" fmla="*/ 1 h 1"/>
                <a:gd name="T9" fmla="*/ 1 h 1"/>
                <a:gd name="T10" fmla="*/ 1 h 1"/>
                <a:gd name="T11" fmla="*/ 1 h 1"/>
                <a:gd name="T12" fmla="*/ 1 h 1"/>
                <a:gd name="T13" fmla="*/ 0 h 1"/>
                <a:gd name="T14" fmla="*/ 1 h 1"/>
                <a:gd name="T15" fmla="*/ 0 h 1"/>
                <a:gd name="T16" fmla="*/ 0 h 1"/>
                <a:gd name="T17" fmla="*/ 0 h 1"/>
                <a:gd name="T18" fmla="*/ 0 h 1"/>
                <a:gd name="T19" fmla="*/ 0 h 1"/>
                <a:gd name="T20" fmla="*/ 0 h 1"/>
                <a:gd name="T21"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Lst>
              <a:rect l="0" t="0" r="r" b="b"/>
              <a:pathLst>
                <a:path h="1">
                  <a:moveTo>
                    <a:pt x="0" y="1"/>
                  </a:moveTo>
                  <a:cubicBezTo>
                    <a:pt x="0" y="1"/>
                    <a:pt x="0" y="1"/>
                    <a:pt x="0" y="1"/>
                  </a:cubicBez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36A1A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5" name="Freeform 95"/>
            <p:cNvSpPr>
              <a:spLocks/>
            </p:cNvSpPr>
            <p:nvPr/>
          </p:nvSpPr>
          <p:spPr bwMode="auto">
            <a:xfrm>
              <a:off x="4697413" y="-892175"/>
              <a:ext cx="385763" cy="388938"/>
            </a:xfrm>
            <a:custGeom>
              <a:avLst/>
              <a:gdLst>
                <a:gd name="T0" fmla="*/ 80 w 103"/>
                <a:gd name="T1" fmla="*/ 0 h 104"/>
                <a:gd name="T2" fmla="*/ 36 w 103"/>
                <a:gd name="T3" fmla="*/ 49 h 104"/>
                <a:gd name="T4" fmla="*/ 35 w 103"/>
                <a:gd name="T5" fmla="*/ 49 h 104"/>
                <a:gd name="T6" fmla="*/ 0 w 103"/>
                <a:gd name="T7" fmla="*/ 88 h 104"/>
                <a:gd name="T8" fmla="*/ 4 w 103"/>
                <a:gd name="T9" fmla="*/ 104 h 104"/>
                <a:gd name="T10" fmla="*/ 45 w 103"/>
                <a:gd name="T11" fmla="*/ 104 h 104"/>
                <a:gd name="T12" fmla="*/ 103 w 103"/>
                <a:gd name="T13" fmla="*/ 46 h 104"/>
                <a:gd name="T14" fmla="*/ 103 w 103"/>
                <a:gd name="T15" fmla="*/ 46 h 104"/>
                <a:gd name="T16" fmla="*/ 103 w 103"/>
                <a:gd name="T17" fmla="*/ 46 h 104"/>
                <a:gd name="T18" fmla="*/ 103 w 103"/>
                <a:gd name="T19" fmla="*/ 46 h 104"/>
                <a:gd name="T20" fmla="*/ 103 w 103"/>
                <a:gd name="T21" fmla="*/ 46 h 104"/>
                <a:gd name="T22" fmla="*/ 103 w 103"/>
                <a:gd name="T23" fmla="*/ 46 h 104"/>
                <a:gd name="T24" fmla="*/ 103 w 103"/>
                <a:gd name="T25" fmla="*/ 46 h 104"/>
                <a:gd name="T26" fmla="*/ 103 w 103"/>
                <a:gd name="T27" fmla="*/ 46 h 104"/>
                <a:gd name="T28" fmla="*/ 103 w 103"/>
                <a:gd name="T29" fmla="*/ 46 h 104"/>
                <a:gd name="T30" fmla="*/ 103 w 103"/>
                <a:gd name="T31" fmla="*/ 45 h 104"/>
                <a:gd name="T32" fmla="*/ 103 w 103"/>
                <a:gd name="T33" fmla="*/ 45 h 104"/>
                <a:gd name="T34" fmla="*/ 103 w 103"/>
                <a:gd name="T35" fmla="*/ 45 h 104"/>
                <a:gd name="T36" fmla="*/ 103 w 103"/>
                <a:gd name="T37" fmla="*/ 45 h 104"/>
                <a:gd name="T38" fmla="*/ 103 w 103"/>
                <a:gd name="T39" fmla="*/ 45 h 104"/>
                <a:gd name="T40" fmla="*/ 80 w 103"/>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4">
                  <a:moveTo>
                    <a:pt x="80" y="0"/>
                  </a:moveTo>
                  <a:cubicBezTo>
                    <a:pt x="56" y="8"/>
                    <a:pt x="38" y="24"/>
                    <a:pt x="36" y="49"/>
                  </a:cubicBezTo>
                  <a:cubicBezTo>
                    <a:pt x="35" y="49"/>
                    <a:pt x="35" y="49"/>
                    <a:pt x="35" y="49"/>
                  </a:cubicBezTo>
                  <a:cubicBezTo>
                    <a:pt x="15" y="49"/>
                    <a:pt x="0" y="69"/>
                    <a:pt x="0" y="88"/>
                  </a:cubicBezTo>
                  <a:cubicBezTo>
                    <a:pt x="0" y="94"/>
                    <a:pt x="1" y="99"/>
                    <a:pt x="4" y="104"/>
                  </a:cubicBezTo>
                  <a:cubicBezTo>
                    <a:pt x="45" y="104"/>
                    <a:pt x="45" y="104"/>
                    <a:pt x="45" y="104"/>
                  </a:cubicBezTo>
                  <a:cubicBezTo>
                    <a:pt x="77" y="104"/>
                    <a:pt x="103" y="78"/>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5"/>
                  </a:cubicBezTo>
                  <a:cubicBezTo>
                    <a:pt x="103" y="45"/>
                    <a:pt x="103" y="45"/>
                    <a:pt x="103" y="45"/>
                  </a:cubicBezTo>
                  <a:cubicBezTo>
                    <a:pt x="103" y="45"/>
                    <a:pt x="103" y="45"/>
                    <a:pt x="103" y="45"/>
                  </a:cubicBezTo>
                  <a:cubicBezTo>
                    <a:pt x="103" y="45"/>
                    <a:pt x="103" y="45"/>
                    <a:pt x="103" y="45"/>
                  </a:cubicBezTo>
                  <a:cubicBezTo>
                    <a:pt x="103" y="45"/>
                    <a:pt x="103" y="45"/>
                    <a:pt x="103" y="45"/>
                  </a:cubicBezTo>
                  <a:cubicBezTo>
                    <a:pt x="102" y="27"/>
                    <a:pt x="93" y="11"/>
                    <a:pt x="80"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6" name="Freeform 96"/>
            <p:cNvSpPr>
              <a:spLocks/>
            </p:cNvSpPr>
            <p:nvPr/>
          </p:nvSpPr>
          <p:spPr bwMode="auto">
            <a:xfrm>
              <a:off x="4741863" y="-904875"/>
              <a:ext cx="800100" cy="473075"/>
            </a:xfrm>
            <a:custGeom>
              <a:avLst/>
              <a:gdLst>
                <a:gd name="T0" fmla="*/ 163 w 213"/>
                <a:gd name="T1" fmla="*/ 27 h 126"/>
                <a:gd name="T2" fmla="*/ 152 w 213"/>
                <a:gd name="T3" fmla="*/ 28 h 126"/>
                <a:gd name="T4" fmla="*/ 99 w 213"/>
                <a:gd name="T5" fmla="*/ 0 h 126"/>
                <a:gd name="T6" fmla="*/ 36 w 213"/>
                <a:gd name="T7" fmla="*/ 56 h 126"/>
                <a:gd name="T8" fmla="*/ 35 w 213"/>
                <a:gd name="T9" fmla="*/ 56 h 126"/>
                <a:gd name="T10" fmla="*/ 0 w 213"/>
                <a:gd name="T11" fmla="*/ 91 h 126"/>
                <a:gd name="T12" fmla="*/ 35 w 213"/>
                <a:gd name="T13" fmla="*/ 126 h 126"/>
                <a:gd name="T14" fmla="*/ 163 w 213"/>
                <a:gd name="T15" fmla="*/ 126 h 126"/>
                <a:gd name="T16" fmla="*/ 213 w 213"/>
                <a:gd name="T17" fmla="*/ 76 h 126"/>
                <a:gd name="T18" fmla="*/ 163 w 213"/>
                <a:gd name="T19" fmla="*/ 2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26">
                  <a:moveTo>
                    <a:pt x="163" y="27"/>
                  </a:moveTo>
                  <a:cubicBezTo>
                    <a:pt x="159" y="27"/>
                    <a:pt x="156" y="28"/>
                    <a:pt x="152" y="28"/>
                  </a:cubicBezTo>
                  <a:cubicBezTo>
                    <a:pt x="141" y="12"/>
                    <a:pt x="121" y="0"/>
                    <a:pt x="99" y="0"/>
                  </a:cubicBezTo>
                  <a:cubicBezTo>
                    <a:pt x="66" y="0"/>
                    <a:pt x="39" y="25"/>
                    <a:pt x="36" y="56"/>
                  </a:cubicBezTo>
                  <a:cubicBezTo>
                    <a:pt x="35" y="56"/>
                    <a:pt x="35" y="56"/>
                    <a:pt x="35" y="56"/>
                  </a:cubicBezTo>
                  <a:cubicBezTo>
                    <a:pt x="15" y="56"/>
                    <a:pt x="0" y="72"/>
                    <a:pt x="0" y="91"/>
                  </a:cubicBezTo>
                  <a:cubicBezTo>
                    <a:pt x="0" y="110"/>
                    <a:pt x="15" y="126"/>
                    <a:pt x="35" y="126"/>
                  </a:cubicBezTo>
                  <a:cubicBezTo>
                    <a:pt x="163" y="126"/>
                    <a:pt x="163" y="126"/>
                    <a:pt x="163" y="126"/>
                  </a:cubicBezTo>
                  <a:cubicBezTo>
                    <a:pt x="191" y="126"/>
                    <a:pt x="213" y="104"/>
                    <a:pt x="213" y="76"/>
                  </a:cubicBezTo>
                  <a:cubicBezTo>
                    <a:pt x="213" y="49"/>
                    <a:pt x="191" y="27"/>
                    <a:pt x="163" y="27"/>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7" name="Freeform 97"/>
            <p:cNvSpPr>
              <a:spLocks/>
            </p:cNvSpPr>
            <p:nvPr/>
          </p:nvSpPr>
          <p:spPr bwMode="auto">
            <a:xfrm>
              <a:off x="5132388" y="-900113"/>
              <a:ext cx="409575" cy="468313"/>
            </a:xfrm>
            <a:custGeom>
              <a:avLst/>
              <a:gdLst>
                <a:gd name="T0" fmla="*/ 59 w 109"/>
                <a:gd name="T1" fmla="*/ 26 h 125"/>
                <a:gd name="T2" fmla="*/ 48 w 109"/>
                <a:gd name="T3" fmla="*/ 27 h 125"/>
                <a:gd name="T4" fmla="*/ 0 w 109"/>
                <a:gd name="T5" fmla="*/ 0 h 125"/>
                <a:gd name="T6" fmla="*/ 0 w 109"/>
                <a:gd name="T7" fmla="*/ 125 h 125"/>
                <a:gd name="T8" fmla="*/ 59 w 109"/>
                <a:gd name="T9" fmla="*/ 125 h 125"/>
                <a:gd name="T10" fmla="*/ 109 w 109"/>
                <a:gd name="T11" fmla="*/ 75 h 125"/>
                <a:gd name="T12" fmla="*/ 59 w 109"/>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109" h="125">
                  <a:moveTo>
                    <a:pt x="59" y="26"/>
                  </a:moveTo>
                  <a:cubicBezTo>
                    <a:pt x="55" y="26"/>
                    <a:pt x="52" y="27"/>
                    <a:pt x="48" y="27"/>
                  </a:cubicBezTo>
                  <a:cubicBezTo>
                    <a:pt x="38" y="12"/>
                    <a:pt x="20" y="1"/>
                    <a:pt x="0" y="0"/>
                  </a:cubicBezTo>
                  <a:cubicBezTo>
                    <a:pt x="0" y="125"/>
                    <a:pt x="0" y="125"/>
                    <a:pt x="0" y="125"/>
                  </a:cubicBezTo>
                  <a:cubicBezTo>
                    <a:pt x="59" y="125"/>
                    <a:pt x="59" y="125"/>
                    <a:pt x="59" y="125"/>
                  </a:cubicBezTo>
                  <a:cubicBezTo>
                    <a:pt x="87" y="125"/>
                    <a:pt x="109" y="103"/>
                    <a:pt x="109" y="75"/>
                  </a:cubicBezTo>
                  <a:cubicBezTo>
                    <a:pt x="109" y="48"/>
                    <a:pt x="87" y="26"/>
                    <a:pt x="59" y="2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8" name="Oval 98"/>
            <p:cNvSpPr>
              <a:spLocks noChangeArrowheads="1"/>
            </p:cNvSpPr>
            <p:nvPr/>
          </p:nvSpPr>
          <p:spPr bwMode="auto">
            <a:xfrm>
              <a:off x="6770688" y="-179388"/>
              <a:ext cx="338138" cy="341313"/>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9" name="Freeform 99"/>
            <p:cNvSpPr>
              <a:spLocks/>
            </p:cNvSpPr>
            <p:nvPr/>
          </p:nvSpPr>
          <p:spPr bwMode="auto">
            <a:xfrm>
              <a:off x="7015163" y="-6350"/>
              <a:ext cx="93663" cy="149225"/>
            </a:xfrm>
            <a:custGeom>
              <a:avLst/>
              <a:gdLst>
                <a:gd name="T0" fmla="*/ 25 w 25"/>
                <a:gd name="T1" fmla="*/ 0 h 40"/>
                <a:gd name="T2" fmla="*/ 0 w 25"/>
                <a:gd name="T3" fmla="*/ 40 h 40"/>
                <a:gd name="T4" fmla="*/ 1 w 25"/>
                <a:gd name="T5" fmla="*/ 40 h 40"/>
                <a:gd name="T6" fmla="*/ 25 w 25"/>
                <a:gd name="T7" fmla="*/ 0 h 40"/>
                <a:gd name="T8" fmla="*/ 25 w 25"/>
                <a:gd name="T9" fmla="*/ 0 h 40"/>
              </a:gdLst>
              <a:ahLst/>
              <a:cxnLst>
                <a:cxn ang="0">
                  <a:pos x="T0" y="T1"/>
                </a:cxn>
                <a:cxn ang="0">
                  <a:pos x="T2" y="T3"/>
                </a:cxn>
                <a:cxn ang="0">
                  <a:pos x="T4" y="T5"/>
                </a:cxn>
                <a:cxn ang="0">
                  <a:pos x="T6" y="T7"/>
                </a:cxn>
                <a:cxn ang="0">
                  <a:pos x="T8" y="T9"/>
                </a:cxn>
              </a:cxnLst>
              <a:rect l="0" t="0" r="r" b="b"/>
              <a:pathLst>
                <a:path w="25" h="40">
                  <a:moveTo>
                    <a:pt x="25" y="0"/>
                  </a:moveTo>
                  <a:cubicBezTo>
                    <a:pt x="25" y="17"/>
                    <a:pt x="15" y="32"/>
                    <a:pt x="0" y="40"/>
                  </a:cubicBezTo>
                  <a:cubicBezTo>
                    <a:pt x="1" y="40"/>
                    <a:pt x="1" y="40"/>
                    <a:pt x="1" y="40"/>
                  </a:cubicBezTo>
                  <a:cubicBezTo>
                    <a:pt x="15" y="32"/>
                    <a:pt x="25" y="17"/>
                    <a:pt x="25" y="0"/>
                  </a:cubicBezTo>
                  <a:cubicBezTo>
                    <a:pt x="25" y="0"/>
                    <a:pt x="25" y="0"/>
                    <a:pt x="25" y="0"/>
                  </a:cubicBezTo>
                </a:path>
              </a:pathLst>
            </a:custGeom>
            <a:solidFill>
              <a:srgbClr val="61B9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0" name="Freeform 100"/>
            <p:cNvSpPr>
              <a:spLocks/>
            </p:cNvSpPr>
            <p:nvPr/>
          </p:nvSpPr>
          <p:spPr bwMode="auto">
            <a:xfrm>
              <a:off x="6946900" y="-168275"/>
              <a:ext cx="161925" cy="311150"/>
            </a:xfrm>
            <a:custGeom>
              <a:avLst/>
              <a:gdLst>
                <a:gd name="T0" fmla="*/ 12 w 43"/>
                <a:gd name="T1" fmla="*/ 0 h 83"/>
                <a:gd name="T2" fmla="*/ 0 w 43"/>
                <a:gd name="T3" fmla="*/ 38 h 83"/>
                <a:gd name="T4" fmla="*/ 18 w 43"/>
                <a:gd name="T5" fmla="*/ 83 h 83"/>
                <a:gd name="T6" fmla="*/ 43 w 43"/>
                <a:gd name="T7" fmla="*/ 43 h 83"/>
                <a:gd name="T8" fmla="*/ 12 w 43"/>
                <a:gd name="T9" fmla="*/ 0 h 83"/>
              </a:gdLst>
              <a:ahLst/>
              <a:cxnLst>
                <a:cxn ang="0">
                  <a:pos x="T0" y="T1"/>
                </a:cxn>
                <a:cxn ang="0">
                  <a:pos x="T2" y="T3"/>
                </a:cxn>
                <a:cxn ang="0">
                  <a:pos x="T4" y="T5"/>
                </a:cxn>
                <a:cxn ang="0">
                  <a:pos x="T6" y="T7"/>
                </a:cxn>
                <a:cxn ang="0">
                  <a:pos x="T8" y="T9"/>
                </a:cxn>
              </a:cxnLst>
              <a:rect l="0" t="0" r="r" b="b"/>
              <a:pathLst>
                <a:path w="43" h="83">
                  <a:moveTo>
                    <a:pt x="12" y="0"/>
                  </a:moveTo>
                  <a:cubicBezTo>
                    <a:pt x="5" y="10"/>
                    <a:pt x="0" y="23"/>
                    <a:pt x="0" y="38"/>
                  </a:cubicBezTo>
                  <a:cubicBezTo>
                    <a:pt x="0" y="56"/>
                    <a:pt x="7" y="71"/>
                    <a:pt x="18" y="83"/>
                  </a:cubicBezTo>
                  <a:cubicBezTo>
                    <a:pt x="33" y="75"/>
                    <a:pt x="43" y="60"/>
                    <a:pt x="43" y="43"/>
                  </a:cubicBezTo>
                  <a:cubicBezTo>
                    <a:pt x="43" y="23"/>
                    <a:pt x="30" y="6"/>
                    <a:pt x="12"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1" name="Freeform 101"/>
            <p:cNvSpPr>
              <a:spLocks/>
            </p:cNvSpPr>
            <p:nvPr/>
          </p:nvSpPr>
          <p:spPr bwMode="auto">
            <a:xfrm>
              <a:off x="6977063" y="-273050"/>
              <a:ext cx="762000" cy="490538"/>
            </a:xfrm>
            <a:custGeom>
              <a:avLst/>
              <a:gdLst>
                <a:gd name="T0" fmla="*/ 71 w 203"/>
                <a:gd name="T1" fmla="*/ 0 h 131"/>
                <a:gd name="T2" fmla="*/ 80 w 203"/>
                <a:gd name="T3" fmla="*/ 0 h 131"/>
                <a:gd name="T4" fmla="*/ 144 w 203"/>
                <a:gd name="T5" fmla="*/ 36 h 131"/>
                <a:gd name="T6" fmla="*/ 148 w 203"/>
                <a:gd name="T7" fmla="*/ 36 h 131"/>
                <a:gd name="T8" fmla="*/ 203 w 203"/>
                <a:gd name="T9" fmla="*/ 86 h 131"/>
                <a:gd name="T10" fmla="*/ 148 w 203"/>
                <a:gd name="T11" fmla="*/ 131 h 131"/>
                <a:gd name="T12" fmla="*/ 71 w 203"/>
                <a:gd name="T13" fmla="*/ 131 h 131"/>
                <a:gd name="T14" fmla="*/ 0 w 203"/>
                <a:gd name="T15" fmla="*/ 65 h 131"/>
                <a:gd name="T16" fmla="*/ 71 w 203"/>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131">
                  <a:moveTo>
                    <a:pt x="71" y="0"/>
                  </a:moveTo>
                  <a:cubicBezTo>
                    <a:pt x="80" y="0"/>
                    <a:pt x="80" y="0"/>
                    <a:pt x="80" y="0"/>
                  </a:cubicBezTo>
                  <a:cubicBezTo>
                    <a:pt x="108" y="0"/>
                    <a:pt x="133" y="12"/>
                    <a:pt x="144" y="36"/>
                  </a:cubicBezTo>
                  <a:cubicBezTo>
                    <a:pt x="148" y="36"/>
                    <a:pt x="148" y="36"/>
                    <a:pt x="148" y="36"/>
                  </a:cubicBezTo>
                  <a:cubicBezTo>
                    <a:pt x="176" y="36"/>
                    <a:pt x="203" y="58"/>
                    <a:pt x="203" y="86"/>
                  </a:cubicBezTo>
                  <a:cubicBezTo>
                    <a:pt x="203" y="113"/>
                    <a:pt x="176" y="131"/>
                    <a:pt x="148" y="131"/>
                  </a:cubicBezTo>
                  <a:cubicBezTo>
                    <a:pt x="71" y="131"/>
                    <a:pt x="71" y="131"/>
                    <a:pt x="71" y="131"/>
                  </a:cubicBezTo>
                  <a:cubicBezTo>
                    <a:pt x="32" y="131"/>
                    <a:pt x="0" y="104"/>
                    <a:pt x="0" y="65"/>
                  </a:cubicBezTo>
                  <a:cubicBezTo>
                    <a:pt x="0" y="26"/>
                    <a:pt x="32" y="0"/>
                    <a:pt x="71" y="0"/>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2" name="Freeform 102"/>
            <p:cNvSpPr>
              <a:spLocks/>
            </p:cNvSpPr>
            <p:nvPr/>
          </p:nvSpPr>
          <p:spPr bwMode="auto">
            <a:xfrm>
              <a:off x="7285038" y="-273050"/>
              <a:ext cx="454025" cy="490538"/>
            </a:xfrm>
            <a:custGeom>
              <a:avLst/>
              <a:gdLst>
                <a:gd name="T0" fmla="*/ 66 w 121"/>
                <a:gd name="T1" fmla="*/ 36 h 131"/>
                <a:gd name="T2" fmla="*/ 62 w 121"/>
                <a:gd name="T3" fmla="*/ 36 h 131"/>
                <a:gd name="T4" fmla="*/ 0 w 121"/>
                <a:gd name="T5" fmla="*/ 0 h 131"/>
                <a:gd name="T6" fmla="*/ 0 w 121"/>
                <a:gd name="T7" fmla="*/ 131 h 131"/>
                <a:gd name="T8" fmla="*/ 66 w 121"/>
                <a:gd name="T9" fmla="*/ 131 h 131"/>
                <a:gd name="T10" fmla="*/ 121 w 121"/>
                <a:gd name="T11" fmla="*/ 86 h 131"/>
                <a:gd name="T12" fmla="*/ 66 w 121"/>
                <a:gd name="T13" fmla="*/ 36 h 131"/>
              </a:gdLst>
              <a:ahLst/>
              <a:cxnLst>
                <a:cxn ang="0">
                  <a:pos x="T0" y="T1"/>
                </a:cxn>
                <a:cxn ang="0">
                  <a:pos x="T2" y="T3"/>
                </a:cxn>
                <a:cxn ang="0">
                  <a:pos x="T4" y="T5"/>
                </a:cxn>
                <a:cxn ang="0">
                  <a:pos x="T6" y="T7"/>
                </a:cxn>
                <a:cxn ang="0">
                  <a:pos x="T8" y="T9"/>
                </a:cxn>
                <a:cxn ang="0">
                  <a:pos x="T10" y="T11"/>
                </a:cxn>
                <a:cxn ang="0">
                  <a:pos x="T12" y="T13"/>
                </a:cxn>
              </a:cxnLst>
              <a:rect l="0" t="0" r="r" b="b"/>
              <a:pathLst>
                <a:path w="121" h="131">
                  <a:moveTo>
                    <a:pt x="66" y="36"/>
                  </a:moveTo>
                  <a:cubicBezTo>
                    <a:pt x="62" y="36"/>
                    <a:pt x="62" y="36"/>
                    <a:pt x="62" y="36"/>
                  </a:cubicBezTo>
                  <a:cubicBezTo>
                    <a:pt x="51" y="13"/>
                    <a:pt x="28" y="1"/>
                    <a:pt x="0" y="0"/>
                  </a:cubicBezTo>
                  <a:cubicBezTo>
                    <a:pt x="0" y="131"/>
                    <a:pt x="0" y="131"/>
                    <a:pt x="0" y="131"/>
                  </a:cubicBezTo>
                  <a:cubicBezTo>
                    <a:pt x="66" y="131"/>
                    <a:pt x="66" y="131"/>
                    <a:pt x="66" y="131"/>
                  </a:cubicBezTo>
                  <a:cubicBezTo>
                    <a:pt x="94" y="131"/>
                    <a:pt x="121" y="113"/>
                    <a:pt x="121" y="86"/>
                  </a:cubicBezTo>
                  <a:cubicBezTo>
                    <a:pt x="121" y="58"/>
                    <a:pt x="94" y="36"/>
                    <a:pt x="66" y="3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3" name="Oval 103"/>
            <p:cNvSpPr>
              <a:spLocks noChangeArrowheads="1"/>
            </p:cNvSpPr>
            <p:nvPr/>
          </p:nvSpPr>
          <p:spPr bwMode="auto">
            <a:xfrm>
              <a:off x="4335463" y="439738"/>
              <a:ext cx="188913" cy="19050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4" name="Freeform 104"/>
            <p:cNvSpPr>
              <a:spLocks/>
            </p:cNvSpPr>
            <p:nvPr/>
          </p:nvSpPr>
          <p:spPr bwMode="auto">
            <a:xfrm>
              <a:off x="4395788" y="488950"/>
              <a:ext cx="68263" cy="93663"/>
            </a:xfrm>
            <a:custGeom>
              <a:avLst/>
              <a:gdLst>
                <a:gd name="T0" fmla="*/ 18 w 18"/>
                <a:gd name="T1" fmla="*/ 16 h 25"/>
                <a:gd name="T2" fmla="*/ 9 w 18"/>
                <a:gd name="T3" fmla="*/ 25 h 25"/>
                <a:gd name="T4" fmla="*/ 0 w 18"/>
                <a:gd name="T5" fmla="*/ 16 h 25"/>
                <a:gd name="T6" fmla="*/ 9 w 18"/>
                <a:gd name="T7" fmla="*/ 0 h 25"/>
                <a:gd name="T8" fmla="*/ 18 w 18"/>
                <a:gd name="T9" fmla="*/ 16 h 25"/>
              </a:gdLst>
              <a:ahLst/>
              <a:cxnLst>
                <a:cxn ang="0">
                  <a:pos x="T0" y="T1"/>
                </a:cxn>
                <a:cxn ang="0">
                  <a:pos x="T2" y="T3"/>
                </a:cxn>
                <a:cxn ang="0">
                  <a:pos x="T4" y="T5"/>
                </a:cxn>
                <a:cxn ang="0">
                  <a:pos x="T6" y="T7"/>
                </a:cxn>
                <a:cxn ang="0">
                  <a:pos x="T8" y="T9"/>
                </a:cxn>
              </a:cxnLst>
              <a:rect l="0" t="0" r="r" b="b"/>
              <a:pathLst>
                <a:path w="18" h="25">
                  <a:moveTo>
                    <a:pt x="18" y="16"/>
                  </a:moveTo>
                  <a:cubicBezTo>
                    <a:pt x="18" y="21"/>
                    <a:pt x="14" y="25"/>
                    <a:pt x="9" y="25"/>
                  </a:cubicBezTo>
                  <a:cubicBezTo>
                    <a:pt x="4" y="25"/>
                    <a:pt x="0" y="21"/>
                    <a:pt x="0" y="16"/>
                  </a:cubicBezTo>
                  <a:cubicBezTo>
                    <a:pt x="0" y="11"/>
                    <a:pt x="9" y="0"/>
                    <a:pt x="9" y="0"/>
                  </a:cubicBezTo>
                  <a:cubicBezTo>
                    <a:pt x="9" y="0"/>
                    <a:pt x="18" y="11"/>
                    <a:pt x="18" y="1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5" name="Oval 105"/>
            <p:cNvSpPr>
              <a:spLocks noChangeArrowheads="1"/>
            </p:cNvSpPr>
            <p:nvPr/>
          </p:nvSpPr>
          <p:spPr bwMode="auto">
            <a:xfrm>
              <a:off x="4516438" y="161925"/>
              <a:ext cx="250825" cy="24765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6" name="Freeform 106"/>
            <p:cNvSpPr>
              <a:spLocks/>
            </p:cNvSpPr>
            <p:nvPr/>
          </p:nvSpPr>
          <p:spPr bwMode="auto">
            <a:xfrm>
              <a:off x="4587875" y="214313"/>
              <a:ext cx="109538" cy="142875"/>
            </a:xfrm>
            <a:custGeom>
              <a:avLst/>
              <a:gdLst>
                <a:gd name="T0" fmla="*/ 15 w 29"/>
                <a:gd name="T1" fmla="*/ 0 h 38"/>
                <a:gd name="T2" fmla="*/ 0 w 29"/>
                <a:gd name="T3" fmla="*/ 23 h 38"/>
                <a:gd name="T4" fmla="*/ 12 w 29"/>
                <a:gd name="T5" fmla="*/ 38 h 38"/>
                <a:gd name="T6" fmla="*/ 15 w 29"/>
                <a:gd name="T7" fmla="*/ 12 h 38"/>
                <a:gd name="T8" fmla="*/ 17 w 29"/>
                <a:gd name="T9" fmla="*/ 38 h 38"/>
                <a:gd name="T10" fmla="*/ 29 w 29"/>
                <a:gd name="T11" fmla="*/ 23 h 38"/>
                <a:gd name="T12" fmla="*/ 15 w 29"/>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15" y="0"/>
                  </a:moveTo>
                  <a:cubicBezTo>
                    <a:pt x="15" y="0"/>
                    <a:pt x="0" y="9"/>
                    <a:pt x="0" y="23"/>
                  </a:cubicBezTo>
                  <a:cubicBezTo>
                    <a:pt x="0" y="33"/>
                    <a:pt x="8" y="36"/>
                    <a:pt x="12" y="38"/>
                  </a:cubicBezTo>
                  <a:cubicBezTo>
                    <a:pt x="15" y="12"/>
                    <a:pt x="15" y="12"/>
                    <a:pt x="15" y="12"/>
                  </a:cubicBezTo>
                  <a:cubicBezTo>
                    <a:pt x="17" y="38"/>
                    <a:pt x="17" y="38"/>
                    <a:pt x="17" y="38"/>
                  </a:cubicBezTo>
                  <a:cubicBezTo>
                    <a:pt x="21" y="36"/>
                    <a:pt x="29" y="33"/>
                    <a:pt x="29" y="23"/>
                  </a:cubicBezTo>
                  <a:cubicBezTo>
                    <a:pt x="29" y="9"/>
                    <a:pt x="15" y="0"/>
                    <a:pt x="15"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7" name="Oval 107"/>
            <p:cNvSpPr>
              <a:spLocks noChangeArrowheads="1"/>
            </p:cNvSpPr>
            <p:nvPr/>
          </p:nvSpPr>
          <p:spPr bwMode="auto">
            <a:xfrm>
              <a:off x="6962775" y="-720725"/>
              <a:ext cx="225425" cy="225425"/>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8" name="Oval 108"/>
            <p:cNvSpPr>
              <a:spLocks noChangeArrowheads="1"/>
            </p:cNvSpPr>
            <p:nvPr/>
          </p:nvSpPr>
          <p:spPr bwMode="auto">
            <a:xfrm>
              <a:off x="7037388" y="-644525"/>
              <a:ext cx="79375" cy="77788"/>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9" name="Oval 109"/>
            <p:cNvSpPr>
              <a:spLocks noChangeArrowheads="1"/>
            </p:cNvSpPr>
            <p:nvPr/>
          </p:nvSpPr>
          <p:spPr bwMode="auto">
            <a:xfrm>
              <a:off x="7062788" y="-674688"/>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0" name="Freeform 110"/>
            <p:cNvSpPr>
              <a:spLocks/>
            </p:cNvSpPr>
            <p:nvPr/>
          </p:nvSpPr>
          <p:spPr bwMode="auto">
            <a:xfrm>
              <a:off x="7026275" y="-655638"/>
              <a:ext cx="22225" cy="22225"/>
            </a:xfrm>
            <a:custGeom>
              <a:avLst/>
              <a:gdLst>
                <a:gd name="T0" fmla="*/ 5 w 6"/>
                <a:gd name="T1" fmla="*/ 1 h 6"/>
                <a:gd name="T2" fmla="*/ 5 w 6"/>
                <a:gd name="T3" fmla="*/ 5 h 6"/>
                <a:gd name="T4" fmla="*/ 1 w 6"/>
                <a:gd name="T5" fmla="*/ 5 h 6"/>
                <a:gd name="T6" fmla="*/ 1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6" y="4"/>
                    <a:pt x="5" y="5"/>
                  </a:cubicBezTo>
                  <a:cubicBezTo>
                    <a:pt x="4" y="6"/>
                    <a:pt x="2" y="6"/>
                    <a:pt x="1" y="5"/>
                  </a:cubicBezTo>
                  <a:cubicBezTo>
                    <a:pt x="0" y="4"/>
                    <a:pt x="0" y="2"/>
                    <a:pt x="1" y="1"/>
                  </a:cubicBezTo>
                  <a:cubicBezTo>
                    <a:pt x="2" y="0"/>
                    <a:pt x="4" y="0"/>
                    <a:pt x="5" y="1"/>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1" name="Oval 111"/>
            <p:cNvSpPr>
              <a:spLocks noChangeArrowheads="1"/>
            </p:cNvSpPr>
            <p:nvPr/>
          </p:nvSpPr>
          <p:spPr bwMode="auto">
            <a:xfrm>
              <a:off x="7010400" y="-619125"/>
              <a:ext cx="19050"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2" name="Freeform 112"/>
            <p:cNvSpPr>
              <a:spLocks/>
            </p:cNvSpPr>
            <p:nvPr/>
          </p:nvSpPr>
          <p:spPr bwMode="auto">
            <a:xfrm>
              <a:off x="7026275" y="-581025"/>
              <a:ext cx="22225" cy="25400"/>
            </a:xfrm>
            <a:custGeom>
              <a:avLst/>
              <a:gdLst>
                <a:gd name="T0" fmla="*/ 1 w 6"/>
                <a:gd name="T1" fmla="*/ 2 h 7"/>
                <a:gd name="T2" fmla="*/ 5 w 6"/>
                <a:gd name="T3" fmla="*/ 2 h 7"/>
                <a:gd name="T4" fmla="*/ 5 w 6"/>
                <a:gd name="T5" fmla="*/ 6 h 7"/>
                <a:gd name="T6" fmla="*/ 1 w 6"/>
                <a:gd name="T7" fmla="*/ 6 h 7"/>
                <a:gd name="T8" fmla="*/ 1 w 6"/>
                <a:gd name="T9" fmla="*/ 2 h 7"/>
              </a:gdLst>
              <a:ahLst/>
              <a:cxnLst>
                <a:cxn ang="0">
                  <a:pos x="T0" y="T1"/>
                </a:cxn>
                <a:cxn ang="0">
                  <a:pos x="T2" y="T3"/>
                </a:cxn>
                <a:cxn ang="0">
                  <a:pos x="T4" y="T5"/>
                </a:cxn>
                <a:cxn ang="0">
                  <a:pos x="T6" y="T7"/>
                </a:cxn>
                <a:cxn ang="0">
                  <a:pos x="T8" y="T9"/>
                </a:cxn>
              </a:cxnLst>
              <a:rect l="0" t="0" r="r" b="b"/>
              <a:pathLst>
                <a:path w="6" h="7">
                  <a:moveTo>
                    <a:pt x="1" y="2"/>
                  </a:moveTo>
                  <a:cubicBezTo>
                    <a:pt x="2" y="0"/>
                    <a:pt x="4" y="0"/>
                    <a:pt x="5" y="2"/>
                  </a:cubicBezTo>
                  <a:cubicBezTo>
                    <a:pt x="6" y="3"/>
                    <a:pt x="6" y="5"/>
                    <a:pt x="5" y="6"/>
                  </a:cubicBezTo>
                  <a:cubicBezTo>
                    <a:pt x="4" y="7"/>
                    <a:pt x="2" y="7"/>
                    <a:pt x="1" y="6"/>
                  </a:cubicBezTo>
                  <a:cubicBezTo>
                    <a:pt x="0" y="5"/>
                    <a:pt x="0" y="3"/>
                    <a:pt x="1" y="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3" name="Oval 113"/>
            <p:cNvSpPr>
              <a:spLocks noChangeArrowheads="1"/>
            </p:cNvSpPr>
            <p:nvPr/>
          </p:nvSpPr>
          <p:spPr bwMode="auto">
            <a:xfrm>
              <a:off x="7062788" y="-561975"/>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4" name="Freeform 114"/>
            <p:cNvSpPr>
              <a:spLocks/>
            </p:cNvSpPr>
            <p:nvPr/>
          </p:nvSpPr>
          <p:spPr bwMode="auto">
            <a:xfrm>
              <a:off x="7100888" y="-581025"/>
              <a:ext cx="26988" cy="25400"/>
            </a:xfrm>
            <a:custGeom>
              <a:avLst/>
              <a:gdLst>
                <a:gd name="T0" fmla="*/ 2 w 7"/>
                <a:gd name="T1" fmla="*/ 6 h 7"/>
                <a:gd name="T2" fmla="*/ 2 w 7"/>
                <a:gd name="T3" fmla="*/ 2 h 7"/>
                <a:gd name="T4" fmla="*/ 6 w 7"/>
                <a:gd name="T5" fmla="*/ 2 h 7"/>
                <a:gd name="T6" fmla="*/ 6 w 7"/>
                <a:gd name="T7" fmla="*/ 6 h 7"/>
                <a:gd name="T8" fmla="*/ 2 w 7"/>
                <a:gd name="T9" fmla="*/ 6 h 7"/>
              </a:gdLst>
              <a:ahLst/>
              <a:cxnLst>
                <a:cxn ang="0">
                  <a:pos x="T0" y="T1"/>
                </a:cxn>
                <a:cxn ang="0">
                  <a:pos x="T2" y="T3"/>
                </a:cxn>
                <a:cxn ang="0">
                  <a:pos x="T4" y="T5"/>
                </a:cxn>
                <a:cxn ang="0">
                  <a:pos x="T6" y="T7"/>
                </a:cxn>
                <a:cxn ang="0">
                  <a:pos x="T8" y="T9"/>
                </a:cxn>
              </a:cxnLst>
              <a:rect l="0" t="0" r="r" b="b"/>
              <a:pathLst>
                <a:path w="7" h="7">
                  <a:moveTo>
                    <a:pt x="2" y="6"/>
                  </a:moveTo>
                  <a:cubicBezTo>
                    <a:pt x="0" y="5"/>
                    <a:pt x="0" y="3"/>
                    <a:pt x="2" y="2"/>
                  </a:cubicBezTo>
                  <a:cubicBezTo>
                    <a:pt x="3" y="0"/>
                    <a:pt x="5" y="0"/>
                    <a:pt x="6" y="2"/>
                  </a:cubicBezTo>
                  <a:cubicBezTo>
                    <a:pt x="7" y="3"/>
                    <a:pt x="7" y="5"/>
                    <a:pt x="6" y="6"/>
                  </a:cubicBezTo>
                  <a:cubicBezTo>
                    <a:pt x="5" y="7"/>
                    <a:pt x="3" y="7"/>
                    <a:pt x="2" y="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5" name="Oval 115"/>
            <p:cNvSpPr>
              <a:spLocks noChangeArrowheads="1"/>
            </p:cNvSpPr>
            <p:nvPr/>
          </p:nvSpPr>
          <p:spPr bwMode="auto">
            <a:xfrm>
              <a:off x="7119938" y="-619125"/>
              <a:ext cx="22225"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6" name="Freeform 116"/>
            <p:cNvSpPr>
              <a:spLocks/>
            </p:cNvSpPr>
            <p:nvPr/>
          </p:nvSpPr>
          <p:spPr bwMode="auto">
            <a:xfrm>
              <a:off x="7100888" y="-655638"/>
              <a:ext cx="26988" cy="22225"/>
            </a:xfrm>
            <a:custGeom>
              <a:avLst/>
              <a:gdLst>
                <a:gd name="T0" fmla="*/ 6 w 7"/>
                <a:gd name="T1" fmla="*/ 5 h 6"/>
                <a:gd name="T2" fmla="*/ 2 w 7"/>
                <a:gd name="T3" fmla="*/ 5 h 6"/>
                <a:gd name="T4" fmla="*/ 2 w 7"/>
                <a:gd name="T5" fmla="*/ 1 h 6"/>
                <a:gd name="T6" fmla="*/ 6 w 7"/>
                <a:gd name="T7" fmla="*/ 1 h 6"/>
                <a:gd name="T8" fmla="*/ 6 w 7"/>
                <a:gd name="T9" fmla="*/ 5 h 6"/>
              </a:gdLst>
              <a:ahLst/>
              <a:cxnLst>
                <a:cxn ang="0">
                  <a:pos x="T0" y="T1"/>
                </a:cxn>
                <a:cxn ang="0">
                  <a:pos x="T2" y="T3"/>
                </a:cxn>
                <a:cxn ang="0">
                  <a:pos x="T4" y="T5"/>
                </a:cxn>
                <a:cxn ang="0">
                  <a:pos x="T6" y="T7"/>
                </a:cxn>
                <a:cxn ang="0">
                  <a:pos x="T8" y="T9"/>
                </a:cxn>
              </a:cxnLst>
              <a:rect l="0" t="0" r="r" b="b"/>
              <a:pathLst>
                <a:path w="7" h="6">
                  <a:moveTo>
                    <a:pt x="6" y="5"/>
                  </a:moveTo>
                  <a:cubicBezTo>
                    <a:pt x="5" y="6"/>
                    <a:pt x="3" y="6"/>
                    <a:pt x="2" y="5"/>
                  </a:cubicBezTo>
                  <a:cubicBezTo>
                    <a:pt x="0" y="4"/>
                    <a:pt x="0" y="2"/>
                    <a:pt x="2" y="1"/>
                  </a:cubicBezTo>
                  <a:cubicBezTo>
                    <a:pt x="3" y="0"/>
                    <a:pt x="5" y="0"/>
                    <a:pt x="6" y="1"/>
                  </a:cubicBezTo>
                  <a:cubicBezTo>
                    <a:pt x="7" y="2"/>
                    <a:pt x="7" y="4"/>
                    <a:pt x="6" y="5"/>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grpSp>
        <p:nvGrpSpPr>
          <p:cNvPr id="12" name="组合 11"/>
          <p:cNvGrpSpPr/>
          <p:nvPr/>
        </p:nvGrpSpPr>
        <p:grpSpPr>
          <a:xfrm>
            <a:off x="4221445" y="2546057"/>
            <a:ext cx="1634802" cy="3054021"/>
            <a:chOff x="3309938" y="2439988"/>
            <a:chExt cx="1509712" cy="2792413"/>
          </a:xfrm>
        </p:grpSpPr>
        <p:sp>
          <p:nvSpPr>
            <p:cNvPr id="142" name="矩形 141"/>
            <p:cNvSpPr/>
            <p:nvPr/>
          </p:nvSpPr>
          <p:spPr>
            <a:xfrm>
              <a:off x="3309938" y="3005139"/>
              <a:ext cx="1509712" cy="204628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80000" rIns="108000" bIns="90000"/>
            <a:lstStyle/>
            <a:p>
              <a:pPr algn="just">
                <a:lnSpc>
                  <a:spcPct val="120000"/>
                </a:lnSpc>
              </a:pPr>
              <a:endParaRPr lang="zh-CN" altLang="en-US" sz="1600" dirty="0">
                <a:solidFill>
                  <a:schemeClr val="tx1">
                    <a:lumMod val="50000"/>
                    <a:lumOff val="50000"/>
                  </a:schemeClr>
                </a:solidFill>
                <a:latin typeface="微软雅黑" panose="020B0503020204020204" pitchFamily="34" charset="-122"/>
                <a:ea typeface="迷你简粗倩" panose="03000509000000000000" pitchFamily="65" charset="-122"/>
              </a:endParaRPr>
            </a:p>
          </p:txBody>
        </p:sp>
        <p:sp>
          <p:nvSpPr>
            <p:cNvPr id="143" name="同侧圆角矩形 142"/>
            <p:cNvSpPr/>
            <p:nvPr/>
          </p:nvSpPr>
          <p:spPr>
            <a:xfrm flipV="1">
              <a:off x="3309938" y="5045076"/>
              <a:ext cx="1509712" cy="187325"/>
            </a:xfrm>
            <a:prstGeom prst="round2SameRect">
              <a:avLst>
                <a:gd name="adj1" fmla="val 11401"/>
                <a:gd name="adj2" fmla="val 0"/>
              </a:avLst>
            </a:prstGeom>
            <a:solidFill>
              <a:srgbClr val="B8D8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endParaRPr lang="zh-CN" altLang="en-US" dirty="0">
                <a:latin typeface="微软雅黑" panose="020B0503020204020204" pitchFamily="34" charset="-122"/>
                <a:ea typeface="迷你简粗倩" panose="03000509000000000000" pitchFamily="65" charset="-122"/>
              </a:endParaRPr>
            </a:p>
          </p:txBody>
        </p:sp>
        <p:sp>
          <p:nvSpPr>
            <p:cNvPr id="144" name="任意多边形 143"/>
            <p:cNvSpPr/>
            <p:nvPr/>
          </p:nvSpPr>
          <p:spPr>
            <a:xfrm>
              <a:off x="3309938" y="2439988"/>
              <a:ext cx="1509712" cy="677862"/>
            </a:xfrm>
            <a:custGeom>
              <a:avLst/>
              <a:gdLst>
                <a:gd name="connsiteX0" fmla="*/ 42907 w 1509486"/>
                <a:gd name="connsiteY0" fmla="*/ 0 h 739837"/>
                <a:gd name="connsiteX1" fmla="*/ 1466579 w 1509486"/>
                <a:gd name="connsiteY1" fmla="*/ 0 h 739837"/>
                <a:gd name="connsiteX2" fmla="*/ 1509486 w 1509486"/>
                <a:gd name="connsiteY2" fmla="*/ 42907 h 739837"/>
                <a:gd name="connsiteX3" fmla="*/ 1509486 w 1509486"/>
                <a:gd name="connsiteY3" fmla="*/ 566058 h 739837"/>
                <a:gd name="connsiteX4" fmla="*/ 827260 w 1509486"/>
                <a:gd name="connsiteY4" fmla="*/ 566058 h 739837"/>
                <a:gd name="connsiteX5" fmla="*/ 754743 w 1509486"/>
                <a:gd name="connsiteY5" fmla="*/ 739837 h 739837"/>
                <a:gd name="connsiteX6" fmla="*/ 682226 w 1509486"/>
                <a:gd name="connsiteY6" fmla="*/ 566058 h 739837"/>
                <a:gd name="connsiteX7" fmla="*/ 0 w 1509486"/>
                <a:gd name="connsiteY7" fmla="*/ 566058 h 739837"/>
                <a:gd name="connsiteX8" fmla="*/ 0 w 1509486"/>
                <a:gd name="connsiteY8" fmla="*/ 42907 h 739837"/>
                <a:gd name="connsiteX9" fmla="*/ 42907 w 1509486"/>
                <a:gd name="connsiteY9" fmla="*/ 0 h 739837"/>
                <a:gd name="connsiteX0" fmla="*/ 42907 w 1509486"/>
                <a:gd name="connsiteY0" fmla="*/ 0 h 677924"/>
                <a:gd name="connsiteX1" fmla="*/ 1466579 w 1509486"/>
                <a:gd name="connsiteY1" fmla="*/ 0 h 677924"/>
                <a:gd name="connsiteX2" fmla="*/ 1509486 w 1509486"/>
                <a:gd name="connsiteY2" fmla="*/ 42907 h 677924"/>
                <a:gd name="connsiteX3" fmla="*/ 1509486 w 1509486"/>
                <a:gd name="connsiteY3" fmla="*/ 566058 h 677924"/>
                <a:gd name="connsiteX4" fmla="*/ 827260 w 1509486"/>
                <a:gd name="connsiteY4" fmla="*/ 566058 h 677924"/>
                <a:gd name="connsiteX5" fmla="*/ 754743 w 1509486"/>
                <a:gd name="connsiteY5" fmla="*/ 677924 h 677924"/>
                <a:gd name="connsiteX6" fmla="*/ 682226 w 1509486"/>
                <a:gd name="connsiteY6" fmla="*/ 566058 h 677924"/>
                <a:gd name="connsiteX7" fmla="*/ 0 w 1509486"/>
                <a:gd name="connsiteY7" fmla="*/ 566058 h 677924"/>
                <a:gd name="connsiteX8" fmla="*/ 0 w 1509486"/>
                <a:gd name="connsiteY8" fmla="*/ 42907 h 677924"/>
                <a:gd name="connsiteX9" fmla="*/ 42907 w 1509486"/>
                <a:gd name="connsiteY9" fmla="*/ 0 h 677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9486" h="677924">
                  <a:moveTo>
                    <a:pt x="42907" y="0"/>
                  </a:moveTo>
                  <a:lnTo>
                    <a:pt x="1466579" y="0"/>
                  </a:lnTo>
                  <a:cubicBezTo>
                    <a:pt x="1490276" y="0"/>
                    <a:pt x="1509486" y="19210"/>
                    <a:pt x="1509486" y="42907"/>
                  </a:cubicBezTo>
                  <a:lnTo>
                    <a:pt x="1509486" y="566058"/>
                  </a:lnTo>
                  <a:lnTo>
                    <a:pt x="827260" y="566058"/>
                  </a:lnTo>
                  <a:lnTo>
                    <a:pt x="754743" y="677924"/>
                  </a:lnTo>
                  <a:lnTo>
                    <a:pt x="682226" y="566058"/>
                  </a:lnTo>
                  <a:lnTo>
                    <a:pt x="0" y="566058"/>
                  </a:lnTo>
                  <a:lnTo>
                    <a:pt x="0" y="42907"/>
                  </a:lnTo>
                  <a:cubicBezTo>
                    <a:pt x="0" y="19210"/>
                    <a:pt x="19210" y="0"/>
                    <a:pt x="42907" y="0"/>
                  </a:cubicBezTo>
                  <a:close/>
                </a:path>
              </a:pathLst>
            </a:custGeom>
            <a:solidFill>
              <a:srgbClr val="B8D8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defRPr/>
              </a:pPr>
              <a:endParaRPr lang="zh-CN" altLang="en-US" dirty="0">
                <a:latin typeface="微软雅黑" panose="020B0503020204020204" pitchFamily="34" charset="-122"/>
                <a:ea typeface="迷你简粗倩" panose="03000509000000000000" pitchFamily="65" charset="-122"/>
              </a:endParaRPr>
            </a:p>
          </p:txBody>
        </p:sp>
      </p:grpSp>
      <p:grpSp>
        <p:nvGrpSpPr>
          <p:cNvPr id="13" name="组合 12"/>
          <p:cNvGrpSpPr/>
          <p:nvPr/>
        </p:nvGrpSpPr>
        <p:grpSpPr>
          <a:xfrm>
            <a:off x="6307493" y="2546057"/>
            <a:ext cx="1634802" cy="3054021"/>
            <a:chOff x="5319713" y="2439988"/>
            <a:chExt cx="1509712" cy="2792413"/>
          </a:xfrm>
        </p:grpSpPr>
        <p:sp>
          <p:nvSpPr>
            <p:cNvPr id="145" name="矩形 144"/>
            <p:cNvSpPr/>
            <p:nvPr/>
          </p:nvSpPr>
          <p:spPr>
            <a:xfrm>
              <a:off x="5319713" y="3005139"/>
              <a:ext cx="1509712" cy="204628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80000" rIns="108000" bIns="90000"/>
            <a:lstStyle/>
            <a:p>
              <a:pPr algn="just">
                <a:lnSpc>
                  <a:spcPct val="120000"/>
                </a:lnSpc>
              </a:pPr>
              <a:endParaRPr lang="zh-CN" altLang="en-US" sz="1600" dirty="0">
                <a:solidFill>
                  <a:schemeClr val="tx1">
                    <a:lumMod val="50000"/>
                    <a:lumOff val="50000"/>
                  </a:schemeClr>
                </a:solidFill>
                <a:latin typeface="微软雅黑" panose="020B0503020204020204" pitchFamily="34" charset="-122"/>
                <a:ea typeface="迷你简粗倩" panose="03000509000000000000" pitchFamily="65" charset="-122"/>
              </a:endParaRPr>
            </a:p>
          </p:txBody>
        </p:sp>
        <p:sp>
          <p:nvSpPr>
            <p:cNvPr id="146" name="同侧圆角矩形 145"/>
            <p:cNvSpPr/>
            <p:nvPr/>
          </p:nvSpPr>
          <p:spPr>
            <a:xfrm flipV="1">
              <a:off x="5319713" y="5045076"/>
              <a:ext cx="1509712" cy="187325"/>
            </a:xfrm>
            <a:prstGeom prst="round2SameRect">
              <a:avLst>
                <a:gd name="adj1" fmla="val 11401"/>
                <a:gd name="adj2" fmla="val 0"/>
              </a:avLst>
            </a:prstGeom>
            <a:solidFill>
              <a:srgbClr val="6BC9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endParaRPr lang="zh-CN" altLang="en-US" dirty="0">
                <a:latin typeface="微软雅黑" panose="020B0503020204020204" pitchFamily="34" charset="-122"/>
                <a:ea typeface="迷你简粗倩" panose="03000509000000000000" pitchFamily="65" charset="-122"/>
              </a:endParaRPr>
            </a:p>
          </p:txBody>
        </p:sp>
        <p:sp>
          <p:nvSpPr>
            <p:cNvPr id="147" name="任意多边形 146"/>
            <p:cNvSpPr/>
            <p:nvPr/>
          </p:nvSpPr>
          <p:spPr>
            <a:xfrm>
              <a:off x="5319713" y="2439988"/>
              <a:ext cx="1509712" cy="677862"/>
            </a:xfrm>
            <a:custGeom>
              <a:avLst/>
              <a:gdLst>
                <a:gd name="connsiteX0" fmla="*/ 42907 w 1509486"/>
                <a:gd name="connsiteY0" fmla="*/ 0 h 739837"/>
                <a:gd name="connsiteX1" fmla="*/ 1466579 w 1509486"/>
                <a:gd name="connsiteY1" fmla="*/ 0 h 739837"/>
                <a:gd name="connsiteX2" fmla="*/ 1509486 w 1509486"/>
                <a:gd name="connsiteY2" fmla="*/ 42907 h 739837"/>
                <a:gd name="connsiteX3" fmla="*/ 1509486 w 1509486"/>
                <a:gd name="connsiteY3" fmla="*/ 566058 h 739837"/>
                <a:gd name="connsiteX4" fmla="*/ 827260 w 1509486"/>
                <a:gd name="connsiteY4" fmla="*/ 566058 h 739837"/>
                <a:gd name="connsiteX5" fmla="*/ 754743 w 1509486"/>
                <a:gd name="connsiteY5" fmla="*/ 739837 h 739837"/>
                <a:gd name="connsiteX6" fmla="*/ 682226 w 1509486"/>
                <a:gd name="connsiteY6" fmla="*/ 566058 h 739837"/>
                <a:gd name="connsiteX7" fmla="*/ 0 w 1509486"/>
                <a:gd name="connsiteY7" fmla="*/ 566058 h 739837"/>
                <a:gd name="connsiteX8" fmla="*/ 0 w 1509486"/>
                <a:gd name="connsiteY8" fmla="*/ 42907 h 739837"/>
                <a:gd name="connsiteX9" fmla="*/ 42907 w 1509486"/>
                <a:gd name="connsiteY9" fmla="*/ 0 h 739837"/>
                <a:gd name="connsiteX0" fmla="*/ 42907 w 1509486"/>
                <a:gd name="connsiteY0" fmla="*/ 0 h 677924"/>
                <a:gd name="connsiteX1" fmla="*/ 1466579 w 1509486"/>
                <a:gd name="connsiteY1" fmla="*/ 0 h 677924"/>
                <a:gd name="connsiteX2" fmla="*/ 1509486 w 1509486"/>
                <a:gd name="connsiteY2" fmla="*/ 42907 h 677924"/>
                <a:gd name="connsiteX3" fmla="*/ 1509486 w 1509486"/>
                <a:gd name="connsiteY3" fmla="*/ 566058 h 677924"/>
                <a:gd name="connsiteX4" fmla="*/ 827260 w 1509486"/>
                <a:gd name="connsiteY4" fmla="*/ 566058 h 677924"/>
                <a:gd name="connsiteX5" fmla="*/ 754743 w 1509486"/>
                <a:gd name="connsiteY5" fmla="*/ 677924 h 677924"/>
                <a:gd name="connsiteX6" fmla="*/ 682226 w 1509486"/>
                <a:gd name="connsiteY6" fmla="*/ 566058 h 677924"/>
                <a:gd name="connsiteX7" fmla="*/ 0 w 1509486"/>
                <a:gd name="connsiteY7" fmla="*/ 566058 h 677924"/>
                <a:gd name="connsiteX8" fmla="*/ 0 w 1509486"/>
                <a:gd name="connsiteY8" fmla="*/ 42907 h 677924"/>
                <a:gd name="connsiteX9" fmla="*/ 42907 w 1509486"/>
                <a:gd name="connsiteY9" fmla="*/ 0 h 677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9486" h="677924">
                  <a:moveTo>
                    <a:pt x="42907" y="0"/>
                  </a:moveTo>
                  <a:lnTo>
                    <a:pt x="1466579" y="0"/>
                  </a:lnTo>
                  <a:cubicBezTo>
                    <a:pt x="1490276" y="0"/>
                    <a:pt x="1509486" y="19210"/>
                    <a:pt x="1509486" y="42907"/>
                  </a:cubicBezTo>
                  <a:lnTo>
                    <a:pt x="1509486" y="566058"/>
                  </a:lnTo>
                  <a:lnTo>
                    <a:pt x="827260" y="566058"/>
                  </a:lnTo>
                  <a:lnTo>
                    <a:pt x="754743" y="677924"/>
                  </a:lnTo>
                  <a:lnTo>
                    <a:pt x="682226" y="566058"/>
                  </a:lnTo>
                  <a:lnTo>
                    <a:pt x="0" y="566058"/>
                  </a:lnTo>
                  <a:lnTo>
                    <a:pt x="0" y="42907"/>
                  </a:lnTo>
                  <a:cubicBezTo>
                    <a:pt x="0" y="19210"/>
                    <a:pt x="19210" y="0"/>
                    <a:pt x="42907" y="0"/>
                  </a:cubicBezTo>
                  <a:close/>
                </a:path>
              </a:pathLst>
            </a:custGeom>
            <a:solidFill>
              <a:srgbClr val="6BC9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defRPr/>
              </a:pPr>
              <a:endParaRPr lang="zh-CN" altLang="en-US" dirty="0">
                <a:latin typeface="微软雅黑" panose="020B0503020204020204" pitchFamily="34" charset="-122"/>
                <a:ea typeface="迷你简粗倩" panose="03000509000000000000" pitchFamily="65" charset="-122"/>
              </a:endParaRPr>
            </a:p>
          </p:txBody>
        </p:sp>
      </p:grpSp>
      <p:grpSp>
        <p:nvGrpSpPr>
          <p:cNvPr id="5" name="组合 4"/>
          <p:cNvGrpSpPr/>
          <p:nvPr/>
        </p:nvGrpSpPr>
        <p:grpSpPr>
          <a:xfrm>
            <a:off x="8393542" y="2546057"/>
            <a:ext cx="1634802" cy="3054021"/>
            <a:chOff x="7329488" y="2439988"/>
            <a:chExt cx="1509712" cy="2792413"/>
          </a:xfrm>
        </p:grpSpPr>
        <p:sp>
          <p:nvSpPr>
            <p:cNvPr id="148" name="矩形 147"/>
            <p:cNvSpPr/>
            <p:nvPr/>
          </p:nvSpPr>
          <p:spPr>
            <a:xfrm>
              <a:off x="7329488" y="3005139"/>
              <a:ext cx="1509712" cy="204628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80000" rIns="108000" bIns="90000"/>
            <a:lstStyle/>
            <a:p>
              <a:pPr algn="just">
                <a:lnSpc>
                  <a:spcPct val="120000"/>
                </a:lnSpc>
              </a:pPr>
              <a:endParaRPr lang="zh-CN" altLang="en-US" sz="1600" dirty="0">
                <a:solidFill>
                  <a:schemeClr val="tx1">
                    <a:lumMod val="50000"/>
                    <a:lumOff val="50000"/>
                  </a:schemeClr>
                </a:solidFill>
                <a:latin typeface="微软雅黑" panose="020B0503020204020204" pitchFamily="34" charset="-122"/>
                <a:ea typeface="迷你简粗倩" panose="03000509000000000000" pitchFamily="65" charset="-122"/>
              </a:endParaRPr>
            </a:p>
          </p:txBody>
        </p:sp>
        <p:sp>
          <p:nvSpPr>
            <p:cNvPr id="149" name="同侧圆角矩形 148"/>
            <p:cNvSpPr/>
            <p:nvPr/>
          </p:nvSpPr>
          <p:spPr>
            <a:xfrm flipV="1">
              <a:off x="7329488" y="5045076"/>
              <a:ext cx="1509712" cy="187325"/>
            </a:xfrm>
            <a:prstGeom prst="round2SameRect">
              <a:avLst>
                <a:gd name="adj1" fmla="val 11401"/>
                <a:gd name="adj2" fmla="val 0"/>
              </a:avLst>
            </a:prstGeom>
            <a:solidFill>
              <a:srgbClr val="2D6D7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endParaRPr lang="zh-CN" altLang="en-US" dirty="0">
                <a:latin typeface="微软雅黑" panose="020B0503020204020204" pitchFamily="34" charset="-122"/>
                <a:ea typeface="迷你简粗倩" panose="03000509000000000000" pitchFamily="65" charset="-122"/>
              </a:endParaRPr>
            </a:p>
          </p:txBody>
        </p:sp>
        <p:sp>
          <p:nvSpPr>
            <p:cNvPr id="150" name="任意多边形 149"/>
            <p:cNvSpPr/>
            <p:nvPr/>
          </p:nvSpPr>
          <p:spPr>
            <a:xfrm>
              <a:off x="7329488" y="2439988"/>
              <a:ext cx="1509712" cy="677862"/>
            </a:xfrm>
            <a:custGeom>
              <a:avLst/>
              <a:gdLst>
                <a:gd name="connsiteX0" fmla="*/ 42907 w 1509486"/>
                <a:gd name="connsiteY0" fmla="*/ 0 h 739837"/>
                <a:gd name="connsiteX1" fmla="*/ 1466579 w 1509486"/>
                <a:gd name="connsiteY1" fmla="*/ 0 h 739837"/>
                <a:gd name="connsiteX2" fmla="*/ 1509486 w 1509486"/>
                <a:gd name="connsiteY2" fmla="*/ 42907 h 739837"/>
                <a:gd name="connsiteX3" fmla="*/ 1509486 w 1509486"/>
                <a:gd name="connsiteY3" fmla="*/ 566058 h 739837"/>
                <a:gd name="connsiteX4" fmla="*/ 827260 w 1509486"/>
                <a:gd name="connsiteY4" fmla="*/ 566058 h 739837"/>
                <a:gd name="connsiteX5" fmla="*/ 754743 w 1509486"/>
                <a:gd name="connsiteY5" fmla="*/ 739837 h 739837"/>
                <a:gd name="connsiteX6" fmla="*/ 682226 w 1509486"/>
                <a:gd name="connsiteY6" fmla="*/ 566058 h 739837"/>
                <a:gd name="connsiteX7" fmla="*/ 0 w 1509486"/>
                <a:gd name="connsiteY7" fmla="*/ 566058 h 739837"/>
                <a:gd name="connsiteX8" fmla="*/ 0 w 1509486"/>
                <a:gd name="connsiteY8" fmla="*/ 42907 h 739837"/>
                <a:gd name="connsiteX9" fmla="*/ 42907 w 1509486"/>
                <a:gd name="connsiteY9" fmla="*/ 0 h 739837"/>
                <a:gd name="connsiteX0" fmla="*/ 42907 w 1509486"/>
                <a:gd name="connsiteY0" fmla="*/ 0 h 677924"/>
                <a:gd name="connsiteX1" fmla="*/ 1466579 w 1509486"/>
                <a:gd name="connsiteY1" fmla="*/ 0 h 677924"/>
                <a:gd name="connsiteX2" fmla="*/ 1509486 w 1509486"/>
                <a:gd name="connsiteY2" fmla="*/ 42907 h 677924"/>
                <a:gd name="connsiteX3" fmla="*/ 1509486 w 1509486"/>
                <a:gd name="connsiteY3" fmla="*/ 566058 h 677924"/>
                <a:gd name="connsiteX4" fmla="*/ 827260 w 1509486"/>
                <a:gd name="connsiteY4" fmla="*/ 566058 h 677924"/>
                <a:gd name="connsiteX5" fmla="*/ 754743 w 1509486"/>
                <a:gd name="connsiteY5" fmla="*/ 677924 h 677924"/>
                <a:gd name="connsiteX6" fmla="*/ 682226 w 1509486"/>
                <a:gd name="connsiteY6" fmla="*/ 566058 h 677924"/>
                <a:gd name="connsiteX7" fmla="*/ 0 w 1509486"/>
                <a:gd name="connsiteY7" fmla="*/ 566058 h 677924"/>
                <a:gd name="connsiteX8" fmla="*/ 0 w 1509486"/>
                <a:gd name="connsiteY8" fmla="*/ 42907 h 677924"/>
                <a:gd name="connsiteX9" fmla="*/ 42907 w 1509486"/>
                <a:gd name="connsiteY9" fmla="*/ 0 h 677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9486" h="677924">
                  <a:moveTo>
                    <a:pt x="42907" y="0"/>
                  </a:moveTo>
                  <a:lnTo>
                    <a:pt x="1466579" y="0"/>
                  </a:lnTo>
                  <a:cubicBezTo>
                    <a:pt x="1490276" y="0"/>
                    <a:pt x="1509486" y="19210"/>
                    <a:pt x="1509486" y="42907"/>
                  </a:cubicBezTo>
                  <a:lnTo>
                    <a:pt x="1509486" y="566058"/>
                  </a:lnTo>
                  <a:lnTo>
                    <a:pt x="827260" y="566058"/>
                  </a:lnTo>
                  <a:lnTo>
                    <a:pt x="754743" y="677924"/>
                  </a:lnTo>
                  <a:lnTo>
                    <a:pt x="682226" y="566058"/>
                  </a:lnTo>
                  <a:lnTo>
                    <a:pt x="0" y="566058"/>
                  </a:lnTo>
                  <a:lnTo>
                    <a:pt x="0" y="42907"/>
                  </a:lnTo>
                  <a:cubicBezTo>
                    <a:pt x="0" y="19210"/>
                    <a:pt x="19210" y="0"/>
                    <a:pt x="42907" y="0"/>
                  </a:cubicBezTo>
                  <a:close/>
                </a:path>
              </a:pathLst>
            </a:custGeom>
            <a:solidFill>
              <a:srgbClr val="2D6D7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defRPr/>
              </a:pPr>
              <a:endParaRPr lang="zh-CN" altLang="en-US" dirty="0">
                <a:latin typeface="微软雅黑" panose="020B0503020204020204" pitchFamily="34" charset="-122"/>
                <a:ea typeface="迷你简粗倩" panose="03000509000000000000" pitchFamily="65" charset="-122"/>
              </a:endParaRPr>
            </a:p>
          </p:txBody>
        </p:sp>
      </p:grpSp>
      <p:grpSp>
        <p:nvGrpSpPr>
          <p:cNvPr id="11" name="组合 10"/>
          <p:cNvGrpSpPr/>
          <p:nvPr/>
        </p:nvGrpSpPr>
        <p:grpSpPr>
          <a:xfrm>
            <a:off x="2132847" y="2546057"/>
            <a:ext cx="1634802" cy="3054021"/>
            <a:chOff x="1550195" y="2439988"/>
            <a:chExt cx="1509712" cy="2792413"/>
          </a:xfrm>
        </p:grpSpPr>
        <p:sp>
          <p:nvSpPr>
            <p:cNvPr id="151" name="矩形 150"/>
            <p:cNvSpPr/>
            <p:nvPr/>
          </p:nvSpPr>
          <p:spPr>
            <a:xfrm>
              <a:off x="1550195" y="3005139"/>
              <a:ext cx="1509712" cy="204628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80000" rIns="108000" bIns="90000"/>
            <a:lstStyle/>
            <a:p>
              <a:pPr algn="just">
                <a:lnSpc>
                  <a:spcPct val="120000"/>
                </a:lnSpc>
                <a:defRPr/>
              </a:pPr>
              <a:endParaRPr lang="zh-CN" altLang="en-US" sz="1600" dirty="0">
                <a:solidFill>
                  <a:schemeClr val="tx1">
                    <a:lumMod val="50000"/>
                    <a:lumOff val="50000"/>
                  </a:schemeClr>
                </a:solidFill>
                <a:latin typeface="微软雅黑" panose="020B0503020204020204" pitchFamily="34" charset="-122"/>
                <a:ea typeface="迷你简粗倩" panose="03000509000000000000" pitchFamily="65" charset="-122"/>
              </a:endParaRPr>
            </a:p>
          </p:txBody>
        </p:sp>
        <p:sp>
          <p:nvSpPr>
            <p:cNvPr id="152" name="同侧圆角矩形 151"/>
            <p:cNvSpPr/>
            <p:nvPr/>
          </p:nvSpPr>
          <p:spPr>
            <a:xfrm flipV="1">
              <a:off x="1550195" y="5045076"/>
              <a:ext cx="1509712" cy="187325"/>
            </a:xfrm>
            <a:prstGeom prst="round2SameRect">
              <a:avLst>
                <a:gd name="adj1" fmla="val 11401"/>
                <a:gd name="adj2" fmla="val 0"/>
              </a:avLst>
            </a:prstGeom>
            <a:solidFill>
              <a:srgbClr val="93BF2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endParaRPr lang="zh-CN" altLang="en-US" dirty="0">
                <a:latin typeface="微软雅黑" panose="020B0503020204020204" pitchFamily="34" charset="-122"/>
                <a:ea typeface="迷你简粗倩" panose="03000509000000000000" pitchFamily="65" charset="-122"/>
              </a:endParaRPr>
            </a:p>
          </p:txBody>
        </p:sp>
        <p:sp>
          <p:nvSpPr>
            <p:cNvPr id="153" name="任意多边形 152"/>
            <p:cNvSpPr/>
            <p:nvPr/>
          </p:nvSpPr>
          <p:spPr>
            <a:xfrm>
              <a:off x="1550195" y="2439988"/>
              <a:ext cx="1509712" cy="677862"/>
            </a:xfrm>
            <a:custGeom>
              <a:avLst/>
              <a:gdLst>
                <a:gd name="connsiteX0" fmla="*/ 42907 w 1509486"/>
                <a:gd name="connsiteY0" fmla="*/ 0 h 739837"/>
                <a:gd name="connsiteX1" fmla="*/ 1466579 w 1509486"/>
                <a:gd name="connsiteY1" fmla="*/ 0 h 739837"/>
                <a:gd name="connsiteX2" fmla="*/ 1509486 w 1509486"/>
                <a:gd name="connsiteY2" fmla="*/ 42907 h 739837"/>
                <a:gd name="connsiteX3" fmla="*/ 1509486 w 1509486"/>
                <a:gd name="connsiteY3" fmla="*/ 566058 h 739837"/>
                <a:gd name="connsiteX4" fmla="*/ 827260 w 1509486"/>
                <a:gd name="connsiteY4" fmla="*/ 566058 h 739837"/>
                <a:gd name="connsiteX5" fmla="*/ 754743 w 1509486"/>
                <a:gd name="connsiteY5" fmla="*/ 739837 h 739837"/>
                <a:gd name="connsiteX6" fmla="*/ 682226 w 1509486"/>
                <a:gd name="connsiteY6" fmla="*/ 566058 h 739837"/>
                <a:gd name="connsiteX7" fmla="*/ 0 w 1509486"/>
                <a:gd name="connsiteY7" fmla="*/ 566058 h 739837"/>
                <a:gd name="connsiteX8" fmla="*/ 0 w 1509486"/>
                <a:gd name="connsiteY8" fmla="*/ 42907 h 739837"/>
                <a:gd name="connsiteX9" fmla="*/ 42907 w 1509486"/>
                <a:gd name="connsiteY9" fmla="*/ 0 h 739837"/>
                <a:gd name="connsiteX0" fmla="*/ 42907 w 1509486"/>
                <a:gd name="connsiteY0" fmla="*/ 0 h 677924"/>
                <a:gd name="connsiteX1" fmla="*/ 1466579 w 1509486"/>
                <a:gd name="connsiteY1" fmla="*/ 0 h 677924"/>
                <a:gd name="connsiteX2" fmla="*/ 1509486 w 1509486"/>
                <a:gd name="connsiteY2" fmla="*/ 42907 h 677924"/>
                <a:gd name="connsiteX3" fmla="*/ 1509486 w 1509486"/>
                <a:gd name="connsiteY3" fmla="*/ 566058 h 677924"/>
                <a:gd name="connsiteX4" fmla="*/ 827260 w 1509486"/>
                <a:gd name="connsiteY4" fmla="*/ 566058 h 677924"/>
                <a:gd name="connsiteX5" fmla="*/ 754743 w 1509486"/>
                <a:gd name="connsiteY5" fmla="*/ 677924 h 677924"/>
                <a:gd name="connsiteX6" fmla="*/ 682226 w 1509486"/>
                <a:gd name="connsiteY6" fmla="*/ 566058 h 677924"/>
                <a:gd name="connsiteX7" fmla="*/ 0 w 1509486"/>
                <a:gd name="connsiteY7" fmla="*/ 566058 h 677924"/>
                <a:gd name="connsiteX8" fmla="*/ 0 w 1509486"/>
                <a:gd name="connsiteY8" fmla="*/ 42907 h 677924"/>
                <a:gd name="connsiteX9" fmla="*/ 42907 w 1509486"/>
                <a:gd name="connsiteY9" fmla="*/ 0 h 677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9486" h="677924">
                  <a:moveTo>
                    <a:pt x="42907" y="0"/>
                  </a:moveTo>
                  <a:lnTo>
                    <a:pt x="1466579" y="0"/>
                  </a:lnTo>
                  <a:cubicBezTo>
                    <a:pt x="1490276" y="0"/>
                    <a:pt x="1509486" y="19210"/>
                    <a:pt x="1509486" y="42907"/>
                  </a:cubicBezTo>
                  <a:lnTo>
                    <a:pt x="1509486" y="566058"/>
                  </a:lnTo>
                  <a:lnTo>
                    <a:pt x="827260" y="566058"/>
                  </a:lnTo>
                  <a:lnTo>
                    <a:pt x="754743" y="677924"/>
                  </a:lnTo>
                  <a:lnTo>
                    <a:pt x="682226" y="566058"/>
                  </a:lnTo>
                  <a:lnTo>
                    <a:pt x="0" y="566058"/>
                  </a:lnTo>
                  <a:lnTo>
                    <a:pt x="0" y="42907"/>
                  </a:lnTo>
                  <a:cubicBezTo>
                    <a:pt x="0" y="19210"/>
                    <a:pt x="19210" y="0"/>
                    <a:pt x="42907" y="0"/>
                  </a:cubicBezTo>
                  <a:close/>
                </a:path>
              </a:pathLst>
            </a:custGeom>
            <a:solidFill>
              <a:srgbClr val="93BF2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defRPr/>
              </a:pPr>
              <a:endParaRPr lang="zh-CN" altLang="en-US" dirty="0">
                <a:latin typeface="微软雅黑" panose="020B0503020204020204" pitchFamily="34" charset="-122"/>
                <a:ea typeface="迷你简粗倩" panose="03000509000000000000" pitchFamily="65" charset="-122"/>
              </a:endParaRPr>
            </a:p>
          </p:txBody>
        </p:sp>
      </p:grpSp>
      <p:sp>
        <p:nvSpPr>
          <p:cNvPr id="4" name="矩形 3"/>
          <p:cNvSpPr/>
          <p:nvPr/>
        </p:nvSpPr>
        <p:spPr>
          <a:xfrm>
            <a:off x="2344297" y="2603775"/>
            <a:ext cx="1217000" cy="400109"/>
          </a:xfrm>
          <a:prstGeom prst="rect">
            <a:avLst/>
          </a:prstGeom>
        </p:spPr>
        <p:txBody>
          <a:bodyPr wrap="none">
            <a:spAutoFit/>
          </a:bodyPr>
          <a:lstStyle/>
          <a:p>
            <a:pPr algn="ctr">
              <a:defRPr/>
            </a:pPr>
            <a:r>
              <a:rPr lang="zh-CN" altLang="en-US" sz="2000" dirty="0">
                <a:solidFill>
                  <a:schemeClr val="bg1"/>
                </a:solidFill>
                <a:latin typeface="经典综艺体简" panose="02010609000101010101" charset="-122"/>
                <a:ea typeface="经典综艺体简" panose="02010609000101010101" charset="-122"/>
                <a:cs typeface="经典综艺体简" panose="02010609000101010101" charset="-122"/>
              </a:rPr>
              <a:t>添加标题</a:t>
            </a:r>
          </a:p>
        </p:txBody>
      </p:sp>
      <p:sp>
        <p:nvSpPr>
          <p:cNvPr id="154" name="矩形 153"/>
          <p:cNvSpPr/>
          <p:nvPr/>
        </p:nvSpPr>
        <p:spPr>
          <a:xfrm>
            <a:off x="4430346" y="2603775"/>
            <a:ext cx="1217000" cy="400109"/>
          </a:xfrm>
          <a:prstGeom prst="rect">
            <a:avLst/>
          </a:prstGeom>
        </p:spPr>
        <p:txBody>
          <a:bodyPr wrap="none">
            <a:spAutoFit/>
          </a:bodyPr>
          <a:lstStyle/>
          <a:p>
            <a:pPr algn="ctr">
              <a:defRPr/>
            </a:pPr>
            <a:r>
              <a:rPr lang="zh-CN" altLang="en-US" sz="2000" dirty="0">
                <a:solidFill>
                  <a:schemeClr val="bg1"/>
                </a:solidFill>
                <a:latin typeface="经典综艺体简" panose="02010609000101010101" charset="-122"/>
                <a:ea typeface="经典综艺体简" panose="02010609000101010101" charset="-122"/>
                <a:cs typeface="经典综艺体简" panose="02010609000101010101" charset="-122"/>
              </a:rPr>
              <a:t>添加标题</a:t>
            </a:r>
          </a:p>
        </p:txBody>
      </p:sp>
      <p:sp>
        <p:nvSpPr>
          <p:cNvPr id="155" name="矩形 154"/>
          <p:cNvSpPr/>
          <p:nvPr/>
        </p:nvSpPr>
        <p:spPr>
          <a:xfrm>
            <a:off x="6516395" y="2603775"/>
            <a:ext cx="1217000" cy="400109"/>
          </a:xfrm>
          <a:prstGeom prst="rect">
            <a:avLst/>
          </a:prstGeom>
        </p:spPr>
        <p:txBody>
          <a:bodyPr wrap="none">
            <a:spAutoFit/>
          </a:bodyPr>
          <a:lstStyle/>
          <a:p>
            <a:pPr algn="ctr">
              <a:defRPr/>
            </a:pPr>
            <a:r>
              <a:rPr lang="zh-CN" altLang="en-US" sz="2000" dirty="0">
                <a:solidFill>
                  <a:schemeClr val="bg1"/>
                </a:solidFill>
                <a:latin typeface="经典综艺体简" panose="02010609000101010101" charset="-122"/>
                <a:ea typeface="经典综艺体简" panose="02010609000101010101" charset="-122"/>
                <a:cs typeface="经典综艺体简" panose="02010609000101010101" charset="-122"/>
              </a:rPr>
              <a:t>添加标题</a:t>
            </a:r>
          </a:p>
        </p:txBody>
      </p:sp>
      <p:sp>
        <p:nvSpPr>
          <p:cNvPr id="156" name="矩形 155"/>
          <p:cNvSpPr/>
          <p:nvPr/>
        </p:nvSpPr>
        <p:spPr>
          <a:xfrm>
            <a:off x="8602444" y="2603775"/>
            <a:ext cx="1217000" cy="400109"/>
          </a:xfrm>
          <a:prstGeom prst="rect">
            <a:avLst/>
          </a:prstGeom>
        </p:spPr>
        <p:txBody>
          <a:bodyPr wrap="none">
            <a:spAutoFit/>
          </a:bodyPr>
          <a:lstStyle/>
          <a:p>
            <a:pPr algn="ctr">
              <a:defRPr/>
            </a:pPr>
            <a:r>
              <a:rPr lang="zh-CN" altLang="en-US" sz="2000" dirty="0">
                <a:solidFill>
                  <a:schemeClr val="bg1"/>
                </a:solidFill>
                <a:latin typeface="经典综艺体简" panose="02010609000101010101" charset="-122"/>
                <a:ea typeface="经典综艺体简" panose="02010609000101010101" charset="-122"/>
                <a:cs typeface="经典综艺体简" panose="02010609000101010101" charset="-122"/>
              </a:rPr>
              <a:t>添加标题</a:t>
            </a:r>
          </a:p>
        </p:txBody>
      </p:sp>
      <p:sp>
        <p:nvSpPr>
          <p:cNvPr id="157" name="矩形 156"/>
          <p:cNvSpPr/>
          <p:nvPr/>
        </p:nvSpPr>
        <p:spPr>
          <a:xfrm>
            <a:off x="2170096" y="3504727"/>
            <a:ext cx="1560305" cy="1560186"/>
          </a:xfrm>
          <a:prstGeom prst="rect">
            <a:avLst/>
          </a:prstGeom>
        </p:spPr>
        <p:txBody>
          <a:bodyPr anchor="ctr"/>
          <a:lstStyle/>
          <a:p>
            <a:pPr algn="just">
              <a:lnSpc>
                <a:spcPct val="120000"/>
              </a:lnSpc>
              <a:defRPr/>
            </a:pPr>
            <a:r>
              <a:rPr lang="zh-CN" altLang="en-US" dirty="0">
                <a:solidFill>
                  <a:srgbClr val="513D29"/>
                </a:solidFill>
                <a:latin typeface="微软雅黑" panose="020B0503020204020204" pitchFamily="34" charset="-122"/>
                <a:ea typeface="微软雅黑" panose="020B0503020204020204" pitchFamily="34" charset="-122"/>
              </a:rPr>
              <a:t>点击添加</a:t>
            </a:r>
            <a:r>
              <a:rPr lang="zh-CN" altLang="en-US" dirty="0" smtClean="0">
                <a:solidFill>
                  <a:srgbClr val="513D29"/>
                </a:solidFill>
                <a:latin typeface="微软雅黑" panose="020B0503020204020204" pitchFamily="34" charset="-122"/>
                <a:ea typeface="微软雅黑" panose="020B0503020204020204" pitchFamily="34" charset="-122"/>
              </a:rPr>
              <a:t>文本</a:t>
            </a:r>
            <a:endParaRPr lang="en-US" altLang="zh-CN" dirty="0" smtClean="0">
              <a:solidFill>
                <a:srgbClr val="513D29"/>
              </a:solidFill>
              <a:latin typeface="微软雅黑" panose="020B0503020204020204" pitchFamily="34" charset="-122"/>
              <a:ea typeface="微软雅黑" panose="020B0503020204020204" pitchFamily="34" charset="-122"/>
            </a:endParaRPr>
          </a:p>
          <a:p>
            <a:pPr algn="just">
              <a:lnSpc>
                <a:spcPct val="120000"/>
              </a:lnSpc>
              <a:defRPr/>
            </a:pPr>
            <a:r>
              <a:rPr lang="zh-CN" altLang="en-US" dirty="0" smtClean="0">
                <a:solidFill>
                  <a:srgbClr val="513D29"/>
                </a:solidFill>
                <a:latin typeface="微软雅黑" panose="020B0503020204020204" pitchFamily="34" charset="-122"/>
                <a:ea typeface="微软雅黑" panose="020B0503020204020204" pitchFamily="34" charset="-122"/>
              </a:rPr>
              <a:t>点击</a:t>
            </a:r>
            <a:r>
              <a:rPr lang="zh-CN" altLang="en-US" dirty="0">
                <a:solidFill>
                  <a:srgbClr val="513D29"/>
                </a:solidFill>
                <a:latin typeface="微软雅黑" panose="020B0503020204020204" pitchFamily="34" charset="-122"/>
                <a:ea typeface="微软雅黑" panose="020B0503020204020204" pitchFamily="34" charset="-122"/>
              </a:rPr>
              <a:t>添加</a:t>
            </a:r>
            <a:r>
              <a:rPr lang="zh-CN" altLang="en-US" dirty="0" smtClean="0">
                <a:solidFill>
                  <a:srgbClr val="513D29"/>
                </a:solidFill>
                <a:latin typeface="微软雅黑" panose="020B0503020204020204" pitchFamily="34" charset="-122"/>
                <a:ea typeface="微软雅黑" panose="020B0503020204020204" pitchFamily="34" charset="-122"/>
              </a:rPr>
              <a:t>文本</a:t>
            </a:r>
            <a:r>
              <a:rPr lang="zh-CN" altLang="en-US" dirty="0">
                <a:solidFill>
                  <a:srgbClr val="513D29"/>
                </a:solidFill>
                <a:latin typeface="微软雅黑" panose="020B0503020204020204" pitchFamily="34" charset="-122"/>
                <a:ea typeface="微软雅黑" panose="020B0503020204020204" pitchFamily="34" charset="-122"/>
              </a:rPr>
              <a:t>点击添加文本</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a:p>
            <a:pPr algn="just">
              <a:lnSpc>
                <a:spcPct val="120000"/>
              </a:lnSpc>
              <a:defRPr/>
            </a:pPr>
            <a:r>
              <a:rPr lang="zh-CN" altLang="en-US" dirty="0">
                <a:solidFill>
                  <a:srgbClr val="513D29"/>
                </a:solidFill>
                <a:latin typeface="微软雅黑" panose="020B0503020204020204" pitchFamily="34" charset="-122"/>
                <a:ea typeface="微软雅黑" panose="020B0503020204020204" pitchFamily="34" charset="-122"/>
              </a:rPr>
              <a:t>点击添加</a:t>
            </a:r>
            <a:r>
              <a:rPr lang="zh-CN" altLang="en-US" dirty="0" smtClean="0">
                <a:solidFill>
                  <a:srgbClr val="513D29"/>
                </a:solidFill>
                <a:latin typeface="微软雅黑" panose="020B0503020204020204" pitchFamily="34" charset="-122"/>
                <a:ea typeface="微软雅黑" panose="020B0503020204020204" pitchFamily="34" charset="-122"/>
              </a:rPr>
              <a:t>文本</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58" name="矩形 157"/>
          <p:cNvSpPr/>
          <p:nvPr/>
        </p:nvSpPr>
        <p:spPr>
          <a:xfrm>
            <a:off x="4256994" y="3504727"/>
            <a:ext cx="1560305" cy="1560186"/>
          </a:xfrm>
          <a:prstGeom prst="rect">
            <a:avLst/>
          </a:prstGeom>
        </p:spPr>
        <p:txBody>
          <a:bodyPr anchor="ctr"/>
          <a:lstStyle/>
          <a:p>
            <a:pPr algn="just">
              <a:lnSpc>
                <a:spcPct val="120000"/>
              </a:lnSpc>
              <a:defRPr/>
            </a:pPr>
            <a:r>
              <a:rPr lang="zh-CN" altLang="en-US" dirty="0">
                <a:solidFill>
                  <a:srgbClr val="513D29"/>
                </a:solidFill>
                <a:latin typeface="微软雅黑" panose="020B0503020204020204" pitchFamily="34" charset="-122"/>
                <a:ea typeface="微软雅黑" panose="020B0503020204020204" pitchFamily="34" charset="-122"/>
              </a:rPr>
              <a:t>点击添加</a:t>
            </a:r>
            <a:r>
              <a:rPr lang="zh-CN" altLang="en-US" dirty="0" smtClean="0">
                <a:solidFill>
                  <a:srgbClr val="513D29"/>
                </a:solidFill>
                <a:latin typeface="微软雅黑" panose="020B0503020204020204" pitchFamily="34" charset="-122"/>
                <a:ea typeface="微软雅黑" panose="020B0503020204020204" pitchFamily="34" charset="-122"/>
              </a:rPr>
              <a:t>文本</a:t>
            </a:r>
            <a:endParaRPr lang="en-US" altLang="zh-CN" dirty="0" smtClean="0">
              <a:solidFill>
                <a:srgbClr val="513D29"/>
              </a:solidFill>
              <a:latin typeface="微软雅黑" panose="020B0503020204020204" pitchFamily="34" charset="-122"/>
              <a:ea typeface="微软雅黑" panose="020B0503020204020204" pitchFamily="34" charset="-122"/>
            </a:endParaRPr>
          </a:p>
          <a:p>
            <a:pPr algn="just">
              <a:lnSpc>
                <a:spcPct val="120000"/>
              </a:lnSpc>
              <a:defRPr/>
            </a:pPr>
            <a:r>
              <a:rPr lang="zh-CN" altLang="en-US" dirty="0" smtClean="0">
                <a:solidFill>
                  <a:srgbClr val="513D29"/>
                </a:solidFill>
                <a:latin typeface="微软雅黑" panose="020B0503020204020204" pitchFamily="34" charset="-122"/>
                <a:ea typeface="微软雅黑" panose="020B0503020204020204" pitchFamily="34" charset="-122"/>
              </a:rPr>
              <a:t>点击</a:t>
            </a:r>
            <a:r>
              <a:rPr lang="zh-CN" altLang="en-US" dirty="0">
                <a:solidFill>
                  <a:srgbClr val="513D29"/>
                </a:solidFill>
                <a:latin typeface="微软雅黑" panose="020B0503020204020204" pitchFamily="34" charset="-122"/>
                <a:ea typeface="微软雅黑" panose="020B0503020204020204" pitchFamily="34" charset="-122"/>
              </a:rPr>
              <a:t>添加</a:t>
            </a:r>
            <a:r>
              <a:rPr lang="zh-CN" altLang="en-US" dirty="0" smtClean="0">
                <a:solidFill>
                  <a:srgbClr val="513D29"/>
                </a:solidFill>
                <a:latin typeface="微软雅黑" panose="020B0503020204020204" pitchFamily="34" charset="-122"/>
                <a:ea typeface="微软雅黑" panose="020B0503020204020204" pitchFamily="34" charset="-122"/>
              </a:rPr>
              <a:t>文本</a:t>
            </a:r>
            <a:r>
              <a:rPr lang="zh-CN" altLang="en-US" dirty="0">
                <a:solidFill>
                  <a:srgbClr val="513D29"/>
                </a:solidFill>
                <a:latin typeface="微软雅黑" panose="020B0503020204020204" pitchFamily="34" charset="-122"/>
                <a:ea typeface="微软雅黑" panose="020B0503020204020204" pitchFamily="34" charset="-122"/>
              </a:rPr>
              <a:t>点击添加文本</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a:p>
            <a:pPr algn="just">
              <a:lnSpc>
                <a:spcPct val="120000"/>
              </a:lnSpc>
              <a:defRPr/>
            </a:pPr>
            <a:r>
              <a:rPr lang="zh-CN" altLang="en-US" dirty="0">
                <a:solidFill>
                  <a:srgbClr val="513D29"/>
                </a:solidFill>
                <a:latin typeface="微软雅黑" panose="020B0503020204020204" pitchFamily="34" charset="-122"/>
                <a:ea typeface="微软雅黑" panose="020B0503020204020204" pitchFamily="34" charset="-122"/>
              </a:rPr>
              <a:t>点击添加</a:t>
            </a:r>
            <a:r>
              <a:rPr lang="zh-CN" altLang="en-US" dirty="0" smtClean="0">
                <a:solidFill>
                  <a:srgbClr val="513D29"/>
                </a:solidFill>
                <a:latin typeface="微软雅黑" panose="020B0503020204020204" pitchFamily="34" charset="-122"/>
                <a:ea typeface="微软雅黑" panose="020B0503020204020204" pitchFamily="34" charset="-122"/>
              </a:rPr>
              <a:t>文本</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59" name="矩形 158"/>
          <p:cNvSpPr/>
          <p:nvPr/>
        </p:nvSpPr>
        <p:spPr>
          <a:xfrm>
            <a:off x="6343891" y="3504727"/>
            <a:ext cx="1560305" cy="1560186"/>
          </a:xfrm>
          <a:prstGeom prst="rect">
            <a:avLst/>
          </a:prstGeom>
        </p:spPr>
        <p:txBody>
          <a:bodyPr anchor="ctr"/>
          <a:lstStyle/>
          <a:p>
            <a:pPr algn="just">
              <a:lnSpc>
                <a:spcPct val="120000"/>
              </a:lnSpc>
              <a:defRPr/>
            </a:pPr>
            <a:r>
              <a:rPr lang="zh-CN" altLang="en-US" dirty="0">
                <a:solidFill>
                  <a:srgbClr val="513D29"/>
                </a:solidFill>
                <a:latin typeface="微软雅黑" panose="020B0503020204020204" pitchFamily="34" charset="-122"/>
                <a:ea typeface="微软雅黑" panose="020B0503020204020204" pitchFamily="34" charset="-122"/>
              </a:rPr>
              <a:t>点击添加</a:t>
            </a:r>
            <a:r>
              <a:rPr lang="zh-CN" altLang="en-US" dirty="0" smtClean="0">
                <a:solidFill>
                  <a:srgbClr val="513D29"/>
                </a:solidFill>
                <a:latin typeface="微软雅黑" panose="020B0503020204020204" pitchFamily="34" charset="-122"/>
                <a:ea typeface="微软雅黑" panose="020B0503020204020204" pitchFamily="34" charset="-122"/>
              </a:rPr>
              <a:t>文本</a:t>
            </a:r>
            <a:endParaRPr lang="en-US" altLang="zh-CN" dirty="0" smtClean="0">
              <a:solidFill>
                <a:srgbClr val="513D29"/>
              </a:solidFill>
              <a:latin typeface="微软雅黑" panose="020B0503020204020204" pitchFamily="34" charset="-122"/>
              <a:ea typeface="微软雅黑" panose="020B0503020204020204" pitchFamily="34" charset="-122"/>
            </a:endParaRPr>
          </a:p>
          <a:p>
            <a:pPr algn="just">
              <a:lnSpc>
                <a:spcPct val="120000"/>
              </a:lnSpc>
              <a:defRPr/>
            </a:pPr>
            <a:r>
              <a:rPr lang="zh-CN" altLang="en-US" dirty="0" smtClean="0">
                <a:solidFill>
                  <a:srgbClr val="513D29"/>
                </a:solidFill>
                <a:latin typeface="微软雅黑" panose="020B0503020204020204" pitchFamily="34" charset="-122"/>
                <a:ea typeface="微软雅黑" panose="020B0503020204020204" pitchFamily="34" charset="-122"/>
              </a:rPr>
              <a:t>点击</a:t>
            </a:r>
            <a:r>
              <a:rPr lang="zh-CN" altLang="en-US" dirty="0">
                <a:solidFill>
                  <a:srgbClr val="513D29"/>
                </a:solidFill>
                <a:latin typeface="微软雅黑" panose="020B0503020204020204" pitchFamily="34" charset="-122"/>
                <a:ea typeface="微软雅黑" panose="020B0503020204020204" pitchFamily="34" charset="-122"/>
              </a:rPr>
              <a:t>添加</a:t>
            </a:r>
            <a:r>
              <a:rPr lang="zh-CN" altLang="en-US" dirty="0" smtClean="0">
                <a:solidFill>
                  <a:srgbClr val="513D29"/>
                </a:solidFill>
                <a:latin typeface="微软雅黑" panose="020B0503020204020204" pitchFamily="34" charset="-122"/>
                <a:ea typeface="微软雅黑" panose="020B0503020204020204" pitchFamily="34" charset="-122"/>
              </a:rPr>
              <a:t>文本</a:t>
            </a:r>
            <a:r>
              <a:rPr lang="zh-CN" altLang="en-US" dirty="0">
                <a:solidFill>
                  <a:srgbClr val="513D29"/>
                </a:solidFill>
                <a:latin typeface="微软雅黑" panose="020B0503020204020204" pitchFamily="34" charset="-122"/>
                <a:ea typeface="微软雅黑" panose="020B0503020204020204" pitchFamily="34" charset="-122"/>
              </a:rPr>
              <a:t>点击添加文本</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a:p>
            <a:pPr algn="just">
              <a:lnSpc>
                <a:spcPct val="120000"/>
              </a:lnSpc>
              <a:defRPr/>
            </a:pPr>
            <a:r>
              <a:rPr lang="zh-CN" altLang="en-US" dirty="0">
                <a:solidFill>
                  <a:srgbClr val="513D29"/>
                </a:solidFill>
                <a:latin typeface="微软雅黑" panose="020B0503020204020204" pitchFamily="34" charset="-122"/>
                <a:ea typeface="微软雅黑" panose="020B0503020204020204" pitchFamily="34" charset="-122"/>
              </a:rPr>
              <a:t>点击添加</a:t>
            </a:r>
            <a:r>
              <a:rPr lang="zh-CN" altLang="en-US" dirty="0" smtClean="0">
                <a:solidFill>
                  <a:srgbClr val="513D29"/>
                </a:solidFill>
                <a:latin typeface="微软雅黑" panose="020B0503020204020204" pitchFamily="34" charset="-122"/>
                <a:ea typeface="微软雅黑" panose="020B0503020204020204" pitchFamily="34" charset="-122"/>
              </a:rPr>
              <a:t>文本</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60" name="矩形 159"/>
          <p:cNvSpPr/>
          <p:nvPr/>
        </p:nvSpPr>
        <p:spPr>
          <a:xfrm>
            <a:off x="8430790" y="3504727"/>
            <a:ext cx="1560305" cy="1560186"/>
          </a:xfrm>
          <a:prstGeom prst="rect">
            <a:avLst/>
          </a:prstGeom>
        </p:spPr>
        <p:txBody>
          <a:bodyPr anchor="ctr"/>
          <a:lstStyle/>
          <a:p>
            <a:pPr algn="just">
              <a:lnSpc>
                <a:spcPct val="120000"/>
              </a:lnSpc>
              <a:defRPr/>
            </a:pPr>
            <a:r>
              <a:rPr lang="zh-CN" altLang="en-US" dirty="0">
                <a:solidFill>
                  <a:srgbClr val="513D29"/>
                </a:solidFill>
                <a:latin typeface="微软雅黑" panose="020B0503020204020204" pitchFamily="34" charset="-122"/>
                <a:ea typeface="微软雅黑" panose="020B0503020204020204" pitchFamily="34" charset="-122"/>
              </a:rPr>
              <a:t>点击添加</a:t>
            </a:r>
            <a:r>
              <a:rPr lang="zh-CN" altLang="en-US" dirty="0" smtClean="0">
                <a:solidFill>
                  <a:srgbClr val="513D29"/>
                </a:solidFill>
                <a:latin typeface="微软雅黑" panose="020B0503020204020204" pitchFamily="34" charset="-122"/>
                <a:ea typeface="微软雅黑" panose="020B0503020204020204" pitchFamily="34" charset="-122"/>
              </a:rPr>
              <a:t>文本</a:t>
            </a:r>
            <a:endParaRPr lang="en-US" altLang="zh-CN" dirty="0" smtClean="0">
              <a:solidFill>
                <a:srgbClr val="513D29"/>
              </a:solidFill>
              <a:latin typeface="微软雅黑" panose="020B0503020204020204" pitchFamily="34" charset="-122"/>
              <a:ea typeface="微软雅黑" panose="020B0503020204020204" pitchFamily="34" charset="-122"/>
            </a:endParaRPr>
          </a:p>
          <a:p>
            <a:pPr algn="just">
              <a:lnSpc>
                <a:spcPct val="120000"/>
              </a:lnSpc>
              <a:defRPr/>
            </a:pPr>
            <a:r>
              <a:rPr lang="zh-CN" altLang="en-US" dirty="0" smtClean="0">
                <a:solidFill>
                  <a:srgbClr val="513D29"/>
                </a:solidFill>
                <a:latin typeface="微软雅黑" panose="020B0503020204020204" pitchFamily="34" charset="-122"/>
                <a:ea typeface="微软雅黑" panose="020B0503020204020204" pitchFamily="34" charset="-122"/>
              </a:rPr>
              <a:t>点击</a:t>
            </a:r>
            <a:r>
              <a:rPr lang="zh-CN" altLang="en-US" dirty="0">
                <a:solidFill>
                  <a:srgbClr val="513D29"/>
                </a:solidFill>
                <a:latin typeface="微软雅黑" panose="020B0503020204020204" pitchFamily="34" charset="-122"/>
                <a:ea typeface="微软雅黑" panose="020B0503020204020204" pitchFamily="34" charset="-122"/>
              </a:rPr>
              <a:t>添加</a:t>
            </a:r>
            <a:r>
              <a:rPr lang="zh-CN" altLang="en-US" dirty="0" smtClean="0">
                <a:solidFill>
                  <a:srgbClr val="513D29"/>
                </a:solidFill>
                <a:latin typeface="微软雅黑" panose="020B0503020204020204" pitchFamily="34" charset="-122"/>
                <a:ea typeface="微软雅黑" panose="020B0503020204020204" pitchFamily="34" charset="-122"/>
              </a:rPr>
              <a:t>文本</a:t>
            </a:r>
            <a:r>
              <a:rPr lang="zh-CN" altLang="en-US" dirty="0">
                <a:solidFill>
                  <a:srgbClr val="513D29"/>
                </a:solidFill>
                <a:latin typeface="微软雅黑" panose="020B0503020204020204" pitchFamily="34" charset="-122"/>
                <a:ea typeface="微软雅黑" panose="020B0503020204020204" pitchFamily="34" charset="-122"/>
              </a:rPr>
              <a:t>点击添加文本</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a:p>
            <a:pPr algn="just">
              <a:lnSpc>
                <a:spcPct val="120000"/>
              </a:lnSpc>
              <a:defRPr/>
            </a:pPr>
            <a:r>
              <a:rPr lang="zh-CN" altLang="en-US" dirty="0">
                <a:solidFill>
                  <a:srgbClr val="513D29"/>
                </a:solidFill>
                <a:latin typeface="微软雅黑" panose="020B0503020204020204" pitchFamily="34" charset="-122"/>
                <a:ea typeface="微软雅黑" panose="020B0503020204020204" pitchFamily="34" charset="-122"/>
              </a:rPr>
              <a:t>点击添加</a:t>
            </a:r>
            <a:r>
              <a:rPr lang="zh-CN" altLang="en-US" dirty="0" smtClean="0">
                <a:solidFill>
                  <a:srgbClr val="513D29"/>
                </a:solidFill>
                <a:latin typeface="微软雅黑" panose="020B0503020204020204" pitchFamily="34" charset="-122"/>
                <a:ea typeface="微软雅黑" panose="020B0503020204020204" pitchFamily="34" charset="-122"/>
              </a:rPr>
              <a:t>文本</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792636" y="2140866"/>
            <a:ext cx="623725" cy="629963"/>
            <a:chOff x="1792636" y="2140866"/>
            <a:chExt cx="623725" cy="629963"/>
          </a:xfrm>
        </p:grpSpPr>
        <p:sp>
          <p:nvSpPr>
            <p:cNvPr id="131" name="椭圆 130"/>
            <p:cNvSpPr/>
            <p:nvPr/>
          </p:nvSpPr>
          <p:spPr>
            <a:xfrm>
              <a:off x="1792636" y="2140866"/>
              <a:ext cx="623725" cy="629963"/>
            </a:xfrm>
            <a:prstGeom prst="ellipse">
              <a:avLst/>
            </a:prstGeom>
            <a:solidFill>
              <a:srgbClr val="93B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a typeface="迷你简粗倩" panose="03000509000000000000" pitchFamily="65" charset="-122"/>
              </a:endParaRPr>
            </a:p>
          </p:txBody>
        </p:sp>
        <p:sp>
          <p:nvSpPr>
            <p:cNvPr id="161" name="椭圆 160"/>
            <p:cNvSpPr>
              <a:spLocks noChangeAspect="1"/>
            </p:cNvSpPr>
            <p:nvPr/>
          </p:nvSpPr>
          <p:spPr>
            <a:xfrm>
              <a:off x="1851110" y="2199925"/>
              <a:ext cx="506777" cy="51184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lumMod val="85000"/>
                  </a:schemeClr>
                </a:solidFill>
                <a:ea typeface="迷你简粗倩" panose="03000509000000000000" pitchFamily="65" charset="-122"/>
              </a:endParaRPr>
            </a:p>
          </p:txBody>
        </p:sp>
        <p:sp>
          <p:nvSpPr>
            <p:cNvPr id="7" name="文本框 6"/>
            <p:cNvSpPr txBox="1"/>
            <p:nvPr/>
          </p:nvSpPr>
          <p:spPr>
            <a:xfrm>
              <a:off x="1941157" y="2253881"/>
              <a:ext cx="357790" cy="400109"/>
            </a:xfrm>
            <a:prstGeom prst="rect">
              <a:avLst/>
            </a:prstGeom>
            <a:noFill/>
          </p:spPr>
          <p:txBody>
            <a:bodyPr wrap="none" rtlCol="0">
              <a:spAutoFit/>
            </a:bodyPr>
            <a:lstStyle/>
            <a:p>
              <a:r>
                <a:rPr lang="en-US" altLang="zh-CN" sz="2000" dirty="0" smtClean="0">
                  <a:solidFill>
                    <a:srgbClr val="513D29"/>
                  </a:solidFill>
                  <a:latin typeface="迷你简粗倩" panose="03000509000000000000" pitchFamily="65" charset="-122"/>
                  <a:ea typeface="迷你简粗倩" panose="03000509000000000000" pitchFamily="65" charset="-122"/>
                </a:rPr>
                <a:t>1</a:t>
              </a:r>
              <a:endParaRPr lang="zh-CN" altLang="en-US" sz="2000" dirty="0">
                <a:solidFill>
                  <a:srgbClr val="513D29"/>
                </a:solidFill>
                <a:latin typeface="迷你简粗倩" panose="03000509000000000000" pitchFamily="65" charset="-122"/>
                <a:ea typeface="迷你简粗倩" panose="03000509000000000000" pitchFamily="65" charset="-122"/>
              </a:endParaRPr>
            </a:p>
          </p:txBody>
        </p:sp>
      </p:grpSp>
      <p:grpSp>
        <p:nvGrpSpPr>
          <p:cNvPr id="9" name="组合 8"/>
          <p:cNvGrpSpPr/>
          <p:nvPr/>
        </p:nvGrpSpPr>
        <p:grpSpPr>
          <a:xfrm>
            <a:off x="3839081" y="2140866"/>
            <a:ext cx="623725" cy="629963"/>
            <a:chOff x="3839081" y="2140866"/>
            <a:chExt cx="623725" cy="629963"/>
          </a:xfrm>
        </p:grpSpPr>
        <p:sp>
          <p:nvSpPr>
            <p:cNvPr id="162" name="椭圆 161"/>
            <p:cNvSpPr/>
            <p:nvPr/>
          </p:nvSpPr>
          <p:spPr>
            <a:xfrm>
              <a:off x="3839081" y="2140866"/>
              <a:ext cx="623725" cy="629963"/>
            </a:xfrm>
            <a:prstGeom prst="ellipse">
              <a:avLst/>
            </a:prstGeom>
            <a:solidFill>
              <a:srgbClr val="B8D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a typeface="迷你简粗倩" panose="03000509000000000000" pitchFamily="65" charset="-122"/>
              </a:endParaRPr>
            </a:p>
          </p:txBody>
        </p:sp>
        <p:sp>
          <p:nvSpPr>
            <p:cNvPr id="163" name="椭圆 162"/>
            <p:cNvSpPr>
              <a:spLocks noChangeAspect="1"/>
            </p:cNvSpPr>
            <p:nvPr/>
          </p:nvSpPr>
          <p:spPr>
            <a:xfrm>
              <a:off x="3897556" y="2199925"/>
              <a:ext cx="506777" cy="51184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lumMod val="85000"/>
                  </a:schemeClr>
                </a:solidFill>
                <a:ea typeface="迷你简粗倩" panose="03000509000000000000" pitchFamily="65" charset="-122"/>
              </a:endParaRPr>
            </a:p>
          </p:txBody>
        </p:sp>
        <p:sp>
          <p:nvSpPr>
            <p:cNvPr id="164" name="文本框 163"/>
            <p:cNvSpPr txBox="1"/>
            <p:nvPr/>
          </p:nvSpPr>
          <p:spPr>
            <a:xfrm>
              <a:off x="3987603" y="2253881"/>
              <a:ext cx="349776" cy="400109"/>
            </a:xfrm>
            <a:prstGeom prst="rect">
              <a:avLst/>
            </a:prstGeom>
            <a:noFill/>
          </p:spPr>
          <p:txBody>
            <a:bodyPr wrap="none" rtlCol="0">
              <a:spAutoFit/>
            </a:bodyPr>
            <a:lstStyle/>
            <a:p>
              <a:r>
                <a:rPr lang="en-US" altLang="zh-CN" sz="2000" dirty="0" smtClean="0">
                  <a:solidFill>
                    <a:srgbClr val="513D29"/>
                  </a:solidFill>
                  <a:latin typeface="迷你简粗倩" panose="03000509000000000000" pitchFamily="65" charset="-122"/>
                  <a:ea typeface="迷你简粗倩" panose="03000509000000000000" pitchFamily="65" charset="-122"/>
                </a:rPr>
                <a:t>2</a:t>
              </a:r>
              <a:endParaRPr lang="zh-CN" altLang="en-US" sz="2000" dirty="0">
                <a:solidFill>
                  <a:srgbClr val="513D29"/>
                </a:solidFill>
                <a:latin typeface="迷你简粗倩" panose="03000509000000000000" pitchFamily="65" charset="-122"/>
                <a:ea typeface="迷你简粗倩" panose="03000509000000000000" pitchFamily="65" charset="-122"/>
              </a:endParaRPr>
            </a:p>
          </p:txBody>
        </p:sp>
      </p:grpSp>
      <p:grpSp>
        <p:nvGrpSpPr>
          <p:cNvPr id="10" name="组合 9"/>
          <p:cNvGrpSpPr/>
          <p:nvPr/>
        </p:nvGrpSpPr>
        <p:grpSpPr>
          <a:xfrm>
            <a:off x="6049790" y="2140866"/>
            <a:ext cx="623725" cy="629963"/>
            <a:chOff x="6049790" y="2140866"/>
            <a:chExt cx="623725" cy="629963"/>
          </a:xfrm>
        </p:grpSpPr>
        <p:sp>
          <p:nvSpPr>
            <p:cNvPr id="165" name="椭圆 164"/>
            <p:cNvSpPr/>
            <p:nvPr/>
          </p:nvSpPr>
          <p:spPr>
            <a:xfrm>
              <a:off x="6049790" y="2140866"/>
              <a:ext cx="623725" cy="629963"/>
            </a:xfrm>
            <a:prstGeom prst="ellipse">
              <a:avLst/>
            </a:prstGeom>
            <a:solidFill>
              <a:srgbClr val="6BC9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a typeface="迷你简粗倩" panose="03000509000000000000" pitchFamily="65" charset="-122"/>
              </a:endParaRPr>
            </a:p>
          </p:txBody>
        </p:sp>
        <p:sp>
          <p:nvSpPr>
            <p:cNvPr id="166" name="椭圆 165"/>
            <p:cNvSpPr>
              <a:spLocks noChangeAspect="1"/>
            </p:cNvSpPr>
            <p:nvPr/>
          </p:nvSpPr>
          <p:spPr>
            <a:xfrm>
              <a:off x="6108264" y="2199925"/>
              <a:ext cx="506777" cy="51184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lumMod val="85000"/>
                  </a:schemeClr>
                </a:solidFill>
                <a:ea typeface="迷你简粗倩" panose="03000509000000000000" pitchFamily="65" charset="-122"/>
              </a:endParaRPr>
            </a:p>
          </p:txBody>
        </p:sp>
        <p:sp>
          <p:nvSpPr>
            <p:cNvPr id="167" name="文本框 166"/>
            <p:cNvSpPr txBox="1"/>
            <p:nvPr/>
          </p:nvSpPr>
          <p:spPr>
            <a:xfrm>
              <a:off x="6198311" y="2253881"/>
              <a:ext cx="344966" cy="400109"/>
            </a:xfrm>
            <a:prstGeom prst="rect">
              <a:avLst/>
            </a:prstGeom>
            <a:noFill/>
          </p:spPr>
          <p:txBody>
            <a:bodyPr wrap="none" rtlCol="0">
              <a:spAutoFit/>
            </a:bodyPr>
            <a:lstStyle/>
            <a:p>
              <a:r>
                <a:rPr lang="en-US" altLang="zh-CN" sz="2000" dirty="0" smtClean="0">
                  <a:solidFill>
                    <a:srgbClr val="513D29"/>
                  </a:solidFill>
                  <a:latin typeface="迷你简粗倩" panose="03000509000000000000" pitchFamily="65" charset="-122"/>
                  <a:ea typeface="迷你简粗倩" panose="03000509000000000000" pitchFamily="65" charset="-122"/>
                </a:rPr>
                <a:t>3</a:t>
              </a:r>
              <a:endParaRPr lang="zh-CN" altLang="en-US" sz="2000" dirty="0">
                <a:solidFill>
                  <a:srgbClr val="513D29"/>
                </a:solidFill>
                <a:latin typeface="迷你简粗倩" panose="03000509000000000000" pitchFamily="65" charset="-122"/>
                <a:ea typeface="迷你简粗倩" panose="03000509000000000000" pitchFamily="65" charset="-122"/>
              </a:endParaRPr>
            </a:p>
          </p:txBody>
        </p:sp>
      </p:grpSp>
      <p:grpSp>
        <p:nvGrpSpPr>
          <p:cNvPr id="14" name="组合 13"/>
          <p:cNvGrpSpPr/>
          <p:nvPr/>
        </p:nvGrpSpPr>
        <p:grpSpPr>
          <a:xfrm>
            <a:off x="8179468" y="2140866"/>
            <a:ext cx="623725" cy="629963"/>
            <a:chOff x="8179468" y="2140866"/>
            <a:chExt cx="623725" cy="629963"/>
          </a:xfrm>
        </p:grpSpPr>
        <p:sp>
          <p:nvSpPr>
            <p:cNvPr id="168" name="椭圆 167"/>
            <p:cNvSpPr/>
            <p:nvPr/>
          </p:nvSpPr>
          <p:spPr>
            <a:xfrm>
              <a:off x="8179468" y="2140866"/>
              <a:ext cx="623725" cy="629963"/>
            </a:xfrm>
            <a:prstGeom prst="ellipse">
              <a:avLst/>
            </a:prstGeom>
            <a:solidFill>
              <a:srgbClr val="2D6D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a typeface="迷你简粗倩" panose="03000509000000000000" pitchFamily="65" charset="-122"/>
              </a:endParaRPr>
            </a:p>
          </p:txBody>
        </p:sp>
        <p:sp>
          <p:nvSpPr>
            <p:cNvPr id="169" name="椭圆 168"/>
            <p:cNvSpPr>
              <a:spLocks noChangeAspect="1"/>
            </p:cNvSpPr>
            <p:nvPr/>
          </p:nvSpPr>
          <p:spPr>
            <a:xfrm>
              <a:off x="8237942" y="2199925"/>
              <a:ext cx="506777" cy="51184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lumMod val="85000"/>
                  </a:schemeClr>
                </a:solidFill>
                <a:ea typeface="迷你简粗倩" panose="03000509000000000000" pitchFamily="65" charset="-122"/>
              </a:endParaRPr>
            </a:p>
          </p:txBody>
        </p:sp>
        <p:sp>
          <p:nvSpPr>
            <p:cNvPr id="170" name="文本框 169"/>
            <p:cNvSpPr txBox="1"/>
            <p:nvPr/>
          </p:nvSpPr>
          <p:spPr>
            <a:xfrm>
              <a:off x="8327989" y="2253881"/>
              <a:ext cx="370614" cy="400109"/>
            </a:xfrm>
            <a:prstGeom prst="rect">
              <a:avLst/>
            </a:prstGeom>
            <a:noFill/>
          </p:spPr>
          <p:txBody>
            <a:bodyPr wrap="none" rtlCol="0">
              <a:spAutoFit/>
            </a:bodyPr>
            <a:lstStyle/>
            <a:p>
              <a:r>
                <a:rPr lang="en-US" altLang="zh-CN" sz="2000" dirty="0" smtClean="0">
                  <a:solidFill>
                    <a:srgbClr val="513D29"/>
                  </a:solidFill>
                  <a:latin typeface="迷你简粗倩" panose="03000509000000000000" pitchFamily="65" charset="-122"/>
                  <a:ea typeface="迷你简粗倩" panose="03000509000000000000" pitchFamily="65" charset="-122"/>
                </a:rPr>
                <a:t>4</a:t>
              </a:r>
              <a:endParaRPr lang="zh-CN" altLang="en-US" sz="2000" dirty="0">
                <a:solidFill>
                  <a:srgbClr val="513D29"/>
                </a:solidFill>
                <a:latin typeface="迷你简粗倩" panose="03000509000000000000" pitchFamily="65" charset="-122"/>
                <a:ea typeface="迷你简粗倩" panose="03000509000000000000" pitchFamily="65" charset="-122"/>
              </a:endParaRPr>
            </a:p>
          </p:txBody>
        </p:sp>
      </p:grpSp>
      <p:sp>
        <p:nvSpPr>
          <p:cNvPr id="171" name="文本框 170"/>
          <p:cNvSpPr txBox="1"/>
          <p:nvPr/>
        </p:nvSpPr>
        <p:spPr>
          <a:xfrm>
            <a:off x="1098219" y="254042"/>
            <a:ext cx="4711546" cy="769441"/>
          </a:xfrm>
          <a:prstGeom prst="rect">
            <a:avLst/>
          </a:prstGeom>
          <a:noFill/>
        </p:spPr>
        <p:txBody>
          <a:bodyPr wrap="none" rtlCol="0">
            <a:spAutoFit/>
          </a:bodyPr>
          <a:lstStyle>
            <a:defPPr>
              <a:defRPr lang="zh-CN"/>
            </a:defPPr>
            <a:lvl1pPr>
              <a:defRPr sz="4800" b="1">
                <a:solidFill>
                  <a:schemeClr val="bg1"/>
                </a:solidFill>
              </a:defRPr>
            </a:lvl1pPr>
          </a:lstStyle>
          <a:p>
            <a:r>
              <a:rPr lang="zh-CN" altLang="en-US" sz="4400" dirty="0">
                <a:ea typeface="迷你简粗倩" panose="03000509000000000000" pitchFamily="65" charset="-122"/>
              </a:rPr>
              <a:t>点击添加标题文字</a:t>
            </a:r>
          </a:p>
        </p:txBody>
      </p:sp>
    </p:spTree>
    <p:extLst>
      <p:ext uri="{BB962C8B-B14F-4D97-AF65-F5344CB8AC3E}">
        <p14:creationId xmlns:p14="http://schemas.microsoft.com/office/powerpoint/2010/main" xmlns="" val="773055445"/>
      </p:ext>
    </p:extLst>
  </p:cSld>
  <p:clrMapOvr>
    <a:masterClrMapping/>
  </p:clrMapOvr>
  <mc:AlternateContent xmlns:mc="http://schemas.openxmlformats.org/markup-compatibility/2006">
    <mc:Choice xmlns:p14="http://schemas.microsoft.com/office/powerpoint/2010/main" xmlns=""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71"/>
                                        </p:tgtEl>
                                        <p:attrNameLst>
                                          <p:attrName>style.visibility</p:attrName>
                                        </p:attrNameLst>
                                      </p:cBhvr>
                                      <p:to>
                                        <p:strVal val="visible"/>
                                      </p:to>
                                    </p:set>
                                    <p:anim calcmode="lin" valueType="num">
                                      <p:cBhvr>
                                        <p:cTn id="15" dur="500" fill="hold"/>
                                        <p:tgtEl>
                                          <p:spTgt spid="171"/>
                                        </p:tgtEl>
                                        <p:attrNameLst>
                                          <p:attrName>ppt_w</p:attrName>
                                        </p:attrNameLst>
                                      </p:cBhvr>
                                      <p:tavLst>
                                        <p:tav tm="0">
                                          <p:val>
                                            <p:fltVal val="0"/>
                                          </p:val>
                                        </p:tav>
                                        <p:tav tm="100000">
                                          <p:val>
                                            <p:strVal val="#ppt_w"/>
                                          </p:val>
                                        </p:tav>
                                      </p:tavLst>
                                    </p:anim>
                                    <p:anim calcmode="lin" valueType="num">
                                      <p:cBhvr>
                                        <p:cTn id="16" dur="500" fill="hold"/>
                                        <p:tgtEl>
                                          <p:spTgt spid="171"/>
                                        </p:tgtEl>
                                        <p:attrNameLst>
                                          <p:attrName>ppt_h</p:attrName>
                                        </p:attrNameLst>
                                      </p:cBhvr>
                                      <p:tavLst>
                                        <p:tav tm="0">
                                          <p:val>
                                            <p:fltVal val="0"/>
                                          </p:val>
                                        </p:tav>
                                        <p:tav tm="100000">
                                          <p:val>
                                            <p:strVal val="#ppt_h"/>
                                          </p:val>
                                        </p:tav>
                                      </p:tavLst>
                                    </p:anim>
                                    <p:animEffect transition="in" filter="fade">
                                      <p:cBhvr>
                                        <p:cTn id="17" dur="500"/>
                                        <p:tgtEl>
                                          <p:spTgt spid="171"/>
                                        </p:tgtEl>
                                      </p:cBhvr>
                                    </p:animEffect>
                                  </p:childTnLst>
                                </p:cTn>
                              </p:par>
                            </p:childTnLst>
                          </p:cTn>
                        </p:par>
                        <p:par>
                          <p:cTn id="18" fill="hold">
                            <p:stCondLst>
                              <p:cond delay="1500"/>
                            </p:stCondLst>
                            <p:childTnLst>
                              <p:par>
                                <p:cTn id="19" presetID="23" presetClass="entr" presetSubtype="3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strVal val="(6*min(max(#ppt_w*#ppt_h,.3),1)-7.4)/-.7*#ppt_w"/>
                                          </p:val>
                                        </p:tav>
                                        <p:tav tm="100000">
                                          <p:val>
                                            <p:strVal val="#ppt_w"/>
                                          </p:val>
                                        </p:tav>
                                      </p:tavLst>
                                    </p:anim>
                                    <p:anim calcmode="lin" valueType="num">
                                      <p:cBhvr>
                                        <p:cTn id="22" dur="500" fill="hold"/>
                                        <p:tgtEl>
                                          <p:spTgt spid="6"/>
                                        </p:tgtEl>
                                        <p:attrNameLst>
                                          <p:attrName>ppt_h</p:attrName>
                                        </p:attrNameLst>
                                      </p:cBhvr>
                                      <p:tavLst>
                                        <p:tav tm="0">
                                          <p:val>
                                            <p:strVal val="(6*min(max(#ppt_w*#ppt_h,.3),1)-7.4)/-.7*#ppt_h"/>
                                          </p:val>
                                        </p:tav>
                                        <p:tav tm="100000">
                                          <p:val>
                                            <p:strVal val="#ppt_h"/>
                                          </p:val>
                                        </p:tav>
                                      </p:tavLst>
                                    </p:anim>
                                    <p:anim calcmode="lin" valueType="num">
                                      <p:cBhvr>
                                        <p:cTn id="23" dur="500" fill="hold"/>
                                        <p:tgtEl>
                                          <p:spTgt spid="6"/>
                                        </p:tgtEl>
                                        <p:attrNameLst>
                                          <p:attrName>ppt_x</p:attrName>
                                        </p:attrNameLst>
                                      </p:cBhvr>
                                      <p:tavLst>
                                        <p:tav tm="0">
                                          <p:val>
                                            <p:fltVal val="0.5"/>
                                          </p:val>
                                        </p:tav>
                                        <p:tav tm="100000">
                                          <p:val>
                                            <p:strVal val="#ppt_x"/>
                                          </p:val>
                                        </p:tav>
                                      </p:tavLst>
                                    </p:anim>
                                    <p:anim calcmode="lin" valueType="num">
                                      <p:cBhvr>
                                        <p:cTn id="24" dur="5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2000"/>
                            </p:stCondLst>
                            <p:childTnLst>
                              <p:par>
                                <p:cTn id="26" presetID="22" presetClass="entr" presetSubtype="1"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2750"/>
                            </p:stCondLst>
                            <p:childTnLst>
                              <p:par>
                                <p:cTn id="35" presetID="17" presetClass="entr" presetSubtype="10" fill="hold" grpId="0" nodeType="afterEffect">
                                  <p:stCondLst>
                                    <p:cond delay="0"/>
                                  </p:stCondLst>
                                  <p:childTnLst>
                                    <p:set>
                                      <p:cBhvr>
                                        <p:cTn id="36" dur="1" fill="hold">
                                          <p:stCondLst>
                                            <p:cond delay="0"/>
                                          </p:stCondLst>
                                        </p:cTn>
                                        <p:tgtEl>
                                          <p:spTgt spid="157"/>
                                        </p:tgtEl>
                                        <p:attrNameLst>
                                          <p:attrName>style.visibility</p:attrName>
                                        </p:attrNameLst>
                                      </p:cBhvr>
                                      <p:to>
                                        <p:strVal val="visible"/>
                                      </p:to>
                                    </p:set>
                                    <p:anim calcmode="lin" valueType="num">
                                      <p:cBhvr>
                                        <p:cTn id="37" dur="500" fill="hold"/>
                                        <p:tgtEl>
                                          <p:spTgt spid="157"/>
                                        </p:tgtEl>
                                        <p:attrNameLst>
                                          <p:attrName>ppt_w</p:attrName>
                                        </p:attrNameLst>
                                      </p:cBhvr>
                                      <p:tavLst>
                                        <p:tav tm="0">
                                          <p:val>
                                            <p:fltVal val="0"/>
                                          </p:val>
                                        </p:tav>
                                        <p:tav tm="100000">
                                          <p:val>
                                            <p:strVal val="#ppt_w"/>
                                          </p:val>
                                        </p:tav>
                                      </p:tavLst>
                                    </p:anim>
                                    <p:anim calcmode="lin" valueType="num">
                                      <p:cBhvr>
                                        <p:cTn id="38" dur="500" fill="hold"/>
                                        <p:tgtEl>
                                          <p:spTgt spid="157"/>
                                        </p:tgtEl>
                                        <p:attrNameLst>
                                          <p:attrName>ppt_h</p:attrName>
                                        </p:attrNameLst>
                                      </p:cBhvr>
                                      <p:tavLst>
                                        <p:tav tm="0">
                                          <p:val>
                                            <p:strVal val="#ppt_h"/>
                                          </p:val>
                                        </p:tav>
                                        <p:tav tm="100000">
                                          <p:val>
                                            <p:strVal val="#ppt_h"/>
                                          </p:val>
                                        </p:tav>
                                      </p:tavLst>
                                    </p:anim>
                                  </p:childTnLst>
                                </p:cTn>
                              </p:par>
                            </p:childTnLst>
                          </p:cTn>
                        </p:par>
                        <p:par>
                          <p:cTn id="39" fill="hold">
                            <p:stCondLst>
                              <p:cond delay="3250"/>
                            </p:stCondLst>
                            <p:childTnLst>
                              <p:par>
                                <p:cTn id="40" presetID="23" presetClass="entr" presetSubtype="36"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strVal val="(6*min(max(#ppt_w*#ppt_h,.3),1)-7.4)/-.7*#ppt_w"/>
                                          </p:val>
                                        </p:tav>
                                        <p:tav tm="100000">
                                          <p:val>
                                            <p:strVal val="#ppt_w"/>
                                          </p:val>
                                        </p:tav>
                                      </p:tavLst>
                                    </p:anim>
                                    <p:anim calcmode="lin" valueType="num">
                                      <p:cBhvr>
                                        <p:cTn id="43" dur="500" fill="hold"/>
                                        <p:tgtEl>
                                          <p:spTgt spid="9"/>
                                        </p:tgtEl>
                                        <p:attrNameLst>
                                          <p:attrName>ppt_h</p:attrName>
                                        </p:attrNameLst>
                                      </p:cBhvr>
                                      <p:tavLst>
                                        <p:tav tm="0">
                                          <p:val>
                                            <p:strVal val="(6*min(max(#ppt_w*#ppt_h,.3),1)-7.4)/-.7*#ppt_h"/>
                                          </p:val>
                                        </p:tav>
                                        <p:tav tm="100000">
                                          <p:val>
                                            <p:strVal val="#ppt_h"/>
                                          </p:val>
                                        </p:tav>
                                      </p:tavLst>
                                    </p:anim>
                                    <p:anim calcmode="lin" valueType="num">
                                      <p:cBhvr>
                                        <p:cTn id="44" dur="500" fill="hold"/>
                                        <p:tgtEl>
                                          <p:spTgt spid="9"/>
                                        </p:tgtEl>
                                        <p:attrNameLst>
                                          <p:attrName>ppt_x</p:attrName>
                                        </p:attrNameLst>
                                      </p:cBhvr>
                                      <p:tavLst>
                                        <p:tav tm="0">
                                          <p:val>
                                            <p:fltVal val="0.5"/>
                                          </p:val>
                                        </p:tav>
                                        <p:tav tm="100000">
                                          <p:val>
                                            <p:strVal val="#ppt_x"/>
                                          </p:val>
                                        </p:tav>
                                      </p:tavLst>
                                    </p:anim>
                                    <p:anim calcmode="lin" valueType="num">
                                      <p:cBhvr>
                                        <p:cTn id="45"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46" fill="hold">
                            <p:stCondLst>
                              <p:cond delay="3750"/>
                            </p:stCondLst>
                            <p:childTnLst>
                              <p:par>
                                <p:cTn id="47" presetID="22" presetClass="entr" presetSubtype="1"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154"/>
                                        </p:tgtEl>
                                        <p:attrNameLst>
                                          <p:attrName>style.visibility</p:attrName>
                                        </p:attrNameLst>
                                      </p:cBhvr>
                                      <p:to>
                                        <p:strVal val="visible"/>
                                      </p:to>
                                    </p:set>
                                    <p:anim calcmode="lin" valueType="num">
                                      <p:cBhvr>
                                        <p:cTn id="52" dur="500" fill="hold"/>
                                        <p:tgtEl>
                                          <p:spTgt spid="154"/>
                                        </p:tgtEl>
                                        <p:attrNameLst>
                                          <p:attrName>ppt_w</p:attrName>
                                        </p:attrNameLst>
                                      </p:cBhvr>
                                      <p:tavLst>
                                        <p:tav tm="0">
                                          <p:val>
                                            <p:fltVal val="0"/>
                                          </p:val>
                                        </p:tav>
                                        <p:tav tm="100000">
                                          <p:val>
                                            <p:strVal val="#ppt_w"/>
                                          </p:val>
                                        </p:tav>
                                      </p:tavLst>
                                    </p:anim>
                                    <p:anim calcmode="lin" valueType="num">
                                      <p:cBhvr>
                                        <p:cTn id="53" dur="500" fill="hold"/>
                                        <p:tgtEl>
                                          <p:spTgt spid="154"/>
                                        </p:tgtEl>
                                        <p:attrNameLst>
                                          <p:attrName>ppt_h</p:attrName>
                                        </p:attrNameLst>
                                      </p:cBhvr>
                                      <p:tavLst>
                                        <p:tav tm="0">
                                          <p:val>
                                            <p:fltVal val="0"/>
                                          </p:val>
                                        </p:tav>
                                        <p:tav tm="100000">
                                          <p:val>
                                            <p:strVal val="#ppt_h"/>
                                          </p:val>
                                        </p:tav>
                                      </p:tavLst>
                                    </p:anim>
                                    <p:animEffect transition="in" filter="fade">
                                      <p:cBhvr>
                                        <p:cTn id="54" dur="500"/>
                                        <p:tgtEl>
                                          <p:spTgt spid="154"/>
                                        </p:tgtEl>
                                      </p:cBhvr>
                                    </p:animEffect>
                                  </p:childTnLst>
                                </p:cTn>
                              </p:par>
                            </p:childTnLst>
                          </p:cTn>
                        </p:par>
                        <p:par>
                          <p:cTn id="55" fill="hold">
                            <p:stCondLst>
                              <p:cond delay="4500"/>
                            </p:stCondLst>
                            <p:childTnLst>
                              <p:par>
                                <p:cTn id="56" presetID="17" presetClass="entr" presetSubtype="10" fill="hold" grpId="0" nodeType="afterEffect">
                                  <p:stCondLst>
                                    <p:cond delay="0"/>
                                  </p:stCondLst>
                                  <p:childTnLst>
                                    <p:set>
                                      <p:cBhvr>
                                        <p:cTn id="57" dur="1" fill="hold">
                                          <p:stCondLst>
                                            <p:cond delay="0"/>
                                          </p:stCondLst>
                                        </p:cTn>
                                        <p:tgtEl>
                                          <p:spTgt spid="158"/>
                                        </p:tgtEl>
                                        <p:attrNameLst>
                                          <p:attrName>style.visibility</p:attrName>
                                        </p:attrNameLst>
                                      </p:cBhvr>
                                      <p:to>
                                        <p:strVal val="visible"/>
                                      </p:to>
                                    </p:set>
                                    <p:anim calcmode="lin" valueType="num">
                                      <p:cBhvr>
                                        <p:cTn id="58" dur="500" fill="hold"/>
                                        <p:tgtEl>
                                          <p:spTgt spid="158"/>
                                        </p:tgtEl>
                                        <p:attrNameLst>
                                          <p:attrName>ppt_w</p:attrName>
                                        </p:attrNameLst>
                                      </p:cBhvr>
                                      <p:tavLst>
                                        <p:tav tm="0">
                                          <p:val>
                                            <p:fltVal val="0"/>
                                          </p:val>
                                        </p:tav>
                                        <p:tav tm="100000">
                                          <p:val>
                                            <p:strVal val="#ppt_w"/>
                                          </p:val>
                                        </p:tav>
                                      </p:tavLst>
                                    </p:anim>
                                    <p:anim calcmode="lin" valueType="num">
                                      <p:cBhvr>
                                        <p:cTn id="59" dur="500" fill="hold"/>
                                        <p:tgtEl>
                                          <p:spTgt spid="158"/>
                                        </p:tgtEl>
                                        <p:attrNameLst>
                                          <p:attrName>ppt_h</p:attrName>
                                        </p:attrNameLst>
                                      </p:cBhvr>
                                      <p:tavLst>
                                        <p:tav tm="0">
                                          <p:val>
                                            <p:strVal val="#ppt_h"/>
                                          </p:val>
                                        </p:tav>
                                        <p:tav tm="100000">
                                          <p:val>
                                            <p:strVal val="#ppt_h"/>
                                          </p:val>
                                        </p:tav>
                                      </p:tavLst>
                                    </p:anim>
                                  </p:childTnLst>
                                </p:cTn>
                              </p:par>
                            </p:childTnLst>
                          </p:cTn>
                        </p:par>
                        <p:par>
                          <p:cTn id="60" fill="hold">
                            <p:stCondLst>
                              <p:cond delay="5000"/>
                            </p:stCondLst>
                            <p:childTnLst>
                              <p:par>
                                <p:cTn id="61" presetID="23" presetClass="entr" presetSubtype="36" fill="hold"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strVal val="(6*min(max(#ppt_w*#ppt_h,.3),1)-7.4)/-.7*#ppt_w"/>
                                          </p:val>
                                        </p:tav>
                                        <p:tav tm="100000">
                                          <p:val>
                                            <p:strVal val="#ppt_w"/>
                                          </p:val>
                                        </p:tav>
                                      </p:tavLst>
                                    </p:anim>
                                    <p:anim calcmode="lin" valueType="num">
                                      <p:cBhvr>
                                        <p:cTn id="64" dur="500" fill="hold"/>
                                        <p:tgtEl>
                                          <p:spTgt spid="10"/>
                                        </p:tgtEl>
                                        <p:attrNameLst>
                                          <p:attrName>ppt_h</p:attrName>
                                        </p:attrNameLst>
                                      </p:cBhvr>
                                      <p:tavLst>
                                        <p:tav tm="0">
                                          <p:val>
                                            <p:strVal val="(6*min(max(#ppt_w*#ppt_h,.3),1)-7.4)/-.7*#ppt_h"/>
                                          </p:val>
                                        </p:tav>
                                        <p:tav tm="100000">
                                          <p:val>
                                            <p:strVal val="#ppt_h"/>
                                          </p:val>
                                        </p:tav>
                                      </p:tavLst>
                                    </p:anim>
                                    <p:anim calcmode="lin" valueType="num">
                                      <p:cBhvr>
                                        <p:cTn id="65" dur="500" fill="hold"/>
                                        <p:tgtEl>
                                          <p:spTgt spid="10"/>
                                        </p:tgtEl>
                                        <p:attrNameLst>
                                          <p:attrName>ppt_x</p:attrName>
                                        </p:attrNameLst>
                                      </p:cBhvr>
                                      <p:tavLst>
                                        <p:tav tm="0">
                                          <p:val>
                                            <p:fltVal val="0.5"/>
                                          </p:val>
                                        </p:tav>
                                        <p:tav tm="100000">
                                          <p:val>
                                            <p:strVal val="#ppt_x"/>
                                          </p:val>
                                        </p:tav>
                                      </p:tavLst>
                                    </p:anim>
                                    <p:anim calcmode="lin" valueType="num">
                                      <p:cBhvr>
                                        <p:cTn id="66"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5500"/>
                            </p:stCondLst>
                            <p:childTnLst>
                              <p:par>
                                <p:cTn id="68" presetID="22" presetClass="entr" presetSubtype="1" fill="hold"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up)">
                                      <p:cBhvr>
                                        <p:cTn id="70" dur="500"/>
                                        <p:tgtEl>
                                          <p:spTgt spid="13"/>
                                        </p:tgtEl>
                                      </p:cBhvr>
                                    </p:animEffect>
                                  </p:childTnLst>
                                </p:cTn>
                              </p:par>
                              <p:par>
                                <p:cTn id="71" presetID="53" presetClass="entr" presetSubtype="16" fill="hold" grpId="0" nodeType="withEffect">
                                  <p:stCondLst>
                                    <p:cond delay="250"/>
                                  </p:stCondLst>
                                  <p:childTnLst>
                                    <p:set>
                                      <p:cBhvr>
                                        <p:cTn id="72" dur="1" fill="hold">
                                          <p:stCondLst>
                                            <p:cond delay="0"/>
                                          </p:stCondLst>
                                        </p:cTn>
                                        <p:tgtEl>
                                          <p:spTgt spid="155"/>
                                        </p:tgtEl>
                                        <p:attrNameLst>
                                          <p:attrName>style.visibility</p:attrName>
                                        </p:attrNameLst>
                                      </p:cBhvr>
                                      <p:to>
                                        <p:strVal val="visible"/>
                                      </p:to>
                                    </p:set>
                                    <p:anim calcmode="lin" valueType="num">
                                      <p:cBhvr>
                                        <p:cTn id="73" dur="500" fill="hold"/>
                                        <p:tgtEl>
                                          <p:spTgt spid="155"/>
                                        </p:tgtEl>
                                        <p:attrNameLst>
                                          <p:attrName>ppt_w</p:attrName>
                                        </p:attrNameLst>
                                      </p:cBhvr>
                                      <p:tavLst>
                                        <p:tav tm="0">
                                          <p:val>
                                            <p:fltVal val="0"/>
                                          </p:val>
                                        </p:tav>
                                        <p:tav tm="100000">
                                          <p:val>
                                            <p:strVal val="#ppt_w"/>
                                          </p:val>
                                        </p:tav>
                                      </p:tavLst>
                                    </p:anim>
                                    <p:anim calcmode="lin" valueType="num">
                                      <p:cBhvr>
                                        <p:cTn id="74" dur="500" fill="hold"/>
                                        <p:tgtEl>
                                          <p:spTgt spid="155"/>
                                        </p:tgtEl>
                                        <p:attrNameLst>
                                          <p:attrName>ppt_h</p:attrName>
                                        </p:attrNameLst>
                                      </p:cBhvr>
                                      <p:tavLst>
                                        <p:tav tm="0">
                                          <p:val>
                                            <p:fltVal val="0"/>
                                          </p:val>
                                        </p:tav>
                                        <p:tav tm="100000">
                                          <p:val>
                                            <p:strVal val="#ppt_h"/>
                                          </p:val>
                                        </p:tav>
                                      </p:tavLst>
                                    </p:anim>
                                    <p:animEffect transition="in" filter="fade">
                                      <p:cBhvr>
                                        <p:cTn id="75" dur="500"/>
                                        <p:tgtEl>
                                          <p:spTgt spid="155"/>
                                        </p:tgtEl>
                                      </p:cBhvr>
                                    </p:animEffect>
                                  </p:childTnLst>
                                </p:cTn>
                              </p:par>
                            </p:childTnLst>
                          </p:cTn>
                        </p:par>
                        <p:par>
                          <p:cTn id="76" fill="hold">
                            <p:stCondLst>
                              <p:cond delay="6250"/>
                            </p:stCondLst>
                            <p:childTnLst>
                              <p:par>
                                <p:cTn id="77" presetID="17" presetClass="entr" presetSubtype="10" fill="hold" grpId="0" nodeType="afterEffect">
                                  <p:stCondLst>
                                    <p:cond delay="0"/>
                                  </p:stCondLst>
                                  <p:childTnLst>
                                    <p:set>
                                      <p:cBhvr>
                                        <p:cTn id="78" dur="1" fill="hold">
                                          <p:stCondLst>
                                            <p:cond delay="0"/>
                                          </p:stCondLst>
                                        </p:cTn>
                                        <p:tgtEl>
                                          <p:spTgt spid="159"/>
                                        </p:tgtEl>
                                        <p:attrNameLst>
                                          <p:attrName>style.visibility</p:attrName>
                                        </p:attrNameLst>
                                      </p:cBhvr>
                                      <p:to>
                                        <p:strVal val="visible"/>
                                      </p:to>
                                    </p:set>
                                    <p:anim calcmode="lin" valueType="num">
                                      <p:cBhvr>
                                        <p:cTn id="79" dur="500" fill="hold"/>
                                        <p:tgtEl>
                                          <p:spTgt spid="159"/>
                                        </p:tgtEl>
                                        <p:attrNameLst>
                                          <p:attrName>ppt_w</p:attrName>
                                        </p:attrNameLst>
                                      </p:cBhvr>
                                      <p:tavLst>
                                        <p:tav tm="0">
                                          <p:val>
                                            <p:fltVal val="0"/>
                                          </p:val>
                                        </p:tav>
                                        <p:tav tm="100000">
                                          <p:val>
                                            <p:strVal val="#ppt_w"/>
                                          </p:val>
                                        </p:tav>
                                      </p:tavLst>
                                    </p:anim>
                                    <p:anim calcmode="lin" valueType="num">
                                      <p:cBhvr>
                                        <p:cTn id="80" dur="500" fill="hold"/>
                                        <p:tgtEl>
                                          <p:spTgt spid="159"/>
                                        </p:tgtEl>
                                        <p:attrNameLst>
                                          <p:attrName>ppt_h</p:attrName>
                                        </p:attrNameLst>
                                      </p:cBhvr>
                                      <p:tavLst>
                                        <p:tav tm="0">
                                          <p:val>
                                            <p:strVal val="#ppt_h"/>
                                          </p:val>
                                        </p:tav>
                                        <p:tav tm="100000">
                                          <p:val>
                                            <p:strVal val="#ppt_h"/>
                                          </p:val>
                                        </p:tav>
                                      </p:tavLst>
                                    </p:anim>
                                  </p:childTnLst>
                                </p:cTn>
                              </p:par>
                            </p:childTnLst>
                          </p:cTn>
                        </p:par>
                        <p:par>
                          <p:cTn id="81" fill="hold">
                            <p:stCondLst>
                              <p:cond delay="6750"/>
                            </p:stCondLst>
                            <p:childTnLst>
                              <p:par>
                                <p:cTn id="82" presetID="23" presetClass="entr" presetSubtype="36" fill="hold" nodeType="after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p:cTn id="84" dur="500" fill="hold"/>
                                        <p:tgtEl>
                                          <p:spTgt spid="14"/>
                                        </p:tgtEl>
                                        <p:attrNameLst>
                                          <p:attrName>ppt_w</p:attrName>
                                        </p:attrNameLst>
                                      </p:cBhvr>
                                      <p:tavLst>
                                        <p:tav tm="0">
                                          <p:val>
                                            <p:strVal val="(6*min(max(#ppt_w*#ppt_h,.3),1)-7.4)/-.7*#ppt_w"/>
                                          </p:val>
                                        </p:tav>
                                        <p:tav tm="100000">
                                          <p:val>
                                            <p:strVal val="#ppt_w"/>
                                          </p:val>
                                        </p:tav>
                                      </p:tavLst>
                                    </p:anim>
                                    <p:anim calcmode="lin" valueType="num">
                                      <p:cBhvr>
                                        <p:cTn id="85" dur="500" fill="hold"/>
                                        <p:tgtEl>
                                          <p:spTgt spid="14"/>
                                        </p:tgtEl>
                                        <p:attrNameLst>
                                          <p:attrName>ppt_h</p:attrName>
                                        </p:attrNameLst>
                                      </p:cBhvr>
                                      <p:tavLst>
                                        <p:tav tm="0">
                                          <p:val>
                                            <p:strVal val="(6*min(max(#ppt_w*#ppt_h,.3),1)-7.4)/-.7*#ppt_h"/>
                                          </p:val>
                                        </p:tav>
                                        <p:tav tm="100000">
                                          <p:val>
                                            <p:strVal val="#ppt_h"/>
                                          </p:val>
                                        </p:tav>
                                      </p:tavLst>
                                    </p:anim>
                                    <p:anim calcmode="lin" valueType="num">
                                      <p:cBhvr>
                                        <p:cTn id="86" dur="500" fill="hold"/>
                                        <p:tgtEl>
                                          <p:spTgt spid="14"/>
                                        </p:tgtEl>
                                        <p:attrNameLst>
                                          <p:attrName>ppt_x</p:attrName>
                                        </p:attrNameLst>
                                      </p:cBhvr>
                                      <p:tavLst>
                                        <p:tav tm="0">
                                          <p:val>
                                            <p:fltVal val="0.5"/>
                                          </p:val>
                                        </p:tav>
                                        <p:tav tm="100000">
                                          <p:val>
                                            <p:strVal val="#ppt_x"/>
                                          </p:val>
                                        </p:tav>
                                      </p:tavLst>
                                    </p:anim>
                                    <p:anim calcmode="lin" valueType="num">
                                      <p:cBhvr>
                                        <p:cTn id="87" dur="500" fill="hold"/>
                                        <p:tgtEl>
                                          <p:spTgt spid="14"/>
                                        </p:tgtEl>
                                        <p:attrNameLst>
                                          <p:attrName>ppt_y</p:attrName>
                                        </p:attrNameLst>
                                      </p:cBhvr>
                                      <p:tavLst>
                                        <p:tav tm="0">
                                          <p:val>
                                            <p:strVal val="1+(6*min(max(#ppt_w*#ppt_h,.3),1)-7.4)/-.7*#ppt_h/2"/>
                                          </p:val>
                                        </p:tav>
                                        <p:tav tm="100000">
                                          <p:val>
                                            <p:strVal val="#ppt_y"/>
                                          </p:val>
                                        </p:tav>
                                      </p:tavLst>
                                    </p:anim>
                                  </p:childTnLst>
                                </p:cTn>
                              </p:par>
                            </p:childTnLst>
                          </p:cTn>
                        </p:par>
                        <p:par>
                          <p:cTn id="88" fill="hold">
                            <p:stCondLst>
                              <p:cond delay="7250"/>
                            </p:stCondLst>
                            <p:childTnLst>
                              <p:par>
                                <p:cTn id="89" presetID="22" presetClass="entr" presetSubtype="1" fill="hold" nodeType="after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wipe(up)">
                                      <p:cBhvr>
                                        <p:cTn id="91" dur="500"/>
                                        <p:tgtEl>
                                          <p:spTgt spid="5"/>
                                        </p:tgtEl>
                                      </p:cBhvr>
                                    </p:animEffect>
                                  </p:childTnLst>
                                </p:cTn>
                              </p:par>
                              <p:par>
                                <p:cTn id="92" presetID="53" presetClass="entr" presetSubtype="16" fill="hold" grpId="0" nodeType="withEffect">
                                  <p:stCondLst>
                                    <p:cond delay="250"/>
                                  </p:stCondLst>
                                  <p:childTnLst>
                                    <p:set>
                                      <p:cBhvr>
                                        <p:cTn id="93" dur="1" fill="hold">
                                          <p:stCondLst>
                                            <p:cond delay="0"/>
                                          </p:stCondLst>
                                        </p:cTn>
                                        <p:tgtEl>
                                          <p:spTgt spid="156"/>
                                        </p:tgtEl>
                                        <p:attrNameLst>
                                          <p:attrName>style.visibility</p:attrName>
                                        </p:attrNameLst>
                                      </p:cBhvr>
                                      <p:to>
                                        <p:strVal val="visible"/>
                                      </p:to>
                                    </p:set>
                                    <p:anim calcmode="lin" valueType="num">
                                      <p:cBhvr>
                                        <p:cTn id="94" dur="500" fill="hold"/>
                                        <p:tgtEl>
                                          <p:spTgt spid="156"/>
                                        </p:tgtEl>
                                        <p:attrNameLst>
                                          <p:attrName>ppt_w</p:attrName>
                                        </p:attrNameLst>
                                      </p:cBhvr>
                                      <p:tavLst>
                                        <p:tav tm="0">
                                          <p:val>
                                            <p:fltVal val="0"/>
                                          </p:val>
                                        </p:tav>
                                        <p:tav tm="100000">
                                          <p:val>
                                            <p:strVal val="#ppt_w"/>
                                          </p:val>
                                        </p:tav>
                                      </p:tavLst>
                                    </p:anim>
                                    <p:anim calcmode="lin" valueType="num">
                                      <p:cBhvr>
                                        <p:cTn id="95" dur="500" fill="hold"/>
                                        <p:tgtEl>
                                          <p:spTgt spid="156"/>
                                        </p:tgtEl>
                                        <p:attrNameLst>
                                          <p:attrName>ppt_h</p:attrName>
                                        </p:attrNameLst>
                                      </p:cBhvr>
                                      <p:tavLst>
                                        <p:tav tm="0">
                                          <p:val>
                                            <p:fltVal val="0"/>
                                          </p:val>
                                        </p:tav>
                                        <p:tav tm="100000">
                                          <p:val>
                                            <p:strVal val="#ppt_h"/>
                                          </p:val>
                                        </p:tav>
                                      </p:tavLst>
                                    </p:anim>
                                    <p:animEffect transition="in" filter="fade">
                                      <p:cBhvr>
                                        <p:cTn id="96" dur="500"/>
                                        <p:tgtEl>
                                          <p:spTgt spid="156"/>
                                        </p:tgtEl>
                                      </p:cBhvr>
                                    </p:animEffect>
                                  </p:childTnLst>
                                </p:cTn>
                              </p:par>
                            </p:childTnLst>
                          </p:cTn>
                        </p:par>
                        <p:par>
                          <p:cTn id="97" fill="hold">
                            <p:stCondLst>
                              <p:cond delay="8000"/>
                            </p:stCondLst>
                            <p:childTnLst>
                              <p:par>
                                <p:cTn id="98" presetID="17" presetClass="entr" presetSubtype="10" fill="hold" grpId="0" nodeType="afterEffect">
                                  <p:stCondLst>
                                    <p:cond delay="0"/>
                                  </p:stCondLst>
                                  <p:childTnLst>
                                    <p:set>
                                      <p:cBhvr>
                                        <p:cTn id="99" dur="1" fill="hold">
                                          <p:stCondLst>
                                            <p:cond delay="0"/>
                                          </p:stCondLst>
                                        </p:cTn>
                                        <p:tgtEl>
                                          <p:spTgt spid="160"/>
                                        </p:tgtEl>
                                        <p:attrNameLst>
                                          <p:attrName>style.visibility</p:attrName>
                                        </p:attrNameLst>
                                      </p:cBhvr>
                                      <p:to>
                                        <p:strVal val="visible"/>
                                      </p:to>
                                    </p:set>
                                    <p:anim calcmode="lin" valueType="num">
                                      <p:cBhvr>
                                        <p:cTn id="100" dur="500" fill="hold"/>
                                        <p:tgtEl>
                                          <p:spTgt spid="160"/>
                                        </p:tgtEl>
                                        <p:attrNameLst>
                                          <p:attrName>ppt_w</p:attrName>
                                        </p:attrNameLst>
                                      </p:cBhvr>
                                      <p:tavLst>
                                        <p:tav tm="0">
                                          <p:val>
                                            <p:fltVal val="0"/>
                                          </p:val>
                                        </p:tav>
                                        <p:tav tm="100000">
                                          <p:val>
                                            <p:strVal val="#ppt_w"/>
                                          </p:val>
                                        </p:tav>
                                      </p:tavLst>
                                    </p:anim>
                                    <p:anim calcmode="lin" valueType="num">
                                      <p:cBhvr>
                                        <p:cTn id="101" dur="500" fill="hold"/>
                                        <p:tgtEl>
                                          <p:spTgt spid="16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4" grpId="0"/>
      <p:bldP spid="154" grpId="0"/>
      <p:bldP spid="155" grpId="0"/>
      <p:bldP spid="156" grpId="0"/>
      <p:bldP spid="157" grpId="0"/>
      <p:bldP spid="158" grpId="0"/>
      <p:bldP spid="159" grpId="0"/>
      <p:bldP spid="160" grpId="0"/>
      <p:bldP spid="17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直角三角形 19"/>
          <p:cNvSpPr/>
          <p:nvPr/>
        </p:nvSpPr>
        <p:spPr>
          <a:xfrm rot="5400000">
            <a:off x="6106528" y="1168203"/>
            <a:ext cx="141091" cy="114937"/>
          </a:xfrm>
          <a:prstGeom prst="rtTriangle">
            <a:avLst/>
          </a:prstGeom>
          <a:solidFill>
            <a:srgbClr val="3BA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2" name="Rectangle 5"/>
          <p:cNvSpPr>
            <a:spLocks noChangeAspect="1" noChangeArrowheads="1"/>
          </p:cNvSpPr>
          <p:nvPr/>
        </p:nvSpPr>
        <p:spPr bwMode="auto">
          <a:xfrm>
            <a:off x="-3416" y="-14827"/>
            <a:ext cx="12206287" cy="1169953"/>
          </a:xfrm>
          <a:prstGeom prst="rect">
            <a:avLst/>
          </a:prstGeom>
          <a:solidFill>
            <a:srgbClr val="93BF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 name="矩形 18"/>
          <p:cNvSpPr/>
          <p:nvPr/>
        </p:nvSpPr>
        <p:spPr>
          <a:xfrm>
            <a:off x="788378" y="-42861"/>
            <a:ext cx="5331229" cy="1339078"/>
          </a:xfrm>
          <a:prstGeom prst="rect">
            <a:avLst/>
          </a:prstGeom>
          <a:solidFill>
            <a:srgbClr val="5D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3" name="文本框 2"/>
          <p:cNvSpPr txBox="1"/>
          <p:nvPr/>
        </p:nvSpPr>
        <p:spPr>
          <a:xfrm>
            <a:off x="1098219" y="254042"/>
            <a:ext cx="4711546" cy="769441"/>
          </a:xfrm>
          <a:prstGeom prst="rect">
            <a:avLst/>
          </a:prstGeom>
          <a:noFill/>
        </p:spPr>
        <p:txBody>
          <a:bodyPr wrap="none" rtlCol="0">
            <a:spAutoFit/>
          </a:bodyPr>
          <a:lstStyle>
            <a:defPPr>
              <a:defRPr lang="zh-CN"/>
            </a:defPPr>
            <a:lvl1pPr>
              <a:defRPr sz="4800" b="1">
                <a:solidFill>
                  <a:schemeClr val="bg1"/>
                </a:solidFill>
              </a:defRPr>
            </a:lvl1pPr>
          </a:lstStyle>
          <a:p>
            <a:r>
              <a:rPr lang="zh-CN" altLang="en-US" sz="4400" dirty="0">
                <a:ea typeface="迷你简粗倩" panose="03000509000000000000" pitchFamily="65" charset="-122"/>
              </a:rPr>
              <a:t>点击添加标题文字</a:t>
            </a:r>
          </a:p>
        </p:txBody>
      </p:sp>
      <p:grpSp>
        <p:nvGrpSpPr>
          <p:cNvPr id="16" name="组合 15"/>
          <p:cNvGrpSpPr>
            <a:grpSpLocks noChangeAspect="1"/>
          </p:cNvGrpSpPr>
          <p:nvPr/>
        </p:nvGrpSpPr>
        <p:grpSpPr>
          <a:xfrm>
            <a:off x="10493204" y="4827777"/>
            <a:ext cx="1441843" cy="1692000"/>
            <a:chOff x="4335463" y="-1835150"/>
            <a:chExt cx="3403600" cy="3994150"/>
          </a:xfrm>
        </p:grpSpPr>
        <p:sp>
          <p:nvSpPr>
            <p:cNvPr id="17" name="Oval 9"/>
            <p:cNvSpPr>
              <a:spLocks noChangeArrowheads="1"/>
            </p:cNvSpPr>
            <p:nvPr/>
          </p:nvSpPr>
          <p:spPr bwMode="auto">
            <a:xfrm>
              <a:off x="4568825" y="-735013"/>
              <a:ext cx="2900363" cy="2894013"/>
            </a:xfrm>
            <a:prstGeom prst="ellipse">
              <a:avLst/>
            </a:prstGeom>
            <a:solidFill>
              <a:srgbClr val="6BC9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 name="Freeform 10"/>
            <p:cNvSpPr>
              <a:spLocks/>
            </p:cNvSpPr>
            <p:nvPr/>
          </p:nvSpPr>
          <p:spPr bwMode="auto">
            <a:xfrm>
              <a:off x="4906963" y="1377950"/>
              <a:ext cx="203200" cy="450850"/>
            </a:xfrm>
            <a:custGeom>
              <a:avLst/>
              <a:gdLst>
                <a:gd name="T0" fmla="*/ 53 w 54"/>
                <a:gd name="T1" fmla="*/ 111 h 120"/>
                <a:gd name="T2" fmla="*/ 49 w 54"/>
                <a:gd name="T3" fmla="*/ 119 h 120"/>
                <a:gd name="T4" fmla="*/ 40 w 54"/>
                <a:gd name="T5" fmla="*/ 115 h 120"/>
                <a:gd name="T6" fmla="*/ 1 w 54"/>
                <a:gd name="T7" fmla="*/ 10 h 120"/>
                <a:gd name="T8" fmla="*/ 5 w 54"/>
                <a:gd name="T9" fmla="*/ 1 h 120"/>
                <a:gd name="T10" fmla="*/ 14 w 54"/>
                <a:gd name="T11" fmla="*/ 5 h 120"/>
                <a:gd name="T12" fmla="*/ 53 w 54"/>
                <a:gd name="T13" fmla="*/ 111 h 120"/>
              </a:gdLst>
              <a:ahLst/>
              <a:cxnLst>
                <a:cxn ang="0">
                  <a:pos x="T0" y="T1"/>
                </a:cxn>
                <a:cxn ang="0">
                  <a:pos x="T2" y="T3"/>
                </a:cxn>
                <a:cxn ang="0">
                  <a:pos x="T4" y="T5"/>
                </a:cxn>
                <a:cxn ang="0">
                  <a:pos x="T6" y="T7"/>
                </a:cxn>
                <a:cxn ang="0">
                  <a:pos x="T8" y="T9"/>
                </a:cxn>
                <a:cxn ang="0">
                  <a:pos x="T10" y="T11"/>
                </a:cxn>
                <a:cxn ang="0">
                  <a:pos x="T12" y="T13"/>
                </a:cxn>
              </a:cxnLst>
              <a:rect l="0" t="0" r="r" b="b"/>
              <a:pathLst>
                <a:path w="54" h="120">
                  <a:moveTo>
                    <a:pt x="53" y="111"/>
                  </a:moveTo>
                  <a:cubicBezTo>
                    <a:pt x="54" y="114"/>
                    <a:pt x="52" y="118"/>
                    <a:pt x="49" y="119"/>
                  </a:cubicBezTo>
                  <a:cubicBezTo>
                    <a:pt x="45" y="120"/>
                    <a:pt x="41" y="119"/>
                    <a:pt x="40" y="115"/>
                  </a:cubicBezTo>
                  <a:cubicBezTo>
                    <a:pt x="1" y="10"/>
                    <a:pt x="1" y="10"/>
                    <a:pt x="1" y="10"/>
                  </a:cubicBezTo>
                  <a:cubicBezTo>
                    <a:pt x="0" y="6"/>
                    <a:pt x="2" y="2"/>
                    <a:pt x="5" y="1"/>
                  </a:cubicBezTo>
                  <a:cubicBezTo>
                    <a:pt x="9" y="0"/>
                    <a:pt x="13" y="1"/>
                    <a:pt x="14" y="5"/>
                  </a:cubicBezTo>
                  <a:lnTo>
                    <a:pt x="53" y="111"/>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 name="Freeform 11"/>
            <p:cNvSpPr>
              <a:spLocks/>
            </p:cNvSpPr>
            <p:nvPr/>
          </p:nvSpPr>
          <p:spPr bwMode="auto">
            <a:xfrm>
              <a:off x="4821238" y="1130300"/>
              <a:ext cx="409575" cy="596900"/>
            </a:xfrm>
            <a:custGeom>
              <a:avLst/>
              <a:gdLst>
                <a:gd name="T0" fmla="*/ 0 w 258"/>
                <a:gd name="T1" fmla="*/ 376 h 376"/>
                <a:gd name="T2" fmla="*/ 9 w 258"/>
                <a:gd name="T3" fmla="*/ 0 h 376"/>
                <a:gd name="T4" fmla="*/ 258 w 258"/>
                <a:gd name="T5" fmla="*/ 281 h 376"/>
                <a:gd name="T6" fmla="*/ 0 w 258"/>
                <a:gd name="T7" fmla="*/ 376 h 376"/>
              </a:gdLst>
              <a:ahLst/>
              <a:cxnLst>
                <a:cxn ang="0">
                  <a:pos x="T0" y="T1"/>
                </a:cxn>
                <a:cxn ang="0">
                  <a:pos x="T2" y="T3"/>
                </a:cxn>
                <a:cxn ang="0">
                  <a:pos x="T4" y="T5"/>
                </a:cxn>
                <a:cxn ang="0">
                  <a:pos x="T6" y="T7"/>
                </a:cxn>
              </a:cxnLst>
              <a:rect l="0" t="0" r="r" b="b"/>
              <a:pathLst>
                <a:path w="258" h="376">
                  <a:moveTo>
                    <a:pt x="0" y="376"/>
                  </a:moveTo>
                  <a:lnTo>
                    <a:pt x="9" y="0"/>
                  </a:lnTo>
                  <a:lnTo>
                    <a:pt x="258" y="281"/>
                  </a:lnTo>
                  <a:lnTo>
                    <a:pt x="0" y="376"/>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 name="Freeform 12"/>
            <p:cNvSpPr>
              <a:spLocks/>
            </p:cNvSpPr>
            <p:nvPr/>
          </p:nvSpPr>
          <p:spPr bwMode="auto">
            <a:xfrm>
              <a:off x="4835525" y="1130300"/>
              <a:ext cx="395288" cy="522288"/>
            </a:xfrm>
            <a:custGeom>
              <a:avLst/>
              <a:gdLst>
                <a:gd name="T0" fmla="*/ 0 w 249"/>
                <a:gd name="T1" fmla="*/ 0 h 329"/>
                <a:gd name="T2" fmla="*/ 121 w 249"/>
                <a:gd name="T3" fmla="*/ 329 h 329"/>
                <a:gd name="T4" fmla="*/ 249 w 249"/>
                <a:gd name="T5" fmla="*/ 281 h 329"/>
                <a:gd name="T6" fmla="*/ 0 w 249"/>
                <a:gd name="T7" fmla="*/ 0 h 329"/>
              </a:gdLst>
              <a:ahLst/>
              <a:cxnLst>
                <a:cxn ang="0">
                  <a:pos x="T0" y="T1"/>
                </a:cxn>
                <a:cxn ang="0">
                  <a:pos x="T2" y="T3"/>
                </a:cxn>
                <a:cxn ang="0">
                  <a:pos x="T4" y="T5"/>
                </a:cxn>
                <a:cxn ang="0">
                  <a:pos x="T6" y="T7"/>
                </a:cxn>
              </a:cxnLst>
              <a:rect l="0" t="0" r="r" b="b"/>
              <a:pathLst>
                <a:path w="249" h="329">
                  <a:moveTo>
                    <a:pt x="0" y="0"/>
                  </a:moveTo>
                  <a:lnTo>
                    <a:pt x="121" y="329"/>
                  </a:lnTo>
                  <a:lnTo>
                    <a:pt x="249" y="281"/>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 name="Freeform 13"/>
            <p:cNvSpPr>
              <a:spLocks/>
            </p:cNvSpPr>
            <p:nvPr/>
          </p:nvSpPr>
          <p:spPr bwMode="auto">
            <a:xfrm>
              <a:off x="4640263" y="1592263"/>
              <a:ext cx="296863" cy="377825"/>
            </a:xfrm>
            <a:custGeom>
              <a:avLst/>
              <a:gdLst>
                <a:gd name="T0" fmla="*/ 77 w 79"/>
                <a:gd name="T1" fmla="*/ 90 h 101"/>
                <a:gd name="T2" fmla="*/ 76 w 79"/>
                <a:gd name="T3" fmla="*/ 99 h 101"/>
                <a:gd name="T4" fmla="*/ 67 w 79"/>
                <a:gd name="T5" fmla="*/ 98 h 101"/>
                <a:gd name="T6" fmla="*/ 2 w 79"/>
                <a:gd name="T7" fmla="*/ 11 h 101"/>
                <a:gd name="T8" fmla="*/ 3 w 79"/>
                <a:gd name="T9" fmla="*/ 2 h 101"/>
                <a:gd name="T10" fmla="*/ 12 w 79"/>
                <a:gd name="T11" fmla="*/ 3 h 101"/>
                <a:gd name="T12" fmla="*/ 77 w 79"/>
                <a:gd name="T13" fmla="*/ 90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77" y="90"/>
                  </a:moveTo>
                  <a:cubicBezTo>
                    <a:pt x="79" y="93"/>
                    <a:pt x="78" y="97"/>
                    <a:pt x="76" y="99"/>
                  </a:cubicBezTo>
                  <a:cubicBezTo>
                    <a:pt x="73" y="101"/>
                    <a:pt x="69" y="101"/>
                    <a:pt x="67" y="98"/>
                  </a:cubicBezTo>
                  <a:cubicBezTo>
                    <a:pt x="2" y="11"/>
                    <a:pt x="2" y="11"/>
                    <a:pt x="2" y="11"/>
                  </a:cubicBezTo>
                  <a:cubicBezTo>
                    <a:pt x="0" y="8"/>
                    <a:pt x="0" y="4"/>
                    <a:pt x="3" y="2"/>
                  </a:cubicBezTo>
                  <a:cubicBezTo>
                    <a:pt x="6" y="0"/>
                    <a:pt x="10" y="0"/>
                    <a:pt x="12" y="3"/>
                  </a:cubicBezTo>
                  <a:lnTo>
                    <a:pt x="77" y="9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 name="Freeform 14"/>
            <p:cNvSpPr>
              <a:spLocks/>
            </p:cNvSpPr>
            <p:nvPr/>
          </p:nvSpPr>
          <p:spPr bwMode="auto">
            <a:xfrm>
              <a:off x="4557713" y="1474788"/>
              <a:ext cx="387350" cy="436563"/>
            </a:xfrm>
            <a:custGeom>
              <a:avLst/>
              <a:gdLst>
                <a:gd name="T0" fmla="*/ 76 w 244"/>
                <a:gd name="T1" fmla="*/ 275 h 275"/>
                <a:gd name="T2" fmla="*/ 0 w 244"/>
                <a:gd name="T3" fmla="*/ 0 h 275"/>
                <a:gd name="T4" fmla="*/ 244 w 244"/>
                <a:gd name="T5" fmla="*/ 149 h 275"/>
                <a:gd name="T6" fmla="*/ 76 w 244"/>
                <a:gd name="T7" fmla="*/ 275 h 275"/>
              </a:gdLst>
              <a:ahLst/>
              <a:cxnLst>
                <a:cxn ang="0">
                  <a:pos x="T0" y="T1"/>
                </a:cxn>
                <a:cxn ang="0">
                  <a:pos x="T2" y="T3"/>
                </a:cxn>
                <a:cxn ang="0">
                  <a:pos x="T4" y="T5"/>
                </a:cxn>
                <a:cxn ang="0">
                  <a:pos x="T6" y="T7"/>
                </a:cxn>
              </a:cxnLst>
              <a:rect l="0" t="0" r="r" b="b"/>
              <a:pathLst>
                <a:path w="244" h="275">
                  <a:moveTo>
                    <a:pt x="76" y="275"/>
                  </a:moveTo>
                  <a:lnTo>
                    <a:pt x="0" y="0"/>
                  </a:lnTo>
                  <a:lnTo>
                    <a:pt x="244" y="149"/>
                  </a:lnTo>
                  <a:lnTo>
                    <a:pt x="76" y="275"/>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 name="Freeform 15"/>
            <p:cNvSpPr>
              <a:spLocks/>
            </p:cNvSpPr>
            <p:nvPr/>
          </p:nvSpPr>
          <p:spPr bwMode="auto">
            <a:xfrm>
              <a:off x="4557713" y="1474788"/>
              <a:ext cx="387350" cy="338138"/>
            </a:xfrm>
            <a:custGeom>
              <a:avLst/>
              <a:gdLst>
                <a:gd name="T0" fmla="*/ 0 w 244"/>
                <a:gd name="T1" fmla="*/ 0 h 213"/>
                <a:gd name="T2" fmla="*/ 159 w 244"/>
                <a:gd name="T3" fmla="*/ 213 h 213"/>
                <a:gd name="T4" fmla="*/ 244 w 244"/>
                <a:gd name="T5" fmla="*/ 149 h 213"/>
                <a:gd name="T6" fmla="*/ 0 w 244"/>
                <a:gd name="T7" fmla="*/ 0 h 213"/>
              </a:gdLst>
              <a:ahLst/>
              <a:cxnLst>
                <a:cxn ang="0">
                  <a:pos x="T0" y="T1"/>
                </a:cxn>
                <a:cxn ang="0">
                  <a:pos x="T2" y="T3"/>
                </a:cxn>
                <a:cxn ang="0">
                  <a:pos x="T4" y="T5"/>
                </a:cxn>
                <a:cxn ang="0">
                  <a:pos x="T6" y="T7"/>
                </a:cxn>
              </a:cxnLst>
              <a:rect l="0" t="0" r="r" b="b"/>
              <a:pathLst>
                <a:path w="244" h="213">
                  <a:moveTo>
                    <a:pt x="0" y="0"/>
                  </a:moveTo>
                  <a:lnTo>
                    <a:pt x="159" y="213"/>
                  </a:lnTo>
                  <a:lnTo>
                    <a:pt x="244" y="149"/>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 name="Freeform 16"/>
            <p:cNvSpPr>
              <a:spLocks/>
            </p:cNvSpPr>
            <p:nvPr/>
          </p:nvSpPr>
          <p:spPr bwMode="auto">
            <a:xfrm>
              <a:off x="6980238" y="1463675"/>
              <a:ext cx="222250" cy="401638"/>
            </a:xfrm>
            <a:custGeom>
              <a:avLst/>
              <a:gdLst>
                <a:gd name="T0" fmla="*/ 12 w 59"/>
                <a:gd name="T1" fmla="*/ 102 h 107"/>
                <a:gd name="T2" fmla="*/ 4 w 59"/>
                <a:gd name="T3" fmla="*/ 105 h 107"/>
                <a:gd name="T4" fmla="*/ 1 w 59"/>
                <a:gd name="T5" fmla="*/ 97 h 107"/>
                <a:gd name="T6" fmla="*/ 46 w 59"/>
                <a:gd name="T7" fmla="*/ 4 h 107"/>
                <a:gd name="T8" fmla="*/ 55 w 59"/>
                <a:gd name="T9" fmla="*/ 1 h 107"/>
                <a:gd name="T10" fmla="*/ 57 w 59"/>
                <a:gd name="T11" fmla="*/ 9 h 107"/>
                <a:gd name="T12" fmla="*/ 12 w 59"/>
                <a:gd name="T13" fmla="*/ 102 h 107"/>
              </a:gdLst>
              <a:ahLst/>
              <a:cxnLst>
                <a:cxn ang="0">
                  <a:pos x="T0" y="T1"/>
                </a:cxn>
                <a:cxn ang="0">
                  <a:pos x="T2" y="T3"/>
                </a:cxn>
                <a:cxn ang="0">
                  <a:pos x="T4" y="T5"/>
                </a:cxn>
                <a:cxn ang="0">
                  <a:pos x="T6" y="T7"/>
                </a:cxn>
                <a:cxn ang="0">
                  <a:pos x="T8" y="T9"/>
                </a:cxn>
                <a:cxn ang="0">
                  <a:pos x="T10" y="T11"/>
                </a:cxn>
                <a:cxn ang="0">
                  <a:pos x="T12" y="T13"/>
                </a:cxn>
              </a:cxnLst>
              <a:rect l="0" t="0" r="r" b="b"/>
              <a:pathLst>
                <a:path w="59" h="107">
                  <a:moveTo>
                    <a:pt x="12" y="102"/>
                  </a:moveTo>
                  <a:cubicBezTo>
                    <a:pt x="11" y="105"/>
                    <a:pt x="7" y="107"/>
                    <a:pt x="4" y="105"/>
                  </a:cubicBezTo>
                  <a:cubicBezTo>
                    <a:pt x="1" y="104"/>
                    <a:pt x="0" y="100"/>
                    <a:pt x="1" y="97"/>
                  </a:cubicBezTo>
                  <a:cubicBezTo>
                    <a:pt x="46" y="4"/>
                    <a:pt x="46" y="4"/>
                    <a:pt x="46" y="4"/>
                  </a:cubicBezTo>
                  <a:cubicBezTo>
                    <a:pt x="48" y="1"/>
                    <a:pt x="52" y="0"/>
                    <a:pt x="55" y="1"/>
                  </a:cubicBezTo>
                  <a:cubicBezTo>
                    <a:pt x="58" y="3"/>
                    <a:pt x="59" y="6"/>
                    <a:pt x="57" y="9"/>
                  </a:cubicBezTo>
                  <a:lnTo>
                    <a:pt x="12" y="102"/>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7" name="Freeform 17"/>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8" name="Freeform 18"/>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9" name="Freeform 19"/>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0" name="Freeform 20"/>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1" name="Freeform 21"/>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2" name="Freeform 22"/>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3" name="Freeform 23"/>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4" name="Freeform 24"/>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5" name="Freeform 25"/>
            <p:cNvSpPr>
              <a:spLocks/>
            </p:cNvSpPr>
            <p:nvPr/>
          </p:nvSpPr>
          <p:spPr bwMode="auto">
            <a:xfrm>
              <a:off x="5973763" y="-1238250"/>
              <a:ext cx="409575" cy="960438"/>
            </a:xfrm>
            <a:custGeom>
              <a:avLst/>
              <a:gdLst>
                <a:gd name="T0" fmla="*/ 101 w 109"/>
                <a:gd name="T1" fmla="*/ 253 h 256"/>
                <a:gd name="T2" fmla="*/ 70 w 109"/>
                <a:gd name="T3" fmla="*/ 122 h 256"/>
                <a:gd name="T4" fmla="*/ 8 w 109"/>
                <a:gd name="T5" fmla="*/ 3 h 256"/>
                <a:gd name="T6" fmla="*/ 39 w 109"/>
                <a:gd name="T7" fmla="*/ 134 h 256"/>
                <a:gd name="T8" fmla="*/ 101 w 109"/>
                <a:gd name="T9" fmla="*/ 253 h 256"/>
              </a:gdLst>
              <a:ahLst/>
              <a:cxnLst>
                <a:cxn ang="0">
                  <a:pos x="T0" y="T1"/>
                </a:cxn>
                <a:cxn ang="0">
                  <a:pos x="T2" y="T3"/>
                </a:cxn>
                <a:cxn ang="0">
                  <a:pos x="T4" y="T5"/>
                </a:cxn>
                <a:cxn ang="0">
                  <a:pos x="T6" y="T7"/>
                </a:cxn>
                <a:cxn ang="0">
                  <a:pos x="T8" y="T9"/>
                </a:cxn>
              </a:cxnLst>
              <a:rect l="0" t="0" r="r" b="b"/>
              <a:pathLst>
                <a:path w="109" h="256">
                  <a:moveTo>
                    <a:pt x="101" y="253"/>
                  </a:moveTo>
                  <a:cubicBezTo>
                    <a:pt x="109" y="249"/>
                    <a:pt x="95" y="191"/>
                    <a:pt x="70" y="122"/>
                  </a:cubicBezTo>
                  <a:cubicBezTo>
                    <a:pt x="44" y="54"/>
                    <a:pt x="17" y="0"/>
                    <a:pt x="8" y="3"/>
                  </a:cubicBezTo>
                  <a:cubicBezTo>
                    <a:pt x="0" y="7"/>
                    <a:pt x="14" y="65"/>
                    <a:pt x="39" y="134"/>
                  </a:cubicBezTo>
                  <a:cubicBezTo>
                    <a:pt x="65" y="202"/>
                    <a:pt x="92" y="256"/>
                    <a:pt x="101" y="25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6" name="Freeform 26"/>
            <p:cNvSpPr>
              <a:spLocks/>
            </p:cNvSpPr>
            <p:nvPr/>
          </p:nvSpPr>
          <p:spPr bwMode="auto">
            <a:xfrm>
              <a:off x="5973763" y="-1227138"/>
              <a:ext cx="379413" cy="949325"/>
            </a:xfrm>
            <a:custGeom>
              <a:avLst/>
              <a:gdLst>
                <a:gd name="T0" fmla="*/ 8 w 101"/>
                <a:gd name="T1" fmla="*/ 0 h 253"/>
                <a:gd name="T2" fmla="*/ 101 w 101"/>
                <a:gd name="T3" fmla="*/ 250 h 253"/>
                <a:gd name="T4" fmla="*/ 39 w 101"/>
                <a:gd name="T5" fmla="*/ 131 h 253"/>
                <a:gd name="T6" fmla="*/ 8 w 101"/>
                <a:gd name="T7" fmla="*/ 0 h 253"/>
              </a:gdLst>
              <a:ahLst/>
              <a:cxnLst>
                <a:cxn ang="0">
                  <a:pos x="T0" y="T1"/>
                </a:cxn>
                <a:cxn ang="0">
                  <a:pos x="T2" y="T3"/>
                </a:cxn>
                <a:cxn ang="0">
                  <a:pos x="T4" y="T5"/>
                </a:cxn>
                <a:cxn ang="0">
                  <a:pos x="T6" y="T7"/>
                </a:cxn>
              </a:cxnLst>
              <a:rect l="0" t="0" r="r" b="b"/>
              <a:pathLst>
                <a:path w="101" h="253">
                  <a:moveTo>
                    <a:pt x="8" y="0"/>
                  </a:moveTo>
                  <a:cubicBezTo>
                    <a:pt x="101" y="250"/>
                    <a:pt x="101" y="250"/>
                    <a:pt x="101" y="250"/>
                  </a:cubicBezTo>
                  <a:cubicBezTo>
                    <a:pt x="92" y="253"/>
                    <a:pt x="65" y="199"/>
                    <a:pt x="39" y="131"/>
                  </a:cubicBezTo>
                  <a:cubicBezTo>
                    <a:pt x="14" y="62"/>
                    <a:pt x="0" y="4"/>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7" name="Freeform 27"/>
            <p:cNvSpPr>
              <a:spLocks/>
            </p:cNvSpPr>
            <p:nvPr/>
          </p:nvSpPr>
          <p:spPr bwMode="auto">
            <a:xfrm>
              <a:off x="6345238" y="-322263"/>
              <a:ext cx="996950" cy="233363"/>
            </a:xfrm>
            <a:custGeom>
              <a:avLst/>
              <a:gdLst>
                <a:gd name="T0" fmla="*/ 2 w 265"/>
                <a:gd name="T1" fmla="*/ 9 h 62"/>
                <a:gd name="T2" fmla="*/ 130 w 265"/>
                <a:gd name="T3" fmla="*/ 47 h 62"/>
                <a:gd name="T4" fmla="*/ 264 w 265"/>
                <a:gd name="T5" fmla="*/ 53 h 62"/>
                <a:gd name="T6" fmla="*/ 135 w 265"/>
                <a:gd name="T7" fmla="*/ 15 h 62"/>
                <a:gd name="T8" fmla="*/ 2 w 265"/>
                <a:gd name="T9" fmla="*/ 9 h 62"/>
              </a:gdLst>
              <a:ahLst/>
              <a:cxnLst>
                <a:cxn ang="0">
                  <a:pos x="T0" y="T1"/>
                </a:cxn>
                <a:cxn ang="0">
                  <a:pos x="T2" y="T3"/>
                </a:cxn>
                <a:cxn ang="0">
                  <a:pos x="T4" y="T5"/>
                </a:cxn>
                <a:cxn ang="0">
                  <a:pos x="T6" y="T7"/>
                </a:cxn>
                <a:cxn ang="0">
                  <a:pos x="T8" y="T9"/>
                </a:cxn>
              </a:cxnLst>
              <a:rect l="0" t="0" r="r" b="b"/>
              <a:pathLst>
                <a:path w="265" h="62">
                  <a:moveTo>
                    <a:pt x="2" y="9"/>
                  </a:moveTo>
                  <a:cubicBezTo>
                    <a:pt x="0" y="17"/>
                    <a:pt x="58" y="35"/>
                    <a:pt x="130" y="47"/>
                  </a:cubicBezTo>
                  <a:cubicBezTo>
                    <a:pt x="202" y="59"/>
                    <a:pt x="262" y="62"/>
                    <a:pt x="264" y="53"/>
                  </a:cubicBezTo>
                  <a:cubicBezTo>
                    <a:pt x="265" y="44"/>
                    <a:pt x="208" y="27"/>
                    <a:pt x="135" y="15"/>
                  </a:cubicBezTo>
                  <a:cubicBezTo>
                    <a:pt x="63" y="2"/>
                    <a:pt x="3" y="0"/>
                    <a:pt x="2" y="9"/>
                  </a:cubicBezTo>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8" name="Freeform 28"/>
            <p:cNvSpPr>
              <a:spLocks/>
            </p:cNvSpPr>
            <p:nvPr/>
          </p:nvSpPr>
          <p:spPr bwMode="auto">
            <a:xfrm>
              <a:off x="6353175" y="-322263"/>
              <a:ext cx="989013" cy="198438"/>
            </a:xfrm>
            <a:custGeom>
              <a:avLst/>
              <a:gdLst>
                <a:gd name="T0" fmla="*/ 262 w 263"/>
                <a:gd name="T1" fmla="*/ 53 h 53"/>
                <a:gd name="T2" fmla="*/ 0 w 263"/>
                <a:gd name="T3" fmla="*/ 9 h 53"/>
                <a:gd name="T4" fmla="*/ 133 w 263"/>
                <a:gd name="T5" fmla="*/ 15 h 53"/>
                <a:gd name="T6" fmla="*/ 262 w 263"/>
                <a:gd name="T7" fmla="*/ 53 h 53"/>
              </a:gdLst>
              <a:ahLst/>
              <a:cxnLst>
                <a:cxn ang="0">
                  <a:pos x="T0" y="T1"/>
                </a:cxn>
                <a:cxn ang="0">
                  <a:pos x="T2" y="T3"/>
                </a:cxn>
                <a:cxn ang="0">
                  <a:pos x="T4" y="T5"/>
                </a:cxn>
                <a:cxn ang="0">
                  <a:pos x="T6" y="T7"/>
                </a:cxn>
              </a:cxnLst>
              <a:rect l="0" t="0" r="r" b="b"/>
              <a:pathLst>
                <a:path w="263" h="53">
                  <a:moveTo>
                    <a:pt x="262" y="53"/>
                  </a:moveTo>
                  <a:cubicBezTo>
                    <a:pt x="0" y="9"/>
                    <a:pt x="0" y="9"/>
                    <a:pt x="0" y="9"/>
                  </a:cubicBezTo>
                  <a:cubicBezTo>
                    <a:pt x="1" y="0"/>
                    <a:pt x="61" y="2"/>
                    <a:pt x="133" y="15"/>
                  </a:cubicBezTo>
                  <a:cubicBezTo>
                    <a:pt x="206" y="27"/>
                    <a:pt x="263" y="44"/>
                    <a:pt x="262" y="53"/>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9" name="Freeform 29"/>
            <p:cNvSpPr>
              <a:spLocks/>
            </p:cNvSpPr>
            <p:nvPr/>
          </p:nvSpPr>
          <p:spPr bwMode="auto">
            <a:xfrm>
              <a:off x="5688013" y="-311150"/>
              <a:ext cx="692150" cy="811213"/>
            </a:xfrm>
            <a:custGeom>
              <a:avLst/>
              <a:gdLst>
                <a:gd name="T0" fmla="*/ 177 w 184"/>
                <a:gd name="T1" fmla="*/ 6 h 216"/>
                <a:gd name="T2" fmla="*/ 79 w 184"/>
                <a:gd name="T3" fmla="*/ 97 h 216"/>
                <a:gd name="T4" fmla="*/ 7 w 184"/>
                <a:gd name="T5" fmla="*/ 210 h 216"/>
                <a:gd name="T6" fmla="*/ 104 w 184"/>
                <a:gd name="T7" fmla="*/ 118 h 216"/>
                <a:gd name="T8" fmla="*/ 177 w 184"/>
                <a:gd name="T9" fmla="*/ 6 h 216"/>
              </a:gdLst>
              <a:ahLst/>
              <a:cxnLst>
                <a:cxn ang="0">
                  <a:pos x="T0" y="T1"/>
                </a:cxn>
                <a:cxn ang="0">
                  <a:pos x="T2" y="T3"/>
                </a:cxn>
                <a:cxn ang="0">
                  <a:pos x="T4" y="T5"/>
                </a:cxn>
                <a:cxn ang="0">
                  <a:pos x="T6" y="T7"/>
                </a:cxn>
                <a:cxn ang="0">
                  <a:pos x="T8" y="T9"/>
                </a:cxn>
              </a:cxnLst>
              <a:rect l="0" t="0" r="r" b="b"/>
              <a:pathLst>
                <a:path w="184" h="216">
                  <a:moveTo>
                    <a:pt x="177" y="6"/>
                  </a:moveTo>
                  <a:cubicBezTo>
                    <a:pt x="170" y="0"/>
                    <a:pt x="126" y="41"/>
                    <a:pt x="79" y="97"/>
                  </a:cubicBezTo>
                  <a:cubicBezTo>
                    <a:pt x="33" y="154"/>
                    <a:pt x="0" y="204"/>
                    <a:pt x="7" y="210"/>
                  </a:cubicBezTo>
                  <a:cubicBezTo>
                    <a:pt x="14" y="216"/>
                    <a:pt x="58" y="175"/>
                    <a:pt x="104" y="118"/>
                  </a:cubicBezTo>
                  <a:cubicBezTo>
                    <a:pt x="151" y="62"/>
                    <a:pt x="184" y="11"/>
                    <a:pt x="177" y="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0" name="Freeform 30"/>
            <p:cNvSpPr>
              <a:spLocks/>
            </p:cNvSpPr>
            <p:nvPr/>
          </p:nvSpPr>
          <p:spPr bwMode="auto">
            <a:xfrm>
              <a:off x="5715000" y="-288925"/>
              <a:ext cx="665163" cy="788988"/>
            </a:xfrm>
            <a:custGeom>
              <a:avLst/>
              <a:gdLst>
                <a:gd name="T0" fmla="*/ 0 w 177"/>
                <a:gd name="T1" fmla="*/ 204 h 210"/>
                <a:gd name="T2" fmla="*/ 170 w 177"/>
                <a:gd name="T3" fmla="*/ 0 h 210"/>
                <a:gd name="T4" fmla="*/ 97 w 177"/>
                <a:gd name="T5" fmla="*/ 112 h 210"/>
                <a:gd name="T6" fmla="*/ 0 w 177"/>
                <a:gd name="T7" fmla="*/ 204 h 210"/>
              </a:gdLst>
              <a:ahLst/>
              <a:cxnLst>
                <a:cxn ang="0">
                  <a:pos x="T0" y="T1"/>
                </a:cxn>
                <a:cxn ang="0">
                  <a:pos x="T2" y="T3"/>
                </a:cxn>
                <a:cxn ang="0">
                  <a:pos x="T4" y="T5"/>
                </a:cxn>
                <a:cxn ang="0">
                  <a:pos x="T6" y="T7"/>
                </a:cxn>
              </a:cxnLst>
              <a:rect l="0" t="0" r="r" b="b"/>
              <a:pathLst>
                <a:path w="177" h="210">
                  <a:moveTo>
                    <a:pt x="0" y="204"/>
                  </a:moveTo>
                  <a:cubicBezTo>
                    <a:pt x="170" y="0"/>
                    <a:pt x="170" y="0"/>
                    <a:pt x="170" y="0"/>
                  </a:cubicBezTo>
                  <a:cubicBezTo>
                    <a:pt x="177" y="5"/>
                    <a:pt x="144" y="56"/>
                    <a:pt x="97" y="112"/>
                  </a:cubicBezTo>
                  <a:cubicBezTo>
                    <a:pt x="51" y="169"/>
                    <a:pt x="7" y="210"/>
                    <a:pt x="0" y="204"/>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1" name="Oval 31"/>
            <p:cNvSpPr>
              <a:spLocks noChangeArrowheads="1"/>
            </p:cNvSpPr>
            <p:nvPr/>
          </p:nvSpPr>
          <p:spPr bwMode="auto">
            <a:xfrm>
              <a:off x="6262688" y="-374650"/>
              <a:ext cx="173038" cy="17621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2" name="Oval 32"/>
            <p:cNvSpPr>
              <a:spLocks noChangeArrowheads="1"/>
            </p:cNvSpPr>
            <p:nvPr/>
          </p:nvSpPr>
          <p:spPr bwMode="auto">
            <a:xfrm>
              <a:off x="6303963" y="-330200"/>
              <a:ext cx="90488" cy="873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3" name="Freeform 33"/>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4" name="Freeform 34"/>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5" name="Freeform 35"/>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6" name="Freeform 36"/>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7" name="Freeform 37"/>
            <p:cNvSpPr>
              <a:spLocks/>
            </p:cNvSpPr>
            <p:nvPr/>
          </p:nvSpPr>
          <p:spPr bwMode="auto">
            <a:xfrm>
              <a:off x="4851400" y="-1835150"/>
              <a:ext cx="984250" cy="957263"/>
            </a:xfrm>
            <a:custGeom>
              <a:avLst/>
              <a:gdLst>
                <a:gd name="T0" fmla="*/ 254 w 262"/>
                <a:gd name="T1" fmla="*/ 246 h 255"/>
                <a:gd name="T2" fmla="*/ 145 w 262"/>
                <a:gd name="T3" fmla="*/ 112 h 255"/>
                <a:gd name="T4" fmla="*/ 8 w 262"/>
                <a:gd name="T5" fmla="*/ 8 h 255"/>
                <a:gd name="T6" fmla="*/ 116 w 262"/>
                <a:gd name="T7" fmla="*/ 142 h 255"/>
                <a:gd name="T8" fmla="*/ 254 w 262"/>
                <a:gd name="T9" fmla="*/ 246 h 255"/>
              </a:gdLst>
              <a:ahLst/>
              <a:cxnLst>
                <a:cxn ang="0">
                  <a:pos x="T0" y="T1"/>
                </a:cxn>
                <a:cxn ang="0">
                  <a:pos x="T2" y="T3"/>
                </a:cxn>
                <a:cxn ang="0">
                  <a:pos x="T4" y="T5"/>
                </a:cxn>
                <a:cxn ang="0">
                  <a:pos x="T6" y="T7"/>
                </a:cxn>
                <a:cxn ang="0">
                  <a:pos x="T8" y="T9"/>
                </a:cxn>
              </a:cxnLst>
              <a:rect l="0" t="0" r="r" b="b"/>
              <a:pathLst>
                <a:path w="262" h="255">
                  <a:moveTo>
                    <a:pt x="254" y="246"/>
                  </a:moveTo>
                  <a:cubicBezTo>
                    <a:pt x="262" y="238"/>
                    <a:pt x="213" y="178"/>
                    <a:pt x="145" y="112"/>
                  </a:cubicBezTo>
                  <a:cubicBezTo>
                    <a:pt x="78" y="46"/>
                    <a:pt x="16" y="0"/>
                    <a:pt x="8" y="8"/>
                  </a:cubicBezTo>
                  <a:cubicBezTo>
                    <a:pt x="0" y="17"/>
                    <a:pt x="48" y="77"/>
                    <a:pt x="116" y="142"/>
                  </a:cubicBezTo>
                  <a:cubicBezTo>
                    <a:pt x="184" y="208"/>
                    <a:pt x="246" y="255"/>
                    <a:pt x="254" y="24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8" name="Freeform 38"/>
            <p:cNvSpPr>
              <a:spLocks/>
            </p:cNvSpPr>
            <p:nvPr/>
          </p:nvSpPr>
          <p:spPr bwMode="auto">
            <a:xfrm>
              <a:off x="4851400" y="-1804988"/>
              <a:ext cx="954088" cy="927100"/>
            </a:xfrm>
            <a:custGeom>
              <a:avLst/>
              <a:gdLst>
                <a:gd name="T0" fmla="*/ 8 w 254"/>
                <a:gd name="T1" fmla="*/ 0 h 247"/>
                <a:gd name="T2" fmla="*/ 254 w 254"/>
                <a:gd name="T3" fmla="*/ 238 h 247"/>
                <a:gd name="T4" fmla="*/ 116 w 254"/>
                <a:gd name="T5" fmla="*/ 134 h 247"/>
                <a:gd name="T6" fmla="*/ 8 w 254"/>
                <a:gd name="T7" fmla="*/ 0 h 247"/>
              </a:gdLst>
              <a:ahLst/>
              <a:cxnLst>
                <a:cxn ang="0">
                  <a:pos x="T0" y="T1"/>
                </a:cxn>
                <a:cxn ang="0">
                  <a:pos x="T2" y="T3"/>
                </a:cxn>
                <a:cxn ang="0">
                  <a:pos x="T4" y="T5"/>
                </a:cxn>
                <a:cxn ang="0">
                  <a:pos x="T6" y="T7"/>
                </a:cxn>
              </a:cxnLst>
              <a:rect l="0" t="0" r="r" b="b"/>
              <a:pathLst>
                <a:path w="254" h="247">
                  <a:moveTo>
                    <a:pt x="8" y="0"/>
                  </a:moveTo>
                  <a:cubicBezTo>
                    <a:pt x="254" y="238"/>
                    <a:pt x="254" y="238"/>
                    <a:pt x="254" y="238"/>
                  </a:cubicBezTo>
                  <a:cubicBezTo>
                    <a:pt x="245" y="247"/>
                    <a:pt x="184" y="200"/>
                    <a:pt x="116" y="134"/>
                  </a:cubicBezTo>
                  <a:cubicBezTo>
                    <a:pt x="48" y="69"/>
                    <a:pt x="0" y="9"/>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9" name="Freeform 39"/>
            <p:cNvSpPr>
              <a:spLocks/>
            </p:cNvSpPr>
            <p:nvPr/>
          </p:nvSpPr>
          <p:spPr bwMode="auto">
            <a:xfrm>
              <a:off x="5789613" y="-1304925"/>
              <a:ext cx="1262063" cy="434975"/>
            </a:xfrm>
            <a:custGeom>
              <a:avLst/>
              <a:gdLst>
                <a:gd name="T0" fmla="*/ 4 w 336"/>
                <a:gd name="T1" fmla="*/ 105 h 116"/>
                <a:gd name="T2" fmla="*/ 174 w 336"/>
                <a:gd name="T3" fmla="*/ 79 h 116"/>
                <a:gd name="T4" fmla="*/ 332 w 336"/>
                <a:gd name="T5" fmla="*/ 12 h 116"/>
                <a:gd name="T6" fmla="*/ 162 w 336"/>
                <a:gd name="T7" fmla="*/ 38 h 116"/>
                <a:gd name="T8" fmla="*/ 4 w 336"/>
                <a:gd name="T9" fmla="*/ 105 h 116"/>
              </a:gdLst>
              <a:ahLst/>
              <a:cxnLst>
                <a:cxn ang="0">
                  <a:pos x="T0" y="T1"/>
                </a:cxn>
                <a:cxn ang="0">
                  <a:pos x="T2" y="T3"/>
                </a:cxn>
                <a:cxn ang="0">
                  <a:pos x="T4" y="T5"/>
                </a:cxn>
                <a:cxn ang="0">
                  <a:pos x="T6" y="T7"/>
                </a:cxn>
                <a:cxn ang="0">
                  <a:pos x="T8" y="T9"/>
                </a:cxn>
              </a:cxnLst>
              <a:rect l="0" t="0" r="r" b="b"/>
              <a:pathLst>
                <a:path w="336" h="116">
                  <a:moveTo>
                    <a:pt x="4" y="105"/>
                  </a:moveTo>
                  <a:cubicBezTo>
                    <a:pt x="7" y="116"/>
                    <a:pt x="83" y="105"/>
                    <a:pt x="174" y="79"/>
                  </a:cubicBezTo>
                  <a:cubicBezTo>
                    <a:pt x="265" y="53"/>
                    <a:pt x="336" y="23"/>
                    <a:pt x="332" y="12"/>
                  </a:cubicBezTo>
                  <a:cubicBezTo>
                    <a:pt x="329" y="0"/>
                    <a:pt x="253" y="12"/>
                    <a:pt x="162" y="38"/>
                  </a:cubicBezTo>
                  <a:cubicBezTo>
                    <a:pt x="71" y="64"/>
                    <a:pt x="0" y="94"/>
                    <a:pt x="4" y="105"/>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0" name="Freeform 40"/>
            <p:cNvSpPr>
              <a:spLocks/>
            </p:cNvSpPr>
            <p:nvPr/>
          </p:nvSpPr>
          <p:spPr bwMode="auto">
            <a:xfrm>
              <a:off x="5789613" y="-1304925"/>
              <a:ext cx="1247775" cy="393700"/>
            </a:xfrm>
            <a:custGeom>
              <a:avLst/>
              <a:gdLst>
                <a:gd name="T0" fmla="*/ 332 w 332"/>
                <a:gd name="T1" fmla="*/ 12 h 105"/>
                <a:gd name="T2" fmla="*/ 4 w 332"/>
                <a:gd name="T3" fmla="*/ 105 h 105"/>
                <a:gd name="T4" fmla="*/ 162 w 332"/>
                <a:gd name="T5" fmla="*/ 38 h 105"/>
                <a:gd name="T6" fmla="*/ 332 w 332"/>
                <a:gd name="T7" fmla="*/ 12 h 105"/>
              </a:gdLst>
              <a:ahLst/>
              <a:cxnLst>
                <a:cxn ang="0">
                  <a:pos x="T0" y="T1"/>
                </a:cxn>
                <a:cxn ang="0">
                  <a:pos x="T2" y="T3"/>
                </a:cxn>
                <a:cxn ang="0">
                  <a:pos x="T4" y="T5"/>
                </a:cxn>
                <a:cxn ang="0">
                  <a:pos x="T6" y="T7"/>
                </a:cxn>
              </a:cxnLst>
              <a:rect l="0" t="0" r="r" b="b"/>
              <a:pathLst>
                <a:path w="332" h="105">
                  <a:moveTo>
                    <a:pt x="332" y="12"/>
                  </a:moveTo>
                  <a:cubicBezTo>
                    <a:pt x="4" y="105"/>
                    <a:pt x="4" y="105"/>
                    <a:pt x="4" y="105"/>
                  </a:cubicBezTo>
                  <a:cubicBezTo>
                    <a:pt x="0" y="94"/>
                    <a:pt x="71" y="64"/>
                    <a:pt x="162" y="38"/>
                  </a:cubicBezTo>
                  <a:cubicBezTo>
                    <a:pt x="253" y="12"/>
                    <a:pt x="329" y="0"/>
                    <a:pt x="332" y="1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1" name="Freeform 41"/>
            <p:cNvSpPr>
              <a:spLocks/>
            </p:cNvSpPr>
            <p:nvPr/>
          </p:nvSpPr>
          <p:spPr bwMode="auto">
            <a:xfrm>
              <a:off x="5448300" y="-922338"/>
              <a:ext cx="398463" cy="1268413"/>
            </a:xfrm>
            <a:custGeom>
              <a:avLst/>
              <a:gdLst>
                <a:gd name="T0" fmla="*/ 95 w 106"/>
                <a:gd name="T1" fmla="*/ 3 h 338"/>
                <a:gd name="T2" fmla="*/ 33 w 106"/>
                <a:gd name="T3" fmla="*/ 164 h 338"/>
                <a:gd name="T4" fmla="*/ 11 w 106"/>
                <a:gd name="T5" fmla="*/ 335 h 338"/>
                <a:gd name="T6" fmla="*/ 73 w 106"/>
                <a:gd name="T7" fmla="*/ 174 h 338"/>
                <a:gd name="T8" fmla="*/ 95 w 106"/>
                <a:gd name="T9" fmla="*/ 3 h 338"/>
              </a:gdLst>
              <a:ahLst/>
              <a:cxnLst>
                <a:cxn ang="0">
                  <a:pos x="T0" y="T1"/>
                </a:cxn>
                <a:cxn ang="0">
                  <a:pos x="T2" y="T3"/>
                </a:cxn>
                <a:cxn ang="0">
                  <a:pos x="T4" y="T5"/>
                </a:cxn>
                <a:cxn ang="0">
                  <a:pos x="T6" y="T7"/>
                </a:cxn>
                <a:cxn ang="0">
                  <a:pos x="T8" y="T9"/>
                </a:cxn>
              </a:cxnLst>
              <a:rect l="0" t="0" r="r" b="b"/>
              <a:pathLst>
                <a:path w="106" h="338">
                  <a:moveTo>
                    <a:pt x="95" y="3"/>
                  </a:moveTo>
                  <a:cubicBezTo>
                    <a:pt x="83" y="0"/>
                    <a:pt x="56" y="72"/>
                    <a:pt x="33" y="164"/>
                  </a:cubicBezTo>
                  <a:cubicBezTo>
                    <a:pt x="10" y="255"/>
                    <a:pt x="0" y="332"/>
                    <a:pt x="11" y="335"/>
                  </a:cubicBezTo>
                  <a:cubicBezTo>
                    <a:pt x="23" y="338"/>
                    <a:pt x="50" y="266"/>
                    <a:pt x="73" y="174"/>
                  </a:cubicBezTo>
                  <a:cubicBezTo>
                    <a:pt x="96" y="83"/>
                    <a:pt x="106" y="6"/>
                    <a:pt x="95" y="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2" name="Freeform 42"/>
            <p:cNvSpPr>
              <a:spLocks/>
            </p:cNvSpPr>
            <p:nvPr/>
          </p:nvSpPr>
          <p:spPr bwMode="auto">
            <a:xfrm>
              <a:off x="5489575" y="-911225"/>
              <a:ext cx="357188" cy="1257300"/>
            </a:xfrm>
            <a:custGeom>
              <a:avLst/>
              <a:gdLst>
                <a:gd name="T0" fmla="*/ 0 w 95"/>
                <a:gd name="T1" fmla="*/ 332 h 335"/>
                <a:gd name="T2" fmla="*/ 84 w 95"/>
                <a:gd name="T3" fmla="*/ 0 h 335"/>
                <a:gd name="T4" fmla="*/ 62 w 95"/>
                <a:gd name="T5" fmla="*/ 171 h 335"/>
                <a:gd name="T6" fmla="*/ 0 w 95"/>
                <a:gd name="T7" fmla="*/ 332 h 335"/>
              </a:gdLst>
              <a:ahLst/>
              <a:cxnLst>
                <a:cxn ang="0">
                  <a:pos x="T0" y="T1"/>
                </a:cxn>
                <a:cxn ang="0">
                  <a:pos x="T2" y="T3"/>
                </a:cxn>
                <a:cxn ang="0">
                  <a:pos x="T4" y="T5"/>
                </a:cxn>
                <a:cxn ang="0">
                  <a:pos x="T6" y="T7"/>
                </a:cxn>
              </a:cxnLst>
              <a:rect l="0" t="0" r="r" b="b"/>
              <a:pathLst>
                <a:path w="95" h="335">
                  <a:moveTo>
                    <a:pt x="0" y="332"/>
                  </a:moveTo>
                  <a:cubicBezTo>
                    <a:pt x="84" y="0"/>
                    <a:pt x="84" y="0"/>
                    <a:pt x="84" y="0"/>
                  </a:cubicBezTo>
                  <a:cubicBezTo>
                    <a:pt x="95" y="3"/>
                    <a:pt x="85" y="80"/>
                    <a:pt x="62" y="171"/>
                  </a:cubicBezTo>
                  <a:cubicBezTo>
                    <a:pt x="39" y="263"/>
                    <a:pt x="12" y="335"/>
                    <a:pt x="0" y="33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3" name="Oval 43"/>
            <p:cNvSpPr>
              <a:spLocks noChangeArrowheads="1"/>
            </p:cNvSpPr>
            <p:nvPr/>
          </p:nvSpPr>
          <p:spPr bwMode="auto">
            <a:xfrm>
              <a:off x="5695950" y="-1016000"/>
              <a:ext cx="225425" cy="22066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4" name="Oval 44"/>
            <p:cNvSpPr>
              <a:spLocks noChangeArrowheads="1"/>
            </p:cNvSpPr>
            <p:nvPr/>
          </p:nvSpPr>
          <p:spPr bwMode="auto">
            <a:xfrm>
              <a:off x="5753100" y="-960438"/>
              <a:ext cx="112713" cy="1127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5" name="Rectangle 45"/>
            <p:cNvSpPr>
              <a:spLocks noChangeArrowheads="1"/>
            </p:cNvSpPr>
            <p:nvPr/>
          </p:nvSpPr>
          <p:spPr bwMode="auto">
            <a:xfrm>
              <a:off x="4975225" y="571500"/>
              <a:ext cx="1303338" cy="8667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6" name="Rectangle 46"/>
            <p:cNvSpPr>
              <a:spLocks noChangeArrowheads="1"/>
            </p:cNvSpPr>
            <p:nvPr/>
          </p:nvSpPr>
          <p:spPr bwMode="auto">
            <a:xfrm>
              <a:off x="4975225" y="571500"/>
              <a:ext cx="1303338" cy="86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7" name="Rectangle 47"/>
            <p:cNvSpPr>
              <a:spLocks noChangeArrowheads="1"/>
            </p:cNvSpPr>
            <p:nvPr/>
          </p:nvSpPr>
          <p:spPr bwMode="auto">
            <a:xfrm>
              <a:off x="5016500" y="604838"/>
              <a:ext cx="1220788" cy="7953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8" name="Rectangle 48"/>
            <p:cNvSpPr>
              <a:spLocks noChangeArrowheads="1"/>
            </p:cNvSpPr>
            <p:nvPr/>
          </p:nvSpPr>
          <p:spPr bwMode="auto">
            <a:xfrm>
              <a:off x="5016500" y="604838"/>
              <a:ext cx="1220788"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9" name="Rectangle 49"/>
            <p:cNvSpPr>
              <a:spLocks noChangeArrowheads="1"/>
            </p:cNvSpPr>
            <p:nvPr/>
          </p:nvSpPr>
          <p:spPr bwMode="auto">
            <a:xfrm>
              <a:off x="5395913"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0" name="Rectangle 50"/>
            <p:cNvSpPr>
              <a:spLocks noChangeArrowheads="1"/>
            </p:cNvSpPr>
            <p:nvPr/>
          </p:nvSpPr>
          <p:spPr bwMode="auto">
            <a:xfrm>
              <a:off x="5395913"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1" name="Rectangle 51"/>
            <p:cNvSpPr>
              <a:spLocks noChangeArrowheads="1"/>
            </p:cNvSpPr>
            <p:nvPr/>
          </p:nvSpPr>
          <p:spPr bwMode="auto">
            <a:xfrm>
              <a:off x="5816600"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2" name="Rectangle 52"/>
            <p:cNvSpPr>
              <a:spLocks noChangeArrowheads="1"/>
            </p:cNvSpPr>
            <p:nvPr/>
          </p:nvSpPr>
          <p:spPr bwMode="auto">
            <a:xfrm>
              <a:off x="5816600"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3" name="Rectangle 53"/>
            <p:cNvSpPr>
              <a:spLocks noChangeArrowheads="1"/>
            </p:cNvSpPr>
            <p:nvPr/>
          </p:nvSpPr>
          <p:spPr bwMode="auto">
            <a:xfrm>
              <a:off x="5016500" y="987425"/>
              <a:ext cx="1220788" cy="33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4" name="Rectangle 54"/>
            <p:cNvSpPr>
              <a:spLocks noChangeArrowheads="1"/>
            </p:cNvSpPr>
            <p:nvPr/>
          </p:nvSpPr>
          <p:spPr bwMode="auto">
            <a:xfrm>
              <a:off x="5016500" y="987425"/>
              <a:ext cx="1220788" cy="33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5" name="Freeform 55"/>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6" name="Freeform 56"/>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7" name="Freeform 57"/>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8" name="Freeform 58"/>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9" name="Freeform 59"/>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0" name="Freeform 60"/>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1" name="Freeform 61"/>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2" name="Freeform 62"/>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3" name="Freeform 63"/>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4" name="Freeform 64"/>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5" name="Rectangle 65"/>
            <p:cNvSpPr>
              <a:spLocks noChangeArrowheads="1"/>
            </p:cNvSpPr>
            <p:nvPr/>
          </p:nvSpPr>
          <p:spPr bwMode="auto">
            <a:xfrm>
              <a:off x="5534025" y="1438275"/>
              <a:ext cx="184150" cy="3746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6" name="Rectangle 66"/>
            <p:cNvSpPr>
              <a:spLocks noChangeArrowheads="1"/>
            </p:cNvSpPr>
            <p:nvPr/>
          </p:nvSpPr>
          <p:spPr bwMode="auto">
            <a:xfrm>
              <a:off x="5534025" y="1438275"/>
              <a:ext cx="93663" cy="3746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7" name="Freeform 67"/>
            <p:cNvSpPr>
              <a:spLocks/>
            </p:cNvSpPr>
            <p:nvPr/>
          </p:nvSpPr>
          <p:spPr bwMode="auto">
            <a:xfrm>
              <a:off x="5233988" y="1812925"/>
              <a:ext cx="785813" cy="71438"/>
            </a:xfrm>
            <a:custGeom>
              <a:avLst/>
              <a:gdLst>
                <a:gd name="T0" fmla="*/ 209 w 209"/>
                <a:gd name="T1" fmla="*/ 12 h 19"/>
                <a:gd name="T2" fmla="*/ 202 w 209"/>
                <a:gd name="T3" fmla="*/ 19 h 19"/>
                <a:gd name="T4" fmla="*/ 7 w 209"/>
                <a:gd name="T5" fmla="*/ 19 h 19"/>
                <a:gd name="T6" fmla="*/ 0 w 209"/>
                <a:gd name="T7" fmla="*/ 12 h 19"/>
                <a:gd name="T8" fmla="*/ 0 w 209"/>
                <a:gd name="T9" fmla="*/ 7 h 19"/>
                <a:gd name="T10" fmla="*/ 7 w 209"/>
                <a:gd name="T11" fmla="*/ 0 h 19"/>
                <a:gd name="T12" fmla="*/ 202 w 209"/>
                <a:gd name="T13" fmla="*/ 0 h 19"/>
                <a:gd name="T14" fmla="*/ 209 w 209"/>
                <a:gd name="T15" fmla="*/ 7 h 19"/>
                <a:gd name="T16" fmla="*/ 209 w 209"/>
                <a:gd name="T17"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 h="19">
                  <a:moveTo>
                    <a:pt x="209" y="12"/>
                  </a:moveTo>
                  <a:cubicBezTo>
                    <a:pt x="209" y="16"/>
                    <a:pt x="206" y="19"/>
                    <a:pt x="202" y="19"/>
                  </a:cubicBezTo>
                  <a:cubicBezTo>
                    <a:pt x="7" y="19"/>
                    <a:pt x="7" y="19"/>
                    <a:pt x="7" y="19"/>
                  </a:cubicBezTo>
                  <a:cubicBezTo>
                    <a:pt x="3" y="19"/>
                    <a:pt x="0" y="16"/>
                    <a:pt x="0" y="12"/>
                  </a:cubicBezTo>
                  <a:cubicBezTo>
                    <a:pt x="0" y="7"/>
                    <a:pt x="0" y="7"/>
                    <a:pt x="0" y="7"/>
                  </a:cubicBezTo>
                  <a:cubicBezTo>
                    <a:pt x="0" y="3"/>
                    <a:pt x="3" y="0"/>
                    <a:pt x="7" y="0"/>
                  </a:cubicBezTo>
                  <a:cubicBezTo>
                    <a:pt x="202" y="0"/>
                    <a:pt x="202" y="0"/>
                    <a:pt x="202" y="0"/>
                  </a:cubicBezTo>
                  <a:cubicBezTo>
                    <a:pt x="206" y="0"/>
                    <a:pt x="209" y="3"/>
                    <a:pt x="209" y="7"/>
                  </a:cubicBezTo>
                  <a:lnTo>
                    <a:pt x="209" y="12"/>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8" name="Rectangle 68"/>
            <p:cNvSpPr>
              <a:spLocks noChangeArrowheads="1"/>
            </p:cNvSpPr>
            <p:nvPr/>
          </p:nvSpPr>
          <p:spPr bwMode="auto">
            <a:xfrm>
              <a:off x="5737225" y="454025"/>
              <a:ext cx="1473200" cy="97948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9" name="Rectangle 69"/>
            <p:cNvSpPr>
              <a:spLocks noChangeArrowheads="1"/>
            </p:cNvSpPr>
            <p:nvPr/>
          </p:nvSpPr>
          <p:spPr bwMode="auto">
            <a:xfrm>
              <a:off x="5737225" y="454025"/>
              <a:ext cx="1473200" cy="979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0" name="Rectangle 70"/>
            <p:cNvSpPr>
              <a:spLocks noChangeArrowheads="1"/>
            </p:cNvSpPr>
            <p:nvPr/>
          </p:nvSpPr>
          <p:spPr bwMode="auto">
            <a:xfrm>
              <a:off x="5781675" y="495300"/>
              <a:ext cx="1382713" cy="8969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1" name="Rectangle 71"/>
            <p:cNvSpPr>
              <a:spLocks noChangeArrowheads="1"/>
            </p:cNvSpPr>
            <p:nvPr/>
          </p:nvSpPr>
          <p:spPr bwMode="auto">
            <a:xfrm>
              <a:off x="5781675" y="495300"/>
              <a:ext cx="1382713"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2" name="Rectangle 72"/>
            <p:cNvSpPr>
              <a:spLocks noChangeArrowheads="1"/>
            </p:cNvSpPr>
            <p:nvPr/>
          </p:nvSpPr>
          <p:spPr bwMode="auto">
            <a:xfrm>
              <a:off x="6215063"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3" name="Rectangle 73"/>
            <p:cNvSpPr>
              <a:spLocks noChangeArrowheads="1"/>
            </p:cNvSpPr>
            <p:nvPr/>
          </p:nvSpPr>
          <p:spPr bwMode="auto">
            <a:xfrm>
              <a:off x="6215063"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4" name="Rectangle 74"/>
            <p:cNvSpPr>
              <a:spLocks noChangeArrowheads="1"/>
            </p:cNvSpPr>
            <p:nvPr/>
          </p:nvSpPr>
          <p:spPr bwMode="auto">
            <a:xfrm>
              <a:off x="6688138"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5" name="Rectangle 75"/>
            <p:cNvSpPr>
              <a:spLocks noChangeArrowheads="1"/>
            </p:cNvSpPr>
            <p:nvPr/>
          </p:nvSpPr>
          <p:spPr bwMode="auto">
            <a:xfrm>
              <a:off x="6688138"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6" name="Rectangle 76"/>
            <p:cNvSpPr>
              <a:spLocks noChangeArrowheads="1"/>
            </p:cNvSpPr>
            <p:nvPr/>
          </p:nvSpPr>
          <p:spPr bwMode="auto">
            <a:xfrm>
              <a:off x="5781675" y="923925"/>
              <a:ext cx="1382713" cy="412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7" name="Rectangle 77"/>
            <p:cNvSpPr>
              <a:spLocks noChangeArrowheads="1"/>
            </p:cNvSpPr>
            <p:nvPr/>
          </p:nvSpPr>
          <p:spPr bwMode="auto">
            <a:xfrm>
              <a:off x="5781675" y="923925"/>
              <a:ext cx="1382713" cy="4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8" name="Freeform 78"/>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9" name="Freeform 79"/>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0" name="Freeform 80"/>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close/>
                  <a:moveTo>
                    <a:pt x="315" y="59"/>
                  </a:moveTo>
                  <a:lnTo>
                    <a:pt x="182" y="270"/>
                  </a:lnTo>
                  <a:lnTo>
                    <a:pt x="315" y="270"/>
                  </a:lnTo>
                  <a:lnTo>
                    <a:pt x="315" y="59"/>
                  </a:lnTo>
                  <a:close/>
                  <a:moveTo>
                    <a:pt x="615" y="0"/>
                  </a:moveTo>
                  <a:lnTo>
                    <a:pt x="353" y="0"/>
                  </a:lnTo>
                  <a:lnTo>
                    <a:pt x="343" y="12"/>
                  </a:lnTo>
                  <a:lnTo>
                    <a:pt x="343" y="270"/>
                  </a:lnTo>
                  <a:lnTo>
                    <a:pt x="615" y="270"/>
                  </a:lnTo>
                  <a:lnTo>
                    <a:pt x="615"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1" name="Freeform 81"/>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moveTo>
                    <a:pt x="315" y="59"/>
                  </a:moveTo>
                  <a:lnTo>
                    <a:pt x="182" y="270"/>
                  </a:lnTo>
                  <a:lnTo>
                    <a:pt x="315" y="270"/>
                  </a:lnTo>
                  <a:lnTo>
                    <a:pt x="315" y="59"/>
                  </a:lnTo>
                  <a:moveTo>
                    <a:pt x="615" y="0"/>
                  </a:moveTo>
                  <a:lnTo>
                    <a:pt x="353" y="0"/>
                  </a:lnTo>
                  <a:lnTo>
                    <a:pt x="343" y="12"/>
                  </a:lnTo>
                  <a:lnTo>
                    <a:pt x="343" y="270"/>
                  </a:lnTo>
                  <a:lnTo>
                    <a:pt x="615" y="270"/>
                  </a:lnTo>
                  <a:lnTo>
                    <a:pt x="61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2" name="Freeform 82"/>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3" name="Freeform 83"/>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4" name="Freeform 84"/>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close/>
                  <a:moveTo>
                    <a:pt x="28" y="0"/>
                  </a:moveTo>
                  <a:lnTo>
                    <a:pt x="0" y="47"/>
                  </a:lnTo>
                  <a:lnTo>
                    <a:pt x="0" y="258"/>
                  </a:lnTo>
                  <a:lnTo>
                    <a:pt x="28" y="258"/>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5" name="Freeform 85"/>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moveTo>
                    <a:pt x="28" y="0"/>
                  </a:moveTo>
                  <a:lnTo>
                    <a:pt x="0" y="47"/>
                  </a:lnTo>
                  <a:lnTo>
                    <a:pt x="0" y="258"/>
                  </a:lnTo>
                  <a:lnTo>
                    <a:pt x="28" y="258"/>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6" name="Freeform 86"/>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7" name="Freeform 87"/>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8" name="Rectangle 88"/>
            <p:cNvSpPr>
              <a:spLocks noChangeArrowheads="1"/>
            </p:cNvSpPr>
            <p:nvPr/>
          </p:nvSpPr>
          <p:spPr bwMode="auto">
            <a:xfrm>
              <a:off x="6369050" y="1433513"/>
              <a:ext cx="209550" cy="4254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9" name="Rectangle 89"/>
            <p:cNvSpPr>
              <a:spLocks noChangeArrowheads="1"/>
            </p:cNvSpPr>
            <p:nvPr/>
          </p:nvSpPr>
          <p:spPr bwMode="auto">
            <a:xfrm>
              <a:off x="6369050" y="1433513"/>
              <a:ext cx="104775" cy="4254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0" name="Freeform 90"/>
            <p:cNvSpPr>
              <a:spLocks/>
            </p:cNvSpPr>
            <p:nvPr/>
          </p:nvSpPr>
          <p:spPr bwMode="auto">
            <a:xfrm>
              <a:off x="6030913" y="1858963"/>
              <a:ext cx="885825" cy="77788"/>
            </a:xfrm>
            <a:custGeom>
              <a:avLst/>
              <a:gdLst>
                <a:gd name="T0" fmla="*/ 236 w 236"/>
                <a:gd name="T1" fmla="*/ 13 h 21"/>
                <a:gd name="T2" fmla="*/ 228 w 236"/>
                <a:gd name="T3" fmla="*/ 21 h 21"/>
                <a:gd name="T4" fmla="*/ 8 w 236"/>
                <a:gd name="T5" fmla="*/ 21 h 21"/>
                <a:gd name="T6" fmla="*/ 0 w 236"/>
                <a:gd name="T7" fmla="*/ 13 h 21"/>
                <a:gd name="T8" fmla="*/ 0 w 236"/>
                <a:gd name="T9" fmla="*/ 8 h 21"/>
                <a:gd name="T10" fmla="*/ 8 w 236"/>
                <a:gd name="T11" fmla="*/ 0 h 21"/>
                <a:gd name="T12" fmla="*/ 228 w 236"/>
                <a:gd name="T13" fmla="*/ 0 h 21"/>
                <a:gd name="T14" fmla="*/ 236 w 236"/>
                <a:gd name="T15" fmla="*/ 8 h 21"/>
                <a:gd name="T16" fmla="*/ 236 w 236"/>
                <a:gd name="T17"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21">
                  <a:moveTo>
                    <a:pt x="236" y="13"/>
                  </a:moveTo>
                  <a:cubicBezTo>
                    <a:pt x="236" y="18"/>
                    <a:pt x="233" y="21"/>
                    <a:pt x="228" y="21"/>
                  </a:cubicBezTo>
                  <a:cubicBezTo>
                    <a:pt x="8" y="21"/>
                    <a:pt x="8" y="21"/>
                    <a:pt x="8" y="21"/>
                  </a:cubicBezTo>
                  <a:cubicBezTo>
                    <a:pt x="3" y="21"/>
                    <a:pt x="0" y="18"/>
                    <a:pt x="0" y="13"/>
                  </a:cubicBezTo>
                  <a:cubicBezTo>
                    <a:pt x="0" y="8"/>
                    <a:pt x="0" y="8"/>
                    <a:pt x="0" y="8"/>
                  </a:cubicBezTo>
                  <a:cubicBezTo>
                    <a:pt x="0" y="4"/>
                    <a:pt x="3" y="0"/>
                    <a:pt x="8" y="0"/>
                  </a:cubicBezTo>
                  <a:cubicBezTo>
                    <a:pt x="228" y="0"/>
                    <a:pt x="228" y="0"/>
                    <a:pt x="228" y="0"/>
                  </a:cubicBezTo>
                  <a:cubicBezTo>
                    <a:pt x="233" y="0"/>
                    <a:pt x="236" y="4"/>
                    <a:pt x="236" y="8"/>
                  </a:cubicBezTo>
                  <a:lnTo>
                    <a:pt x="236" y="13"/>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1" name="Freeform 91"/>
            <p:cNvSpPr>
              <a:spLocks/>
            </p:cNvSpPr>
            <p:nvPr/>
          </p:nvSpPr>
          <p:spPr bwMode="auto">
            <a:xfrm>
              <a:off x="4697413" y="1652588"/>
              <a:ext cx="2678113" cy="419100"/>
            </a:xfrm>
            <a:custGeom>
              <a:avLst/>
              <a:gdLst>
                <a:gd name="T0" fmla="*/ 713 w 713"/>
                <a:gd name="T1" fmla="*/ 112 h 112"/>
                <a:gd name="T2" fmla="*/ 356 w 713"/>
                <a:gd name="T3" fmla="*/ 0 h 112"/>
                <a:gd name="T4" fmla="*/ 0 w 713"/>
                <a:gd name="T5" fmla="*/ 112 h 112"/>
                <a:gd name="T6" fmla="*/ 713 w 713"/>
                <a:gd name="T7" fmla="*/ 112 h 112"/>
              </a:gdLst>
              <a:ahLst/>
              <a:cxnLst>
                <a:cxn ang="0">
                  <a:pos x="T0" y="T1"/>
                </a:cxn>
                <a:cxn ang="0">
                  <a:pos x="T2" y="T3"/>
                </a:cxn>
                <a:cxn ang="0">
                  <a:pos x="T4" y="T5"/>
                </a:cxn>
                <a:cxn ang="0">
                  <a:pos x="T6" y="T7"/>
                </a:cxn>
              </a:cxnLst>
              <a:rect l="0" t="0" r="r" b="b"/>
              <a:pathLst>
                <a:path w="713" h="112">
                  <a:moveTo>
                    <a:pt x="713" y="112"/>
                  </a:moveTo>
                  <a:cubicBezTo>
                    <a:pt x="709" y="50"/>
                    <a:pt x="551" y="0"/>
                    <a:pt x="356" y="0"/>
                  </a:cubicBezTo>
                  <a:cubicBezTo>
                    <a:pt x="161" y="0"/>
                    <a:pt x="3" y="50"/>
                    <a:pt x="0" y="112"/>
                  </a:cubicBezTo>
                  <a:lnTo>
                    <a:pt x="713" y="112"/>
                  </a:lnTo>
                  <a:close/>
                </a:path>
              </a:pathLst>
            </a:custGeom>
            <a:solidFill>
              <a:srgbClr val="ABD13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2" name="Freeform 92"/>
            <p:cNvSpPr>
              <a:spLocks/>
            </p:cNvSpPr>
            <p:nvPr/>
          </p:nvSpPr>
          <p:spPr bwMode="auto">
            <a:xfrm>
              <a:off x="6030913" y="1652588"/>
              <a:ext cx="1344613" cy="419100"/>
            </a:xfrm>
            <a:custGeom>
              <a:avLst/>
              <a:gdLst>
                <a:gd name="T0" fmla="*/ 0 w 358"/>
                <a:gd name="T1" fmla="*/ 112 h 112"/>
                <a:gd name="T2" fmla="*/ 358 w 358"/>
                <a:gd name="T3" fmla="*/ 112 h 112"/>
                <a:gd name="T4" fmla="*/ 1 w 358"/>
                <a:gd name="T5" fmla="*/ 0 h 112"/>
                <a:gd name="T6" fmla="*/ 0 w 358"/>
                <a:gd name="T7" fmla="*/ 0 h 112"/>
                <a:gd name="T8" fmla="*/ 0 w 358"/>
                <a:gd name="T9" fmla="*/ 112 h 112"/>
              </a:gdLst>
              <a:ahLst/>
              <a:cxnLst>
                <a:cxn ang="0">
                  <a:pos x="T0" y="T1"/>
                </a:cxn>
                <a:cxn ang="0">
                  <a:pos x="T2" y="T3"/>
                </a:cxn>
                <a:cxn ang="0">
                  <a:pos x="T4" y="T5"/>
                </a:cxn>
                <a:cxn ang="0">
                  <a:pos x="T6" y="T7"/>
                </a:cxn>
                <a:cxn ang="0">
                  <a:pos x="T8" y="T9"/>
                </a:cxn>
              </a:cxnLst>
              <a:rect l="0" t="0" r="r" b="b"/>
              <a:pathLst>
                <a:path w="358" h="112">
                  <a:moveTo>
                    <a:pt x="0" y="112"/>
                  </a:moveTo>
                  <a:cubicBezTo>
                    <a:pt x="358" y="112"/>
                    <a:pt x="358" y="112"/>
                    <a:pt x="358" y="112"/>
                  </a:cubicBezTo>
                  <a:cubicBezTo>
                    <a:pt x="354" y="50"/>
                    <a:pt x="196" y="0"/>
                    <a:pt x="1" y="0"/>
                  </a:cubicBezTo>
                  <a:cubicBezTo>
                    <a:pt x="1" y="0"/>
                    <a:pt x="0" y="0"/>
                    <a:pt x="0" y="0"/>
                  </a:cubicBezTo>
                  <a:lnTo>
                    <a:pt x="0" y="112"/>
                  </a:lnTo>
                  <a:close/>
                </a:path>
              </a:pathLst>
            </a:custGeom>
            <a:solidFill>
              <a:srgbClr val="92B5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3" name="Freeform 93"/>
            <p:cNvSpPr>
              <a:spLocks/>
            </p:cNvSpPr>
            <p:nvPr/>
          </p:nvSpPr>
          <p:spPr bwMode="auto">
            <a:xfrm>
              <a:off x="4406900" y="-933450"/>
              <a:ext cx="676275" cy="430213"/>
            </a:xfrm>
            <a:custGeom>
              <a:avLst/>
              <a:gdLst>
                <a:gd name="T0" fmla="*/ 122 w 180"/>
                <a:gd name="T1" fmla="*/ 0 h 115"/>
                <a:gd name="T2" fmla="*/ 104 w 180"/>
                <a:gd name="T3" fmla="*/ 0 h 115"/>
                <a:gd name="T4" fmla="*/ 52 w 180"/>
                <a:gd name="T5" fmla="*/ 34 h 115"/>
                <a:gd name="T6" fmla="*/ 41 w 180"/>
                <a:gd name="T7" fmla="*/ 34 h 115"/>
                <a:gd name="T8" fmla="*/ 0 w 180"/>
                <a:gd name="T9" fmla="*/ 74 h 115"/>
                <a:gd name="T10" fmla="*/ 41 w 180"/>
                <a:gd name="T11" fmla="*/ 115 h 115"/>
                <a:gd name="T12" fmla="*/ 122 w 180"/>
                <a:gd name="T13" fmla="*/ 115 h 115"/>
                <a:gd name="T14" fmla="*/ 180 w 180"/>
                <a:gd name="T15" fmla="*/ 57 h 115"/>
                <a:gd name="T16" fmla="*/ 122 w 180"/>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15">
                  <a:moveTo>
                    <a:pt x="122" y="0"/>
                  </a:moveTo>
                  <a:cubicBezTo>
                    <a:pt x="104" y="0"/>
                    <a:pt x="104" y="0"/>
                    <a:pt x="104" y="0"/>
                  </a:cubicBezTo>
                  <a:cubicBezTo>
                    <a:pt x="81" y="0"/>
                    <a:pt x="61" y="14"/>
                    <a:pt x="52" y="34"/>
                  </a:cubicBezTo>
                  <a:cubicBezTo>
                    <a:pt x="41" y="34"/>
                    <a:pt x="41" y="34"/>
                    <a:pt x="41" y="34"/>
                  </a:cubicBezTo>
                  <a:cubicBezTo>
                    <a:pt x="18" y="34"/>
                    <a:pt x="0" y="52"/>
                    <a:pt x="0" y="74"/>
                  </a:cubicBezTo>
                  <a:cubicBezTo>
                    <a:pt x="0" y="97"/>
                    <a:pt x="18" y="115"/>
                    <a:pt x="41" y="115"/>
                  </a:cubicBezTo>
                  <a:cubicBezTo>
                    <a:pt x="122" y="115"/>
                    <a:pt x="122" y="115"/>
                    <a:pt x="122" y="115"/>
                  </a:cubicBezTo>
                  <a:cubicBezTo>
                    <a:pt x="154" y="115"/>
                    <a:pt x="180" y="89"/>
                    <a:pt x="180" y="57"/>
                  </a:cubicBezTo>
                  <a:cubicBezTo>
                    <a:pt x="180" y="26"/>
                    <a:pt x="154" y="0"/>
                    <a:pt x="122" y="0"/>
                  </a:cubicBezTo>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4" name="Freeform 94"/>
            <p:cNvSpPr>
              <a:spLocks noEditPoints="1"/>
            </p:cNvSpPr>
            <p:nvPr/>
          </p:nvSpPr>
          <p:spPr bwMode="auto">
            <a:xfrm>
              <a:off x="5083175" y="-723900"/>
              <a:ext cx="0" cy="3175"/>
            </a:xfrm>
            <a:custGeom>
              <a:avLst/>
              <a:gdLst>
                <a:gd name="T0" fmla="*/ 1 h 1"/>
                <a:gd name="T1" fmla="*/ 1 h 1"/>
                <a:gd name="T2" fmla="*/ 1 h 1"/>
                <a:gd name="T3" fmla="*/ 1 h 1"/>
                <a:gd name="T4" fmla="*/ 1 h 1"/>
                <a:gd name="T5" fmla="*/ 1 h 1"/>
                <a:gd name="T6" fmla="*/ 1 h 1"/>
                <a:gd name="T7" fmla="*/ 1 h 1"/>
                <a:gd name="T8" fmla="*/ 1 h 1"/>
                <a:gd name="T9" fmla="*/ 1 h 1"/>
                <a:gd name="T10" fmla="*/ 1 h 1"/>
                <a:gd name="T11" fmla="*/ 1 h 1"/>
                <a:gd name="T12" fmla="*/ 1 h 1"/>
                <a:gd name="T13" fmla="*/ 0 h 1"/>
                <a:gd name="T14" fmla="*/ 1 h 1"/>
                <a:gd name="T15" fmla="*/ 0 h 1"/>
                <a:gd name="T16" fmla="*/ 0 h 1"/>
                <a:gd name="T17" fmla="*/ 0 h 1"/>
                <a:gd name="T18" fmla="*/ 0 h 1"/>
                <a:gd name="T19" fmla="*/ 0 h 1"/>
                <a:gd name="T20" fmla="*/ 0 h 1"/>
                <a:gd name="T21"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Lst>
              <a:rect l="0" t="0" r="r" b="b"/>
              <a:pathLst>
                <a:path h="1">
                  <a:moveTo>
                    <a:pt x="0" y="1"/>
                  </a:moveTo>
                  <a:cubicBezTo>
                    <a:pt x="0" y="1"/>
                    <a:pt x="0" y="1"/>
                    <a:pt x="0" y="1"/>
                  </a:cubicBez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36A1A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5" name="Freeform 95"/>
            <p:cNvSpPr>
              <a:spLocks/>
            </p:cNvSpPr>
            <p:nvPr/>
          </p:nvSpPr>
          <p:spPr bwMode="auto">
            <a:xfrm>
              <a:off x="4697413" y="-892175"/>
              <a:ext cx="385763" cy="388938"/>
            </a:xfrm>
            <a:custGeom>
              <a:avLst/>
              <a:gdLst>
                <a:gd name="T0" fmla="*/ 80 w 103"/>
                <a:gd name="T1" fmla="*/ 0 h 104"/>
                <a:gd name="T2" fmla="*/ 36 w 103"/>
                <a:gd name="T3" fmla="*/ 49 h 104"/>
                <a:gd name="T4" fmla="*/ 35 w 103"/>
                <a:gd name="T5" fmla="*/ 49 h 104"/>
                <a:gd name="T6" fmla="*/ 0 w 103"/>
                <a:gd name="T7" fmla="*/ 88 h 104"/>
                <a:gd name="T8" fmla="*/ 4 w 103"/>
                <a:gd name="T9" fmla="*/ 104 h 104"/>
                <a:gd name="T10" fmla="*/ 45 w 103"/>
                <a:gd name="T11" fmla="*/ 104 h 104"/>
                <a:gd name="T12" fmla="*/ 103 w 103"/>
                <a:gd name="T13" fmla="*/ 46 h 104"/>
                <a:gd name="T14" fmla="*/ 103 w 103"/>
                <a:gd name="T15" fmla="*/ 46 h 104"/>
                <a:gd name="T16" fmla="*/ 103 w 103"/>
                <a:gd name="T17" fmla="*/ 46 h 104"/>
                <a:gd name="T18" fmla="*/ 103 w 103"/>
                <a:gd name="T19" fmla="*/ 46 h 104"/>
                <a:gd name="T20" fmla="*/ 103 w 103"/>
                <a:gd name="T21" fmla="*/ 46 h 104"/>
                <a:gd name="T22" fmla="*/ 103 w 103"/>
                <a:gd name="T23" fmla="*/ 46 h 104"/>
                <a:gd name="T24" fmla="*/ 103 w 103"/>
                <a:gd name="T25" fmla="*/ 46 h 104"/>
                <a:gd name="T26" fmla="*/ 103 w 103"/>
                <a:gd name="T27" fmla="*/ 46 h 104"/>
                <a:gd name="T28" fmla="*/ 103 w 103"/>
                <a:gd name="T29" fmla="*/ 46 h 104"/>
                <a:gd name="T30" fmla="*/ 103 w 103"/>
                <a:gd name="T31" fmla="*/ 45 h 104"/>
                <a:gd name="T32" fmla="*/ 103 w 103"/>
                <a:gd name="T33" fmla="*/ 45 h 104"/>
                <a:gd name="T34" fmla="*/ 103 w 103"/>
                <a:gd name="T35" fmla="*/ 45 h 104"/>
                <a:gd name="T36" fmla="*/ 103 w 103"/>
                <a:gd name="T37" fmla="*/ 45 h 104"/>
                <a:gd name="T38" fmla="*/ 103 w 103"/>
                <a:gd name="T39" fmla="*/ 45 h 104"/>
                <a:gd name="T40" fmla="*/ 80 w 103"/>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4">
                  <a:moveTo>
                    <a:pt x="80" y="0"/>
                  </a:moveTo>
                  <a:cubicBezTo>
                    <a:pt x="56" y="8"/>
                    <a:pt x="38" y="24"/>
                    <a:pt x="36" y="49"/>
                  </a:cubicBezTo>
                  <a:cubicBezTo>
                    <a:pt x="35" y="49"/>
                    <a:pt x="35" y="49"/>
                    <a:pt x="35" y="49"/>
                  </a:cubicBezTo>
                  <a:cubicBezTo>
                    <a:pt x="15" y="49"/>
                    <a:pt x="0" y="69"/>
                    <a:pt x="0" y="88"/>
                  </a:cubicBezTo>
                  <a:cubicBezTo>
                    <a:pt x="0" y="94"/>
                    <a:pt x="1" y="99"/>
                    <a:pt x="4" y="104"/>
                  </a:cubicBezTo>
                  <a:cubicBezTo>
                    <a:pt x="45" y="104"/>
                    <a:pt x="45" y="104"/>
                    <a:pt x="45" y="104"/>
                  </a:cubicBezTo>
                  <a:cubicBezTo>
                    <a:pt x="77" y="104"/>
                    <a:pt x="103" y="78"/>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5"/>
                  </a:cubicBezTo>
                  <a:cubicBezTo>
                    <a:pt x="103" y="45"/>
                    <a:pt x="103" y="45"/>
                    <a:pt x="103" y="45"/>
                  </a:cubicBezTo>
                  <a:cubicBezTo>
                    <a:pt x="103" y="45"/>
                    <a:pt x="103" y="45"/>
                    <a:pt x="103" y="45"/>
                  </a:cubicBezTo>
                  <a:cubicBezTo>
                    <a:pt x="103" y="45"/>
                    <a:pt x="103" y="45"/>
                    <a:pt x="103" y="45"/>
                  </a:cubicBezTo>
                  <a:cubicBezTo>
                    <a:pt x="103" y="45"/>
                    <a:pt x="103" y="45"/>
                    <a:pt x="103" y="45"/>
                  </a:cubicBezTo>
                  <a:cubicBezTo>
                    <a:pt x="102" y="27"/>
                    <a:pt x="93" y="11"/>
                    <a:pt x="80"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6" name="Freeform 96"/>
            <p:cNvSpPr>
              <a:spLocks/>
            </p:cNvSpPr>
            <p:nvPr/>
          </p:nvSpPr>
          <p:spPr bwMode="auto">
            <a:xfrm>
              <a:off x="4741863" y="-904875"/>
              <a:ext cx="800100" cy="473075"/>
            </a:xfrm>
            <a:custGeom>
              <a:avLst/>
              <a:gdLst>
                <a:gd name="T0" fmla="*/ 163 w 213"/>
                <a:gd name="T1" fmla="*/ 27 h 126"/>
                <a:gd name="T2" fmla="*/ 152 w 213"/>
                <a:gd name="T3" fmla="*/ 28 h 126"/>
                <a:gd name="T4" fmla="*/ 99 w 213"/>
                <a:gd name="T5" fmla="*/ 0 h 126"/>
                <a:gd name="T6" fmla="*/ 36 w 213"/>
                <a:gd name="T7" fmla="*/ 56 h 126"/>
                <a:gd name="T8" fmla="*/ 35 w 213"/>
                <a:gd name="T9" fmla="*/ 56 h 126"/>
                <a:gd name="T10" fmla="*/ 0 w 213"/>
                <a:gd name="T11" fmla="*/ 91 h 126"/>
                <a:gd name="T12" fmla="*/ 35 w 213"/>
                <a:gd name="T13" fmla="*/ 126 h 126"/>
                <a:gd name="T14" fmla="*/ 163 w 213"/>
                <a:gd name="T15" fmla="*/ 126 h 126"/>
                <a:gd name="T16" fmla="*/ 213 w 213"/>
                <a:gd name="T17" fmla="*/ 76 h 126"/>
                <a:gd name="T18" fmla="*/ 163 w 213"/>
                <a:gd name="T19" fmla="*/ 2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26">
                  <a:moveTo>
                    <a:pt x="163" y="27"/>
                  </a:moveTo>
                  <a:cubicBezTo>
                    <a:pt x="159" y="27"/>
                    <a:pt x="156" y="28"/>
                    <a:pt x="152" y="28"/>
                  </a:cubicBezTo>
                  <a:cubicBezTo>
                    <a:pt x="141" y="12"/>
                    <a:pt x="121" y="0"/>
                    <a:pt x="99" y="0"/>
                  </a:cubicBezTo>
                  <a:cubicBezTo>
                    <a:pt x="66" y="0"/>
                    <a:pt x="39" y="25"/>
                    <a:pt x="36" y="56"/>
                  </a:cubicBezTo>
                  <a:cubicBezTo>
                    <a:pt x="35" y="56"/>
                    <a:pt x="35" y="56"/>
                    <a:pt x="35" y="56"/>
                  </a:cubicBezTo>
                  <a:cubicBezTo>
                    <a:pt x="15" y="56"/>
                    <a:pt x="0" y="72"/>
                    <a:pt x="0" y="91"/>
                  </a:cubicBezTo>
                  <a:cubicBezTo>
                    <a:pt x="0" y="110"/>
                    <a:pt x="15" y="126"/>
                    <a:pt x="35" y="126"/>
                  </a:cubicBezTo>
                  <a:cubicBezTo>
                    <a:pt x="163" y="126"/>
                    <a:pt x="163" y="126"/>
                    <a:pt x="163" y="126"/>
                  </a:cubicBezTo>
                  <a:cubicBezTo>
                    <a:pt x="191" y="126"/>
                    <a:pt x="213" y="104"/>
                    <a:pt x="213" y="76"/>
                  </a:cubicBezTo>
                  <a:cubicBezTo>
                    <a:pt x="213" y="49"/>
                    <a:pt x="191" y="27"/>
                    <a:pt x="163" y="27"/>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7" name="Freeform 97"/>
            <p:cNvSpPr>
              <a:spLocks/>
            </p:cNvSpPr>
            <p:nvPr/>
          </p:nvSpPr>
          <p:spPr bwMode="auto">
            <a:xfrm>
              <a:off x="5132388" y="-900113"/>
              <a:ext cx="409575" cy="468313"/>
            </a:xfrm>
            <a:custGeom>
              <a:avLst/>
              <a:gdLst>
                <a:gd name="T0" fmla="*/ 59 w 109"/>
                <a:gd name="T1" fmla="*/ 26 h 125"/>
                <a:gd name="T2" fmla="*/ 48 w 109"/>
                <a:gd name="T3" fmla="*/ 27 h 125"/>
                <a:gd name="T4" fmla="*/ 0 w 109"/>
                <a:gd name="T5" fmla="*/ 0 h 125"/>
                <a:gd name="T6" fmla="*/ 0 w 109"/>
                <a:gd name="T7" fmla="*/ 125 h 125"/>
                <a:gd name="T8" fmla="*/ 59 w 109"/>
                <a:gd name="T9" fmla="*/ 125 h 125"/>
                <a:gd name="T10" fmla="*/ 109 w 109"/>
                <a:gd name="T11" fmla="*/ 75 h 125"/>
                <a:gd name="T12" fmla="*/ 59 w 109"/>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109" h="125">
                  <a:moveTo>
                    <a:pt x="59" y="26"/>
                  </a:moveTo>
                  <a:cubicBezTo>
                    <a:pt x="55" y="26"/>
                    <a:pt x="52" y="27"/>
                    <a:pt x="48" y="27"/>
                  </a:cubicBezTo>
                  <a:cubicBezTo>
                    <a:pt x="38" y="12"/>
                    <a:pt x="20" y="1"/>
                    <a:pt x="0" y="0"/>
                  </a:cubicBezTo>
                  <a:cubicBezTo>
                    <a:pt x="0" y="125"/>
                    <a:pt x="0" y="125"/>
                    <a:pt x="0" y="125"/>
                  </a:cubicBezTo>
                  <a:cubicBezTo>
                    <a:pt x="59" y="125"/>
                    <a:pt x="59" y="125"/>
                    <a:pt x="59" y="125"/>
                  </a:cubicBezTo>
                  <a:cubicBezTo>
                    <a:pt x="87" y="125"/>
                    <a:pt x="109" y="103"/>
                    <a:pt x="109" y="75"/>
                  </a:cubicBezTo>
                  <a:cubicBezTo>
                    <a:pt x="109" y="48"/>
                    <a:pt x="87" y="26"/>
                    <a:pt x="59" y="2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8" name="Oval 98"/>
            <p:cNvSpPr>
              <a:spLocks noChangeArrowheads="1"/>
            </p:cNvSpPr>
            <p:nvPr/>
          </p:nvSpPr>
          <p:spPr bwMode="auto">
            <a:xfrm>
              <a:off x="6770688" y="-179388"/>
              <a:ext cx="338138" cy="341313"/>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9" name="Freeform 99"/>
            <p:cNvSpPr>
              <a:spLocks/>
            </p:cNvSpPr>
            <p:nvPr/>
          </p:nvSpPr>
          <p:spPr bwMode="auto">
            <a:xfrm>
              <a:off x="7015163" y="-6350"/>
              <a:ext cx="93663" cy="149225"/>
            </a:xfrm>
            <a:custGeom>
              <a:avLst/>
              <a:gdLst>
                <a:gd name="T0" fmla="*/ 25 w 25"/>
                <a:gd name="T1" fmla="*/ 0 h 40"/>
                <a:gd name="T2" fmla="*/ 0 w 25"/>
                <a:gd name="T3" fmla="*/ 40 h 40"/>
                <a:gd name="T4" fmla="*/ 1 w 25"/>
                <a:gd name="T5" fmla="*/ 40 h 40"/>
                <a:gd name="T6" fmla="*/ 25 w 25"/>
                <a:gd name="T7" fmla="*/ 0 h 40"/>
                <a:gd name="T8" fmla="*/ 25 w 25"/>
                <a:gd name="T9" fmla="*/ 0 h 40"/>
              </a:gdLst>
              <a:ahLst/>
              <a:cxnLst>
                <a:cxn ang="0">
                  <a:pos x="T0" y="T1"/>
                </a:cxn>
                <a:cxn ang="0">
                  <a:pos x="T2" y="T3"/>
                </a:cxn>
                <a:cxn ang="0">
                  <a:pos x="T4" y="T5"/>
                </a:cxn>
                <a:cxn ang="0">
                  <a:pos x="T6" y="T7"/>
                </a:cxn>
                <a:cxn ang="0">
                  <a:pos x="T8" y="T9"/>
                </a:cxn>
              </a:cxnLst>
              <a:rect l="0" t="0" r="r" b="b"/>
              <a:pathLst>
                <a:path w="25" h="40">
                  <a:moveTo>
                    <a:pt x="25" y="0"/>
                  </a:moveTo>
                  <a:cubicBezTo>
                    <a:pt x="25" y="17"/>
                    <a:pt x="15" y="32"/>
                    <a:pt x="0" y="40"/>
                  </a:cubicBezTo>
                  <a:cubicBezTo>
                    <a:pt x="1" y="40"/>
                    <a:pt x="1" y="40"/>
                    <a:pt x="1" y="40"/>
                  </a:cubicBezTo>
                  <a:cubicBezTo>
                    <a:pt x="15" y="32"/>
                    <a:pt x="25" y="17"/>
                    <a:pt x="25" y="0"/>
                  </a:cubicBezTo>
                  <a:cubicBezTo>
                    <a:pt x="25" y="0"/>
                    <a:pt x="25" y="0"/>
                    <a:pt x="25" y="0"/>
                  </a:cubicBezTo>
                </a:path>
              </a:pathLst>
            </a:custGeom>
            <a:solidFill>
              <a:srgbClr val="61B9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0" name="Freeform 100"/>
            <p:cNvSpPr>
              <a:spLocks/>
            </p:cNvSpPr>
            <p:nvPr/>
          </p:nvSpPr>
          <p:spPr bwMode="auto">
            <a:xfrm>
              <a:off x="6946900" y="-168275"/>
              <a:ext cx="161925" cy="311150"/>
            </a:xfrm>
            <a:custGeom>
              <a:avLst/>
              <a:gdLst>
                <a:gd name="T0" fmla="*/ 12 w 43"/>
                <a:gd name="T1" fmla="*/ 0 h 83"/>
                <a:gd name="T2" fmla="*/ 0 w 43"/>
                <a:gd name="T3" fmla="*/ 38 h 83"/>
                <a:gd name="T4" fmla="*/ 18 w 43"/>
                <a:gd name="T5" fmla="*/ 83 h 83"/>
                <a:gd name="T6" fmla="*/ 43 w 43"/>
                <a:gd name="T7" fmla="*/ 43 h 83"/>
                <a:gd name="T8" fmla="*/ 12 w 43"/>
                <a:gd name="T9" fmla="*/ 0 h 83"/>
              </a:gdLst>
              <a:ahLst/>
              <a:cxnLst>
                <a:cxn ang="0">
                  <a:pos x="T0" y="T1"/>
                </a:cxn>
                <a:cxn ang="0">
                  <a:pos x="T2" y="T3"/>
                </a:cxn>
                <a:cxn ang="0">
                  <a:pos x="T4" y="T5"/>
                </a:cxn>
                <a:cxn ang="0">
                  <a:pos x="T6" y="T7"/>
                </a:cxn>
                <a:cxn ang="0">
                  <a:pos x="T8" y="T9"/>
                </a:cxn>
              </a:cxnLst>
              <a:rect l="0" t="0" r="r" b="b"/>
              <a:pathLst>
                <a:path w="43" h="83">
                  <a:moveTo>
                    <a:pt x="12" y="0"/>
                  </a:moveTo>
                  <a:cubicBezTo>
                    <a:pt x="5" y="10"/>
                    <a:pt x="0" y="23"/>
                    <a:pt x="0" y="38"/>
                  </a:cubicBezTo>
                  <a:cubicBezTo>
                    <a:pt x="0" y="56"/>
                    <a:pt x="7" y="71"/>
                    <a:pt x="18" y="83"/>
                  </a:cubicBezTo>
                  <a:cubicBezTo>
                    <a:pt x="33" y="75"/>
                    <a:pt x="43" y="60"/>
                    <a:pt x="43" y="43"/>
                  </a:cubicBezTo>
                  <a:cubicBezTo>
                    <a:pt x="43" y="23"/>
                    <a:pt x="30" y="6"/>
                    <a:pt x="12"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1" name="Freeform 101"/>
            <p:cNvSpPr>
              <a:spLocks/>
            </p:cNvSpPr>
            <p:nvPr/>
          </p:nvSpPr>
          <p:spPr bwMode="auto">
            <a:xfrm>
              <a:off x="6977063" y="-273050"/>
              <a:ext cx="762000" cy="490538"/>
            </a:xfrm>
            <a:custGeom>
              <a:avLst/>
              <a:gdLst>
                <a:gd name="T0" fmla="*/ 71 w 203"/>
                <a:gd name="T1" fmla="*/ 0 h 131"/>
                <a:gd name="T2" fmla="*/ 80 w 203"/>
                <a:gd name="T3" fmla="*/ 0 h 131"/>
                <a:gd name="T4" fmla="*/ 144 w 203"/>
                <a:gd name="T5" fmla="*/ 36 h 131"/>
                <a:gd name="T6" fmla="*/ 148 w 203"/>
                <a:gd name="T7" fmla="*/ 36 h 131"/>
                <a:gd name="T8" fmla="*/ 203 w 203"/>
                <a:gd name="T9" fmla="*/ 86 h 131"/>
                <a:gd name="T10" fmla="*/ 148 w 203"/>
                <a:gd name="T11" fmla="*/ 131 h 131"/>
                <a:gd name="T12" fmla="*/ 71 w 203"/>
                <a:gd name="T13" fmla="*/ 131 h 131"/>
                <a:gd name="T14" fmla="*/ 0 w 203"/>
                <a:gd name="T15" fmla="*/ 65 h 131"/>
                <a:gd name="T16" fmla="*/ 71 w 203"/>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131">
                  <a:moveTo>
                    <a:pt x="71" y="0"/>
                  </a:moveTo>
                  <a:cubicBezTo>
                    <a:pt x="80" y="0"/>
                    <a:pt x="80" y="0"/>
                    <a:pt x="80" y="0"/>
                  </a:cubicBezTo>
                  <a:cubicBezTo>
                    <a:pt x="108" y="0"/>
                    <a:pt x="133" y="12"/>
                    <a:pt x="144" y="36"/>
                  </a:cubicBezTo>
                  <a:cubicBezTo>
                    <a:pt x="148" y="36"/>
                    <a:pt x="148" y="36"/>
                    <a:pt x="148" y="36"/>
                  </a:cubicBezTo>
                  <a:cubicBezTo>
                    <a:pt x="176" y="36"/>
                    <a:pt x="203" y="58"/>
                    <a:pt x="203" y="86"/>
                  </a:cubicBezTo>
                  <a:cubicBezTo>
                    <a:pt x="203" y="113"/>
                    <a:pt x="176" y="131"/>
                    <a:pt x="148" y="131"/>
                  </a:cubicBezTo>
                  <a:cubicBezTo>
                    <a:pt x="71" y="131"/>
                    <a:pt x="71" y="131"/>
                    <a:pt x="71" y="131"/>
                  </a:cubicBezTo>
                  <a:cubicBezTo>
                    <a:pt x="32" y="131"/>
                    <a:pt x="0" y="104"/>
                    <a:pt x="0" y="65"/>
                  </a:cubicBezTo>
                  <a:cubicBezTo>
                    <a:pt x="0" y="26"/>
                    <a:pt x="32" y="0"/>
                    <a:pt x="71" y="0"/>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2" name="Freeform 102"/>
            <p:cNvSpPr>
              <a:spLocks/>
            </p:cNvSpPr>
            <p:nvPr/>
          </p:nvSpPr>
          <p:spPr bwMode="auto">
            <a:xfrm>
              <a:off x="7285038" y="-273050"/>
              <a:ext cx="454025" cy="490538"/>
            </a:xfrm>
            <a:custGeom>
              <a:avLst/>
              <a:gdLst>
                <a:gd name="T0" fmla="*/ 66 w 121"/>
                <a:gd name="T1" fmla="*/ 36 h 131"/>
                <a:gd name="T2" fmla="*/ 62 w 121"/>
                <a:gd name="T3" fmla="*/ 36 h 131"/>
                <a:gd name="T4" fmla="*/ 0 w 121"/>
                <a:gd name="T5" fmla="*/ 0 h 131"/>
                <a:gd name="T6" fmla="*/ 0 w 121"/>
                <a:gd name="T7" fmla="*/ 131 h 131"/>
                <a:gd name="T8" fmla="*/ 66 w 121"/>
                <a:gd name="T9" fmla="*/ 131 h 131"/>
                <a:gd name="T10" fmla="*/ 121 w 121"/>
                <a:gd name="T11" fmla="*/ 86 h 131"/>
                <a:gd name="T12" fmla="*/ 66 w 121"/>
                <a:gd name="T13" fmla="*/ 36 h 131"/>
              </a:gdLst>
              <a:ahLst/>
              <a:cxnLst>
                <a:cxn ang="0">
                  <a:pos x="T0" y="T1"/>
                </a:cxn>
                <a:cxn ang="0">
                  <a:pos x="T2" y="T3"/>
                </a:cxn>
                <a:cxn ang="0">
                  <a:pos x="T4" y="T5"/>
                </a:cxn>
                <a:cxn ang="0">
                  <a:pos x="T6" y="T7"/>
                </a:cxn>
                <a:cxn ang="0">
                  <a:pos x="T8" y="T9"/>
                </a:cxn>
                <a:cxn ang="0">
                  <a:pos x="T10" y="T11"/>
                </a:cxn>
                <a:cxn ang="0">
                  <a:pos x="T12" y="T13"/>
                </a:cxn>
              </a:cxnLst>
              <a:rect l="0" t="0" r="r" b="b"/>
              <a:pathLst>
                <a:path w="121" h="131">
                  <a:moveTo>
                    <a:pt x="66" y="36"/>
                  </a:moveTo>
                  <a:cubicBezTo>
                    <a:pt x="62" y="36"/>
                    <a:pt x="62" y="36"/>
                    <a:pt x="62" y="36"/>
                  </a:cubicBezTo>
                  <a:cubicBezTo>
                    <a:pt x="51" y="13"/>
                    <a:pt x="28" y="1"/>
                    <a:pt x="0" y="0"/>
                  </a:cubicBezTo>
                  <a:cubicBezTo>
                    <a:pt x="0" y="131"/>
                    <a:pt x="0" y="131"/>
                    <a:pt x="0" y="131"/>
                  </a:cubicBezTo>
                  <a:cubicBezTo>
                    <a:pt x="66" y="131"/>
                    <a:pt x="66" y="131"/>
                    <a:pt x="66" y="131"/>
                  </a:cubicBezTo>
                  <a:cubicBezTo>
                    <a:pt x="94" y="131"/>
                    <a:pt x="121" y="113"/>
                    <a:pt x="121" y="86"/>
                  </a:cubicBezTo>
                  <a:cubicBezTo>
                    <a:pt x="121" y="58"/>
                    <a:pt x="94" y="36"/>
                    <a:pt x="66" y="3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3" name="Oval 103"/>
            <p:cNvSpPr>
              <a:spLocks noChangeArrowheads="1"/>
            </p:cNvSpPr>
            <p:nvPr/>
          </p:nvSpPr>
          <p:spPr bwMode="auto">
            <a:xfrm>
              <a:off x="4335463" y="439738"/>
              <a:ext cx="188913" cy="19050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4" name="Freeform 104"/>
            <p:cNvSpPr>
              <a:spLocks/>
            </p:cNvSpPr>
            <p:nvPr/>
          </p:nvSpPr>
          <p:spPr bwMode="auto">
            <a:xfrm>
              <a:off x="4395788" y="488950"/>
              <a:ext cx="68263" cy="93663"/>
            </a:xfrm>
            <a:custGeom>
              <a:avLst/>
              <a:gdLst>
                <a:gd name="T0" fmla="*/ 18 w 18"/>
                <a:gd name="T1" fmla="*/ 16 h 25"/>
                <a:gd name="T2" fmla="*/ 9 w 18"/>
                <a:gd name="T3" fmla="*/ 25 h 25"/>
                <a:gd name="T4" fmla="*/ 0 w 18"/>
                <a:gd name="T5" fmla="*/ 16 h 25"/>
                <a:gd name="T6" fmla="*/ 9 w 18"/>
                <a:gd name="T7" fmla="*/ 0 h 25"/>
                <a:gd name="T8" fmla="*/ 18 w 18"/>
                <a:gd name="T9" fmla="*/ 16 h 25"/>
              </a:gdLst>
              <a:ahLst/>
              <a:cxnLst>
                <a:cxn ang="0">
                  <a:pos x="T0" y="T1"/>
                </a:cxn>
                <a:cxn ang="0">
                  <a:pos x="T2" y="T3"/>
                </a:cxn>
                <a:cxn ang="0">
                  <a:pos x="T4" y="T5"/>
                </a:cxn>
                <a:cxn ang="0">
                  <a:pos x="T6" y="T7"/>
                </a:cxn>
                <a:cxn ang="0">
                  <a:pos x="T8" y="T9"/>
                </a:cxn>
              </a:cxnLst>
              <a:rect l="0" t="0" r="r" b="b"/>
              <a:pathLst>
                <a:path w="18" h="25">
                  <a:moveTo>
                    <a:pt x="18" y="16"/>
                  </a:moveTo>
                  <a:cubicBezTo>
                    <a:pt x="18" y="21"/>
                    <a:pt x="14" y="25"/>
                    <a:pt x="9" y="25"/>
                  </a:cubicBezTo>
                  <a:cubicBezTo>
                    <a:pt x="4" y="25"/>
                    <a:pt x="0" y="21"/>
                    <a:pt x="0" y="16"/>
                  </a:cubicBezTo>
                  <a:cubicBezTo>
                    <a:pt x="0" y="11"/>
                    <a:pt x="9" y="0"/>
                    <a:pt x="9" y="0"/>
                  </a:cubicBezTo>
                  <a:cubicBezTo>
                    <a:pt x="9" y="0"/>
                    <a:pt x="18" y="11"/>
                    <a:pt x="18" y="1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5" name="Oval 105"/>
            <p:cNvSpPr>
              <a:spLocks noChangeArrowheads="1"/>
            </p:cNvSpPr>
            <p:nvPr/>
          </p:nvSpPr>
          <p:spPr bwMode="auto">
            <a:xfrm>
              <a:off x="4516438" y="161925"/>
              <a:ext cx="250825" cy="24765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6" name="Freeform 106"/>
            <p:cNvSpPr>
              <a:spLocks/>
            </p:cNvSpPr>
            <p:nvPr/>
          </p:nvSpPr>
          <p:spPr bwMode="auto">
            <a:xfrm>
              <a:off x="4587875" y="214313"/>
              <a:ext cx="109538" cy="142875"/>
            </a:xfrm>
            <a:custGeom>
              <a:avLst/>
              <a:gdLst>
                <a:gd name="T0" fmla="*/ 15 w 29"/>
                <a:gd name="T1" fmla="*/ 0 h 38"/>
                <a:gd name="T2" fmla="*/ 0 w 29"/>
                <a:gd name="T3" fmla="*/ 23 h 38"/>
                <a:gd name="T4" fmla="*/ 12 w 29"/>
                <a:gd name="T5" fmla="*/ 38 h 38"/>
                <a:gd name="T6" fmla="*/ 15 w 29"/>
                <a:gd name="T7" fmla="*/ 12 h 38"/>
                <a:gd name="T8" fmla="*/ 17 w 29"/>
                <a:gd name="T9" fmla="*/ 38 h 38"/>
                <a:gd name="T10" fmla="*/ 29 w 29"/>
                <a:gd name="T11" fmla="*/ 23 h 38"/>
                <a:gd name="T12" fmla="*/ 15 w 29"/>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15" y="0"/>
                  </a:moveTo>
                  <a:cubicBezTo>
                    <a:pt x="15" y="0"/>
                    <a:pt x="0" y="9"/>
                    <a:pt x="0" y="23"/>
                  </a:cubicBezTo>
                  <a:cubicBezTo>
                    <a:pt x="0" y="33"/>
                    <a:pt x="8" y="36"/>
                    <a:pt x="12" y="38"/>
                  </a:cubicBezTo>
                  <a:cubicBezTo>
                    <a:pt x="15" y="12"/>
                    <a:pt x="15" y="12"/>
                    <a:pt x="15" y="12"/>
                  </a:cubicBezTo>
                  <a:cubicBezTo>
                    <a:pt x="17" y="38"/>
                    <a:pt x="17" y="38"/>
                    <a:pt x="17" y="38"/>
                  </a:cubicBezTo>
                  <a:cubicBezTo>
                    <a:pt x="21" y="36"/>
                    <a:pt x="29" y="33"/>
                    <a:pt x="29" y="23"/>
                  </a:cubicBezTo>
                  <a:cubicBezTo>
                    <a:pt x="29" y="9"/>
                    <a:pt x="15" y="0"/>
                    <a:pt x="15"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7" name="Oval 107"/>
            <p:cNvSpPr>
              <a:spLocks noChangeArrowheads="1"/>
            </p:cNvSpPr>
            <p:nvPr/>
          </p:nvSpPr>
          <p:spPr bwMode="auto">
            <a:xfrm>
              <a:off x="6962775" y="-720725"/>
              <a:ext cx="225425" cy="225425"/>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8" name="Oval 108"/>
            <p:cNvSpPr>
              <a:spLocks noChangeArrowheads="1"/>
            </p:cNvSpPr>
            <p:nvPr/>
          </p:nvSpPr>
          <p:spPr bwMode="auto">
            <a:xfrm>
              <a:off x="7037388" y="-644525"/>
              <a:ext cx="79375" cy="77788"/>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9" name="Oval 109"/>
            <p:cNvSpPr>
              <a:spLocks noChangeArrowheads="1"/>
            </p:cNvSpPr>
            <p:nvPr/>
          </p:nvSpPr>
          <p:spPr bwMode="auto">
            <a:xfrm>
              <a:off x="7062788" y="-674688"/>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0" name="Freeform 110"/>
            <p:cNvSpPr>
              <a:spLocks/>
            </p:cNvSpPr>
            <p:nvPr/>
          </p:nvSpPr>
          <p:spPr bwMode="auto">
            <a:xfrm>
              <a:off x="7026275" y="-655638"/>
              <a:ext cx="22225" cy="22225"/>
            </a:xfrm>
            <a:custGeom>
              <a:avLst/>
              <a:gdLst>
                <a:gd name="T0" fmla="*/ 5 w 6"/>
                <a:gd name="T1" fmla="*/ 1 h 6"/>
                <a:gd name="T2" fmla="*/ 5 w 6"/>
                <a:gd name="T3" fmla="*/ 5 h 6"/>
                <a:gd name="T4" fmla="*/ 1 w 6"/>
                <a:gd name="T5" fmla="*/ 5 h 6"/>
                <a:gd name="T6" fmla="*/ 1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6" y="4"/>
                    <a:pt x="5" y="5"/>
                  </a:cubicBezTo>
                  <a:cubicBezTo>
                    <a:pt x="4" y="6"/>
                    <a:pt x="2" y="6"/>
                    <a:pt x="1" y="5"/>
                  </a:cubicBezTo>
                  <a:cubicBezTo>
                    <a:pt x="0" y="4"/>
                    <a:pt x="0" y="2"/>
                    <a:pt x="1" y="1"/>
                  </a:cubicBezTo>
                  <a:cubicBezTo>
                    <a:pt x="2" y="0"/>
                    <a:pt x="4" y="0"/>
                    <a:pt x="5" y="1"/>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1" name="Oval 111"/>
            <p:cNvSpPr>
              <a:spLocks noChangeArrowheads="1"/>
            </p:cNvSpPr>
            <p:nvPr/>
          </p:nvSpPr>
          <p:spPr bwMode="auto">
            <a:xfrm>
              <a:off x="7010400" y="-619125"/>
              <a:ext cx="19050"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2" name="Freeform 112"/>
            <p:cNvSpPr>
              <a:spLocks/>
            </p:cNvSpPr>
            <p:nvPr/>
          </p:nvSpPr>
          <p:spPr bwMode="auto">
            <a:xfrm>
              <a:off x="7026275" y="-581025"/>
              <a:ext cx="22225" cy="25400"/>
            </a:xfrm>
            <a:custGeom>
              <a:avLst/>
              <a:gdLst>
                <a:gd name="T0" fmla="*/ 1 w 6"/>
                <a:gd name="T1" fmla="*/ 2 h 7"/>
                <a:gd name="T2" fmla="*/ 5 w 6"/>
                <a:gd name="T3" fmla="*/ 2 h 7"/>
                <a:gd name="T4" fmla="*/ 5 w 6"/>
                <a:gd name="T5" fmla="*/ 6 h 7"/>
                <a:gd name="T6" fmla="*/ 1 w 6"/>
                <a:gd name="T7" fmla="*/ 6 h 7"/>
                <a:gd name="T8" fmla="*/ 1 w 6"/>
                <a:gd name="T9" fmla="*/ 2 h 7"/>
              </a:gdLst>
              <a:ahLst/>
              <a:cxnLst>
                <a:cxn ang="0">
                  <a:pos x="T0" y="T1"/>
                </a:cxn>
                <a:cxn ang="0">
                  <a:pos x="T2" y="T3"/>
                </a:cxn>
                <a:cxn ang="0">
                  <a:pos x="T4" y="T5"/>
                </a:cxn>
                <a:cxn ang="0">
                  <a:pos x="T6" y="T7"/>
                </a:cxn>
                <a:cxn ang="0">
                  <a:pos x="T8" y="T9"/>
                </a:cxn>
              </a:cxnLst>
              <a:rect l="0" t="0" r="r" b="b"/>
              <a:pathLst>
                <a:path w="6" h="7">
                  <a:moveTo>
                    <a:pt x="1" y="2"/>
                  </a:moveTo>
                  <a:cubicBezTo>
                    <a:pt x="2" y="0"/>
                    <a:pt x="4" y="0"/>
                    <a:pt x="5" y="2"/>
                  </a:cubicBezTo>
                  <a:cubicBezTo>
                    <a:pt x="6" y="3"/>
                    <a:pt x="6" y="5"/>
                    <a:pt x="5" y="6"/>
                  </a:cubicBezTo>
                  <a:cubicBezTo>
                    <a:pt x="4" y="7"/>
                    <a:pt x="2" y="7"/>
                    <a:pt x="1" y="6"/>
                  </a:cubicBezTo>
                  <a:cubicBezTo>
                    <a:pt x="0" y="5"/>
                    <a:pt x="0" y="3"/>
                    <a:pt x="1" y="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3" name="Oval 113"/>
            <p:cNvSpPr>
              <a:spLocks noChangeArrowheads="1"/>
            </p:cNvSpPr>
            <p:nvPr/>
          </p:nvSpPr>
          <p:spPr bwMode="auto">
            <a:xfrm>
              <a:off x="7062788" y="-561975"/>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4" name="Freeform 114"/>
            <p:cNvSpPr>
              <a:spLocks/>
            </p:cNvSpPr>
            <p:nvPr/>
          </p:nvSpPr>
          <p:spPr bwMode="auto">
            <a:xfrm>
              <a:off x="7100888" y="-581025"/>
              <a:ext cx="26988" cy="25400"/>
            </a:xfrm>
            <a:custGeom>
              <a:avLst/>
              <a:gdLst>
                <a:gd name="T0" fmla="*/ 2 w 7"/>
                <a:gd name="T1" fmla="*/ 6 h 7"/>
                <a:gd name="T2" fmla="*/ 2 w 7"/>
                <a:gd name="T3" fmla="*/ 2 h 7"/>
                <a:gd name="T4" fmla="*/ 6 w 7"/>
                <a:gd name="T5" fmla="*/ 2 h 7"/>
                <a:gd name="T6" fmla="*/ 6 w 7"/>
                <a:gd name="T7" fmla="*/ 6 h 7"/>
                <a:gd name="T8" fmla="*/ 2 w 7"/>
                <a:gd name="T9" fmla="*/ 6 h 7"/>
              </a:gdLst>
              <a:ahLst/>
              <a:cxnLst>
                <a:cxn ang="0">
                  <a:pos x="T0" y="T1"/>
                </a:cxn>
                <a:cxn ang="0">
                  <a:pos x="T2" y="T3"/>
                </a:cxn>
                <a:cxn ang="0">
                  <a:pos x="T4" y="T5"/>
                </a:cxn>
                <a:cxn ang="0">
                  <a:pos x="T6" y="T7"/>
                </a:cxn>
                <a:cxn ang="0">
                  <a:pos x="T8" y="T9"/>
                </a:cxn>
              </a:cxnLst>
              <a:rect l="0" t="0" r="r" b="b"/>
              <a:pathLst>
                <a:path w="7" h="7">
                  <a:moveTo>
                    <a:pt x="2" y="6"/>
                  </a:moveTo>
                  <a:cubicBezTo>
                    <a:pt x="0" y="5"/>
                    <a:pt x="0" y="3"/>
                    <a:pt x="2" y="2"/>
                  </a:cubicBezTo>
                  <a:cubicBezTo>
                    <a:pt x="3" y="0"/>
                    <a:pt x="5" y="0"/>
                    <a:pt x="6" y="2"/>
                  </a:cubicBezTo>
                  <a:cubicBezTo>
                    <a:pt x="7" y="3"/>
                    <a:pt x="7" y="5"/>
                    <a:pt x="6" y="6"/>
                  </a:cubicBezTo>
                  <a:cubicBezTo>
                    <a:pt x="5" y="7"/>
                    <a:pt x="3" y="7"/>
                    <a:pt x="2" y="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5" name="Oval 115"/>
            <p:cNvSpPr>
              <a:spLocks noChangeArrowheads="1"/>
            </p:cNvSpPr>
            <p:nvPr/>
          </p:nvSpPr>
          <p:spPr bwMode="auto">
            <a:xfrm>
              <a:off x="7119938" y="-619125"/>
              <a:ext cx="22225"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6" name="Freeform 116"/>
            <p:cNvSpPr>
              <a:spLocks/>
            </p:cNvSpPr>
            <p:nvPr/>
          </p:nvSpPr>
          <p:spPr bwMode="auto">
            <a:xfrm>
              <a:off x="7100888" y="-655638"/>
              <a:ext cx="26988" cy="22225"/>
            </a:xfrm>
            <a:custGeom>
              <a:avLst/>
              <a:gdLst>
                <a:gd name="T0" fmla="*/ 6 w 7"/>
                <a:gd name="T1" fmla="*/ 5 h 6"/>
                <a:gd name="T2" fmla="*/ 2 w 7"/>
                <a:gd name="T3" fmla="*/ 5 h 6"/>
                <a:gd name="T4" fmla="*/ 2 w 7"/>
                <a:gd name="T5" fmla="*/ 1 h 6"/>
                <a:gd name="T6" fmla="*/ 6 w 7"/>
                <a:gd name="T7" fmla="*/ 1 h 6"/>
                <a:gd name="T8" fmla="*/ 6 w 7"/>
                <a:gd name="T9" fmla="*/ 5 h 6"/>
              </a:gdLst>
              <a:ahLst/>
              <a:cxnLst>
                <a:cxn ang="0">
                  <a:pos x="T0" y="T1"/>
                </a:cxn>
                <a:cxn ang="0">
                  <a:pos x="T2" y="T3"/>
                </a:cxn>
                <a:cxn ang="0">
                  <a:pos x="T4" y="T5"/>
                </a:cxn>
                <a:cxn ang="0">
                  <a:pos x="T6" y="T7"/>
                </a:cxn>
                <a:cxn ang="0">
                  <a:pos x="T8" y="T9"/>
                </a:cxn>
              </a:cxnLst>
              <a:rect l="0" t="0" r="r" b="b"/>
              <a:pathLst>
                <a:path w="7" h="6">
                  <a:moveTo>
                    <a:pt x="6" y="5"/>
                  </a:moveTo>
                  <a:cubicBezTo>
                    <a:pt x="5" y="6"/>
                    <a:pt x="3" y="6"/>
                    <a:pt x="2" y="5"/>
                  </a:cubicBezTo>
                  <a:cubicBezTo>
                    <a:pt x="0" y="4"/>
                    <a:pt x="0" y="2"/>
                    <a:pt x="2" y="1"/>
                  </a:cubicBezTo>
                  <a:cubicBezTo>
                    <a:pt x="3" y="0"/>
                    <a:pt x="5" y="0"/>
                    <a:pt x="6" y="1"/>
                  </a:cubicBezTo>
                  <a:cubicBezTo>
                    <a:pt x="7" y="2"/>
                    <a:pt x="7" y="4"/>
                    <a:pt x="6" y="5"/>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graphicFrame>
        <p:nvGraphicFramePr>
          <p:cNvPr id="14" name="图表 13"/>
          <p:cNvGraphicFramePr/>
          <p:nvPr>
            <p:extLst>
              <p:ext uri="{D42A27DB-BD31-4B8C-83A1-F6EECF244321}">
                <p14:modId xmlns:p14="http://schemas.microsoft.com/office/powerpoint/2010/main" xmlns="" val="1856053338"/>
              </p:ext>
            </p:extLst>
          </p:nvPr>
        </p:nvGraphicFramePr>
        <p:xfrm>
          <a:off x="2232211" y="1785166"/>
          <a:ext cx="7026835" cy="402714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783405360"/>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down)">
                                      <p:cBhvr>
                                        <p:cTn id="21" dur="500"/>
                                        <p:tgtEl>
                                          <p:spTgt spid="14">
                                            <p:graphicEl>
                                              <a:chart seriesIdx="-3" categoryIdx="-3" bldStep="gridLegend"/>
                                            </p:graphicEl>
                                          </p:spTgt>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down)">
                                      <p:cBhvr>
                                        <p:cTn id="25" dur="500"/>
                                        <p:tgtEl>
                                          <p:spTgt spid="14">
                                            <p:graphicEl>
                                              <a:chart seriesIdx="0" categoryIdx="-4" bldStep="series"/>
                                            </p:graphicEl>
                                          </p:spTgt>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14">
                                            <p:graphicEl>
                                              <a:chart seriesIdx="1" categoryIdx="-4" bldStep="series"/>
                                            </p:graphicEl>
                                          </p:spTgt>
                                        </p:tgtEl>
                                        <p:attrNameLst>
                                          <p:attrName>style.visibility</p:attrName>
                                        </p:attrNameLst>
                                      </p:cBhvr>
                                      <p:to>
                                        <p:strVal val="visible"/>
                                      </p:to>
                                    </p:set>
                                    <p:animEffect transition="in" filter="wipe(down)">
                                      <p:cBhvr>
                                        <p:cTn id="29" dur="500"/>
                                        <p:tgtEl>
                                          <p:spTgt spid="14">
                                            <p:graphicEl>
                                              <a:chart seriesIdx="1" categoryIdx="-4" bldStep="series"/>
                                            </p:graphicEl>
                                          </p:spTgt>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4">
                                            <p:graphicEl>
                                              <a:chart seriesIdx="2" categoryIdx="-4" bldStep="series"/>
                                            </p:graphicEl>
                                          </p:spTgt>
                                        </p:tgtEl>
                                        <p:attrNameLst>
                                          <p:attrName>style.visibility</p:attrName>
                                        </p:attrNameLst>
                                      </p:cBhvr>
                                      <p:to>
                                        <p:strVal val="visible"/>
                                      </p:to>
                                    </p:set>
                                    <p:animEffect transition="in" filter="wipe(down)">
                                      <p:cBhvr>
                                        <p:cTn id="33" dur="500"/>
                                        <p:tgtEl>
                                          <p:spTgt spid="14">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3" grpId="0"/>
      <p:bldGraphic spid="14" grpId="0" uiExpand="1">
        <p:bldSub>
          <a:bldChart bld="series"/>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直角三角形 19"/>
          <p:cNvSpPr/>
          <p:nvPr/>
        </p:nvSpPr>
        <p:spPr>
          <a:xfrm rot="5400000">
            <a:off x="6106528" y="1168203"/>
            <a:ext cx="141091" cy="114937"/>
          </a:xfrm>
          <a:prstGeom prst="rtTriangle">
            <a:avLst/>
          </a:prstGeom>
          <a:solidFill>
            <a:srgbClr val="3BA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sp>
        <p:nvSpPr>
          <p:cNvPr id="2" name="Rectangle 5"/>
          <p:cNvSpPr>
            <a:spLocks noChangeAspect="1" noChangeArrowheads="1"/>
          </p:cNvSpPr>
          <p:nvPr/>
        </p:nvSpPr>
        <p:spPr bwMode="auto">
          <a:xfrm>
            <a:off x="-3416" y="-14827"/>
            <a:ext cx="12206287" cy="1169953"/>
          </a:xfrm>
          <a:prstGeom prst="rect">
            <a:avLst/>
          </a:prstGeom>
          <a:solidFill>
            <a:srgbClr val="93BF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9" name="矩形 18"/>
          <p:cNvSpPr/>
          <p:nvPr/>
        </p:nvSpPr>
        <p:spPr>
          <a:xfrm>
            <a:off x="788378" y="-42861"/>
            <a:ext cx="5331229" cy="1339078"/>
          </a:xfrm>
          <a:prstGeom prst="rect">
            <a:avLst/>
          </a:prstGeom>
          <a:solidFill>
            <a:srgbClr val="5D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迷你简粗倩" panose="03000509000000000000" pitchFamily="65" charset="-122"/>
            </a:endParaRPr>
          </a:p>
        </p:txBody>
      </p:sp>
      <p:grpSp>
        <p:nvGrpSpPr>
          <p:cNvPr id="16" name="组合 15"/>
          <p:cNvGrpSpPr>
            <a:grpSpLocks noChangeAspect="1"/>
          </p:cNvGrpSpPr>
          <p:nvPr/>
        </p:nvGrpSpPr>
        <p:grpSpPr>
          <a:xfrm>
            <a:off x="10493204" y="4827777"/>
            <a:ext cx="1441843" cy="1692000"/>
            <a:chOff x="4335463" y="-1835150"/>
            <a:chExt cx="3403600" cy="3994150"/>
          </a:xfrm>
        </p:grpSpPr>
        <p:sp>
          <p:nvSpPr>
            <p:cNvPr id="17" name="Oval 9"/>
            <p:cNvSpPr>
              <a:spLocks noChangeArrowheads="1"/>
            </p:cNvSpPr>
            <p:nvPr/>
          </p:nvSpPr>
          <p:spPr bwMode="auto">
            <a:xfrm>
              <a:off x="4568825" y="-735013"/>
              <a:ext cx="2900363" cy="2894013"/>
            </a:xfrm>
            <a:prstGeom prst="ellipse">
              <a:avLst/>
            </a:prstGeom>
            <a:solidFill>
              <a:srgbClr val="6BC9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8" name="Freeform 10"/>
            <p:cNvSpPr>
              <a:spLocks/>
            </p:cNvSpPr>
            <p:nvPr/>
          </p:nvSpPr>
          <p:spPr bwMode="auto">
            <a:xfrm>
              <a:off x="4906963" y="1377950"/>
              <a:ext cx="203200" cy="450850"/>
            </a:xfrm>
            <a:custGeom>
              <a:avLst/>
              <a:gdLst>
                <a:gd name="T0" fmla="*/ 53 w 54"/>
                <a:gd name="T1" fmla="*/ 111 h 120"/>
                <a:gd name="T2" fmla="*/ 49 w 54"/>
                <a:gd name="T3" fmla="*/ 119 h 120"/>
                <a:gd name="T4" fmla="*/ 40 w 54"/>
                <a:gd name="T5" fmla="*/ 115 h 120"/>
                <a:gd name="T6" fmla="*/ 1 w 54"/>
                <a:gd name="T7" fmla="*/ 10 h 120"/>
                <a:gd name="T8" fmla="*/ 5 w 54"/>
                <a:gd name="T9" fmla="*/ 1 h 120"/>
                <a:gd name="T10" fmla="*/ 14 w 54"/>
                <a:gd name="T11" fmla="*/ 5 h 120"/>
                <a:gd name="T12" fmla="*/ 53 w 54"/>
                <a:gd name="T13" fmla="*/ 111 h 120"/>
              </a:gdLst>
              <a:ahLst/>
              <a:cxnLst>
                <a:cxn ang="0">
                  <a:pos x="T0" y="T1"/>
                </a:cxn>
                <a:cxn ang="0">
                  <a:pos x="T2" y="T3"/>
                </a:cxn>
                <a:cxn ang="0">
                  <a:pos x="T4" y="T5"/>
                </a:cxn>
                <a:cxn ang="0">
                  <a:pos x="T6" y="T7"/>
                </a:cxn>
                <a:cxn ang="0">
                  <a:pos x="T8" y="T9"/>
                </a:cxn>
                <a:cxn ang="0">
                  <a:pos x="T10" y="T11"/>
                </a:cxn>
                <a:cxn ang="0">
                  <a:pos x="T12" y="T13"/>
                </a:cxn>
              </a:cxnLst>
              <a:rect l="0" t="0" r="r" b="b"/>
              <a:pathLst>
                <a:path w="54" h="120">
                  <a:moveTo>
                    <a:pt x="53" y="111"/>
                  </a:moveTo>
                  <a:cubicBezTo>
                    <a:pt x="54" y="114"/>
                    <a:pt x="52" y="118"/>
                    <a:pt x="49" y="119"/>
                  </a:cubicBezTo>
                  <a:cubicBezTo>
                    <a:pt x="45" y="120"/>
                    <a:pt x="41" y="119"/>
                    <a:pt x="40" y="115"/>
                  </a:cubicBezTo>
                  <a:cubicBezTo>
                    <a:pt x="1" y="10"/>
                    <a:pt x="1" y="10"/>
                    <a:pt x="1" y="10"/>
                  </a:cubicBezTo>
                  <a:cubicBezTo>
                    <a:pt x="0" y="6"/>
                    <a:pt x="2" y="2"/>
                    <a:pt x="5" y="1"/>
                  </a:cubicBezTo>
                  <a:cubicBezTo>
                    <a:pt x="9" y="0"/>
                    <a:pt x="13" y="1"/>
                    <a:pt x="14" y="5"/>
                  </a:cubicBezTo>
                  <a:lnTo>
                    <a:pt x="53" y="111"/>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1" name="Freeform 11"/>
            <p:cNvSpPr>
              <a:spLocks/>
            </p:cNvSpPr>
            <p:nvPr/>
          </p:nvSpPr>
          <p:spPr bwMode="auto">
            <a:xfrm>
              <a:off x="4821238" y="1130300"/>
              <a:ext cx="409575" cy="596900"/>
            </a:xfrm>
            <a:custGeom>
              <a:avLst/>
              <a:gdLst>
                <a:gd name="T0" fmla="*/ 0 w 258"/>
                <a:gd name="T1" fmla="*/ 376 h 376"/>
                <a:gd name="T2" fmla="*/ 9 w 258"/>
                <a:gd name="T3" fmla="*/ 0 h 376"/>
                <a:gd name="T4" fmla="*/ 258 w 258"/>
                <a:gd name="T5" fmla="*/ 281 h 376"/>
                <a:gd name="T6" fmla="*/ 0 w 258"/>
                <a:gd name="T7" fmla="*/ 376 h 376"/>
              </a:gdLst>
              <a:ahLst/>
              <a:cxnLst>
                <a:cxn ang="0">
                  <a:pos x="T0" y="T1"/>
                </a:cxn>
                <a:cxn ang="0">
                  <a:pos x="T2" y="T3"/>
                </a:cxn>
                <a:cxn ang="0">
                  <a:pos x="T4" y="T5"/>
                </a:cxn>
                <a:cxn ang="0">
                  <a:pos x="T6" y="T7"/>
                </a:cxn>
              </a:cxnLst>
              <a:rect l="0" t="0" r="r" b="b"/>
              <a:pathLst>
                <a:path w="258" h="376">
                  <a:moveTo>
                    <a:pt x="0" y="376"/>
                  </a:moveTo>
                  <a:lnTo>
                    <a:pt x="9" y="0"/>
                  </a:lnTo>
                  <a:lnTo>
                    <a:pt x="258" y="281"/>
                  </a:lnTo>
                  <a:lnTo>
                    <a:pt x="0" y="376"/>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2" name="Freeform 12"/>
            <p:cNvSpPr>
              <a:spLocks/>
            </p:cNvSpPr>
            <p:nvPr/>
          </p:nvSpPr>
          <p:spPr bwMode="auto">
            <a:xfrm>
              <a:off x="4835525" y="1130300"/>
              <a:ext cx="395288" cy="522288"/>
            </a:xfrm>
            <a:custGeom>
              <a:avLst/>
              <a:gdLst>
                <a:gd name="T0" fmla="*/ 0 w 249"/>
                <a:gd name="T1" fmla="*/ 0 h 329"/>
                <a:gd name="T2" fmla="*/ 121 w 249"/>
                <a:gd name="T3" fmla="*/ 329 h 329"/>
                <a:gd name="T4" fmla="*/ 249 w 249"/>
                <a:gd name="T5" fmla="*/ 281 h 329"/>
                <a:gd name="T6" fmla="*/ 0 w 249"/>
                <a:gd name="T7" fmla="*/ 0 h 329"/>
              </a:gdLst>
              <a:ahLst/>
              <a:cxnLst>
                <a:cxn ang="0">
                  <a:pos x="T0" y="T1"/>
                </a:cxn>
                <a:cxn ang="0">
                  <a:pos x="T2" y="T3"/>
                </a:cxn>
                <a:cxn ang="0">
                  <a:pos x="T4" y="T5"/>
                </a:cxn>
                <a:cxn ang="0">
                  <a:pos x="T6" y="T7"/>
                </a:cxn>
              </a:cxnLst>
              <a:rect l="0" t="0" r="r" b="b"/>
              <a:pathLst>
                <a:path w="249" h="329">
                  <a:moveTo>
                    <a:pt x="0" y="0"/>
                  </a:moveTo>
                  <a:lnTo>
                    <a:pt x="121" y="329"/>
                  </a:lnTo>
                  <a:lnTo>
                    <a:pt x="249" y="281"/>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3" name="Freeform 13"/>
            <p:cNvSpPr>
              <a:spLocks/>
            </p:cNvSpPr>
            <p:nvPr/>
          </p:nvSpPr>
          <p:spPr bwMode="auto">
            <a:xfrm>
              <a:off x="4640263" y="1592263"/>
              <a:ext cx="296863" cy="377825"/>
            </a:xfrm>
            <a:custGeom>
              <a:avLst/>
              <a:gdLst>
                <a:gd name="T0" fmla="*/ 77 w 79"/>
                <a:gd name="T1" fmla="*/ 90 h 101"/>
                <a:gd name="T2" fmla="*/ 76 w 79"/>
                <a:gd name="T3" fmla="*/ 99 h 101"/>
                <a:gd name="T4" fmla="*/ 67 w 79"/>
                <a:gd name="T5" fmla="*/ 98 h 101"/>
                <a:gd name="T6" fmla="*/ 2 w 79"/>
                <a:gd name="T7" fmla="*/ 11 h 101"/>
                <a:gd name="T8" fmla="*/ 3 w 79"/>
                <a:gd name="T9" fmla="*/ 2 h 101"/>
                <a:gd name="T10" fmla="*/ 12 w 79"/>
                <a:gd name="T11" fmla="*/ 3 h 101"/>
                <a:gd name="T12" fmla="*/ 77 w 79"/>
                <a:gd name="T13" fmla="*/ 90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77" y="90"/>
                  </a:moveTo>
                  <a:cubicBezTo>
                    <a:pt x="79" y="93"/>
                    <a:pt x="78" y="97"/>
                    <a:pt x="76" y="99"/>
                  </a:cubicBezTo>
                  <a:cubicBezTo>
                    <a:pt x="73" y="101"/>
                    <a:pt x="69" y="101"/>
                    <a:pt x="67" y="98"/>
                  </a:cubicBezTo>
                  <a:cubicBezTo>
                    <a:pt x="2" y="11"/>
                    <a:pt x="2" y="11"/>
                    <a:pt x="2" y="11"/>
                  </a:cubicBezTo>
                  <a:cubicBezTo>
                    <a:pt x="0" y="8"/>
                    <a:pt x="0" y="4"/>
                    <a:pt x="3" y="2"/>
                  </a:cubicBezTo>
                  <a:cubicBezTo>
                    <a:pt x="6" y="0"/>
                    <a:pt x="10" y="0"/>
                    <a:pt x="12" y="3"/>
                  </a:cubicBezTo>
                  <a:lnTo>
                    <a:pt x="77" y="9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4" name="Freeform 14"/>
            <p:cNvSpPr>
              <a:spLocks/>
            </p:cNvSpPr>
            <p:nvPr/>
          </p:nvSpPr>
          <p:spPr bwMode="auto">
            <a:xfrm>
              <a:off x="4557713" y="1474788"/>
              <a:ext cx="387350" cy="436563"/>
            </a:xfrm>
            <a:custGeom>
              <a:avLst/>
              <a:gdLst>
                <a:gd name="T0" fmla="*/ 76 w 244"/>
                <a:gd name="T1" fmla="*/ 275 h 275"/>
                <a:gd name="T2" fmla="*/ 0 w 244"/>
                <a:gd name="T3" fmla="*/ 0 h 275"/>
                <a:gd name="T4" fmla="*/ 244 w 244"/>
                <a:gd name="T5" fmla="*/ 149 h 275"/>
                <a:gd name="T6" fmla="*/ 76 w 244"/>
                <a:gd name="T7" fmla="*/ 275 h 275"/>
              </a:gdLst>
              <a:ahLst/>
              <a:cxnLst>
                <a:cxn ang="0">
                  <a:pos x="T0" y="T1"/>
                </a:cxn>
                <a:cxn ang="0">
                  <a:pos x="T2" y="T3"/>
                </a:cxn>
                <a:cxn ang="0">
                  <a:pos x="T4" y="T5"/>
                </a:cxn>
                <a:cxn ang="0">
                  <a:pos x="T6" y="T7"/>
                </a:cxn>
              </a:cxnLst>
              <a:rect l="0" t="0" r="r" b="b"/>
              <a:pathLst>
                <a:path w="244" h="275">
                  <a:moveTo>
                    <a:pt x="76" y="275"/>
                  </a:moveTo>
                  <a:lnTo>
                    <a:pt x="0" y="0"/>
                  </a:lnTo>
                  <a:lnTo>
                    <a:pt x="244" y="149"/>
                  </a:lnTo>
                  <a:lnTo>
                    <a:pt x="76" y="275"/>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5" name="Freeform 15"/>
            <p:cNvSpPr>
              <a:spLocks/>
            </p:cNvSpPr>
            <p:nvPr/>
          </p:nvSpPr>
          <p:spPr bwMode="auto">
            <a:xfrm>
              <a:off x="4557713" y="1474788"/>
              <a:ext cx="387350" cy="338138"/>
            </a:xfrm>
            <a:custGeom>
              <a:avLst/>
              <a:gdLst>
                <a:gd name="T0" fmla="*/ 0 w 244"/>
                <a:gd name="T1" fmla="*/ 0 h 213"/>
                <a:gd name="T2" fmla="*/ 159 w 244"/>
                <a:gd name="T3" fmla="*/ 213 h 213"/>
                <a:gd name="T4" fmla="*/ 244 w 244"/>
                <a:gd name="T5" fmla="*/ 149 h 213"/>
                <a:gd name="T6" fmla="*/ 0 w 244"/>
                <a:gd name="T7" fmla="*/ 0 h 213"/>
              </a:gdLst>
              <a:ahLst/>
              <a:cxnLst>
                <a:cxn ang="0">
                  <a:pos x="T0" y="T1"/>
                </a:cxn>
                <a:cxn ang="0">
                  <a:pos x="T2" y="T3"/>
                </a:cxn>
                <a:cxn ang="0">
                  <a:pos x="T4" y="T5"/>
                </a:cxn>
                <a:cxn ang="0">
                  <a:pos x="T6" y="T7"/>
                </a:cxn>
              </a:cxnLst>
              <a:rect l="0" t="0" r="r" b="b"/>
              <a:pathLst>
                <a:path w="244" h="213">
                  <a:moveTo>
                    <a:pt x="0" y="0"/>
                  </a:moveTo>
                  <a:lnTo>
                    <a:pt x="159" y="213"/>
                  </a:lnTo>
                  <a:lnTo>
                    <a:pt x="244" y="149"/>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6" name="Freeform 16"/>
            <p:cNvSpPr>
              <a:spLocks/>
            </p:cNvSpPr>
            <p:nvPr/>
          </p:nvSpPr>
          <p:spPr bwMode="auto">
            <a:xfrm>
              <a:off x="6980238" y="1463675"/>
              <a:ext cx="222250" cy="401638"/>
            </a:xfrm>
            <a:custGeom>
              <a:avLst/>
              <a:gdLst>
                <a:gd name="T0" fmla="*/ 12 w 59"/>
                <a:gd name="T1" fmla="*/ 102 h 107"/>
                <a:gd name="T2" fmla="*/ 4 w 59"/>
                <a:gd name="T3" fmla="*/ 105 h 107"/>
                <a:gd name="T4" fmla="*/ 1 w 59"/>
                <a:gd name="T5" fmla="*/ 97 h 107"/>
                <a:gd name="T6" fmla="*/ 46 w 59"/>
                <a:gd name="T7" fmla="*/ 4 h 107"/>
                <a:gd name="T8" fmla="*/ 55 w 59"/>
                <a:gd name="T9" fmla="*/ 1 h 107"/>
                <a:gd name="T10" fmla="*/ 57 w 59"/>
                <a:gd name="T11" fmla="*/ 9 h 107"/>
                <a:gd name="T12" fmla="*/ 12 w 59"/>
                <a:gd name="T13" fmla="*/ 102 h 107"/>
              </a:gdLst>
              <a:ahLst/>
              <a:cxnLst>
                <a:cxn ang="0">
                  <a:pos x="T0" y="T1"/>
                </a:cxn>
                <a:cxn ang="0">
                  <a:pos x="T2" y="T3"/>
                </a:cxn>
                <a:cxn ang="0">
                  <a:pos x="T4" y="T5"/>
                </a:cxn>
                <a:cxn ang="0">
                  <a:pos x="T6" y="T7"/>
                </a:cxn>
                <a:cxn ang="0">
                  <a:pos x="T8" y="T9"/>
                </a:cxn>
                <a:cxn ang="0">
                  <a:pos x="T10" y="T11"/>
                </a:cxn>
                <a:cxn ang="0">
                  <a:pos x="T12" y="T13"/>
                </a:cxn>
              </a:cxnLst>
              <a:rect l="0" t="0" r="r" b="b"/>
              <a:pathLst>
                <a:path w="59" h="107">
                  <a:moveTo>
                    <a:pt x="12" y="102"/>
                  </a:moveTo>
                  <a:cubicBezTo>
                    <a:pt x="11" y="105"/>
                    <a:pt x="7" y="107"/>
                    <a:pt x="4" y="105"/>
                  </a:cubicBezTo>
                  <a:cubicBezTo>
                    <a:pt x="1" y="104"/>
                    <a:pt x="0" y="100"/>
                    <a:pt x="1" y="97"/>
                  </a:cubicBezTo>
                  <a:cubicBezTo>
                    <a:pt x="46" y="4"/>
                    <a:pt x="46" y="4"/>
                    <a:pt x="46" y="4"/>
                  </a:cubicBezTo>
                  <a:cubicBezTo>
                    <a:pt x="48" y="1"/>
                    <a:pt x="52" y="0"/>
                    <a:pt x="55" y="1"/>
                  </a:cubicBezTo>
                  <a:cubicBezTo>
                    <a:pt x="58" y="3"/>
                    <a:pt x="59" y="6"/>
                    <a:pt x="57" y="9"/>
                  </a:cubicBezTo>
                  <a:lnTo>
                    <a:pt x="12" y="102"/>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7" name="Freeform 17"/>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8" name="Freeform 18"/>
            <p:cNvSpPr>
              <a:spLocks/>
            </p:cNvSpPr>
            <p:nvPr/>
          </p:nvSpPr>
          <p:spPr bwMode="auto">
            <a:xfrm>
              <a:off x="6891338" y="1246188"/>
              <a:ext cx="404813" cy="547688"/>
            </a:xfrm>
            <a:custGeom>
              <a:avLst/>
              <a:gdLst>
                <a:gd name="T0" fmla="*/ 0 w 255"/>
                <a:gd name="T1" fmla="*/ 234 h 345"/>
                <a:gd name="T2" fmla="*/ 255 w 255"/>
                <a:gd name="T3" fmla="*/ 0 h 345"/>
                <a:gd name="T4" fmla="*/ 227 w 255"/>
                <a:gd name="T5" fmla="*/ 345 h 345"/>
                <a:gd name="T6" fmla="*/ 0 w 255"/>
                <a:gd name="T7" fmla="*/ 234 h 345"/>
              </a:gdLst>
              <a:ahLst/>
              <a:cxnLst>
                <a:cxn ang="0">
                  <a:pos x="T0" y="T1"/>
                </a:cxn>
                <a:cxn ang="0">
                  <a:pos x="T2" y="T3"/>
                </a:cxn>
                <a:cxn ang="0">
                  <a:pos x="T4" y="T5"/>
                </a:cxn>
                <a:cxn ang="0">
                  <a:pos x="T6" y="T7"/>
                </a:cxn>
              </a:cxnLst>
              <a:rect l="0" t="0" r="r" b="b"/>
              <a:pathLst>
                <a:path w="255" h="345">
                  <a:moveTo>
                    <a:pt x="0" y="234"/>
                  </a:moveTo>
                  <a:lnTo>
                    <a:pt x="255" y="0"/>
                  </a:lnTo>
                  <a:lnTo>
                    <a:pt x="227" y="345"/>
                  </a:lnTo>
                  <a:lnTo>
                    <a:pt x="0" y="23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29" name="Freeform 19"/>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0" name="Freeform 20"/>
            <p:cNvSpPr>
              <a:spLocks/>
            </p:cNvSpPr>
            <p:nvPr/>
          </p:nvSpPr>
          <p:spPr bwMode="auto">
            <a:xfrm>
              <a:off x="7070725" y="1246188"/>
              <a:ext cx="225425" cy="547688"/>
            </a:xfrm>
            <a:custGeom>
              <a:avLst/>
              <a:gdLst>
                <a:gd name="T0" fmla="*/ 142 w 142"/>
                <a:gd name="T1" fmla="*/ 0 h 345"/>
                <a:gd name="T2" fmla="*/ 0 w 142"/>
                <a:gd name="T3" fmla="*/ 289 h 345"/>
                <a:gd name="T4" fmla="*/ 114 w 142"/>
                <a:gd name="T5" fmla="*/ 345 h 345"/>
                <a:gd name="T6" fmla="*/ 142 w 142"/>
                <a:gd name="T7" fmla="*/ 0 h 345"/>
              </a:gdLst>
              <a:ahLst/>
              <a:cxnLst>
                <a:cxn ang="0">
                  <a:pos x="T0" y="T1"/>
                </a:cxn>
                <a:cxn ang="0">
                  <a:pos x="T2" y="T3"/>
                </a:cxn>
                <a:cxn ang="0">
                  <a:pos x="T4" y="T5"/>
                </a:cxn>
                <a:cxn ang="0">
                  <a:pos x="T6" y="T7"/>
                </a:cxn>
              </a:cxnLst>
              <a:rect l="0" t="0" r="r" b="b"/>
              <a:pathLst>
                <a:path w="142" h="345">
                  <a:moveTo>
                    <a:pt x="142" y="0"/>
                  </a:moveTo>
                  <a:lnTo>
                    <a:pt x="0" y="289"/>
                  </a:lnTo>
                  <a:lnTo>
                    <a:pt x="114" y="345"/>
                  </a:lnTo>
                  <a:lnTo>
                    <a:pt x="14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1" name="Freeform 21"/>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2" name="Freeform 22"/>
            <p:cNvSpPr>
              <a:spLocks/>
            </p:cNvSpPr>
            <p:nvPr/>
          </p:nvSpPr>
          <p:spPr bwMode="auto">
            <a:xfrm>
              <a:off x="6240463" y="-284163"/>
              <a:ext cx="217488" cy="2184400"/>
            </a:xfrm>
            <a:custGeom>
              <a:avLst/>
              <a:gdLst>
                <a:gd name="T0" fmla="*/ 137 w 137"/>
                <a:gd name="T1" fmla="*/ 1376 h 1376"/>
                <a:gd name="T2" fmla="*/ 0 w 137"/>
                <a:gd name="T3" fmla="*/ 1376 h 1376"/>
                <a:gd name="T4" fmla="*/ 38 w 137"/>
                <a:gd name="T5" fmla="*/ 0 h 1376"/>
                <a:gd name="T6" fmla="*/ 107 w 137"/>
                <a:gd name="T7" fmla="*/ 0 h 1376"/>
                <a:gd name="T8" fmla="*/ 137 w 137"/>
                <a:gd name="T9" fmla="*/ 1376 h 1376"/>
              </a:gdLst>
              <a:ahLst/>
              <a:cxnLst>
                <a:cxn ang="0">
                  <a:pos x="T0" y="T1"/>
                </a:cxn>
                <a:cxn ang="0">
                  <a:pos x="T2" y="T3"/>
                </a:cxn>
                <a:cxn ang="0">
                  <a:pos x="T4" y="T5"/>
                </a:cxn>
                <a:cxn ang="0">
                  <a:pos x="T6" y="T7"/>
                </a:cxn>
                <a:cxn ang="0">
                  <a:pos x="T8" y="T9"/>
                </a:cxn>
              </a:cxnLst>
              <a:rect l="0" t="0" r="r" b="b"/>
              <a:pathLst>
                <a:path w="137" h="1376">
                  <a:moveTo>
                    <a:pt x="137" y="1376"/>
                  </a:moveTo>
                  <a:lnTo>
                    <a:pt x="0" y="1376"/>
                  </a:lnTo>
                  <a:lnTo>
                    <a:pt x="38" y="0"/>
                  </a:lnTo>
                  <a:lnTo>
                    <a:pt x="107" y="0"/>
                  </a:lnTo>
                  <a:lnTo>
                    <a:pt x="137"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3" name="Freeform 23"/>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4" name="Freeform 24"/>
            <p:cNvSpPr>
              <a:spLocks/>
            </p:cNvSpPr>
            <p:nvPr/>
          </p:nvSpPr>
          <p:spPr bwMode="auto">
            <a:xfrm>
              <a:off x="6353175" y="-284163"/>
              <a:ext cx="104775" cy="2184400"/>
            </a:xfrm>
            <a:custGeom>
              <a:avLst/>
              <a:gdLst>
                <a:gd name="T0" fmla="*/ 0 w 66"/>
                <a:gd name="T1" fmla="*/ 1376 h 1376"/>
                <a:gd name="T2" fmla="*/ 66 w 66"/>
                <a:gd name="T3" fmla="*/ 1376 h 1376"/>
                <a:gd name="T4" fmla="*/ 36 w 66"/>
                <a:gd name="T5" fmla="*/ 0 h 1376"/>
                <a:gd name="T6" fmla="*/ 0 w 66"/>
                <a:gd name="T7" fmla="*/ 0 h 1376"/>
                <a:gd name="T8" fmla="*/ 0 w 66"/>
                <a:gd name="T9" fmla="*/ 1376 h 1376"/>
              </a:gdLst>
              <a:ahLst/>
              <a:cxnLst>
                <a:cxn ang="0">
                  <a:pos x="T0" y="T1"/>
                </a:cxn>
                <a:cxn ang="0">
                  <a:pos x="T2" y="T3"/>
                </a:cxn>
                <a:cxn ang="0">
                  <a:pos x="T4" y="T5"/>
                </a:cxn>
                <a:cxn ang="0">
                  <a:pos x="T6" y="T7"/>
                </a:cxn>
                <a:cxn ang="0">
                  <a:pos x="T8" y="T9"/>
                </a:cxn>
              </a:cxnLst>
              <a:rect l="0" t="0" r="r" b="b"/>
              <a:pathLst>
                <a:path w="66" h="1376">
                  <a:moveTo>
                    <a:pt x="0" y="1376"/>
                  </a:moveTo>
                  <a:lnTo>
                    <a:pt x="66" y="1376"/>
                  </a:lnTo>
                  <a:lnTo>
                    <a:pt x="36" y="0"/>
                  </a:lnTo>
                  <a:lnTo>
                    <a:pt x="0" y="0"/>
                  </a:lnTo>
                  <a:lnTo>
                    <a:pt x="0" y="137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5" name="Freeform 25"/>
            <p:cNvSpPr>
              <a:spLocks/>
            </p:cNvSpPr>
            <p:nvPr/>
          </p:nvSpPr>
          <p:spPr bwMode="auto">
            <a:xfrm>
              <a:off x="5973763" y="-1238250"/>
              <a:ext cx="409575" cy="960438"/>
            </a:xfrm>
            <a:custGeom>
              <a:avLst/>
              <a:gdLst>
                <a:gd name="T0" fmla="*/ 101 w 109"/>
                <a:gd name="T1" fmla="*/ 253 h 256"/>
                <a:gd name="T2" fmla="*/ 70 w 109"/>
                <a:gd name="T3" fmla="*/ 122 h 256"/>
                <a:gd name="T4" fmla="*/ 8 w 109"/>
                <a:gd name="T5" fmla="*/ 3 h 256"/>
                <a:gd name="T6" fmla="*/ 39 w 109"/>
                <a:gd name="T7" fmla="*/ 134 h 256"/>
                <a:gd name="T8" fmla="*/ 101 w 109"/>
                <a:gd name="T9" fmla="*/ 253 h 256"/>
              </a:gdLst>
              <a:ahLst/>
              <a:cxnLst>
                <a:cxn ang="0">
                  <a:pos x="T0" y="T1"/>
                </a:cxn>
                <a:cxn ang="0">
                  <a:pos x="T2" y="T3"/>
                </a:cxn>
                <a:cxn ang="0">
                  <a:pos x="T4" y="T5"/>
                </a:cxn>
                <a:cxn ang="0">
                  <a:pos x="T6" y="T7"/>
                </a:cxn>
                <a:cxn ang="0">
                  <a:pos x="T8" y="T9"/>
                </a:cxn>
              </a:cxnLst>
              <a:rect l="0" t="0" r="r" b="b"/>
              <a:pathLst>
                <a:path w="109" h="256">
                  <a:moveTo>
                    <a:pt x="101" y="253"/>
                  </a:moveTo>
                  <a:cubicBezTo>
                    <a:pt x="109" y="249"/>
                    <a:pt x="95" y="191"/>
                    <a:pt x="70" y="122"/>
                  </a:cubicBezTo>
                  <a:cubicBezTo>
                    <a:pt x="44" y="54"/>
                    <a:pt x="17" y="0"/>
                    <a:pt x="8" y="3"/>
                  </a:cubicBezTo>
                  <a:cubicBezTo>
                    <a:pt x="0" y="7"/>
                    <a:pt x="14" y="65"/>
                    <a:pt x="39" y="134"/>
                  </a:cubicBezTo>
                  <a:cubicBezTo>
                    <a:pt x="65" y="202"/>
                    <a:pt x="92" y="256"/>
                    <a:pt x="101" y="25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6" name="Freeform 26"/>
            <p:cNvSpPr>
              <a:spLocks/>
            </p:cNvSpPr>
            <p:nvPr/>
          </p:nvSpPr>
          <p:spPr bwMode="auto">
            <a:xfrm>
              <a:off x="5973763" y="-1227138"/>
              <a:ext cx="379413" cy="949325"/>
            </a:xfrm>
            <a:custGeom>
              <a:avLst/>
              <a:gdLst>
                <a:gd name="T0" fmla="*/ 8 w 101"/>
                <a:gd name="T1" fmla="*/ 0 h 253"/>
                <a:gd name="T2" fmla="*/ 101 w 101"/>
                <a:gd name="T3" fmla="*/ 250 h 253"/>
                <a:gd name="T4" fmla="*/ 39 w 101"/>
                <a:gd name="T5" fmla="*/ 131 h 253"/>
                <a:gd name="T6" fmla="*/ 8 w 101"/>
                <a:gd name="T7" fmla="*/ 0 h 253"/>
              </a:gdLst>
              <a:ahLst/>
              <a:cxnLst>
                <a:cxn ang="0">
                  <a:pos x="T0" y="T1"/>
                </a:cxn>
                <a:cxn ang="0">
                  <a:pos x="T2" y="T3"/>
                </a:cxn>
                <a:cxn ang="0">
                  <a:pos x="T4" y="T5"/>
                </a:cxn>
                <a:cxn ang="0">
                  <a:pos x="T6" y="T7"/>
                </a:cxn>
              </a:cxnLst>
              <a:rect l="0" t="0" r="r" b="b"/>
              <a:pathLst>
                <a:path w="101" h="253">
                  <a:moveTo>
                    <a:pt x="8" y="0"/>
                  </a:moveTo>
                  <a:cubicBezTo>
                    <a:pt x="101" y="250"/>
                    <a:pt x="101" y="250"/>
                    <a:pt x="101" y="250"/>
                  </a:cubicBezTo>
                  <a:cubicBezTo>
                    <a:pt x="92" y="253"/>
                    <a:pt x="65" y="199"/>
                    <a:pt x="39" y="131"/>
                  </a:cubicBezTo>
                  <a:cubicBezTo>
                    <a:pt x="14" y="62"/>
                    <a:pt x="0" y="4"/>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7" name="Freeform 27"/>
            <p:cNvSpPr>
              <a:spLocks/>
            </p:cNvSpPr>
            <p:nvPr/>
          </p:nvSpPr>
          <p:spPr bwMode="auto">
            <a:xfrm>
              <a:off x="6345238" y="-322263"/>
              <a:ext cx="996950" cy="233363"/>
            </a:xfrm>
            <a:custGeom>
              <a:avLst/>
              <a:gdLst>
                <a:gd name="T0" fmla="*/ 2 w 265"/>
                <a:gd name="T1" fmla="*/ 9 h 62"/>
                <a:gd name="T2" fmla="*/ 130 w 265"/>
                <a:gd name="T3" fmla="*/ 47 h 62"/>
                <a:gd name="T4" fmla="*/ 264 w 265"/>
                <a:gd name="T5" fmla="*/ 53 h 62"/>
                <a:gd name="T6" fmla="*/ 135 w 265"/>
                <a:gd name="T7" fmla="*/ 15 h 62"/>
                <a:gd name="T8" fmla="*/ 2 w 265"/>
                <a:gd name="T9" fmla="*/ 9 h 62"/>
              </a:gdLst>
              <a:ahLst/>
              <a:cxnLst>
                <a:cxn ang="0">
                  <a:pos x="T0" y="T1"/>
                </a:cxn>
                <a:cxn ang="0">
                  <a:pos x="T2" y="T3"/>
                </a:cxn>
                <a:cxn ang="0">
                  <a:pos x="T4" y="T5"/>
                </a:cxn>
                <a:cxn ang="0">
                  <a:pos x="T6" y="T7"/>
                </a:cxn>
                <a:cxn ang="0">
                  <a:pos x="T8" y="T9"/>
                </a:cxn>
              </a:cxnLst>
              <a:rect l="0" t="0" r="r" b="b"/>
              <a:pathLst>
                <a:path w="265" h="62">
                  <a:moveTo>
                    <a:pt x="2" y="9"/>
                  </a:moveTo>
                  <a:cubicBezTo>
                    <a:pt x="0" y="17"/>
                    <a:pt x="58" y="35"/>
                    <a:pt x="130" y="47"/>
                  </a:cubicBezTo>
                  <a:cubicBezTo>
                    <a:pt x="202" y="59"/>
                    <a:pt x="262" y="62"/>
                    <a:pt x="264" y="53"/>
                  </a:cubicBezTo>
                  <a:cubicBezTo>
                    <a:pt x="265" y="44"/>
                    <a:pt x="208" y="27"/>
                    <a:pt x="135" y="15"/>
                  </a:cubicBezTo>
                  <a:cubicBezTo>
                    <a:pt x="63" y="2"/>
                    <a:pt x="3" y="0"/>
                    <a:pt x="2" y="9"/>
                  </a:cubicBezTo>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8" name="Freeform 28"/>
            <p:cNvSpPr>
              <a:spLocks/>
            </p:cNvSpPr>
            <p:nvPr/>
          </p:nvSpPr>
          <p:spPr bwMode="auto">
            <a:xfrm>
              <a:off x="6353175" y="-322263"/>
              <a:ext cx="989013" cy="198438"/>
            </a:xfrm>
            <a:custGeom>
              <a:avLst/>
              <a:gdLst>
                <a:gd name="T0" fmla="*/ 262 w 263"/>
                <a:gd name="T1" fmla="*/ 53 h 53"/>
                <a:gd name="T2" fmla="*/ 0 w 263"/>
                <a:gd name="T3" fmla="*/ 9 h 53"/>
                <a:gd name="T4" fmla="*/ 133 w 263"/>
                <a:gd name="T5" fmla="*/ 15 h 53"/>
                <a:gd name="T6" fmla="*/ 262 w 263"/>
                <a:gd name="T7" fmla="*/ 53 h 53"/>
              </a:gdLst>
              <a:ahLst/>
              <a:cxnLst>
                <a:cxn ang="0">
                  <a:pos x="T0" y="T1"/>
                </a:cxn>
                <a:cxn ang="0">
                  <a:pos x="T2" y="T3"/>
                </a:cxn>
                <a:cxn ang="0">
                  <a:pos x="T4" y="T5"/>
                </a:cxn>
                <a:cxn ang="0">
                  <a:pos x="T6" y="T7"/>
                </a:cxn>
              </a:cxnLst>
              <a:rect l="0" t="0" r="r" b="b"/>
              <a:pathLst>
                <a:path w="263" h="53">
                  <a:moveTo>
                    <a:pt x="262" y="53"/>
                  </a:moveTo>
                  <a:cubicBezTo>
                    <a:pt x="0" y="9"/>
                    <a:pt x="0" y="9"/>
                    <a:pt x="0" y="9"/>
                  </a:cubicBezTo>
                  <a:cubicBezTo>
                    <a:pt x="1" y="0"/>
                    <a:pt x="61" y="2"/>
                    <a:pt x="133" y="15"/>
                  </a:cubicBezTo>
                  <a:cubicBezTo>
                    <a:pt x="206" y="27"/>
                    <a:pt x="263" y="44"/>
                    <a:pt x="262" y="53"/>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39" name="Freeform 29"/>
            <p:cNvSpPr>
              <a:spLocks/>
            </p:cNvSpPr>
            <p:nvPr/>
          </p:nvSpPr>
          <p:spPr bwMode="auto">
            <a:xfrm>
              <a:off x="5688013" y="-311150"/>
              <a:ext cx="692150" cy="811213"/>
            </a:xfrm>
            <a:custGeom>
              <a:avLst/>
              <a:gdLst>
                <a:gd name="T0" fmla="*/ 177 w 184"/>
                <a:gd name="T1" fmla="*/ 6 h 216"/>
                <a:gd name="T2" fmla="*/ 79 w 184"/>
                <a:gd name="T3" fmla="*/ 97 h 216"/>
                <a:gd name="T4" fmla="*/ 7 w 184"/>
                <a:gd name="T5" fmla="*/ 210 h 216"/>
                <a:gd name="T6" fmla="*/ 104 w 184"/>
                <a:gd name="T7" fmla="*/ 118 h 216"/>
                <a:gd name="T8" fmla="*/ 177 w 184"/>
                <a:gd name="T9" fmla="*/ 6 h 216"/>
              </a:gdLst>
              <a:ahLst/>
              <a:cxnLst>
                <a:cxn ang="0">
                  <a:pos x="T0" y="T1"/>
                </a:cxn>
                <a:cxn ang="0">
                  <a:pos x="T2" y="T3"/>
                </a:cxn>
                <a:cxn ang="0">
                  <a:pos x="T4" y="T5"/>
                </a:cxn>
                <a:cxn ang="0">
                  <a:pos x="T6" y="T7"/>
                </a:cxn>
                <a:cxn ang="0">
                  <a:pos x="T8" y="T9"/>
                </a:cxn>
              </a:cxnLst>
              <a:rect l="0" t="0" r="r" b="b"/>
              <a:pathLst>
                <a:path w="184" h="216">
                  <a:moveTo>
                    <a:pt x="177" y="6"/>
                  </a:moveTo>
                  <a:cubicBezTo>
                    <a:pt x="170" y="0"/>
                    <a:pt x="126" y="41"/>
                    <a:pt x="79" y="97"/>
                  </a:cubicBezTo>
                  <a:cubicBezTo>
                    <a:pt x="33" y="154"/>
                    <a:pt x="0" y="204"/>
                    <a:pt x="7" y="210"/>
                  </a:cubicBezTo>
                  <a:cubicBezTo>
                    <a:pt x="14" y="216"/>
                    <a:pt x="58" y="175"/>
                    <a:pt x="104" y="118"/>
                  </a:cubicBezTo>
                  <a:cubicBezTo>
                    <a:pt x="151" y="62"/>
                    <a:pt x="184" y="11"/>
                    <a:pt x="177" y="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0" name="Freeform 30"/>
            <p:cNvSpPr>
              <a:spLocks/>
            </p:cNvSpPr>
            <p:nvPr/>
          </p:nvSpPr>
          <p:spPr bwMode="auto">
            <a:xfrm>
              <a:off x="5715000" y="-288925"/>
              <a:ext cx="665163" cy="788988"/>
            </a:xfrm>
            <a:custGeom>
              <a:avLst/>
              <a:gdLst>
                <a:gd name="T0" fmla="*/ 0 w 177"/>
                <a:gd name="T1" fmla="*/ 204 h 210"/>
                <a:gd name="T2" fmla="*/ 170 w 177"/>
                <a:gd name="T3" fmla="*/ 0 h 210"/>
                <a:gd name="T4" fmla="*/ 97 w 177"/>
                <a:gd name="T5" fmla="*/ 112 h 210"/>
                <a:gd name="T6" fmla="*/ 0 w 177"/>
                <a:gd name="T7" fmla="*/ 204 h 210"/>
              </a:gdLst>
              <a:ahLst/>
              <a:cxnLst>
                <a:cxn ang="0">
                  <a:pos x="T0" y="T1"/>
                </a:cxn>
                <a:cxn ang="0">
                  <a:pos x="T2" y="T3"/>
                </a:cxn>
                <a:cxn ang="0">
                  <a:pos x="T4" y="T5"/>
                </a:cxn>
                <a:cxn ang="0">
                  <a:pos x="T6" y="T7"/>
                </a:cxn>
              </a:cxnLst>
              <a:rect l="0" t="0" r="r" b="b"/>
              <a:pathLst>
                <a:path w="177" h="210">
                  <a:moveTo>
                    <a:pt x="0" y="204"/>
                  </a:moveTo>
                  <a:cubicBezTo>
                    <a:pt x="170" y="0"/>
                    <a:pt x="170" y="0"/>
                    <a:pt x="170" y="0"/>
                  </a:cubicBezTo>
                  <a:cubicBezTo>
                    <a:pt x="177" y="5"/>
                    <a:pt x="144" y="56"/>
                    <a:pt x="97" y="112"/>
                  </a:cubicBezTo>
                  <a:cubicBezTo>
                    <a:pt x="51" y="169"/>
                    <a:pt x="7" y="210"/>
                    <a:pt x="0" y="204"/>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1" name="Oval 31"/>
            <p:cNvSpPr>
              <a:spLocks noChangeArrowheads="1"/>
            </p:cNvSpPr>
            <p:nvPr/>
          </p:nvSpPr>
          <p:spPr bwMode="auto">
            <a:xfrm>
              <a:off x="6262688" y="-374650"/>
              <a:ext cx="173038" cy="17621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2" name="Oval 32"/>
            <p:cNvSpPr>
              <a:spLocks noChangeArrowheads="1"/>
            </p:cNvSpPr>
            <p:nvPr/>
          </p:nvSpPr>
          <p:spPr bwMode="auto">
            <a:xfrm>
              <a:off x="6303963" y="-330200"/>
              <a:ext cx="90488" cy="873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3" name="Freeform 33"/>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4" name="Freeform 34"/>
            <p:cNvSpPr>
              <a:spLocks/>
            </p:cNvSpPr>
            <p:nvPr/>
          </p:nvSpPr>
          <p:spPr bwMode="auto">
            <a:xfrm>
              <a:off x="5668963" y="-904875"/>
              <a:ext cx="282575" cy="2816225"/>
            </a:xfrm>
            <a:custGeom>
              <a:avLst/>
              <a:gdLst>
                <a:gd name="T0" fmla="*/ 178 w 178"/>
                <a:gd name="T1" fmla="*/ 1774 h 1774"/>
                <a:gd name="T2" fmla="*/ 0 w 178"/>
                <a:gd name="T3" fmla="*/ 1774 h 1774"/>
                <a:gd name="T4" fmla="*/ 48 w 178"/>
                <a:gd name="T5" fmla="*/ 0 h 1774"/>
                <a:gd name="T6" fmla="*/ 140 w 178"/>
                <a:gd name="T7" fmla="*/ 0 h 1774"/>
                <a:gd name="T8" fmla="*/ 178 w 178"/>
                <a:gd name="T9" fmla="*/ 1774 h 1774"/>
              </a:gdLst>
              <a:ahLst/>
              <a:cxnLst>
                <a:cxn ang="0">
                  <a:pos x="T0" y="T1"/>
                </a:cxn>
                <a:cxn ang="0">
                  <a:pos x="T2" y="T3"/>
                </a:cxn>
                <a:cxn ang="0">
                  <a:pos x="T4" y="T5"/>
                </a:cxn>
                <a:cxn ang="0">
                  <a:pos x="T6" y="T7"/>
                </a:cxn>
                <a:cxn ang="0">
                  <a:pos x="T8" y="T9"/>
                </a:cxn>
              </a:cxnLst>
              <a:rect l="0" t="0" r="r" b="b"/>
              <a:pathLst>
                <a:path w="178" h="1774">
                  <a:moveTo>
                    <a:pt x="178" y="1774"/>
                  </a:moveTo>
                  <a:lnTo>
                    <a:pt x="0" y="1774"/>
                  </a:lnTo>
                  <a:lnTo>
                    <a:pt x="48" y="0"/>
                  </a:lnTo>
                  <a:lnTo>
                    <a:pt x="140" y="0"/>
                  </a:lnTo>
                  <a:lnTo>
                    <a:pt x="178"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5" name="Freeform 35"/>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6" name="Freeform 36"/>
            <p:cNvSpPr>
              <a:spLocks/>
            </p:cNvSpPr>
            <p:nvPr/>
          </p:nvSpPr>
          <p:spPr bwMode="auto">
            <a:xfrm>
              <a:off x="5816600" y="-904875"/>
              <a:ext cx="134938" cy="2816225"/>
            </a:xfrm>
            <a:custGeom>
              <a:avLst/>
              <a:gdLst>
                <a:gd name="T0" fmla="*/ 0 w 85"/>
                <a:gd name="T1" fmla="*/ 1774 h 1774"/>
                <a:gd name="T2" fmla="*/ 85 w 85"/>
                <a:gd name="T3" fmla="*/ 1774 h 1774"/>
                <a:gd name="T4" fmla="*/ 47 w 85"/>
                <a:gd name="T5" fmla="*/ 0 h 1774"/>
                <a:gd name="T6" fmla="*/ 0 w 85"/>
                <a:gd name="T7" fmla="*/ 0 h 1774"/>
                <a:gd name="T8" fmla="*/ 0 w 85"/>
                <a:gd name="T9" fmla="*/ 1774 h 1774"/>
              </a:gdLst>
              <a:ahLst/>
              <a:cxnLst>
                <a:cxn ang="0">
                  <a:pos x="T0" y="T1"/>
                </a:cxn>
                <a:cxn ang="0">
                  <a:pos x="T2" y="T3"/>
                </a:cxn>
                <a:cxn ang="0">
                  <a:pos x="T4" y="T5"/>
                </a:cxn>
                <a:cxn ang="0">
                  <a:pos x="T6" y="T7"/>
                </a:cxn>
                <a:cxn ang="0">
                  <a:pos x="T8" y="T9"/>
                </a:cxn>
              </a:cxnLst>
              <a:rect l="0" t="0" r="r" b="b"/>
              <a:pathLst>
                <a:path w="85" h="1774">
                  <a:moveTo>
                    <a:pt x="0" y="1774"/>
                  </a:moveTo>
                  <a:lnTo>
                    <a:pt x="85" y="1774"/>
                  </a:lnTo>
                  <a:lnTo>
                    <a:pt x="47" y="0"/>
                  </a:lnTo>
                  <a:lnTo>
                    <a:pt x="0" y="0"/>
                  </a:lnTo>
                  <a:lnTo>
                    <a:pt x="0" y="177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7" name="Freeform 37"/>
            <p:cNvSpPr>
              <a:spLocks/>
            </p:cNvSpPr>
            <p:nvPr/>
          </p:nvSpPr>
          <p:spPr bwMode="auto">
            <a:xfrm>
              <a:off x="4851400" y="-1835150"/>
              <a:ext cx="984250" cy="957263"/>
            </a:xfrm>
            <a:custGeom>
              <a:avLst/>
              <a:gdLst>
                <a:gd name="T0" fmla="*/ 254 w 262"/>
                <a:gd name="T1" fmla="*/ 246 h 255"/>
                <a:gd name="T2" fmla="*/ 145 w 262"/>
                <a:gd name="T3" fmla="*/ 112 h 255"/>
                <a:gd name="T4" fmla="*/ 8 w 262"/>
                <a:gd name="T5" fmla="*/ 8 h 255"/>
                <a:gd name="T6" fmla="*/ 116 w 262"/>
                <a:gd name="T7" fmla="*/ 142 h 255"/>
                <a:gd name="T8" fmla="*/ 254 w 262"/>
                <a:gd name="T9" fmla="*/ 246 h 255"/>
              </a:gdLst>
              <a:ahLst/>
              <a:cxnLst>
                <a:cxn ang="0">
                  <a:pos x="T0" y="T1"/>
                </a:cxn>
                <a:cxn ang="0">
                  <a:pos x="T2" y="T3"/>
                </a:cxn>
                <a:cxn ang="0">
                  <a:pos x="T4" y="T5"/>
                </a:cxn>
                <a:cxn ang="0">
                  <a:pos x="T6" y="T7"/>
                </a:cxn>
                <a:cxn ang="0">
                  <a:pos x="T8" y="T9"/>
                </a:cxn>
              </a:cxnLst>
              <a:rect l="0" t="0" r="r" b="b"/>
              <a:pathLst>
                <a:path w="262" h="255">
                  <a:moveTo>
                    <a:pt x="254" y="246"/>
                  </a:moveTo>
                  <a:cubicBezTo>
                    <a:pt x="262" y="238"/>
                    <a:pt x="213" y="178"/>
                    <a:pt x="145" y="112"/>
                  </a:cubicBezTo>
                  <a:cubicBezTo>
                    <a:pt x="78" y="46"/>
                    <a:pt x="16" y="0"/>
                    <a:pt x="8" y="8"/>
                  </a:cubicBezTo>
                  <a:cubicBezTo>
                    <a:pt x="0" y="17"/>
                    <a:pt x="48" y="77"/>
                    <a:pt x="116" y="142"/>
                  </a:cubicBezTo>
                  <a:cubicBezTo>
                    <a:pt x="184" y="208"/>
                    <a:pt x="246" y="255"/>
                    <a:pt x="254" y="246"/>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8" name="Freeform 38"/>
            <p:cNvSpPr>
              <a:spLocks/>
            </p:cNvSpPr>
            <p:nvPr/>
          </p:nvSpPr>
          <p:spPr bwMode="auto">
            <a:xfrm>
              <a:off x="4851400" y="-1804988"/>
              <a:ext cx="954088" cy="927100"/>
            </a:xfrm>
            <a:custGeom>
              <a:avLst/>
              <a:gdLst>
                <a:gd name="T0" fmla="*/ 8 w 254"/>
                <a:gd name="T1" fmla="*/ 0 h 247"/>
                <a:gd name="T2" fmla="*/ 254 w 254"/>
                <a:gd name="T3" fmla="*/ 238 h 247"/>
                <a:gd name="T4" fmla="*/ 116 w 254"/>
                <a:gd name="T5" fmla="*/ 134 h 247"/>
                <a:gd name="T6" fmla="*/ 8 w 254"/>
                <a:gd name="T7" fmla="*/ 0 h 247"/>
              </a:gdLst>
              <a:ahLst/>
              <a:cxnLst>
                <a:cxn ang="0">
                  <a:pos x="T0" y="T1"/>
                </a:cxn>
                <a:cxn ang="0">
                  <a:pos x="T2" y="T3"/>
                </a:cxn>
                <a:cxn ang="0">
                  <a:pos x="T4" y="T5"/>
                </a:cxn>
                <a:cxn ang="0">
                  <a:pos x="T6" y="T7"/>
                </a:cxn>
              </a:cxnLst>
              <a:rect l="0" t="0" r="r" b="b"/>
              <a:pathLst>
                <a:path w="254" h="247">
                  <a:moveTo>
                    <a:pt x="8" y="0"/>
                  </a:moveTo>
                  <a:cubicBezTo>
                    <a:pt x="254" y="238"/>
                    <a:pt x="254" y="238"/>
                    <a:pt x="254" y="238"/>
                  </a:cubicBezTo>
                  <a:cubicBezTo>
                    <a:pt x="245" y="247"/>
                    <a:pt x="184" y="200"/>
                    <a:pt x="116" y="134"/>
                  </a:cubicBezTo>
                  <a:cubicBezTo>
                    <a:pt x="48" y="69"/>
                    <a:pt x="0" y="9"/>
                    <a:pt x="8"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49" name="Freeform 39"/>
            <p:cNvSpPr>
              <a:spLocks/>
            </p:cNvSpPr>
            <p:nvPr/>
          </p:nvSpPr>
          <p:spPr bwMode="auto">
            <a:xfrm>
              <a:off x="5789613" y="-1304925"/>
              <a:ext cx="1262063" cy="434975"/>
            </a:xfrm>
            <a:custGeom>
              <a:avLst/>
              <a:gdLst>
                <a:gd name="T0" fmla="*/ 4 w 336"/>
                <a:gd name="T1" fmla="*/ 105 h 116"/>
                <a:gd name="T2" fmla="*/ 174 w 336"/>
                <a:gd name="T3" fmla="*/ 79 h 116"/>
                <a:gd name="T4" fmla="*/ 332 w 336"/>
                <a:gd name="T5" fmla="*/ 12 h 116"/>
                <a:gd name="T6" fmla="*/ 162 w 336"/>
                <a:gd name="T7" fmla="*/ 38 h 116"/>
                <a:gd name="T8" fmla="*/ 4 w 336"/>
                <a:gd name="T9" fmla="*/ 105 h 116"/>
              </a:gdLst>
              <a:ahLst/>
              <a:cxnLst>
                <a:cxn ang="0">
                  <a:pos x="T0" y="T1"/>
                </a:cxn>
                <a:cxn ang="0">
                  <a:pos x="T2" y="T3"/>
                </a:cxn>
                <a:cxn ang="0">
                  <a:pos x="T4" y="T5"/>
                </a:cxn>
                <a:cxn ang="0">
                  <a:pos x="T6" y="T7"/>
                </a:cxn>
                <a:cxn ang="0">
                  <a:pos x="T8" y="T9"/>
                </a:cxn>
              </a:cxnLst>
              <a:rect l="0" t="0" r="r" b="b"/>
              <a:pathLst>
                <a:path w="336" h="116">
                  <a:moveTo>
                    <a:pt x="4" y="105"/>
                  </a:moveTo>
                  <a:cubicBezTo>
                    <a:pt x="7" y="116"/>
                    <a:pt x="83" y="105"/>
                    <a:pt x="174" y="79"/>
                  </a:cubicBezTo>
                  <a:cubicBezTo>
                    <a:pt x="265" y="53"/>
                    <a:pt x="336" y="23"/>
                    <a:pt x="332" y="12"/>
                  </a:cubicBezTo>
                  <a:cubicBezTo>
                    <a:pt x="329" y="0"/>
                    <a:pt x="253" y="12"/>
                    <a:pt x="162" y="38"/>
                  </a:cubicBezTo>
                  <a:cubicBezTo>
                    <a:pt x="71" y="64"/>
                    <a:pt x="0" y="94"/>
                    <a:pt x="4" y="105"/>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0" name="Freeform 40"/>
            <p:cNvSpPr>
              <a:spLocks/>
            </p:cNvSpPr>
            <p:nvPr/>
          </p:nvSpPr>
          <p:spPr bwMode="auto">
            <a:xfrm>
              <a:off x="5789613" y="-1304925"/>
              <a:ext cx="1247775" cy="393700"/>
            </a:xfrm>
            <a:custGeom>
              <a:avLst/>
              <a:gdLst>
                <a:gd name="T0" fmla="*/ 332 w 332"/>
                <a:gd name="T1" fmla="*/ 12 h 105"/>
                <a:gd name="T2" fmla="*/ 4 w 332"/>
                <a:gd name="T3" fmla="*/ 105 h 105"/>
                <a:gd name="T4" fmla="*/ 162 w 332"/>
                <a:gd name="T5" fmla="*/ 38 h 105"/>
                <a:gd name="T6" fmla="*/ 332 w 332"/>
                <a:gd name="T7" fmla="*/ 12 h 105"/>
              </a:gdLst>
              <a:ahLst/>
              <a:cxnLst>
                <a:cxn ang="0">
                  <a:pos x="T0" y="T1"/>
                </a:cxn>
                <a:cxn ang="0">
                  <a:pos x="T2" y="T3"/>
                </a:cxn>
                <a:cxn ang="0">
                  <a:pos x="T4" y="T5"/>
                </a:cxn>
                <a:cxn ang="0">
                  <a:pos x="T6" y="T7"/>
                </a:cxn>
              </a:cxnLst>
              <a:rect l="0" t="0" r="r" b="b"/>
              <a:pathLst>
                <a:path w="332" h="105">
                  <a:moveTo>
                    <a:pt x="332" y="12"/>
                  </a:moveTo>
                  <a:cubicBezTo>
                    <a:pt x="4" y="105"/>
                    <a:pt x="4" y="105"/>
                    <a:pt x="4" y="105"/>
                  </a:cubicBezTo>
                  <a:cubicBezTo>
                    <a:pt x="0" y="94"/>
                    <a:pt x="71" y="64"/>
                    <a:pt x="162" y="38"/>
                  </a:cubicBezTo>
                  <a:cubicBezTo>
                    <a:pt x="253" y="12"/>
                    <a:pt x="329" y="0"/>
                    <a:pt x="332" y="1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1" name="Freeform 41"/>
            <p:cNvSpPr>
              <a:spLocks/>
            </p:cNvSpPr>
            <p:nvPr/>
          </p:nvSpPr>
          <p:spPr bwMode="auto">
            <a:xfrm>
              <a:off x="5448300" y="-922338"/>
              <a:ext cx="398463" cy="1268413"/>
            </a:xfrm>
            <a:custGeom>
              <a:avLst/>
              <a:gdLst>
                <a:gd name="T0" fmla="*/ 95 w 106"/>
                <a:gd name="T1" fmla="*/ 3 h 338"/>
                <a:gd name="T2" fmla="*/ 33 w 106"/>
                <a:gd name="T3" fmla="*/ 164 h 338"/>
                <a:gd name="T4" fmla="*/ 11 w 106"/>
                <a:gd name="T5" fmla="*/ 335 h 338"/>
                <a:gd name="T6" fmla="*/ 73 w 106"/>
                <a:gd name="T7" fmla="*/ 174 h 338"/>
                <a:gd name="T8" fmla="*/ 95 w 106"/>
                <a:gd name="T9" fmla="*/ 3 h 338"/>
              </a:gdLst>
              <a:ahLst/>
              <a:cxnLst>
                <a:cxn ang="0">
                  <a:pos x="T0" y="T1"/>
                </a:cxn>
                <a:cxn ang="0">
                  <a:pos x="T2" y="T3"/>
                </a:cxn>
                <a:cxn ang="0">
                  <a:pos x="T4" y="T5"/>
                </a:cxn>
                <a:cxn ang="0">
                  <a:pos x="T6" y="T7"/>
                </a:cxn>
                <a:cxn ang="0">
                  <a:pos x="T8" y="T9"/>
                </a:cxn>
              </a:cxnLst>
              <a:rect l="0" t="0" r="r" b="b"/>
              <a:pathLst>
                <a:path w="106" h="338">
                  <a:moveTo>
                    <a:pt x="95" y="3"/>
                  </a:moveTo>
                  <a:cubicBezTo>
                    <a:pt x="83" y="0"/>
                    <a:pt x="56" y="72"/>
                    <a:pt x="33" y="164"/>
                  </a:cubicBezTo>
                  <a:cubicBezTo>
                    <a:pt x="10" y="255"/>
                    <a:pt x="0" y="332"/>
                    <a:pt x="11" y="335"/>
                  </a:cubicBezTo>
                  <a:cubicBezTo>
                    <a:pt x="23" y="338"/>
                    <a:pt x="50" y="266"/>
                    <a:pt x="73" y="174"/>
                  </a:cubicBezTo>
                  <a:cubicBezTo>
                    <a:pt x="96" y="83"/>
                    <a:pt x="106" y="6"/>
                    <a:pt x="95" y="3"/>
                  </a:cubicBezTo>
                  <a:close/>
                </a:path>
              </a:pathLst>
            </a:custGeom>
            <a:solidFill>
              <a:srgbClr val="3C859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2" name="Freeform 42"/>
            <p:cNvSpPr>
              <a:spLocks/>
            </p:cNvSpPr>
            <p:nvPr/>
          </p:nvSpPr>
          <p:spPr bwMode="auto">
            <a:xfrm>
              <a:off x="5489575" y="-911225"/>
              <a:ext cx="357188" cy="1257300"/>
            </a:xfrm>
            <a:custGeom>
              <a:avLst/>
              <a:gdLst>
                <a:gd name="T0" fmla="*/ 0 w 95"/>
                <a:gd name="T1" fmla="*/ 332 h 335"/>
                <a:gd name="T2" fmla="*/ 84 w 95"/>
                <a:gd name="T3" fmla="*/ 0 h 335"/>
                <a:gd name="T4" fmla="*/ 62 w 95"/>
                <a:gd name="T5" fmla="*/ 171 h 335"/>
                <a:gd name="T6" fmla="*/ 0 w 95"/>
                <a:gd name="T7" fmla="*/ 332 h 335"/>
              </a:gdLst>
              <a:ahLst/>
              <a:cxnLst>
                <a:cxn ang="0">
                  <a:pos x="T0" y="T1"/>
                </a:cxn>
                <a:cxn ang="0">
                  <a:pos x="T2" y="T3"/>
                </a:cxn>
                <a:cxn ang="0">
                  <a:pos x="T4" y="T5"/>
                </a:cxn>
                <a:cxn ang="0">
                  <a:pos x="T6" y="T7"/>
                </a:cxn>
              </a:cxnLst>
              <a:rect l="0" t="0" r="r" b="b"/>
              <a:pathLst>
                <a:path w="95" h="335">
                  <a:moveTo>
                    <a:pt x="0" y="332"/>
                  </a:moveTo>
                  <a:cubicBezTo>
                    <a:pt x="84" y="0"/>
                    <a:pt x="84" y="0"/>
                    <a:pt x="84" y="0"/>
                  </a:cubicBezTo>
                  <a:cubicBezTo>
                    <a:pt x="95" y="3"/>
                    <a:pt x="85" y="80"/>
                    <a:pt x="62" y="171"/>
                  </a:cubicBezTo>
                  <a:cubicBezTo>
                    <a:pt x="39" y="263"/>
                    <a:pt x="12" y="335"/>
                    <a:pt x="0" y="33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3" name="Oval 43"/>
            <p:cNvSpPr>
              <a:spLocks noChangeArrowheads="1"/>
            </p:cNvSpPr>
            <p:nvPr/>
          </p:nvSpPr>
          <p:spPr bwMode="auto">
            <a:xfrm>
              <a:off x="5695950" y="-1016000"/>
              <a:ext cx="225425" cy="220663"/>
            </a:xfrm>
            <a:prstGeom prst="ellipse">
              <a:avLst/>
            </a:pr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4" name="Oval 44"/>
            <p:cNvSpPr>
              <a:spLocks noChangeArrowheads="1"/>
            </p:cNvSpPr>
            <p:nvPr/>
          </p:nvSpPr>
          <p:spPr bwMode="auto">
            <a:xfrm>
              <a:off x="5753100" y="-960438"/>
              <a:ext cx="112713" cy="112713"/>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5" name="Rectangle 45"/>
            <p:cNvSpPr>
              <a:spLocks noChangeArrowheads="1"/>
            </p:cNvSpPr>
            <p:nvPr/>
          </p:nvSpPr>
          <p:spPr bwMode="auto">
            <a:xfrm>
              <a:off x="4975225" y="571500"/>
              <a:ext cx="1303338" cy="8667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6" name="Rectangle 46"/>
            <p:cNvSpPr>
              <a:spLocks noChangeArrowheads="1"/>
            </p:cNvSpPr>
            <p:nvPr/>
          </p:nvSpPr>
          <p:spPr bwMode="auto">
            <a:xfrm>
              <a:off x="4975225" y="571500"/>
              <a:ext cx="1303338" cy="86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7" name="Rectangle 47"/>
            <p:cNvSpPr>
              <a:spLocks noChangeArrowheads="1"/>
            </p:cNvSpPr>
            <p:nvPr/>
          </p:nvSpPr>
          <p:spPr bwMode="auto">
            <a:xfrm>
              <a:off x="5016500" y="604838"/>
              <a:ext cx="1220788" cy="7953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8" name="Rectangle 48"/>
            <p:cNvSpPr>
              <a:spLocks noChangeArrowheads="1"/>
            </p:cNvSpPr>
            <p:nvPr/>
          </p:nvSpPr>
          <p:spPr bwMode="auto">
            <a:xfrm>
              <a:off x="5016500" y="604838"/>
              <a:ext cx="1220788"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59" name="Rectangle 49"/>
            <p:cNvSpPr>
              <a:spLocks noChangeArrowheads="1"/>
            </p:cNvSpPr>
            <p:nvPr/>
          </p:nvSpPr>
          <p:spPr bwMode="auto">
            <a:xfrm>
              <a:off x="5395913"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0" name="Rectangle 50"/>
            <p:cNvSpPr>
              <a:spLocks noChangeArrowheads="1"/>
            </p:cNvSpPr>
            <p:nvPr/>
          </p:nvSpPr>
          <p:spPr bwMode="auto">
            <a:xfrm>
              <a:off x="5395913"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1" name="Rectangle 51"/>
            <p:cNvSpPr>
              <a:spLocks noChangeArrowheads="1"/>
            </p:cNvSpPr>
            <p:nvPr/>
          </p:nvSpPr>
          <p:spPr bwMode="auto">
            <a:xfrm>
              <a:off x="5816600" y="604838"/>
              <a:ext cx="41275" cy="795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2" name="Rectangle 52"/>
            <p:cNvSpPr>
              <a:spLocks noChangeArrowheads="1"/>
            </p:cNvSpPr>
            <p:nvPr/>
          </p:nvSpPr>
          <p:spPr bwMode="auto">
            <a:xfrm>
              <a:off x="5816600" y="604838"/>
              <a:ext cx="41275" cy="795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3" name="Rectangle 53"/>
            <p:cNvSpPr>
              <a:spLocks noChangeArrowheads="1"/>
            </p:cNvSpPr>
            <p:nvPr/>
          </p:nvSpPr>
          <p:spPr bwMode="auto">
            <a:xfrm>
              <a:off x="5016500" y="987425"/>
              <a:ext cx="1220788" cy="333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4" name="Rectangle 54"/>
            <p:cNvSpPr>
              <a:spLocks noChangeArrowheads="1"/>
            </p:cNvSpPr>
            <p:nvPr/>
          </p:nvSpPr>
          <p:spPr bwMode="auto">
            <a:xfrm>
              <a:off x="5016500" y="987425"/>
              <a:ext cx="1220788" cy="33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5" name="Freeform 55"/>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6" name="Freeform 56"/>
            <p:cNvSpPr>
              <a:spLocks/>
            </p:cNvSpPr>
            <p:nvPr/>
          </p:nvSpPr>
          <p:spPr bwMode="auto">
            <a:xfrm>
              <a:off x="5527675" y="646113"/>
              <a:ext cx="209550" cy="341313"/>
            </a:xfrm>
            <a:custGeom>
              <a:avLst/>
              <a:gdLst>
                <a:gd name="T0" fmla="*/ 132 w 132"/>
                <a:gd name="T1" fmla="*/ 0 h 215"/>
                <a:gd name="T2" fmla="*/ 0 w 132"/>
                <a:gd name="T3" fmla="*/ 215 h 215"/>
                <a:gd name="T4" fmla="*/ 132 w 132"/>
                <a:gd name="T5" fmla="*/ 215 h 215"/>
                <a:gd name="T6" fmla="*/ 132 w 132"/>
                <a:gd name="T7" fmla="*/ 0 h 215"/>
              </a:gdLst>
              <a:ahLst/>
              <a:cxnLst>
                <a:cxn ang="0">
                  <a:pos x="T0" y="T1"/>
                </a:cxn>
                <a:cxn ang="0">
                  <a:pos x="T2" y="T3"/>
                </a:cxn>
                <a:cxn ang="0">
                  <a:pos x="T4" y="T5"/>
                </a:cxn>
                <a:cxn ang="0">
                  <a:pos x="T6" y="T7"/>
                </a:cxn>
              </a:cxnLst>
              <a:rect l="0" t="0" r="r" b="b"/>
              <a:pathLst>
                <a:path w="132" h="215">
                  <a:moveTo>
                    <a:pt x="132" y="0"/>
                  </a:moveTo>
                  <a:lnTo>
                    <a:pt x="0" y="215"/>
                  </a:lnTo>
                  <a:lnTo>
                    <a:pt x="132" y="215"/>
                  </a:lnTo>
                  <a:lnTo>
                    <a:pt x="13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7" name="Freeform 57"/>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8" name="Freeform 58"/>
            <p:cNvSpPr>
              <a:spLocks/>
            </p:cNvSpPr>
            <p:nvPr/>
          </p:nvSpPr>
          <p:spPr bwMode="auto">
            <a:xfrm>
              <a:off x="5245100" y="1400175"/>
              <a:ext cx="928688" cy="38100"/>
            </a:xfrm>
            <a:custGeom>
              <a:avLst/>
              <a:gdLst>
                <a:gd name="T0" fmla="*/ 310 w 585"/>
                <a:gd name="T1" fmla="*/ 0 h 24"/>
                <a:gd name="T2" fmla="*/ 14 w 585"/>
                <a:gd name="T3" fmla="*/ 0 h 24"/>
                <a:gd name="T4" fmla="*/ 0 w 585"/>
                <a:gd name="T5" fmla="*/ 24 h 24"/>
                <a:gd name="T6" fmla="*/ 585 w 585"/>
                <a:gd name="T7" fmla="*/ 24 h 24"/>
                <a:gd name="T8" fmla="*/ 585 w 585"/>
                <a:gd name="T9" fmla="*/ 21 h 24"/>
                <a:gd name="T10" fmla="*/ 310 w 585"/>
                <a:gd name="T11" fmla="*/ 21 h 24"/>
                <a:gd name="T12" fmla="*/ 310 w 5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5" h="24">
                  <a:moveTo>
                    <a:pt x="310" y="0"/>
                  </a:moveTo>
                  <a:lnTo>
                    <a:pt x="14" y="0"/>
                  </a:lnTo>
                  <a:lnTo>
                    <a:pt x="0" y="24"/>
                  </a:lnTo>
                  <a:lnTo>
                    <a:pt x="585" y="24"/>
                  </a:lnTo>
                  <a:lnTo>
                    <a:pt x="585" y="21"/>
                  </a:lnTo>
                  <a:lnTo>
                    <a:pt x="310" y="21"/>
                  </a:lnTo>
                  <a:lnTo>
                    <a:pt x="31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69" name="Freeform 59"/>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0" name="Freeform 60"/>
            <p:cNvSpPr>
              <a:spLocks/>
            </p:cNvSpPr>
            <p:nvPr/>
          </p:nvSpPr>
          <p:spPr bwMode="auto">
            <a:xfrm>
              <a:off x="5267325" y="1020763"/>
              <a:ext cx="469900" cy="379413"/>
            </a:xfrm>
            <a:custGeom>
              <a:avLst/>
              <a:gdLst>
                <a:gd name="T0" fmla="*/ 296 w 296"/>
                <a:gd name="T1" fmla="*/ 0 h 239"/>
                <a:gd name="T2" fmla="*/ 149 w 296"/>
                <a:gd name="T3" fmla="*/ 0 h 239"/>
                <a:gd name="T4" fmla="*/ 107 w 296"/>
                <a:gd name="T5" fmla="*/ 69 h 239"/>
                <a:gd name="T6" fmla="*/ 107 w 296"/>
                <a:gd name="T7" fmla="*/ 239 h 239"/>
                <a:gd name="T8" fmla="*/ 81 w 296"/>
                <a:gd name="T9" fmla="*/ 239 h 239"/>
                <a:gd name="T10" fmla="*/ 81 w 296"/>
                <a:gd name="T11" fmla="*/ 109 h 239"/>
                <a:gd name="T12" fmla="*/ 0 w 296"/>
                <a:gd name="T13" fmla="*/ 239 h 239"/>
                <a:gd name="T14" fmla="*/ 296 w 296"/>
                <a:gd name="T15" fmla="*/ 239 h 239"/>
                <a:gd name="T16" fmla="*/ 296 w 296"/>
                <a:gd name="T17"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39">
                  <a:moveTo>
                    <a:pt x="296" y="0"/>
                  </a:moveTo>
                  <a:lnTo>
                    <a:pt x="149" y="0"/>
                  </a:lnTo>
                  <a:lnTo>
                    <a:pt x="107" y="69"/>
                  </a:lnTo>
                  <a:lnTo>
                    <a:pt x="107" y="239"/>
                  </a:lnTo>
                  <a:lnTo>
                    <a:pt x="81" y="239"/>
                  </a:lnTo>
                  <a:lnTo>
                    <a:pt x="81" y="109"/>
                  </a:lnTo>
                  <a:lnTo>
                    <a:pt x="0" y="239"/>
                  </a:lnTo>
                  <a:lnTo>
                    <a:pt x="296" y="239"/>
                  </a:lnTo>
                  <a:lnTo>
                    <a:pt x="29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1" name="Freeform 61"/>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2" name="Freeform 62"/>
            <p:cNvSpPr>
              <a:spLocks/>
            </p:cNvSpPr>
            <p:nvPr/>
          </p:nvSpPr>
          <p:spPr bwMode="auto">
            <a:xfrm>
              <a:off x="5395913" y="1130300"/>
              <a:ext cx="41275" cy="269875"/>
            </a:xfrm>
            <a:custGeom>
              <a:avLst/>
              <a:gdLst>
                <a:gd name="T0" fmla="*/ 26 w 26"/>
                <a:gd name="T1" fmla="*/ 0 h 170"/>
                <a:gd name="T2" fmla="*/ 0 w 26"/>
                <a:gd name="T3" fmla="*/ 40 h 170"/>
                <a:gd name="T4" fmla="*/ 0 w 26"/>
                <a:gd name="T5" fmla="*/ 170 h 170"/>
                <a:gd name="T6" fmla="*/ 26 w 26"/>
                <a:gd name="T7" fmla="*/ 170 h 170"/>
                <a:gd name="T8" fmla="*/ 26 w 26"/>
                <a:gd name="T9" fmla="*/ 0 h 170"/>
              </a:gdLst>
              <a:ahLst/>
              <a:cxnLst>
                <a:cxn ang="0">
                  <a:pos x="T0" y="T1"/>
                </a:cxn>
                <a:cxn ang="0">
                  <a:pos x="T2" y="T3"/>
                </a:cxn>
                <a:cxn ang="0">
                  <a:pos x="T4" y="T5"/>
                </a:cxn>
                <a:cxn ang="0">
                  <a:pos x="T6" y="T7"/>
                </a:cxn>
                <a:cxn ang="0">
                  <a:pos x="T8" y="T9"/>
                </a:cxn>
              </a:cxnLst>
              <a:rect l="0" t="0" r="r" b="b"/>
              <a:pathLst>
                <a:path w="26" h="170">
                  <a:moveTo>
                    <a:pt x="26" y="0"/>
                  </a:moveTo>
                  <a:lnTo>
                    <a:pt x="0" y="40"/>
                  </a:lnTo>
                  <a:lnTo>
                    <a:pt x="0" y="170"/>
                  </a:lnTo>
                  <a:lnTo>
                    <a:pt x="26" y="170"/>
                  </a:lnTo>
                  <a:lnTo>
                    <a:pt x="2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3" name="Freeform 63"/>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4" name="Freeform 64"/>
            <p:cNvSpPr>
              <a:spLocks/>
            </p:cNvSpPr>
            <p:nvPr/>
          </p:nvSpPr>
          <p:spPr bwMode="auto">
            <a:xfrm>
              <a:off x="5503863" y="987425"/>
              <a:ext cx="233363" cy="33338"/>
            </a:xfrm>
            <a:custGeom>
              <a:avLst/>
              <a:gdLst>
                <a:gd name="T0" fmla="*/ 147 w 147"/>
                <a:gd name="T1" fmla="*/ 0 h 21"/>
                <a:gd name="T2" fmla="*/ 15 w 147"/>
                <a:gd name="T3" fmla="*/ 0 h 21"/>
                <a:gd name="T4" fmla="*/ 0 w 147"/>
                <a:gd name="T5" fmla="*/ 21 h 21"/>
                <a:gd name="T6" fmla="*/ 147 w 147"/>
                <a:gd name="T7" fmla="*/ 21 h 21"/>
                <a:gd name="T8" fmla="*/ 147 w 147"/>
                <a:gd name="T9" fmla="*/ 0 h 21"/>
              </a:gdLst>
              <a:ahLst/>
              <a:cxnLst>
                <a:cxn ang="0">
                  <a:pos x="T0" y="T1"/>
                </a:cxn>
                <a:cxn ang="0">
                  <a:pos x="T2" y="T3"/>
                </a:cxn>
                <a:cxn ang="0">
                  <a:pos x="T4" y="T5"/>
                </a:cxn>
                <a:cxn ang="0">
                  <a:pos x="T6" y="T7"/>
                </a:cxn>
                <a:cxn ang="0">
                  <a:pos x="T8" y="T9"/>
                </a:cxn>
              </a:cxnLst>
              <a:rect l="0" t="0" r="r" b="b"/>
              <a:pathLst>
                <a:path w="147" h="21">
                  <a:moveTo>
                    <a:pt x="147" y="0"/>
                  </a:moveTo>
                  <a:lnTo>
                    <a:pt x="15" y="0"/>
                  </a:lnTo>
                  <a:lnTo>
                    <a:pt x="0" y="21"/>
                  </a:lnTo>
                  <a:lnTo>
                    <a:pt x="147" y="21"/>
                  </a:lnTo>
                  <a:lnTo>
                    <a:pt x="1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5" name="Rectangle 65"/>
            <p:cNvSpPr>
              <a:spLocks noChangeArrowheads="1"/>
            </p:cNvSpPr>
            <p:nvPr/>
          </p:nvSpPr>
          <p:spPr bwMode="auto">
            <a:xfrm>
              <a:off x="5534025" y="1438275"/>
              <a:ext cx="184150" cy="3746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6" name="Rectangle 66"/>
            <p:cNvSpPr>
              <a:spLocks noChangeArrowheads="1"/>
            </p:cNvSpPr>
            <p:nvPr/>
          </p:nvSpPr>
          <p:spPr bwMode="auto">
            <a:xfrm>
              <a:off x="5534025" y="1438275"/>
              <a:ext cx="93663" cy="3746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7" name="Freeform 67"/>
            <p:cNvSpPr>
              <a:spLocks/>
            </p:cNvSpPr>
            <p:nvPr/>
          </p:nvSpPr>
          <p:spPr bwMode="auto">
            <a:xfrm>
              <a:off x="5233988" y="1812925"/>
              <a:ext cx="785813" cy="71438"/>
            </a:xfrm>
            <a:custGeom>
              <a:avLst/>
              <a:gdLst>
                <a:gd name="T0" fmla="*/ 209 w 209"/>
                <a:gd name="T1" fmla="*/ 12 h 19"/>
                <a:gd name="T2" fmla="*/ 202 w 209"/>
                <a:gd name="T3" fmla="*/ 19 h 19"/>
                <a:gd name="T4" fmla="*/ 7 w 209"/>
                <a:gd name="T5" fmla="*/ 19 h 19"/>
                <a:gd name="T6" fmla="*/ 0 w 209"/>
                <a:gd name="T7" fmla="*/ 12 h 19"/>
                <a:gd name="T8" fmla="*/ 0 w 209"/>
                <a:gd name="T9" fmla="*/ 7 h 19"/>
                <a:gd name="T10" fmla="*/ 7 w 209"/>
                <a:gd name="T11" fmla="*/ 0 h 19"/>
                <a:gd name="T12" fmla="*/ 202 w 209"/>
                <a:gd name="T13" fmla="*/ 0 h 19"/>
                <a:gd name="T14" fmla="*/ 209 w 209"/>
                <a:gd name="T15" fmla="*/ 7 h 19"/>
                <a:gd name="T16" fmla="*/ 209 w 209"/>
                <a:gd name="T17"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 h="19">
                  <a:moveTo>
                    <a:pt x="209" y="12"/>
                  </a:moveTo>
                  <a:cubicBezTo>
                    <a:pt x="209" y="16"/>
                    <a:pt x="206" y="19"/>
                    <a:pt x="202" y="19"/>
                  </a:cubicBezTo>
                  <a:cubicBezTo>
                    <a:pt x="7" y="19"/>
                    <a:pt x="7" y="19"/>
                    <a:pt x="7" y="19"/>
                  </a:cubicBezTo>
                  <a:cubicBezTo>
                    <a:pt x="3" y="19"/>
                    <a:pt x="0" y="16"/>
                    <a:pt x="0" y="12"/>
                  </a:cubicBezTo>
                  <a:cubicBezTo>
                    <a:pt x="0" y="7"/>
                    <a:pt x="0" y="7"/>
                    <a:pt x="0" y="7"/>
                  </a:cubicBezTo>
                  <a:cubicBezTo>
                    <a:pt x="0" y="3"/>
                    <a:pt x="3" y="0"/>
                    <a:pt x="7" y="0"/>
                  </a:cubicBezTo>
                  <a:cubicBezTo>
                    <a:pt x="202" y="0"/>
                    <a:pt x="202" y="0"/>
                    <a:pt x="202" y="0"/>
                  </a:cubicBezTo>
                  <a:cubicBezTo>
                    <a:pt x="206" y="0"/>
                    <a:pt x="209" y="3"/>
                    <a:pt x="209" y="7"/>
                  </a:cubicBezTo>
                  <a:lnTo>
                    <a:pt x="209" y="12"/>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8" name="Rectangle 68"/>
            <p:cNvSpPr>
              <a:spLocks noChangeArrowheads="1"/>
            </p:cNvSpPr>
            <p:nvPr/>
          </p:nvSpPr>
          <p:spPr bwMode="auto">
            <a:xfrm>
              <a:off x="5737225" y="454025"/>
              <a:ext cx="1473200" cy="97948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79" name="Rectangle 69"/>
            <p:cNvSpPr>
              <a:spLocks noChangeArrowheads="1"/>
            </p:cNvSpPr>
            <p:nvPr/>
          </p:nvSpPr>
          <p:spPr bwMode="auto">
            <a:xfrm>
              <a:off x="5737225" y="454025"/>
              <a:ext cx="1473200" cy="979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0" name="Rectangle 70"/>
            <p:cNvSpPr>
              <a:spLocks noChangeArrowheads="1"/>
            </p:cNvSpPr>
            <p:nvPr/>
          </p:nvSpPr>
          <p:spPr bwMode="auto">
            <a:xfrm>
              <a:off x="5781675" y="495300"/>
              <a:ext cx="1382713" cy="896938"/>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1" name="Rectangle 71"/>
            <p:cNvSpPr>
              <a:spLocks noChangeArrowheads="1"/>
            </p:cNvSpPr>
            <p:nvPr/>
          </p:nvSpPr>
          <p:spPr bwMode="auto">
            <a:xfrm>
              <a:off x="5781675" y="495300"/>
              <a:ext cx="1382713"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2" name="Rectangle 72"/>
            <p:cNvSpPr>
              <a:spLocks noChangeArrowheads="1"/>
            </p:cNvSpPr>
            <p:nvPr/>
          </p:nvSpPr>
          <p:spPr bwMode="auto">
            <a:xfrm>
              <a:off x="6215063"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3" name="Rectangle 73"/>
            <p:cNvSpPr>
              <a:spLocks noChangeArrowheads="1"/>
            </p:cNvSpPr>
            <p:nvPr/>
          </p:nvSpPr>
          <p:spPr bwMode="auto">
            <a:xfrm>
              <a:off x="6215063"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4" name="Rectangle 74"/>
            <p:cNvSpPr>
              <a:spLocks noChangeArrowheads="1"/>
            </p:cNvSpPr>
            <p:nvPr/>
          </p:nvSpPr>
          <p:spPr bwMode="auto">
            <a:xfrm>
              <a:off x="6688138" y="495300"/>
              <a:ext cx="44450" cy="896938"/>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5" name="Rectangle 75"/>
            <p:cNvSpPr>
              <a:spLocks noChangeArrowheads="1"/>
            </p:cNvSpPr>
            <p:nvPr/>
          </p:nvSpPr>
          <p:spPr bwMode="auto">
            <a:xfrm>
              <a:off x="6688138" y="495300"/>
              <a:ext cx="4445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6" name="Rectangle 76"/>
            <p:cNvSpPr>
              <a:spLocks noChangeArrowheads="1"/>
            </p:cNvSpPr>
            <p:nvPr/>
          </p:nvSpPr>
          <p:spPr bwMode="auto">
            <a:xfrm>
              <a:off x="5781675" y="923925"/>
              <a:ext cx="1382713" cy="41275"/>
            </a:xfrm>
            <a:prstGeom prst="rect">
              <a:avLst/>
            </a:prstGeom>
            <a:solidFill>
              <a:srgbClr val="9FDC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7" name="Rectangle 77"/>
            <p:cNvSpPr>
              <a:spLocks noChangeArrowheads="1"/>
            </p:cNvSpPr>
            <p:nvPr/>
          </p:nvSpPr>
          <p:spPr bwMode="auto">
            <a:xfrm>
              <a:off x="5781675" y="923925"/>
              <a:ext cx="1382713" cy="4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8" name="Freeform 78"/>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89" name="Freeform 79"/>
            <p:cNvSpPr>
              <a:spLocks/>
            </p:cNvSpPr>
            <p:nvPr/>
          </p:nvSpPr>
          <p:spPr bwMode="auto">
            <a:xfrm>
              <a:off x="6161088" y="454025"/>
              <a:ext cx="1049338" cy="979488"/>
            </a:xfrm>
            <a:custGeom>
              <a:avLst/>
              <a:gdLst>
                <a:gd name="T0" fmla="*/ 661 w 661"/>
                <a:gd name="T1" fmla="*/ 0 h 617"/>
                <a:gd name="T2" fmla="*/ 384 w 661"/>
                <a:gd name="T3" fmla="*/ 0 h 617"/>
                <a:gd name="T4" fmla="*/ 370 w 661"/>
                <a:gd name="T5" fmla="*/ 26 h 617"/>
                <a:gd name="T6" fmla="*/ 632 w 661"/>
                <a:gd name="T7" fmla="*/ 26 h 617"/>
                <a:gd name="T8" fmla="*/ 632 w 661"/>
                <a:gd name="T9" fmla="*/ 296 h 617"/>
                <a:gd name="T10" fmla="*/ 632 w 661"/>
                <a:gd name="T11" fmla="*/ 322 h 617"/>
                <a:gd name="T12" fmla="*/ 632 w 661"/>
                <a:gd name="T13" fmla="*/ 591 h 617"/>
                <a:gd name="T14" fmla="*/ 17 w 661"/>
                <a:gd name="T15" fmla="*/ 591 h 617"/>
                <a:gd name="T16" fmla="*/ 0 w 661"/>
                <a:gd name="T17" fmla="*/ 617 h 617"/>
                <a:gd name="T18" fmla="*/ 661 w 661"/>
                <a:gd name="T19" fmla="*/ 617 h 617"/>
                <a:gd name="T20" fmla="*/ 661 w 661"/>
                <a:gd name="T21" fmla="*/ 610 h 617"/>
                <a:gd name="T22" fmla="*/ 661 w 661"/>
                <a:gd name="T23" fmla="*/ 549 h 617"/>
                <a:gd name="T24" fmla="*/ 661 w 661"/>
                <a:gd name="T25"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617">
                  <a:moveTo>
                    <a:pt x="661" y="0"/>
                  </a:moveTo>
                  <a:lnTo>
                    <a:pt x="384" y="0"/>
                  </a:lnTo>
                  <a:lnTo>
                    <a:pt x="370" y="26"/>
                  </a:lnTo>
                  <a:lnTo>
                    <a:pt x="632" y="26"/>
                  </a:lnTo>
                  <a:lnTo>
                    <a:pt x="632" y="296"/>
                  </a:lnTo>
                  <a:lnTo>
                    <a:pt x="632" y="322"/>
                  </a:lnTo>
                  <a:lnTo>
                    <a:pt x="632" y="591"/>
                  </a:lnTo>
                  <a:lnTo>
                    <a:pt x="17" y="591"/>
                  </a:lnTo>
                  <a:lnTo>
                    <a:pt x="0" y="617"/>
                  </a:lnTo>
                  <a:lnTo>
                    <a:pt x="661" y="617"/>
                  </a:lnTo>
                  <a:lnTo>
                    <a:pt x="661" y="610"/>
                  </a:lnTo>
                  <a:lnTo>
                    <a:pt x="661" y="549"/>
                  </a:lnTo>
                  <a:lnTo>
                    <a:pt x="66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0" name="Freeform 80"/>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close/>
                  <a:moveTo>
                    <a:pt x="315" y="59"/>
                  </a:moveTo>
                  <a:lnTo>
                    <a:pt x="182" y="270"/>
                  </a:lnTo>
                  <a:lnTo>
                    <a:pt x="315" y="270"/>
                  </a:lnTo>
                  <a:lnTo>
                    <a:pt x="315" y="59"/>
                  </a:lnTo>
                  <a:close/>
                  <a:moveTo>
                    <a:pt x="615" y="0"/>
                  </a:moveTo>
                  <a:lnTo>
                    <a:pt x="353" y="0"/>
                  </a:lnTo>
                  <a:lnTo>
                    <a:pt x="343" y="12"/>
                  </a:lnTo>
                  <a:lnTo>
                    <a:pt x="343" y="270"/>
                  </a:lnTo>
                  <a:lnTo>
                    <a:pt x="615" y="270"/>
                  </a:lnTo>
                  <a:lnTo>
                    <a:pt x="615" y="0"/>
                  </a:lnTo>
                  <a:close/>
                </a:path>
              </a:pathLst>
            </a:custGeom>
            <a:solidFill>
              <a:srgbClr val="27627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1" name="Freeform 81"/>
            <p:cNvSpPr>
              <a:spLocks noEditPoints="1"/>
            </p:cNvSpPr>
            <p:nvPr/>
          </p:nvSpPr>
          <p:spPr bwMode="auto">
            <a:xfrm>
              <a:off x="6188075" y="495300"/>
              <a:ext cx="976313" cy="896938"/>
            </a:xfrm>
            <a:custGeom>
              <a:avLst/>
              <a:gdLst>
                <a:gd name="T0" fmla="*/ 615 w 615"/>
                <a:gd name="T1" fmla="*/ 296 h 565"/>
                <a:gd name="T2" fmla="*/ 343 w 615"/>
                <a:gd name="T3" fmla="*/ 296 h 565"/>
                <a:gd name="T4" fmla="*/ 343 w 615"/>
                <a:gd name="T5" fmla="*/ 565 h 565"/>
                <a:gd name="T6" fmla="*/ 315 w 615"/>
                <a:gd name="T7" fmla="*/ 565 h 565"/>
                <a:gd name="T8" fmla="*/ 315 w 615"/>
                <a:gd name="T9" fmla="*/ 296 h 565"/>
                <a:gd name="T10" fmla="*/ 168 w 615"/>
                <a:gd name="T11" fmla="*/ 296 h 565"/>
                <a:gd name="T12" fmla="*/ 45 w 615"/>
                <a:gd name="T13" fmla="*/ 492 h 565"/>
                <a:gd name="T14" fmla="*/ 45 w 615"/>
                <a:gd name="T15" fmla="*/ 565 h 565"/>
                <a:gd name="T16" fmla="*/ 17 w 615"/>
                <a:gd name="T17" fmla="*/ 565 h 565"/>
                <a:gd name="T18" fmla="*/ 17 w 615"/>
                <a:gd name="T19" fmla="*/ 539 h 565"/>
                <a:gd name="T20" fmla="*/ 0 w 615"/>
                <a:gd name="T21" fmla="*/ 565 h 565"/>
                <a:gd name="T22" fmla="*/ 615 w 615"/>
                <a:gd name="T23" fmla="*/ 565 h 565"/>
                <a:gd name="T24" fmla="*/ 615 w 615"/>
                <a:gd name="T25" fmla="*/ 296 h 565"/>
                <a:gd name="T26" fmla="*/ 315 w 615"/>
                <a:gd name="T27" fmla="*/ 59 h 565"/>
                <a:gd name="T28" fmla="*/ 182 w 615"/>
                <a:gd name="T29" fmla="*/ 270 h 565"/>
                <a:gd name="T30" fmla="*/ 315 w 615"/>
                <a:gd name="T31" fmla="*/ 270 h 565"/>
                <a:gd name="T32" fmla="*/ 315 w 615"/>
                <a:gd name="T33" fmla="*/ 59 h 565"/>
                <a:gd name="T34" fmla="*/ 615 w 615"/>
                <a:gd name="T35" fmla="*/ 0 h 565"/>
                <a:gd name="T36" fmla="*/ 353 w 615"/>
                <a:gd name="T37" fmla="*/ 0 h 565"/>
                <a:gd name="T38" fmla="*/ 343 w 615"/>
                <a:gd name="T39" fmla="*/ 12 h 565"/>
                <a:gd name="T40" fmla="*/ 343 w 615"/>
                <a:gd name="T41" fmla="*/ 270 h 565"/>
                <a:gd name="T42" fmla="*/ 615 w 615"/>
                <a:gd name="T43" fmla="*/ 270 h 565"/>
                <a:gd name="T44" fmla="*/ 615 w 615"/>
                <a:gd name="T4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5" h="565">
                  <a:moveTo>
                    <a:pt x="615" y="296"/>
                  </a:moveTo>
                  <a:lnTo>
                    <a:pt x="343" y="296"/>
                  </a:lnTo>
                  <a:lnTo>
                    <a:pt x="343" y="565"/>
                  </a:lnTo>
                  <a:lnTo>
                    <a:pt x="315" y="565"/>
                  </a:lnTo>
                  <a:lnTo>
                    <a:pt x="315" y="296"/>
                  </a:lnTo>
                  <a:lnTo>
                    <a:pt x="168" y="296"/>
                  </a:lnTo>
                  <a:lnTo>
                    <a:pt x="45" y="492"/>
                  </a:lnTo>
                  <a:lnTo>
                    <a:pt x="45" y="565"/>
                  </a:lnTo>
                  <a:lnTo>
                    <a:pt x="17" y="565"/>
                  </a:lnTo>
                  <a:lnTo>
                    <a:pt x="17" y="539"/>
                  </a:lnTo>
                  <a:lnTo>
                    <a:pt x="0" y="565"/>
                  </a:lnTo>
                  <a:lnTo>
                    <a:pt x="615" y="565"/>
                  </a:lnTo>
                  <a:lnTo>
                    <a:pt x="615" y="296"/>
                  </a:lnTo>
                  <a:moveTo>
                    <a:pt x="315" y="59"/>
                  </a:moveTo>
                  <a:lnTo>
                    <a:pt x="182" y="270"/>
                  </a:lnTo>
                  <a:lnTo>
                    <a:pt x="315" y="270"/>
                  </a:lnTo>
                  <a:lnTo>
                    <a:pt x="315" y="59"/>
                  </a:lnTo>
                  <a:moveTo>
                    <a:pt x="615" y="0"/>
                  </a:moveTo>
                  <a:lnTo>
                    <a:pt x="353" y="0"/>
                  </a:lnTo>
                  <a:lnTo>
                    <a:pt x="343" y="12"/>
                  </a:lnTo>
                  <a:lnTo>
                    <a:pt x="343" y="270"/>
                  </a:lnTo>
                  <a:lnTo>
                    <a:pt x="615" y="270"/>
                  </a:lnTo>
                  <a:lnTo>
                    <a:pt x="61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2" name="Freeform 82"/>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3" name="Freeform 83"/>
            <p:cNvSpPr>
              <a:spLocks/>
            </p:cNvSpPr>
            <p:nvPr/>
          </p:nvSpPr>
          <p:spPr bwMode="auto">
            <a:xfrm>
              <a:off x="6215063" y="1276350"/>
              <a:ext cx="44450" cy="115888"/>
            </a:xfrm>
            <a:custGeom>
              <a:avLst/>
              <a:gdLst>
                <a:gd name="T0" fmla="*/ 28 w 28"/>
                <a:gd name="T1" fmla="*/ 0 h 73"/>
                <a:gd name="T2" fmla="*/ 0 w 28"/>
                <a:gd name="T3" fmla="*/ 47 h 73"/>
                <a:gd name="T4" fmla="*/ 0 w 28"/>
                <a:gd name="T5" fmla="*/ 73 h 73"/>
                <a:gd name="T6" fmla="*/ 28 w 28"/>
                <a:gd name="T7" fmla="*/ 73 h 73"/>
                <a:gd name="T8" fmla="*/ 28 w 28"/>
                <a:gd name="T9" fmla="*/ 0 h 73"/>
              </a:gdLst>
              <a:ahLst/>
              <a:cxnLst>
                <a:cxn ang="0">
                  <a:pos x="T0" y="T1"/>
                </a:cxn>
                <a:cxn ang="0">
                  <a:pos x="T2" y="T3"/>
                </a:cxn>
                <a:cxn ang="0">
                  <a:pos x="T4" y="T5"/>
                </a:cxn>
                <a:cxn ang="0">
                  <a:pos x="T6" y="T7"/>
                </a:cxn>
                <a:cxn ang="0">
                  <a:pos x="T8" y="T9"/>
                </a:cxn>
              </a:cxnLst>
              <a:rect l="0" t="0" r="r" b="b"/>
              <a:pathLst>
                <a:path w="28" h="73">
                  <a:moveTo>
                    <a:pt x="28" y="0"/>
                  </a:moveTo>
                  <a:lnTo>
                    <a:pt x="0" y="47"/>
                  </a:lnTo>
                  <a:lnTo>
                    <a:pt x="0" y="73"/>
                  </a:lnTo>
                  <a:lnTo>
                    <a:pt x="28" y="73"/>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4" name="Freeform 84"/>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close/>
                  <a:moveTo>
                    <a:pt x="28" y="0"/>
                  </a:moveTo>
                  <a:lnTo>
                    <a:pt x="0" y="47"/>
                  </a:lnTo>
                  <a:lnTo>
                    <a:pt x="0" y="258"/>
                  </a:lnTo>
                  <a:lnTo>
                    <a:pt x="28" y="258"/>
                  </a:lnTo>
                  <a:lnTo>
                    <a:pt x="28"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5" name="Freeform 85"/>
            <p:cNvSpPr>
              <a:spLocks noEditPoints="1"/>
            </p:cNvSpPr>
            <p:nvPr/>
          </p:nvSpPr>
          <p:spPr bwMode="auto">
            <a:xfrm>
              <a:off x="6688138" y="514350"/>
              <a:ext cx="44450" cy="877888"/>
            </a:xfrm>
            <a:custGeom>
              <a:avLst/>
              <a:gdLst>
                <a:gd name="T0" fmla="*/ 28 w 28"/>
                <a:gd name="T1" fmla="*/ 284 h 553"/>
                <a:gd name="T2" fmla="*/ 0 w 28"/>
                <a:gd name="T3" fmla="*/ 284 h 553"/>
                <a:gd name="T4" fmla="*/ 0 w 28"/>
                <a:gd name="T5" fmla="*/ 553 h 553"/>
                <a:gd name="T6" fmla="*/ 28 w 28"/>
                <a:gd name="T7" fmla="*/ 553 h 553"/>
                <a:gd name="T8" fmla="*/ 28 w 28"/>
                <a:gd name="T9" fmla="*/ 284 h 553"/>
                <a:gd name="T10" fmla="*/ 28 w 28"/>
                <a:gd name="T11" fmla="*/ 0 h 553"/>
                <a:gd name="T12" fmla="*/ 0 w 28"/>
                <a:gd name="T13" fmla="*/ 47 h 553"/>
                <a:gd name="T14" fmla="*/ 0 w 28"/>
                <a:gd name="T15" fmla="*/ 258 h 553"/>
                <a:gd name="T16" fmla="*/ 28 w 28"/>
                <a:gd name="T17" fmla="*/ 258 h 553"/>
                <a:gd name="T18" fmla="*/ 28 w 28"/>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53">
                  <a:moveTo>
                    <a:pt x="28" y="284"/>
                  </a:moveTo>
                  <a:lnTo>
                    <a:pt x="0" y="284"/>
                  </a:lnTo>
                  <a:lnTo>
                    <a:pt x="0" y="553"/>
                  </a:lnTo>
                  <a:lnTo>
                    <a:pt x="28" y="553"/>
                  </a:lnTo>
                  <a:lnTo>
                    <a:pt x="28" y="284"/>
                  </a:lnTo>
                  <a:moveTo>
                    <a:pt x="28" y="0"/>
                  </a:moveTo>
                  <a:lnTo>
                    <a:pt x="0" y="47"/>
                  </a:lnTo>
                  <a:lnTo>
                    <a:pt x="0" y="258"/>
                  </a:lnTo>
                  <a:lnTo>
                    <a:pt x="28" y="258"/>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6" name="Freeform 86"/>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close/>
                </a:path>
              </a:pathLst>
            </a:custGeom>
            <a:solidFill>
              <a:srgbClr val="609AA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7" name="Freeform 87"/>
            <p:cNvSpPr>
              <a:spLocks/>
            </p:cNvSpPr>
            <p:nvPr/>
          </p:nvSpPr>
          <p:spPr bwMode="auto">
            <a:xfrm>
              <a:off x="6454775" y="923925"/>
              <a:ext cx="709613" cy="41275"/>
            </a:xfrm>
            <a:custGeom>
              <a:avLst/>
              <a:gdLst>
                <a:gd name="T0" fmla="*/ 447 w 447"/>
                <a:gd name="T1" fmla="*/ 0 h 26"/>
                <a:gd name="T2" fmla="*/ 447 w 447"/>
                <a:gd name="T3" fmla="*/ 0 h 26"/>
                <a:gd name="T4" fmla="*/ 175 w 447"/>
                <a:gd name="T5" fmla="*/ 0 h 26"/>
                <a:gd name="T6" fmla="*/ 147 w 447"/>
                <a:gd name="T7" fmla="*/ 0 h 26"/>
                <a:gd name="T8" fmla="*/ 14 w 447"/>
                <a:gd name="T9" fmla="*/ 0 h 26"/>
                <a:gd name="T10" fmla="*/ 0 w 447"/>
                <a:gd name="T11" fmla="*/ 26 h 26"/>
                <a:gd name="T12" fmla="*/ 147 w 447"/>
                <a:gd name="T13" fmla="*/ 26 h 26"/>
                <a:gd name="T14" fmla="*/ 175 w 447"/>
                <a:gd name="T15" fmla="*/ 26 h 26"/>
                <a:gd name="T16" fmla="*/ 447 w 447"/>
                <a:gd name="T17" fmla="*/ 26 h 26"/>
                <a:gd name="T18" fmla="*/ 447 w 447"/>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7" h="26">
                  <a:moveTo>
                    <a:pt x="447" y="0"/>
                  </a:moveTo>
                  <a:lnTo>
                    <a:pt x="447" y="0"/>
                  </a:lnTo>
                  <a:lnTo>
                    <a:pt x="175" y="0"/>
                  </a:lnTo>
                  <a:lnTo>
                    <a:pt x="147" y="0"/>
                  </a:lnTo>
                  <a:lnTo>
                    <a:pt x="14" y="0"/>
                  </a:lnTo>
                  <a:lnTo>
                    <a:pt x="0" y="26"/>
                  </a:lnTo>
                  <a:lnTo>
                    <a:pt x="147" y="26"/>
                  </a:lnTo>
                  <a:lnTo>
                    <a:pt x="175" y="26"/>
                  </a:lnTo>
                  <a:lnTo>
                    <a:pt x="447" y="26"/>
                  </a:lnTo>
                  <a:lnTo>
                    <a:pt x="44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8" name="Rectangle 88"/>
            <p:cNvSpPr>
              <a:spLocks noChangeArrowheads="1"/>
            </p:cNvSpPr>
            <p:nvPr/>
          </p:nvSpPr>
          <p:spPr bwMode="auto">
            <a:xfrm>
              <a:off x="6369050" y="1433513"/>
              <a:ext cx="209550" cy="425450"/>
            </a:xfrm>
            <a:prstGeom prst="rect">
              <a:avLst/>
            </a:prstGeom>
            <a:solidFill>
              <a:srgbClr val="2258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99" name="Rectangle 89"/>
            <p:cNvSpPr>
              <a:spLocks noChangeArrowheads="1"/>
            </p:cNvSpPr>
            <p:nvPr/>
          </p:nvSpPr>
          <p:spPr bwMode="auto">
            <a:xfrm>
              <a:off x="6369050" y="1433513"/>
              <a:ext cx="104775" cy="425450"/>
            </a:xfrm>
            <a:prstGeom prst="rect">
              <a:avLst/>
            </a:prstGeom>
            <a:solidFill>
              <a:srgbClr val="2D6D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0" name="Freeform 90"/>
            <p:cNvSpPr>
              <a:spLocks/>
            </p:cNvSpPr>
            <p:nvPr/>
          </p:nvSpPr>
          <p:spPr bwMode="auto">
            <a:xfrm>
              <a:off x="6030913" y="1858963"/>
              <a:ext cx="885825" cy="77788"/>
            </a:xfrm>
            <a:custGeom>
              <a:avLst/>
              <a:gdLst>
                <a:gd name="T0" fmla="*/ 236 w 236"/>
                <a:gd name="T1" fmla="*/ 13 h 21"/>
                <a:gd name="T2" fmla="*/ 228 w 236"/>
                <a:gd name="T3" fmla="*/ 21 h 21"/>
                <a:gd name="T4" fmla="*/ 8 w 236"/>
                <a:gd name="T5" fmla="*/ 21 h 21"/>
                <a:gd name="T6" fmla="*/ 0 w 236"/>
                <a:gd name="T7" fmla="*/ 13 h 21"/>
                <a:gd name="T8" fmla="*/ 0 w 236"/>
                <a:gd name="T9" fmla="*/ 8 h 21"/>
                <a:gd name="T10" fmla="*/ 8 w 236"/>
                <a:gd name="T11" fmla="*/ 0 h 21"/>
                <a:gd name="T12" fmla="*/ 228 w 236"/>
                <a:gd name="T13" fmla="*/ 0 h 21"/>
                <a:gd name="T14" fmla="*/ 236 w 236"/>
                <a:gd name="T15" fmla="*/ 8 h 21"/>
                <a:gd name="T16" fmla="*/ 236 w 236"/>
                <a:gd name="T17"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21">
                  <a:moveTo>
                    <a:pt x="236" y="13"/>
                  </a:moveTo>
                  <a:cubicBezTo>
                    <a:pt x="236" y="18"/>
                    <a:pt x="233" y="21"/>
                    <a:pt x="228" y="21"/>
                  </a:cubicBezTo>
                  <a:cubicBezTo>
                    <a:pt x="8" y="21"/>
                    <a:pt x="8" y="21"/>
                    <a:pt x="8" y="21"/>
                  </a:cubicBezTo>
                  <a:cubicBezTo>
                    <a:pt x="3" y="21"/>
                    <a:pt x="0" y="18"/>
                    <a:pt x="0" y="13"/>
                  </a:cubicBezTo>
                  <a:cubicBezTo>
                    <a:pt x="0" y="8"/>
                    <a:pt x="0" y="8"/>
                    <a:pt x="0" y="8"/>
                  </a:cubicBezTo>
                  <a:cubicBezTo>
                    <a:pt x="0" y="4"/>
                    <a:pt x="3" y="0"/>
                    <a:pt x="8" y="0"/>
                  </a:cubicBezTo>
                  <a:cubicBezTo>
                    <a:pt x="228" y="0"/>
                    <a:pt x="228" y="0"/>
                    <a:pt x="228" y="0"/>
                  </a:cubicBezTo>
                  <a:cubicBezTo>
                    <a:pt x="233" y="0"/>
                    <a:pt x="236" y="4"/>
                    <a:pt x="236" y="8"/>
                  </a:cubicBezTo>
                  <a:lnTo>
                    <a:pt x="236" y="13"/>
                  </a:lnTo>
                  <a:close/>
                </a:path>
              </a:pathLst>
            </a:custGeom>
            <a:solidFill>
              <a:srgbClr val="2258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1" name="Freeform 91"/>
            <p:cNvSpPr>
              <a:spLocks/>
            </p:cNvSpPr>
            <p:nvPr/>
          </p:nvSpPr>
          <p:spPr bwMode="auto">
            <a:xfrm>
              <a:off x="4697413" y="1652588"/>
              <a:ext cx="2678113" cy="419100"/>
            </a:xfrm>
            <a:custGeom>
              <a:avLst/>
              <a:gdLst>
                <a:gd name="T0" fmla="*/ 713 w 713"/>
                <a:gd name="T1" fmla="*/ 112 h 112"/>
                <a:gd name="T2" fmla="*/ 356 w 713"/>
                <a:gd name="T3" fmla="*/ 0 h 112"/>
                <a:gd name="T4" fmla="*/ 0 w 713"/>
                <a:gd name="T5" fmla="*/ 112 h 112"/>
                <a:gd name="T6" fmla="*/ 713 w 713"/>
                <a:gd name="T7" fmla="*/ 112 h 112"/>
              </a:gdLst>
              <a:ahLst/>
              <a:cxnLst>
                <a:cxn ang="0">
                  <a:pos x="T0" y="T1"/>
                </a:cxn>
                <a:cxn ang="0">
                  <a:pos x="T2" y="T3"/>
                </a:cxn>
                <a:cxn ang="0">
                  <a:pos x="T4" y="T5"/>
                </a:cxn>
                <a:cxn ang="0">
                  <a:pos x="T6" y="T7"/>
                </a:cxn>
              </a:cxnLst>
              <a:rect l="0" t="0" r="r" b="b"/>
              <a:pathLst>
                <a:path w="713" h="112">
                  <a:moveTo>
                    <a:pt x="713" y="112"/>
                  </a:moveTo>
                  <a:cubicBezTo>
                    <a:pt x="709" y="50"/>
                    <a:pt x="551" y="0"/>
                    <a:pt x="356" y="0"/>
                  </a:cubicBezTo>
                  <a:cubicBezTo>
                    <a:pt x="161" y="0"/>
                    <a:pt x="3" y="50"/>
                    <a:pt x="0" y="112"/>
                  </a:cubicBezTo>
                  <a:lnTo>
                    <a:pt x="713" y="112"/>
                  </a:lnTo>
                  <a:close/>
                </a:path>
              </a:pathLst>
            </a:custGeom>
            <a:solidFill>
              <a:srgbClr val="ABD13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2" name="Freeform 92"/>
            <p:cNvSpPr>
              <a:spLocks/>
            </p:cNvSpPr>
            <p:nvPr/>
          </p:nvSpPr>
          <p:spPr bwMode="auto">
            <a:xfrm>
              <a:off x="6030913" y="1652588"/>
              <a:ext cx="1344613" cy="419100"/>
            </a:xfrm>
            <a:custGeom>
              <a:avLst/>
              <a:gdLst>
                <a:gd name="T0" fmla="*/ 0 w 358"/>
                <a:gd name="T1" fmla="*/ 112 h 112"/>
                <a:gd name="T2" fmla="*/ 358 w 358"/>
                <a:gd name="T3" fmla="*/ 112 h 112"/>
                <a:gd name="T4" fmla="*/ 1 w 358"/>
                <a:gd name="T5" fmla="*/ 0 h 112"/>
                <a:gd name="T6" fmla="*/ 0 w 358"/>
                <a:gd name="T7" fmla="*/ 0 h 112"/>
                <a:gd name="T8" fmla="*/ 0 w 358"/>
                <a:gd name="T9" fmla="*/ 112 h 112"/>
              </a:gdLst>
              <a:ahLst/>
              <a:cxnLst>
                <a:cxn ang="0">
                  <a:pos x="T0" y="T1"/>
                </a:cxn>
                <a:cxn ang="0">
                  <a:pos x="T2" y="T3"/>
                </a:cxn>
                <a:cxn ang="0">
                  <a:pos x="T4" y="T5"/>
                </a:cxn>
                <a:cxn ang="0">
                  <a:pos x="T6" y="T7"/>
                </a:cxn>
                <a:cxn ang="0">
                  <a:pos x="T8" y="T9"/>
                </a:cxn>
              </a:cxnLst>
              <a:rect l="0" t="0" r="r" b="b"/>
              <a:pathLst>
                <a:path w="358" h="112">
                  <a:moveTo>
                    <a:pt x="0" y="112"/>
                  </a:moveTo>
                  <a:cubicBezTo>
                    <a:pt x="358" y="112"/>
                    <a:pt x="358" y="112"/>
                    <a:pt x="358" y="112"/>
                  </a:cubicBezTo>
                  <a:cubicBezTo>
                    <a:pt x="354" y="50"/>
                    <a:pt x="196" y="0"/>
                    <a:pt x="1" y="0"/>
                  </a:cubicBezTo>
                  <a:cubicBezTo>
                    <a:pt x="1" y="0"/>
                    <a:pt x="0" y="0"/>
                    <a:pt x="0" y="0"/>
                  </a:cubicBezTo>
                  <a:lnTo>
                    <a:pt x="0" y="112"/>
                  </a:lnTo>
                  <a:close/>
                </a:path>
              </a:pathLst>
            </a:custGeom>
            <a:solidFill>
              <a:srgbClr val="92B5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3" name="Freeform 93"/>
            <p:cNvSpPr>
              <a:spLocks/>
            </p:cNvSpPr>
            <p:nvPr/>
          </p:nvSpPr>
          <p:spPr bwMode="auto">
            <a:xfrm>
              <a:off x="4406900" y="-933450"/>
              <a:ext cx="676275" cy="430213"/>
            </a:xfrm>
            <a:custGeom>
              <a:avLst/>
              <a:gdLst>
                <a:gd name="T0" fmla="*/ 122 w 180"/>
                <a:gd name="T1" fmla="*/ 0 h 115"/>
                <a:gd name="T2" fmla="*/ 104 w 180"/>
                <a:gd name="T3" fmla="*/ 0 h 115"/>
                <a:gd name="T4" fmla="*/ 52 w 180"/>
                <a:gd name="T5" fmla="*/ 34 h 115"/>
                <a:gd name="T6" fmla="*/ 41 w 180"/>
                <a:gd name="T7" fmla="*/ 34 h 115"/>
                <a:gd name="T8" fmla="*/ 0 w 180"/>
                <a:gd name="T9" fmla="*/ 74 h 115"/>
                <a:gd name="T10" fmla="*/ 41 w 180"/>
                <a:gd name="T11" fmla="*/ 115 h 115"/>
                <a:gd name="T12" fmla="*/ 122 w 180"/>
                <a:gd name="T13" fmla="*/ 115 h 115"/>
                <a:gd name="T14" fmla="*/ 180 w 180"/>
                <a:gd name="T15" fmla="*/ 57 h 115"/>
                <a:gd name="T16" fmla="*/ 122 w 180"/>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15">
                  <a:moveTo>
                    <a:pt x="122" y="0"/>
                  </a:moveTo>
                  <a:cubicBezTo>
                    <a:pt x="104" y="0"/>
                    <a:pt x="104" y="0"/>
                    <a:pt x="104" y="0"/>
                  </a:cubicBezTo>
                  <a:cubicBezTo>
                    <a:pt x="81" y="0"/>
                    <a:pt x="61" y="14"/>
                    <a:pt x="52" y="34"/>
                  </a:cubicBezTo>
                  <a:cubicBezTo>
                    <a:pt x="41" y="34"/>
                    <a:pt x="41" y="34"/>
                    <a:pt x="41" y="34"/>
                  </a:cubicBezTo>
                  <a:cubicBezTo>
                    <a:pt x="18" y="34"/>
                    <a:pt x="0" y="52"/>
                    <a:pt x="0" y="74"/>
                  </a:cubicBezTo>
                  <a:cubicBezTo>
                    <a:pt x="0" y="97"/>
                    <a:pt x="18" y="115"/>
                    <a:pt x="41" y="115"/>
                  </a:cubicBezTo>
                  <a:cubicBezTo>
                    <a:pt x="122" y="115"/>
                    <a:pt x="122" y="115"/>
                    <a:pt x="122" y="115"/>
                  </a:cubicBezTo>
                  <a:cubicBezTo>
                    <a:pt x="154" y="115"/>
                    <a:pt x="180" y="89"/>
                    <a:pt x="180" y="57"/>
                  </a:cubicBezTo>
                  <a:cubicBezTo>
                    <a:pt x="180" y="26"/>
                    <a:pt x="154" y="0"/>
                    <a:pt x="122" y="0"/>
                  </a:cubicBezTo>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4" name="Freeform 94"/>
            <p:cNvSpPr>
              <a:spLocks noEditPoints="1"/>
            </p:cNvSpPr>
            <p:nvPr/>
          </p:nvSpPr>
          <p:spPr bwMode="auto">
            <a:xfrm>
              <a:off x="5083175" y="-723900"/>
              <a:ext cx="0" cy="3175"/>
            </a:xfrm>
            <a:custGeom>
              <a:avLst/>
              <a:gdLst>
                <a:gd name="T0" fmla="*/ 1 h 1"/>
                <a:gd name="T1" fmla="*/ 1 h 1"/>
                <a:gd name="T2" fmla="*/ 1 h 1"/>
                <a:gd name="T3" fmla="*/ 1 h 1"/>
                <a:gd name="T4" fmla="*/ 1 h 1"/>
                <a:gd name="T5" fmla="*/ 1 h 1"/>
                <a:gd name="T6" fmla="*/ 1 h 1"/>
                <a:gd name="T7" fmla="*/ 1 h 1"/>
                <a:gd name="T8" fmla="*/ 1 h 1"/>
                <a:gd name="T9" fmla="*/ 1 h 1"/>
                <a:gd name="T10" fmla="*/ 1 h 1"/>
                <a:gd name="T11" fmla="*/ 1 h 1"/>
                <a:gd name="T12" fmla="*/ 1 h 1"/>
                <a:gd name="T13" fmla="*/ 0 h 1"/>
                <a:gd name="T14" fmla="*/ 1 h 1"/>
                <a:gd name="T15" fmla="*/ 0 h 1"/>
                <a:gd name="T16" fmla="*/ 0 h 1"/>
                <a:gd name="T17" fmla="*/ 0 h 1"/>
                <a:gd name="T18" fmla="*/ 0 h 1"/>
                <a:gd name="T19" fmla="*/ 0 h 1"/>
                <a:gd name="T20" fmla="*/ 0 h 1"/>
                <a:gd name="T21"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Lst>
              <a:rect l="0" t="0" r="r" b="b"/>
              <a:pathLst>
                <a:path h="1">
                  <a:moveTo>
                    <a:pt x="0" y="1"/>
                  </a:moveTo>
                  <a:cubicBezTo>
                    <a:pt x="0" y="1"/>
                    <a:pt x="0" y="1"/>
                    <a:pt x="0" y="1"/>
                  </a:cubicBez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36A1A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5" name="Freeform 95"/>
            <p:cNvSpPr>
              <a:spLocks/>
            </p:cNvSpPr>
            <p:nvPr/>
          </p:nvSpPr>
          <p:spPr bwMode="auto">
            <a:xfrm>
              <a:off x="4697413" y="-892175"/>
              <a:ext cx="385763" cy="388938"/>
            </a:xfrm>
            <a:custGeom>
              <a:avLst/>
              <a:gdLst>
                <a:gd name="T0" fmla="*/ 80 w 103"/>
                <a:gd name="T1" fmla="*/ 0 h 104"/>
                <a:gd name="T2" fmla="*/ 36 w 103"/>
                <a:gd name="T3" fmla="*/ 49 h 104"/>
                <a:gd name="T4" fmla="*/ 35 w 103"/>
                <a:gd name="T5" fmla="*/ 49 h 104"/>
                <a:gd name="T6" fmla="*/ 0 w 103"/>
                <a:gd name="T7" fmla="*/ 88 h 104"/>
                <a:gd name="T8" fmla="*/ 4 w 103"/>
                <a:gd name="T9" fmla="*/ 104 h 104"/>
                <a:gd name="T10" fmla="*/ 45 w 103"/>
                <a:gd name="T11" fmla="*/ 104 h 104"/>
                <a:gd name="T12" fmla="*/ 103 w 103"/>
                <a:gd name="T13" fmla="*/ 46 h 104"/>
                <a:gd name="T14" fmla="*/ 103 w 103"/>
                <a:gd name="T15" fmla="*/ 46 h 104"/>
                <a:gd name="T16" fmla="*/ 103 w 103"/>
                <a:gd name="T17" fmla="*/ 46 h 104"/>
                <a:gd name="T18" fmla="*/ 103 w 103"/>
                <a:gd name="T19" fmla="*/ 46 h 104"/>
                <a:gd name="T20" fmla="*/ 103 w 103"/>
                <a:gd name="T21" fmla="*/ 46 h 104"/>
                <a:gd name="T22" fmla="*/ 103 w 103"/>
                <a:gd name="T23" fmla="*/ 46 h 104"/>
                <a:gd name="T24" fmla="*/ 103 w 103"/>
                <a:gd name="T25" fmla="*/ 46 h 104"/>
                <a:gd name="T26" fmla="*/ 103 w 103"/>
                <a:gd name="T27" fmla="*/ 46 h 104"/>
                <a:gd name="T28" fmla="*/ 103 w 103"/>
                <a:gd name="T29" fmla="*/ 46 h 104"/>
                <a:gd name="T30" fmla="*/ 103 w 103"/>
                <a:gd name="T31" fmla="*/ 45 h 104"/>
                <a:gd name="T32" fmla="*/ 103 w 103"/>
                <a:gd name="T33" fmla="*/ 45 h 104"/>
                <a:gd name="T34" fmla="*/ 103 w 103"/>
                <a:gd name="T35" fmla="*/ 45 h 104"/>
                <a:gd name="T36" fmla="*/ 103 w 103"/>
                <a:gd name="T37" fmla="*/ 45 h 104"/>
                <a:gd name="T38" fmla="*/ 103 w 103"/>
                <a:gd name="T39" fmla="*/ 45 h 104"/>
                <a:gd name="T40" fmla="*/ 80 w 103"/>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4">
                  <a:moveTo>
                    <a:pt x="80" y="0"/>
                  </a:moveTo>
                  <a:cubicBezTo>
                    <a:pt x="56" y="8"/>
                    <a:pt x="38" y="24"/>
                    <a:pt x="36" y="49"/>
                  </a:cubicBezTo>
                  <a:cubicBezTo>
                    <a:pt x="35" y="49"/>
                    <a:pt x="35" y="49"/>
                    <a:pt x="35" y="49"/>
                  </a:cubicBezTo>
                  <a:cubicBezTo>
                    <a:pt x="15" y="49"/>
                    <a:pt x="0" y="69"/>
                    <a:pt x="0" y="88"/>
                  </a:cubicBezTo>
                  <a:cubicBezTo>
                    <a:pt x="0" y="94"/>
                    <a:pt x="1" y="99"/>
                    <a:pt x="4" y="104"/>
                  </a:cubicBezTo>
                  <a:cubicBezTo>
                    <a:pt x="45" y="104"/>
                    <a:pt x="45" y="104"/>
                    <a:pt x="45" y="104"/>
                  </a:cubicBezTo>
                  <a:cubicBezTo>
                    <a:pt x="77" y="104"/>
                    <a:pt x="103" y="78"/>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6"/>
                  </a:cubicBezTo>
                  <a:cubicBezTo>
                    <a:pt x="103" y="46"/>
                    <a:pt x="103" y="46"/>
                    <a:pt x="103" y="45"/>
                  </a:cubicBezTo>
                  <a:cubicBezTo>
                    <a:pt x="103" y="45"/>
                    <a:pt x="103" y="45"/>
                    <a:pt x="103" y="45"/>
                  </a:cubicBezTo>
                  <a:cubicBezTo>
                    <a:pt x="103" y="45"/>
                    <a:pt x="103" y="45"/>
                    <a:pt x="103" y="45"/>
                  </a:cubicBezTo>
                  <a:cubicBezTo>
                    <a:pt x="103" y="45"/>
                    <a:pt x="103" y="45"/>
                    <a:pt x="103" y="45"/>
                  </a:cubicBezTo>
                  <a:cubicBezTo>
                    <a:pt x="103" y="45"/>
                    <a:pt x="103" y="45"/>
                    <a:pt x="103" y="45"/>
                  </a:cubicBezTo>
                  <a:cubicBezTo>
                    <a:pt x="102" y="27"/>
                    <a:pt x="93" y="11"/>
                    <a:pt x="80"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6" name="Freeform 96"/>
            <p:cNvSpPr>
              <a:spLocks/>
            </p:cNvSpPr>
            <p:nvPr/>
          </p:nvSpPr>
          <p:spPr bwMode="auto">
            <a:xfrm>
              <a:off x="4741863" y="-904875"/>
              <a:ext cx="800100" cy="473075"/>
            </a:xfrm>
            <a:custGeom>
              <a:avLst/>
              <a:gdLst>
                <a:gd name="T0" fmla="*/ 163 w 213"/>
                <a:gd name="T1" fmla="*/ 27 h 126"/>
                <a:gd name="T2" fmla="*/ 152 w 213"/>
                <a:gd name="T3" fmla="*/ 28 h 126"/>
                <a:gd name="T4" fmla="*/ 99 w 213"/>
                <a:gd name="T5" fmla="*/ 0 h 126"/>
                <a:gd name="T6" fmla="*/ 36 w 213"/>
                <a:gd name="T7" fmla="*/ 56 h 126"/>
                <a:gd name="T8" fmla="*/ 35 w 213"/>
                <a:gd name="T9" fmla="*/ 56 h 126"/>
                <a:gd name="T10" fmla="*/ 0 w 213"/>
                <a:gd name="T11" fmla="*/ 91 h 126"/>
                <a:gd name="T12" fmla="*/ 35 w 213"/>
                <a:gd name="T13" fmla="*/ 126 h 126"/>
                <a:gd name="T14" fmla="*/ 163 w 213"/>
                <a:gd name="T15" fmla="*/ 126 h 126"/>
                <a:gd name="T16" fmla="*/ 213 w 213"/>
                <a:gd name="T17" fmla="*/ 76 h 126"/>
                <a:gd name="T18" fmla="*/ 163 w 213"/>
                <a:gd name="T19" fmla="*/ 2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26">
                  <a:moveTo>
                    <a:pt x="163" y="27"/>
                  </a:moveTo>
                  <a:cubicBezTo>
                    <a:pt x="159" y="27"/>
                    <a:pt x="156" y="28"/>
                    <a:pt x="152" y="28"/>
                  </a:cubicBezTo>
                  <a:cubicBezTo>
                    <a:pt x="141" y="12"/>
                    <a:pt x="121" y="0"/>
                    <a:pt x="99" y="0"/>
                  </a:cubicBezTo>
                  <a:cubicBezTo>
                    <a:pt x="66" y="0"/>
                    <a:pt x="39" y="25"/>
                    <a:pt x="36" y="56"/>
                  </a:cubicBezTo>
                  <a:cubicBezTo>
                    <a:pt x="35" y="56"/>
                    <a:pt x="35" y="56"/>
                    <a:pt x="35" y="56"/>
                  </a:cubicBezTo>
                  <a:cubicBezTo>
                    <a:pt x="15" y="56"/>
                    <a:pt x="0" y="72"/>
                    <a:pt x="0" y="91"/>
                  </a:cubicBezTo>
                  <a:cubicBezTo>
                    <a:pt x="0" y="110"/>
                    <a:pt x="15" y="126"/>
                    <a:pt x="35" y="126"/>
                  </a:cubicBezTo>
                  <a:cubicBezTo>
                    <a:pt x="163" y="126"/>
                    <a:pt x="163" y="126"/>
                    <a:pt x="163" y="126"/>
                  </a:cubicBezTo>
                  <a:cubicBezTo>
                    <a:pt x="191" y="126"/>
                    <a:pt x="213" y="104"/>
                    <a:pt x="213" y="76"/>
                  </a:cubicBezTo>
                  <a:cubicBezTo>
                    <a:pt x="213" y="49"/>
                    <a:pt x="191" y="27"/>
                    <a:pt x="163" y="27"/>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7" name="Freeform 97"/>
            <p:cNvSpPr>
              <a:spLocks/>
            </p:cNvSpPr>
            <p:nvPr/>
          </p:nvSpPr>
          <p:spPr bwMode="auto">
            <a:xfrm>
              <a:off x="5132388" y="-900113"/>
              <a:ext cx="409575" cy="468313"/>
            </a:xfrm>
            <a:custGeom>
              <a:avLst/>
              <a:gdLst>
                <a:gd name="T0" fmla="*/ 59 w 109"/>
                <a:gd name="T1" fmla="*/ 26 h 125"/>
                <a:gd name="T2" fmla="*/ 48 w 109"/>
                <a:gd name="T3" fmla="*/ 27 h 125"/>
                <a:gd name="T4" fmla="*/ 0 w 109"/>
                <a:gd name="T5" fmla="*/ 0 h 125"/>
                <a:gd name="T6" fmla="*/ 0 w 109"/>
                <a:gd name="T7" fmla="*/ 125 h 125"/>
                <a:gd name="T8" fmla="*/ 59 w 109"/>
                <a:gd name="T9" fmla="*/ 125 h 125"/>
                <a:gd name="T10" fmla="*/ 109 w 109"/>
                <a:gd name="T11" fmla="*/ 75 h 125"/>
                <a:gd name="T12" fmla="*/ 59 w 109"/>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109" h="125">
                  <a:moveTo>
                    <a:pt x="59" y="26"/>
                  </a:moveTo>
                  <a:cubicBezTo>
                    <a:pt x="55" y="26"/>
                    <a:pt x="52" y="27"/>
                    <a:pt x="48" y="27"/>
                  </a:cubicBezTo>
                  <a:cubicBezTo>
                    <a:pt x="38" y="12"/>
                    <a:pt x="20" y="1"/>
                    <a:pt x="0" y="0"/>
                  </a:cubicBezTo>
                  <a:cubicBezTo>
                    <a:pt x="0" y="125"/>
                    <a:pt x="0" y="125"/>
                    <a:pt x="0" y="125"/>
                  </a:cubicBezTo>
                  <a:cubicBezTo>
                    <a:pt x="59" y="125"/>
                    <a:pt x="59" y="125"/>
                    <a:pt x="59" y="125"/>
                  </a:cubicBezTo>
                  <a:cubicBezTo>
                    <a:pt x="87" y="125"/>
                    <a:pt x="109" y="103"/>
                    <a:pt x="109" y="75"/>
                  </a:cubicBezTo>
                  <a:cubicBezTo>
                    <a:pt x="109" y="48"/>
                    <a:pt x="87" y="26"/>
                    <a:pt x="59" y="2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8" name="Oval 98"/>
            <p:cNvSpPr>
              <a:spLocks noChangeArrowheads="1"/>
            </p:cNvSpPr>
            <p:nvPr/>
          </p:nvSpPr>
          <p:spPr bwMode="auto">
            <a:xfrm>
              <a:off x="6770688" y="-179388"/>
              <a:ext cx="338138" cy="341313"/>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09" name="Freeform 99"/>
            <p:cNvSpPr>
              <a:spLocks/>
            </p:cNvSpPr>
            <p:nvPr/>
          </p:nvSpPr>
          <p:spPr bwMode="auto">
            <a:xfrm>
              <a:off x="7015163" y="-6350"/>
              <a:ext cx="93663" cy="149225"/>
            </a:xfrm>
            <a:custGeom>
              <a:avLst/>
              <a:gdLst>
                <a:gd name="T0" fmla="*/ 25 w 25"/>
                <a:gd name="T1" fmla="*/ 0 h 40"/>
                <a:gd name="T2" fmla="*/ 0 w 25"/>
                <a:gd name="T3" fmla="*/ 40 h 40"/>
                <a:gd name="T4" fmla="*/ 1 w 25"/>
                <a:gd name="T5" fmla="*/ 40 h 40"/>
                <a:gd name="T6" fmla="*/ 25 w 25"/>
                <a:gd name="T7" fmla="*/ 0 h 40"/>
                <a:gd name="T8" fmla="*/ 25 w 25"/>
                <a:gd name="T9" fmla="*/ 0 h 40"/>
              </a:gdLst>
              <a:ahLst/>
              <a:cxnLst>
                <a:cxn ang="0">
                  <a:pos x="T0" y="T1"/>
                </a:cxn>
                <a:cxn ang="0">
                  <a:pos x="T2" y="T3"/>
                </a:cxn>
                <a:cxn ang="0">
                  <a:pos x="T4" y="T5"/>
                </a:cxn>
                <a:cxn ang="0">
                  <a:pos x="T6" y="T7"/>
                </a:cxn>
                <a:cxn ang="0">
                  <a:pos x="T8" y="T9"/>
                </a:cxn>
              </a:cxnLst>
              <a:rect l="0" t="0" r="r" b="b"/>
              <a:pathLst>
                <a:path w="25" h="40">
                  <a:moveTo>
                    <a:pt x="25" y="0"/>
                  </a:moveTo>
                  <a:cubicBezTo>
                    <a:pt x="25" y="17"/>
                    <a:pt x="15" y="32"/>
                    <a:pt x="0" y="40"/>
                  </a:cubicBezTo>
                  <a:cubicBezTo>
                    <a:pt x="1" y="40"/>
                    <a:pt x="1" y="40"/>
                    <a:pt x="1" y="40"/>
                  </a:cubicBezTo>
                  <a:cubicBezTo>
                    <a:pt x="15" y="32"/>
                    <a:pt x="25" y="17"/>
                    <a:pt x="25" y="0"/>
                  </a:cubicBezTo>
                  <a:cubicBezTo>
                    <a:pt x="25" y="0"/>
                    <a:pt x="25" y="0"/>
                    <a:pt x="25" y="0"/>
                  </a:cubicBezTo>
                </a:path>
              </a:pathLst>
            </a:custGeom>
            <a:solidFill>
              <a:srgbClr val="61B9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0" name="Freeform 100"/>
            <p:cNvSpPr>
              <a:spLocks/>
            </p:cNvSpPr>
            <p:nvPr/>
          </p:nvSpPr>
          <p:spPr bwMode="auto">
            <a:xfrm>
              <a:off x="6946900" y="-168275"/>
              <a:ext cx="161925" cy="311150"/>
            </a:xfrm>
            <a:custGeom>
              <a:avLst/>
              <a:gdLst>
                <a:gd name="T0" fmla="*/ 12 w 43"/>
                <a:gd name="T1" fmla="*/ 0 h 83"/>
                <a:gd name="T2" fmla="*/ 0 w 43"/>
                <a:gd name="T3" fmla="*/ 38 h 83"/>
                <a:gd name="T4" fmla="*/ 18 w 43"/>
                <a:gd name="T5" fmla="*/ 83 h 83"/>
                <a:gd name="T6" fmla="*/ 43 w 43"/>
                <a:gd name="T7" fmla="*/ 43 h 83"/>
                <a:gd name="T8" fmla="*/ 12 w 43"/>
                <a:gd name="T9" fmla="*/ 0 h 83"/>
              </a:gdLst>
              <a:ahLst/>
              <a:cxnLst>
                <a:cxn ang="0">
                  <a:pos x="T0" y="T1"/>
                </a:cxn>
                <a:cxn ang="0">
                  <a:pos x="T2" y="T3"/>
                </a:cxn>
                <a:cxn ang="0">
                  <a:pos x="T4" y="T5"/>
                </a:cxn>
                <a:cxn ang="0">
                  <a:pos x="T6" y="T7"/>
                </a:cxn>
                <a:cxn ang="0">
                  <a:pos x="T8" y="T9"/>
                </a:cxn>
              </a:cxnLst>
              <a:rect l="0" t="0" r="r" b="b"/>
              <a:pathLst>
                <a:path w="43" h="83">
                  <a:moveTo>
                    <a:pt x="12" y="0"/>
                  </a:moveTo>
                  <a:cubicBezTo>
                    <a:pt x="5" y="10"/>
                    <a:pt x="0" y="23"/>
                    <a:pt x="0" y="38"/>
                  </a:cubicBezTo>
                  <a:cubicBezTo>
                    <a:pt x="0" y="56"/>
                    <a:pt x="7" y="71"/>
                    <a:pt x="18" y="83"/>
                  </a:cubicBezTo>
                  <a:cubicBezTo>
                    <a:pt x="33" y="75"/>
                    <a:pt x="43" y="60"/>
                    <a:pt x="43" y="43"/>
                  </a:cubicBezTo>
                  <a:cubicBezTo>
                    <a:pt x="43" y="23"/>
                    <a:pt x="30" y="6"/>
                    <a:pt x="12" y="0"/>
                  </a:cubicBezTo>
                </a:path>
              </a:pathLst>
            </a:custGeom>
            <a:solidFill>
              <a:srgbClr val="8CC9D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1" name="Freeform 101"/>
            <p:cNvSpPr>
              <a:spLocks/>
            </p:cNvSpPr>
            <p:nvPr/>
          </p:nvSpPr>
          <p:spPr bwMode="auto">
            <a:xfrm>
              <a:off x="6977063" y="-273050"/>
              <a:ext cx="762000" cy="490538"/>
            </a:xfrm>
            <a:custGeom>
              <a:avLst/>
              <a:gdLst>
                <a:gd name="T0" fmla="*/ 71 w 203"/>
                <a:gd name="T1" fmla="*/ 0 h 131"/>
                <a:gd name="T2" fmla="*/ 80 w 203"/>
                <a:gd name="T3" fmla="*/ 0 h 131"/>
                <a:gd name="T4" fmla="*/ 144 w 203"/>
                <a:gd name="T5" fmla="*/ 36 h 131"/>
                <a:gd name="T6" fmla="*/ 148 w 203"/>
                <a:gd name="T7" fmla="*/ 36 h 131"/>
                <a:gd name="T8" fmla="*/ 203 w 203"/>
                <a:gd name="T9" fmla="*/ 86 h 131"/>
                <a:gd name="T10" fmla="*/ 148 w 203"/>
                <a:gd name="T11" fmla="*/ 131 h 131"/>
                <a:gd name="T12" fmla="*/ 71 w 203"/>
                <a:gd name="T13" fmla="*/ 131 h 131"/>
                <a:gd name="T14" fmla="*/ 0 w 203"/>
                <a:gd name="T15" fmla="*/ 65 h 131"/>
                <a:gd name="T16" fmla="*/ 71 w 203"/>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131">
                  <a:moveTo>
                    <a:pt x="71" y="0"/>
                  </a:moveTo>
                  <a:cubicBezTo>
                    <a:pt x="80" y="0"/>
                    <a:pt x="80" y="0"/>
                    <a:pt x="80" y="0"/>
                  </a:cubicBezTo>
                  <a:cubicBezTo>
                    <a:pt x="108" y="0"/>
                    <a:pt x="133" y="12"/>
                    <a:pt x="144" y="36"/>
                  </a:cubicBezTo>
                  <a:cubicBezTo>
                    <a:pt x="148" y="36"/>
                    <a:pt x="148" y="36"/>
                    <a:pt x="148" y="36"/>
                  </a:cubicBezTo>
                  <a:cubicBezTo>
                    <a:pt x="176" y="36"/>
                    <a:pt x="203" y="58"/>
                    <a:pt x="203" y="86"/>
                  </a:cubicBezTo>
                  <a:cubicBezTo>
                    <a:pt x="203" y="113"/>
                    <a:pt x="176" y="131"/>
                    <a:pt x="148" y="131"/>
                  </a:cubicBezTo>
                  <a:cubicBezTo>
                    <a:pt x="71" y="131"/>
                    <a:pt x="71" y="131"/>
                    <a:pt x="71" y="131"/>
                  </a:cubicBezTo>
                  <a:cubicBezTo>
                    <a:pt x="32" y="131"/>
                    <a:pt x="0" y="104"/>
                    <a:pt x="0" y="65"/>
                  </a:cubicBezTo>
                  <a:cubicBezTo>
                    <a:pt x="0" y="26"/>
                    <a:pt x="32" y="0"/>
                    <a:pt x="71" y="0"/>
                  </a:cubicBezTo>
                  <a:close/>
                </a:path>
              </a:pathLst>
            </a:custGeom>
            <a:solidFill>
              <a:srgbClr val="C7F4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2" name="Freeform 102"/>
            <p:cNvSpPr>
              <a:spLocks/>
            </p:cNvSpPr>
            <p:nvPr/>
          </p:nvSpPr>
          <p:spPr bwMode="auto">
            <a:xfrm>
              <a:off x="7285038" y="-273050"/>
              <a:ext cx="454025" cy="490538"/>
            </a:xfrm>
            <a:custGeom>
              <a:avLst/>
              <a:gdLst>
                <a:gd name="T0" fmla="*/ 66 w 121"/>
                <a:gd name="T1" fmla="*/ 36 h 131"/>
                <a:gd name="T2" fmla="*/ 62 w 121"/>
                <a:gd name="T3" fmla="*/ 36 h 131"/>
                <a:gd name="T4" fmla="*/ 0 w 121"/>
                <a:gd name="T5" fmla="*/ 0 h 131"/>
                <a:gd name="T6" fmla="*/ 0 w 121"/>
                <a:gd name="T7" fmla="*/ 131 h 131"/>
                <a:gd name="T8" fmla="*/ 66 w 121"/>
                <a:gd name="T9" fmla="*/ 131 h 131"/>
                <a:gd name="T10" fmla="*/ 121 w 121"/>
                <a:gd name="T11" fmla="*/ 86 h 131"/>
                <a:gd name="T12" fmla="*/ 66 w 121"/>
                <a:gd name="T13" fmla="*/ 36 h 131"/>
              </a:gdLst>
              <a:ahLst/>
              <a:cxnLst>
                <a:cxn ang="0">
                  <a:pos x="T0" y="T1"/>
                </a:cxn>
                <a:cxn ang="0">
                  <a:pos x="T2" y="T3"/>
                </a:cxn>
                <a:cxn ang="0">
                  <a:pos x="T4" y="T5"/>
                </a:cxn>
                <a:cxn ang="0">
                  <a:pos x="T6" y="T7"/>
                </a:cxn>
                <a:cxn ang="0">
                  <a:pos x="T8" y="T9"/>
                </a:cxn>
                <a:cxn ang="0">
                  <a:pos x="T10" y="T11"/>
                </a:cxn>
                <a:cxn ang="0">
                  <a:pos x="T12" y="T13"/>
                </a:cxn>
              </a:cxnLst>
              <a:rect l="0" t="0" r="r" b="b"/>
              <a:pathLst>
                <a:path w="121" h="131">
                  <a:moveTo>
                    <a:pt x="66" y="36"/>
                  </a:moveTo>
                  <a:cubicBezTo>
                    <a:pt x="62" y="36"/>
                    <a:pt x="62" y="36"/>
                    <a:pt x="62" y="36"/>
                  </a:cubicBezTo>
                  <a:cubicBezTo>
                    <a:pt x="51" y="13"/>
                    <a:pt x="28" y="1"/>
                    <a:pt x="0" y="0"/>
                  </a:cubicBezTo>
                  <a:cubicBezTo>
                    <a:pt x="0" y="131"/>
                    <a:pt x="0" y="131"/>
                    <a:pt x="0" y="131"/>
                  </a:cubicBezTo>
                  <a:cubicBezTo>
                    <a:pt x="66" y="131"/>
                    <a:pt x="66" y="131"/>
                    <a:pt x="66" y="131"/>
                  </a:cubicBezTo>
                  <a:cubicBezTo>
                    <a:pt x="94" y="131"/>
                    <a:pt x="121" y="113"/>
                    <a:pt x="121" y="86"/>
                  </a:cubicBezTo>
                  <a:cubicBezTo>
                    <a:pt x="121" y="58"/>
                    <a:pt x="94" y="36"/>
                    <a:pt x="66" y="36"/>
                  </a:cubicBezTo>
                  <a:close/>
                </a:path>
              </a:pathLst>
            </a:cu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3" name="Oval 103"/>
            <p:cNvSpPr>
              <a:spLocks noChangeArrowheads="1"/>
            </p:cNvSpPr>
            <p:nvPr/>
          </p:nvSpPr>
          <p:spPr bwMode="auto">
            <a:xfrm>
              <a:off x="4335463" y="439738"/>
              <a:ext cx="188913" cy="19050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4" name="Freeform 104"/>
            <p:cNvSpPr>
              <a:spLocks/>
            </p:cNvSpPr>
            <p:nvPr/>
          </p:nvSpPr>
          <p:spPr bwMode="auto">
            <a:xfrm>
              <a:off x="4395788" y="488950"/>
              <a:ext cx="68263" cy="93663"/>
            </a:xfrm>
            <a:custGeom>
              <a:avLst/>
              <a:gdLst>
                <a:gd name="T0" fmla="*/ 18 w 18"/>
                <a:gd name="T1" fmla="*/ 16 h 25"/>
                <a:gd name="T2" fmla="*/ 9 w 18"/>
                <a:gd name="T3" fmla="*/ 25 h 25"/>
                <a:gd name="T4" fmla="*/ 0 w 18"/>
                <a:gd name="T5" fmla="*/ 16 h 25"/>
                <a:gd name="T6" fmla="*/ 9 w 18"/>
                <a:gd name="T7" fmla="*/ 0 h 25"/>
                <a:gd name="T8" fmla="*/ 18 w 18"/>
                <a:gd name="T9" fmla="*/ 16 h 25"/>
              </a:gdLst>
              <a:ahLst/>
              <a:cxnLst>
                <a:cxn ang="0">
                  <a:pos x="T0" y="T1"/>
                </a:cxn>
                <a:cxn ang="0">
                  <a:pos x="T2" y="T3"/>
                </a:cxn>
                <a:cxn ang="0">
                  <a:pos x="T4" y="T5"/>
                </a:cxn>
                <a:cxn ang="0">
                  <a:pos x="T6" y="T7"/>
                </a:cxn>
                <a:cxn ang="0">
                  <a:pos x="T8" y="T9"/>
                </a:cxn>
              </a:cxnLst>
              <a:rect l="0" t="0" r="r" b="b"/>
              <a:pathLst>
                <a:path w="18" h="25">
                  <a:moveTo>
                    <a:pt x="18" y="16"/>
                  </a:moveTo>
                  <a:cubicBezTo>
                    <a:pt x="18" y="21"/>
                    <a:pt x="14" y="25"/>
                    <a:pt x="9" y="25"/>
                  </a:cubicBezTo>
                  <a:cubicBezTo>
                    <a:pt x="4" y="25"/>
                    <a:pt x="0" y="21"/>
                    <a:pt x="0" y="16"/>
                  </a:cubicBezTo>
                  <a:cubicBezTo>
                    <a:pt x="0" y="11"/>
                    <a:pt x="9" y="0"/>
                    <a:pt x="9" y="0"/>
                  </a:cubicBezTo>
                  <a:cubicBezTo>
                    <a:pt x="9" y="0"/>
                    <a:pt x="18" y="11"/>
                    <a:pt x="18" y="1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5" name="Oval 105"/>
            <p:cNvSpPr>
              <a:spLocks noChangeArrowheads="1"/>
            </p:cNvSpPr>
            <p:nvPr/>
          </p:nvSpPr>
          <p:spPr bwMode="auto">
            <a:xfrm>
              <a:off x="4516438" y="161925"/>
              <a:ext cx="250825" cy="247650"/>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6" name="Freeform 106"/>
            <p:cNvSpPr>
              <a:spLocks/>
            </p:cNvSpPr>
            <p:nvPr/>
          </p:nvSpPr>
          <p:spPr bwMode="auto">
            <a:xfrm>
              <a:off x="4587875" y="214313"/>
              <a:ext cx="109538" cy="142875"/>
            </a:xfrm>
            <a:custGeom>
              <a:avLst/>
              <a:gdLst>
                <a:gd name="T0" fmla="*/ 15 w 29"/>
                <a:gd name="T1" fmla="*/ 0 h 38"/>
                <a:gd name="T2" fmla="*/ 0 w 29"/>
                <a:gd name="T3" fmla="*/ 23 h 38"/>
                <a:gd name="T4" fmla="*/ 12 w 29"/>
                <a:gd name="T5" fmla="*/ 38 h 38"/>
                <a:gd name="T6" fmla="*/ 15 w 29"/>
                <a:gd name="T7" fmla="*/ 12 h 38"/>
                <a:gd name="T8" fmla="*/ 17 w 29"/>
                <a:gd name="T9" fmla="*/ 38 h 38"/>
                <a:gd name="T10" fmla="*/ 29 w 29"/>
                <a:gd name="T11" fmla="*/ 23 h 38"/>
                <a:gd name="T12" fmla="*/ 15 w 29"/>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15" y="0"/>
                  </a:moveTo>
                  <a:cubicBezTo>
                    <a:pt x="15" y="0"/>
                    <a:pt x="0" y="9"/>
                    <a:pt x="0" y="23"/>
                  </a:cubicBezTo>
                  <a:cubicBezTo>
                    <a:pt x="0" y="33"/>
                    <a:pt x="8" y="36"/>
                    <a:pt x="12" y="38"/>
                  </a:cubicBezTo>
                  <a:cubicBezTo>
                    <a:pt x="15" y="12"/>
                    <a:pt x="15" y="12"/>
                    <a:pt x="15" y="12"/>
                  </a:cubicBezTo>
                  <a:cubicBezTo>
                    <a:pt x="17" y="38"/>
                    <a:pt x="17" y="38"/>
                    <a:pt x="17" y="38"/>
                  </a:cubicBezTo>
                  <a:cubicBezTo>
                    <a:pt x="21" y="36"/>
                    <a:pt x="29" y="33"/>
                    <a:pt x="29" y="23"/>
                  </a:cubicBezTo>
                  <a:cubicBezTo>
                    <a:pt x="29" y="9"/>
                    <a:pt x="15" y="0"/>
                    <a:pt x="15" y="0"/>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7" name="Oval 107"/>
            <p:cNvSpPr>
              <a:spLocks noChangeArrowheads="1"/>
            </p:cNvSpPr>
            <p:nvPr/>
          </p:nvSpPr>
          <p:spPr bwMode="auto">
            <a:xfrm>
              <a:off x="6962775" y="-720725"/>
              <a:ext cx="225425" cy="225425"/>
            </a:xfrm>
            <a:prstGeom prst="ellipse">
              <a:avLst/>
            </a:prstGeom>
            <a:solidFill>
              <a:srgbClr val="9FDCE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8" name="Oval 108"/>
            <p:cNvSpPr>
              <a:spLocks noChangeArrowheads="1"/>
            </p:cNvSpPr>
            <p:nvPr/>
          </p:nvSpPr>
          <p:spPr bwMode="auto">
            <a:xfrm>
              <a:off x="7037388" y="-644525"/>
              <a:ext cx="79375" cy="77788"/>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19" name="Oval 109"/>
            <p:cNvSpPr>
              <a:spLocks noChangeArrowheads="1"/>
            </p:cNvSpPr>
            <p:nvPr/>
          </p:nvSpPr>
          <p:spPr bwMode="auto">
            <a:xfrm>
              <a:off x="7062788" y="-674688"/>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0" name="Freeform 110"/>
            <p:cNvSpPr>
              <a:spLocks/>
            </p:cNvSpPr>
            <p:nvPr/>
          </p:nvSpPr>
          <p:spPr bwMode="auto">
            <a:xfrm>
              <a:off x="7026275" y="-655638"/>
              <a:ext cx="22225" cy="22225"/>
            </a:xfrm>
            <a:custGeom>
              <a:avLst/>
              <a:gdLst>
                <a:gd name="T0" fmla="*/ 5 w 6"/>
                <a:gd name="T1" fmla="*/ 1 h 6"/>
                <a:gd name="T2" fmla="*/ 5 w 6"/>
                <a:gd name="T3" fmla="*/ 5 h 6"/>
                <a:gd name="T4" fmla="*/ 1 w 6"/>
                <a:gd name="T5" fmla="*/ 5 h 6"/>
                <a:gd name="T6" fmla="*/ 1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6" y="4"/>
                    <a:pt x="5" y="5"/>
                  </a:cubicBezTo>
                  <a:cubicBezTo>
                    <a:pt x="4" y="6"/>
                    <a:pt x="2" y="6"/>
                    <a:pt x="1" y="5"/>
                  </a:cubicBezTo>
                  <a:cubicBezTo>
                    <a:pt x="0" y="4"/>
                    <a:pt x="0" y="2"/>
                    <a:pt x="1" y="1"/>
                  </a:cubicBezTo>
                  <a:cubicBezTo>
                    <a:pt x="2" y="0"/>
                    <a:pt x="4" y="0"/>
                    <a:pt x="5" y="1"/>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1" name="Oval 111"/>
            <p:cNvSpPr>
              <a:spLocks noChangeArrowheads="1"/>
            </p:cNvSpPr>
            <p:nvPr/>
          </p:nvSpPr>
          <p:spPr bwMode="auto">
            <a:xfrm>
              <a:off x="7010400" y="-619125"/>
              <a:ext cx="19050"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2" name="Freeform 112"/>
            <p:cNvSpPr>
              <a:spLocks/>
            </p:cNvSpPr>
            <p:nvPr/>
          </p:nvSpPr>
          <p:spPr bwMode="auto">
            <a:xfrm>
              <a:off x="7026275" y="-581025"/>
              <a:ext cx="22225" cy="25400"/>
            </a:xfrm>
            <a:custGeom>
              <a:avLst/>
              <a:gdLst>
                <a:gd name="T0" fmla="*/ 1 w 6"/>
                <a:gd name="T1" fmla="*/ 2 h 7"/>
                <a:gd name="T2" fmla="*/ 5 w 6"/>
                <a:gd name="T3" fmla="*/ 2 h 7"/>
                <a:gd name="T4" fmla="*/ 5 w 6"/>
                <a:gd name="T5" fmla="*/ 6 h 7"/>
                <a:gd name="T6" fmla="*/ 1 w 6"/>
                <a:gd name="T7" fmla="*/ 6 h 7"/>
                <a:gd name="T8" fmla="*/ 1 w 6"/>
                <a:gd name="T9" fmla="*/ 2 h 7"/>
              </a:gdLst>
              <a:ahLst/>
              <a:cxnLst>
                <a:cxn ang="0">
                  <a:pos x="T0" y="T1"/>
                </a:cxn>
                <a:cxn ang="0">
                  <a:pos x="T2" y="T3"/>
                </a:cxn>
                <a:cxn ang="0">
                  <a:pos x="T4" y="T5"/>
                </a:cxn>
                <a:cxn ang="0">
                  <a:pos x="T6" y="T7"/>
                </a:cxn>
                <a:cxn ang="0">
                  <a:pos x="T8" y="T9"/>
                </a:cxn>
              </a:cxnLst>
              <a:rect l="0" t="0" r="r" b="b"/>
              <a:pathLst>
                <a:path w="6" h="7">
                  <a:moveTo>
                    <a:pt x="1" y="2"/>
                  </a:moveTo>
                  <a:cubicBezTo>
                    <a:pt x="2" y="0"/>
                    <a:pt x="4" y="0"/>
                    <a:pt x="5" y="2"/>
                  </a:cubicBezTo>
                  <a:cubicBezTo>
                    <a:pt x="6" y="3"/>
                    <a:pt x="6" y="5"/>
                    <a:pt x="5" y="6"/>
                  </a:cubicBezTo>
                  <a:cubicBezTo>
                    <a:pt x="4" y="7"/>
                    <a:pt x="2" y="7"/>
                    <a:pt x="1" y="6"/>
                  </a:cubicBezTo>
                  <a:cubicBezTo>
                    <a:pt x="0" y="5"/>
                    <a:pt x="0" y="3"/>
                    <a:pt x="1" y="2"/>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3" name="Oval 113"/>
            <p:cNvSpPr>
              <a:spLocks noChangeArrowheads="1"/>
            </p:cNvSpPr>
            <p:nvPr/>
          </p:nvSpPr>
          <p:spPr bwMode="auto">
            <a:xfrm>
              <a:off x="7062788" y="-561975"/>
              <a:ext cx="23813"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4" name="Freeform 114"/>
            <p:cNvSpPr>
              <a:spLocks/>
            </p:cNvSpPr>
            <p:nvPr/>
          </p:nvSpPr>
          <p:spPr bwMode="auto">
            <a:xfrm>
              <a:off x="7100888" y="-581025"/>
              <a:ext cx="26988" cy="25400"/>
            </a:xfrm>
            <a:custGeom>
              <a:avLst/>
              <a:gdLst>
                <a:gd name="T0" fmla="*/ 2 w 7"/>
                <a:gd name="T1" fmla="*/ 6 h 7"/>
                <a:gd name="T2" fmla="*/ 2 w 7"/>
                <a:gd name="T3" fmla="*/ 2 h 7"/>
                <a:gd name="T4" fmla="*/ 6 w 7"/>
                <a:gd name="T5" fmla="*/ 2 h 7"/>
                <a:gd name="T6" fmla="*/ 6 w 7"/>
                <a:gd name="T7" fmla="*/ 6 h 7"/>
                <a:gd name="T8" fmla="*/ 2 w 7"/>
                <a:gd name="T9" fmla="*/ 6 h 7"/>
              </a:gdLst>
              <a:ahLst/>
              <a:cxnLst>
                <a:cxn ang="0">
                  <a:pos x="T0" y="T1"/>
                </a:cxn>
                <a:cxn ang="0">
                  <a:pos x="T2" y="T3"/>
                </a:cxn>
                <a:cxn ang="0">
                  <a:pos x="T4" y="T5"/>
                </a:cxn>
                <a:cxn ang="0">
                  <a:pos x="T6" y="T7"/>
                </a:cxn>
                <a:cxn ang="0">
                  <a:pos x="T8" y="T9"/>
                </a:cxn>
              </a:cxnLst>
              <a:rect l="0" t="0" r="r" b="b"/>
              <a:pathLst>
                <a:path w="7" h="7">
                  <a:moveTo>
                    <a:pt x="2" y="6"/>
                  </a:moveTo>
                  <a:cubicBezTo>
                    <a:pt x="0" y="5"/>
                    <a:pt x="0" y="3"/>
                    <a:pt x="2" y="2"/>
                  </a:cubicBezTo>
                  <a:cubicBezTo>
                    <a:pt x="3" y="0"/>
                    <a:pt x="5" y="0"/>
                    <a:pt x="6" y="2"/>
                  </a:cubicBezTo>
                  <a:cubicBezTo>
                    <a:pt x="7" y="3"/>
                    <a:pt x="7" y="5"/>
                    <a:pt x="6" y="6"/>
                  </a:cubicBezTo>
                  <a:cubicBezTo>
                    <a:pt x="5" y="7"/>
                    <a:pt x="3" y="7"/>
                    <a:pt x="2" y="6"/>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5" name="Oval 115"/>
            <p:cNvSpPr>
              <a:spLocks noChangeArrowheads="1"/>
            </p:cNvSpPr>
            <p:nvPr/>
          </p:nvSpPr>
          <p:spPr bwMode="auto">
            <a:xfrm>
              <a:off x="7119938" y="-619125"/>
              <a:ext cx="22225" cy="22225"/>
            </a:xfrm>
            <a:prstGeom prst="ellipse">
              <a:avLst/>
            </a:pr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sp>
          <p:nvSpPr>
            <p:cNvPr id="126" name="Freeform 116"/>
            <p:cNvSpPr>
              <a:spLocks/>
            </p:cNvSpPr>
            <p:nvPr/>
          </p:nvSpPr>
          <p:spPr bwMode="auto">
            <a:xfrm>
              <a:off x="7100888" y="-655638"/>
              <a:ext cx="26988" cy="22225"/>
            </a:xfrm>
            <a:custGeom>
              <a:avLst/>
              <a:gdLst>
                <a:gd name="T0" fmla="*/ 6 w 7"/>
                <a:gd name="T1" fmla="*/ 5 h 6"/>
                <a:gd name="T2" fmla="*/ 2 w 7"/>
                <a:gd name="T3" fmla="*/ 5 h 6"/>
                <a:gd name="T4" fmla="*/ 2 w 7"/>
                <a:gd name="T5" fmla="*/ 1 h 6"/>
                <a:gd name="T6" fmla="*/ 6 w 7"/>
                <a:gd name="T7" fmla="*/ 1 h 6"/>
                <a:gd name="T8" fmla="*/ 6 w 7"/>
                <a:gd name="T9" fmla="*/ 5 h 6"/>
              </a:gdLst>
              <a:ahLst/>
              <a:cxnLst>
                <a:cxn ang="0">
                  <a:pos x="T0" y="T1"/>
                </a:cxn>
                <a:cxn ang="0">
                  <a:pos x="T2" y="T3"/>
                </a:cxn>
                <a:cxn ang="0">
                  <a:pos x="T4" y="T5"/>
                </a:cxn>
                <a:cxn ang="0">
                  <a:pos x="T6" y="T7"/>
                </a:cxn>
                <a:cxn ang="0">
                  <a:pos x="T8" y="T9"/>
                </a:cxn>
              </a:cxnLst>
              <a:rect l="0" t="0" r="r" b="b"/>
              <a:pathLst>
                <a:path w="7" h="6">
                  <a:moveTo>
                    <a:pt x="6" y="5"/>
                  </a:moveTo>
                  <a:cubicBezTo>
                    <a:pt x="5" y="6"/>
                    <a:pt x="3" y="6"/>
                    <a:pt x="2" y="5"/>
                  </a:cubicBezTo>
                  <a:cubicBezTo>
                    <a:pt x="0" y="4"/>
                    <a:pt x="0" y="2"/>
                    <a:pt x="2" y="1"/>
                  </a:cubicBezTo>
                  <a:cubicBezTo>
                    <a:pt x="3" y="0"/>
                    <a:pt x="5" y="0"/>
                    <a:pt x="6" y="1"/>
                  </a:cubicBezTo>
                  <a:cubicBezTo>
                    <a:pt x="7" y="2"/>
                    <a:pt x="7" y="4"/>
                    <a:pt x="6" y="5"/>
                  </a:cubicBezTo>
                  <a:close/>
                </a:path>
              </a:pathLst>
            </a:custGeom>
            <a:solidFill>
              <a:srgbClr val="2D6D7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迷你简粗倩" panose="03000509000000000000" pitchFamily="65" charset="-122"/>
              </a:endParaRPr>
            </a:p>
          </p:txBody>
        </p:sp>
      </p:grpSp>
      <p:graphicFrame>
        <p:nvGraphicFramePr>
          <p:cNvPr id="9" name="图表 8"/>
          <p:cNvGraphicFramePr/>
          <p:nvPr>
            <p:extLst>
              <p:ext uri="{D42A27DB-BD31-4B8C-83A1-F6EECF244321}">
                <p14:modId xmlns:p14="http://schemas.microsoft.com/office/powerpoint/2010/main" xmlns="" val="1955714916"/>
              </p:ext>
            </p:extLst>
          </p:nvPr>
        </p:nvGraphicFramePr>
        <p:xfrm>
          <a:off x="1924050" y="1943729"/>
          <a:ext cx="8343900" cy="3847735"/>
        </p:xfrm>
        <a:graphic>
          <a:graphicData uri="http://schemas.openxmlformats.org/drawingml/2006/chart">
            <c:chart xmlns:c="http://schemas.openxmlformats.org/drawingml/2006/chart" xmlns:r="http://schemas.openxmlformats.org/officeDocument/2006/relationships" r:id="rId2"/>
          </a:graphicData>
        </a:graphic>
      </p:graphicFrame>
      <p:sp>
        <p:nvSpPr>
          <p:cNvPr id="127" name="文本框 126"/>
          <p:cNvSpPr txBox="1"/>
          <p:nvPr/>
        </p:nvSpPr>
        <p:spPr>
          <a:xfrm>
            <a:off x="1098219" y="254042"/>
            <a:ext cx="4711546" cy="769441"/>
          </a:xfrm>
          <a:prstGeom prst="rect">
            <a:avLst/>
          </a:prstGeom>
          <a:noFill/>
        </p:spPr>
        <p:txBody>
          <a:bodyPr wrap="none" rtlCol="0">
            <a:spAutoFit/>
          </a:bodyPr>
          <a:lstStyle>
            <a:defPPr>
              <a:defRPr lang="zh-CN"/>
            </a:defPPr>
            <a:lvl1pPr>
              <a:defRPr sz="4800" b="1">
                <a:solidFill>
                  <a:schemeClr val="bg1"/>
                </a:solidFill>
              </a:defRPr>
            </a:lvl1pPr>
          </a:lstStyle>
          <a:p>
            <a:r>
              <a:rPr lang="zh-CN" altLang="en-US" sz="4400" dirty="0">
                <a:ea typeface="迷你简粗倩" panose="03000509000000000000" pitchFamily="65" charset="-122"/>
              </a:rPr>
              <a:t>点击添加标题文字</a:t>
            </a:r>
          </a:p>
        </p:txBody>
      </p:sp>
    </p:spTree>
    <p:extLst>
      <p:ext uri="{BB962C8B-B14F-4D97-AF65-F5344CB8AC3E}">
        <p14:creationId xmlns:p14="http://schemas.microsoft.com/office/powerpoint/2010/main" xmlns="" val="2903731721"/>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wipe(left)">
                                      <p:cBhvr>
                                        <p:cTn id="15" dur="500"/>
                                        <p:tgtEl>
                                          <p:spTgt spid="9">
                                            <p:graphicEl>
                                              <a:chart seriesIdx="-3" categoryIdx="-3" bldStep="gridLegend"/>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graphicEl>
                                              <a:chart seriesIdx="0" categoryIdx="-4" bldStep="series"/>
                                            </p:graphicEl>
                                          </p:spTgt>
                                        </p:tgtEl>
                                        <p:attrNameLst>
                                          <p:attrName>style.visibility</p:attrName>
                                        </p:attrNameLst>
                                      </p:cBhvr>
                                      <p:to>
                                        <p:strVal val="visible"/>
                                      </p:to>
                                    </p:set>
                                    <p:animEffect transition="in" filter="wipe(left)">
                                      <p:cBhvr>
                                        <p:cTn id="19" dur="500"/>
                                        <p:tgtEl>
                                          <p:spTgt spid="9">
                                            <p:graphicEl>
                                              <a:chart seriesIdx="0" categoryIdx="-4" bldStep="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graphicEl>
                                              <a:chart seriesIdx="1" categoryIdx="-4" bldStep="series"/>
                                            </p:graphicEl>
                                          </p:spTgt>
                                        </p:tgtEl>
                                        <p:attrNameLst>
                                          <p:attrName>style.visibility</p:attrName>
                                        </p:attrNameLst>
                                      </p:cBhvr>
                                      <p:to>
                                        <p:strVal val="visible"/>
                                      </p:to>
                                    </p:set>
                                    <p:animEffect transition="in" filter="wipe(left)">
                                      <p:cBhvr>
                                        <p:cTn id="23" dur="500"/>
                                        <p:tgtEl>
                                          <p:spTgt spid="9">
                                            <p:graphicEl>
                                              <a:chart seriesIdx="1" categoryIdx="-4" bldStep="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9">
                                            <p:graphicEl>
                                              <a:chart seriesIdx="2" categoryIdx="-4" bldStep="series"/>
                                            </p:graphicEl>
                                          </p:spTgt>
                                        </p:tgtEl>
                                        <p:attrNameLst>
                                          <p:attrName>style.visibility</p:attrName>
                                        </p:attrNameLst>
                                      </p:cBhvr>
                                      <p:to>
                                        <p:strVal val="visible"/>
                                      </p:to>
                                    </p:set>
                                    <p:animEffect transition="in" filter="wipe(left)">
                                      <p:cBhvr>
                                        <p:cTn id="27" dur="500"/>
                                        <p:tgtEl>
                                          <p:spTgt spid="9">
                                            <p:graphicEl>
                                              <a:chart seriesIdx="2" categoryIdx="-4" bldStep="series"/>
                                            </p:graphicEl>
                                          </p:spTgt>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27"/>
                                        </p:tgtEl>
                                        <p:attrNameLst>
                                          <p:attrName>style.visibility</p:attrName>
                                        </p:attrNameLst>
                                      </p:cBhvr>
                                      <p:to>
                                        <p:strVal val="visible"/>
                                      </p:to>
                                    </p:set>
                                    <p:anim calcmode="lin" valueType="num">
                                      <p:cBhvr>
                                        <p:cTn id="31" dur="500" fill="hold"/>
                                        <p:tgtEl>
                                          <p:spTgt spid="127"/>
                                        </p:tgtEl>
                                        <p:attrNameLst>
                                          <p:attrName>ppt_w</p:attrName>
                                        </p:attrNameLst>
                                      </p:cBhvr>
                                      <p:tavLst>
                                        <p:tav tm="0">
                                          <p:val>
                                            <p:fltVal val="0"/>
                                          </p:val>
                                        </p:tav>
                                        <p:tav tm="100000">
                                          <p:val>
                                            <p:strVal val="#ppt_w"/>
                                          </p:val>
                                        </p:tav>
                                      </p:tavLst>
                                    </p:anim>
                                    <p:anim calcmode="lin" valueType="num">
                                      <p:cBhvr>
                                        <p:cTn id="32" dur="500" fill="hold"/>
                                        <p:tgtEl>
                                          <p:spTgt spid="127"/>
                                        </p:tgtEl>
                                        <p:attrNameLst>
                                          <p:attrName>ppt_h</p:attrName>
                                        </p:attrNameLst>
                                      </p:cBhvr>
                                      <p:tavLst>
                                        <p:tav tm="0">
                                          <p:val>
                                            <p:fltVal val="0"/>
                                          </p:val>
                                        </p:tav>
                                        <p:tav tm="100000">
                                          <p:val>
                                            <p:strVal val="#ppt_h"/>
                                          </p:val>
                                        </p:tav>
                                      </p:tavLst>
                                    </p:anim>
                                    <p:animEffect transition="in" filter="fade">
                                      <p:cBhvr>
                                        <p:cTn id="33"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Graphic spid="9" grpId="0" uiExpand="1">
        <p:bldSub>
          <a:bldChart bld="series"/>
        </p:bldSub>
      </p:bldGraphic>
      <p:bldP spid="1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1223402"/>
            <a:ext cx="12192000" cy="0"/>
          </a:xfrm>
          <a:prstGeom prst="line">
            <a:avLst/>
          </a:prstGeom>
          <a:ln w="66675" cmpd="dbl">
            <a:solidFill>
              <a:schemeClr val="bg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86623" y="254042"/>
            <a:ext cx="5134739" cy="830997"/>
          </a:xfrm>
          <a:prstGeom prst="rect">
            <a:avLst/>
          </a:prstGeom>
          <a:noFill/>
        </p:spPr>
        <p:txBody>
          <a:bodyPr wrap="none" rtlCol="0">
            <a:spAutoFit/>
          </a:bodyPr>
          <a:lstStyle>
            <a:defPPr>
              <a:defRPr lang="zh-CN"/>
            </a:defPPr>
            <a:lvl1pPr>
              <a:defRPr sz="4800" b="1">
                <a:solidFill>
                  <a:schemeClr val="bg1"/>
                </a:solidFill>
              </a:defRPr>
            </a:lvl1pPr>
          </a:lstStyle>
          <a:p>
            <a:r>
              <a:rPr lang="zh-CN" altLang="en-US" b="0" dirty="0">
                <a:ea typeface="迷你简粗倩" panose="03000509000000000000" pitchFamily="65" charset="-122"/>
              </a:rPr>
              <a:t>点击添加标题文字</a:t>
            </a:r>
          </a:p>
        </p:txBody>
      </p:sp>
      <p:sp>
        <p:nvSpPr>
          <p:cNvPr id="8" name="Rectangle 6"/>
          <p:cNvSpPr>
            <a:spLocks noChangeArrowheads="1"/>
          </p:cNvSpPr>
          <p:nvPr/>
        </p:nvSpPr>
        <p:spPr bwMode="auto">
          <a:xfrm>
            <a:off x="3092450" y="422275"/>
            <a:ext cx="6010275" cy="6013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p:cNvGrpSpPr/>
          <p:nvPr/>
        </p:nvGrpSpPr>
        <p:grpSpPr>
          <a:xfrm>
            <a:off x="2510008" y="2165743"/>
            <a:ext cx="2926080" cy="2669390"/>
            <a:chOff x="2510008" y="2165743"/>
            <a:chExt cx="2926080" cy="2669390"/>
          </a:xfrm>
        </p:grpSpPr>
        <p:sp>
          <p:nvSpPr>
            <p:cNvPr id="53" name="矩形 52"/>
            <p:cNvSpPr/>
            <p:nvPr/>
          </p:nvSpPr>
          <p:spPr>
            <a:xfrm>
              <a:off x="2510008" y="2165743"/>
              <a:ext cx="2926080" cy="2669390"/>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p:cNvGrpSpPr>
              <a:grpSpLocks noChangeAspect="1"/>
            </p:cNvGrpSpPr>
            <p:nvPr/>
          </p:nvGrpSpPr>
          <p:grpSpPr>
            <a:xfrm>
              <a:off x="3042704" y="2492438"/>
              <a:ext cx="1860689" cy="2016000"/>
              <a:chOff x="4546600" y="1639888"/>
              <a:chExt cx="3024188" cy="3276600"/>
            </a:xfrm>
          </p:grpSpPr>
          <p:sp>
            <p:nvSpPr>
              <p:cNvPr id="11" name="Freeform 9"/>
              <p:cNvSpPr>
                <a:spLocks/>
              </p:cNvSpPr>
              <p:nvPr/>
            </p:nvSpPr>
            <p:spPr bwMode="auto">
              <a:xfrm>
                <a:off x="5781675" y="3640138"/>
                <a:ext cx="34925" cy="319088"/>
              </a:xfrm>
              <a:custGeom>
                <a:avLst/>
                <a:gdLst>
                  <a:gd name="T0" fmla="*/ 9 w 9"/>
                  <a:gd name="T1" fmla="*/ 80 h 85"/>
                  <a:gd name="T2" fmla="*/ 5 w 9"/>
                  <a:gd name="T3" fmla="*/ 85 h 85"/>
                  <a:gd name="T4" fmla="*/ 0 w 9"/>
                  <a:gd name="T5" fmla="*/ 80 h 85"/>
                  <a:gd name="T6" fmla="*/ 0 w 9"/>
                  <a:gd name="T7" fmla="*/ 4 h 85"/>
                  <a:gd name="T8" fmla="*/ 5 w 9"/>
                  <a:gd name="T9" fmla="*/ 0 h 85"/>
                  <a:gd name="T10" fmla="*/ 9 w 9"/>
                  <a:gd name="T11" fmla="*/ 4 h 85"/>
                  <a:gd name="T12" fmla="*/ 9 w 9"/>
                  <a:gd name="T13" fmla="*/ 80 h 85"/>
                </a:gdLst>
                <a:ahLst/>
                <a:cxnLst>
                  <a:cxn ang="0">
                    <a:pos x="T0" y="T1"/>
                  </a:cxn>
                  <a:cxn ang="0">
                    <a:pos x="T2" y="T3"/>
                  </a:cxn>
                  <a:cxn ang="0">
                    <a:pos x="T4" y="T5"/>
                  </a:cxn>
                  <a:cxn ang="0">
                    <a:pos x="T6" y="T7"/>
                  </a:cxn>
                  <a:cxn ang="0">
                    <a:pos x="T8" y="T9"/>
                  </a:cxn>
                  <a:cxn ang="0">
                    <a:pos x="T10" y="T11"/>
                  </a:cxn>
                  <a:cxn ang="0">
                    <a:pos x="T12" y="T13"/>
                  </a:cxn>
                </a:cxnLst>
                <a:rect l="0" t="0" r="r" b="b"/>
                <a:pathLst>
                  <a:path w="9" h="85">
                    <a:moveTo>
                      <a:pt x="9" y="80"/>
                    </a:moveTo>
                    <a:cubicBezTo>
                      <a:pt x="9" y="83"/>
                      <a:pt x="7" y="85"/>
                      <a:pt x="5" y="85"/>
                    </a:cubicBezTo>
                    <a:cubicBezTo>
                      <a:pt x="2" y="85"/>
                      <a:pt x="0" y="83"/>
                      <a:pt x="0" y="80"/>
                    </a:cubicBezTo>
                    <a:cubicBezTo>
                      <a:pt x="0" y="4"/>
                      <a:pt x="0" y="4"/>
                      <a:pt x="0" y="4"/>
                    </a:cubicBezTo>
                    <a:cubicBezTo>
                      <a:pt x="0" y="2"/>
                      <a:pt x="2" y="0"/>
                      <a:pt x="5" y="0"/>
                    </a:cubicBezTo>
                    <a:cubicBezTo>
                      <a:pt x="7" y="0"/>
                      <a:pt x="9" y="2"/>
                      <a:pt x="9" y="4"/>
                    </a:cubicBezTo>
                    <a:lnTo>
                      <a:pt x="9" y="80"/>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0"/>
              <p:cNvSpPr>
                <a:spLocks/>
              </p:cNvSpPr>
              <p:nvPr/>
            </p:nvSpPr>
            <p:spPr bwMode="auto">
              <a:xfrm>
                <a:off x="5673725" y="3571875"/>
                <a:ext cx="250825" cy="255588"/>
              </a:xfrm>
              <a:custGeom>
                <a:avLst/>
                <a:gdLst>
                  <a:gd name="T0" fmla="*/ 0 w 158"/>
                  <a:gd name="T1" fmla="*/ 161 h 161"/>
                  <a:gd name="T2" fmla="*/ 78 w 158"/>
                  <a:gd name="T3" fmla="*/ 0 h 161"/>
                  <a:gd name="T4" fmla="*/ 158 w 158"/>
                  <a:gd name="T5" fmla="*/ 161 h 161"/>
                  <a:gd name="T6" fmla="*/ 0 w 158"/>
                  <a:gd name="T7" fmla="*/ 161 h 161"/>
                </a:gdLst>
                <a:ahLst/>
                <a:cxnLst>
                  <a:cxn ang="0">
                    <a:pos x="T0" y="T1"/>
                  </a:cxn>
                  <a:cxn ang="0">
                    <a:pos x="T2" y="T3"/>
                  </a:cxn>
                  <a:cxn ang="0">
                    <a:pos x="T4" y="T5"/>
                  </a:cxn>
                  <a:cxn ang="0">
                    <a:pos x="T6" y="T7"/>
                  </a:cxn>
                </a:cxnLst>
                <a:rect l="0" t="0" r="r" b="b"/>
                <a:pathLst>
                  <a:path w="158" h="161">
                    <a:moveTo>
                      <a:pt x="0" y="161"/>
                    </a:moveTo>
                    <a:lnTo>
                      <a:pt x="78" y="0"/>
                    </a:lnTo>
                    <a:lnTo>
                      <a:pt x="158" y="161"/>
                    </a:lnTo>
                    <a:lnTo>
                      <a:pt x="0" y="161"/>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1"/>
              <p:cNvSpPr>
                <a:spLocks/>
              </p:cNvSpPr>
              <p:nvPr/>
            </p:nvSpPr>
            <p:spPr bwMode="auto">
              <a:xfrm>
                <a:off x="5797550" y="3571875"/>
                <a:ext cx="127000" cy="255588"/>
              </a:xfrm>
              <a:custGeom>
                <a:avLst/>
                <a:gdLst>
                  <a:gd name="T0" fmla="*/ 0 w 80"/>
                  <a:gd name="T1" fmla="*/ 0 h 161"/>
                  <a:gd name="T2" fmla="*/ 2 w 80"/>
                  <a:gd name="T3" fmla="*/ 161 h 161"/>
                  <a:gd name="T4" fmla="*/ 80 w 80"/>
                  <a:gd name="T5" fmla="*/ 161 h 161"/>
                  <a:gd name="T6" fmla="*/ 0 w 80"/>
                  <a:gd name="T7" fmla="*/ 0 h 161"/>
                </a:gdLst>
                <a:ahLst/>
                <a:cxnLst>
                  <a:cxn ang="0">
                    <a:pos x="T0" y="T1"/>
                  </a:cxn>
                  <a:cxn ang="0">
                    <a:pos x="T2" y="T3"/>
                  </a:cxn>
                  <a:cxn ang="0">
                    <a:pos x="T4" y="T5"/>
                  </a:cxn>
                  <a:cxn ang="0">
                    <a:pos x="T6" y="T7"/>
                  </a:cxn>
                </a:cxnLst>
                <a:rect l="0" t="0" r="r" b="b"/>
                <a:pathLst>
                  <a:path w="80" h="161">
                    <a:moveTo>
                      <a:pt x="0" y="0"/>
                    </a:moveTo>
                    <a:lnTo>
                      <a:pt x="2" y="161"/>
                    </a:lnTo>
                    <a:lnTo>
                      <a:pt x="80" y="161"/>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2"/>
              <p:cNvSpPr>
                <a:spLocks/>
              </p:cNvSpPr>
              <p:nvPr/>
            </p:nvSpPr>
            <p:spPr bwMode="auto">
              <a:xfrm>
                <a:off x="5233988" y="2981325"/>
                <a:ext cx="38100" cy="368300"/>
              </a:xfrm>
              <a:custGeom>
                <a:avLst/>
                <a:gdLst>
                  <a:gd name="T0" fmla="*/ 10 w 10"/>
                  <a:gd name="T1" fmla="*/ 94 h 98"/>
                  <a:gd name="T2" fmla="*/ 5 w 10"/>
                  <a:gd name="T3" fmla="*/ 98 h 98"/>
                  <a:gd name="T4" fmla="*/ 1 w 10"/>
                  <a:gd name="T5" fmla="*/ 94 h 98"/>
                  <a:gd name="T6" fmla="*/ 0 w 10"/>
                  <a:gd name="T7" fmla="*/ 5 h 98"/>
                  <a:gd name="T8" fmla="*/ 5 w 10"/>
                  <a:gd name="T9" fmla="*/ 0 h 98"/>
                  <a:gd name="T10" fmla="*/ 10 w 10"/>
                  <a:gd name="T11" fmla="*/ 5 h 98"/>
                  <a:gd name="T12" fmla="*/ 10 w 10"/>
                  <a:gd name="T13" fmla="*/ 94 h 98"/>
                </a:gdLst>
                <a:ahLst/>
                <a:cxnLst>
                  <a:cxn ang="0">
                    <a:pos x="T0" y="T1"/>
                  </a:cxn>
                  <a:cxn ang="0">
                    <a:pos x="T2" y="T3"/>
                  </a:cxn>
                  <a:cxn ang="0">
                    <a:pos x="T4" y="T5"/>
                  </a:cxn>
                  <a:cxn ang="0">
                    <a:pos x="T6" y="T7"/>
                  </a:cxn>
                  <a:cxn ang="0">
                    <a:pos x="T8" y="T9"/>
                  </a:cxn>
                  <a:cxn ang="0">
                    <a:pos x="T10" y="T11"/>
                  </a:cxn>
                  <a:cxn ang="0">
                    <a:pos x="T12" y="T13"/>
                  </a:cxn>
                </a:cxnLst>
                <a:rect l="0" t="0" r="r" b="b"/>
                <a:pathLst>
                  <a:path w="10" h="98">
                    <a:moveTo>
                      <a:pt x="10" y="94"/>
                    </a:moveTo>
                    <a:cubicBezTo>
                      <a:pt x="10" y="96"/>
                      <a:pt x="8" y="98"/>
                      <a:pt x="5" y="98"/>
                    </a:cubicBezTo>
                    <a:cubicBezTo>
                      <a:pt x="3" y="98"/>
                      <a:pt x="1" y="96"/>
                      <a:pt x="1" y="94"/>
                    </a:cubicBezTo>
                    <a:cubicBezTo>
                      <a:pt x="0" y="5"/>
                      <a:pt x="0" y="5"/>
                      <a:pt x="0" y="5"/>
                    </a:cubicBezTo>
                    <a:cubicBezTo>
                      <a:pt x="0" y="2"/>
                      <a:pt x="3" y="0"/>
                      <a:pt x="5" y="0"/>
                    </a:cubicBezTo>
                    <a:cubicBezTo>
                      <a:pt x="8" y="0"/>
                      <a:pt x="10" y="2"/>
                      <a:pt x="10" y="5"/>
                    </a:cubicBezTo>
                    <a:lnTo>
                      <a:pt x="10" y="94"/>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3"/>
              <p:cNvSpPr>
                <a:spLocks/>
              </p:cNvSpPr>
              <p:nvPr/>
            </p:nvSpPr>
            <p:spPr bwMode="auto">
              <a:xfrm>
                <a:off x="5099050" y="2790825"/>
                <a:ext cx="307975" cy="393700"/>
              </a:xfrm>
              <a:custGeom>
                <a:avLst/>
                <a:gdLst>
                  <a:gd name="T0" fmla="*/ 0 w 194"/>
                  <a:gd name="T1" fmla="*/ 248 h 248"/>
                  <a:gd name="T2" fmla="*/ 97 w 194"/>
                  <a:gd name="T3" fmla="*/ 0 h 248"/>
                  <a:gd name="T4" fmla="*/ 194 w 194"/>
                  <a:gd name="T5" fmla="*/ 248 h 248"/>
                  <a:gd name="T6" fmla="*/ 0 w 194"/>
                  <a:gd name="T7" fmla="*/ 248 h 248"/>
                </a:gdLst>
                <a:ahLst/>
                <a:cxnLst>
                  <a:cxn ang="0">
                    <a:pos x="T0" y="T1"/>
                  </a:cxn>
                  <a:cxn ang="0">
                    <a:pos x="T2" y="T3"/>
                  </a:cxn>
                  <a:cxn ang="0">
                    <a:pos x="T4" y="T5"/>
                  </a:cxn>
                  <a:cxn ang="0">
                    <a:pos x="T6" y="T7"/>
                  </a:cxn>
                </a:cxnLst>
                <a:rect l="0" t="0" r="r" b="b"/>
                <a:pathLst>
                  <a:path w="194" h="248">
                    <a:moveTo>
                      <a:pt x="0" y="248"/>
                    </a:moveTo>
                    <a:lnTo>
                      <a:pt x="97" y="0"/>
                    </a:lnTo>
                    <a:lnTo>
                      <a:pt x="194" y="248"/>
                    </a:lnTo>
                    <a:lnTo>
                      <a:pt x="0" y="248"/>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4"/>
              <p:cNvSpPr>
                <a:spLocks/>
              </p:cNvSpPr>
              <p:nvPr/>
            </p:nvSpPr>
            <p:spPr bwMode="auto">
              <a:xfrm>
                <a:off x="5253038" y="2790825"/>
                <a:ext cx="153988" cy="393700"/>
              </a:xfrm>
              <a:custGeom>
                <a:avLst/>
                <a:gdLst>
                  <a:gd name="T0" fmla="*/ 0 w 97"/>
                  <a:gd name="T1" fmla="*/ 0 h 248"/>
                  <a:gd name="T2" fmla="*/ 0 w 97"/>
                  <a:gd name="T3" fmla="*/ 248 h 248"/>
                  <a:gd name="T4" fmla="*/ 97 w 97"/>
                  <a:gd name="T5" fmla="*/ 248 h 248"/>
                  <a:gd name="T6" fmla="*/ 0 w 97"/>
                  <a:gd name="T7" fmla="*/ 0 h 248"/>
                </a:gdLst>
                <a:ahLst/>
                <a:cxnLst>
                  <a:cxn ang="0">
                    <a:pos x="T0" y="T1"/>
                  </a:cxn>
                  <a:cxn ang="0">
                    <a:pos x="T2" y="T3"/>
                  </a:cxn>
                  <a:cxn ang="0">
                    <a:pos x="T4" y="T5"/>
                  </a:cxn>
                  <a:cxn ang="0">
                    <a:pos x="T6" y="T7"/>
                  </a:cxn>
                </a:cxnLst>
                <a:rect l="0" t="0" r="r" b="b"/>
                <a:pathLst>
                  <a:path w="97" h="248">
                    <a:moveTo>
                      <a:pt x="0" y="0"/>
                    </a:moveTo>
                    <a:lnTo>
                      <a:pt x="0" y="248"/>
                    </a:lnTo>
                    <a:lnTo>
                      <a:pt x="97" y="248"/>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5"/>
              <p:cNvSpPr>
                <a:spLocks/>
              </p:cNvSpPr>
              <p:nvPr/>
            </p:nvSpPr>
            <p:spPr bwMode="auto">
              <a:xfrm>
                <a:off x="4738688" y="2786063"/>
                <a:ext cx="47625" cy="439738"/>
              </a:xfrm>
              <a:custGeom>
                <a:avLst/>
                <a:gdLst>
                  <a:gd name="T0" fmla="*/ 13 w 13"/>
                  <a:gd name="T1" fmla="*/ 111 h 117"/>
                  <a:gd name="T2" fmla="*/ 7 w 13"/>
                  <a:gd name="T3" fmla="*/ 117 h 117"/>
                  <a:gd name="T4" fmla="*/ 1 w 13"/>
                  <a:gd name="T5" fmla="*/ 111 h 117"/>
                  <a:gd name="T6" fmla="*/ 0 w 13"/>
                  <a:gd name="T7" fmla="*/ 6 h 117"/>
                  <a:gd name="T8" fmla="*/ 7 w 13"/>
                  <a:gd name="T9" fmla="*/ 0 h 117"/>
                  <a:gd name="T10" fmla="*/ 13 w 13"/>
                  <a:gd name="T11" fmla="*/ 6 h 117"/>
                  <a:gd name="T12" fmla="*/ 13 w 13"/>
                  <a:gd name="T13" fmla="*/ 111 h 117"/>
                </a:gdLst>
                <a:ahLst/>
                <a:cxnLst>
                  <a:cxn ang="0">
                    <a:pos x="T0" y="T1"/>
                  </a:cxn>
                  <a:cxn ang="0">
                    <a:pos x="T2" y="T3"/>
                  </a:cxn>
                  <a:cxn ang="0">
                    <a:pos x="T4" y="T5"/>
                  </a:cxn>
                  <a:cxn ang="0">
                    <a:pos x="T6" y="T7"/>
                  </a:cxn>
                  <a:cxn ang="0">
                    <a:pos x="T8" y="T9"/>
                  </a:cxn>
                  <a:cxn ang="0">
                    <a:pos x="T10" y="T11"/>
                  </a:cxn>
                  <a:cxn ang="0">
                    <a:pos x="T12" y="T13"/>
                  </a:cxn>
                </a:cxnLst>
                <a:rect l="0" t="0" r="r" b="b"/>
                <a:pathLst>
                  <a:path w="13" h="117">
                    <a:moveTo>
                      <a:pt x="13" y="111"/>
                    </a:moveTo>
                    <a:cubicBezTo>
                      <a:pt x="13" y="114"/>
                      <a:pt x="10" y="117"/>
                      <a:pt x="7" y="117"/>
                    </a:cubicBezTo>
                    <a:cubicBezTo>
                      <a:pt x="3" y="117"/>
                      <a:pt x="1" y="114"/>
                      <a:pt x="1" y="111"/>
                    </a:cubicBezTo>
                    <a:cubicBezTo>
                      <a:pt x="0" y="6"/>
                      <a:pt x="0" y="6"/>
                      <a:pt x="0" y="6"/>
                    </a:cubicBezTo>
                    <a:cubicBezTo>
                      <a:pt x="0" y="3"/>
                      <a:pt x="3" y="0"/>
                      <a:pt x="7" y="0"/>
                    </a:cubicBezTo>
                    <a:cubicBezTo>
                      <a:pt x="10" y="0"/>
                      <a:pt x="13" y="3"/>
                      <a:pt x="13" y="6"/>
                    </a:cubicBezTo>
                    <a:lnTo>
                      <a:pt x="13" y="111"/>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6"/>
              <p:cNvSpPr>
                <a:spLocks/>
              </p:cNvSpPr>
              <p:nvPr/>
            </p:nvSpPr>
            <p:spPr bwMode="auto">
              <a:xfrm>
                <a:off x="4560888" y="2538413"/>
                <a:ext cx="406400" cy="514350"/>
              </a:xfrm>
              <a:custGeom>
                <a:avLst/>
                <a:gdLst>
                  <a:gd name="T0" fmla="*/ 0 w 256"/>
                  <a:gd name="T1" fmla="*/ 324 h 324"/>
                  <a:gd name="T2" fmla="*/ 126 w 256"/>
                  <a:gd name="T3" fmla="*/ 0 h 324"/>
                  <a:gd name="T4" fmla="*/ 256 w 256"/>
                  <a:gd name="T5" fmla="*/ 324 h 324"/>
                  <a:gd name="T6" fmla="*/ 0 w 256"/>
                  <a:gd name="T7" fmla="*/ 324 h 324"/>
                </a:gdLst>
                <a:ahLst/>
                <a:cxnLst>
                  <a:cxn ang="0">
                    <a:pos x="T0" y="T1"/>
                  </a:cxn>
                  <a:cxn ang="0">
                    <a:pos x="T2" y="T3"/>
                  </a:cxn>
                  <a:cxn ang="0">
                    <a:pos x="T4" y="T5"/>
                  </a:cxn>
                  <a:cxn ang="0">
                    <a:pos x="T6" y="T7"/>
                  </a:cxn>
                </a:cxnLst>
                <a:rect l="0" t="0" r="r" b="b"/>
                <a:pathLst>
                  <a:path w="256" h="324">
                    <a:moveTo>
                      <a:pt x="0" y="324"/>
                    </a:moveTo>
                    <a:lnTo>
                      <a:pt x="126" y="0"/>
                    </a:lnTo>
                    <a:lnTo>
                      <a:pt x="256" y="324"/>
                    </a:lnTo>
                    <a:lnTo>
                      <a:pt x="0" y="324"/>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4764088" y="2538413"/>
                <a:ext cx="203200" cy="514350"/>
              </a:xfrm>
              <a:custGeom>
                <a:avLst/>
                <a:gdLst>
                  <a:gd name="T0" fmla="*/ 0 w 128"/>
                  <a:gd name="T1" fmla="*/ 0 h 324"/>
                  <a:gd name="T2" fmla="*/ 0 w 128"/>
                  <a:gd name="T3" fmla="*/ 324 h 324"/>
                  <a:gd name="T4" fmla="*/ 128 w 128"/>
                  <a:gd name="T5" fmla="*/ 324 h 324"/>
                  <a:gd name="T6" fmla="*/ 0 w 128"/>
                  <a:gd name="T7" fmla="*/ 0 h 324"/>
                </a:gdLst>
                <a:ahLst/>
                <a:cxnLst>
                  <a:cxn ang="0">
                    <a:pos x="T0" y="T1"/>
                  </a:cxn>
                  <a:cxn ang="0">
                    <a:pos x="T2" y="T3"/>
                  </a:cxn>
                  <a:cxn ang="0">
                    <a:pos x="T4" y="T5"/>
                  </a:cxn>
                  <a:cxn ang="0">
                    <a:pos x="T6" y="T7"/>
                  </a:cxn>
                </a:cxnLst>
                <a:rect l="0" t="0" r="r" b="b"/>
                <a:pathLst>
                  <a:path w="128" h="324">
                    <a:moveTo>
                      <a:pt x="0" y="0"/>
                    </a:moveTo>
                    <a:lnTo>
                      <a:pt x="0" y="324"/>
                    </a:lnTo>
                    <a:lnTo>
                      <a:pt x="128" y="324"/>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8"/>
              <p:cNvSpPr>
                <a:spLocks/>
              </p:cNvSpPr>
              <p:nvPr/>
            </p:nvSpPr>
            <p:spPr bwMode="auto">
              <a:xfrm>
                <a:off x="4546600" y="3184525"/>
                <a:ext cx="1514475" cy="865188"/>
              </a:xfrm>
              <a:custGeom>
                <a:avLst/>
                <a:gdLst>
                  <a:gd name="T0" fmla="*/ 105 w 403"/>
                  <a:gd name="T1" fmla="*/ 0 h 230"/>
                  <a:gd name="T2" fmla="*/ 3 w 403"/>
                  <a:gd name="T3" fmla="*/ 0 h 230"/>
                  <a:gd name="T4" fmla="*/ 0 w 403"/>
                  <a:gd name="T5" fmla="*/ 53 h 230"/>
                  <a:gd name="T6" fmla="*/ 41 w 403"/>
                  <a:gd name="T7" fmla="*/ 230 h 230"/>
                  <a:gd name="T8" fmla="*/ 403 w 403"/>
                  <a:gd name="T9" fmla="*/ 230 h 230"/>
                  <a:gd name="T10" fmla="*/ 105 w 403"/>
                  <a:gd name="T11" fmla="*/ 0 h 230"/>
                </a:gdLst>
                <a:ahLst/>
                <a:cxnLst>
                  <a:cxn ang="0">
                    <a:pos x="T0" y="T1"/>
                  </a:cxn>
                  <a:cxn ang="0">
                    <a:pos x="T2" y="T3"/>
                  </a:cxn>
                  <a:cxn ang="0">
                    <a:pos x="T4" y="T5"/>
                  </a:cxn>
                  <a:cxn ang="0">
                    <a:pos x="T6" y="T7"/>
                  </a:cxn>
                  <a:cxn ang="0">
                    <a:pos x="T8" y="T9"/>
                  </a:cxn>
                  <a:cxn ang="0">
                    <a:pos x="T10" y="T11"/>
                  </a:cxn>
                </a:cxnLst>
                <a:rect l="0" t="0" r="r" b="b"/>
                <a:pathLst>
                  <a:path w="403" h="230">
                    <a:moveTo>
                      <a:pt x="105" y="0"/>
                    </a:moveTo>
                    <a:cubicBezTo>
                      <a:pt x="29" y="0"/>
                      <a:pt x="3" y="0"/>
                      <a:pt x="3" y="0"/>
                    </a:cubicBezTo>
                    <a:cubicBezTo>
                      <a:pt x="1" y="17"/>
                      <a:pt x="0" y="35"/>
                      <a:pt x="0" y="53"/>
                    </a:cubicBezTo>
                    <a:cubicBezTo>
                      <a:pt x="0" y="116"/>
                      <a:pt x="15" y="176"/>
                      <a:pt x="41" y="230"/>
                    </a:cubicBezTo>
                    <a:cubicBezTo>
                      <a:pt x="403" y="230"/>
                      <a:pt x="403" y="230"/>
                      <a:pt x="403" y="230"/>
                    </a:cubicBezTo>
                    <a:cubicBezTo>
                      <a:pt x="296" y="230"/>
                      <a:pt x="238" y="0"/>
                      <a:pt x="105" y="0"/>
                    </a:cubicBez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9"/>
              <p:cNvSpPr>
                <a:spLocks/>
              </p:cNvSpPr>
              <p:nvPr/>
            </p:nvSpPr>
            <p:spPr bwMode="auto">
              <a:xfrm>
                <a:off x="4711700" y="3184525"/>
                <a:ext cx="1349375" cy="865188"/>
              </a:xfrm>
              <a:custGeom>
                <a:avLst/>
                <a:gdLst>
                  <a:gd name="T0" fmla="*/ 243 w 359"/>
                  <a:gd name="T1" fmla="*/ 230 h 230"/>
                  <a:gd name="T2" fmla="*/ 359 w 359"/>
                  <a:gd name="T3" fmla="*/ 230 h 230"/>
                  <a:gd name="T4" fmla="*/ 61 w 359"/>
                  <a:gd name="T5" fmla="*/ 0 h 230"/>
                  <a:gd name="T6" fmla="*/ 0 w 359"/>
                  <a:gd name="T7" fmla="*/ 0 h 230"/>
                  <a:gd name="T8" fmla="*/ 243 w 359"/>
                  <a:gd name="T9" fmla="*/ 230 h 230"/>
                </a:gdLst>
                <a:ahLst/>
                <a:cxnLst>
                  <a:cxn ang="0">
                    <a:pos x="T0" y="T1"/>
                  </a:cxn>
                  <a:cxn ang="0">
                    <a:pos x="T2" y="T3"/>
                  </a:cxn>
                  <a:cxn ang="0">
                    <a:pos x="T4" y="T5"/>
                  </a:cxn>
                  <a:cxn ang="0">
                    <a:pos x="T6" y="T7"/>
                  </a:cxn>
                  <a:cxn ang="0">
                    <a:pos x="T8" y="T9"/>
                  </a:cxn>
                </a:cxnLst>
                <a:rect l="0" t="0" r="r" b="b"/>
                <a:pathLst>
                  <a:path w="359" h="230">
                    <a:moveTo>
                      <a:pt x="243" y="230"/>
                    </a:moveTo>
                    <a:cubicBezTo>
                      <a:pt x="359" y="230"/>
                      <a:pt x="359" y="230"/>
                      <a:pt x="359" y="230"/>
                    </a:cubicBezTo>
                    <a:cubicBezTo>
                      <a:pt x="252" y="230"/>
                      <a:pt x="194" y="0"/>
                      <a:pt x="61" y="0"/>
                    </a:cubicBezTo>
                    <a:cubicBezTo>
                      <a:pt x="35" y="0"/>
                      <a:pt x="15" y="0"/>
                      <a:pt x="0" y="0"/>
                    </a:cubicBezTo>
                    <a:cubicBezTo>
                      <a:pt x="139" y="0"/>
                      <a:pt x="141" y="230"/>
                      <a:pt x="243" y="230"/>
                    </a:cubicBez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
              <p:cNvSpPr>
                <a:spLocks/>
              </p:cNvSpPr>
              <p:nvPr/>
            </p:nvSpPr>
            <p:spPr bwMode="auto">
              <a:xfrm>
                <a:off x="4956175" y="2917825"/>
                <a:ext cx="33338" cy="307975"/>
              </a:xfrm>
              <a:custGeom>
                <a:avLst/>
                <a:gdLst>
                  <a:gd name="T0" fmla="*/ 9 w 9"/>
                  <a:gd name="T1" fmla="*/ 78 h 82"/>
                  <a:gd name="T2" fmla="*/ 5 w 9"/>
                  <a:gd name="T3" fmla="*/ 82 h 82"/>
                  <a:gd name="T4" fmla="*/ 0 w 9"/>
                  <a:gd name="T5" fmla="*/ 78 h 82"/>
                  <a:gd name="T6" fmla="*/ 0 w 9"/>
                  <a:gd name="T7" fmla="*/ 4 h 82"/>
                  <a:gd name="T8" fmla="*/ 4 w 9"/>
                  <a:gd name="T9" fmla="*/ 0 h 82"/>
                  <a:gd name="T10" fmla="*/ 9 w 9"/>
                  <a:gd name="T11" fmla="*/ 4 h 82"/>
                  <a:gd name="T12" fmla="*/ 9 w 9"/>
                  <a:gd name="T13" fmla="*/ 78 h 82"/>
                </a:gdLst>
                <a:ahLst/>
                <a:cxnLst>
                  <a:cxn ang="0">
                    <a:pos x="T0" y="T1"/>
                  </a:cxn>
                  <a:cxn ang="0">
                    <a:pos x="T2" y="T3"/>
                  </a:cxn>
                  <a:cxn ang="0">
                    <a:pos x="T4" y="T5"/>
                  </a:cxn>
                  <a:cxn ang="0">
                    <a:pos x="T6" y="T7"/>
                  </a:cxn>
                  <a:cxn ang="0">
                    <a:pos x="T8" y="T9"/>
                  </a:cxn>
                  <a:cxn ang="0">
                    <a:pos x="T10" y="T11"/>
                  </a:cxn>
                  <a:cxn ang="0">
                    <a:pos x="T12" y="T13"/>
                  </a:cxn>
                </a:cxnLst>
                <a:rect l="0" t="0" r="r" b="b"/>
                <a:pathLst>
                  <a:path w="9" h="82">
                    <a:moveTo>
                      <a:pt x="9" y="78"/>
                    </a:moveTo>
                    <a:cubicBezTo>
                      <a:pt x="9" y="80"/>
                      <a:pt x="7" y="82"/>
                      <a:pt x="5" y="82"/>
                    </a:cubicBezTo>
                    <a:cubicBezTo>
                      <a:pt x="2" y="82"/>
                      <a:pt x="0" y="80"/>
                      <a:pt x="0" y="78"/>
                    </a:cubicBezTo>
                    <a:cubicBezTo>
                      <a:pt x="0" y="4"/>
                      <a:pt x="0" y="4"/>
                      <a:pt x="0" y="4"/>
                    </a:cubicBezTo>
                    <a:cubicBezTo>
                      <a:pt x="0" y="2"/>
                      <a:pt x="2" y="0"/>
                      <a:pt x="4" y="0"/>
                    </a:cubicBezTo>
                    <a:cubicBezTo>
                      <a:pt x="7" y="0"/>
                      <a:pt x="9" y="2"/>
                      <a:pt x="9" y="4"/>
                    </a:cubicBezTo>
                    <a:lnTo>
                      <a:pt x="9" y="78"/>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1"/>
              <p:cNvSpPr>
                <a:spLocks/>
              </p:cNvSpPr>
              <p:nvPr/>
            </p:nvSpPr>
            <p:spPr bwMode="auto">
              <a:xfrm>
                <a:off x="4827588" y="2824163"/>
                <a:ext cx="290513" cy="280988"/>
              </a:xfrm>
              <a:custGeom>
                <a:avLst/>
                <a:gdLst>
                  <a:gd name="T0" fmla="*/ 0 w 183"/>
                  <a:gd name="T1" fmla="*/ 177 h 177"/>
                  <a:gd name="T2" fmla="*/ 90 w 183"/>
                  <a:gd name="T3" fmla="*/ 0 h 177"/>
                  <a:gd name="T4" fmla="*/ 183 w 183"/>
                  <a:gd name="T5" fmla="*/ 177 h 177"/>
                  <a:gd name="T6" fmla="*/ 0 w 183"/>
                  <a:gd name="T7" fmla="*/ 177 h 177"/>
                </a:gdLst>
                <a:ahLst/>
                <a:cxnLst>
                  <a:cxn ang="0">
                    <a:pos x="T0" y="T1"/>
                  </a:cxn>
                  <a:cxn ang="0">
                    <a:pos x="T2" y="T3"/>
                  </a:cxn>
                  <a:cxn ang="0">
                    <a:pos x="T4" y="T5"/>
                  </a:cxn>
                  <a:cxn ang="0">
                    <a:pos x="T6" y="T7"/>
                  </a:cxn>
                </a:cxnLst>
                <a:rect l="0" t="0" r="r" b="b"/>
                <a:pathLst>
                  <a:path w="183" h="177">
                    <a:moveTo>
                      <a:pt x="0" y="177"/>
                    </a:moveTo>
                    <a:lnTo>
                      <a:pt x="90" y="0"/>
                    </a:lnTo>
                    <a:lnTo>
                      <a:pt x="183" y="177"/>
                    </a:lnTo>
                    <a:lnTo>
                      <a:pt x="0" y="177"/>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
              <p:cNvSpPr>
                <a:spLocks/>
              </p:cNvSpPr>
              <p:nvPr/>
            </p:nvSpPr>
            <p:spPr bwMode="auto">
              <a:xfrm>
                <a:off x="4970463" y="2824163"/>
                <a:ext cx="147638" cy="280988"/>
              </a:xfrm>
              <a:custGeom>
                <a:avLst/>
                <a:gdLst>
                  <a:gd name="T0" fmla="*/ 0 w 93"/>
                  <a:gd name="T1" fmla="*/ 0 h 177"/>
                  <a:gd name="T2" fmla="*/ 3 w 93"/>
                  <a:gd name="T3" fmla="*/ 177 h 177"/>
                  <a:gd name="T4" fmla="*/ 93 w 93"/>
                  <a:gd name="T5" fmla="*/ 177 h 177"/>
                  <a:gd name="T6" fmla="*/ 0 w 93"/>
                  <a:gd name="T7" fmla="*/ 0 h 177"/>
                </a:gdLst>
                <a:ahLst/>
                <a:cxnLst>
                  <a:cxn ang="0">
                    <a:pos x="T0" y="T1"/>
                  </a:cxn>
                  <a:cxn ang="0">
                    <a:pos x="T2" y="T3"/>
                  </a:cxn>
                  <a:cxn ang="0">
                    <a:pos x="T4" y="T5"/>
                  </a:cxn>
                  <a:cxn ang="0">
                    <a:pos x="T6" y="T7"/>
                  </a:cxn>
                </a:cxnLst>
                <a:rect l="0" t="0" r="r" b="b"/>
                <a:pathLst>
                  <a:path w="93" h="177">
                    <a:moveTo>
                      <a:pt x="0" y="0"/>
                    </a:moveTo>
                    <a:lnTo>
                      <a:pt x="3" y="177"/>
                    </a:lnTo>
                    <a:lnTo>
                      <a:pt x="93" y="177"/>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p:cNvSpPr>
              <p:nvPr/>
            </p:nvSpPr>
            <p:spPr bwMode="auto">
              <a:xfrm>
                <a:off x="5624513" y="3511550"/>
                <a:ext cx="33338" cy="354013"/>
              </a:xfrm>
              <a:custGeom>
                <a:avLst/>
                <a:gdLst>
                  <a:gd name="T0" fmla="*/ 9 w 9"/>
                  <a:gd name="T1" fmla="*/ 89 h 94"/>
                  <a:gd name="T2" fmla="*/ 5 w 9"/>
                  <a:gd name="T3" fmla="*/ 94 h 94"/>
                  <a:gd name="T4" fmla="*/ 0 w 9"/>
                  <a:gd name="T5" fmla="*/ 89 h 94"/>
                  <a:gd name="T6" fmla="*/ 0 w 9"/>
                  <a:gd name="T7" fmla="*/ 4 h 94"/>
                  <a:gd name="T8" fmla="*/ 5 w 9"/>
                  <a:gd name="T9" fmla="*/ 0 h 94"/>
                  <a:gd name="T10" fmla="*/ 9 w 9"/>
                  <a:gd name="T11" fmla="*/ 4 h 94"/>
                  <a:gd name="T12" fmla="*/ 9 w 9"/>
                  <a:gd name="T13" fmla="*/ 89 h 94"/>
                </a:gdLst>
                <a:ahLst/>
                <a:cxnLst>
                  <a:cxn ang="0">
                    <a:pos x="T0" y="T1"/>
                  </a:cxn>
                  <a:cxn ang="0">
                    <a:pos x="T2" y="T3"/>
                  </a:cxn>
                  <a:cxn ang="0">
                    <a:pos x="T4" y="T5"/>
                  </a:cxn>
                  <a:cxn ang="0">
                    <a:pos x="T6" y="T7"/>
                  </a:cxn>
                  <a:cxn ang="0">
                    <a:pos x="T8" y="T9"/>
                  </a:cxn>
                  <a:cxn ang="0">
                    <a:pos x="T10" y="T11"/>
                  </a:cxn>
                  <a:cxn ang="0">
                    <a:pos x="T12" y="T13"/>
                  </a:cxn>
                </a:cxnLst>
                <a:rect l="0" t="0" r="r" b="b"/>
                <a:pathLst>
                  <a:path w="9" h="94">
                    <a:moveTo>
                      <a:pt x="9" y="89"/>
                    </a:moveTo>
                    <a:cubicBezTo>
                      <a:pt x="9" y="92"/>
                      <a:pt x="7" y="94"/>
                      <a:pt x="5" y="94"/>
                    </a:cubicBezTo>
                    <a:cubicBezTo>
                      <a:pt x="2" y="94"/>
                      <a:pt x="0" y="92"/>
                      <a:pt x="0" y="89"/>
                    </a:cubicBezTo>
                    <a:cubicBezTo>
                      <a:pt x="0" y="4"/>
                      <a:pt x="0" y="4"/>
                      <a:pt x="0" y="4"/>
                    </a:cubicBezTo>
                    <a:cubicBezTo>
                      <a:pt x="0" y="2"/>
                      <a:pt x="2" y="0"/>
                      <a:pt x="5" y="0"/>
                    </a:cubicBezTo>
                    <a:cubicBezTo>
                      <a:pt x="7" y="0"/>
                      <a:pt x="9" y="2"/>
                      <a:pt x="9" y="4"/>
                    </a:cubicBezTo>
                    <a:lnTo>
                      <a:pt x="9" y="89"/>
                    </a:lnTo>
                    <a:close/>
                  </a:path>
                </a:pathLst>
              </a:custGeom>
              <a:solidFill>
                <a:srgbClr val="70523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a:off x="5492750" y="3327400"/>
                <a:ext cx="296863" cy="379413"/>
              </a:xfrm>
              <a:custGeom>
                <a:avLst/>
                <a:gdLst>
                  <a:gd name="T0" fmla="*/ 0 w 187"/>
                  <a:gd name="T1" fmla="*/ 239 h 239"/>
                  <a:gd name="T2" fmla="*/ 95 w 187"/>
                  <a:gd name="T3" fmla="*/ 0 h 239"/>
                  <a:gd name="T4" fmla="*/ 187 w 187"/>
                  <a:gd name="T5" fmla="*/ 239 h 239"/>
                  <a:gd name="T6" fmla="*/ 0 w 187"/>
                  <a:gd name="T7" fmla="*/ 239 h 239"/>
                </a:gdLst>
                <a:ahLst/>
                <a:cxnLst>
                  <a:cxn ang="0">
                    <a:pos x="T0" y="T1"/>
                  </a:cxn>
                  <a:cxn ang="0">
                    <a:pos x="T2" y="T3"/>
                  </a:cxn>
                  <a:cxn ang="0">
                    <a:pos x="T4" y="T5"/>
                  </a:cxn>
                  <a:cxn ang="0">
                    <a:pos x="T6" y="T7"/>
                  </a:cxn>
                </a:cxnLst>
                <a:rect l="0" t="0" r="r" b="b"/>
                <a:pathLst>
                  <a:path w="187" h="239">
                    <a:moveTo>
                      <a:pt x="0" y="239"/>
                    </a:moveTo>
                    <a:lnTo>
                      <a:pt x="95" y="0"/>
                    </a:lnTo>
                    <a:lnTo>
                      <a:pt x="187" y="239"/>
                    </a:lnTo>
                    <a:lnTo>
                      <a:pt x="0" y="239"/>
                    </a:lnTo>
                    <a:close/>
                  </a:path>
                </a:pathLst>
              </a:custGeom>
              <a:solidFill>
                <a:srgbClr val="93BF2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5"/>
              <p:cNvSpPr>
                <a:spLocks/>
              </p:cNvSpPr>
              <p:nvPr/>
            </p:nvSpPr>
            <p:spPr bwMode="auto">
              <a:xfrm>
                <a:off x="5643563" y="3327400"/>
                <a:ext cx="146050" cy="379413"/>
              </a:xfrm>
              <a:custGeom>
                <a:avLst/>
                <a:gdLst>
                  <a:gd name="T0" fmla="*/ 0 w 92"/>
                  <a:gd name="T1" fmla="*/ 0 h 239"/>
                  <a:gd name="T2" fmla="*/ 0 w 92"/>
                  <a:gd name="T3" fmla="*/ 239 h 239"/>
                  <a:gd name="T4" fmla="*/ 92 w 92"/>
                  <a:gd name="T5" fmla="*/ 239 h 239"/>
                  <a:gd name="T6" fmla="*/ 0 w 92"/>
                  <a:gd name="T7" fmla="*/ 0 h 239"/>
                </a:gdLst>
                <a:ahLst/>
                <a:cxnLst>
                  <a:cxn ang="0">
                    <a:pos x="T0" y="T1"/>
                  </a:cxn>
                  <a:cxn ang="0">
                    <a:pos x="T2" y="T3"/>
                  </a:cxn>
                  <a:cxn ang="0">
                    <a:pos x="T4" y="T5"/>
                  </a:cxn>
                  <a:cxn ang="0">
                    <a:pos x="T6" y="T7"/>
                  </a:cxn>
                </a:cxnLst>
                <a:rect l="0" t="0" r="r" b="b"/>
                <a:pathLst>
                  <a:path w="92" h="239">
                    <a:moveTo>
                      <a:pt x="0" y="0"/>
                    </a:moveTo>
                    <a:lnTo>
                      <a:pt x="0" y="239"/>
                    </a:lnTo>
                    <a:lnTo>
                      <a:pt x="92" y="239"/>
                    </a:lnTo>
                    <a:lnTo>
                      <a:pt x="0" y="0"/>
                    </a:lnTo>
                    <a:close/>
                  </a:path>
                </a:pathLst>
              </a:custGeom>
              <a:solidFill>
                <a:srgbClr val="81A01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
              <p:cNvSpPr>
                <a:spLocks/>
              </p:cNvSpPr>
              <p:nvPr/>
            </p:nvSpPr>
            <p:spPr bwMode="auto">
              <a:xfrm>
                <a:off x="6427788" y="1982788"/>
                <a:ext cx="522288" cy="363538"/>
              </a:xfrm>
              <a:custGeom>
                <a:avLst/>
                <a:gdLst>
                  <a:gd name="T0" fmla="*/ 86 w 139"/>
                  <a:gd name="T1" fmla="*/ 16 h 97"/>
                  <a:gd name="T2" fmla="*/ 85 w 139"/>
                  <a:gd name="T3" fmla="*/ 16 h 97"/>
                  <a:gd name="T4" fmla="*/ 49 w 139"/>
                  <a:gd name="T5" fmla="*/ 0 h 97"/>
                  <a:gd name="T6" fmla="*/ 0 w 139"/>
                  <a:gd name="T7" fmla="*/ 48 h 97"/>
                  <a:gd name="T8" fmla="*/ 3 w 139"/>
                  <a:gd name="T9" fmla="*/ 63 h 97"/>
                  <a:gd name="T10" fmla="*/ 15 w 139"/>
                  <a:gd name="T11" fmla="*/ 83 h 97"/>
                  <a:gd name="T12" fmla="*/ 49 w 139"/>
                  <a:gd name="T13" fmla="*/ 97 h 97"/>
                  <a:gd name="T14" fmla="*/ 86 w 139"/>
                  <a:gd name="T15" fmla="*/ 97 h 97"/>
                  <a:gd name="T16" fmla="*/ 139 w 139"/>
                  <a:gd name="T17" fmla="*/ 57 h 97"/>
                  <a:gd name="T18" fmla="*/ 86 w 139"/>
                  <a:gd name="T19" fmla="*/ 1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97">
                    <a:moveTo>
                      <a:pt x="86" y="16"/>
                    </a:moveTo>
                    <a:cubicBezTo>
                      <a:pt x="85" y="16"/>
                      <a:pt x="85" y="16"/>
                      <a:pt x="85" y="16"/>
                    </a:cubicBezTo>
                    <a:cubicBezTo>
                      <a:pt x="76" y="6"/>
                      <a:pt x="64" y="0"/>
                      <a:pt x="49" y="0"/>
                    </a:cubicBezTo>
                    <a:cubicBezTo>
                      <a:pt x="22" y="0"/>
                      <a:pt x="0" y="22"/>
                      <a:pt x="0" y="48"/>
                    </a:cubicBezTo>
                    <a:cubicBezTo>
                      <a:pt x="0" y="54"/>
                      <a:pt x="1" y="59"/>
                      <a:pt x="3" y="63"/>
                    </a:cubicBezTo>
                    <a:cubicBezTo>
                      <a:pt x="4" y="71"/>
                      <a:pt x="8" y="77"/>
                      <a:pt x="15" y="83"/>
                    </a:cubicBezTo>
                    <a:cubicBezTo>
                      <a:pt x="23" y="92"/>
                      <a:pt x="36" y="97"/>
                      <a:pt x="49" y="97"/>
                    </a:cubicBezTo>
                    <a:cubicBezTo>
                      <a:pt x="50" y="97"/>
                      <a:pt x="86" y="97"/>
                      <a:pt x="86" y="97"/>
                    </a:cubicBezTo>
                    <a:cubicBezTo>
                      <a:pt x="115" y="97"/>
                      <a:pt x="139" y="79"/>
                      <a:pt x="139" y="57"/>
                    </a:cubicBezTo>
                    <a:cubicBezTo>
                      <a:pt x="139" y="34"/>
                      <a:pt x="115" y="16"/>
                      <a:pt x="86" y="16"/>
                    </a:cubicBezTo>
                    <a:close/>
                  </a:path>
                </a:pathLst>
              </a:custGeom>
              <a:solidFill>
                <a:srgbClr val="38ACA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6630988" y="2144713"/>
                <a:ext cx="747713" cy="446088"/>
              </a:xfrm>
              <a:custGeom>
                <a:avLst/>
                <a:gdLst>
                  <a:gd name="T0" fmla="*/ 140 w 199"/>
                  <a:gd name="T1" fmla="*/ 0 h 119"/>
                  <a:gd name="T2" fmla="*/ 107 w 199"/>
                  <a:gd name="T3" fmla="*/ 0 h 119"/>
                  <a:gd name="T4" fmla="*/ 54 w 199"/>
                  <a:gd name="T5" fmla="*/ 35 h 119"/>
                  <a:gd name="T6" fmla="*/ 42 w 199"/>
                  <a:gd name="T7" fmla="*/ 35 h 119"/>
                  <a:gd name="T8" fmla="*/ 0 w 199"/>
                  <a:gd name="T9" fmla="*/ 77 h 119"/>
                  <a:gd name="T10" fmla="*/ 42 w 199"/>
                  <a:gd name="T11" fmla="*/ 119 h 119"/>
                  <a:gd name="T12" fmla="*/ 140 w 199"/>
                  <a:gd name="T13" fmla="*/ 119 h 119"/>
                  <a:gd name="T14" fmla="*/ 199 w 199"/>
                  <a:gd name="T15" fmla="*/ 59 h 119"/>
                  <a:gd name="T16" fmla="*/ 140 w 199"/>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19">
                    <a:moveTo>
                      <a:pt x="140" y="0"/>
                    </a:moveTo>
                    <a:cubicBezTo>
                      <a:pt x="107" y="0"/>
                      <a:pt x="107" y="0"/>
                      <a:pt x="107" y="0"/>
                    </a:cubicBezTo>
                    <a:cubicBezTo>
                      <a:pt x="83" y="0"/>
                      <a:pt x="63" y="14"/>
                      <a:pt x="54" y="35"/>
                    </a:cubicBezTo>
                    <a:cubicBezTo>
                      <a:pt x="42" y="35"/>
                      <a:pt x="42" y="35"/>
                      <a:pt x="42" y="35"/>
                    </a:cubicBezTo>
                    <a:cubicBezTo>
                      <a:pt x="19" y="35"/>
                      <a:pt x="0" y="54"/>
                      <a:pt x="0" y="77"/>
                    </a:cubicBezTo>
                    <a:cubicBezTo>
                      <a:pt x="0" y="100"/>
                      <a:pt x="19" y="119"/>
                      <a:pt x="42" y="119"/>
                    </a:cubicBezTo>
                    <a:cubicBezTo>
                      <a:pt x="140" y="119"/>
                      <a:pt x="140" y="119"/>
                      <a:pt x="140" y="119"/>
                    </a:cubicBezTo>
                    <a:cubicBezTo>
                      <a:pt x="173" y="119"/>
                      <a:pt x="199" y="92"/>
                      <a:pt x="199" y="59"/>
                    </a:cubicBezTo>
                    <a:cubicBezTo>
                      <a:pt x="199" y="27"/>
                      <a:pt x="173" y="0"/>
                      <a:pt x="140" y="0"/>
                    </a:cubicBezTo>
                    <a:close/>
                  </a:path>
                </a:pathLst>
              </a:custGeom>
              <a:solidFill>
                <a:srgbClr val="89DBD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8"/>
              <p:cNvSpPr>
                <a:spLocks/>
              </p:cNvSpPr>
              <p:nvPr/>
            </p:nvSpPr>
            <p:spPr bwMode="auto">
              <a:xfrm>
                <a:off x="7062788" y="2144713"/>
                <a:ext cx="315913" cy="446088"/>
              </a:xfrm>
              <a:custGeom>
                <a:avLst/>
                <a:gdLst>
                  <a:gd name="T0" fmla="*/ 25 w 84"/>
                  <a:gd name="T1" fmla="*/ 0 h 119"/>
                  <a:gd name="T2" fmla="*/ 0 w 84"/>
                  <a:gd name="T3" fmla="*/ 0 h 119"/>
                  <a:gd name="T4" fmla="*/ 0 w 84"/>
                  <a:gd name="T5" fmla="*/ 119 h 119"/>
                  <a:gd name="T6" fmla="*/ 25 w 84"/>
                  <a:gd name="T7" fmla="*/ 119 h 119"/>
                  <a:gd name="T8" fmla="*/ 84 w 84"/>
                  <a:gd name="T9" fmla="*/ 59 h 119"/>
                  <a:gd name="T10" fmla="*/ 25 w 84"/>
                  <a:gd name="T11" fmla="*/ 0 h 119"/>
                </a:gdLst>
                <a:ahLst/>
                <a:cxnLst>
                  <a:cxn ang="0">
                    <a:pos x="T0" y="T1"/>
                  </a:cxn>
                  <a:cxn ang="0">
                    <a:pos x="T2" y="T3"/>
                  </a:cxn>
                  <a:cxn ang="0">
                    <a:pos x="T4" y="T5"/>
                  </a:cxn>
                  <a:cxn ang="0">
                    <a:pos x="T6" y="T7"/>
                  </a:cxn>
                  <a:cxn ang="0">
                    <a:pos x="T8" y="T9"/>
                  </a:cxn>
                  <a:cxn ang="0">
                    <a:pos x="T10" y="T11"/>
                  </a:cxn>
                </a:cxnLst>
                <a:rect l="0" t="0" r="r" b="b"/>
                <a:pathLst>
                  <a:path w="84" h="119">
                    <a:moveTo>
                      <a:pt x="25" y="0"/>
                    </a:moveTo>
                    <a:cubicBezTo>
                      <a:pt x="0" y="0"/>
                      <a:pt x="0" y="0"/>
                      <a:pt x="0" y="0"/>
                    </a:cubicBezTo>
                    <a:cubicBezTo>
                      <a:pt x="0" y="119"/>
                      <a:pt x="0" y="119"/>
                      <a:pt x="0" y="119"/>
                    </a:cubicBezTo>
                    <a:cubicBezTo>
                      <a:pt x="25" y="119"/>
                      <a:pt x="25" y="119"/>
                      <a:pt x="25" y="119"/>
                    </a:cubicBezTo>
                    <a:cubicBezTo>
                      <a:pt x="58" y="119"/>
                      <a:pt x="84" y="92"/>
                      <a:pt x="84" y="59"/>
                    </a:cubicBezTo>
                    <a:cubicBezTo>
                      <a:pt x="84" y="27"/>
                      <a:pt x="58" y="0"/>
                      <a:pt x="25" y="0"/>
                    </a:cubicBezTo>
                    <a:close/>
                  </a:path>
                </a:pathLst>
              </a:custGeom>
              <a:solidFill>
                <a:srgbClr val="5DC6C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9"/>
              <p:cNvSpPr>
                <a:spLocks/>
              </p:cNvSpPr>
              <p:nvPr/>
            </p:nvSpPr>
            <p:spPr bwMode="auto">
              <a:xfrm>
                <a:off x="5553075" y="1639888"/>
                <a:ext cx="695325" cy="447675"/>
              </a:xfrm>
              <a:custGeom>
                <a:avLst/>
                <a:gdLst>
                  <a:gd name="T0" fmla="*/ 126 w 185"/>
                  <a:gd name="T1" fmla="*/ 0 h 119"/>
                  <a:gd name="T2" fmla="*/ 107 w 185"/>
                  <a:gd name="T3" fmla="*/ 0 h 119"/>
                  <a:gd name="T4" fmla="*/ 53 w 185"/>
                  <a:gd name="T5" fmla="*/ 35 h 119"/>
                  <a:gd name="T6" fmla="*/ 42 w 185"/>
                  <a:gd name="T7" fmla="*/ 35 h 119"/>
                  <a:gd name="T8" fmla="*/ 0 w 185"/>
                  <a:gd name="T9" fmla="*/ 77 h 119"/>
                  <a:gd name="T10" fmla="*/ 42 w 185"/>
                  <a:gd name="T11" fmla="*/ 119 h 119"/>
                  <a:gd name="T12" fmla="*/ 126 w 185"/>
                  <a:gd name="T13" fmla="*/ 119 h 119"/>
                  <a:gd name="T14" fmla="*/ 185 w 185"/>
                  <a:gd name="T15" fmla="*/ 60 h 119"/>
                  <a:gd name="T16" fmla="*/ 126 w 185"/>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119">
                    <a:moveTo>
                      <a:pt x="126" y="0"/>
                    </a:moveTo>
                    <a:cubicBezTo>
                      <a:pt x="107" y="0"/>
                      <a:pt x="107" y="0"/>
                      <a:pt x="107" y="0"/>
                    </a:cubicBezTo>
                    <a:cubicBezTo>
                      <a:pt x="83" y="0"/>
                      <a:pt x="63" y="15"/>
                      <a:pt x="53" y="35"/>
                    </a:cubicBezTo>
                    <a:cubicBezTo>
                      <a:pt x="42" y="35"/>
                      <a:pt x="42" y="35"/>
                      <a:pt x="42" y="35"/>
                    </a:cubicBezTo>
                    <a:cubicBezTo>
                      <a:pt x="19" y="35"/>
                      <a:pt x="0" y="54"/>
                      <a:pt x="0" y="77"/>
                    </a:cubicBezTo>
                    <a:cubicBezTo>
                      <a:pt x="0" y="100"/>
                      <a:pt x="19" y="119"/>
                      <a:pt x="42" y="119"/>
                    </a:cubicBezTo>
                    <a:cubicBezTo>
                      <a:pt x="126" y="119"/>
                      <a:pt x="126" y="119"/>
                      <a:pt x="126" y="119"/>
                    </a:cubicBezTo>
                    <a:cubicBezTo>
                      <a:pt x="159" y="119"/>
                      <a:pt x="185" y="93"/>
                      <a:pt x="185" y="60"/>
                    </a:cubicBezTo>
                    <a:cubicBezTo>
                      <a:pt x="185" y="27"/>
                      <a:pt x="159" y="0"/>
                      <a:pt x="126" y="0"/>
                    </a:cubicBezTo>
                    <a:close/>
                  </a:path>
                </a:pathLst>
              </a:custGeom>
              <a:solidFill>
                <a:srgbClr val="38ACA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0"/>
              <p:cNvSpPr>
                <a:spLocks/>
              </p:cNvSpPr>
              <p:nvPr/>
            </p:nvSpPr>
            <p:spPr bwMode="auto">
              <a:xfrm>
                <a:off x="4933950" y="1776413"/>
                <a:ext cx="904875" cy="528638"/>
              </a:xfrm>
              <a:custGeom>
                <a:avLst/>
                <a:gdLst>
                  <a:gd name="T0" fmla="*/ 57 w 241"/>
                  <a:gd name="T1" fmla="*/ 31 h 141"/>
                  <a:gd name="T2" fmla="*/ 69 w 241"/>
                  <a:gd name="T3" fmla="*/ 32 h 141"/>
                  <a:gd name="T4" fmla="*/ 129 w 241"/>
                  <a:gd name="T5" fmla="*/ 0 h 141"/>
                  <a:gd name="T6" fmla="*/ 201 w 241"/>
                  <a:gd name="T7" fmla="*/ 63 h 141"/>
                  <a:gd name="T8" fmla="*/ 201 w 241"/>
                  <a:gd name="T9" fmla="*/ 63 h 141"/>
                  <a:gd name="T10" fmla="*/ 241 w 241"/>
                  <a:gd name="T11" fmla="*/ 102 h 141"/>
                  <a:gd name="T12" fmla="*/ 201 w 241"/>
                  <a:gd name="T13" fmla="*/ 141 h 141"/>
                  <a:gd name="T14" fmla="*/ 57 w 241"/>
                  <a:gd name="T15" fmla="*/ 141 h 141"/>
                  <a:gd name="T16" fmla="*/ 0 w 241"/>
                  <a:gd name="T17" fmla="*/ 86 h 141"/>
                  <a:gd name="T18" fmla="*/ 57 w 241"/>
                  <a:gd name="T19" fmla="*/ 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1" h="141">
                    <a:moveTo>
                      <a:pt x="57" y="31"/>
                    </a:moveTo>
                    <a:cubicBezTo>
                      <a:pt x="61" y="31"/>
                      <a:pt x="65" y="31"/>
                      <a:pt x="69" y="32"/>
                    </a:cubicBezTo>
                    <a:cubicBezTo>
                      <a:pt x="82" y="13"/>
                      <a:pt x="104" y="0"/>
                      <a:pt x="129" y="0"/>
                    </a:cubicBezTo>
                    <a:cubicBezTo>
                      <a:pt x="166" y="0"/>
                      <a:pt x="197" y="28"/>
                      <a:pt x="201" y="63"/>
                    </a:cubicBezTo>
                    <a:cubicBezTo>
                      <a:pt x="201" y="63"/>
                      <a:pt x="201" y="63"/>
                      <a:pt x="201" y="63"/>
                    </a:cubicBezTo>
                    <a:cubicBezTo>
                      <a:pt x="223" y="63"/>
                      <a:pt x="241" y="81"/>
                      <a:pt x="241" y="102"/>
                    </a:cubicBezTo>
                    <a:cubicBezTo>
                      <a:pt x="241" y="124"/>
                      <a:pt x="223" y="141"/>
                      <a:pt x="201" y="141"/>
                    </a:cubicBezTo>
                    <a:cubicBezTo>
                      <a:pt x="57" y="141"/>
                      <a:pt x="57" y="141"/>
                      <a:pt x="57" y="141"/>
                    </a:cubicBezTo>
                    <a:cubicBezTo>
                      <a:pt x="26" y="141"/>
                      <a:pt x="0" y="117"/>
                      <a:pt x="0" y="86"/>
                    </a:cubicBezTo>
                    <a:cubicBezTo>
                      <a:pt x="0" y="55"/>
                      <a:pt x="26" y="31"/>
                      <a:pt x="57" y="31"/>
                    </a:cubicBezTo>
                    <a:close/>
                  </a:path>
                </a:pathLst>
              </a:custGeom>
              <a:solidFill>
                <a:srgbClr val="5DC6C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1"/>
              <p:cNvSpPr>
                <a:spLocks/>
              </p:cNvSpPr>
              <p:nvPr/>
            </p:nvSpPr>
            <p:spPr bwMode="auto">
              <a:xfrm>
                <a:off x="4933950" y="1776413"/>
                <a:ext cx="465138" cy="528638"/>
              </a:xfrm>
              <a:custGeom>
                <a:avLst/>
                <a:gdLst>
                  <a:gd name="T0" fmla="*/ 57 w 124"/>
                  <a:gd name="T1" fmla="*/ 31 h 141"/>
                  <a:gd name="T2" fmla="*/ 69 w 124"/>
                  <a:gd name="T3" fmla="*/ 32 h 141"/>
                  <a:gd name="T4" fmla="*/ 124 w 124"/>
                  <a:gd name="T5" fmla="*/ 0 h 141"/>
                  <a:gd name="T6" fmla="*/ 124 w 124"/>
                  <a:gd name="T7" fmla="*/ 141 h 141"/>
                  <a:gd name="T8" fmla="*/ 57 w 124"/>
                  <a:gd name="T9" fmla="*/ 141 h 141"/>
                  <a:gd name="T10" fmla="*/ 0 w 124"/>
                  <a:gd name="T11" fmla="*/ 86 h 141"/>
                  <a:gd name="T12" fmla="*/ 57 w 124"/>
                  <a:gd name="T13" fmla="*/ 31 h 141"/>
                </a:gdLst>
                <a:ahLst/>
                <a:cxnLst>
                  <a:cxn ang="0">
                    <a:pos x="T0" y="T1"/>
                  </a:cxn>
                  <a:cxn ang="0">
                    <a:pos x="T2" y="T3"/>
                  </a:cxn>
                  <a:cxn ang="0">
                    <a:pos x="T4" y="T5"/>
                  </a:cxn>
                  <a:cxn ang="0">
                    <a:pos x="T6" y="T7"/>
                  </a:cxn>
                  <a:cxn ang="0">
                    <a:pos x="T8" y="T9"/>
                  </a:cxn>
                  <a:cxn ang="0">
                    <a:pos x="T10" y="T11"/>
                  </a:cxn>
                  <a:cxn ang="0">
                    <a:pos x="T12" y="T13"/>
                  </a:cxn>
                </a:cxnLst>
                <a:rect l="0" t="0" r="r" b="b"/>
                <a:pathLst>
                  <a:path w="124" h="141">
                    <a:moveTo>
                      <a:pt x="57" y="31"/>
                    </a:moveTo>
                    <a:cubicBezTo>
                      <a:pt x="61" y="31"/>
                      <a:pt x="65" y="31"/>
                      <a:pt x="69" y="32"/>
                    </a:cubicBezTo>
                    <a:cubicBezTo>
                      <a:pt x="81" y="14"/>
                      <a:pt x="101" y="2"/>
                      <a:pt x="124" y="0"/>
                    </a:cubicBezTo>
                    <a:cubicBezTo>
                      <a:pt x="124" y="141"/>
                      <a:pt x="124" y="141"/>
                      <a:pt x="124" y="141"/>
                    </a:cubicBezTo>
                    <a:cubicBezTo>
                      <a:pt x="57" y="141"/>
                      <a:pt x="57" y="141"/>
                      <a:pt x="57" y="141"/>
                    </a:cubicBezTo>
                    <a:cubicBezTo>
                      <a:pt x="26" y="141"/>
                      <a:pt x="0" y="117"/>
                      <a:pt x="0" y="86"/>
                    </a:cubicBezTo>
                    <a:cubicBezTo>
                      <a:pt x="0" y="55"/>
                      <a:pt x="26" y="31"/>
                      <a:pt x="57" y="31"/>
                    </a:cubicBezTo>
                    <a:close/>
                  </a:path>
                </a:pathLst>
              </a:custGeom>
              <a:solidFill>
                <a:srgbClr val="89DBD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2"/>
              <p:cNvSpPr>
                <a:spLocks/>
              </p:cNvSpPr>
              <p:nvPr/>
            </p:nvSpPr>
            <p:spPr bwMode="auto">
              <a:xfrm>
                <a:off x="5110163" y="2538413"/>
                <a:ext cx="112713" cy="161925"/>
              </a:xfrm>
              <a:custGeom>
                <a:avLst/>
                <a:gdLst>
                  <a:gd name="T0" fmla="*/ 30 w 30"/>
                  <a:gd name="T1" fmla="*/ 28 h 43"/>
                  <a:gd name="T2" fmla="*/ 15 w 30"/>
                  <a:gd name="T3" fmla="*/ 43 h 43"/>
                  <a:gd name="T4" fmla="*/ 0 w 30"/>
                  <a:gd name="T5" fmla="*/ 28 h 43"/>
                  <a:gd name="T6" fmla="*/ 15 w 30"/>
                  <a:gd name="T7" fmla="*/ 0 h 43"/>
                  <a:gd name="T8" fmla="*/ 30 w 30"/>
                  <a:gd name="T9" fmla="*/ 28 h 43"/>
                </a:gdLst>
                <a:ahLst/>
                <a:cxnLst>
                  <a:cxn ang="0">
                    <a:pos x="T0" y="T1"/>
                  </a:cxn>
                  <a:cxn ang="0">
                    <a:pos x="T2" y="T3"/>
                  </a:cxn>
                  <a:cxn ang="0">
                    <a:pos x="T4" y="T5"/>
                  </a:cxn>
                  <a:cxn ang="0">
                    <a:pos x="T6" y="T7"/>
                  </a:cxn>
                  <a:cxn ang="0">
                    <a:pos x="T8" y="T9"/>
                  </a:cxn>
                </a:cxnLst>
                <a:rect l="0" t="0" r="r" b="b"/>
                <a:pathLst>
                  <a:path w="30" h="43">
                    <a:moveTo>
                      <a:pt x="30" y="28"/>
                    </a:moveTo>
                    <a:cubicBezTo>
                      <a:pt x="30" y="36"/>
                      <a:pt x="23" y="43"/>
                      <a:pt x="15" y="43"/>
                    </a:cubicBezTo>
                    <a:cubicBezTo>
                      <a:pt x="7" y="43"/>
                      <a:pt x="0" y="36"/>
                      <a:pt x="0" y="28"/>
                    </a:cubicBezTo>
                    <a:cubicBezTo>
                      <a:pt x="0" y="19"/>
                      <a:pt x="15" y="0"/>
                      <a:pt x="15" y="0"/>
                    </a:cubicBezTo>
                    <a:cubicBezTo>
                      <a:pt x="15" y="0"/>
                      <a:pt x="30" y="19"/>
                      <a:pt x="30" y="28"/>
                    </a:cubicBezTo>
                    <a:close/>
                  </a:path>
                </a:pathLst>
              </a:custGeom>
              <a:solidFill>
                <a:srgbClr val="448D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3"/>
              <p:cNvSpPr>
                <a:spLocks/>
              </p:cNvSpPr>
              <p:nvPr/>
            </p:nvSpPr>
            <p:spPr bwMode="auto">
              <a:xfrm>
                <a:off x="5165725" y="2538413"/>
                <a:ext cx="57150" cy="161925"/>
              </a:xfrm>
              <a:custGeom>
                <a:avLst/>
                <a:gdLst>
                  <a:gd name="T0" fmla="*/ 0 w 15"/>
                  <a:gd name="T1" fmla="*/ 0 h 43"/>
                  <a:gd name="T2" fmla="*/ 0 w 15"/>
                  <a:gd name="T3" fmla="*/ 43 h 43"/>
                  <a:gd name="T4" fmla="*/ 15 w 15"/>
                  <a:gd name="T5" fmla="*/ 28 h 43"/>
                  <a:gd name="T6" fmla="*/ 0 w 15"/>
                  <a:gd name="T7" fmla="*/ 0 h 43"/>
                </a:gdLst>
                <a:ahLst/>
                <a:cxnLst>
                  <a:cxn ang="0">
                    <a:pos x="T0" y="T1"/>
                  </a:cxn>
                  <a:cxn ang="0">
                    <a:pos x="T2" y="T3"/>
                  </a:cxn>
                  <a:cxn ang="0">
                    <a:pos x="T4" y="T5"/>
                  </a:cxn>
                  <a:cxn ang="0">
                    <a:pos x="T6" y="T7"/>
                  </a:cxn>
                </a:cxnLst>
                <a:rect l="0" t="0" r="r" b="b"/>
                <a:pathLst>
                  <a:path w="15" h="43">
                    <a:moveTo>
                      <a:pt x="0" y="0"/>
                    </a:moveTo>
                    <a:cubicBezTo>
                      <a:pt x="0" y="43"/>
                      <a:pt x="0" y="43"/>
                      <a:pt x="0" y="43"/>
                    </a:cubicBezTo>
                    <a:cubicBezTo>
                      <a:pt x="8" y="43"/>
                      <a:pt x="15" y="36"/>
                      <a:pt x="15" y="28"/>
                    </a:cubicBezTo>
                    <a:cubicBezTo>
                      <a:pt x="15" y="20"/>
                      <a:pt x="1" y="1"/>
                      <a:pt x="0" y="0"/>
                    </a:cubicBezTo>
                    <a:close/>
                  </a:path>
                </a:pathLst>
              </a:custGeom>
              <a:solidFill>
                <a:srgbClr val="2F707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4"/>
              <p:cNvSpPr>
                <a:spLocks/>
              </p:cNvSpPr>
              <p:nvPr/>
            </p:nvSpPr>
            <p:spPr bwMode="auto">
              <a:xfrm>
                <a:off x="5440363" y="2854325"/>
                <a:ext cx="112713" cy="161925"/>
              </a:xfrm>
              <a:custGeom>
                <a:avLst/>
                <a:gdLst>
                  <a:gd name="T0" fmla="*/ 30 w 30"/>
                  <a:gd name="T1" fmla="*/ 28 h 43"/>
                  <a:gd name="T2" fmla="*/ 15 w 30"/>
                  <a:gd name="T3" fmla="*/ 43 h 43"/>
                  <a:gd name="T4" fmla="*/ 0 w 30"/>
                  <a:gd name="T5" fmla="*/ 28 h 43"/>
                  <a:gd name="T6" fmla="*/ 15 w 30"/>
                  <a:gd name="T7" fmla="*/ 0 h 43"/>
                  <a:gd name="T8" fmla="*/ 30 w 30"/>
                  <a:gd name="T9" fmla="*/ 28 h 43"/>
                </a:gdLst>
                <a:ahLst/>
                <a:cxnLst>
                  <a:cxn ang="0">
                    <a:pos x="T0" y="T1"/>
                  </a:cxn>
                  <a:cxn ang="0">
                    <a:pos x="T2" y="T3"/>
                  </a:cxn>
                  <a:cxn ang="0">
                    <a:pos x="T4" y="T5"/>
                  </a:cxn>
                  <a:cxn ang="0">
                    <a:pos x="T6" y="T7"/>
                  </a:cxn>
                  <a:cxn ang="0">
                    <a:pos x="T8" y="T9"/>
                  </a:cxn>
                </a:cxnLst>
                <a:rect l="0" t="0" r="r" b="b"/>
                <a:pathLst>
                  <a:path w="30" h="43">
                    <a:moveTo>
                      <a:pt x="30" y="28"/>
                    </a:moveTo>
                    <a:cubicBezTo>
                      <a:pt x="30" y="36"/>
                      <a:pt x="23" y="43"/>
                      <a:pt x="15" y="43"/>
                    </a:cubicBezTo>
                    <a:cubicBezTo>
                      <a:pt x="7" y="43"/>
                      <a:pt x="0" y="36"/>
                      <a:pt x="0" y="28"/>
                    </a:cubicBezTo>
                    <a:cubicBezTo>
                      <a:pt x="0" y="20"/>
                      <a:pt x="15" y="0"/>
                      <a:pt x="15" y="0"/>
                    </a:cubicBezTo>
                    <a:cubicBezTo>
                      <a:pt x="15" y="0"/>
                      <a:pt x="30" y="20"/>
                      <a:pt x="30" y="28"/>
                    </a:cubicBezTo>
                    <a:close/>
                  </a:path>
                </a:pathLst>
              </a:custGeom>
              <a:solidFill>
                <a:srgbClr val="448D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5"/>
              <p:cNvSpPr>
                <a:spLocks/>
              </p:cNvSpPr>
              <p:nvPr/>
            </p:nvSpPr>
            <p:spPr bwMode="auto">
              <a:xfrm>
                <a:off x="5497513" y="2854325"/>
                <a:ext cx="55563" cy="161925"/>
              </a:xfrm>
              <a:custGeom>
                <a:avLst/>
                <a:gdLst>
                  <a:gd name="T0" fmla="*/ 0 w 15"/>
                  <a:gd name="T1" fmla="*/ 0 h 43"/>
                  <a:gd name="T2" fmla="*/ 0 w 15"/>
                  <a:gd name="T3" fmla="*/ 43 h 43"/>
                  <a:gd name="T4" fmla="*/ 15 w 15"/>
                  <a:gd name="T5" fmla="*/ 28 h 43"/>
                  <a:gd name="T6" fmla="*/ 0 w 15"/>
                  <a:gd name="T7" fmla="*/ 0 h 43"/>
                </a:gdLst>
                <a:ahLst/>
                <a:cxnLst>
                  <a:cxn ang="0">
                    <a:pos x="T0" y="T1"/>
                  </a:cxn>
                  <a:cxn ang="0">
                    <a:pos x="T2" y="T3"/>
                  </a:cxn>
                  <a:cxn ang="0">
                    <a:pos x="T4" y="T5"/>
                  </a:cxn>
                  <a:cxn ang="0">
                    <a:pos x="T6" y="T7"/>
                  </a:cxn>
                </a:cxnLst>
                <a:rect l="0" t="0" r="r" b="b"/>
                <a:pathLst>
                  <a:path w="15" h="43">
                    <a:moveTo>
                      <a:pt x="0" y="0"/>
                    </a:moveTo>
                    <a:cubicBezTo>
                      <a:pt x="0" y="43"/>
                      <a:pt x="0" y="43"/>
                      <a:pt x="0" y="43"/>
                    </a:cubicBezTo>
                    <a:cubicBezTo>
                      <a:pt x="9" y="43"/>
                      <a:pt x="15" y="36"/>
                      <a:pt x="15" y="28"/>
                    </a:cubicBezTo>
                    <a:cubicBezTo>
                      <a:pt x="15" y="20"/>
                      <a:pt x="1" y="2"/>
                      <a:pt x="0" y="0"/>
                    </a:cubicBezTo>
                    <a:close/>
                  </a:path>
                </a:pathLst>
              </a:custGeom>
              <a:solidFill>
                <a:srgbClr val="2F707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6"/>
              <p:cNvSpPr>
                <a:spLocks/>
              </p:cNvSpPr>
              <p:nvPr/>
            </p:nvSpPr>
            <p:spPr bwMode="auto">
              <a:xfrm>
                <a:off x="5734050" y="2557463"/>
                <a:ext cx="112713" cy="161925"/>
              </a:xfrm>
              <a:custGeom>
                <a:avLst/>
                <a:gdLst>
                  <a:gd name="T0" fmla="*/ 30 w 30"/>
                  <a:gd name="T1" fmla="*/ 28 h 43"/>
                  <a:gd name="T2" fmla="*/ 15 w 30"/>
                  <a:gd name="T3" fmla="*/ 43 h 43"/>
                  <a:gd name="T4" fmla="*/ 0 w 30"/>
                  <a:gd name="T5" fmla="*/ 28 h 43"/>
                  <a:gd name="T6" fmla="*/ 15 w 30"/>
                  <a:gd name="T7" fmla="*/ 0 h 43"/>
                  <a:gd name="T8" fmla="*/ 30 w 30"/>
                  <a:gd name="T9" fmla="*/ 28 h 43"/>
                </a:gdLst>
                <a:ahLst/>
                <a:cxnLst>
                  <a:cxn ang="0">
                    <a:pos x="T0" y="T1"/>
                  </a:cxn>
                  <a:cxn ang="0">
                    <a:pos x="T2" y="T3"/>
                  </a:cxn>
                  <a:cxn ang="0">
                    <a:pos x="T4" y="T5"/>
                  </a:cxn>
                  <a:cxn ang="0">
                    <a:pos x="T6" y="T7"/>
                  </a:cxn>
                  <a:cxn ang="0">
                    <a:pos x="T8" y="T9"/>
                  </a:cxn>
                </a:cxnLst>
                <a:rect l="0" t="0" r="r" b="b"/>
                <a:pathLst>
                  <a:path w="30" h="43">
                    <a:moveTo>
                      <a:pt x="30" y="28"/>
                    </a:moveTo>
                    <a:cubicBezTo>
                      <a:pt x="30" y="36"/>
                      <a:pt x="24" y="43"/>
                      <a:pt x="15" y="43"/>
                    </a:cubicBezTo>
                    <a:cubicBezTo>
                      <a:pt x="7" y="43"/>
                      <a:pt x="0" y="36"/>
                      <a:pt x="0" y="28"/>
                    </a:cubicBezTo>
                    <a:cubicBezTo>
                      <a:pt x="0" y="20"/>
                      <a:pt x="15" y="0"/>
                      <a:pt x="15" y="0"/>
                    </a:cubicBezTo>
                    <a:cubicBezTo>
                      <a:pt x="15" y="0"/>
                      <a:pt x="30" y="20"/>
                      <a:pt x="30" y="28"/>
                    </a:cubicBezTo>
                    <a:close/>
                  </a:path>
                </a:pathLst>
              </a:custGeom>
              <a:solidFill>
                <a:srgbClr val="448D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7"/>
              <p:cNvSpPr>
                <a:spLocks/>
              </p:cNvSpPr>
              <p:nvPr/>
            </p:nvSpPr>
            <p:spPr bwMode="auto">
              <a:xfrm>
                <a:off x="5789613" y="2557463"/>
                <a:ext cx="57150" cy="161925"/>
              </a:xfrm>
              <a:custGeom>
                <a:avLst/>
                <a:gdLst>
                  <a:gd name="T0" fmla="*/ 0 w 15"/>
                  <a:gd name="T1" fmla="*/ 0 h 43"/>
                  <a:gd name="T2" fmla="*/ 0 w 15"/>
                  <a:gd name="T3" fmla="*/ 43 h 43"/>
                  <a:gd name="T4" fmla="*/ 15 w 15"/>
                  <a:gd name="T5" fmla="*/ 28 h 43"/>
                  <a:gd name="T6" fmla="*/ 0 w 15"/>
                  <a:gd name="T7" fmla="*/ 0 h 43"/>
                </a:gdLst>
                <a:ahLst/>
                <a:cxnLst>
                  <a:cxn ang="0">
                    <a:pos x="T0" y="T1"/>
                  </a:cxn>
                  <a:cxn ang="0">
                    <a:pos x="T2" y="T3"/>
                  </a:cxn>
                  <a:cxn ang="0">
                    <a:pos x="T4" y="T5"/>
                  </a:cxn>
                  <a:cxn ang="0">
                    <a:pos x="T6" y="T7"/>
                  </a:cxn>
                </a:cxnLst>
                <a:rect l="0" t="0" r="r" b="b"/>
                <a:pathLst>
                  <a:path w="15" h="43">
                    <a:moveTo>
                      <a:pt x="0" y="0"/>
                    </a:moveTo>
                    <a:cubicBezTo>
                      <a:pt x="0" y="43"/>
                      <a:pt x="0" y="43"/>
                      <a:pt x="0" y="43"/>
                    </a:cubicBezTo>
                    <a:cubicBezTo>
                      <a:pt x="9" y="43"/>
                      <a:pt x="15" y="36"/>
                      <a:pt x="15" y="28"/>
                    </a:cubicBezTo>
                    <a:cubicBezTo>
                      <a:pt x="15" y="20"/>
                      <a:pt x="1" y="2"/>
                      <a:pt x="0" y="0"/>
                    </a:cubicBezTo>
                    <a:close/>
                  </a:path>
                </a:pathLst>
              </a:custGeom>
              <a:solidFill>
                <a:srgbClr val="2F707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8"/>
              <p:cNvSpPr>
                <a:spLocks/>
              </p:cNvSpPr>
              <p:nvPr/>
            </p:nvSpPr>
            <p:spPr bwMode="auto">
              <a:xfrm>
                <a:off x="5407025" y="2422525"/>
                <a:ext cx="112713" cy="160338"/>
              </a:xfrm>
              <a:custGeom>
                <a:avLst/>
                <a:gdLst>
                  <a:gd name="T0" fmla="*/ 30 w 30"/>
                  <a:gd name="T1" fmla="*/ 28 h 43"/>
                  <a:gd name="T2" fmla="*/ 15 w 30"/>
                  <a:gd name="T3" fmla="*/ 43 h 43"/>
                  <a:gd name="T4" fmla="*/ 0 w 30"/>
                  <a:gd name="T5" fmla="*/ 28 h 43"/>
                  <a:gd name="T6" fmla="*/ 15 w 30"/>
                  <a:gd name="T7" fmla="*/ 0 h 43"/>
                  <a:gd name="T8" fmla="*/ 30 w 30"/>
                  <a:gd name="T9" fmla="*/ 28 h 43"/>
                </a:gdLst>
                <a:ahLst/>
                <a:cxnLst>
                  <a:cxn ang="0">
                    <a:pos x="T0" y="T1"/>
                  </a:cxn>
                  <a:cxn ang="0">
                    <a:pos x="T2" y="T3"/>
                  </a:cxn>
                  <a:cxn ang="0">
                    <a:pos x="T4" y="T5"/>
                  </a:cxn>
                  <a:cxn ang="0">
                    <a:pos x="T6" y="T7"/>
                  </a:cxn>
                  <a:cxn ang="0">
                    <a:pos x="T8" y="T9"/>
                  </a:cxn>
                </a:cxnLst>
                <a:rect l="0" t="0" r="r" b="b"/>
                <a:pathLst>
                  <a:path w="30" h="43">
                    <a:moveTo>
                      <a:pt x="30" y="28"/>
                    </a:moveTo>
                    <a:cubicBezTo>
                      <a:pt x="30" y="36"/>
                      <a:pt x="24" y="43"/>
                      <a:pt x="15" y="43"/>
                    </a:cubicBezTo>
                    <a:cubicBezTo>
                      <a:pt x="7" y="43"/>
                      <a:pt x="0" y="36"/>
                      <a:pt x="0" y="28"/>
                    </a:cubicBezTo>
                    <a:cubicBezTo>
                      <a:pt x="0" y="20"/>
                      <a:pt x="15" y="0"/>
                      <a:pt x="15" y="0"/>
                    </a:cubicBezTo>
                    <a:cubicBezTo>
                      <a:pt x="15" y="0"/>
                      <a:pt x="30" y="20"/>
                      <a:pt x="30" y="28"/>
                    </a:cubicBezTo>
                    <a:close/>
                  </a:path>
                </a:pathLst>
              </a:custGeom>
              <a:solidFill>
                <a:srgbClr val="448D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9"/>
              <p:cNvSpPr>
                <a:spLocks/>
              </p:cNvSpPr>
              <p:nvPr/>
            </p:nvSpPr>
            <p:spPr bwMode="auto">
              <a:xfrm>
                <a:off x="5467350" y="2422525"/>
                <a:ext cx="52388" cy="160338"/>
              </a:xfrm>
              <a:custGeom>
                <a:avLst/>
                <a:gdLst>
                  <a:gd name="T0" fmla="*/ 0 w 14"/>
                  <a:gd name="T1" fmla="*/ 0 h 43"/>
                  <a:gd name="T2" fmla="*/ 0 w 14"/>
                  <a:gd name="T3" fmla="*/ 43 h 43"/>
                  <a:gd name="T4" fmla="*/ 14 w 14"/>
                  <a:gd name="T5" fmla="*/ 28 h 43"/>
                  <a:gd name="T6" fmla="*/ 0 w 14"/>
                  <a:gd name="T7" fmla="*/ 0 h 43"/>
                </a:gdLst>
                <a:ahLst/>
                <a:cxnLst>
                  <a:cxn ang="0">
                    <a:pos x="T0" y="T1"/>
                  </a:cxn>
                  <a:cxn ang="0">
                    <a:pos x="T2" y="T3"/>
                  </a:cxn>
                  <a:cxn ang="0">
                    <a:pos x="T4" y="T5"/>
                  </a:cxn>
                  <a:cxn ang="0">
                    <a:pos x="T6" y="T7"/>
                  </a:cxn>
                </a:cxnLst>
                <a:rect l="0" t="0" r="r" b="b"/>
                <a:pathLst>
                  <a:path w="14" h="43">
                    <a:moveTo>
                      <a:pt x="0" y="0"/>
                    </a:moveTo>
                    <a:cubicBezTo>
                      <a:pt x="0" y="43"/>
                      <a:pt x="0" y="43"/>
                      <a:pt x="0" y="43"/>
                    </a:cubicBezTo>
                    <a:cubicBezTo>
                      <a:pt x="8" y="43"/>
                      <a:pt x="14" y="36"/>
                      <a:pt x="14" y="28"/>
                    </a:cubicBezTo>
                    <a:cubicBezTo>
                      <a:pt x="14" y="20"/>
                      <a:pt x="1" y="2"/>
                      <a:pt x="0" y="0"/>
                    </a:cubicBezTo>
                    <a:close/>
                  </a:path>
                </a:pathLst>
              </a:custGeom>
              <a:solidFill>
                <a:srgbClr val="2F707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0"/>
              <p:cNvSpPr>
                <a:spLocks/>
              </p:cNvSpPr>
              <p:nvPr/>
            </p:nvSpPr>
            <p:spPr bwMode="auto">
              <a:xfrm>
                <a:off x="5734050" y="3146425"/>
                <a:ext cx="112713" cy="161925"/>
              </a:xfrm>
              <a:custGeom>
                <a:avLst/>
                <a:gdLst>
                  <a:gd name="T0" fmla="*/ 30 w 30"/>
                  <a:gd name="T1" fmla="*/ 28 h 43"/>
                  <a:gd name="T2" fmla="*/ 15 w 30"/>
                  <a:gd name="T3" fmla="*/ 43 h 43"/>
                  <a:gd name="T4" fmla="*/ 0 w 30"/>
                  <a:gd name="T5" fmla="*/ 28 h 43"/>
                  <a:gd name="T6" fmla="*/ 15 w 30"/>
                  <a:gd name="T7" fmla="*/ 0 h 43"/>
                  <a:gd name="T8" fmla="*/ 30 w 30"/>
                  <a:gd name="T9" fmla="*/ 28 h 43"/>
                </a:gdLst>
                <a:ahLst/>
                <a:cxnLst>
                  <a:cxn ang="0">
                    <a:pos x="T0" y="T1"/>
                  </a:cxn>
                  <a:cxn ang="0">
                    <a:pos x="T2" y="T3"/>
                  </a:cxn>
                  <a:cxn ang="0">
                    <a:pos x="T4" y="T5"/>
                  </a:cxn>
                  <a:cxn ang="0">
                    <a:pos x="T6" y="T7"/>
                  </a:cxn>
                  <a:cxn ang="0">
                    <a:pos x="T8" y="T9"/>
                  </a:cxn>
                </a:cxnLst>
                <a:rect l="0" t="0" r="r" b="b"/>
                <a:pathLst>
                  <a:path w="30" h="43">
                    <a:moveTo>
                      <a:pt x="30" y="28"/>
                    </a:moveTo>
                    <a:cubicBezTo>
                      <a:pt x="30" y="36"/>
                      <a:pt x="24" y="43"/>
                      <a:pt x="15" y="43"/>
                    </a:cubicBezTo>
                    <a:cubicBezTo>
                      <a:pt x="7" y="43"/>
                      <a:pt x="0" y="36"/>
                      <a:pt x="0" y="28"/>
                    </a:cubicBezTo>
                    <a:cubicBezTo>
                      <a:pt x="0" y="19"/>
                      <a:pt x="15" y="0"/>
                      <a:pt x="15" y="0"/>
                    </a:cubicBezTo>
                    <a:cubicBezTo>
                      <a:pt x="15" y="0"/>
                      <a:pt x="30" y="19"/>
                      <a:pt x="30" y="28"/>
                    </a:cubicBezTo>
                    <a:close/>
                  </a:path>
                </a:pathLst>
              </a:custGeom>
              <a:solidFill>
                <a:srgbClr val="448D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1"/>
              <p:cNvSpPr>
                <a:spLocks/>
              </p:cNvSpPr>
              <p:nvPr/>
            </p:nvSpPr>
            <p:spPr bwMode="auto">
              <a:xfrm>
                <a:off x="5789613" y="3146425"/>
                <a:ext cx="57150" cy="161925"/>
              </a:xfrm>
              <a:custGeom>
                <a:avLst/>
                <a:gdLst>
                  <a:gd name="T0" fmla="*/ 0 w 15"/>
                  <a:gd name="T1" fmla="*/ 0 h 43"/>
                  <a:gd name="T2" fmla="*/ 0 w 15"/>
                  <a:gd name="T3" fmla="*/ 43 h 43"/>
                  <a:gd name="T4" fmla="*/ 15 w 15"/>
                  <a:gd name="T5" fmla="*/ 28 h 43"/>
                  <a:gd name="T6" fmla="*/ 0 w 15"/>
                  <a:gd name="T7" fmla="*/ 0 h 43"/>
                </a:gdLst>
                <a:ahLst/>
                <a:cxnLst>
                  <a:cxn ang="0">
                    <a:pos x="T0" y="T1"/>
                  </a:cxn>
                  <a:cxn ang="0">
                    <a:pos x="T2" y="T3"/>
                  </a:cxn>
                  <a:cxn ang="0">
                    <a:pos x="T4" y="T5"/>
                  </a:cxn>
                  <a:cxn ang="0">
                    <a:pos x="T6" y="T7"/>
                  </a:cxn>
                </a:cxnLst>
                <a:rect l="0" t="0" r="r" b="b"/>
                <a:pathLst>
                  <a:path w="15" h="43">
                    <a:moveTo>
                      <a:pt x="0" y="0"/>
                    </a:moveTo>
                    <a:cubicBezTo>
                      <a:pt x="0" y="43"/>
                      <a:pt x="0" y="43"/>
                      <a:pt x="0" y="43"/>
                    </a:cubicBezTo>
                    <a:cubicBezTo>
                      <a:pt x="9" y="42"/>
                      <a:pt x="15" y="36"/>
                      <a:pt x="15" y="28"/>
                    </a:cubicBezTo>
                    <a:cubicBezTo>
                      <a:pt x="15" y="20"/>
                      <a:pt x="1" y="1"/>
                      <a:pt x="0" y="0"/>
                    </a:cubicBezTo>
                    <a:close/>
                  </a:path>
                </a:pathLst>
              </a:custGeom>
              <a:solidFill>
                <a:srgbClr val="2F707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2"/>
              <p:cNvSpPr>
                <a:spLocks/>
              </p:cNvSpPr>
              <p:nvPr/>
            </p:nvSpPr>
            <p:spPr bwMode="auto">
              <a:xfrm>
                <a:off x="6702425" y="2813050"/>
                <a:ext cx="319088" cy="112713"/>
              </a:xfrm>
              <a:custGeom>
                <a:avLst/>
                <a:gdLst>
                  <a:gd name="T0" fmla="*/ 74 w 85"/>
                  <a:gd name="T1" fmla="*/ 0 h 30"/>
                  <a:gd name="T2" fmla="*/ 43 w 85"/>
                  <a:gd name="T3" fmla="*/ 13 h 30"/>
                  <a:gd name="T4" fmla="*/ 12 w 85"/>
                  <a:gd name="T5" fmla="*/ 0 h 30"/>
                  <a:gd name="T6" fmla="*/ 0 w 85"/>
                  <a:gd name="T7" fmla="*/ 1 h 30"/>
                  <a:gd name="T8" fmla="*/ 43 w 85"/>
                  <a:gd name="T9" fmla="*/ 30 h 30"/>
                  <a:gd name="T10" fmla="*/ 85 w 85"/>
                  <a:gd name="T11" fmla="*/ 1 h 30"/>
                  <a:gd name="T12" fmla="*/ 74 w 85"/>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85" h="30">
                    <a:moveTo>
                      <a:pt x="74" y="0"/>
                    </a:moveTo>
                    <a:cubicBezTo>
                      <a:pt x="52" y="0"/>
                      <a:pt x="43" y="13"/>
                      <a:pt x="43" y="13"/>
                    </a:cubicBezTo>
                    <a:cubicBezTo>
                      <a:pt x="43" y="13"/>
                      <a:pt x="34" y="0"/>
                      <a:pt x="12" y="0"/>
                    </a:cubicBezTo>
                    <a:cubicBezTo>
                      <a:pt x="8" y="0"/>
                      <a:pt x="5" y="0"/>
                      <a:pt x="0" y="1"/>
                    </a:cubicBezTo>
                    <a:cubicBezTo>
                      <a:pt x="0" y="1"/>
                      <a:pt x="38" y="3"/>
                      <a:pt x="43" y="30"/>
                    </a:cubicBezTo>
                    <a:cubicBezTo>
                      <a:pt x="47" y="3"/>
                      <a:pt x="85" y="1"/>
                      <a:pt x="85" y="1"/>
                    </a:cubicBezTo>
                    <a:cubicBezTo>
                      <a:pt x="81" y="0"/>
                      <a:pt x="77" y="0"/>
                      <a:pt x="74" y="0"/>
                    </a:cubicBezTo>
                  </a:path>
                </a:pathLst>
              </a:custGeom>
              <a:solidFill>
                <a:srgbClr val="DED1B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3"/>
              <p:cNvSpPr>
                <a:spLocks/>
              </p:cNvSpPr>
              <p:nvPr/>
            </p:nvSpPr>
            <p:spPr bwMode="auto">
              <a:xfrm>
                <a:off x="6935788" y="2879725"/>
                <a:ext cx="217488" cy="76200"/>
              </a:xfrm>
              <a:custGeom>
                <a:avLst/>
                <a:gdLst>
                  <a:gd name="T0" fmla="*/ 50 w 58"/>
                  <a:gd name="T1" fmla="*/ 0 h 20"/>
                  <a:gd name="T2" fmla="*/ 29 w 58"/>
                  <a:gd name="T3" fmla="*/ 8 h 20"/>
                  <a:gd name="T4" fmla="*/ 8 w 58"/>
                  <a:gd name="T5" fmla="*/ 0 h 20"/>
                  <a:gd name="T6" fmla="*/ 0 w 58"/>
                  <a:gd name="T7" fmla="*/ 0 h 20"/>
                  <a:gd name="T8" fmla="*/ 29 w 58"/>
                  <a:gd name="T9" fmla="*/ 20 h 20"/>
                  <a:gd name="T10" fmla="*/ 58 w 58"/>
                  <a:gd name="T11" fmla="*/ 0 h 20"/>
                  <a:gd name="T12" fmla="*/ 50 w 5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58" h="20">
                    <a:moveTo>
                      <a:pt x="50" y="0"/>
                    </a:moveTo>
                    <a:cubicBezTo>
                      <a:pt x="35" y="0"/>
                      <a:pt x="29" y="8"/>
                      <a:pt x="29" y="8"/>
                    </a:cubicBezTo>
                    <a:cubicBezTo>
                      <a:pt x="29" y="8"/>
                      <a:pt x="22" y="0"/>
                      <a:pt x="8" y="0"/>
                    </a:cubicBezTo>
                    <a:cubicBezTo>
                      <a:pt x="5" y="0"/>
                      <a:pt x="3" y="0"/>
                      <a:pt x="0" y="0"/>
                    </a:cubicBezTo>
                    <a:cubicBezTo>
                      <a:pt x="0" y="0"/>
                      <a:pt x="26" y="2"/>
                      <a:pt x="29" y="20"/>
                    </a:cubicBezTo>
                    <a:cubicBezTo>
                      <a:pt x="32" y="2"/>
                      <a:pt x="58" y="0"/>
                      <a:pt x="58" y="0"/>
                    </a:cubicBezTo>
                    <a:cubicBezTo>
                      <a:pt x="55" y="0"/>
                      <a:pt x="52" y="0"/>
                      <a:pt x="50" y="0"/>
                    </a:cubicBezTo>
                  </a:path>
                </a:pathLst>
              </a:custGeom>
              <a:solidFill>
                <a:srgbClr val="DED1B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4"/>
              <p:cNvSpPr>
                <a:spLocks/>
              </p:cNvSpPr>
              <p:nvPr/>
            </p:nvSpPr>
            <p:spPr bwMode="auto">
              <a:xfrm>
                <a:off x="6567488" y="2925763"/>
                <a:ext cx="236538" cy="82550"/>
              </a:xfrm>
              <a:custGeom>
                <a:avLst/>
                <a:gdLst>
                  <a:gd name="T0" fmla="*/ 54 w 63"/>
                  <a:gd name="T1" fmla="*/ 0 h 22"/>
                  <a:gd name="T2" fmla="*/ 31 w 63"/>
                  <a:gd name="T3" fmla="*/ 9 h 22"/>
                  <a:gd name="T4" fmla="*/ 8 w 63"/>
                  <a:gd name="T5" fmla="*/ 0 h 22"/>
                  <a:gd name="T6" fmla="*/ 0 w 63"/>
                  <a:gd name="T7" fmla="*/ 1 h 22"/>
                  <a:gd name="T8" fmla="*/ 31 w 63"/>
                  <a:gd name="T9" fmla="*/ 22 h 22"/>
                  <a:gd name="T10" fmla="*/ 63 w 63"/>
                  <a:gd name="T11" fmla="*/ 1 h 22"/>
                  <a:gd name="T12" fmla="*/ 54 w 63"/>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63" h="22">
                    <a:moveTo>
                      <a:pt x="54" y="0"/>
                    </a:moveTo>
                    <a:cubicBezTo>
                      <a:pt x="38" y="0"/>
                      <a:pt x="31" y="9"/>
                      <a:pt x="31" y="9"/>
                    </a:cubicBezTo>
                    <a:cubicBezTo>
                      <a:pt x="31" y="9"/>
                      <a:pt x="24" y="0"/>
                      <a:pt x="8" y="0"/>
                    </a:cubicBezTo>
                    <a:cubicBezTo>
                      <a:pt x="6" y="0"/>
                      <a:pt x="3" y="0"/>
                      <a:pt x="0" y="1"/>
                    </a:cubicBezTo>
                    <a:cubicBezTo>
                      <a:pt x="0" y="1"/>
                      <a:pt x="28" y="2"/>
                      <a:pt x="31" y="22"/>
                    </a:cubicBezTo>
                    <a:cubicBezTo>
                      <a:pt x="35" y="2"/>
                      <a:pt x="63" y="1"/>
                      <a:pt x="63" y="1"/>
                    </a:cubicBezTo>
                    <a:cubicBezTo>
                      <a:pt x="60" y="0"/>
                      <a:pt x="57" y="0"/>
                      <a:pt x="54" y="0"/>
                    </a:cubicBezTo>
                  </a:path>
                </a:pathLst>
              </a:custGeom>
              <a:solidFill>
                <a:srgbClr val="DED1B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5"/>
              <p:cNvSpPr>
                <a:spLocks/>
              </p:cNvSpPr>
              <p:nvPr/>
            </p:nvSpPr>
            <p:spPr bwMode="auto">
              <a:xfrm>
                <a:off x="4700588" y="3740150"/>
                <a:ext cx="2870200" cy="1176338"/>
              </a:xfrm>
              <a:custGeom>
                <a:avLst/>
                <a:gdLst>
                  <a:gd name="T0" fmla="*/ 599 w 764"/>
                  <a:gd name="T1" fmla="*/ 82 h 313"/>
                  <a:gd name="T2" fmla="*/ 0 w 764"/>
                  <a:gd name="T3" fmla="*/ 82 h 313"/>
                  <a:gd name="T4" fmla="*/ 367 w 764"/>
                  <a:gd name="T5" fmla="*/ 313 h 313"/>
                  <a:gd name="T6" fmla="*/ 734 w 764"/>
                  <a:gd name="T7" fmla="*/ 82 h 313"/>
                  <a:gd name="T8" fmla="*/ 734 w 764"/>
                  <a:gd name="T9" fmla="*/ 82 h 313"/>
                  <a:gd name="T10" fmla="*/ 764 w 764"/>
                  <a:gd name="T11" fmla="*/ 0 h 313"/>
                  <a:gd name="T12" fmla="*/ 599 w 764"/>
                  <a:gd name="T13" fmla="*/ 82 h 313"/>
                </a:gdLst>
                <a:ahLst/>
                <a:cxnLst>
                  <a:cxn ang="0">
                    <a:pos x="T0" y="T1"/>
                  </a:cxn>
                  <a:cxn ang="0">
                    <a:pos x="T2" y="T3"/>
                  </a:cxn>
                  <a:cxn ang="0">
                    <a:pos x="T4" y="T5"/>
                  </a:cxn>
                  <a:cxn ang="0">
                    <a:pos x="T6" y="T7"/>
                  </a:cxn>
                  <a:cxn ang="0">
                    <a:pos x="T8" y="T9"/>
                  </a:cxn>
                  <a:cxn ang="0">
                    <a:pos x="T10" y="T11"/>
                  </a:cxn>
                  <a:cxn ang="0">
                    <a:pos x="T12" y="T13"/>
                  </a:cxn>
                </a:cxnLst>
                <a:rect l="0" t="0" r="r" b="b"/>
                <a:pathLst>
                  <a:path w="764" h="313">
                    <a:moveTo>
                      <a:pt x="599" y="82"/>
                    </a:moveTo>
                    <a:cubicBezTo>
                      <a:pt x="0" y="82"/>
                      <a:pt x="0" y="82"/>
                      <a:pt x="0" y="82"/>
                    </a:cubicBezTo>
                    <a:cubicBezTo>
                      <a:pt x="66" y="218"/>
                      <a:pt x="205" y="313"/>
                      <a:pt x="367" y="313"/>
                    </a:cubicBezTo>
                    <a:cubicBezTo>
                      <a:pt x="529" y="313"/>
                      <a:pt x="668" y="218"/>
                      <a:pt x="734" y="82"/>
                    </a:cubicBezTo>
                    <a:cubicBezTo>
                      <a:pt x="734" y="82"/>
                      <a:pt x="734" y="82"/>
                      <a:pt x="734" y="82"/>
                    </a:cubicBezTo>
                    <a:cubicBezTo>
                      <a:pt x="747" y="56"/>
                      <a:pt x="757" y="28"/>
                      <a:pt x="764" y="0"/>
                    </a:cubicBezTo>
                    <a:cubicBezTo>
                      <a:pt x="753" y="23"/>
                      <a:pt x="729" y="82"/>
                      <a:pt x="599" y="82"/>
                    </a:cubicBezTo>
                  </a:path>
                </a:pathLst>
              </a:custGeom>
              <a:solidFill>
                <a:srgbClr val="4EC6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6"/>
              <p:cNvSpPr>
                <a:spLocks noEditPoints="1"/>
              </p:cNvSpPr>
              <p:nvPr/>
            </p:nvSpPr>
            <p:spPr bwMode="auto">
              <a:xfrm>
                <a:off x="6053138" y="4913313"/>
                <a:ext cx="52388" cy="3175"/>
              </a:xfrm>
              <a:custGeom>
                <a:avLst/>
                <a:gdLst>
                  <a:gd name="T0" fmla="*/ 7 w 14"/>
                  <a:gd name="T1" fmla="*/ 1 h 1"/>
                  <a:gd name="T2" fmla="*/ 7 w 14"/>
                  <a:gd name="T3" fmla="*/ 1 h 1"/>
                  <a:gd name="T4" fmla="*/ 7 w 14"/>
                  <a:gd name="T5" fmla="*/ 1 h 1"/>
                  <a:gd name="T6" fmla="*/ 6 w 14"/>
                  <a:gd name="T7" fmla="*/ 1 h 1"/>
                  <a:gd name="T8" fmla="*/ 8 w 14"/>
                  <a:gd name="T9" fmla="*/ 1 h 1"/>
                  <a:gd name="T10" fmla="*/ 8 w 14"/>
                  <a:gd name="T11" fmla="*/ 1 h 1"/>
                  <a:gd name="T12" fmla="*/ 6 w 14"/>
                  <a:gd name="T13" fmla="*/ 1 h 1"/>
                  <a:gd name="T14" fmla="*/ 8 w 14"/>
                  <a:gd name="T15" fmla="*/ 1 h 1"/>
                  <a:gd name="T16" fmla="*/ 8 w 14"/>
                  <a:gd name="T17" fmla="*/ 1 h 1"/>
                  <a:gd name="T18" fmla="*/ 5 w 14"/>
                  <a:gd name="T19" fmla="*/ 1 h 1"/>
                  <a:gd name="T20" fmla="*/ 9 w 14"/>
                  <a:gd name="T21" fmla="*/ 1 h 1"/>
                  <a:gd name="T22" fmla="*/ 9 w 14"/>
                  <a:gd name="T23" fmla="*/ 1 h 1"/>
                  <a:gd name="T24" fmla="*/ 5 w 14"/>
                  <a:gd name="T25" fmla="*/ 1 h 1"/>
                  <a:gd name="T26" fmla="*/ 9 w 14"/>
                  <a:gd name="T27" fmla="*/ 1 h 1"/>
                  <a:gd name="T28" fmla="*/ 9 w 14"/>
                  <a:gd name="T29" fmla="*/ 1 h 1"/>
                  <a:gd name="T30" fmla="*/ 5 w 14"/>
                  <a:gd name="T31" fmla="*/ 1 h 1"/>
                  <a:gd name="T32" fmla="*/ 10 w 14"/>
                  <a:gd name="T33" fmla="*/ 1 h 1"/>
                  <a:gd name="T34" fmla="*/ 10 w 14"/>
                  <a:gd name="T35" fmla="*/ 1 h 1"/>
                  <a:gd name="T36" fmla="*/ 4 w 14"/>
                  <a:gd name="T37" fmla="*/ 1 h 1"/>
                  <a:gd name="T38" fmla="*/ 10 w 14"/>
                  <a:gd name="T39" fmla="*/ 1 h 1"/>
                  <a:gd name="T40" fmla="*/ 10 w 14"/>
                  <a:gd name="T41" fmla="*/ 1 h 1"/>
                  <a:gd name="T42" fmla="*/ 4 w 14"/>
                  <a:gd name="T43" fmla="*/ 1 h 1"/>
                  <a:gd name="T44" fmla="*/ 11 w 14"/>
                  <a:gd name="T45" fmla="*/ 1 h 1"/>
                  <a:gd name="T46" fmla="*/ 11 w 14"/>
                  <a:gd name="T47" fmla="*/ 1 h 1"/>
                  <a:gd name="T48" fmla="*/ 3 w 14"/>
                  <a:gd name="T49" fmla="*/ 1 h 1"/>
                  <a:gd name="T50" fmla="*/ 11 w 14"/>
                  <a:gd name="T51" fmla="*/ 1 h 1"/>
                  <a:gd name="T52" fmla="*/ 11 w 14"/>
                  <a:gd name="T53" fmla="*/ 1 h 1"/>
                  <a:gd name="T54" fmla="*/ 3 w 14"/>
                  <a:gd name="T55" fmla="*/ 1 h 1"/>
                  <a:gd name="T56" fmla="*/ 12 w 14"/>
                  <a:gd name="T57" fmla="*/ 1 h 1"/>
                  <a:gd name="T58" fmla="*/ 12 w 14"/>
                  <a:gd name="T59" fmla="*/ 1 h 1"/>
                  <a:gd name="T60" fmla="*/ 2 w 14"/>
                  <a:gd name="T61" fmla="*/ 0 h 1"/>
                  <a:gd name="T62" fmla="*/ 12 w 14"/>
                  <a:gd name="T63" fmla="*/ 0 h 1"/>
                  <a:gd name="T64" fmla="*/ 12 w 14"/>
                  <a:gd name="T65" fmla="*/ 0 h 1"/>
                  <a:gd name="T66" fmla="*/ 2 w 14"/>
                  <a:gd name="T67" fmla="*/ 0 h 1"/>
                  <a:gd name="T68" fmla="*/ 12 w 14"/>
                  <a:gd name="T69" fmla="*/ 0 h 1"/>
                  <a:gd name="T70" fmla="*/ 12 w 14"/>
                  <a:gd name="T71" fmla="*/ 0 h 1"/>
                  <a:gd name="T72" fmla="*/ 1 w 14"/>
                  <a:gd name="T73" fmla="*/ 0 h 1"/>
                  <a:gd name="T74" fmla="*/ 13 w 14"/>
                  <a:gd name="T75" fmla="*/ 0 h 1"/>
                  <a:gd name="T76" fmla="*/ 13 w 14"/>
                  <a:gd name="T77" fmla="*/ 0 h 1"/>
                  <a:gd name="T78" fmla="*/ 1 w 14"/>
                  <a:gd name="T79" fmla="*/ 0 h 1"/>
                  <a:gd name="T80" fmla="*/ 13 w 14"/>
                  <a:gd name="T81" fmla="*/ 0 h 1"/>
                  <a:gd name="T82" fmla="*/ 13 w 14"/>
                  <a:gd name="T83" fmla="*/ 0 h 1"/>
                  <a:gd name="T84" fmla="*/ 0 w 14"/>
                  <a:gd name="T85" fmla="*/ 0 h 1"/>
                  <a:gd name="T86" fmla="*/ 14 w 14"/>
                  <a:gd name="T87" fmla="*/ 0 h 1"/>
                  <a:gd name="T88" fmla="*/ 14 w 14"/>
                  <a:gd name="T8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 h="1">
                    <a:moveTo>
                      <a:pt x="7" y="1"/>
                    </a:moveTo>
                    <a:cubicBezTo>
                      <a:pt x="7" y="1"/>
                      <a:pt x="7" y="1"/>
                      <a:pt x="7" y="1"/>
                    </a:cubicBezTo>
                    <a:cubicBezTo>
                      <a:pt x="7" y="1"/>
                      <a:pt x="7" y="1"/>
                      <a:pt x="7" y="1"/>
                    </a:cubicBezTo>
                    <a:moveTo>
                      <a:pt x="7" y="1"/>
                    </a:moveTo>
                    <a:cubicBezTo>
                      <a:pt x="7" y="1"/>
                      <a:pt x="7" y="1"/>
                      <a:pt x="7" y="1"/>
                    </a:cubicBezTo>
                    <a:cubicBezTo>
                      <a:pt x="7" y="1"/>
                      <a:pt x="7" y="1"/>
                      <a:pt x="7" y="1"/>
                    </a:cubicBezTo>
                    <a:moveTo>
                      <a:pt x="6" y="1"/>
                    </a:moveTo>
                    <a:cubicBezTo>
                      <a:pt x="6" y="1"/>
                      <a:pt x="6" y="1"/>
                      <a:pt x="6" y="1"/>
                    </a:cubicBezTo>
                    <a:cubicBezTo>
                      <a:pt x="6" y="1"/>
                      <a:pt x="6" y="1"/>
                      <a:pt x="6" y="1"/>
                    </a:cubicBezTo>
                    <a:moveTo>
                      <a:pt x="8" y="1"/>
                    </a:moveTo>
                    <a:cubicBezTo>
                      <a:pt x="8" y="1"/>
                      <a:pt x="8" y="1"/>
                      <a:pt x="8" y="1"/>
                    </a:cubicBezTo>
                    <a:cubicBezTo>
                      <a:pt x="8" y="1"/>
                      <a:pt x="8" y="1"/>
                      <a:pt x="8" y="1"/>
                    </a:cubicBezTo>
                    <a:moveTo>
                      <a:pt x="6" y="1"/>
                    </a:moveTo>
                    <a:cubicBezTo>
                      <a:pt x="6" y="1"/>
                      <a:pt x="6" y="1"/>
                      <a:pt x="6" y="1"/>
                    </a:cubicBezTo>
                    <a:cubicBezTo>
                      <a:pt x="6" y="1"/>
                      <a:pt x="6" y="1"/>
                      <a:pt x="6" y="1"/>
                    </a:cubicBezTo>
                    <a:moveTo>
                      <a:pt x="8" y="1"/>
                    </a:moveTo>
                    <a:cubicBezTo>
                      <a:pt x="8" y="1"/>
                      <a:pt x="8" y="1"/>
                      <a:pt x="8" y="1"/>
                    </a:cubicBezTo>
                    <a:cubicBezTo>
                      <a:pt x="8" y="1"/>
                      <a:pt x="8" y="1"/>
                      <a:pt x="8" y="1"/>
                    </a:cubicBezTo>
                    <a:moveTo>
                      <a:pt x="5" y="1"/>
                    </a:moveTo>
                    <a:cubicBezTo>
                      <a:pt x="5" y="1"/>
                      <a:pt x="5" y="1"/>
                      <a:pt x="5" y="1"/>
                    </a:cubicBezTo>
                    <a:cubicBezTo>
                      <a:pt x="5" y="1"/>
                      <a:pt x="5" y="1"/>
                      <a:pt x="5" y="1"/>
                    </a:cubicBezTo>
                    <a:moveTo>
                      <a:pt x="9" y="1"/>
                    </a:moveTo>
                    <a:cubicBezTo>
                      <a:pt x="9" y="1"/>
                      <a:pt x="9" y="1"/>
                      <a:pt x="8" y="1"/>
                    </a:cubicBezTo>
                    <a:cubicBezTo>
                      <a:pt x="9" y="1"/>
                      <a:pt x="9" y="1"/>
                      <a:pt x="9" y="1"/>
                    </a:cubicBezTo>
                    <a:moveTo>
                      <a:pt x="5" y="1"/>
                    </a:moveTo>
                    <a:cubicBezTo>
                      <a:pt x="5" y="1"/>
                      <a:pt x="5" y="1"/>
                      <a:pt x="5" y="1"/>
                    </a:cubicBezTo>
                    <a:cubicBezTo>
                      <a:pt x="5" y="1"/>
                      <a:pt x="5" y="1"/>
                      <a:pt x="5" y="1"/>
                    </a:cubicBezTo>
                    <a:moveTo>
                      <a:pt x="9" y="1"/>
                    </a:moveTo>
                    <a:cubicBezTo>
                      <a:pt x="9" y="1"/>
                      <a:pt x="9" y="1"/>
                      <a:pt x="9" y="1"/>
                    </a:cubicBezTo>
                    <a:cubicBezTo>
                      <a:pt x="9" y="1"/>
                      <a:pt x="9" y="1"/>
                      <a:pt x="9" y="1"/>
                    </a:cubicBezTo>
                    <a:moveTo>
                      <a:pt x="4" y="1"/>
                    </a:moveTo>
                    <a:cubicBezTo>
                      <a:pt x="4" y="1"/>
                      <a:pt x="4" y="1"/>
                      <a:pt x="5" y="1"/>
                    </a:cubicBezTo>
                    <a:cubicBezTo>
                      <a:pt x="4" y="1"/>
                      <a:pt x="4" y="1"/>
                      <a:pt x="4" y="1"/>
                    </a:cubicBezTo>
                    <a:moveTo>
                      <a:pt x="10" y="1"/>
                    </a:moveTo>
                    <a:cubicBezTo>
                      <a:pt x="10" y="1"/>
                      <a:pt x="10" y="1"/>
                      <a:pt x="9" y="1"/>
                    </a:cubicBezTo>
                    <a:cubicBezTo>
                      <a:pt x="10" y="1"/>
                      <a:pt x="10" y="1"/>
                      <a:pt x="10" y="1"/>
                    </a:cubicBezTo>
                    <a:moveTo>
                      <a:pt x="4" y="1"/>
                    </a:moveTo>
                    <a:cubicBezTo>
                      <a:pt x="4" y="1"/>
                      <a:pt x="4" y="1"/>
                      <a:pt x="4" y="1"/>
                    </a:cubicBezTo>
                    <a:cubicBezTo>
                      <a:pt x="4" y="1"/>
                      <a:pt x="4" y="1"/>
                      <a:pt x="4" y="1"/>
                    </a:cubicBezTo>
                    <a:moveTo>
                      <a:pt x="10" y="1"/>
                    </a:moveTo>
                    <a:cubicBezTo>
                      <a:pt x="10" y="1"/>
                      <a:pt x="10" y="1"/>
                      <a:pt x="10" y="1"/>
                    </a:cubicBezTo>
                    <a:cubicBezTo>
                      <a:pt x="10" y="1"/>
                      <a:pt x="10" y="1"/>
                      <a:pt x="10" y="1"/>
                    </a:cubicBezTo>
                    <a:moveTo>
                      <a:pt x="3" y="1"/>
                    </a:moveTo>
                    <a:cubicBezTo>
                      <a:pt x="3" y="1"/>
                      <a:pt x="3" y="1"/>
                      <a:pt x="4" y="1"/>
                    </a:cubicBezTo>
                    <a:cubicBezTo>
                      <a:pt x="3" y="1"/>
                      <a:pt x="3" y="1"/>
                      <a:pt x="3" y="1"/>
                    </a:cubicBezTo>
                    <a:moveTo>
                      <a:pt x="11" y="1"/>
                    </a:moveTo>
                    <a:cubicBezTo>
                      <a:pt x="11" y="1"/>
                      <a:pt x="10" y="1"/>
                      <a:pt x="10" y="1"/>
                    </a:cubicBezTo>
                    <a:cubicBezTo>
                      <a:pt x="10" y="1"/>
                      <a:pt x="11" y="1"/>
                      <a:pt x="11" y="1"/>
                    </a:cubicBezTo>
                    <a:moveTo>
                      <a:pt x="3" y="1"/>
                    </a:moveTo>
                    <a:cubicBezTo>
                      <a:pt x="3" y="1"/>
                      <a:pt x="3" y="1"/>
                      <a:pt x="3" y="1"/>
                    </a:cubicBezTo>
                    <a:cubicBezTo>
                      <a:pt x="3" y="1"/>
                      <a:pt x="3" y="1"/>
                      <a:pt x="3" y="1"/>
                    </a:cubicBezTo>
                    <a:moveTo>
                      <a:pt x="11" y="1"/>
                    </a:moveTo>
                    <a:cubicBezTo>
                      <a:pt x="11" y="1"/>
                      <a:pt x="11" y="1"/>
                      <a:pt x="11" y="1"/>
                    </a:cubicBezTo>
                    <a:cubicBezTo>
                      <a:pt x="11" y="1"/>
                      <a:pt x="11" y="1"/>
                      <a:pt x="11" y="1"/>
                    </a:cubicBezTo>
                    <a:moveTo>
                      <a:pt x="2" y="1"/>
                    </a:moveTo>
                    <a:cubicBezTo>
                      <a:pt x="2" y="1"/>
                      <a:pt x="3" y="1"/>
                      <a:pt x="3" y="1"/>
                    </a:cubicBezTo>
                    <a:cubicBezTo>
                      <a:pt x="3" y="1"/>
                      <a:pt x="2" y="1"/>
                      <a:pt x="2" y="1"/>
                    </a:cubicBezTo>
                    <a:moveTo>
                      <a:pt x="12" y="1"/>
                    </a:moveTo>
                    <a:cubicBezTo>
                      <a:pt x="11" y="1"/>
                      <a:pt x="11" y="1"/>
                      <a:pt x="11" y="1"/>
                    </a:cubicBezTo>
                    <a:cubicBezTo>
                      <a:pt x="11" y="1"/>
                      <a:pt x="11" y="1"/>
                      <a:pt x="12" y="1"/>
                    </a:cubicBezTo>
                    <a:moveTo>
                      <a:pt x="2" y="0"/>
                    </a:moveTo>
                    <a:cubicBezTo>
                      <a:pt x="2" y="0"/>
                      <a:pt x="2" y="0"/>
                      <a:pt x="2" y="0"/>
                    </a:cubicBezTo>
                    <a:cubicBezTo>
                      <a:pt x="2" y="0"/>
                      <a:pt x="2" y="0"/>
                      <a:pt x="2" y="0"/>
                    </a:cubicBezTo>
                    <a:moveTo>
                      <a:pt x="12" y="0"/>
                    </a:moveTo>
                    <a:cubicBezTo>
                      <a:pt x="12" y="0"/>
                      <a:pt x="12" y="0"/>
                      <a:pt x="12" y="0"/>
                    </a:cubicBezTo>
                    <a:cubicBezTo>
                      <a:pt x="12" y="0"/>
                      <a:pt x="12" y="0"/>
                      <a:pt x="12" y="0"/>
                    </a:cubicBezTo>
                    <a:moveTo>
                      <a:pt x="1" y="0"/>
                    </a:moveTo>
                    <a:cubicBezTo>
                      <a:pt x="2" y="0"/>
                      <a:pt x="2" y="0"/>
                      <a:pt x="2" y="0"/>
                    </a:cubicBezTo>
                    <a:cubicBezTo>
                      <a:pt x="2" y="0"/>
                      <a:pt x="2" y="0"/>
                      <a:pt x="1" y="0"/>
                    </a:cubicBezTo>
                    <a:moveTo>
                      <a:pt x="12" y="0"/>
                    </a:moveTo>
                    <a:cubicBezTo>
                      <a:pt x="12" y="0"/>
                      <a:pt x="12" y="0"/>
                      <a:pt x="12" y="0"/>
                    </a:cubicBezTo>
                    <a:cubicBezTo>
                      <a:pt x="12" y="0"/>
                      <a:pt x="12" y="0"/>
                      <a:pt x="12" y="0"/>
                    </a:cubicBezTo>
                    <a:moveTo>
                      <a:pt x="1" y="0"/>
                    </a:moveTo>
                    <a:cubicBezTo>
                      <a:pt x="1" y="0"/>
                      <a:pt x="1" y="0"/>
                      <a:pt x="1" y="0"/>
                    </a:cubicBezTo>
                    <a:cubicBezTo>
                      <a:pt x="1" y="0"/>
                      <a:pt x="1" y="0"/>
                      <a:pt x="1" y="0"/>
                    </a:cubicBezTo>
                    <a:moveTo>
                      <a:pt x="13" y="0"/>
                    </a:moveTo>
                    <a:cubicBezTo>
                      <a:pt x="13" y="0"/>
                      <a:pt x="13" y="0"/>
                      <a:pt x="13" y="0"/>
                    </a:cubicBezTo>
                    <a:cubicBezTo>
                      <a:pt x="13" y="0"/>
                      <a:pt x="13" y="0"/>
                      <a:pt x="13" y="0"/>
                    </a:cubicBezTo>
                    <a:moveTo>
                      <a:pt x="1" y="0"/>
                    </a:moveTo>
                    <a:cubicBezTo>
                      <a:pt x="1" y="0"/>
                      <a:pt x="1" y="0"/>
                      <a:pt x="1" y="0"/>
                    </a:cubicBezTo>
                    <a:cubicBezTo>
                      <a:pt x="1" y="0"/>
                      <a:pt x="1" y="0"/>
                      <a:pt x="1" y="0"/>
                    </a:cubicBezTo>
                    <a:moveTo>
                      <a:pt x="13" y="0"/>
                    </a:moveTo>
                    <a:cubicBezTo>
                      <a:pt x="13" y="0"/>
                      <a:pt x="13" y="0"/>
                      <a:pt x="13" y="0"/>
                    </a:cubicBezTo>
                    <a:cubicBezTo>
                      <a:pt x="13" y="0"/>
                      <a:pt x="13" y="0"/>
                      <a:pt x="13" y="0"/>
                    </a:cubicBezTo>
                    <a:moveTo>
                      <a:pt x="0" y="0"/>
                    </a:moveTo>
                    <a:cubicBezTo>
                      <a:pt x="0" y="0"/>
                      <a:pt x="0" y="0"/>
                      <a:pt x="0" y="0"/>
                    </a:cubicBezTo>
                    <a:cubicBezTo>
                      <a:pt x="0" y="0"/>
                      <a:pt x="0" y="0"/>
                      <a:pt x="0" y="0"/>
                    </a:cubicBezTo>
                    <a:moveTo>
                      <a:pt x="14" y="0"/>
                    </a:moveTo>
                    <a:cubicBezTo>
                      <a:pt x="14" y="0"/>
                      <a:pt x="14" y="0"/>
                      <a:pt x="14" y="0"/>
                    </a:cubicBezTo>
                    <a:cubicBezTo>
                      <a:pt x="14" y="0"/>
                      <a:pt x="14" y="0"/>
                      <a:pt x="14" y="0"/>
                    </a:cubicBezTo>
                  </a:path>
                </a:pathLst>
              </a:custGeom>
              <a:solidFill>
                <a:srgbClr val="97D1C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7"/>
              <p:cNvSpPr>
                <a:spLocks/>
              </p:cNvSpPr>
              <p:nvPr/>
            </p:nvSpPr>
            <p:spPr bwMode="auto">
              <a:xfrm>
                <a:off x="5027613" y="4495800"/>
                <a:ext cx="2103438" cy="420688"/>
              </a:xfrm>
              <a:custGeom>
                <a:avLst/>
                <a:gdLst>
                  <a:gd name="T0" fmla="*/ 0 w 560"/>
                  <a:gd name="T1" fmla="*/ 0 h 112"/>
                  <a:gd name="T2" fmla="*/ 273 w 560"/>
                  <a:gd name="T3" fmla="*/ 111 h 112"/>
                  <a:gd name="T4" fmla="*/ 274 w 560"/>
                  <a:gd name="T5" fmla="*/ 111 h 112"/>
                  <a:gd name="T6" fmla="*/ 274 w 560"/>
                  <a:gd name="T7" fmla="*/ 111 h 112"/>
                  <a:gd name="T8" fmla="*/ 275 w 560"/>
                  <a:gd name="T9" fmla="*/ 111 h 112"/>
                  <a:gd name="T10" fmla="*/ 275 w 560"/>
                  <a:gd name="T11" fmla="*/ 111 h 112"/>
                  <a:gd name="T12" fmla="*/ 276 w 560"/>
                  <a:gd name="T13" fmla="*/ 112 h 112"/>
                  <a:gd name="T14" fmla="*/ 276 w 560"/>
                  <a:gd name="T15" fmla="*/ 112 h 112"/>
                  <a:gd name="T16" fmla="*/ 277 w 560"/>
                  <a:gd name="T17" fmla="*/ 112 h 112"/>
                  <a:gd name="T18" fmla="*/ 277 w 560"/>
                  <a:gd name="T19" fmla="*/ 112 h 112"/>
                  <a:gd name="T20" fmla="*/ 278 w 560"/>
                  <a:gd name="T21" fmla="*/ 112 h 112"/>
                  <a:gd name="T22" fmla="*/ 278 w 560"/>
                  <a:gd name="T23" fmla="*/ 112 h 112"/>
                  <a:gd name="T24" fmla="*/ 278 w 560"/>
                  <a:gd name="T25" fmla="*/ 112 h 112"/>
                  <a:gd name="T26" fmla="*/ 279 w 560"/>
                  <a:gd name="T27" fmla="*/ 112 h 112"/>
                  <a:gd name="T28" fmla="*/ 279 w 560"/>
                  <a:gd name="T29" fmla="*/ 112 h 112"/>
                  <a:gd name="T30" fmla="*/ 280 w 560"/>
                  <a:gd name="T31" fmla="*/ 112 h 112"/>
                  <a:gd name="T32" fmla="*/ 280 w 560"/>
                  <a:gd name="T33" fmla="*/ 112 h 112"/>
                  <a:gd name="T34" fmla="*/ 281 w 560"/>
                  <a:gd name="T35" fmla="*/ 112 h 112"/>
                  <a:gd name="T36" fmla="*/ 281 w 560"/>
                  <a:gd name="T37" fmla="*/ 112 h 112"/>
                  <a:gd name="T38" fmla="*/ 281 w 560"/>
                  <a:gd name="T39" fmla="*/ 112 h 112"/>
                  <a:gd name="T40" fmla="*/ 282 w 560"/>
                  <a:gd name="T41" fmla="*/ 112 h 112"/>
                  <a:gd name="T42" fmla="*/ 282 w 560"/>
                  <a:gd name="T43" fmla="*/ 112 h 112"/>
                  <a:gd name="T44" fmla="*/ 283 w 560"/>
                  <a:gd name="T45" fmla="*/ 112 h 112"/>
                  <a:gd name="T46" fmla="*/ 283 w 560"/>
                  <a:gd name="T47" fmla="*/ 112 h 112"/>
                  <a:gd name="T48" fmla="*/ 284 w 560"/>
                  <a:gd name="T49" fmla="*/ 112 h 112"/>
                  <a:gd name="T50" fmla="*/ 284 w 560"/>
                  <a:gd name="T51" fmla="*/ 112 h 112"/>
                  <a:gd name="T52" fmla="*/ 285 w 560"/>
                  <a:gd name="T53" fmla="*/ 111 h 112"/>
                  <a:gd name="T54" fmla="*/ 285 w 560"/>
                  <a:gd name="T55" fmla="*/ 111 h 112"/>
                  <a:gd name="T56" fmla="*/ 286 w 560"/>
                  <a:gd name="T57" fmla="*/ 111 h 112"/>
                  <a:gd name="T58" fmla="*/ 286 w 560"/>
                  <a:gd name="T59" fmla="*/ 111 h 112"/>
                  <a:gd name="T60" fmla="*/ 287 w 560"/>
                  <a:gd name="T61" fmla="*/ 111 h 112"/>
                  <a:gd name="T62" fmla="*/ 560 w 560"/>
                  <a:gd name="T6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0" h="112">
                    <a:moveTo>
                      <a:pt x="560" y="0"/>
                    </a:moveTo>
                    <a:cubicBezTo>
                      <a:pt x="0" y="0"/>
                      <a:pt x="0" y="0"/>
                      <a:pt x="0" y="0"/>
                    </a:cubicBezTo>
                    <a:cubicBezTo>
                      <a:pt x="72" y="68"/>
                      <a:pt x="167" y="110"/>
                      <a:pt x="273" y="111"/>
                    </a:cubicBezTo>
                    <a:cubicBezTo>
                      <a:pt x="273" y="111"/>
                      <a:pt x="273" y="111"/>
                      <a:pt x="273" y="111"/>
                    </a:cubicBezTo>
                    <a:cubicBezTo>
                      <a:pt x="273" y="111"/>
                      <a:pt x="273" y="111"/>
                      <a:pt x="274" y="111"/>
                    </a:cubicBezTo>
                    <a:cubicBezTo>
                      <a:pt x="274" y="111"/>
                      <a:pt x="274" y="111"/>
                      <a:pt x="274" y="111"/>
                    </a:cubicBezTo>
                    <a:cubicBezTo>
                      <a:pt x="274" y="111"/>
                      <a:pt x="274" y="111"/>
                      <a:pt x="274" y="111"/>
                    </a:cubicBezTo>
                    <a:cubicBezTo>
                      <a:pt x="274" y="111"/>
                      <a:pt x="274" y="111"/>
                      <a:pt x="274" y="111"/>
                    </a:cubicBezTo>
                    <a:cubicBezTo>
                      <a:pt x="274" y="111"/>
                      <a:pt x="274" y="111"/>
                      <a:pt x="274" y="111"/>
                    </a:cubicBezTo>
                    <a:cubicBezTo>
                      <a:pt x="275" y="111"/>
                      <a:pt x="275" y="111"/>
                      <a:pt x="275" y="111"/>
                    </a:cubicBezTo>
                    <a:cubicBezTo>
                      <a:pt x="275" y="111"/>
                      <a:pt x="275" y="111"/>
                      <a:pt x="275" y="111"/>
                    </a:cubicBezTo>
                    <a:cubicBezTo>
                      <a:pt x="275" y="111"/>
                      <a:pt x="275" y="111"/>
                      <a:pt x="275" y="111"/>
                    </a:cubicBezTo>
                    <a:cubicBezTo>
                      <a:pt x="275" y="111"/>
                      <a:pt x="275" y="111"/>
                      <a:pt x="275" y="112"/>
                    </a:cubicBezTo>
                    <a:cubicBezTo>
                      <a:pt x="275" y="112"/>
                      <a:pt x="276" y="112"/>
                      <a:pt x="276" y="112"/>
                    </a:cubicBezTo>
                    <a:cubicBezTo>
                      <a:pt x="276" y="112"/>
                      <a:pt x="276" y="112"/>
                      <a:pt x="276" y="112"/>
                    </a:cubicBezTo>
                    <a:cubicBezTo>
                      <a:pt x="276" y="112"/>
                      <a:pt x="276" y="112"/>
                      <a:pt x="276" y="112"/>
                    </a:cubicBezTo>
                    <a:cubicBezTo>
                      <a:pt x="276" y="112"/>
                      <a:pt x="276" y="112"/>
                      <a:pt x="276" y="112"/>
                    </a:cubicBezTo>
                    <a:cubicBezTo>
                      <a:pt x="276" y="112"/>
                      <a:pt x="276" y="112"/>
                      <a:pt x="277" y="112"/>
                    </a:cubicBezTo>
                    <a:cubicBezTo>
                      <a:pt x="277" y="112"/>
                      <a:pt x="277" y="112"/>
                      <a:pt x="277" y="112"/>
                    </a:cubicBezTo>
                    <a:cubicBezTo>
                      <a:pt x="277" y="112"/>
                      <a:pt x="277" y="112"/>
                      <a:pt x="277" y="112"/>
                    </a:cubicBezTo>
                    <a:cubicBezTo>
                      <a:pt x="277" y="112"/>
                      <a:pt x="277" y="112"/>
                      <a:pt x="277" y="112"/>
                    </a:cubicBezTo>
                    <a:cubicBezTo>
                      <a:pt x="277" y="112"/>
                      <a:pt x="277" y="112"/>
                      <a:pt x="278" y="112"/>
                    </a:cubicBezTo>
                    <a:cubicBezTo>
                      <a:pt x="278" y="112"/>
                      <a:pt x="278" y="112"/>
                      <a:pt x="278" y="112"/>
                    </a:cubicBezTo>
                    <a:cubicBezTo>
                      <a:pt x="278" y="112"/>
                      <a:pt x="278" y="112"/>
                      <a:pt x="278" y="112"/>
                    </a:cubicBezTo>
                    <a:cubicBezTo>
                      <a:pt x="278" y="112"/>
                      <a:pt x="278" y="112"/>
                      <a:pt x="278" y="112"/>
                    </a:cubicBezTo>
                    <a:cubicBezTo>
                      <a:pt x="278" y="112"/>
                      <a:pt x="278" y="112"/>
                      <a:pt x="278" y="112"/>
                    </a:cubicBezTo>
                    <a:cubicBezTo>
                      <a:pt x="279" y="112"/>
                      <a:pt x="279" y="112"/>
                      <a:pt x="279" y="112"/>
                    </a:cubicBezTo>
                    <a:cubicBezTo>
                      <a:pt x="279" y="112"/>
                      <a:pt x="279" y="112"/>
                      <a:pt x="279" y="112"/>
                    </a:cubicBezTo>
                    <a:cubicBezTo>
                      <a:pt x="279" y="112"/>
                      <a:pt x="279" y="112"/>
                      <a:pt x="279" y="112"/>
                    </a:cubicBezTo>
                    <a:cubicBezTo>
                      <a:pt x="279" y="112"/>
                      <a:pt x="279" y="112"/>
                      <a:pt x="279" y="112"/>
                    </a:cubicBezTo>
                    <a:cubicBezTo>
                      <a:pt x="279" y="112"/>
                      <a:pt x="280" y="112"/>
                      <a:pt x="280" y="112"/>
                    </a:cubicBezTo>
                    <a:cubicBezTo>
                      <a:pt x="280" y="112"/>
                      <a:pt x="280" y="112"/>
                      <a:pt x="280" y="112"/>
                    </a:cubicBezTo>
                    <a:cubicBezTo>
                      <a:pt x="280" y="112"/>
                      <a:pt x="280" y="112"/>
                      <a:pt x="280" y="112"/>
                    </a:cubicBezTo>
                    <a:cubicBezTo>
                      <a:pt x="280" y="112"/>
                      <a:pt x="280" y="112"/>
                      <a:pt x="280" y="112"/>
                    </a:cubicBezTo>
                    <a:cubicBezTo>
                      <a:pt x="280" y="112"/>
                      <a:pt x="280" y="112"/>
                      <a:pt x="280" y="112"/>
                    </a:cubicBezTo>
                    <a:cubicBezTo>
                      <a:pt x="280" y="112"/>
                      <a:pt x="280" y="112"/>
                      <a:pt x="281" y="112"/>
                    </a:cubicBezTo>
                    <a:cubicBezTo>
                      <a:pt x="281" y="112"/>
                      <a:pt x="281" y="112"/>
                      <a:pt x="281" y="112"/>
                    </a:cubicBezTo>
                    <a:cubicBezTo>
                      <a:pt x="281" y="112"/>
                      <a:pt x="281" y="112"/>
                      <a:pt x="281" y="112"/>
                    </a:cubicBezTo>
                    <a:cubicBezTo>
                      <a:pt x="281" y="112"/>
                      <a:pt x="281" y="112"/>
                      <a:pt x="281" y="112"/>
                    </a:cubicBezTo>
                    <a:cubicBezTo>
                      <a:pt x="281" y="112"/>
                      <a:pt x="281" y="112"/>
                      <a:pt x="281" y="112"/>
                    </a:cubicBezTo>
                    <a:cubicBezTo>
                      <a:pt x="282" y="112"/>
                      <a:pt x="282" y="112"/>
                      <a:pt x="282" y="112"/>
                    </a:cubicBezTo>
                    <a:cubicBezTo>
                      <a:pt x="282" y="112"/>
                      <a:pt x="282" y="112"/>
                      <a:pt x="282" y="112"/>
                    </a:cubicBezTo>
                    <a:cubicBezTo>
                      <a:pt x="282" y="112"/>
                      <a:pt x="282" y="112"/>
                      <a:pt x="282" y="112"/>
                    </a:cubicBezTo>
                    <a:cubicBezTo>
                      <a:pt x="282" y="112"/>
                      <a:pt x="282" y="112"/>
                      <a:pt x="282" y="112"/>
                    </a:cubicBezTo>
                    <a:cubicBezTo>
                      <a:pt x="283" y="112"/>
                      <a:pt x="283" y="112"/>
                      <a:pt x="283" y="112"/>
                    </a:cubicBezTo>
                    <a:cubicBezTo>
                      <a:pt x="283" y="112"/>
                      <a:pt x="283" y="112"/>
                      <a:pt x="283" y="112"/>
                    </a:cubicBezTo>
                    <a:cubicBezTo>
                      <a:pt x="283" y="112"/>
                      <a:pt x="283" y="112"/>
                      <a:pt x="283" y="112"/>
                    </a:cubicBezTo>
                    <a:cubicBezTo>
                      <a:pt x="283" y="112"/>
                      <a:pt x="283" y="112"/>
                      <a:pt x="283" y="112"/>
                    </a:cubicBezTo>
                    <a:cubicBezTo>
                      <a:pt x="283" y="112"/>
                      <a:pt x="284" y="112"/>
                      <a:pt x="284" y="112"/>
                    </a:cubicBezTo>
                    <a:cubicBezTo>
                      <a:pt x="284" y="112"/>
                      <a:pt x="284" y="112"/>
                      <a:pt x="284" y="112"/>
                    </a:cubicBezTo>
                    <a:cubicBezTo>
                      <a:pt x="284" y="112"/>
                      <a:pt x="284" y="112"/>
                      <a:pt x="284" y="112"/>
                    </a:cubicBezTo>
                    <a:cubicBezTo>
                      <a:pt x="284" y="112"/>
                      <a:pt x="284" y="112"/>
                      <a:pt x="284" y="112"/>
                    </a:cubicBezTo>
                    <a:cubicBezTo>
                      <a:pt x="284" y="112"/>
                      <a:pt x="284" y="112"/>
                      <a:pt x="285" y="112"/>
                    </a:cubicBezTo>
                    <a:cubicBezTo>
                      <a:pt x="285" y="111"/>
                      <a:pt x="285" y="111"/>
                      <a:pt x="285" y="111"/>
                    </a:cubicBezTo>
                    <a:cubicBezTo>
                      <a:pt x="285" y="111"/>
                      <a:pt x="285" y="111"/>
                      <a:pt x="285" y="111"/>
                    </a:cubicBezTo>
                    <a:cubicBezTo>
                      <a:pt x="285" y="111"/>
                      <a:pt x="285" y="111"/>
                      <a:pt x="285" y="111"/>
                    </a:cubicBezTo>
                    <a:cubicBezTo>
                      <a:pt x="285" y="111"/>
                      <a:pt x="285" y="111"/>
                      <a:pt x="285" y="111"/>
                    </a:cubicBezTo>
                    <a:cubicBezTo>
                      <a:pt x="286" y="111"/>
                      <a:pt x="286" y="111"/>
                      <a:pt x="286" y="111"/>
                    </a:cubicBezTo>
                    <a:cubicBezTo>
                      <a:pt x="286" y="111"/>
                      <a:pt x="286" y="111"/>
                      <a:pt x="286" y="111"/>
                    </a:cubicBezTo>
                    <a:cubicBezTo>
                      <a:pt x="286" y="111"/>
                      <a:pt x="286" y="111"/>
                      <a:pt x="286" y="111"/>
                    </a:cubicBezTo>
                    <a:cubicBezTo>
                      <a:pt x="286" y="111"/>
                      <a:pt x="286" y="111"/>
                      <a:pt x="286" y="111"/>
                    </a:cubicBezTo>
                    <a:cubicBezTo>
                      <a:pt x="287" y="111"/>
                      <a:pt x="287" y="111"/>
                      <a:pt x="287" y="111"/>
                    </a:cubicBezTo>
                    <a:cubicBezTo>
                      <a:pt x="287" y="111"/>
                      <a:pt x="287" y="111"/>
                      <a:pt x="287" y="111"/>
                    </a:cubicBezTo>
                    <a:cubicBezTo>
                      <a:pt x="393" y="110"/>
                      <a:pt x="488" y="68"/>
                      <a:pt x="560" y="0"/>
                    </a:cubicBezTo>
                  </a:path>
                </a:pathLst>
              </a:custGeom>
              <a:solidFill>
                <a:srgbClr val="43B9B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8"/>
              <p:cNvSpPr>
                <a:spLocks/>
              </p:cNvSpPr>
              <p:nvPr/>
            </p:nvSpPr>
            <p:spPr bwMode="auto">
              <a:xfrm>
                <a:off x="6281738" y="2628900"/>
                <a:ext cx="244475" cy="85725"/>
              </a:xfrm>
              <a:custGeom>
                <a:avLst/>
                <a:gdLst>
                  <a:gd name="T0" fmla="*/ 56 w 65"/>
                  <a:gd name="T1" fmla="*/ 0 h 23"/>
                  <a:gd name="T2" fmla="*/ 33 w 65"/>
                  <a:gd name="T3" fmla="*/ 10 h 23"/>
                  <a:gd name="T4" fmla="*/ 9 w 65"/>
                  <a:gd name="T5" fmla="*/ 0 h 23"/>
                  <a:gd name="T6" fmla="*/ 0 w 65"/>
                  <a:gd name="T7" fmla="*/ 1 h 23"/>
                  <a:gd name="T8" fmla="*/ 33 w 65"/>
                  <a:gd name="T9" fmla="*/ 23 h 23"/>
                  <a:gd name="T10" fmla="*/ 65 w 65"/>
                  <a:gd name="T11" fmla="*/ 1 h 23"/>
                  <a:gd name="T12" fmla="*/ 56 w 65"/>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65" h="23">
                    <a:moveTo>
                      <a:pt x="56" y="0"/>
                    </a:moveTo>
                    <a:cubicBezTo>
                      <a:pt x="40" y="0"/>
                      <a:pt x="33" y="10"/>
                      <a:pt x="33" y="10"/>
                    </a:cubicBezTo>
                    <a:cubicBezTo>
                      <a:pt x="33" y="10"/>
                      <a:pt x="26" y="0"/>
                      <a:pt x="9" y="0"/>
                    </a:cubicBezTo>
                    <a:cubicBezTo>
                      <a:pt x="6" y="0"/>
                      <a:pt x="3" y="0"/>
                      <a:pt x="0" y="1"/>
                    </a:cubicBezTo>
                    <a:cubicBezTo>
                      <a:pt x="0" y="1"/>
                      <a:pt x="29" y="3"/>
                      <a:pt x="33" y="23"/>
                    </a:cubicBezTo>
                    <a:cubicBezTo>
                      <a:pt x="36" y="3"/>
                      <a:pt x="65" y="1"/>
                      <a:pt x="65" y="1"/>
                    </a:cubicBezTo>
                    <a:cubicBezTo>
                      <a:pt x="62" y="0"/>
                      <a:pt x="59" y="0"/>
                      <a:pt x="56" y="0"/>
                    </a:cubicBezTo>
                  </a:path>
                </a:pathLst>
              </a:custGeom>
              <a:solidFill>
                <a:srgbClr val="DED1B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9"/>
              <p:cNvSpPr>
                <a:spLocks/>
              </p:cNvSpPr>
              <p:nvPr/>
            </p:nvSpPr>
            <p:spPr bwMode="auto">
              <a:xfrm>
                <a:off x="7092950" y="3467100"/>
                <a:ext cx="255588" cy="88900"/>
              </a:xfrm>
              <a:custGeom>
                <a:avLst/>
                <a:gdLst>
                  <a:gd name="T0" fmla="*/ 59 w 68"/>
                  <a:gd name="T1" fmla="*/ 0 h 24"/>
                  <a:gd name="T2" fmla="*/ 34 w 68"/>
                  <a:gd name="T3" fmla="*/ 10 h 24"/>
                  <a:gd name="T4" fmla="*/ 10 w 68"/>
                  <a:gd name="T5" fmla="*/ 0 h 24"/>
                  <a:gd name="T6" fmla="*/ 0 w 68"/>
                  <a:gd name="T7" fmla="*/ 1 h 24"/>
                  <a:gd name="T8" fmla="*/ 34 w 68"/>
                  <a:gd name="T9" fmla="*/ 24 h 24"/>
                  <a:gd name="T10" fmla="*/ 68 w 68"/>
                  <a:gd name="T11" fmla="*/ 1 h 24"/>
                  <a:gd name="T12" fmla="*/ 59 w 6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68" h="24">
                    <a:moveTo>
                      <a:pt x="59" y="0"/>
                    </a:moveTo>
                    <a:cubicBezTo>
                      <a:pt x="41" y="0"/>
                      <a:pt x="34" y="10"/>
                      <a:pt x="34" y="10"/>
                    </a:cubicBezTo>
                    <a:cubicBezTo>
                      <a:pt x="34" y="10"/>
                      <a:pt x="27" y="0"/>
                      <a:pt x="10" y="0"/>
                    </a:cubicBezTo>
                    <a:cubicBezTo>
                      <a:pt x="7" y="0"/>
                      <a:pt x="4" y="0"/>
                      <a:pt x="0" y="1"/>
                    </a:cubicBezTo>
                    <a:cubicBezTo>
                      <a:pt x="0" y="1"/>
                      <a:pt x="31" y="3"/>
                      <a:pt x="34" y="24"/>
                    </a:cubicBezTo>
                    <a:cubicBezTo>
                      <a:pt x="38" y="3"/>
                      <a:pt x="68" y="1"/>
                      <a:pt x="68" y="1"/>
                    </a:cubicBezTo>
                    <a:cubicBezTo>
                      <a:pt x="65" y="0"/>
                      <a:pt x="62" y="0"/>
                      <a:pt x="59" y="0"/>
                    </a:cubicBezTo>
                  </a:path>
                </a:pathLst>
              </a:custGeom>
              <a:solidFill>
                <a:srgbClr val="DED1B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54" name="图片 5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47246" y="2164838"/>
            <a:ext cx="4514708" cy="2671200"/>
          </a:xfrm>
          <a:prstGeom prst="rect">
            <a:avLst/>
          </a:prstGeom>
        </p:spPr>
      </p:pic>
      <p:sp>
        <p:nvSpPr>
          <p:cNvPr id="55" name="矩形 54"/>
          <p:cNvSpPr/>
          <p:nvPr/>
        </p:nvSpPr>
        <p:spPr>
          <a:xfrm>
            <a:off x="2276807" y="5014816"/>
            <a:ext cx="7988627" cy="769315"/>
          </a:xfrm>
          <a:prstGeom prst="rect">
            <a:avLst/>
          </a:prstGeom>
        </p:spPr>
        <p:txBody>
          <a:bodyPr anchor="ctr"/>
          <a:lstStyle/>
          <a:p>
            <a:pPr algn="just">
              <a:lnSpc>
                <a:spcPct val="120000"/>
              </a:lnSpc>
              <a:defRPr/>
            </a:pPr>
            <a:r>
              <a:rPr lang="zh-CN" altLang="en-US" dirty="0">
                <a:solidFill>
                  <a:schemeClr val="bg1"/>
                </a:solidFill>
                <a:latin typeface="微软雅黑" panose="020B0503020204020204" pitchFamily="34" charset="-122"/>
                <a:ea typeface="微软雅黑" panose="020B0503020204020204" pitchFamily="34" charset="-122"/>
              </a:rPr>
              <a:t>点击添加</a:t>
            </a:r>
            <a:r>
              <a:rPr lang="zh-CN" altLang="en-US" dirty="0" smtClean="0">
                <a:solidFill>
                  <a:schemeClr val="bg1"/>
                </a:solidFill>
                <a:latin typeface="微软雅黑" panose="020B0503020204020204" pitchFamily="34" charset="-122"/>
                <a:ea typeface="微软雅黑" panose="020B0503020204020204" pitchFamily="34" charset="-122"/>
              </a:rPr>
              <a:t>文本文字点击</a:t>
            </a:r>
            <a:r>
              <a:rPr lang="zh-CN" altLang="en-US" dirty="0">
                <a:solidFill>
                  <a:schemeClr val="bg1"/>
                </a:solidFill>
                <a:latin typeface="微软雅黑" panose="020B0503020204020204" pitchFamily="34" charset="-122"/>
                <a:ea typeface="微软雅黑" panose="020B0503020204020204" pitchFamily="34" charset="-122"/>
              </a:rPr>
              <a:t>添加</a:t>
            </a:r>
            <a:r>
              <a:rPr lang="zh-CN" altLang="en-US" dirty="0" smtClean="0">
                <a:solidFill>
                  <a:schemeClr val="bg1"/>
                </a:solidFill>
                <a:latin typeface="微软雅黑" panose="020B0503020204020204" pitchFamily="34" charset="-122"/>
                <a:ea typeface="微软雅黑" panose="020B0503020204020204" pitchFamily="34" charset="-122"/>
              </a:rPr>
              <a:t>文本文字点击</a:t>
            </a:r>
            <a:r>
              <a:rPr lang="zh-CN" altLang="en-US" dirty="0">
                <a:solidFill>
                  <a:schemeClr val="bg1"/>
                </a:solidFill>
                <a:latin typeface="微软雅黑" panose="020B0503020204020204" pitchFamily="34" charset="-122"/>
                <a:ea typeface="微软雅黑" panose="020B0503020204020204" pitchFamily="34" charset="-122"/>
              </a:rPr>
              <a:t>添加</a:t>
            </a:r>
            <a:r>
              <a:rPr lang="zh-CN" altLang="en-US" dirty="0" smtClean="0">
                <a:solidFill>
                  <a:schemeClr val="bg1"/>
                </a:solidFill>
                <a:latin typeface="微软雅黑" panose="020B0503020204020204" pitchFamily="34" charset="-122"/>
                <a:ea typeface="微软雅黑" panose="020B0503020204020204" pitchFamily="34" charset="-122"/>
              </a:rPr>
              <a:t>文本文字点击</a:t>
            </a:r>
            <a:r>
              <a:rPr lang="zh-CN" altLang="en-US" dirty="0">
                <a:solidFill>
                  <a:schemeClr val="bg1"/>
                </a:solidFill>
                <a:latin typeface="微软雅黑" panose="020B0503020204020204" pitchFamily="34" charset="-122"/>
                <a:ea typeface="微软雅黑" panose="020B0503020204020204" pitchFamily="34" charset="-122"/>
              </a:rPr>
              <a:t>添加文本文字</a:t>
            </a:r>
            <a:r>
              <a:rPr lang="zh-CN" altLang="en-US" dirty="0" smtClean="0">
                <a:solidFill>
                  <a:schemeClr val="bg1"/>
                </a:solidFill>
                <a:latin typeface="微软雅黑" panose="020B0503020204020204" pitchFamily="34" charset="-122"/>
                <a:ea typeface="微软雅黑" panose="020B0503020204020204" pitchFamily="34" charset="-122"/>
              </a:rPr>
              <a:t>点击</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just">
              <a:lnSpc>
                <a:spcPct val="120000"/>
              </a:lnSpc>
              <a:defRPr/>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添加文本文字点击添加文本文字点击添加文本文字点击添加文本文字</a:t>
            </a:r>
            <a:r>
              <a:rPr lang="zh-CN" altLang="en-US" dirty="0" smtClean="0">
                <a:solidFill>
                  <a:schemeClr val="bg1"/>
                </a:solidFill>
                <a:latin typeface="微软雅黑" panose="020B0503020204020204" pitchFamily="34" charset="-122"/>
                <a:ea typeface="微软雅黑" panose="020B0503020204020204" pitchFamily="34" charset="-122"/>
              </a:rPr>
              <a:t>点击</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135400522"/>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8"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500"/>
                                        <p:tgtEl>
                                          <p:spTgt spid="2"/>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ipe(left)">
                                      <p:cBhvr>
                                        <p:cTn id="21" dur="500"/>
                                        <p:tgtEl>
                                          <p:spTgt spid="5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fltVal val="0"/>
                                          </p:val>
                                        </p:tav>
                                        <p:tav tm="100000">
                                          <p:val>
                                            <p:strVal val="#ppt_w"/>
                                          </p:val>
                                        </p:tav>
                                      </p:tavLst>
                                    </p:anim>
                                    <p:anim calcmode="lin" valueType="num">
                                      <p:cBhvr>
                                        <p:cTn id="26" dur="500" fill="hold"/>
                                        <p:tgtEl>
                                          <p:spTgt spid="55"/>
                                        </p:tgtEl>
                                        <p:attrNameLst>
                                          <p:attrName>ppt_h</p:attrName>
                                        </p:attrNameLst>
                                      </p:cBhvr>
                                      <p:tavLst>
                                        <p:tav tm="0">
                                          <p:val>
                                            <p:fltVal val="0"/>
                                          </p:val>
                                        </p:tav>
                                        <p:tav tm="100000">
                                          <p:val>
                                            <p:strVal val="#ppt_h"/>
                                          </p:val>
                                        </p:tav>
                                      </p:tavLst>
                                    </p:anim>
                                    <p:animEffect transition="in" filter="fade">
                                      <p:cBhvr>
                                        <p:cTn id="2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1289</TotalTime>
  <Words>571</Words>
  <Application>Microsoft Office PowerPoint</Application>
  <PresentationFormat>自定义</PresentationFormat>
  <Paragraphs>59</Paragraphs>
  <Slides>11</Slides>
  <Notes>0</Notes>
  <HiddenSlides>0</HiddenSlides>
  <MMClips>1</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11</vt:i4>
      </vt:variant>
    </vt:vector>
  </HeadingPairs>
  <TitlesOfParts>
    <vt:vector size="24" baseType="lpstr">
      <vt:lpstr>Arial</vt:lpstr>
      <vt:lpstr>宋体</vt:lpstr>
      <vt:lpstr>Broadway</vt:lpstr>
      <vt:lpstr>迷你简粗倩</vt:lpstr>
      <vt:lpstr>汉真广标</vt:lpstr>
      <vt:lpstr>经典综艺体简</vt:lpstr>
      <vt:lpstr>Calibri</vt:lpstr>
      <vt:lpstr>时尚中黑简体</vt:lpstr>
      <vt:lpstr>微软雅黑</vt:lpstr>
      <vt:lpstr>Algerian</vt:lpstr>
      <vt:lpstr>Wingdings</vt:lpstr>
      <vt:lpstr>Calibri Light</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魏继斌</dc:creator>
  <cp:lastModifiedBy>Administrator</cp:lastModifiedBy>
  <cp:revision>74</cp:revision>
  <dcterms:created xsi:type="dcterms:W3CDTF">2014-08-10T00:57:04Z</dcterms:created>
  <dcterms:modified xsi:type="dcterms:W3CDTF">2015-10-26T00:42:21Z</dcterms:modified>
</cp:coreProperties>
</file>