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56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8" r:id="rId13"/>
    <p:sldId id="271" r:id="rId14"/>
    <p:sldId id="272" r:id="rId15"/>
    <p:sldId id="273" r:id="rId16"/>
    <p:sldId id="27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363"/>
    <a:srgbClr val="009999"/>
    <a:srgbClr val="79D7D5"/>
    <a:srgbClr val="5CCCCC"/>
    <a:srgbClr val="409EBE"/>
    <a:srgbClr val="404040"/>
    <a:srgbClr val="666666"/>
    <a:srgbClr val="A7A7A7"/>
    <a:srgbClr val="030303"/>
    <a:srgbClr val="094A6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48" autoAdjust="0"/>
  </p:normalViewPr>
  <p:slideViewPr>
    <p:cSldViewPr snapToGrid="0" showGuides="1">
      <p:cViewPr>
        <p:scale>
          <a:sx n="67" d="100"/>
          <a:sy n="67" d="100"/>
        </p:scale>
        <p:origin x="-1632" y="-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-107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7452D-1E30-43D1-870E-5B315EBDA20D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2C66D-A262-4F7B-9E0F-8E8937FA2C3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934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2C66D-A262-4F7B-9E0F-8E8937FA2C3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282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2C66D-A262-4F7B-9E0F-8E8937FA2C3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5268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2C66D-A262-4F7B-9E0F-8E8937FA2C3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122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E7FFFE"/>
              </a:gs>
              <a:gs pos="0">
                <a:srgbClr val="00999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4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119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600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308" y="-15632"/>
            <a:ext cx="12355331" cy="6873632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206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136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969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866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310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3051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246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701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FEE7F-C114-4929-BDD9-4A8E26C04A45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C3E29-A2C5-40BB-9958-EB2B50D23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529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椭圆 2165"/>
          <p:cNvSpPr/>
          <p:nvPr/>
        </p:nvSpPr>
        <p:spPr>
          <a:xfrm>
            <a:off x="1417320" y="4635601"/>
            <a:ext cx="1546759" cy="25755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Group 67"/>
          <p:cNvGrpSpPr>
            <a:grpSpLocks noChangeAspect="1"/>
          </p:cNvGrpSpPr>
          <p:nvPr/>
        </p:nvGrpSpPr>
        <p:grpSpPr bwMode="auto">
          <a:xfrm>
            <a:off x="1725877" y="1190589"/>
            <a:ext cx="9106006" cy="4873062"/>
            <a:chOff x="-390" y="-99"/>
            <a:chExt cx="8450" cy="4522"/>
          </a:xfrm>
          <a:solidFill>
            <a:schemeClr val="tx1">
              <a:lumMod val="95000"/>
              <a:lumOff val="5000"/>
              <a:alpha val="15000"/>
            </a:schemeClr>
          </a:solidFill>
        </p:grpSpPr>
        <p:sp>
          <p:nvSpPr>
            <p:cNvPr id="32" name="Freeform 68"/>
            <p:cNvSpPr>
              <a:spLocks/>
            </p:cNvSpPr>
            <p:nvPr/>
          </p:nvSpPr>
          <p:spPr bwMode="auto">
            <a:xfrm>
              <a:off x="594" y="886"/>
              <a:ext cx="165" cy="109"/>
            </a:xfrm>
            <a:custGeom>
              <a:avLst/>
              <a:gdLst>
                <a:gd name="T0" fmla="*/ 62 w 70"/>
                <a:gd name="T1" fmla="*/ 0 h 46"/>
                <a:gd name="T2" fmla="*/ 57 w 70"/>
                <a:gd name="T3" fmla="*/ 4 h 46"/>
                <a:gd name="T4" fmla="*/ 52 w 70"/>
                <a:gd name="T5" fmla="*/ 11 h 46"/>
                <a:gd name="T6" fmla="*/ 49 w 70"/>
                <a:gd name="T7" fmla="*/ 9 h 46"/>
                <a:gd name="T8" fmla="*/ 42 w 70"/>
                <a:gd name="T9" fmla="*/ 6 h 46"/>
                <a:gd name="T10" fmla="*/ 40 w 70"/>
                <a:gd name="T11" fmla="*/ 7 h 46"/>
                <a:gd name="T12" fmla="*/ 32 w 70"/>
                <a:gd name="T13" fmla="*/ 16 h 46"/>
                <a:gd name="T14" fmla="*/ 22 w 70"/>
                <a:gd name="T15" fmla="*/ 26 h 46"/>
                <a:gd name="T16" fmla="*/ 14 w 70"/>
                <a:gd name="T17" fmla="*/ 32 h 46"/>
                <a:gd name="T18" fmla="*/ 11 w 70"/>
                <a:gd name="T19" fmla="*/ 32 h 46"/>
                <a:gd name="T20" fmla="*/ 9 w 70"/>
                <a:gd name="T21" fmla="*/ 32 h 46"/>
                <a:gd name="T22" fmla="*/ 7 w 70"/>
                <a:gd name="T23" fmla="*/ 32 h 46"/>
                <a:gd name="T24" fmla="*/ 3 w 70"/>
                <a:gd name="T25" fmla="*/ 34 h 46"/>
                <a:gd name="T26" fmla="*/ 4 w 70"/>
                <a:gd name="T27" fmla="*/ 45 h 46"/>
                <a:gd name="T28" fmla="*/ 5 w 70"/>
                <a:gd name="T29" fmla="*/ 45 h 46"/>
                <a:gd name="T30" fmla="*/ 10 w 70"/>
                <a:gd name="T31" fmla="*/ 43 h 46"/>
                <a:gd name="T32" fmla="*/ 13 w 70"/>
                <a:gd name="T33" fmla="*/ 42 h 46"/>
                <a:gd name="T34" fmla="*/ 15 w 70"/>
                <a:gd name="T35" fmla="*/ 45 h 46"/>
                <a:gd name="T36" fmla="*/ 16 w 70"/>
                <a:gd name="T37" fmla="*/ 45 h 46"/>
                <a:gd name="T38" fmla="*/ 19 w 70"/>
                <a:gd name="T39" fmla="*/ 42 h 46"/>
                <a:gd name="T40" fmla="*/ 26 w 70"/>
                <a:gd name="T41" fmla="*/ 46 h 46"/>
                <a:gd name="T42" fmla="*/ 29 w 70"/>
                <a:gd name="T43" fmla="*/ 43 h 46"/>
                <a:gd name="T44" fmla="*/ 37 w 70"/>
                <a:gd name="T45" fmla="*/ 35 h 46"/>
                <a:gd name="T46" fmla="*/ 44 w 70"/>
                <a:gd name="T47" fmla="*/ 26 h 46"/>
                <a:gd name="T48" fmla="*/ 45 w 70"/>
                <a:gd name="T49" fmla="*/ 26 h 46"/>
                <a:gd name="T50" fmla="*/ 45 w 70"/>
                <a:gd name="T51" fmla="*/ 28 h 46"/>
                <a:gd name="T52" fmla="*/ 47 w 70"/>
                <a:gd name="T53" fmla="*/ 30 h 46"/>
                <a:gd name="T54" fmla="*/ 48 w 70"/>
                <a:gd name="T55" fmla="*/ 30 h 46"/>
                <a:gd name="T56" fmla="*/ 58 w 70"/>
                <a:gd name="T57" fmla="*/ 23 h 46"/>
                <a:gd name="T58" fmla="*/ 66 w 70"/>
                <a:gd name="T59" fmla="*/ 17 h 46"/>
                <a:gd name="T60" fmla="*/ 68 w 70"/>
                <a:gd name="T61" fmla="*/ 6 h 46"/>
                <a:gd name="T62" fmla="*/ 62 w 70"/>
                <a:gd name="T6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" h="46">
                  <a:moveTo>
                    <a:pt x="62" y="0"/>
                  </a:moveTo>
                  <a:cubicBezTo>
                    <a:pt x="61" y="0"/>
                    <a:pt x="59" y="1"/>
                    <a:pt x="57" y="4"/>
                  </a:cubicBezTo>
                  <a:cubicBezTo>
                    <a:pt x="54" y="9"/>
                    <a:pt x="54" y="11"/>
                    <a:pt x="52" y="11"/>
                  </a:cubicBezTo>
                  <a:cubicBezTo>
                    <a:pt x="52" y="11"/>
                    <a:pt x="51" y="10"/>
                    <a:pt x="49" y="9"/>
                  </a:cubicBezTo>
                  <a:cubicBezTo>
                    <a:pt x="44" y="8"/>
                    <a:pt x="43" y="6"/>
                    <a:pt x="42" y="6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34" y="12"/>
                    <a:pt x="37" y="13"/>
                    <a:pt x="32" y="16"/>
                  </a:cubicBezTo>
                  <a:cubicBezTo>
                    <a:pt x="27" y="19"/>
                    <a:pt x="25" y="20"/>
                    <a:pt x="22" y="26"/>
                  </a:cubicBezTo>
                  <a:cubicBezTo>
                    <a:pt x="18" y="32"/>
                    <a:pt x="19" y="30"/>
                    <a:pt x="14" y="32"/>
                  </a:cubicBezTo>
                  <a:cubicBezTo>
                    <a:pt x="13" y="32"/>
                    <a:pt x="12" y="32"/>
                    <a:pt x="11" y="32"/>
                  </a:cubicBezTo>
                  <a:cubicBezTo>
                    <a:pt x="10" y="32"/>
                    <a:pt x="10" y="32"/>
                    <a:pt x="9" y="32"/>
                  </a:cubicBezTo>
                  <a:cubicBezTo>
                    <a:pt x="8" y="32"/>
                    <a:pt x="8" y="32"/>
                    <a:pt x="7" y="32"/>
                  </a:cubicBezTo>
                  <a:cubicBezTo>
                    <a:pt x="5" y="32"/>
                    <a:pt x="4" y="32"/>
                    <a:pt x="3" y="34"/>
                  </a:cubicBezTo>
                  <a:cubicBezTo>
                    <a:pt x="1" y="39"/>
                    <a:pt x="0" y="43"/>
                    <a:pt x="4" y="45"/>
                  </a:cubicBezTo>
                  <a:cubicBezTo>
                    <a:pt x="4" y="45"/>
                    <a:pt x="4" y="45"/>
                    <a:pt x="5" y="45"/>
                  </a:cubicBezTo>
                  <a:cubicBezTo>
                    <a:pt x="6" y="45"/>
                    <a:pt x="8" y="45"/>
                    <a:pt x="10" y="43"/>
                  </a:cubicBezTo>
                  <a:cubicBezTo>
                    <a:pt x="10" y="43"/>
                    <a:pt x="11" y="42"/>
                    <a:pt x="13" y="42"/>
                  </a:cubicBezTo>
                  <a:cubicBezTo>
                    <a:pt x="14" y="42"/>
                    <a:pt x="15" y="42"/>
                    <a:pt x="15" y="45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7" y="45"/>
                    <a:pt x="18" y="45"/>
                    <a:pt x="19" y="42"/>
                  </a:cubicBezTo>
                  <a:cubicBezTo>
                    <a:pt x="19" y="42"/>
                    <a:pt x="23" y="46"/>
                    <a:pt x="26" y="46"/>
                  </a:cubicBezTo>
                  <a:cubicBezTo>
                    <a:pt x="27" y="46"/>
                    <a:pt x="28" y="45"/>
                    <a:pt x="29" y="43"/>
                  </a:cubicBezTo>
                  <a:cubicBezTo>
                    <a:pt x="31" y="37"/>
                    <a:pt x="31" y="37"/>
                    <a:pt x="37" y="35"/>
                  </a:cubicBezTo>
                  <a:cubicBezTo>
                    <a:pt x="43" y="33"/>
                    <a:pt x="39" y="28"/>
                    <a:pt x="44" y="26"/>
                  </a:cubicBezTo>
                  <a:cubicBezTo>
                    <a:pt x="44" y="26"/>
                    <a:pt x="45" y="26"/>
                    <a:pt x="45" y="26"/>
                  </a:cubicBezTo>
                  <a:cubicBezTo>
                    <a:pt x="46" y="26"/>
                    <a:pt x="45" y="27"/>
                    <a:pt x="45" y="28"/>
                  </a:cubicBezTo>
                  <a:cubicBezTo>
                    <a:pt x="44" y="29"/>
                    <a:pt x="45" y="30"/>
                    <a:pt x="47" y="30"/>
                  </a:cubicBezTo>
                  <a:cubicBezTo>
                    <a:pt x="47" y="30"/>
                    <a:pt x="48" y="30"/>
                    <a:pt x="48" y="30"/>
                  </a:cubicBezTo>
                  <a:cubicBezTo>
                    <a:pt x="56" y="29"/>
                    <a:pt x="57" y="27"/>
                    <a:pt x="58" y="23"/>
                  </a:cubicBezTo>
                  <a:cubicBezTo>
                    <a:pt x="58" y="18"/>
                    <a:pt x="68" y="23"/>
                    <a:pt x="66" y="17"/>
                  </a:cubicBezTo>
                  <a:cubicBezTo>
                    <a:pt x="64" y="11"/>
                    <a:pt x="70" y="11"/>
                    <a:pt x="68" y="6"/>
                  </a:cubicBezTo>
                  <a:cubicBezTo>
                    <a:pt x="66" y="3"/>
                    <a:pt x="64" y="0"/>
                    <a:pt x="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9"/>
            <p:cNvSpPr>
              <a:spLocks/>
            </p:cNvSpPr>
            <p:nvPr/>
          </p:nvSpPr>
          <p:spPr bwMode="auto">
            <a:xfrm>
              <a:off x="795" y="848"/>
              <a:ext cx="97" cy="38"/>
            </a:xfrm>
            <a:custGeom>
              <a:avLst/>
              <a:gdLst>
                <a:gd name="T0" fmla="*/ 36 w 41"/>
                <a:gd name="T1" fmla="*/ 0 h 16"/>
                <a:gd name="T2" fmla="*/ 24 w 41"/>
                <a:gd name="T3" fmla="*/ 0 h 16"/>
                <a:gd name="T4" fmla="*/ 8 w 41"/>
                <a:gd name="T5" fmla="*/ 5 h 16"/>
                <a:gd name="T6" fmla="*/ 7 w 41"/>
                <a:gd name="T7" fmla="*/ 13 h 16"/>
                <a:gd name="T8" fmla="*/ 16 w 41"/>
                <a:gd name="T9" fmla="*/ 16 h 16"/>
                <a:gd name="T10" fmla="*/ 17 w 41"/>
                <a:gd name="T11" fmla="*/ 16 h 16"/>
                <a:gd name="T12" fmla="*/ 26 w 41"/>
                <a:gd name="T13" fmla="*/ 13 h 16"/>
                <a:gd name="T14" fmla="*/ 37 w 41"/>
                <a:gd name="T15" fmla="*/ 8 h 16"/>
                <a:gd name="T16" fmla="*/ 37 w 41"/>
                <a:gd name="T17" fmla="*/ 1 h 16"/>
                <a:gd name="T18" fmla="*/ 36 w 41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6">
                  <a:moveTo>
                    <a:pt x="36" y="0"/>
                  </a:moveTo>
                  <a:cubicBezTo>
                    <a:pt x="34" y="0"/>
                    <a:pt x="28" y="0"/>
                    <a:pt x="24" y="0"/>
                  </a:cubicBezTo>
                  <a:cubicBezTo>
                    <a:pt x="15" y="0"/>
                    <a:pt x="8" y="5"/>
                    <a:pt x="8" y="5"/>
                  </a:cubicBezTo>
                  <a:cubicBezTo>
                    <a:pt x="0" y="6"/>
                    <a:pt x="7" y="13"/>
                    <a:pt x="7" y="13"/>
                  </a:cubicBezTo>
                  <a:cubicBezTo>
                    <a:pt x="10" y="16"/>
                    <a:pt x="12" y="15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20" y="16"/>
                    <a:pt x="22" y="15"/>
                    <a:pt x="26" y="13"/>
                  </a:cubicBezTo>
                  <a:cubicBezTo>
                    <a:pt x="30" y="11"/>
                    <a:pt x="34" y="11"/>
                    <a:pt x="37" y="8"/>
                  </a:cubicBezTo>
                  <a:cubicBezTo>
                    <a:pt x="41" y="5"/>
                    <a:pt x="34" y="3"/>
                    <a:pt x="37" y="1"/>
                  </a:cubicBezTo>
                  <a:cubicBezTo>
                    <a:pt x="39" y="0"/>
                    <a:pt x="38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0"/>
            <p:cNvSpPr>
              <a:spLocks/>
            </p:cNvSpPr>
            <p:nvPr/>
          </p:nvSpPr>
          <p:spPr bwMode="auto">
            <a:xfrm>
              <a:off x="729" y="902"/>
              <a:ext cx="269" cy="126"/>
            </a:xfrm>
            <a:custGeom>
              <a:avLst/>
              <a:gdLst>
                <a:gd name="T0" fmla="*/ 75 w 114"/>
                <a:gd name="T1" fmla="*/ 1 h 53"/>
                <a:gd name="T2" fmla="*/ 64 w 114"/>
                <a:gd name="T3" fmla="*/ 13 h 53"/>
                <a:gd name="T4" fmla="*/ 74 w 114"/>
                <a:gd name="T5" fmla="*/ 11 h 53"/>
                <a:gd name="T6" fmla="*/ 75 w 114"/>
                <a:gd name="T7" fmla="*/ 15 h 53"/>
                <a:gd name="T8" fmla="*/ 78 w 114"/>
                <a:gd name="T9" fmla="*/ 24 h 53"/>
                <a:gd name="T10" fmla="*/ 64 w 114"/>
                <a:gd name="T11" fmla="*/ 28 h 53"/>
                <a:gd name="T12" fmla="*/ 59 w 114"/>
                <a:gd name="T13" fmla="*/ 27 h 53"/>
                <a:gd name="T14" fmla="*/ 56 w 114"/>
                <a:gd name="T15" fmla="*/ 27 h 53"/>
                <a:gd name="T16" fmla="*/ 38 w 114"/>
                <a:gd name="T17" fmla="*/ 18 h 53"/>
                <a:gd name="T18" fmla="*/ 32 w 114"/>
                <a:gd name="T19" fmla="*/ 17 h 53"/>
                <a:gd name="T20" fmla="*/ 28 w 114"/>
                <a:gd name="T21" fmla="*/ 18 h 53"/>
                <a:gd name="T22" fmla="*/ 15 w 114"/>
                <a:gd name="T23" fmla="*/ 17 h 53"/>
                <a:gd name="T24" fmla="*/ 5 w 114"/>
                <a:gd name="T25" fmla="*/ 31 h 53"/>
                <a:gd name="T26" fmla="*/ 2 w 114"/>
                <a:gd name="T27" fmla="*/ 45 h 53"/>
                <a:gd name="T28" fmla="*/ 7 w 114"/>
                <a:gd name="T29" fmla="*/ 46 h 53"/>
                <a:gd name="T30" fmla="*/ 14 w 114"/>
                <a:gd name="T31" fmla="*/ 45 h 53"/>
                <a:gd name="T32" fmla="*/ 18 w 114"/>
                <a:gd name="T33" fmla="*/ 45 h 53"/>
                <a:gd name="T34" fmla="*/ 21 w 114"/>
                <a:gd name="T35" fmla="*/ 45 h 53"/>
                <a:gd name="T36" fmla="*/ 28 w 114"/>
                <a:gd name="T37" fmla="*/ 44 h 53"/>
                <a:gd name="T38" fmla="*/ 34 w 114"/>
                <a:gd name="T39" fmla="*/ 34 h 53"/>
                <a:gd name="T40" fmla="*/ 38 w 114"/>
                <a:gd name="T41" fmla="*/ 41 h 53"/>
                <a:gd name="T42" fmla="*/ 50 w 114"/>
                <a:gd name="T43" fmla="*/ 38 h 53"/>
                <a:gd name="T44" fmla="*/ 58 w 114"/>
                <a:gd name="T45" fmla="*/ 37 h 53"/>
                <a:gd name="T46" fmla="*/ 46 w 114"/>
                <a:gd name="T47" fmla="*/ 44 h 53"/>
                <a:gd name="T48" fmla="*/ 35 w 114"/>
                <a:gd name="T49" fmla="*/ 52 h 53"/>
                <a:gd name="T50" fmla="*/ 44 w 114"/>
                <a:gd name="T51" fmla="*/ 52 h 53"/>
                <a:gd name="T52" fmla="*/ 51 w 114"/>
                <a:gd name="T53" fmla="*/ 52 h 53"/>
                <a:gd name="T54" fmla="*/ 62 w 114"/>
                <a:gd name="T55" fmla="*/ 49 h 53"/>
                <a:gd name="T56" fmla="*/ 78 w 114"/>
                <a:gd name="T57" fmla="*/ 38 h 53"/>
                <a:gd name="T58" fmla="*/ 90 w 114"/>
                <a:gd name="T59" fmla="*/ 33 h 53"/>
                <a:gd name="T60" fmla="*/ 95 w 114"/>
                <a:gd name="T61" fmla="*/ 33 h 53"/>
                <a:gd name="T62" fmla="*/ 108 w 114"/>
                <a:gd name="T63" fmla="*/ 31 h 53"/>
                <a:gd name="T64" fmla="*/ 109 w 114"/>
                <a:gd name="T65" fmla="*/ 12 h 53"/>
                <a:gd name="T66" fmla="*/ 101 w 114"/>
                <a:gd name="T67" fmla="*/ 13 h 53"/>
                <a:gd name="T68" fmla="*/ 97 w 114"/>
                <a:gd name="T69" fmla="*/ 15 h 53"/>
                <a:gd name="T70" fmla="*/ 95 w 114"/>
                <a:gd name="T71" fmla="*/ 15 h 53"/>
                <a:gd name="T72" fmla="*/ 88 w 114"/>
                <a:gd name="T73" fmla="*/ 12 h 53"/>
                <a:gd name="T74" fmla="*/ 81 w 114"/>
                <a:gd name="T7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53">
                  <a:moveTo>
                    <a:pt x="81" y="0"/>
                  </a:moveTo>
                  <a:cubicBezTo>
                    <a:pt x="80" y="0"/>
                    <a:pt x="78" y="1"/>
                    <a:pt x="75" y="1"/>
                  </a:cubicBezTo>
                  <a:cubicBezTo>
                    <a:pt x="67" y="2"/>
                    <a:pt x="69" y="6"/>
                    <a:pt x="64" y="8"/>
                  </a:cubicBezTo>
                  <a:cubicBezTo>
                    <a:pt x="60" y="10"/>
                    <a:pt x="63" y="10"/>
                    <a:pt x="64" y="13"/>
                  </a:cubicBezTo>
                  <a:cubicBezTo>
                    <a:pt x="65" y="14"/>
                    <a:pt x="65" y="14"/>
                    <a:pt x="66" y="14"/>
                  </a:cubicBezTo>
                  <a:cubicBezTo>
                    <a:pt x="68" y="14"/>
                    <a:pt x="71" y="12"/>
                    <a:pt x="74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7" y="11"/>
                    <a:pt x="75" y="13"/>
                    <a:pt x="75" y="15"/>
                  </a:cubicBezTo>
                  <a:cubicBezTo>
                    <a:pt x="75" y="18"/>
                    <a:pt x="73" y="19"/>
                    <a:pt x="78" y="20"/>
                  </a:cubicBezTo>
                  <a:cubicBezTo>
                    <a:pt x="83" y="22"/>
                    <a:pt x="80" y="22"/>
                    <a:pt x="78" y="24"/>
                  </a:cubicBezTo>
                  <a:cubicBezTo>
                    <a:pt x="77" y="25"/>
                    <a:pt x="72" y="26"/>
                    <a:pt x="67" y="27"/>
                  </a:cubicBezTo>
                  <a:cubicBezTo>
                    <a:pt x="66" y="28"/>
                    <a:pt x="65" y="28"/>
                    <a:pt x="64" y="28"/>
                  </a:cubicBezTo>
                  <a:cubicBezTo>
                    <a:pt x="63" y="28"/>
                    <a:pt x="62" y="28"/>
                    <a:pt x="61" y="27"/>
                  </a:cubicBezTo>
                  <a:cubicBezTo>
                    <a:pt x="60" y="27"/>
                    <a:pt x="60" y="27"/>
                    <a:pt x="59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7" y="27"/>
                    <a:pt x="56" y="27"/>
                    <a:pt x="56" y="27"/>
                  </a:cubicBezTo>
                  <a:cubicBezTo>
                    <a:pt x="53" y="27"/>
                    <a:pt x="51" y="26"/>
                    <a:pt x="49" y="23"/>
                  </a:cubicBezTo>
                  <a:cubicBezTo>
                    <a:pt x="45" y="20"/>
                    <a:pt x="47" y="21"/>
                    <a:pt x="38" y="18"/>
                  </a:cubicBezTo>
                  <a:cubicBezTo>
                    <a:pt x="35" y="17"/>
                    <a:pt x="34" y="17"/>
                    <a:pt x="33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8"/>
                    <a:pt x="31" y="18"/>
                    <a:pt x="30" y="18"/>
                  </a:cubicBezTo>
                  <a:cubicBezTo>
                    <a:pt x="30" y="18"/>
                    <a:pt x="29" y="18"/>
                    <a:pt x="28" y="18"/>
                  </a:cubicBezTo>
                  <a:cubicBezTo>
                    <a:pt x="24" y="17"/>
                    <a:pt x="23" y="16"/>
                    <a:pt x="21" y="16"/>
                  </a:cubicBezTo>
                  <a:cubicBezTo>
                    <a:pt x="20" y="16"/>
                    <a:pt x="19" y="17"/>
                    <a:pt x="15" y="17"/>
                  </a:cubicBezTo>
                  <a:cubicBezTo>
                    <a:pt x="8" y="18"/>
                    <a:pt x="12" y="23"/>
                    <a:pt x="7" y="24"/>
                  </a:cubicBezTo>
                  <a:cubicBezTo>
                    <a:pt x="3" y="25"/>
                    <a:pt x="6" y="28"/>
                    <a:pt x="5" y="31"/>
                  </a:cubicBezTo>
                  <a:cubicBezTo>
                    <a:pt x="4" y="35"/>
                    <a:pt x="5" y="35"/>
                    <a:pt x="2" y="38"/>
                  </a:cubicBezTo>
                  <a:cubicBezTo>
                    <a:pt x="0" y="41"/>
                    <a:pt x="0" y="42"/>
                    <a:pt x="2" y="45"/>
                  </a:cubicBezTo>
                  <a:cubicBezTo>
                    <a:pt x="2" y="46"/>
                    <a:pt x="3" y="47"/>
                    <a:pt x="4" y="47"/>
                  </a:cubicBezTo>
                  <a:cubicBezTo>
                    <a:pt x="5" y="47"/>
                    <a:pt x="6" y="46"/>
                    <a:pt x="7" y="46"/>
                  </a:cubicBezTo>
                  <a:cubicBezTo>
                    <a:pt x="9" y="46"/>
                    <a:pt x="10" y="45"/>
                    <a:pt x="12" y="45"/>
                  </a:cubicBezTo>
                  <a:cubicBezTo>
                    <a:pt x="13" y="45"/>
                    <a:pt x="13" y="45"/>
                    <a:pt x="14" y="45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9" y="45"/>
                    <a:pt x="19" y="45"/>
                    <a:pt x="20" y="45"/>
                  </a:cubicBezTo>
                  <a:cubicBezTo>
                    <a:pt x="20" y="45"/>
                    <a:pt x="20" y="45"/>
                    <a:pt x="21" y="45"/>
                  </a:cubicBezTo>
                  <a:cubicBezTo>
                    <a:pt x="22" y="45"/>
                    <a:pt x="23" y="45"/>
                    <a:pt x="23" y="45"/>
                  </a:cubicBezTo>
                  <a:cubicBezTo>
                    <a:pt x="25" y="45"/>
                    <a:pt x="25" y="45"/>
                    <a:pt x="28" y="44"/>
                  </a:cubicBezTo>
                  <a:cubicBezTo>
                    <a:pt x="33" y="43"/>
                    <a:pt x="31" y="40"/>
                    <a:pt x="33" y="36"/>
                  </a:cubicBezTo>
                  <a:cubicBezTo>
                    <a:pt x="33" y="34"/>
                    <a:pt x="34" y="34"/>
                    <a:pt x="34" y="34"/>
                  </a:cubicBezTo>
                  <a:cubicBezTo>
                    <a:pt x="35" y="34"/>
                    <a:pt x="35" y="36"/>
                    <a:pt x="36" y="37"/>
                  </a:cubicBezTo>
                  <a:cubicBezTo>
                    <a:pt x="36" y="39"/>
                    <a:pt x="36" y="40"/>
                    <a:pt x="38" y="41"/>
                  </a:cubicBezTo>
                  <a:cubicBezTo>
                    <a:pt x="39" y="41"/>
                    <a:pt x="39" y="41"/>
                    <a:pt x="40" y="41"/>
                  </a:cubicBezTo>
                  <a:cubicBezTo>
                    <a:pt x="42" y="41"/>
                    <a:pt x="45" y="40"/>
                    <a:pt x="50" y="38"/>
                  </a:cubicBezTo>
                  <a:cubicBezTo>
                    <a:pt x="53" y="36"/>
                    <a:pt x="54" y="36"/>
                    <a:pt x="55" y="36"/>
                  </a:cubicBezTo>
                  <a:cubicBezTo>
                    <a:pt x="56" y="36"/>
                    <a:pt x="55" y="37"/>
                    <a:pt x="58" y="37"/>
                  </a:cubicBezTo>
                  <a:cubicBezTo>
                    <a:pt x="62" y="38"/>
                    <a:pt x="58" y="39"/>
                    <a:pt x="55" y="41"/>
                  </a:cubicBezTo>
                  <a:cubicBezTo>
                    <a:pt x="52" y="44"/>
                    <a:pt x="51" y="44"/>
                    <a:pt x="46" y="44"/>
                  </a:cubicBezTo>
                  <a:cubicBezTo>
                    <a:pt x="40" y="44"/>
                    <a:pt x="38" y="46"/>
                    <a:pt x="32" y="48"/>
                  </a:cubicBezTo>
                  <a:cubicBezTo>
                    <a:pt x="27" y="49"/>
                    <a:pt x="35" y="52"/>
                    <a:pt x="35" y="52"/>
                  </a:cubicBezTo>
                  <a:cubicBezTo>
                    <a:pt x="36" y="53"/>
                    <a:pt x="37" y="53"/>
                    <a:pt x="39" y="53"/>
                  </a:cubicBezTo>
                  <a:cubicBezTo>
                    <a:pt x="41" y="53"/>
                    <a:pt x="42" y="53"/>
                    <a:pt x="44" y="52"/>
                  </a:cubicBezTo>
                  <a:cubicBezTo>
                    <a:pt x="46" y="52"/>
                    <a:pt x="48" y="52"/>
                    <a:pt x="50" y="52"/>
                  </a:cubicBezTo>
                  <a:cubicBezTo>
                    <a:pt x="50" y="52"/>
                    <a:pt x="50" y="52"/>
                    <a:pt x="51" y="52"/>
                  </a:cubicBezTo>
                  <a:cubicBezTo>
                    <a:pt x="51" y="52"/>
                    <a:pt x="52" y="52"/>
                    <a:pt x="52" y="52"/>
                  </a:cubicBezTo>
                  <a:cubicBezTo>
                    <a:pt x="56" y="52"/>
                    <a:pt x="58" y="50"/>
                    <a:pt x="62" y="49"/>
                  </a:cubicBezTo>
                  <a:cubicBezTo>
                    <a:pt x="67" y="47"/>
                    <a:pt x="64" y="46"/>
                    <a:pt x="68" y="43"/>
                  </a:cubicBezTo>
                  <a:cubicBezTo>
                    <a:pt x="73" y="39"/>
                    <a:pt x="74" y="41"/>
                    <a:pt x="78" y="38"/>
                  </a:cubicBezTo>
                  <a:cubicBezTo>
                    <a:pt x="82" y="35"/>
                    <a:pt x="82" y="36"/>
                    <a:pt x="86" y="34"/>
                  </a:cubicBezTo>
                  <a:cubicBezTo>
                    <a:pt x="88" y="33"/>
                    <a:pt x="89" y="33"/>
                    <a:pt x="90" y="33"/>
                  </a:cubicBezTo>
                  <a:cubicBezTo>
                    <a:pt x="91" y="33"/>
                    <a:pt x="92" y="33"/>
                    <a:pt x="93" y="33"/>
                  </a:cubicBezTo>
                  <a:cubicBezTo>
                    <a:pt x="94" y="33"/>
                    <a:pt x="94" y="33"/>
                    <a:pt x="95" y="33"/>
                  </a:cubicBezTo>
                  <a:cubicBezTo>
                    <a:pt x="96" y="33"/>
                    <a:pt x="97" y="33"/>
                    <a:pt x="98" y="33"/>
                  </a:cubicBezTo>
                  <a:cubicBezTo>
                    <a:pt x="102" y="33"/>
                    <a:pt x="104" y="33"/>
                    <a:pt x="108" y="31"/>
                  </a:cubicBezTo>
                  <a:cubicBezTo>
                    <a:pt x="113" y="30"/>
                    <a:pt x="112" y="26"/>
                    <a:pt x="113" y="21"/>
                  </a:cubicBezTo>
                  <a:cubicBezTo>
                    <a:pt x="114" y="15"/>
                    <a:pt x="111" y="16"/>
                    <a:pt x="109" y="12"/>
                  </a:cubicBezTo>
                  <a:cubicBezTo>
                    <a:pt x="108" y="11"/>
                    <a:pt x="107" y="11"/>
                    <a:pt x="106" y="11"/>
                  </a:cubicBezTo>
                  <a:cubicBezTo>
                    <a:pt x="105" y="11"/>
                    <a:pt x="104" y="12"/>
                    <a:pt x="101" y="13"/>
                  </a:cubicBezTo>
                  <a:cubicBezTo>
                    <a:pt x="99" y="14"/>
                    <a:pt x="98" y="15"/>
                    <a:pt x="98" y="15"/>
                  </a:cubicBezTo>
                  <a:cubicBezTo>
                    <a:pt x="98" y="15"/>
                    <a:pt x="98" y="15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7" y="15"/>
                    <a:pt x="96" y="15"/>
                    <a:pt x="95" y="15"/>
                  </a:cubicBezTo>
                  <a:cubicBezTo>
                    <a:pt x="95" y="15"/>
                    <a:pt x="94" y="16"/>
                    <a:pt x="94" y="16"/>
                  </a:cubicBezTo>
                  <a:cubicBezTo>
                    <a:pt x="92" y="16"/>
                    <a:pt x="90" y="14"/>
                    <a:pt x="88" y="12"/>
                  </a:cubicBezTo>
                  <a:cubicBezTo>
                    <a:pt x="85" y="10"/>
                    <a:pt x="85" y="7"/>
                    <a:pt x="83" y="3"/>
                  </a:cubicBezTo>
                  <a:cubicBezTo>
                    <a:pt x="83" y="1"/>
                    <a:pt x="82" y="0"/>
                    <a:pt x="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1"/>
            <p:cNvSpPr>
              <a:spLocks/>
            </p:cNvSpPr>
            <p:nvPr/>
          </p:nvSpPr>
          <p:spPr bwMode="auto">
            <a:xfrm>
              <a:off x="958" y="751"/>
              <a:ext cx="187" cy="71"/>
            </a:xfrm>
            <a:custGeom>
              <a:avLst/>
              <a:gdLst>
                <a:gd name="T0" fmla="*/ 18 w 79"/>
                <a:gd name="T1" fmla="*/ 0 h 30"/>
                <a:gd name="T2" fmla="*/ 6 w 79"/>
                <a:gd name="T3" fmla="*/ 5 h 30"/>
                <a:gd name="T4" fmla="*/ 8 w 79"/>
                <a:gd name="T5" fmla="*/ 10 h 30"/>
                <a:gd name="T6" fmla="*/ 12 w 79"/>
                <a:gd name="T7" fmla="*/ 11 h 30"/>
                <a:gd name="T8" fmla="*/ 12 w 79"/>
                <a:gd name="T9" fmla="*/ 11 h 30"/>
                <a:gd name="T10" fmla="*/ 12 w 79"/>
                <a:gd name="T11" fmla="*/ 11 h 30"/>
                <a:gd name="T12" fmla="*/ 13 w 79"/>
                <a:gd name="T13" fmla="*/ 12 h 30"/>
                <a:gd name="T14" fmla="*/ 14 w 79"/>
                <a:gd name="T15" fmla="*/ 14 h 30"/>
                <a:gd name="T16" fmla="*/ 18 w 79"/>
                <a:gd name="T17" fmla="*/ 13 h 30"/>
                <a:gd name="T18" fmla="*/ 21 w 79"/>
                <a:gd name="T19" fmla="*/ 12 h 30"/>
                <a:gd name="T20" fmla="*/ 26 w 79"/>
                <a:gd name="T21" fmla="*/ 14 h 30"/>
                <a:gd name="T22" fmla="*/ 26 w 79"/>
                <a:gd name="T23" fmla="*/ 19 h 30"/>
                <a:gd name="T24" fmla="*/ 23 w 79"/>
                <a:gd name="T25" fmla="*/ 24 h 30"/>
                <a:gd name="T26" fmla="*/ 27 w 79"/>
                <a:gd name="T27" fmla="*/ 26 h 30"/>
                <a:gd name="T28" fmla="*/ 38 w 79"/>
                <a:gd name="T29" fmla="*/ 23 h 30"/>
                <a:gd name="T30" fmla="*/ 49 w 79"/>
                <a:gd name="T31" fmla="*/ 22 h 30"/>
                <a:gd name="T32" fmla="*/ 50 w 79"/>
                <a:gd name="T33" fmla="*/ 22 h 30"/>
                <a:gd name="T34" fmla="*/ 59 w 79"/>
                <a:gd name="T35" fmla="*/ 29 h 30"/>
                <a:gd name="T36" fmla="*/ 63 w 79"/>
                <a:gd name="T37" fmla="*/ 30 h 30"/>
                <a:gd name="T38" fmla="*/ 73 w 79"/>
                <a:gd name="T39" fmla="*/ 26 h 30"/>
                <a:gd name="T40" fmla="*/ 71 w 79"/>
                <a:gd name="T41" fmla="*/ 20 h 30"/>
                <a:gd name="T42" fmla="*/ 54 w 79"/>
                <a:gd name="T43" fmla="*/ 10 h 30"/>
                <a:gd name="T44" fmla="*/ 42 w 79"/>
                <a:gd name="T45" fmla="*/ 6 h 30"/>
                <a:gd name="T46" fmla="*/ 39 w 79"/>
                <a:gd name="T47" fmla="*/ 6 h 30"/>
                <a:gd name="T48" fmla="*/ 37 w 79"/>
                <a:gd name="T49" fmla="*/ 7 h 30"/>
                <a:gd name="T50" fmla="*/ 35 w 79"/>
                <a:gd name="T51" fmla="*/ 7 h 30"/>
                <a:gd name="T52" fmla="*/ 32 w 79"/>
                <a:gd name="T53" fmla="*/ 7 h 30"/>
                <a:gd name="T54" fmla="*/ 20 w 79"/>
                <a:gd name="T55" fmla="*/ 1 h 30"/>
                <a:gd name="T56" fmla="*/ 18 w 79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" h="30">
                  <a:moveTo>
                    <a:pt x="18" y="0"/>
                  </a:moveTo>
                  <a:cubicBezTo>
                    <a:pt x="14" y="0"/>
                    <a:pt x="11" y="3"/>
                    <a:pt x="6" y="5"/>
                  </a:cubicBezTo>
                  <a:cubicBezTo>
                    <a:pt x="0" y="8"/>
                    <a:pt x="5" y="9"/>
                    <a:pt x="8" y="10"/>
                  </a:cubicBezTo>
                  <a:cubicBezTo>
                    <a:pt x="10" y="11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2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5" y="14"/>
                    <a:pt x="17" y="13"/>
                    <a:pt x="18" y="13"/>
                  </a:cubicBezTo>
                  <a:cubicBezTo>
                    <a:pt x="20" y="12"/>
                    <a:pt x="21" y="12"/>
                    <a:pt x="21" y="12"/>
                  </a:cubicBezTo>
                  <a:cubicBezTo>
                    <a:pt x="22" y="12"/>
                    <a:pt x="23" y="12"/>
                    <a:pt x="26" y="14"/>
                  </a:cubicBezTo>
                  <a:cubicBezTo>
                    <a:pt x="31" y="18"/>
                    <a:pt x="26" y="19"/>
                    <a:pt x="26" y="19"/>
                  </a:cubicBezTo>
                  <a:cubicBezTo>
                    <a:pt x="21" y="20"/>
                    <a:pt x="20" y="20"/>
                    <a:pt x="23" y="24"/>
                  </a:cubicBezTo>
                  <a:cubicBezTo>
                    <a:pt x="24" y="25"/>
                    <a:pt x="25" y="26"/>
                    <a:pt x="27" y="26"/>
                  </a:cubicBezTo>
                  <a:cubicBezTo>
                    <a:pt x="29" y="26"/>
                    <a:pt x="33" y="23"/>
                    <a:pt x="38" y="23"/>
                  </a:cubicBezTo>
                  <a:cubicBezTo>
                    <a:pt x="45" y="22"/>
                    <a:pt x="43" y="22"/>
                    <a:pt x="49" y="22"/>
                  </a:cubicBezTo>
                  <a:cubicBezTo>
                    <a:pt x="49" y="22"/>
                    <a:pt x="49" y="22"/>
                    <a:pt x="50" y="22"/>
                  </a:cubicBezTo>
                  <a:cubicBezTo>
                    <a:pt x="55" y="22"/>
                    <a:pt x="53" y="25"/>
                    <a:pt x="59" y="29"/>
                  </a:cubicBezTo>
                  <a:cubicBezTo>
                    <a:pt x="61" y="30"/>
                    <a:pt x="62" y="30"/>
                    <a:pt x="63" y="30"/>
                  </a:cubicBezTo>
                  <a:cubicBezTo>
                    <a:pt x="66" y="30"/>
                    <a:pt x="68" y="28"/>
                    <a:pt x="73" y="26"/>
                  </a:cubicBezTo>
                  <a:cubicBezTo>
                    <a:pt x="79" y="23"/>
                    <a:pt x="73" y="22"/>
                    <a:pt x="71" y="20"/>
                  </a:cubicBezTo>
                  <a:cubicBezTo>
                    <a:pt x="69" y="17"/>
                    <a:pt x="59" y="13"/>
                    <a:pt x="54" y="10"/>
                  </a:cubicBezTo>
                  <a:cubicBezTo>
                    <a:pt x="49" y="6"/>
                    <a:pt x="50" y="7"/>
                    <a:pt x="42" y="6"/>
                  </a:cubicBezTo>
                  <a:cubicBezTo>
                    <a:pt x="41" y="6"/>
                    <a:pt x="40" y="6"/>
                    <a:pt x="39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6" y="7"/>
                    <a:pt x="36" y="7"/>
                    <a:pt x="35" y="7"/>
                  </a:cubicBezTo>
                  <a:cubicBezTo>
                    <a:pt x="35" y="7"/>
                    <a:pt x="34" y="7"/>
                    <a:pt x="32" y="7"/>
                  </a:cubicBezTo>
                  <a:cubicBezTo>
                    <a:pt x="25" y="5"/>
                    <a:pt x="25" y="3"/>
                    <a:pt x="20" y="1"/>
                  </a:cubicBezTo>
                  <a:cubicBezTo>
                    <a:pt x="19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2"/>
            <p:cNvSpPr>
              <a:spLocks/>
            </p:cNvSpPr>
            <p:nvPr/>
          </p:nvSpPr>
          <p:spPr bwMode="auto">
            <a:xfrm>
              <a:off x="1135" y="760"/>
              <a:ext cx="93" cy="43"/>
            </a:xfrm>
            <a:custGeom>
              <a:avLst/>
              <a:gdLst>
                <a:gd name="T0" fmla="*/ 12 w 39"/>
                <a:gd name="T1" fmla="*/ 0 h 18"/>
                <a:gd name="T2" fmla="*/ 5 w 39"/>
                <a:gd name="T3" fmla="*/ 2 h 18"/>
                <a:gd name="T4" fmla="*/ 5 w 39"/>
                <a:gd name="T5" fmla="*/ 9 h 18"/>
                <a:gd name="T6" fmla="*/ 12 w 39"/>
                <a:gd name="T7" fmla="*/ 15 h 18"/>
                <a:gd name="T8" fmla="*/ 18 w 39"/>
                <a:gd name="T9" fmla="*/ 18 h 18"/>
                <a:gd name="T10" fmla="*/ 19 w 39"/>
                <a:gd name="T11" fmla="*/ 18 h 18"/>
                <a:gd name="T12" fmla="*/ 35 w 39"/>
                <a:gd name="T13" fmla="*/ 12 h 18"/>
                <a:gd name="T14" fmla="*/ 35 w 39"/>
                <a:gd name="T15" fmla="*/ 4 h 18"/>
                <a:gd name="T16" fmla="*/ 32 w 39"/>
                <a:gd name="T17" fmla="*/ 2 h 18"/>
                <a:gd name="T18" fmla="*/ 25 w 39"/>
                <a:gd name="T19" fmla="*/ 4 h 18"/>
                <a:gd name="T20" fmla="*/ 22 w 39"/>
                <a:gd name="T21" fmla="*/ 4 h 18"/>
                <a:gd name="T22" fmla="*/ 17 w 39"/>
                <a:gd name="T23" fmla="*/ 1 h 18"/>
                <a:gd name="T24" fmla="*/ 12 w 39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8">
                  <a:moveTo>
                    <a:pt x="12" y="0"/>
                  </a:moveTo>
                  <a:cubicBezTo>
                    <a:pt x="10" y="0"/>
                    <a:pt x="8" y="1"/>
                    <a:pt x="5" y="2"/>
                  </a:cubicBezTo>
                  <a:cubicBezTo>
                    <a:pt x="0" y="3"/>
                    <a:pt x="3" y="6"/>
                    <a:pt x="5" y="9"/>
                  </a:cubicBezTo>
                  <a:cubicBezTo>
                    <a:pt x="7" y="12"/>
                    <a:pt x="9" y="11"/>
                    <a:pt x="12" y="15"/>
                  </a:cubicBezTo>
                  <a:cubicBezTo>
                    <a:pt x="14" y="18"/>
                    <a:pt x="17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4" y="18"/>
                    <a:pt x="30" y="16"/>
                    <a:pt x="35" y="12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4" y="3"/>
                    <a:pt x="33" y="2"/>
                    <a:pt x="32" y="2"/>
                  </a:cubicBezTo>
                  <a:cubicBezTo>
                    <a:pt x="31" y="2"/>
                    <a:pt x="29" y="3"/>
                    <a:pt x="25" y="4"/>
                  </a:cubicBezTo>
                  <a:cubicBezTo>
                    <a:pt x="24" y="4"/>
                    <a:pt x="23" y="4"/>
                    <a:pt x="22" y="4"/>
                  </a:cubicBezTo>
                  <a:cubicBezTo>
                    <a:pt x="21" y="4"/>
                    <a:pt x="21" y="3"/>
                    <a:pt x="17" y="1"/>
                  </a:cubicBezTo>
                  <a:cubicBezTo>
                    <a:pt x="15" y="0"/>
                    <a:pt x="13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3"/>
            <p:cNvSpPr>
              <a:spLocks/>
            </p:cNvSpPr>
            <p:nvPr/>
          </p:nvSpPr>
          <p:spPr bwMode="auto">
            <a:xfrm>
              <a:off x="1067" y="872"/>
              <a:ext cx="125" cy="78"/>
            </a:xfrm>
            <a:custGeom>
              <a:avLst/>
              <a:gdLst>
                <a:gd name="T0" fmla="*/ 42 w 53"/>
                <a:gd name="T1" fmla="*/ 0 h 33"/>
                <a:gd name="T2" fmla="*/ 34 w 53"/>
                <a:gd name="T3" fmla="*/ 1 h 33"/>
                <a:gd name="T4" fmla="*/ 25 w 53"/>
                <a:gd name="T5" fmla="*/ 3 h 33"/>
                <a:gd name="T6" fmla="*/ 21 w 53"/>
                <a:gd name="T7" fmla="*/ 3 h 33"/>
                <a:gd name="T8" fmla="*/ 17 w 53"/>
                <a:gd name="T9" fmla="*/ 2 h 33"/>
                <a:gd name="T10" fmla="*/ 16 w 53"/>
                <a:gd name="T11" fmla="*/ 8 h 33"/>
                <a:gd name="T12" fmla="*/ 23 w 53"/>
                <a:gd name="T13" fmla="*/ 11 h 33"/>
                <a:gd name="T14" fmla="*/ 23 w 53"/>
                <a:gd name="T15" fmla="*/ 16 h 33"/>
                <a:gd name="T16" fmla="*/ 22 w 53"/>
                <a:gd name="T17" fmla="*/ 17 h 33"/>
                <a:gd name="T18" fmla="*/ 15 w 53"/>
                <a:gd name="T19" fmla="*/ 14 h 33"/>
                <a:gd name="T20" fmla="*/ 8 w 53"/>
                <a:gd name="T21" fmla="*/ 8 h 33"/>
                <a:gd name="T22" fmla="*/ 6 w 53"/>
                <a:gd name="T23" fmla="*/ 7 h 33"/>
                <a:gd name="T24" fmla="*/ 3 w 53"/>
                <a:gd name="T25" fmla="*/ 13 h 33"/>
                <a:gd name="T26" fmla="*/ 9 w 53"/>
                <a:gd name="T27" fmla="*/ 17 h 33"/>
                <a:gd name="T28" fmla="*/ 12 w 53"/>
                <a:gd name="T29" fmla="*/ 21 h 33"/>
                <a:gd name="T30" fmla="*/ 11 w 53"/>
                <a:gd name="T31" fmla="*/ 22 h 33"/>
                <a:gd name="T32" fmla="*/ 6 w 53"/>
                <a:gd name="T33" fmla="*/ 21 h 33"/>
                <a:gd name="T34" fmla="*/ 5 w 53"/>
                <a:gd name="T35" fmla="*/ 21 h 33"/>
                <a:gd name="T36" fmla="*/ 0 w 53"/>
                <a:gd name="T37" fmla="*/ 26 h 33"/>
                <a:gd name="T38" fmla="*/ 2 w 53"/>
                <a:gd name="T39" fmla="*/ 28 h 33"/>
                <a:gd name="T40" fmla="*/ 10 w 53"/>
                <a:gd name="T41" fmla="*/ 26 h 33"/>
                <a:gd name="T42" fmla="*/ 14 w 53"/>
                <a:gd name="T43" fmla="*/ 25 h 33"/>
                <a:gd name="T44" fmla="*/ 15 w 53"/>
                <a:gd name="T45" fmla="*/ 25 h 33"/>
                <a:gd name="T46" fmla="*/ 17 w 53"/>
                <a:gd name="T47" fmla="*/ 25 h 33"/>
                <a:gd name="T48" fmla="*/ 23 w 53"/>
                <a:gd name="T49" fmla="*/ 20 h 33"/>
                <a:gd name="T50" fmla="*/ 25 w 53"/>
                <a:gd name="T51" fmla="*/ 18 h 33"/>
                <a:gd name="T52" fmla="*/ 28 w 53"/>
                <a:gd name="T53" fmla="*/ 22 h 33"/>
                <a:gd name="T54" fmla="*/ 23 w 53"/>
                <a:gd name="T55" fmla="*/ 29 h 33"/>
                <a:gd name="T56" fmla="*/ 29 w 53"/>
                <a:gd name="T57" fmla="*/ 33 h 33"/>
                <a:gd name="T58" fmla="*/ 31 w 53"/>
                <a:gd name="T59" fmla="*/ 33 h 33"/>
                <a:gd name="T60" fmla="*/ 41 w 53"/>
                <a:gd name="T61" fmla="*/ 30 h 33"/>
                <a:gd name="T62" fmla="*/ 46 w 53"/>
                <a:gd name="T63" fmla="*/ 22 h 33"/>
                <a:gd name="T64" fmla="*/ 50 w 53"/>
                <a:gd name="T65" fmla="*/ 12 h 33"/>
                <a:gd name="T66" fmla="*/ 46 w 53"/>
                <a:gd name="T67" fmla="*/ 3 h 33"/>
                <a:gd name="T68" fmla="*/ 42 w 53"/>
                <a:gd name="T6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33">
                  <a:moveTo>
                    <a:pt x="42" y="0"/>
                  </a:moveTo>
                  <a:cubicBezTo>
                    <a:pt x="40" y="0"/>
                    <a:pt x="38" y="1"/>
                    <a:pt x="34" y="1"/>
                  </a:cubicBezTo>
                  <a:cubicBezTo>
                    <a:pt x="27" y="1"/>
                    <a:pt x="29" y="3"/>
                    <a:pt x="25" y="3"/>
                  </a:cubicBezTo>
                  <a:cubicBezTo>
                    <a:pt x="24" y="3"/>
                    <a:pt x="23" y="3"/>
                    <a:pt x="21" y="3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4" y="2"/>
                    <a:pt x="17" y="5"/>
                    <a:pt x="16" y="8"/>
                  </a:cubicBezTo>
                  <a:cubicBezTo>
                    <a:pt x="15" y="12"/>
                    <a:pt x="19" y="10"/>
                    <a:pt x="23" y="11"/>
                  </a:cubicBezTo>
                  <a:cubicBezTo>
                    <a:pt x="28" y="13"/>
                    <a:pt x="24" y="14"/>
                    <a:pt x="23" y="16"/>
                  </a:cubicBezTo>
                  <a:cubicBezTo>
                    <a:pt x="23" y="16"/>
                    <a:pt x="22" y="17"/>
                    <a:pt x="22" y="17"/>
                  </a:cubicBezTo>
                  <a:cubicBezTo>
                    <a:pt x="21" y="17"/>
                    <a:pt x="19" y="15"/>
                    <a:pt x="15" y="14"/>
                  </a:cubicBezTo>
                  <a:cubicBezTo>
                    <a:pt x="11" y="12"/>
                    <a:pt x="13" y="10"/>
                    <a:pt x="8" y="8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4" y="7"/>
                    <a:pt x="4" y="10"/>
                    <a:pt x="3" y="13"/>
                  </a:cubicBezTo>
                  <a:cubicBezTo>
                    <a:pt x="1" y="17"/>
                    <a:pt x="5" y="15"/>
                    <a:pt x="9" y="17"/>
                  </a:cubicBezTo>
                  <a:cubicBezTo>
                    <a:pt x="14" y="19"/>
                    <a:pt x="13" y="20"/>
                    <a:pt x="12" y="21"/>
                  </a:cubicBezTo>
                  <a:cubicBezTo>
                    <a:pt x="12" y="21"/>
                    <a:pt x="12" y="22"/>
                    <a:pt x="11" y="22"/>
                  </a:cubicBezTo>
                  <a:cubicBezTo>
                    <a:pt x="11" y="22"/>
                    <a:pt x="9" y="21"/>
                    <a:pt x="6" y="21"/>
                  </a:cubicBezTo>
                  <a:cubicBezTo>
                    <a:pt x="6" y="21"/>
                    <a:pt x="6" y="21"/>
                    <a:pt x="5" y="21"/>
                  </a:cubicBezTo>
                  <a:cubicBezTo>
                    <a:pt x="2" y="21"/>
                    <a:pt x="1" y="23"/>
                    <a:pt x="0" y="26"/>
                  </a:cubicBezTo>
                  <a:cubicBezTo>
                    <a:pt x="0" y="28"/>
                    <a:pt x="1" y="28"/>
                    <a:pt x="2" y="28"/>
                  </a:cubicBezTo>
                  <a:cubicBezTo>
                    <a:pt x="4" y="28"/>
                    <a:pt x="8" y="27"/>
                    <a:pt x="10" y="26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6" y="25"/>
                    <a:pt x="17" y="25"/>
                  </a:cubicBezTo>
                  <a:cubicBezTo>
                    <a:pt x="20" y="25"/>
                    <a:pt x="20" y="23"/>
                    <a:pt x="23" y="20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6" y="18"/>
                    <a:pt x="27" y="20"/>
                    <a:pt x="28" y="22"/>
                  </a:cubicBezTo>
                  <a:cubicBezTo>
                    <a:pt x="29" y="24"/>
                    <a:pt x="24" y="25"/>
                    <a:pt x="23" y="29"/>
                  </a:cubicBezTo>
                  <a:cubicBezTo>
                    <a:pt x="21" y="33"/>
                    <a:pt x="26" y="33"/>
                    <a:pt x="29" y="33"/>
                  </a:cubicBezTo>
                  <a:cubicBezTo>
                    <a:pt x="30" y="33"/>
                    <a:pt x="30" y="33"/>
                    <a:pt x="31" y="33"/>
                  </a:cubicBezTo>
                  <a:cubicBezTo>
                    <a:pt x="34" y="33"/>
                    <a:pt x="38" y="32"/>
                    <a:pt x="41" y="30"/>
                  </a:cubicBezTo>
                  <a:cubicBezTo>
                    <a:pt x="46" y="29"/>
                    <a:pt x="46" y="25"/>
                    <a:pt x="46" y="22"/>
                  </a:cubicBezTo>
                  <a:cubicBezTo>
                    <a:pt x="46" y="19"/>
                    <a:pt x="46" y="17"/>
                    <a:pt x="50" y="12"/>
                  </a:cubicBezTo>
                  <a:cubicBezTo>
                    <a:pt x="53" y="7"/>
                    <a:pt x="49" y="7"/>
                    <a:pt x="46" y="3"/>
                  </a:cubicBezTo>
                  <a:cubicBezTo>
                    <a:pt x="45" y="0"/>
                    <a:pt x="44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4"/>
            <p:cNvSpPr>
              <a:spLocks/>
            </p:cNvSpPr>
            <p:nvPr/>
          </p:nvSpPr>
          <p:spPr bwMode="auto">
            <a:xfrm>
              <a:off x="1209" y="900"/>
              <a:ext cx="78" cy="50"/>
            </a:xfrm>
            <a:custGeom>
              <a:avLst/>
              <a:gdLst>
                <a:gd name="T0" fmla="*/ 18 w 33"/>
                <a:gd name="T1" fmla="*/ 0 h 21"/>
                <a:gd name="T2" fmla="*/ 12 w 33"/>
                <a:gd name="T3" fmla="*/ 3 h 21"/>
                <a:gd name="T4" fmla="*/ 4 w 33"/>
                <a:gd name="T5" fmla="*/ 10 h 21"/>
                <a:gd name="T6" fmla="*/ 6 w 33"/>
                <a:gd name="T7" fmla="*/ 17 h 21"/>
                <a:gd name="T8" fmla="*/ 19 w 33"/>
                <a:gd name="T9" fmla="*/ 20 h 21"/>
                <a:gd name="T10" fmla="*/ 21 w 33"/>
                <a:gd name="T11" fmla="*/ 21 h 21"/>
                <a:gd name="T12" fmla="*/ 30 w 33"/>
                <a:gd name="T13" fmla="*/ 17 h 21"/>
                <a:gd name="T14" fmla="*/ 32 w 33"/>
                <a:gd name="T15" fmla="*/ 9 h 21"/>
                <a:gd name="T16" fmla="*/ 22 w 33"/>
                <a:gd name="T17" fmla="*/ 1 h 21"/>
                <a:gd name="T18" fmla="*/ 18 w 33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1">
                  <a:moveTo>
                    <a:pt x="18" y="0"/>
                  </a:moveTo>
                  <a:cubicBezTo>
                    <a:pt x="16" y="0"/>
                    <a:pt x="15" y="3"/>
                    <a:pt x="12" y="3"/>
                  </a:cubicBezTo>
                  <a:cubicBezTo>
                    <a:pt x="6" y="4"/>
                    <a:pt x="7" y="7"/>
                    <a:pt x="4" y="10"/>
                  </a:cubicBezTo>
                  <a:cubicBezTo>
                    <a:pt x="0" y="14"/>
                    <a:pt x="6" y="17"/>
                    <a:pt x="6" y="17"/>
                  </a:cubicBezTo>
                  <a:cubicBezTo>
                    <a:pt x="9" y="21"/>
                    <a:pt x="14" y="20"/>
                    <a:pt x="19" y="20"/>
                  </a:cubicBezTo>
                  <a:cubicBezTo>
                    <a:pt x="20" y="21"/>
                    <a:pt x="20" y="21"/>
                    <a:pt x="21" y="21"/>
                  </a:cubicBezTo>
                  <a:cubicBezTo>
                    <a:pt x="24" y="21"/>
                    <a:pt x="27" y="19"/>
                    <a:pt x="30" y="17"/>
                  </a:cubicBezTo>
                  <a:cubicBezTo>
                    <a:pt x="33" y="16"/>
                    <a:pt x="32" y="14"/>
                    <a:pt x="32" y="9"/>
                  </a:cubicBezTo>
                  <a:cubicBezTo>
                    <a:pt x="32" y="4"/>
                    <a:pt x="28" y="5"/>
                    <a:pt x="22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5"/>
            <p:cNvSpPr>
              <a:spLocks/>
            </p:cNvSpPr>
            <p:nvPr/>
          </p:nvSpPr>
          <p:spPr bwMode="auto">
            <a:xfrm>
              <a:off x="1185" y="841"/>
              <a:ext cx="428" cy="94"/>
            </a:xfrm>
            <a:custGeom>
              <a:avLst/>
              <a:gdLst>
                <a:gd name="T0" fmla="*/ 28 w 181"/>
                <a:gd name="T1" fmla="*/ 0 h 40"/>
                <a:gd name="T2" fmla="*/ 25 w 181"/>
                <a:gd name="T3" fmla="*/ 1 h 40"/>
                <a:gd name="T4" fmla="*/ 22 w 181"/>
                <a:gd name="T5" fmla="*/ 1 h 40"/>
                <a:gd name="T6" fmla="*/ 21 w 181"/>
                <a:gd name="T7" fmla="*/ 1 h 40"/>
                <a:gd name="T8" fmla="*/ 14 w 181"/>
                <a:gd name="T9" fmla="*/ 1 h 40"/>
                <a:gd name="T10" fmla="*/ 10 w 181"/>
                <a:gd name="T11" fmla="*/ 1 h 40"/>
                <a:gd name="T12" fmla="*/ 5 w 181"/>
                <a:gd name="T13" fmla="*/ 8 h 40"/>
                <a:gd name="T14" fmla="*/ 13 w 181"/>
                <a:gd name="T15" fmla="*/ 11 h 40"/>
                <a:gd name="T16" fmla="*/ 16 w 181"/>
                <a:gd name="T17" fmla="*/ 14 h 40"/>
                <a:gd name="T18" fmla="*/ 20 w 181"/>
                <a:gd name="T19" fmla="*/ 15 h 40"/>
                <a:gd name="T20" fmla="*/ 35 w 181"/>
                <a:gd name="T21" fmla="*/ 12 h 40"/>
                <a:gd name="T22" fmla="*/ 37 w 181"/>
                <a:gd name="T23" fmla="*/ 12 h 40"/>
                <a:gd name="T24" fmla="*/ 52 w 181"/>
                <a:gd name="T25" fmla="*/ 22 h 40"/>
                <a:gd name="T26" fmla="*/ 53 w 181"/>
                <a:gd name="T27" fmla="*/ 33 h 40"/>
                <a:gd name="T28" fmla="*/ 66 w 181"/>
                <a:gd name="T29" fmla="*/ 40 h 40"/>
                <a:gd name="T30" fmla="*/ 67 w 181"/>
                <a:gd name="T31" fmla="*/ 40 h 40"/>
                <a:gd name="T32" fmla="*/ 91 w 181"/>
                <a:gd name="T33" fmla="*/ 34 h 40"/>
                <a:gd name="T34" fmla="*/ 92 w 181"/>
                <a:gd name="T35" fmla="*/ 34 h 40"/>
                <a:gd name="T36" fmla="*/ 106 w 181"/>
                <a:gd name="T37" fmla="*/ 37 h 40"/>
                <a:gd name="T38" fmla="*/ 109 w 181"/>
                <a:gd name="T39" fmla="*/ 37 h 40"/>
                <a:gd name="T40" fmla="*/ 125 w 181"/>
                <a:gd name="T41" fmla="*/ 34 h 40"/>
                <a:gd name="T42" fmla="*/ 141 w 181"/>
                <a:gd name="T43" fmla="*/ 27 h 40"/>
                <a:gd name="T44" fmla="*/ 145 w 181"/>
                <a:gd name="T45" fmla="*/ 25 h 40"/>
                <a:gd name="T46" fmla="*/ 156 w 181"/>
                <a:gd name="T47" fmla="*/ 28 h 40"/>
                <a:gd name="T48" fmla="*/ 161 w 181"/>
                <a:gd name="T49" fmla="*/ 28 h 40"/>
                <a:gd name="T50" fmla="*/ 174 w 181"/>
                <a:gd name="T51" fmla="*/ 20 h 40"/>
                <a:gd name="T52" fmla="*/ 171 w 181"/>
                <a:gd name="T53" fmla="*/ 9 h 40"/>
                <a:gd name="T54" fmla="*/ 159 w 181"/>
                <a:gd name="T55" fmla="*/ 3 h 40"/>
                <a:gd name="T56" fmla="*/ 154 w 181"/>
                <a:gd name="T57" fmla="*/ 2 h 40"/>
                <a:gd name="T58" fmla="*/ 142 w 181"/>
                <a:gd name="T59" fmla="*/ 4 h 40"/>
                <a:gd name="T60" fmla="*/ 132 w 181"/>
                <a:gd name="T61" fmla="*/ 6 h 40"/>
                <a:gd name="T62" fmla="*/ 131 w 181"/>
                <a:gd name="T63" fmla="*/ 6 h 40"/>
                <a:gd name="T64" fmla="*/ 131 w 181"/>
                <a:gd name="T65" fmla="*/ 6 h 40"/>
                <a:gd name="T66" fmla="*/ 112 w 181"/>
                <a:gd name="T67" fmla="*/ 16 h 40"/>
                <a:gd name="T68" fmla="*/ 108 w 181"/>
                <a:gd name="T69" fmla="*/ 19 h 40"/>
                <a:gd name="T70" fmla="*/ 105 w 181"/>
                <a:gd name="T71" fmla="*/ 18 h 40"/>
                <a:gd name="T72" fmla="*/ 99 w 181"/>
                <a:gd name="T73" fmla="*/ 17 h 40"/>
                <a:gd name="T74" fmla="*/ 94 w 181"/>
                <a:gd name="T75" fmla="*/ 18 h 40"/>
                <a:gd name="T76" fmla="*/ 90 w 181"/>
                <a:gd name="T77" fmla="*/ 19 h 40"/>
                <a:gd name="T78" fmla="*/ 80 w 181"/>
                <a:gd name="T79" fmla="*/ 15 h 40"/>
                <a:gd name="T80" fmla="*/ 78 w 181"/>
                <a:gd name="T81" fmla="*/ 7 h 40"/>
                <a:gd name="T82" fmla="*/ 73 w 181"/>
                <a:gd name="T83" fmla="*/ 3 h 40"/>
                <a:gd name="T84" fmla="*/ 70 w 181"/>
                <a:gd name="T85" fmla="*/ 3 h 40"/>
                <a:gd name="T86" fmla="*/ 69 w 181"/>
                <a:gd name="T87" fmla="*/ 3 h 40"/>
                <a:gd name="T88" fmla="*/ 67 w 181"/>
                <a:gd name="T89" fmla="*/ 3 h 40"/>
                <a:gd name="T90" fmla="*/ 64 w 181"/>
                <a:gd name="T91" fmla="*/ 2 h 40"/>
                <a:gd name="T92" fmla="*/ 57 w 181"/>
                <a:gd name="T93" fmla="*/ 0 h 40"/>
                <a:gd name="T94" fmla="*/ 50 w 181"/>
                <a:gd name="T95" fmla="*/ 1 h 40"/>
                <a:gd name="T96" fmla="*/ 42 w 181"/>
                <a:gd name="T97" fmla="*/ 6 h 40"/>
                <a:gd name="T98" fmla="*/ 39 w 181"/>
                <a:gd name="T99" fmla="*/ 7 h 40"/>
                <a:gd name="T100" fmla="*/ 32 w 181"/>
                <a:gd name="T101" fmla="*/ 1 h 40"/>
                <a:gd name="T102" fmla="*/ 28 w 181"/>
                <a:gd name="T10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1" h="40">
                  <a:moveTo>
                    <a:pt x="28" y="0"/>
                  </a:move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6" y="1"/>
                    <a:pt x="17" y="1"/>
                    <a:pt x="14" y="1"/>
                  </a:cubicBezTo>
                  <a:cubicBezTo>
                    <a:pt x="13" y="1"/>
                    <a:pt x="12" y="1"/>
                    <a:pt x="10" y="1"/>
                  </a:cubicBezTo>
                  <a:cubicBezTo>
                    <a:pt x="0" y="1"/>
                    <a:pt x="6" y="4"/>
                    <a:pt x="5" y="8"/>
                  </a:cubicBezTo>
                  <a:cubicBezTo>
                    <a:pt x="4" y="12"/>
                    <a:pt x="8" y="10"/>
                    <a:pt x="13" y="11"/>
                  </a:cubicBezTo>
                  <a:cubicBezTo>
                    <a:pt x="18" y="12"/>
                    <a:pt x="16" y="14"/>
                    <a:pt x="16" y="14"/>
                  </a:cubicBezTo>
                  <a:cubicBezTo>
                    <a:pt x="17" y="14"/>
                    <a:pt x="18" y="15"/>
                    <a:pt x="20" y="15"/>
                  </a:cubicBezTo>
                  <a:cubicBezTo>
                    <a:pt x="24" y="15"/>
                    <a:pt x="30" y="12"/>
                    <a:pt x="35" y="12"/>
                  </a:cubicBezTo>
                  <a:cubicBezTo>
                    <a:pt x="35" y="12"/>
                    <a:pt x="36" y="12"/>
                    <a:pt x="37" y="12"/>
                  </a:cubicBezTo>
                  <a:cubicBezTo>
                    <a:pt x="43" y="12"/>
                    <a:pt x="48" y="16"/>
                    <a:pt x="52" y="22"/>
                  </a:cubicBezTo>
                  <a:cubicBezTo>
                    <a:pt x="57" y="28"/>
                    <a:pt x="52" y="26"/>
                    <a:pt x="53" y="33"/>
                  </a:cubicBezTo>
                  <a:cubicBezTo>
                    <a:pt x="55" y="40"/>
                    <a:pt x="62" y="39"/>
                    <a:pt x="66" y="40"/>
                  </a:cubicBezTo>
                  <a:cubicBezTo>
                    <a:pt x="66" y="40"/>
                    <a:pt x="67" y="40"/>
                    <a:pt x="67" y="40"/>
                  </a:cubicBezTo>
                  <a:cubicBezTo>
                    <a:pt x="72" y="40"/>
                    <a:pt x="88" y="35"/>
                    <a:pt x="91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4"/>
                    <a:pt x="100" y="36"/>
                    <a:pt x="106" y="37"/>
                  </a:cubicBezTo>
                  <a:cubicBezTo>
                    <a:pt x="107" y="37"/>
                    <a:pt x="108" y="37"/>
                    <a:pt x="109" y="37"/>
                  </a:cubicBezTo>
                  <a:cubicBezTo>
                    <a:pt x="114" y="37"/>
                    <a:pt x="117" y="35"/>
                    <a:pt x="125" y="34"/>
                  </a:cubicBezTo>
                  <a:cubicBezTo>
                    <a:pt x="134" y="33"/>
                    <a:pt x="134" y="31"/>
                    <a:pt x="141" y="27"/>
                  </a:cubicBezTo>
                  <a:cubicBezTo>
                    <a:pt x="143" y="25"/>
                    <a:pt x="144" y="25"/>
                    <a:pt x="145" y="25"/>
                  </a:cubicBezTo>
                  <a:cubicBezTo>
                    <a:pt x="148" y="25"/>
                    <a:pt x="149" y="27"/>
                    <a:pt x="156" y="28"/>
                  </a:cubicBezTo>
                  <a:cubicBezTo>
                    <a:pt x="158" y="28"/>
                    <a:pt x="160" y="28"/>
                    <a:pt x="161" y="28"/>
                  </a:cubicBezTo>
                  <a:cubicBezTo>
                    <a:pt x="168" y="28"/>
                    <a:pt x="169" y="25"/>
                    <a:pt x="174" y="20"/>
                  </a:cubicBezTo>
                  <a:cubicBezTo>
                    <a:pt x="181" y="15"/>
                    <a:pt x="173" y="15"/>
                    <a:pt x="171" y="9"/>
                  </a:cubicBezTo>
                  <a:cubicBezTo>
                    <a:pt x="169" y="2"/>
                    <a:pt x="164" y="6"/>
                    <a:pt x="159" y="3"/>
                  </a:cubicBezTo>
                  <a:cubicBezTo>
                    <a:pt x="158" y="2"/>
                    <a:pt x="156" y="2"/>
                    <a:pt x="154" y="2"/>
                  </a:cubicBezTo>
                  <a:cubicBezTo>
                    <a:pt x="151" y="2"/>
                    <a:pt x="147" y="3"/>
                    <a:pt x="142" y="4"/>
                  </a:cubicBezTo>
                  <a:cubicBezTo>
                    <a:pt x="134" y="5"/>
                    <a:pt x="135" y="6"/>
                    <a:pt x="132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27" y="6"/>
                    <a:pt x="117" y="12"/>
                    <a:pt x="112" y="16"/>
                  </a:cubicBezTo>
                  <a:cubicBezTo>
                    <a:pt x="109" y="18"/>
                    <a:pt x="109" y="19"/>
                    <a:pt x="108" y="19"/>
                  </a:cubicBezTo>
                  <a:cubicBezTo>
                    <a:pt x="108" y="19"/>
                    <a:pt x="107" y="18"/>
                    <a:pt x="105" y="18"/>
                  </a:cubicBezTo>
                  <a:cubicBezTo>
                    <a:pt x="102" y="17"/>
                    <a:pt x="101" y="17"/>
                    <a:pt x="99" y="17"/>
                  </a:cubicBezTo>
                  <a:cubicBezTo>
                    <a:pt x="98" y="17"/>
                    <a:pt x="96" y="17"/>
                    <a:pt x="94" y="18"/>
                  </a:cubicBezTo>
                  <a:cubicBezTo>
                    <a:pt x="92" y="18"/>
                    <a:pt x="91" y="19"/>
                    <a:pt x="90" y="19"/>
                  </a:cubicBezTo>
                  <a:cubicBezTo>
                    <a:pt x="86" y="19"/>
                    <a:pt x="84" y="15"/>
                    <a:pt x="80" y="15"/>
                  </a:cubicBezTo>
                  <a:cubicBezTo>
                    <a:pt x="76" y="14"/>
                    <a:pt x="76" y="11"/>
                    <a:pt x="78" y="7"/>
                  </a:cubicBezTo>
                  <a:cubicBezTo>
                    <a:pt x="80" y="3"/>
                    <a:pt x="77" y="5"/>
                    <a:pt x="73" y="3"/>
                  </a:cubicBezTo>
                  <a:cubicBezTo>
                    <a:pt x="72" y="3"/>
                    <a:pt x="71" y="3"/>
                    <a:pt x="70" y="3"/>
                  </a:cubicBezTo>
                  <a:cubicBezTo>
                    <a:pt x="70" y="3"/>
                    <a:pt x="69" y="3"/>
                    <a:pt x="69" y="3"/>
                  </a:cubicBezTo>
                  <a:cubicBezTo>
                    <a:pt x="68" y="3"/>
                    <a:pt x="68" y="3"/>
                    <a:pt x="67" y="3"/>
                  </a:cubicBezTo>
                  <a:cubicBezTo>
                    <a:pt x="66" y="3"/>
                    <a:pt x="65" y="3"/>
                    <a:pt x="64" y="2"/>
                  </a:cubicBezTo>
                  <a:cubicBezTo>
                    <a:pt x="62" y="1"/>
                    <a:pt x="60" y="0"/>
                    <a:pt x="57" y="0"/>
                  </a:cubicBezTo>
                  <a:cubicBezTo>
                    <a:pt x="55" y="0"/>
                    <a:pt x="53" y="0"/>
                    <a:pt x="50" y="1"/>
                  </a:cubicBezTo>
                  <a:cubicBezTo>
                    <a:pt x="41" y="3"/>
                    <a:pt x="47" y="3"/>
                    <a:pt x="42" y="6"/>
                  </a:cubicBezTo>
                  <a:cubicBezTo>
                    <a:pt x="40" y="6"/>
                    <a:pt x="39" y="7"/>
                    <a:pt x="39" y="7"/>
                  </a:cubicBezTo>
                  <a:cubicBezTo>
                    <a:pt x="37" y="7"/>
                    <a:pt x="37" y="5"/>
                    <a:pt x="32" y="1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6"/>
            <p:cNvSpPr>
              <a:spLocks/>
            </p:cNvSpPr>
            <p:nvPr/>
          </p:nvSpPr>
          <p:spPr bwMode="auto">
            <a:xfrm>
              <a:off x="1072" y="990"/>
              <a:ext cx="163" cy="118"/>
            </a:xfrm>
            <a:custGeom>
              <a:avLst/>
              <a:gdLst>
                <a:gd name="T0" fmla="*/ 54 w 69"/>
                <a:gd name="T1" fmla="*/ 0 h 50"/>
                <a:gd name="T2" fmla="*/ 51 w 69"/>
                <a:gd name="T3" fmla="*/ 1 h 50"/>
                <a:gd name="T4" fmla="*/ 46 w 69"/>
                <a:gd name="T5" fmla="*/ 4 h 50"/>
                <a:gd name="T6" fmla="*/ 40 w 69"/>
                <a:gd name="T7" fmla="*/ 6 h 50"/>
                <a:gd name="T8" fmla="*/ 37 w 69"/>
                <a:gd name="T9" fmla="*/ 5 h 50"/>
                <a:gd name="T10" fmla="*/ 29 w 69"/>
                <a:gd name="T11" fmla="*/ 2 h 50"/>
                <a:gd name="T12" fmla="*/ 27 w 69"/>
                <a:gd name="T13" fmla="*/ 3 h 50"/>
                <a:gd name="T14" fmla="*/ 18 w 69"/>
                <a:gd name="T15" fmla="*/ 9 h 50"/>
                <a:gd name="T16" fmla="*/ 19 w 69"/>
                <a:gd name="T17" fmla="*/ 18 h 50"/>
                <a:gd name="T18" fmla="*/ 29 w 69"/>
                <a:gd name="T19" fmla="*/ 25 h 50"/>
                <a:gd name="T20" fmla="*/ 26 w 69"/>
                <a:gd name="T21" fmla="*/ 29 h 50"/>
                <a:gd name="T22" fmla="*/ 21 w 69"/>
                <a:gd name="T23" fmla="*/ 28 h 50"/>
                <a:gd name="T24" fmla="*/ 10 w 69"/>
                <a:gd name="T25" fmla="*/ 22 h 50"/>
                <a:gd name="T26" fmla="*/ 8 w 69"/>
                <a:gd name="T27" fmla="*/ 23 h 50"/>
                <a:gd name="T28" fmla="*/ 7 w 69"/>
                <a:gd name="T29" fmla="*/ 33 h 50"/>
                <a:gd name="T30" fmla="*/ 22 w 69"/>
                <a:gd name="T31" fmla="*/ 37 h 50"/>
                <a:gd name="T32" fmla="*/ 35 w 69"/>
                <a:gd name="T33" fmla="*/ 41 h 50"/>
                <a:gd name="T34" fmla="*/ 44 w 69"/>
                <a:gd name="T35" fmla="*/ 49 h 50"/>
                <a:gd name="T36" fmla="*/ 47 w 69"/>
                <a:gd name="T37" fmla="*/ 50 h 50"/>
                <a:gd name="T38" fmla="*/ 50 w 69"/>
                <a:gd name="T39" fmla="*/ 49 h 50"/>
                <a:gd name="T40" fmla="*/ 55 w 69"/>
                <a:gd name="T41" fmla="*/ 44 h 50"/>
                <a:gd name="T42" fmla="*/ 56 w 69"/>
                <a:gd name="T43" fmla="*/ 44 h 50"/>
                <a:gd name="T44" fmla="*/ 58 w 69"/>
                <a:gd name="T45" fmla="*/ 44 h 50"/>
                <a:gd name="T46" fmla="*/ 59 w 69"/>
                <a:gd name="T47" fmla="*/ 45 h 50"/>
                <a:gd name="T48" fmla="*/ 62 w 69"/>
                <a:gd name="T49" fmla="*/ 43 h 50"/>
                <a:gd name="T50" fmla="*/ 68 w 69"/>
                <a:gd name="T51" fmla="*/ 36 h 50"/>
                <a:gd name="T52" fmla="*/ 67 w 69"/>
                <a:gd name="T53" fmla="*/ 28 h 50"/>
                <a:gd name="T54" fmla="*/ 64 w 69"/>
                <a:gd name="T55" fmla="*/ 22 h 50"/>
                <a:gd name="T56" fmla="*/ 55 w 69"/>
                <a:gd name="T57" fmla="*/ 18 h 50"/>
                <a:gd name="T58" fmla="*/ 54 w 69"/>
                <a:gd name="T59" fmla="*/ 11 h 50"/>
                <a:gd name="T60" fmla="*/ 60 w 69"/>
                <a:gd name="T61" fmla="*/ 4 h 50"/>
                <a:gd name="T62" fmla="*/ 54 w 69"/>
                <a:gd name="T6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50">
                  <a:moveTo>
                    <a:pt x="54" y="0"/>
                  </a:moveTo>
                  <a:cubicBezTo>
                    <a:pt x="53" y="0"/>
                    <a:pt x="52" y="1"/>
                    <a:pt x="51" y="1"/>
                  </a:cubicBezTo>
                  <a:cubicBezTo>
                    <a:pt x="46" y="4"/>
                    <a:pt x="49" y="3"/>
                    <a:pt x="46" y="4"/>
                  </a:cubicBezTo>
                  <a:cubicBezTo>
                    <a:pt x="43" y="5"/>
                    <a:pt x="42" y="6"/>
                    <a:pt x="40" y="6"/>
                  </a:cubicBezTo>
                  <a:cubicBezTo>
                    <a:pt x="39" y="6"/>
                    <a:pt x="38" y="6"/>
                    <a:pt x="37" y="5"/>
                  </a:cubicBezTo>
                  <a:cubicBezTo>
                    <a:pt x="33" y="4"/>
                    <a:pt x="31" y="2"/>
                    <a:pt x="29" y="2"/>
                  </a:cubicBezTo>
                  <a:cubicBezTo>
                    <a:pt x="28" y="2"/>
                    <a:pt x="28" y="2"/>
                    <a:pt x="27" y="3"/>
                  </a:cubicBezTo>
                  <a:cubicBezTo>
                    <a:pt x="23" y="6"/>
                    <a:pt x="20" y="5"/>
                    <a:pt x="18" y="9"/>
                  </a:cubicBezTo>
                  <a:cubicBezTo>
                    <a:pt x="16" y="13"/>
                    <a:pt x="11" y="15"/>
                    <a:pt x="19" y="18"/>
                  </a:cubicBezTo>
                  <a:cubicBezTo>
                    <a:pt x="27" y="21"/>
                    <a:pt x="31" y="21"/>
                    <a:pt x="29" y="25"/>
                  </a:cubicBezTo>
                  <a:cubicBezTo>
                    <a:pt x="27" y="27"/>
                    <a:pt x="28" y="29"/>
                    <a:pt x="26" y="29"/>
                  </a:cubicBezTo>
                  <a:cubicBezTo>
                    <a:pt x="25" y="29"/>
                    <a:pt x="23" y="29"/>
                    <a:pt x="21" y="28"/>
                  </a:cubicBezTo>
                  <a:cubicBezTo>
                    <a:pt x="15" y="25"/>
                    <a:pt x="12" y="22"/>
                    <a:pt x="10" y="22"/>
                  </a:cubicBezTo>
                  <a:cubicBezTo>
                    <a:pt x="9" y="22"/>
                    <a:pt x="8" y="22"/>
                    <a:pt x="8" y="23"/>
                  </a:cubicBezTo>
                  <a:cubicBezTo>
                    <a:pt x="6" y="27"/>
                    <a:pt x="0" y="31"/>
                    <a:pt x="7" y="33"/>
                  </a:cubicBezTo>
                  <a:cubicBezTo>
                    <a:pt x="15" y="36"/>
                    <a:pt x="15" y="33"/>
                    <a:pt x="22" y="37"/>
                  </a:cubicBezTo>
                  <a:cubicBezTo>
                    <a:pt x="29" y="42"/>
                    <a:pt x="30" y="40"/>
                    <a:pt x="35" y="41"/>
                  </a:cubicBezTo>
                  <a:cubicBezTo>
                    <a:pt x="39" y="43"/>
                    <a:pt x="41" y="46"/>
                    <a:pt x="44" y="49"/>
                  </a:cubicBezTo>
                  <a:cubicBezTo>
                    <a:pt x="45" y="50"/>
                    <a:pt x="46" y="50"/>
                    <a:pt x="47" y="50"/>
                  </a:cubicBezTo>
                  <a:cubicBezTo>
                    <a:pt x="48" y="50"/>
                    <a:pt x="49" y="50"/>
                    <a:pt x="50" y="49"/>
                  </a:cubicBezTo>
                  <a:cubicBezTo>
                    <a:pt x="50" y="49"/>
                    <a:pt x="53" y="46"/>
                    <a:pt x="55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7" y="44"/>
                    <a:pt x="57" y="44"/>
                    <a:pt x="58" y="44"/>
                  </a:cubicBezTo>
                  <a:cubicBezTo>
                    <a:pt x="58" y="44"/>
                    <a:pt x="59" y="45"/>
                    <a:pt x="59" y="45"/>
                  </a:cubicBezTo>
                  <a:cubicBezTo>
                    <a:pt x="60" y="45"/>
                    <a:pt x="61" y="44"/>
                    <a:pt x="62" y="43"/>
                  </a:cubicBezTo>
                  <a:cubicBezTo>
                    <a:pt x="66" y="40"/>
                    <a:pt x="69" y="41"/>
                    <a:pt x="68" y="36"/>
                  </a:cubicBezTo>
                  <a:cubicBezTo>
                    <a:pt x="67" y="31"/>
                    <a:pt x="66" y="31"/>
                    <a:pt x="67" y="28"/>
                  </a:cubicBezTo>
                  <a:cubicBezTo>
                    <a:pt x="67" y="24"/>
                    <a:pt x="69" y="23"/>
                    <a:pt x="64" y="22"/>
                  </a:cubicBezTo>
                  <a:cubicBezTo>
                    <a:pt x="60" y="21"/>
                    <a:pt x="60" y="20"/>
                    <a:pt x="55" y="18"/>
                  </a:cubicBezTo>
                  <a:cubicBezTo>
                    <a:pt x="51" y="17"/>
                    <a:pt x="48" y="15"/>
                    <a:pt x="54" y="11"/>
                  </a:cubicBezTo>
                  <a:cubicBezTo>
                    <a:pt x="59" y="6"/>
                    <a:pt x="64" y="7"/>
                    <a:pt x="60" y="4"/>
                  </a:cubicBezTo>
                  <a:cubicBezTo>
                    <a:pt x="57" y="2"/>
                    <a:pt x="56" y="0"/>
                    <a:pt x="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7"/>
            <p:cNvSpPr>
              <a:spLocks/>
            </p:cNvSpPr>
            <p:nvPr/>
          </p:nvSpPr>
          <p:spPr bwMode="auto">
            <a:xfrm>
              <a:off x="717" y="1056"/>
              <a:ext cx="435" cy="218"/>
            </a:xfrm>
            <a:custGeom>
              <a:avLst/>
              <a:gdLst>
                <a:gd name="T0" fmla="*/ 108 w 184"/>
                <a:gd name="T1" fmla="*/ 1 h 92"/>
                <a:gd name="T2" fmla="*/ 107 w 184"/>
                <a:gd name="T3" fmla="*/ 17 h 92"/>
                <a:gd name="T4" fmla="*/ 110 w 184"/>
                <a:gd name="T5" fmla="*/ 31 h 92"/>
                <a:gd name="T6" fmla="*/ 103 w 184"/>
                <a:gd name="T7" fmla="*/ 24 h 92"/>
                <a:gd name="T8" fmla="*/ 90 w 184"/>
                <a:gd name="T9" fmla="*/ 10 h 92"/>
                <a:gd name="T10" fmla="*/ 86 w 184"/>
                <a:gd name="T11" fmla="*/ 10 h 92"/>
                <a:gd name="T12" fmla="*/ 82 w 184"/>
                <a:gd name="T13" fmla="*/ 10 h 92"/>
                <a:gd name="T14" fmla="*/ 81 w 184"/>
                <a:gd name="T15" fmla="*/ 19 h 92"/>
                <a:gd name="T16" fmla="*/ 75 w 184"/>
                <a:gd name="T17" fmla="*/ 22 h 92"/>
                <a:gd name="T18" fmla="*/ 54 w 184"/>
                <a:gd name="T19" fmla="*/ 16 h 92"/>
                <a:gd name="T20" fmla="*/ 46 w 184"/>
                <a:gd name="T21" fmla="*/ 24 h 92"/>
                <a:gd name="T22" fmla="*/ 45 w 184"/>
                <a:gd name="T23" fmla="*/ 15 h 92"/>
                <a:gd name="T24" fmla="*/ 29 w 184"/>
                <a:gd name="T25" fmla="*/ 16 h 92"/>
                <a:gd name="T26" fmla="*/ 7 w 184"/>
                <a:gd name="T27" fmla="*/ 35 h 92"/>
                <a:gd name="T28" fmla="*/ 11 w 184"/>
                <a:gd name="T29" fmla="*/ 49 h 92"/>
                <a:gd name="T30" fmla="*/ 22 w 184"/>
                <a:gd name="T31" fmla="*/ 48 h 92"/>
                <a:gd name="T32" fmla="*/ 33 w 184"/>
                <a:gd name="T33" fmla="*/ 48 h 92"/>
                <a:gd name="T34" fmla="*/ 11 w 184"/>
                <a:gd name="T35" fmla="*/ 56 h 92"/>
                <a:gd name="T36" fmla="*/ 18 w 184"/>
                <a:gd name="T37" fmla="*/ 62 h 92"/>
                <a:gd name="T38" fmla="*/ 48 w 184"/>
                <a:gd name="T39" fmla="*/ 59 h 92"/>
                <a:gd name="T40" fmla="*/ 62 w 184"/>
                <a:gd name="T41" fmla="*/ 58 h 92"/>
                <a:gd name="T42" fmla="*/ 71 w 184"/>
                <a:gd name="T43" fmla="*/ 58 h 92"/>
                <a:gd name="T44" fmla="*/ 75 w 184"/>
                <a:gd name="T45" fmla="*/ 60 h 92"/>
                <a:gd name="T46" fmla="*/ 44 w 184"/>
                <a:gd name="T47" fmla="*/ 67 h 92"/>
                <a:gd name="T48" fmla="*/ 31 w 184"/>
                <a:gd name="T49" fmla="*/ 83 h 92"/>
                <a:gd name="T50" fmla="*/ 44 w 184"/>
                <a:gd name="T51" fmla="*/ 84 h 92"/>
                <a:gd name="T52" fmla="*/ 58 w 184"/>
                <a:gd name="T53" fmla="*/ 83 h 92"/>
                <a:gd name="T54" fmla="*/ 66 w 184"/>
                <a:gd name="T55" fmla="*/ 92 h 92"/>
                <a:gd name="T56" fmla="*/ 74 w 184"/>
                <a:gd name="T57" fmla="*/ 92 h 92"/>
                <a:gd name="T58" fmla="*/ 83 w 184"/>
                <a:gd name="T59" fmla="*/ 91 h 92"/>
                <a:gd name="T60" fmla="*/ 117 w 184"/>
                <a:gd name="T61" fmla="*/ 77 h 92"/>
                <a:gd name="T62" fmla="*/ 133 w 184"/>
                <a:gd name="T63" fmla="*/ 70 h 92"/>
                <a:gd name="T64" fmla="*/ 141 w 184"/>
                <a:gd name="T65" fmla="*/ 72 h 92"/>
                <a:gd name="T66" fmla="*/ 146 w 184"/>
                <a:gd name="T67" fmla="*/ 73 h 92"/>
                <a:gd name="T68" fmla="*/ 152 w 184"/>
                <a:gd name="T69" fmla="*/ 75 h 92"/>
                <a:gd name="T70" fmla="*/ 173 w 184"/>
                <a:gd name="T71" fmla="*/ 66 h 92"/>
                <a:gd name="T72" fmla="*/ 160 w 184"/>
                <a:gd name="T73" fmla="*/ 59 h 92"/>
                <a:gd name="T74" fmla="*/ 167 w 184"/>
                <a:gd name="T75" fmla="*/ 56 h 92"/>
                <a:gd name="T76" fmla="*/ 177 w 184"/>
                <a:gd name="T77" fmla="*/ 55 h 92"/>
                <a:gd name="T78" fmla="*/ 156 w 184"/>
                <a:gd name="T79" fmla="*/ 42 h 92"/>
                <a:gd name="T80" fmla="*/ 144 w 184"/>
                <a:gd name="T81" fmla="*/ 29 h 92"/>
                <a:gd name="T82" fmla="*/ 129 w 184"/>
                <a:gd name="T83" fmla="*/ 12 h 92"/>
                <a:gd name="T84" fmla="*/ 111 w 184"/>
                <a:gd name="T8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" h="92">
                  <a:moveTo>
                    <a:pt x="111" y="0"/>
                  </a:moveTo>
                  <a:cubicBezTo>
                    <a:pt x="111" y="0"/>
                    <a:pt x="110" y="0"/>
                    <a:pt x="108" y="1"/>
                  </a:cubicBezTo>
                  <a:cubicBezTo>
                    <a:pt x="103" y="2"/>
                    <a:pt x="100" y="2"/>
                    <a:pt x="103" y="7"/>
                  </a:cubicBezTo>
                  <a:cubicBezTo>
                    <a:pt x="105" y="11"/>
                    <a:pt x="103" y="14"/>
                    <a:pt x="107" y="17"/>
                  </a:cubicBezTo>
                  <a:cubicBezTo>
                    <a:pt x="111" y="21"/>
                    <a:pt x="113" y="24"/>
                    <a:pt x="112" y="26"/>
                  </a:cubicBezTo>
                  <a:cubicBezTo>
                    <a:pt x="112" y="28"/>
                    <a:pt x="112" y="31"/>
                    <a:pt x="110" y="31"/>
                  </a:cubicBezTo>
                  <a:cubicBezTo>
                    <a:pt x="109" y="31"/>
                    <a:pt x="109" y="30"/>
                    <a:pt x="108" y="30"/>
                  </a:cubicBezTo>
                  <a:cubicBezTo>
                    <a:pt x="104" y="28"/>
                    <a:pt x="105" y="29"/>
                    <a:pt x="103" y="24"/>
                  </a:cubicBezTo>
                  <a:cubicBezTo>
                    <a:pt x="100" y="18"/>
                    <a:pt x="102" y="17"/>
                    <a:pt x="97" y="15"/>
                  </a:cubicBezTo>
                  <a:cubicBezTo>
                    <a:pt x="93" y="13"/>
                    <a:pt x="93" y="10"/>
                    <a:pt x="90" y="10"/>
                  </a:cubicBezTo>
                  <a:cubicBezTo>
                    <a:pt x="89" y="10"/>
                    <a:pt x="89" y="10"/>
                    <a:pt x="88" y="10"/>
                  </a:cubicBezTo>
                  <a:cubicBezTo>
                    <a:pt x="88" y="10"/>
                    <a:pt x="87" y="10"/>
                    <a:pt x="86" y="10"/>
                  </a:cubicBezTo>
                  <a:cubicBezTo>
                    <a:pt x="85" y="10"/>
                    <a:pt x="84" y="10"/>
                    <a:pt x="84" y="10"/>
                  </a:cubicBezTo>
                  <a:cubicBezTo>
                    <a:pt x="83" y="10"/>
                    <a:pt x="82" y="10"/>
                    <a:pt x="82" y="10"/>
                  </a:cubicBezTo>
                  <a:cubicBezTo>
                    <a:pt x="81" y="10"/>
                    <a:pt x="80" y="10"/>
                    <a:pt x="80" y="12"/>
                  </a:cubicBezTo>
                  <a:cubicBezTo>
                    <a:pt x="80" y="15"/>
                    <a:pt x="85" y="17"/>
                    <a:pt x="81" y="19"/>
                  </a:cubicBezTo>
                  <a:cubicBezTo>
                    <a:pt x="78" y="20"/>
                    <a:pt x="78" y="24"/>
                    <a:pt x="77" y="24"/>
                  </a:cubicBezTo>
                  <a:cubicBezTo>
                    <a:pt x="76" y="24"/>
                    <a:pt x="76" y="23"/>
                    <a:pt x="75" y="22"/>
                  </a:cubicBezTo>
                  <a:cubicBezTo>
                    <a:pt x="70" y="18"/>
                    <a:pt x="66" y="17"/>
                    <a:pt x="60" y="16"/>
                  </a:cubicBezTo>
                  <a:cubicBezTo>
                    <a:pt x="57" y="16"/>
                    <a:pt x="55" y="16"/>
                    <a:pt x="54" y="16"/>
                  </a:cubicBezTo>
                  <a:cubicBezTo>
                    <a:pt x="53" y="16"/>
                    <a:pt x="52" y="16"/>
                    <a:pt x="51" y="18"/>
                  </a:cubicBezTo>
                  <a:cubicBezTo>
                    <a:pt x="49" y="21"/>
                    <a:pt x="47" y="24"/>
                    <a:pt x="46" y="24"/>
                  </a:cubicBezTo>
                  <a:cubicBezTo>
                    <a:pt x="46" y="24"/>
                    <a:pt x="45" y="23"/>
                    <a:pt x="45" y="22"/>
                  </a:cubicBezTo>
                  <a:cubicBezTo>
                    <a:pt x="44" y="18"/>
                    <a:pt x="48" y="19"/>
                    <a:pt x="45" y="15"/>
                  </a:cubicBezTo>
                  <a:cubicBezTo>
                    <a:pt x="43" y="13"/>
                    <a:pt x="41" y="13"/>
                    <a:pt x="39" y="13"/>
                  </a:cubicBezTo>
                  <a:cubicBezTo>
                    <a:pt x="36" y="13"/>
                    <a:pt x="33" y="14"/>
                    <a:pt x="29" y="16"/>
                  </a:cubicBezTo>
                  <a:cubicBezTo>
                    <a:pt x="22" y="21"/>
                    <a:pt x="19" y="19"/>
                    <a:pt x="14" y="24"/>
                  </a:cubicBezTo>
                  <a:cubicBezTo>
                    <a:pt x="9" y="30"/>
                    <a:pt x="8" y="31"/>
                    <a:pt x="7" y="35"/>
                  </a:cubicBezTo>
                  <a:cubicBezTo>
                    <a:pt x="6" y="38"/>
                    <a:pt x="0" y="41"/>
                    <a:pt x="3" y="45"/>
                  </a:cubicBezTo>
                  <a:cubicBezTo>
                    <a:pt x="5" y="48"/>
                    <a:pt x="8" y="49"/>
                    <a:pt x="11" y="49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16" y="49"/>
                    <a:pt x="15" y="49"/>
                    <a:pt x="22" y="48"/>
                  </a:cubicBezTo>
                  <a:cubicBezTo>
                    <a:pt x="25" y="47"/>
                    <a:pt x="30" y="46"/>
                    <a:pt x="32" y="46"/>
                  </a:cubicBezTo>
                  <a:cubicBezTo>
                    <a:pt x="34" y="46"/>
                    <a:pt x="34" y="46"/>
                    <a:pt x="33" y="48"/>
                  </a:cubicBezTo>
                  <a:cubicBezTo>
                    <a:pt x="30" y="51"/>
                    <a:pt x="26" y="52"/>
                    <a:pt x="22" y="53"/>
                  </a:cubicBezTo>
                  <a:cubicBezTo>
                    <a:pt x="18" y="54"/>
                    <a:pt x="12" y="52"/>
                    <a:pt x="11" y="56"/>
                  </a:cubicBezTo>
                  <a:cubicBezTo>
                    <a:pt x="11" y="59"/>
                    <a:pt x="9" y="62"/>
                    <a:pt x="15" y="62"/>
                  </a:cubicBezTo>
                  <a:cubicBezTo>
                    <a:pt x="16" y="62"/>
                    <a:pt x="17" y="62"/>
                    <a:pt x="18" y="62"/>
                  </a:cubicBezTo>
                  <a:cubicBezTo>
                    <a:pt x="22" y="62"/>
                    <a:pt x="24" y="62"/>
                    <a:pt x="29" y="61"/>
                  </a:cubicBezTo>
                  <a:cubicBezTo>
                    <a:pt x="35" y="59"/>
                    <a:pt x="42" y="60"/>
                    <a:pt x="48" y="59"/>
                  </a:cubicBezTo>
                  <a:cubicBezTo>
                    <a:pt x="53" y="58"/>
                    <a:pt x="55" y="57"/>
                    <a:pt x="58" y="57"/>
                  </a:cubicBezTo>
                  <a:cubicBezTo>
                    <a:pt x="59" y="57"/>
                    <a:pt x="60" y="57"/>
                    <a:pt x="62" y="58"/>
                  </a:cubicBezTo>
                  <a:cubicBezTo>
                    <a:pt x="63" y="58"/>
                    <a:pt x="65" y="58"/>
                    <a:pt x="67" y="58"/>
                  </a:cubicBezTo>
                  <a:cubicBezTo>
                    <a:pt x="68" y="58"/>
                    <a:pt x="70" y="58"/>
                    <a:pt x="71" y="58"/>
                  </a:cubicBezTo>
                  <a:cubicBezTo>
                    <a:pt x="72" y="58"/>
                    <a:pt x="73" y="58"/>
                    <a:pt x="74" y="58"/>
                  </a:cubicBezTo>
                  <a:cubicBezTo>
                    <a:pt x="76" y="58"/>
                    <a:pt x="77" y="58"/>
                    <a:pt x="75" y="60"/>
                  </a:cubicBezTo>
                  <a:cubicBezTo>
                    <a:pt x="70" y="64"/>
                    <a:pt x="72" y="65"/>
                    <a:pt x="63" y="65"/>
                  </a:cubicBezTo>
                  <a:cubicBezTo>
                    <a:pt x="55" y="66"/>
                    <a:pt x="53" y="65"/>
                    <a:pt x="44" y="67"/>
                  </a:cubicBezTo>
                  <a:cubicBezTo>
                    <a:pt x="34" y="69"/>
                    <a:pt x="23" y="69"/>
                    <a:pt x="24" y="73"/>
                  </a:cubicBezTo>
                  <a:cubicBezTo>
                    <a:pt x="25" y="78"/>
                    <a:pt x="27" y="82"/>
                    <a:pt x="31" y="83"/>
                  </a:cubicBezTo>
                  <a:cubicBezTo>
                    <a:pt x="34" y="83"/>
                    <a:pt x="35" y="85"/>
                    <a:pt x="38" y="85"/>
                  </a:cubicBezTo>
                  <a:cubicBezTo>
                    <a:pt x="39" y="85"/>
                    <a:pt x="41" y="85"/>
                    <a:pt x="44" y="84"/>
                  </a:cubicBezTo>
                  <a:cubicBezTo>
                    <a:pt x="49" y="82"/>
                    <a:pt x="51" y="81"/>
                    <a:pt x="53" y="81"/>
                  </a:cubicBezTo>
                  <a:cubicBezTo>
                    <a:pt x="55" y="81"/>
                    <a:pt x="56" y="82"/>
                    <a:pt x="58" y="83"/>
                  </a:cubicBezTo>
                  <a:cubicBezTo>
                    <a:pt x="60" y="87"/>
                    <a:pt x="58" y="92"/>
                    <a:pt x="65" y="92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7" y="92"/>
                    <a:pt x="67" y="92"/>
                    <a:pt x="68" y="92"/>
                  </a:cubicBezTo>
                  <a:cubicBezTo>
                    <a:pt x="70" y="92"/>
                    <a:pt x="72" y="92"/>
                    <a:pt x="74" y="92"/>
                  </a:cubicBezTo>
                  <a:cubicBezTo>
                    <a:pt x="75" y="92"/>
                    <a:pt x="77" y="92"/>
                    <a:pt x="78" y="92"/>
                  </a:cubicBezTo>
                  <a:cubicBezTo>
                    <a:pt x="80" y="92"/>
                    <a:pt x="81" y="92"/>
                    <a:pt x="83" y="91"/>
                  </a:cubicBezTo>
                  <a:cubicBezTo>
                    <a:pt x="87" y="89"/>
                    <a:pt x="100" y="87"/>
                    <a:pt x="106" y="84"/>
                  </a:cubicBezTo>
                  <a:cubicBezTo>
                    <a:pt x="112" y="80"/>
                    <a:pt x="115" y="79"/>
                    <a:pt x="117" y="77"/>
                  </a:cubicBezTo>
                  <a:cubicBezTo>
                    <a:pt x="120" y="75"/>
                    <a:pt x="124" y="70"/>
                    <a:pt x="131" y="70"/>
                  </a:cubicBezTo>
                  <a:cubicBezTo>
                    <a:pt x="132" y="70"/>
                    <a:pt x="132" y="70"/>
                    <a:pt x="133" y="70"/>
                  </a:cubicBezTo>
                  <a:cubicBezTo>
                    <a:pt x="134" y="70"/>
                    <a:pt x="136" y="72"/>
                    <a:pt x="140" y="72"/>
                  </a:cubicBezTo>
                  <a:cubicBezTo>
                    <a:pt x="140" y="72"/>
                    <a:pt x="141" y="72"/>
                    <a:pt x="141" y="72"/>
                  </a:cubicBezTo>
                  <a:cubicBezTo>
                    <a:pt x="141" y="72"/>
                    <a:pt x="142" y="72"/>
                    <a:pt x="142" y="72"/>
                  </a:cubicBezTo>
                  <a:cubicBezTo>
                    <a:pt x="144" y="72"/>
                    <a:pt x="145" y="73"/>
                    <a:pt x="146" y="73"/>
                  </a:cubicBezTo>
                  <a:cubicBezTo>
                    <a:pt x="147" y="74"/>
                    <a:pt x="149" y="75"/>
                    <a:pt x="151" y="75"/>
                  </a:cubicBezTo>
                  <a:cubicBezTo>
                    <a:pt x="151" y="75"/>
                    <a:pt x="152" y="75"/>
                    <a:pt x="152" y="75"/>
                  </a:cubicBezTo>
                  <a:cubicBezTo>
                    <a:pt x="159" y="74"/>
                    <a:pt x="162" y="74"/>
                    <a:pt x="166" y="71"/>
                  </a:cubicBezTo>
                  <a:cubicBezTo>
                    <a:pt x="171" y="69"/>
                    <a:pt x="177" y="69"/>
                    <a:pt x="173" y="66"/>
                  </a:cubicBezTo>
                  <a:cubicBezTo>
                    <a:pt x="170" y="63"/>
                    <a:pt x="172" y="65"/>
                    <a:pt x="167" y="63"/>
                  </a:cubicBezTo>
                  <a:cubicBezTo>
                    <a:pt x="162" y="62"/>
                    <a:pt x="156" y="62"/>
                    <a:pt x="160" y="59"/>
                  </a:cubicBezTo>
                  <a:cubicBezTo>
                    <a:pt x="163" y="57"/>
                    <a:pt x="162" y="56"/>
                    <a:pt x="165" y="56"/>
                  </a:cubicBezTo>
                  <a:cubicBezTo>
                    <a:pt x="166" y="56"/>
                    <a:pt x="166" y="56"/>
                    <a:pt x="167" y="56"/>
                  </a:cubicBezTo>
                  <a:cubicBezTo>
                    <a:pt x="170" y="57"/>
                    <a:pt x="172" y="57"/>
                    <a:pt x="173" y="57"/>
                  </a:cubicBezTo>
                  <a:cubicBezTo>
                    <a:pt x="174" y="57"/>
                    <a:pt x="175" y="57"/>
                    <a:pt x="177" y="55"/>
                  </a:cubicBezTo>
                  <a:cubicBezTo>
                    <a:pt x="180" y="52"/>
                    <a:pt x="184" y="51"/>
                    <a:pt x="177" y="49"/>
                  </a:cubicBezTo>
                  <a:cubicBezTo>
                    <a:pt x="171" y="47"/>
                    <a:pt x="160" y="42"/>
                    <a:pt x="156" y="42"/>
                  </a:cubicBezTo>
                  <a:cubicBezTo>
                    <a:pt x="152" y="42"/>
                    <a:pt x="146" y="43"/>
                    <a:pt x="145" y="38"/>
                  </a:cubicBezTo>
                  <a:cubicBezTo>
                    <a:pt x="145" y="34"/>
                    <a:pt x="146" y="32"/>
                    <a:pt x="144" y="29"/>
                  </a:cubicBezTo>
                  <a:cubicBezTo>
                    <a:pt x="141" y="27"/>
                    <a:pt x="138" y="23"/>
                    <a:pt x="136" y="20"/>
                  </a:cubicBezTo>
                  <a:cubicBezTo>
                    <a:pt x="134" y="17"/>
                    <a:pt x="133" y="14"/>
                    <a:pt x="129" y="12"/>
                  </a:cubicBezTo>
                  <a:cubicBezTo>
                    <a:pt x="125" y="9"/>
                    <a:pt x="125" y="5"/>
                    <a:pt x="119" y="3"/>
                  </a:cubicBezTo>
                  <a:cubicBezTo>
                    <a:pt x="115" y="2"/>
                    <a:pt x="114" y="0"/>
                    <a:pt x="1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8"/>
            <p:cNvSpPr>
              <a:spLocks/>
            </p:cNvSpPr>
            <p:nvPr/>
          </p:nvSpPr>
          <p:spPr bwMode="auto">
            <a:xfrm>
              <a:off x="549" y="1047"/>
              <a:ext cx="246" cy="161"/>
            </a:xfrm>
            <a:custGeom>
              <a:avLst/>
              <a:gdLst>
                <a:gd name="T0" fmla="*/ 78 w 104"/>
                <a:gd name="T1" fmla="*/ 0 h 68"/>
                <a:gd name="T2" fmla="*/ 73 w 104"/>
                <a:gd name="T3" fmla="*/ 2 h 68"/>
                <a:gd name="T4" fmla="*/ 65 w 104"/>
                <a:gd name="T5" fmla="*/ 9 h 68"/>
                <a:gd name="T6" fmla="*/ 62 w 104"/>
                <a:gd name="T7" fmla="*/ 8 h 68"/>
                <a:gd name="T8" fmla="*/ 44 w 104"/>
                <a:gd name="T9" fmla="*/ 1 h 68"/>
                <a:gd name="T10" fmla="*/ 41 w 104"/>
                <a:gd name="T11" fmla="*/ 1 h 68"/>
                <a:gd name="T12" fmla="*/ 28 w 104"/>
                <a:gd name="T13" fmla="*/ 7 h 68"/>
                <a:gd name="T14" fmla="*/ 25 w 104"/>
                <a:gd name="T15" fmla="*/ 7 h 68"/>
                <a:gd name="T16" fmla="*/ 19 w 104"/>
                <a:gd name="T17" fmla="*/ 6 h 68"/>
                <a:gd name="T18" fmla="*/ 14 w 104"/>
                <a:gd name="T19" fmla="*/ 6 h 68"/>
                <a:gd name="T20" fmla="*/ 9 w 104"/>
                <a:gd name="T21" fmla="*/ 10 h 68"/>
                <a:gd name="T22" fmla="*/ 14 w 104"/>
                <a:gd name="T23" fmla="*/ 21 h 68"/>
                <a:gd name="T24" fmla="*/ 10 w 104"/>
                <a:gd name="T25" fmla="*/ 41 h 68"/>
                <a:gd name="T26" fmla="*/ 8 w 104"/>
                <a:gd name="T27" fmla="*/ 49 h 68"/>
                <a:gd name="T28" fmla="*/ 5 w 104"/>
                <a:gd name="T29" fmla="*/ 58 h 68"/>
                <a:gd name="T30" fmla="*/ 7 w 104"/>
                <a:gd name="T31" fmla="*/ 58 h 68"/>
                <a:gd name="T32" fmla="*/ 14 w 104"/>
                <a:gd name="T33" fmla="*/ 56 h 68"/>
                <a:gd name="T34" fmla="*/ 19 w 104"/>
                <a:gd name="T35" fmla="*/ 59 h 68"/>
                <a:gd name="T36" fmla="*/ 29 w 104"/>
                <a:gd name="T37" fmla="*/ 63 h 68"/>
                <a:gd name="T38" fmla="*/ 36 w 104"/>
                <a:gd name="T39" fmla="*/ 68 h 68"/>
                <a:gd name="T40" fmla="*/ 38 w 104"/>
                <a:gd name="T41" fmla="*/ 67 h 68"/>
                <a:gd name="T42" fmla="*/ 51 w 104"/>
                <a:gd name="T43" fmla="*/ 62 h 68"/>
                <a:gd name="T44" fmla="*/ 58 w 104"/>
                <a:gd name="T45" fmla="*/ 50 h 68"/>
                <a:gd name="T46" fmla="*/ 64 w 104"/>
                <a:gd name="T47" fmla="*/ 37 h 68"/>
                <a:gd name="T48" fmla="*/ 75 w 104"/>
                <a:gd name="T49" fmla="*/ 30 h 68"/>
                <a:gd name="T50" fmla="*/ 89 w 104"/>
                <a:gd name="T51" fmla="*/ 19 h 68"/>
                <a:gd name="T52" fmla="*/ 100 w 104"/>
                <a:gd name="T53" fmla="*/ 14 h 68"/>
                <a:gd name="T54" fmla="*/ 90 w 104"/>
                <a:gd name="T55" fmla="*/ 5 h 68"/>
                <a:gd name="T56" fmla="*/ 78 w 104"/>
                <a:gd name="T5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" h="68">
                  <a:moveTo>
                    <a:pt x="78" y="0"/>
                  </a:moveTo>
                  <a:cubicBezTo>
                    <a:pt x="77" y="0"/>
                    <a:pt x="75" y="0"/>
                    <a:pt x="73" y="2"/>
                  </a:cubicBezTo>
                  <a:cubicBezTo>
                    <a:pt x="68" y="5"/>
                    <a:pt x="68" y="9"/>
                    <a:pt x="65" y="9"/>
                  </a:cubicBezTo>
                  <a:cubicBezTo>
                    <a:pt x="64" y="9"/>
                    <a:pt x="63" y="9"/>
                    <a:pt x="62" y="8"/>
                  </a:cubicBezTo>
                  <a:cubicBezTo>
                    <a:pt x="57" y="6"/>
                    <a:pt x="50" y="1"/>
                    <a:pt x="44" y="1"/>
                  </a:cubicBezTo>
                  <a:cubicBezTo>
                    <a:pt x="43" y="1"/>
                    <a:pt x="42" y="1"/>
                    <a:pt x="41" y="1"/>
                  </a:cubicBezTo>
                  <a:cubicBezTo>
                    <a:pt x="36" y="4"/>
                    <a:pt x="37" y="5"/>
                    <a:pt x="28" y="7"/>
                  </a:cubicBezTo>
                  <a:cubicBezTo>
                    <a:pt x="27" y="7"/>
                    <a:pt x="26" y="7"/>
                    <a:pt x="25" y="7"/>
                  </a:cubicBezTo>
                  <a:cubicBezTo>
                    <a:pt x="23" y="7"/>
                    <a:pt x="21" y="7"/>
                    <a:pt x="19" y="6"/>
                  </a:cubicBezTo>
                  <a:cubicBezTo>
                    <a:pt x="17" y="6"/>
                    <a:pt x="15" y="6"/>
                    <a:pt x="14" y="6"/>
                  </a:cubicBezTo>
                  <a:cubicBezTo>
                    <a:pt x="11" y="6"/>
                    <a:pt x="10" y="6"/>
                    <a:pt x="9" y="10"/>
                  </a:cubicBezTo>
                  <a:cubicBezTo>
                    <a:pt x="9" y="19"/>
                    <a:pt x="16" y="13"/>
                    <a:pt x="14" y="21"/>
                  </a:cubicBezTo>
                  <a:cubicBezTo>
                    <a:pt x="11" y="29"/>
                    <a:pt x="10" y="36"/>
                    <a:pt x="10" y="41"/>
                  </a:cubicBezTo>
                  <a:cubicBezTo>
                    <a:pt x="11" y="46"/>
                    <a:pt x="12" y="46"/>
                    <a:pt x="8" y="49"/>
                  </a:cubicBezTo>
                  <a:cubicBezTo>
                    <a:pt x="5" y="53"/>
                    <a:pt x="0" y="58"/>
                    <a:pt x="5" y="58"/>
                  </a:cubicBezTo>
                  <a:cubicBezTo>
                    <a:pt x="6" y="58"/>
                    <a:pt x="6" y="58"/>
                    <a:pt x="7" y="58"/>
                  </a:cubicBezTo>
                  <a:cubicBezTo>
                    <a:pt x="11" y="57"/>
                    <a:pt x="13" y="56"/>
                    <a:pt x="14" y="56"/>
                  </a:cubicBezTo>
                  <a:cubicBezTo>
                    <a:pt x="15" y="56"/>
                    <a:pt x="17" y="57"/>
                    <a:pt x="19" y="59"/>
                  </a:cubicBezTo>
                  <a:cubicBezTo>
                    <a:pt x="25" y="63"/>
                    <a:pt x="26" y="62"/>
                    <a:pt x="29" y="63"/>
                  </a:cubicBezTo>
                  <a:cubicBezTo>
                    <a:pt x="32" y="64"/>
                    <a:pt x="31" y="68"/>
                    <a:pt x="36" y="68"/>
                  </a:cubicBezTo>
                  <a:cubicBezTo>
                    <a:pt x="36" y="68"/>
                    <a:pt x="37" y="68"/>
                    <a:pt x="38" y="67"/>
                  </a:cubicBezTo>
                  <a:cubicBezTo>
                    <a:pt x="38" y="67"/>
                    <a:pt x="45" y="62"/>
                    <a:pt x="51" y="62"/>
                  </a:cubicBezTo>
                  <a:cubicBezTo>
                    <a:pt x="56" y="61"/>
                    <a:pt x="58" y="57"/>
                    <a:pt x="58" y="50"/>
                  </a:cubicBezTo>
                  <a:cubicBezTo>
                    <a:pt x="58" y="43"/>
                    <a:pt x="60" y="42"/>
                    <a:pt x="64" y="37"/>
                  </a:cubicBezTo>
                  <a:cubicBezTo>
                    <a:pt x="68" y="33"/>
                    <a:pt x="70" y="34"/>
                    <a:pt x="75" y="30"/>
                  </a:cubicBezTo>
                  <a:cubicBezTo>
                    <a:pt x="81" y="26"/>
                    <a:pt x="84" y="22"/>
                    <a:pt x="89" y="19"/>
                  </a:cubicBezTo>
                  <a:cubicBezTo>
                    <a:pt x="94" y="16"/>
                    <a:pt x="104" y="19"/>
                    <a:pt x="100" y="14"/>
                  </a:cubicBezTo>
                  <a:cubicBezTo>
                    <a:pt x="97" y="10"/>
                    <a:pt x="96" y="9"/>
                    <a:pt x="90" y="5"/>
                  </a:cubicBezTo>
                  <a:cubicBezTo>
                    <a:pt x="86" y="3"/>
                    <a:pt x="82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9"/>
            <p:cNvSpPr>
              <a:spLocks/>
            </p:cNvSpPr>
            <p:nvPr/>
          </p:nvSpPr>
          <p:spPr bwMode="auto">
            <a:xfrm>
              <a:off x="-390" y="964"/>
              <a:ext cx="3421" cy="3459"/>
            </a:xfrm>
            <a:custGeom>
              <a:avLst/>
              <a:gdLst>
                <a:gd name="T0" fmla="*/ 715 w 1447"/>
                <a:gd name="T1" fmla="*/ 86 h 1462"/>
                <a:gd name="T2" fmla="*/ 695 w 1447"/>
                <a:gd name="T3" fmla="*/ 111 h 1462"/>
                <a:gd name="T4" fmla="*/ 675 w 1447"/>
                <a:gd name="T5" fmla="*/ 123 h 1462"/>
                <a:gd name="T6" fmla="*/ 592 w 1447"/>
                <a:gd name="T7" fmla="*/ 153 h 1462"/>
                <a:gd name="T8" fmla="*/ 484 w 1447"/>
                <a:gd name="T9" fmla="*/ 132 h 1462"/>
                <a:gd name="T10" fmla="*/ 407 w 1447"/>
                <a:gd name="T11" fmla="*/ 138 h 1462"/>
                <a:gd name="T12" fmla="*/ 338 w 1447"/>
                <a:gd name="T13" fmla="*/ 149 h 1462"/>
                <a:gd name="T14" fmla="*/ 294 w 1447"/>
                <a:gd name="T15" fmla="*/ 165 h 1462"/>
                <a:gd name="T16" fmla="*/ 154 w 1447"/>
                <a:gd name="T17" fmla="*/ 163 h 1462"/>
                <a:gd name="T18" fmla="*/ 99 w 1447"/>
                <a:gd name="T19" fmla="*/ 158 h 1462"/>
                <a:gd name="T20" fmla="*/ 62 w 1447"/>
                <a:gd name="T21" fmla="*/ 239 h 1462"/>
                <a:gd name="T22" fmla="*/ 36 w 1447"/>
                <a:gd name="T23" fmla="*/ 283 h 1462"/>
                <a:gd name="T24" fmla="*/ 51 w 1447"/>
                <a:gd name="T25" fmla="*/ 299 h 1462"/>
                <a:gd name="T26" fmla="*/ 108 w 1447"/>
                <a:gd name="T27" fmla="*/ 359 h 1462"/>
                <a:gd name="T28" fmla="*/ 157 w 1447"/>
                <a:gd name="T29" fmla="*/ 360 h 1462"/>
                <a:gd name="T30" fmla="*/ 232 w 1447"/>
                <a:gd name="T31" fmla="*/ 311 h 1462"/>
                <a:gd name="T32" fmla="*/ 335 w 1447"/>
                <a:gd name="T33" fmla="*/ 326 h 1462"/>
                <a:gd name="T34" fmla="*/ 370 w 1447"/>
                <a:gd name="T35" fmla="*/ 352 h 1462"/>
                <a:gd name="T36" fmla="*/ 401 w 1447"/>
                <a:gd name="T37" fmla="*/ 367 h 1462"/>
                <a:gd name="T38" fmla="*/ 445 w 1447"/>
                <a:gd name="T39" fmla="*/ 414 h 1462"/>
                <a:gd name="T40" fmla="*/ 489 w 1447"/>
                <a:gd name="T41" fmla="*/ 519 h 1462"/>
                <a:gd name="T42" fmla="*/ 560 w 1447"/>
                <a:gd name="T43" fmla="*/ 609 h 1462"/>
                <a:gd name="T44" fmla="*/ 662 w 1447"/>
                <a:gd name="T45" fmla="*/ 699 h 1462"/>
                <a:gd name="T46" fmla="*/ 707 w 1447"/>
                <a:gd name="T47" fmla="*/ 721 h 1462"/>
                <a:gd name="T48" fmla="*/ 915 w 1447"/>
                <a:gd name="T49" fmla="*/ 785 h 1462"/>
                <a:gd name="T50" fmla="*/ 1001 w 1447"/>
                <a:gd name="T51" fmla="*/ 810 h 1462"/>
                <a:gd name="T52" fmla="*/ 1048 w 1447"/>
                <a:gd name="T53" fmla="*/ 1013 h 1462"/>
                <a:gd name="T54" fmla="*/ 1126 w 1447"/>
                <a:gd name="T55" fmla="*/ 1304 h 1462"/>
                <a:gd name="T56" fmla="*/ 1117 w 1447"/>
                <a:gd name="T57" fmla="*/ 1369 h 1462"/>
                <a:gd name="T58" fmla="*/ 1136 w 1447"/>
                <a:gd name="T59" fmla="*/ 1419 h 1462"/>
                <a:gd name="T60" fmla="*/ 1175 w 1447"/>
                <a:gd name="T61" fmla="*/ 1437 h 1462"/>
                <a:gd name="T62" fmla="*/ 1182 w 1447"/>
                <a:gd name="T63" fmla="*/ 1462 h 1462"/>
                <a:gd name="T64" fmla="*/ 1189 w 1447"/>
                <a:gd name="T65" fmla="*/ 1426 h 1462"/>
                <a:gd name="T66" fmla="*/ 1207 w 1447"/>
                <a:gd name="T67" fmla="*/ 1280 h 1462"/>
                <a:gd name="T68" fmla="*/ 1320 w 1447"/>
                <a:gd name="T69" fmla="*/ 1155 h 1462"/>
                <a:gd name="T70" fmla="*/ 1403 w 1447"/>
                <a:gd name="T71" fmla="*/ 1033 h 1462"/>
                <a:gd name="T72" fmla="*/ 1375 w 1447"/>
                <a:gd name="T73" fmla="*/ 847 h 1462"/>
                <a:gd name="T74" fmla="*/ 1293 w 1447"/>
                <a:gd name="T75" fmla="*/ 835 h 1462"/>
                <a:gd name="T76" fmla="*/ 1164 w 1447"/>
                <a:gd name="T77" fmla="*/ 767 h 1462"/>
                <a:gd name="T78" fmla="*/ 1078 w 1447"/>
                <a:gd name="T79" fmla="*/ 752 h 1462"/>
                <a:gd name="T80" fmla="*/ 1023 w 1447"/>
                <a:gd name="T81" fmla="*/ 765 h 1462"/>
                <a:gd name="T82" fmla="*/ 929 w 1447"/>
                <a:gd name="T83" fmla="*/ 737 h 1462"/>
                <a:gd name="T84" fmla="*/ 844 w 1447"/>
                <a:gd name="T85" fmla="*/ 720 h 1462"/>
                <a:gd name="T86" fmla="*/ 801 w 1447"/>
                <a:gd name="T87" fmla="*/ 608 h 1462"/>
                <a:gd name="T88" fmla="*/ 837 w 1447"/>
                <a:gd name="T89" fmla="*/ 606 h 1462"/>
                <a:gd name="T90" fmla="*/ 876 w 1447"/>
                <a:gd name="T91" fmla="*/ 587 h 1462"/>
                <a:gd name="T92" fmla="*/ 926 w 1447"/>
                <a:gd name="T93" fmla="*/ 585 h 1462"/>
                <a:gd name="T94" fmla="*/ 968 w 1447"/>
                <a:gd name="T95" fmla="*/ 471 h 1462"/>
                <a:gd name="T96" fmla="*/ 1050 w 1447"/>
                <a:gd name="T97" fmla="*/ 401 h 1462"/>
                <a:gd name="T98" fmla="*/ 1087 w 1447"/>
                <a:gd name="T99" fmla="*/ 373 h 1462"/>
                <a:gd name="T100" fmla="*/ 1047 w 1447"/>
                <a:gd name="T101" fmla="*/ 350 h 1462"/>
                <a:gd name="T102" fmla="*/ 1074 w 1447"/>
                <a:gd name="T103" fmla="*/ 317 h 1462"/>
                <a:gd name="T104" fmla="*/ 1038 w 1447"/>
                <a:gd name="T105" fmla="*/ 197 h 1462"/>
                <a:gd name="T106" fmla="*/ 963 w 1447"/>
                <a:gd name="T107" fmla="*/ 184 h 1462"/>
                <a:gd name="T108" fmla="*/ 905 w 1447"/>
                <a:gd name="T109" fmla="*/ 234 h 1462"/>
                <a:gd name="T110" fmla="*/ 854 w 1447"/>
                <a:gd name="T111" fmla="*/ 287 h 1462"/>
                <a:gd name="T112" fmla="*/ 737 w 1447"/>
                <a:gd name="T113" fmla="*/ 248 h 1462"/>
                <a:gd name="T114" fmla="*/ 799 w 1447"/>
                <a:gd name="T115" fmla="*/ 126 h 1462"/>
                <a:gd name="T116" fmla="*/ 822 w 1447"/>
                <a:gd name="T117" fmla="*/ 64 h 1462"/>
                <a:gd name="T118" fmla="*/ 757 w 1447"/>
                <a:gd name="T119" fmla="*/ 102 h 1462"/>
                <a:gd name="T120" fmla="*/ 712 w 1447"/>
                <a:gd name="T121" fmla="*/ 30 h 1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7" h="1462">
                  <a:moveTo>
                    <a:pt x="728" y="0"/>
                  </a:moveTo>
                  <a:cubicBezTo>
                    <a:pt x="724" y="0"/>
                    <a:pt x="720" y="0"/>
                    <a:pt x="717" y="1"/>
                  </a:cubicBezTo>
                  <a:cubicBezTo>
                    <a:pt x="711" y="3"/>
                    <a:pt x="704" y="0"/>
                    <a:pt x="699" y="5"/>
                  </a:cubicBezTo>
                  <a:cubicBezTo>
                    <a:pt x="694" y="10"/>
                    <a:pt x="688" y="8"/>
                    <a:pt x="691" y="15"/>
                  </a:cubicBezTo>
                  <a:cubicBezTo>
                    <a:pt x="694" y="22"/>
                    <a:pt x="690" y="29"/>
                    <a:pt x="696" y="34"/>
                  </a:cubicBezTo>
                  <a:cubicBezTo>
                    <a:pt x="702" y="39"/>
                    <a:pt x="701" y="46"/>
                    <a:pt x="696" y="51"/>
                  </a:cubicBezTo>
                  <a:cubicBezTo>
                    <a:pt x="692" y="55"/>
                    <a:pt x="687" y="65"/>
                    <a:pt x="695" y="71"/>
                  </a:cubicBezTo>
                  <a:cubicBezTo>
                    <a:pt x="699" y="77"/>
                    <a:pt x="691" y="80"/>
                    <a:pt x="704" y="85"/>
                  </a:cubicBezTo>
                  <a:cubicBezTo>
                    <a:pt x="704" y="85"/>
                    <a:pt x="705" y="87"/>
                    <a:pt x="709" y="87"/>
                  </a:cubicBezTo>
                  <a:cubicBezTo>
                    <a:pt x="710" y="87"/>
                    <a:pt x="712" y="86"/>
                    <a:pt x="713" y="86"/>
                  </a:cubicBezTo>
                  <a:cubicBezTo>
                    <a:pt x="714" y="86"/>
                    <a:pt x="715" y="86"/>
                    <a:pt x="715" y="86"/>
                  </a:cubicBezTo>
                  <a:cubicBezTo>
                    <a:pt x="719" y="86"/>
                    <a:pt x="717" y="89"/>
                    <a:pt x="720" y="92"/>
                  </a:cubicBezTo>
                  <a:cubicBezTo>
                    <a:pt x="723" y="96"/>
                    <a:pt x="716" y="98"/>
                    <a:pt x="719" y="99"/>
                  </a:cubicBezTo>
                  <a:cubicBezTo>
                    <a:pt x="723" y="100"/>
                    <a:pt x="721" y="108"/>
                    <a:pt x="718" y="110"/>
                  </a:cubicBezTo>
                  <a:cubicBezTo>
                    <a:pt x="714" y="112"/>
                    <a:pt x="705" y="114"/>
                    <a:pt x="710" y="119"/>
                  </a:cubicBezTo>
                  <a:cubicBezTo>
                    <a:pt x="713" y="123"/>
                    <a:pt x="713" y="128"/>
                    <a:pt x="711" y="128"/>
                  </a:cubicBezTo>
                  <a:cubicBezTo>
                    <a:pt x="711" y="128"/>
                    <a:pt x="710" y="128"/>
                    <a:pt x="710" y="128"/>
                  </a:cubicBezTo>
                  <a:cubicBezTo>
                    <a:pt x="706" y="126"/>
                    <a:pt x="702" y="127"/>
                    <a:pt x="703" y="122"/>
                  </a:cubicBezTo>
                  <a:cubicBezTo>
                    <a:pt x="703" y="116"/>
                    <a:pt x="707" y="110"/>
                    <a:pt x="703" y="110"/>
                  </a:cubicBezTo>
                  <a:cubicBezTo>
                    <a:pt x="703" y="110"/>
                    <a:pt x="703" y="110"/>
                    <a:pt x="703" y="110"/>
                  </a:cubicBezTo>
                  <a:cubicBezTo>
                    <a:pt x="702" y="110"/>
                    <a:pt x="700" y="110"/>
                    <a:pt x="699" y="110"/>
                  </a:cubicBezTo>
                  <a:cubicBezTo>
                    <a:pt x="697" y="111"/>
                    <a:pt x="696" y="111"/>
                    <a:pt x="695" y="111"/>
                  </a:cubicBezTo>
                  <a:cubicBezTo>
                    <a:pt x="694" y="111"/>
                    <a:pt x="694" y="111"/>
                    <a:pt x="694" y="110"/>
                  </a:cubicBezTo>
                  <a:cubicBezTo>
                    <a:pt x="695" y="107"/>
                    <a:pt x="697" y="108"/>
                    <a:pt x="700" y="105"/>
                  </a:cubicBezTo>
                  <a:cubicBezTo>
                    <a:pt x="704" y="103"/>
                    <a:pt x="704" y="101"/>
                    <a:pt x="702" y="97"/>
                  </a:cubicBezTo>
                  <a:cubicBezTo>
                    <a:pt x="699" y="94"/>
                    <a:pt x="691" y="92"/>
                    <a:pt x="687" y="89"/>
                  </a:cubicBezTo>
                  <a:cubicBezTo>
                    <a:pt x="685" y="88"/>
                    <a:pt x="684" y="87"/>
                    <a:pt x="682" y="87"/>
                  </a:cubicBezTo>
                  <a:cubicBezTo>
                    <a:pt x="680" y="87"/>
                    <a:pt x="678" y="89"/>
                    <a:pt x="676" y="93"/>
                  </a:cubicBezTo>
                  <a:cubicBezTo>
                    <a:pt x="674" y="99"/>
                    <a:pt x="669" y="102"/>
                    <a:pt x="678" y="105"/>
                  </a:cubicBezTo>
                  <a:cubicBezTo>
                    <a:pt x="688" y="108"/>
                    <a:pt x="685" y="110"/>
                    <a:pt x="682" y="112"/>
                  </a:cubicBezTo>
                  <a:cubicBezTo>
                    <a:pt x="679" y="114"/>
                    <a:pt x="678" y="116"/>
                    <a:pt x="679" y="119"/>
                  </a:cubicBezTo>
                  <a:cubicBezTo>
                    <a:pt x="681" y="122"/>
                    <a:pt x="679" y="123"/>
                    <a:pt x="675" y="123"/>
                  </a:cubicBezTo>
                  <a:cubicBezTo>
                    <a:pt x="675" y="123"/>
                    <a:pt x="675" y="123"/>
                    <a:pt x="675" y="123"/>
                  </a:cubicBezTo>
                  <a:cubicBezTo>
                    <a:pt x="671" y="123"/>
                    <a:pt x="656" y="128"/>
                    <a:pt x="650" y="128"/>
                  </a:cubicBezTo>
                  <a:cubicBezTo>
                    <a:pt x="650" y="128"/>
                    <a:pt x="649" y="128"/>
                    <a:pt x="649" y="128"/>
                  </a:cubicBezTo>
                  <a:cubicBezTo>
                    <a:pt x="643" y="128"/>
                    <a:pt x="639" y="125"/>
                    <a:pt x="631" y="125"/>
                  </a:cubicBezTo>
                  <a:cubicBezTo>
                    <a:pt x="631" y="125"/>
                    <a:pt x="631" y="125"/>
                    <a:pt x="631" y="125"/>
                  </a:cubicBezTo>
                  <a:cubicBezTo>
                    <a:pt x="627" y="125"/>
                    <a:pt x="623" y="126"/>
                    <a:pt x="619" y="126"/>
                  </a:cubicBezTo>
                  <a:cubicBezTo>
                    <a:pt x="616" y="126"/>
                    <a:pt x="614" y="125"/>
                    <a:pt x="613" y="124"/>
                  </a:cubicBezTo>
                  <a:cubicBezTo>
                    <a:pt x="612" y="124"/>
                    <a:pt x="611" y="123"/>
                    <a:pt x="610" y="123"/>
                  </a:cubicBezTo>
                  <a:cubicBezTo>
                    <a:pt x="607" y="123"/>
                    <a:pt x="602" y="126"/>
                    <a:pt x="597" y="130"/>
                  </a:cubicBezTo>
                  <a:cubicBezTo>
                    <a:pt x="590" y="136"/>
                    <a:pt x="583" y="135"/>
                    <a:pt x="591" y="141"/>
                  </a:cubicBezTo>
                  <a:cubicBezTo>
                    <a:pt x="597" y="145"/>
                    <a:pt x="597" y="154"/>
                    <a:pt x="594" y="154"/>
                  </a:cubicBezTo>
                  <a:cubicBezTo>
                    <a:pt x="593" y="154"/>
                    <a:pt x="593" y="153"/>
                    <a:pt x="592" y="153"/>
                  </a:cubicBezTo>
                  <a:cubicBezTo>
                    <a:pt x="586" y="148"/>
                    <a:pt x="587" y="145"/>
                    <a:pt x="578" y="142"/>
                  </a:cubicBezTo>
                  <a:cubicBezTo>
                    <a:pt x="573" y="140"/>
                    <a:pt x="570" y="139"/>
                    <a:pt x="566" y="139"/>
                  </a:cubicBezTo>
                  <a:cubicBezTo>
                    <a:pt x="564" y="139"/>
                    <a:pt x="562" y="139"/>
                    <a:pt x="560" y="141"/>
                  </a:cubicBezTo>
                  <a:cubicBezTo>
                    <a:pt x="554" y="144"/>
                    <a:pt x="553" y="143"/>
                    <a:pt x="544" y="147"/>
                  </a:cubicBezTo>
                  <a:cubicBezTo>
                    <a:pt x="540" y="148"/>
                    <a:pt x="536" y="148"/>
                    <a:pt x="531" y="148"/>
                  </a:cubicBezTo>
                  <a:cubicBezTo>
                    <a:pt x="522" y="148"/>
                    <a:pt x="512" y="146"/>
                    <a:pt x="516" y="143"/>
                  </a:cubicBezTo>
                  <a:cubicBezTo>
                    <a:pt x="522" y="138"/>
                    <a:pt x="528" y="139"/>
                    <a:pt x="520" y="134"/>
                  </a:cubicBezTo>
                  <a:cubicBezTo>
                    <a:pt x="516" y="131"/>
                    <a:pt x="513" y="130"/>
                    <a:pt x="511" y="130"/>
                  </a:cubicBezTo>
                  <a:cubicBezTo>
                    <a:pt x="509" y="130"/>
                    <a:pt x="507" y="130"/>
                    <a:pt x="505" y="131"/>
                  </a:cubicBezTo>
                  <a:cubicBezTo>
                    <a:pt x="501" y="133"/>
                    <a:pt x="497" y="134"/>
                    <a:pt x="494" y="134"/>
                  </a:cubicBezTo>
                  <a:cubicBezTo>
                    <a:pt x="490" y="134"/>
                    <a:pt x="487" y="133"/>
                    <a:pt x="484" y="132"/>
                  </a:cubicBezTo>
                  <a:cubicBezTo>
                    <a:pt x="479" y="129"/>
                    <a:pt x="467" y="131"/>
                    <a:pt x="461" y="129"/>
                  </a:cubicBezTo>
                  <a:cubicBezTo>
                    <a:pt x="455" y="127"/>
                    <a:pt x="450" y="126"/>
                    <a:pt x="443" y="126"/>
                  </a:cubicBezTo>
                  <a:cubicBezTo>
                    <a:pt x="442" y="126"/>
                    <a:pt x="441" y="126"/>
                    <a:pt x="440" y="126"/>
                  </a:cubicBezTo>
                  <a:cubicBezTo>
                    <a:pt x="440" y="126"/>
                    <a:pt x="440" y="126"/>
                    <a:pt x="439" y="126"/>
                  </a:cubicBezTo>
                  <a:cubicBezTo>
                    <a:pt x="437" y="126"/>
                    <a:pt x="433" y="126"/>
                    <a:pt x="434" y="132"/>
                  </a:cubicBezTo>
                  <a:cubicBezTo>
                    <a:pt x="434" y="132"/>
                    <a:pt x="435" y="137"/>
                    <a:pt x="432" y="137"/>
                  </a:cubicBezTo>
                  <a:cubicBezTo>
                    <a:pt x="431" y="137"/>
                    <a:pt x="430" y="137"/>
                    <a:pt x="429" y="136"/>
                  </a:cubicBezTo>
                  <a:cubicBezTo>
                    <a:pt x="424" y="134"/>
                    <a:pt x="422" y="124"/>
                    <a:pt x="418" y="124"/>
                  </a:cubicBezTo>
                  <a:cubicBezTo>
                    <a:pt x="417" y="124"/>
                    <a:pt x="416" y="125"/>
                    <a:pt x="416" y="125"/>
                  </a:cubicBezTo>
                  <a:cubicBezTo>
                    <a:pt x="411" y="128"/>
                    <a:pt x="413" y="140"/>
                    <a:pt x="410" y="140"/>
                  </a:cubicBezTo>
                  <a:cubicBezTo>
                    <a:pt x="410" y="140"/>
                    <a:pt x="409" y="139"/>
                    <a:pt x="407" y="138"/>
                  </a:cubicBezTo>
                  <a:cubicBezTo>
                    <a:pt x="402" y="133"/>
                    <a:pt x="393" y="122"/>
                    <a:pt x="387" y="122"/>
                  </a:cubicBezTo>
                  <a:cubicBezTo>
                    <a:pt x="385" y="122"/>
                    <a:pt x="384" y="123"/>
                    <a:pt x="383" y="125"/>
                  </a:cubicBezTo>
                  <a:cubicBezTo>
                    <a:pt x="380" y="132"/>
                    <a:pt x="377" y="139"/>
                    <a:pt x="374" y="139"/>
                  </a:cubicBezTo>
                  <a:cubicBezTo>
                    <a:pt x="373" y="139"/>
                    <a:pt x="372" y="139"/>
                    <a:pt x="371" y="137"/>
                  </a:cubicBezTo>
                  <a:cubicBezTo>
                    <a:pt x="371" y="136"/>
                    <a:pt x="370" y="136"/>
                    <a:pt x="369" y="136"/>
                  </a:cubicBezTo>
                  <a:cubicBezTo>
                    <a:pt x="368" y="136"/>
                    <a:pt x="366" y="138"/>
                    <a:pt x="364" y="140"/>
                  </a:cubicBezTo>
                  <a:cubicBezTo>
                    <a:pt x="362" y="143"/>
                    <a:pt x="361" y="145"/>
                    <a:pt x="360" y="145"/>
                  </a:cubicBezTo>
                  <a:cubicBezTo>
                    <a:pt x="360" y="145"/>
                    <a:pt x="360" y="145"/>
                    <a:pt x="360" y="145"/>
                  </a:cubicBezTo>
                  <a:cubicBezTo>
                    <a:pt x="360" y="142"/>
                    <a:pt x="369" y="132"/>
                    <a:pt x="367" y="131"/>
                  </a:cubicBezTo>
                  <a:cubicBezTo>
                    <a:pt x="367" y="131"/>
                    <a:pt x="367" y="131"/>
                    <a:pt x="367" y="131"/>
                  </a:cubicBezTo>
                  <a:cubicBezTo>
                    <a:pt x="364" y="131"/>
                    <a:pt x="345" y="138"/>
                    <a:pt x="338" y="149"/>
                  </a:cubicBezTo>
                  <a:cubicBezTo>
                    <a:pt x="336" y="153"/>
                    <a:pt x="334" y="154"/>
                    <a:pt x="333" y="154"/>
                  </a:cubicBezTo>
                  <a:cubicBezTo>
                    <a:pt x="330" y="154"/>
                    <a:pt x="328" y="150"/>
                    <a:pt x="326" y="148"/>
                  </a:cubicBezTo>
                  <a:cubicBezTo>
                    <a:pt x="325" y="148"/>
                    <a:pt x="324" y="147"/>
                    <a:pt x="323" y="147"/>
                  </a:cubicBezTo>
                  <a:cubicBezTo>
                    <a:pt x="321" y="147"/>
                    <a:pt x="320" y="151"/>
                    <a:pt x="318" y="153"/>
                  </a:cubicBezTo>
                  <a:cubicBezTo>
                    <a:pt x="316" y="155"/>
                    <a:pt x="311" y="156"/>
                    <a:pt x="316" y="161"/>
                  </a:cubicBezTo>
                  <a:cubicBezTo>
                    <a:pt x="319" y="165"/>
                    <a:pt x="319" y="168"/>
                    <a:pt x="317" y="168"/>
                  </a:cubicBezTo>
                  <a:cubicBezTo>
                    <a:pt x="316" y="168"/>
                    <a:pt x="315" y="167"/>
                    <a:pt x="313" y="165"/>
                  </a:cubicBezTo>
                  <a:cubicBezTo>
                    <a:pt x="312" y="164"/>
                    <a:pt x="311" y="164"/>
                    <a:pt x="309" y="164"/>
                  </a:cubicBezTo>
                  <a:cubicBezTo>
                    <a:pt x="308" y="164"/>
                    <a:pt x="307" y="164"/>
                    <a:pt x="306" y="165"/>
                  </a:cubicBezTo>
                  <a:cubicBezTo>
                    <a:pt x="304" y="165"/>
                    <a:pt x="302" y="166"/>
                    <a:pt x="300" y="166"/>
                  </a:cubicBezTo>
                  <a:cubicBezTo>
                    <a:pt x="298" y="166"/>
                    <a:pt x="296" y="165"/>
                    <a:pt x="294" y="165"/>
                  </a:cubicBezTo>
                  <a:cubicBezTo>
                    <a:pt x="284" y="161"/>
                    <a:pt x="283" y="158"/>
                    <a:pt x="275" y="158"/>
                  </a:cubicBezTo>
                  <a:cubicBezTo>
                    <a:pt x="274" y="158"/>
                    <a:pt x="273" y="158"/>
                    <a:pt x="272" y="158"/>
                  </a:cubicBezTo>
                  <a:cubicBezTo>
                    <a:pt x="269" y="158"/>
                    <a:pt x="267" y="159"/>
                    <a:pt x="264" y="159"/>
                  </a:cubicBezTo>
                  <a:cubicBezTo>
                    <a:pt x="255" y="159"/>
                    <a:pt x="247" y="157"/>
                    <a:pt x="243" y="155"/>
                  </a:cubicBezTo>
                  <a:cubicBezTo>
                    <a:pt x="242" y="154"/>
                    <a:pt x="241" y="154"/>
                    <a:pt x="239" y="154"/>
                  </a:cubicBezTo>
                  <a:cubicBezTo>
                    <a:pt x="236" y="154"/>
                    <a:pt x="233" y="156"/>
                    <a:pt x="227" y="157"/>
                  </a:cubicBezTo>
                  <a:cubicBezTo>
                    <a:pt x="221" y="158"/>
                    <a:pt x="207" y="160"/>
                    <a:pt x="199" y="160"/>
                  </a:cubicBezTo>
                  <a:cubicBezTo>
                    <a:pt x="196" y="160"/>
                    <a:pt x="193" y="160"/>
                    <a:pt x="192" y="159"/>
                  </a:cubicBezTo>
                  <a:cubicBezTo>
                    <a:pt x="190" y="159"/>
                    <a:pt x="187" y="158"/>
                    <a:pt x="183" y="158"/>
                  </a:cubicBezTo>
                  <a:cubicBezTo>
                    <a:pt x="176" y="158"/>
                    <a:pt x="167" y="159"/>
                    <a:pt x="160" y="162"/>
                  </a:cubicBezTo>
                  <a:cubicBezTo>
                    <a:pt x="158" y="162"/>
                    <a:pt x="156" y="163"/>
                    <a:pt x="154" y="163"/>
                  </a:cubicBezTo>
                  <a:cubicBezTo>
                    <a:pt x="149" y="163"/>
                    <a:pt x="148" y="159"/>
                    <a:pt x="146" y="156"/>
                  </a:cubicBezTo>
                  <a:cubicBezTo>
                    <a:pt x="145" y="156"/>
                    <a:pt x="144" y="155"/>
                    <a:pt x="143" y="155"/>
                  </a:cubicBezTo>
                  <a:cubicBezTo>
                    <a:pt x="139" y="155"/>
                    <a:pt x="134" y="158"/>
                    <a:pt x="129" y="159"/>
                  </a:cubicBezTo>
                  <a:cubicBezTo>
                    <a:pt x="128" y="160"/>
                    <a:pt x="128" y="160"/>
                    <a:pt x="127" y="160"/>
                  </a:cubicBezTo>
                  <a:cubicBezTo>
                    <a:pt x="126" y="160"/>
                    <a:pt x="125" y="159"/>
                    <a:pt x="124" y="159"/>
                  </a:cubicBezTo>
                  <a:cubicBezTo>
                    <a:pt x="123" y="158"/>
                    <a:pt x="123" y="157"/>
                    <a:pt x="121" y="157"/>
                  </a:cubicBezTo>
                  <a:cubicBezTo>
                    <a:pt x="120" y="157"/>
                    <a:pt x="118" y="158"/>
                    <a:pt x="115" y="161"/>
                  </a:cubicBezTo>
                  <a:cubicBezTo>
                    <a:pt x="112" y="162"/>
                    <a:pt x="111" y="163"/>
                    <a:pt x="110" y="163"/>
                  </a:cubicBezTo>
                  <a:cubicBezTo>
                    <a:pt x="108" y="163"/>
                    <a:pt x="111" y="157"/>
                    <a:pt x="111" y="156"/>
                  </a:cubicBezTo>
                  <a:cubicBezTo>
                    <a:pt x="110" y="155"/>
                    <a:pt x="108" y="153"/>
                    <a:pt x="106" y="153"/>
                  </a:cubicBezTo>
                  <a:cubicBezTo>
                    <a:pt x="104" y="153"/>
                    <a:pt x="102" y="155"/>
                    <a:pt x="99" y="158"/>
                  </a:cubicBezTo>
                  <a:cubicBezTo>
                    <a:pt x="94" y="166"/>
                    <a:pt x="92" y="166"/>
                    <a:pt x="86" y="166"/>
                  </a:cubicBezTo>
                  <a:cubicBezTo>
                    <a:pt x="81" y="167"/>
                    <a:pt x="70" y="170"/>
                    <a:pt x="66" y="177"/>
                  </a:cubicBezTo>
                  <a:cubicBezTo>
                    <a:pt x="62" y="184"/>
                    <a:pt x="49" y="182"/>
                    <a:pt x="47" y="194"/>
                  </a:cubicBezTo>
                  <a:cubicBezTo>
                    <a:pt x="45" y="207"/>
                    <a:pt x="40" y="208"/>
                    <a:pt x="36" y="209"/>
                  </a:cubicBezTo>
                  <a:cubicBezTo>
                    <a:pt x="32" y="209"/>
                    <a:pt x="9" y="218"/>
                    <a:pt x="24" y="224"/>
                  </a:cubicBezTo>
                  <a:cubicBezTo>
                    <a:pt x="38" y="230"/>
                    <a:pt x="44" y="237"/>
                    <a:pt x="49" y="237"/>
                  </a:cubicBezTo>
                  <a:cubicBezTo>
                    <a:pt x="50" y="237"/>
                    <a:pt x="50" y="237"/>
                    <a:pt x="51" y="237"/>
                  </a:cubicBezTo>
                  <a:cubicBezTo>
                    <a:pt x="51" y="237"/>
                    <a:pt x="52" y="237"/>
                    <a:pt x="52" y="237"/>
                  </a:cubicBezTo>
                  <a:cubicBezTo>
                    <a:pt x="54" y="237"/>
                    <a:pt x="56" y="237"/>
                    <a:pt x="57" y="238"/>
                  </a:cubicBezTo>
                  <a:cubicBezTo>
                    <a:pt x="58" y="239"/>
                    <a:pt x="60" y="240"/>
                    <a:pt x="61" y="240"/>
                  </a:cubicBezTo>
                  <a:cubicBezTo>
                    <a:pt x="61" y="240"/>
                    <a:pt x="62" y="240"/>
                    <a:pt x="62" y="239"/>
                  </a:cubicBezTo>
                  <a:cubicBezTo>
                    <a:pt x="64" y="237"/>
                    <a:pt x="66" y="236"/>
                    <a:pt x="67" y="236"/>
                  </a:cubicBezTo>
                  <a:cubicBezTo>
                    <a:pt x="69" y="236"/>
                    <a:pt x="70" y="237"/>
                    <a:pt x="71" y="239"/>
                  </a:cubicBezTo>
                  <a:cubicBezTo>
                    <a:pt x="73" y="242"/>
                    <a:pt x="89" y="243"/>
                    <a:pt x="76" y="247"/>
                  </a:cubicBezTo>
                  <a:cubicBezTo>
                    <a:pt x="67" y="250"/>
                    <a:pt x="56" y="255"/>
                    <a:pt x="50" y="255"/>
                  </a:cubicBezTo>
                  <a:cubicBezTo>
                    <a:pt x="49" y="255"/>
                    <a:pt x="48" y="255"/>
                    <a:pt x="48" y="253"/>
                  </a:cubicBezTo>
                  <a:cubicBezTo>
                    <a:pt x="47" y="250"/>
                    <a:pt x="47" y="247"/>
                    <a:pt x="44" y="247"/>
                  </a:cubicBezTo>
                  <a:cubicBezTo>
                    <a:pt x="43" y="247"/>
                    <a:pt x="40" y="249"/>
                    <a:pt x="36" y="251"/>
                  </a:cubicBezTo>
                  <a:cubicBezTo>
                    <a:pt x="26" y="257"/>
                    <a:pt x="28" y="258"/>
                    <a:pt x="23" y="258"/>
                  </a:cubicBezTo>
                  <a:cubicBezTo>
                    <a:pt x="17" y="259"/>
                    <a:pt x="0" y="269"/>
                    <a:pt x="10" y="270"/>
                  </a:cubicBezTo>
                  <a:cubicBezTo>
                    <a:pt x="19" y="270"/>
                    <a:pt x="28" y="269"/>
                    <a:pt x="26" y="272"/>
                  </a:cubicBezTo>
                  <a:cubicBezTo>
                    <a:pt x="23" y="275"/>
                    <a:pt x="27" y="283"/>
                    <a:pt x="36" y="283"/>
                  </a:cubicBezTo>
                  <a:cubicBezTo>
                    <a:pt x="38" y="283"/>
                    <a:pt x="41" y="282"/>
                    <a:pt x="43" y="281"/>
                  </a:cubicBezTo>
                  <a:cubicBezTo>
                    <a:pt x="48" y="279"/>
                    <a:pt x="52" y="279"/>
                    <a:pt x="54" y="279"/>
                  </a:cubicBezTo>
                  <a:cubicBezTo>
                    <a:pt x="55" y="279"/>
                    <a:pt x="56" y="279"/>
                    <a:pt x="57" y="279"/>
                  </a:cubicBezTo>
                  <a:cubicBezTo>
                    <a:pt x="58" y="279"/>
                    <a:pt x="59" y="279"/>
                    <a:pt x="60" y="279"/>
                  </a:cubicBezTo>
                  <a:cubicBezTo>
                    <a:pt x="62" y="279"/>
                    <a:pt x="63" y="278"/>
                    <a:pt x="65" y="276"/>
                  </a:cubicBezTo>
                  <a:cubicBezTo>
                    <a:pt x="67" y="273"/>
                    <a:pt x="71" y="270"/>
                    <a:pt x="74" y="270"/>
                  </a:cubicBezTo>
                  <a:cubicBezTo>
                    <a:pt x="77" y="270"/>
                    <a:pt x="79" y="272"/>
                    <a:pt x="77" y="277"/>
                  </a:cubicBezTo>
                  <a:cubicBezTo>
                    <a:pt x="75" y="287"/>
                    <a:pt x="83" y="292"/>
                    <a:pt x="72" y="294"/>
                  </a:cubicBezTo>
                  <a:cubicBezTo>
                    <a:pt x="63" y="295"/>
                    <a:pt x="67" y="300"/>
                    <a:pt x="59" y="300"/>
                  </a:cubicBezTo>
                  <a:cubicBezTo>
                    <a:pt x="58" y="300"/>
                    <a:pt x="56" y="300"/>
                    <a:pt x="54" y="300"/>
                  </a:cubicBezTo>
                  <a:cubicBezTo>
                    <a:pt x="53" y="300"/>
                    <a:pt x="52" y="299"/>
                    <a:pt x="51" y="299"/>
                  </a:cubicBezTo>
                  <a:cubicBezTo>
                    <a:pt x="42" y="299"/>
                    <a:pt x="47" y="308"/>
                    <a:pt x="45" y="312"/>
                  </a:cubicBezTo>
                  <a:cubicBezTo>
                    <a:pt x="43" y="316"/>
                    <a:pt x="32" y="333"/>
                    <a:pt x="48" y="334"/>
                  </a:cubicBezTo>
                  <a:cubicBezTo>
                    <a:pt x="64" y="335"/>
                    <a:pt x="60" y="336"/>
                    <a:pt x="56" y="340"/>
                  </a:cubicBezTo>
                  <a:cubicBezTo>
                    <a:pt x="53" y="343"/>
                    <a:pt x="58" y="349"/>
                    <a:pt x="65" y="349"/>
                  </a:cubicBezTo>
                  <a:cubicBezTo>
                    <a:pt x="68" y="349"/>
                    <a:pt x="71" y="348"/>
                    <a:pt x="74" y="345"/>
                  </a:cubicBezTo>
                  <a:cubicBezTo>
                    <a:pt x="77" y="343"/>
                    <a:pt x="78" y="342"/>
                    <a:pt x="79" y="342"/>
                  </a:cubicBezTo>
                  <a:cubicBezTo>
                    <a:pt x="82" y="342"/>
                    <a:pt x="81" y="349"/>
                    <a:pt x="83" y="352"/>
                  </a:cubicBezTo>
                  <a:cubicBezTo>
                    <a:pt x="85" y="355"/>
                    <a:pt x="84" y="361"/>
                    <a:pt x="89" y="361"/>
                  </a:cubicBezTo>
                  <a:cubicBezTo>
                    <a:pt x="91" y="361"/>
                    <a:pt x="92" y="360"/>
                    <a:pt x="95" y="359"/>
                  </a:cubicBezTo>
                  <a:cubicBezTo>
                    <a:pt x="97" y="357"/>
                    <a:pt x="99" y="357"/>
                    <a:pt x="101" y="357"/>
                  </a:cubicBezTo>
                  <a:cubicBezTo>
                    <a:pt x="104" y="357"/>
                    <a:pt x="106" y="358"/>
                    <a:pt x="108" y="359"/>
                  </a:cubicBezTo>
                  <a:cubicBezTo>
                    <a:pt x="110" y="360"/>
                    <a:pt x="111" y="361"/>
                    <a:pt x="113" y="361"/>
                  </a:cubicBezTo>
                  <a:cubicBezTo>
                    <a:pt x="114" y="361"/>
                    <a:pt x="115" y="361"/>
                    <a:pt x="115" y="359"/>
                  </a:cubicBezTo>
                  <a:cubicBezTo>
                    <a:pt x="117" y="354"/>
                    <a:pt x="121" y="352"/>
                    <a:pt x="125" y="352"/>
                  </a:cubicBezTo>
                  <a:cubicBezTo>
                    <a:pt x="129" y="352"/>
                    <a:pt x="132" y="354"/>
                    <a:pt x="130" y="358"/>
                  </a:cubicBezTo>
                  <a:cubicBezTo>
                    <a:pt x="125" y="367"/>
                    <a:pt x="130" y="373"/>
                    <a:pt x="123" y="378"/>
                  </a:cubicBezTo>
                  <a:cubicBezTo>
                    <a:pt x="115" y="382"/>
                    <a:pt x="109" y="390"/>
                    <a:pt x="106" y="395"/>
                  </a:cubicBezTo>
                  <a:cubicBezTo>
                    <a:pt x="103" y="400"/>
                    <a:pt x="79" y="411"/>
                    <a:pt x="85" y="414"/>
                  </a:cubicBezTo>
                  <a:cubicBezTo>
                    <a:pt x="86" y="414"/>
                    <a:pt x="87" y="415"/>
                    <a:pt x="88" y="415"/>
                  </a:cubicBezTo>
                  <a:cubicBezTo>
                    <a:pt x="93" y="415"/>
                    <a:pt x="97" y="411"/>
                    <a:pt x="102" y="407"/>
                  </a:cubicBezTo>
                  <a:cubicBezTo>
                    <a:pt x="108" y="401"/>
                    <a:pt x="123" y="395"/>
                    <a:pt x="127" y="388"/>
                  </a:cubicBezTo>
                  <a:cubicBezTo>
                    <a:pt x="132" y="381"/>
                    <a:pt x="153" y="366"/>
                    <a:pt x="157" y="360"/>
                  </a:cubicBezTo>
                  <a:cubicBezTo>
                    <a:pt x="160" y="354"/>
                    <a:pt x="158" y="350"/>
                    <a:pt x="162" y="341"/>
                  </a:cubicBezTo>
                  <a:cubicBezTo>
                    <a:pt x="165" y="333"/>
                    <a:pt x="172" y="321"/>
                    <a:pt x="178" y="316"/>
                  </a:cubicBezTo>
                  <a:cubicBezTo>
                    <a:pt x="182" y="312"/>
                    <a:pt x="191" y="309"/>
                    <a:pt x="193" y="309"/>
                  </a:cubicBezTo>
                  <a:cubicBezTo>
                    <a:pt x="194" y="309"/>
                    <a:pt x="195" y="309"/>
                    <a:pt x="193" y="311"/>
                  </a:cubicBezTo>
                  <a:cubicBezTo>
                    <a:pt x="187" y="316"/>
                    <a:pt x="183" y="321"/>
                    <a:pt x="183" y="328"/>
                  </a:cubicBezTo>
                  <a:cubicBezTo>
                    <a:pt x="184" y="334"/>
                    <a:pt x="184" y="341"/>
                    <a:pt x="187" y="341"/>
                  </a:cubicBezTo>
                  <a:cubicBezTo>
                    <a:pt x="188" y="341"/>
                    <a:pt x="189" y="340"/>
                    <a:pt x="190" y="338"/>
                  </a:cubicBezTo>
                  <a:cubicBezTo>
                    <a:pt x="197" y="330"/>
                    <a:pt x="206" y="330"/>
                    <a:pt x="210" y="321"/>
                  </a:cubicBezTo>
                  <a:cubicBezTo>
                    <a:pt x="214" y="312"/>
                    <a:pt x="213" y="308"/>
                    <a:pt x="217" y="308"/>
                  </a:cubicBezTo>
                  <a:cubicBezTo>
                    <a:pt x="217" y="308"/>
                    <a:pt x="217" y="308"/>
                    <a:pt x="217" y="308"/>
                  </a:cubicBezTo>
                  <a:cubicBezTo>
                    <a:pt x="221" y="308"/>
                    <a:pt x="225" y="311"/>
                    <a:pt x="232" y="311"/>
                  </a:cubicBezTo>
                  <a:cubicBezTo>
                    <a:pt x="234" y="311"/>
                    <a:pt x="235" y="311"/>
                    <a:pt x="237" y="311"/>
                  </a:cubicBezTo>
                  <a:cubicBezTo>
                    <a:pt x="238" y="311"/>
                    <a:pt x="239" y="311"/>
                    <a:pt x="240" y="311"/>
                  </a:cubicBezTo>
                  <a:cubicBezTo>
                    <a:pt x="243" y="311"/>
                    <a:pt x="246" y="312"/>
                    <a:pt x="249" y="313"/>
                  </a:cubicBezTo>
                  <a:cubicBezTo>
                    <a:pt x="252" y="313"/>
                    <a:pt x="255" y="314"/>
                    <a:pt x="258" y="314"/>
                  </a:cubicBezTo>
                  <a:cubicBezTo>
                    <a:pt x="261" y="314"/>
                    <a:pt x="265" y="314"/>
                    <a:pt x="269" y="312"/>
                  </a:cubicBezTo>
                  <a:cubicBezTo>
                    <a:pt x="272" y="310"/>
                    <a:pt x="275" y="310"/>
                    <a:pt x="276" y="310"/>
                  </a:cubicBezTo>
                  <a:cubicBezTo>
                    <a:pt x="279" y="310"/>
                    <a:pt x="281" y="311"/>
                    <a:pt x="282" y="312"/>
                  </a:cubicBezTo>
                  <a:cubicBezTo>
                    <a:pt x="284" y="313"/>
                    <a:pt x="286" y="314"/>
                    <a:pt x="289" y="314"/>
                  </a:cubicBezTo>
                  <a:cubicBezTo>
                    <a:pt x="291" y="314"/>
                    <a:pt x="295" y="314"/>
                    <a:pt x="299" y="312"/>
                  </a:cubicBezTo>
                  <a:cubicBezTo>
                    <a:pt x="318" y="317"/>
                    <a:pt x="318" y="328"/>
                    <a:pt x="327" y="328"/>
                  </a:cubicBezTo>
                  <a:cubicBezTo>
                    <a:pt x="329" y="328"/>
                    <a:pt x="332" y="327"/>
                    <a:pt x="335" y="326"/>
                  </a:cubicBezTo>
                  <a:cubicBezTo>
                    <a:pt x="335" y="326"/>
                    <a:pt x="336" y="336"/>
                    <a:pt x="340" y="336"/>
                  </a:cubicBezTo>
                  <a:cubicBezTo>
                    <a:pt x="342" y="336"/>
                    <a:pt x="344" y="334"/>
                    <a:pt x="346" y="331"/>
                  </a:cubicBezTo>
                  <a:cubicBezTo>
                    <a:pt x="346" y="331"/>
                    <a:pt x="348" y="326"/>
                    <a:pt x="351" y="326"/>
                  </a:cubicBezTo>
                  <a:cubicBezTo>
                    <a:pt x="352" y="326"/>
                    <a:pt x="352" y="326"/>
                    <a:pt x="353" y="326"/>
                  </a:cubicBezTo>
                  <a:cubicBezTo>
                    <a:pt x="357" y="329"/>
                    <a:pt x="369" y="347"/>
                    <a:pt x="379" y="347"/>
                  </a:cubicBezTo>
                  <a:cubicBezTo>
                    <a:pt x="379" y="347"/>
                    <a:pt x="379" y="347"/>
                    <a:pt x="380" y="347"/>
                  </a:cubicBezTo>
                  <a:cubicBezTo>
                    <a:pt x="380" y="347"/>
                    <a:pt x="380" y="347"/>
                    <a:pt x="381" y="347"/>
                  </a:cubicBezTo>
                  <a:cubicBezTo>
                    <a:pt x="384" y="347"/>
                    <a:pt x="384" y="350"/>
                    <a:pt x="383" y="353"/>
                  </a:cubicBezTo>
                  <a:cubicBezTo>
                    <a:pt x="383" y="355"/>
                    <a:pt x="380" y="358"/>
                    <a:pt x="379" y="358"/>
                  </a:cubicBezTo>
                  <a:cubicBezTo>
                    <a:pt x="378" y="358"/>
                    <a:pt x="378" y="358"/>
                    <a:pt x="378" y="358"/>
                  </a:cubicBezTo>
                  <a:cubicBezTo>
                    <a:pt x="375" y="357"/>
                    <a:pt x="371" y="352"/>
                    <a:pt x="370" y="352"/>
                  </a:cubicBezTo>
                  <a:cubicBezTo>
                    <a:pt x="370" y="352"/>
                    <a:pt x="369" y="353"/>
                    <a:pt x="370" y="354"/>
                  </a:cubicBezTo>
                  <a:cubicBezTo>
                    <a:pt x="371" y="358"/>
                    <a:pt x="377" y="370"/>
                    <a:pt x="380" y="370"/>
                  </a:cubicBezTo>
                  <a:cubicBezTo>
                    <a:pt x="380" y="370"/>
                    <a:pt x="381" y="370"/>
                    <a:pt x="381" y="369"/>
                  </a:cubicBezTo>
                  <a:cubicBezTo>
                    <a:pt x="384" y="366"/>
                    <a:pt x="383" y="367"/>
                    <a:pt x="384" y="363"/>
                  </a:cubicBezTo>
                  <a:cubicBezTo>
                    <a:pt x="384" y="360"/>
                    <a:pt x="385" y="354"/>
                    <a:pt x="388" y="354"/>
                  </a:cubicBezTo>
                  <a:cubicBezTo>
                    <a:pt x="388" y="354"/>
                    <a:pt x="389" y="354"/>
                    <a:pt x="389" y="354"/>
                  </a:cubicBezTo>
                  <a:cubicBezTo>
                    <a:pt x="393" y="357"/>
                    <a:pt x="388" y="355"/>
                    <a:pt x="393" y="361"/>
                  </a:cubicBezTo>
                  <a:cubicBezTo>
                    <a:pt x="396" y="364"/>
                    <a:pt x="398" y="365"/>
                    <a:pt x="399" y="365"/>
                  </a:cubicBezTo>
                  <a:cubicBezTo>
                    <a:pt x="401" y="365"/>
                    <a:pt x="402" y="364"/>
                    <a:pt x="402" y="361"/>
                  </a:cubicBezTo>
                  <a:cubicBezTo>
                    <a:pt x="402" y="361"/>
                    <a:pt x="402" y="361"/>
                    <a:pt x="402" y="361"/>
                  </a:cubicBezTo>
                  <a:cubicBezTo>
                    <a:pt x="402" y="361"/>
                    <a:pt x="406" y="361"/>
                    <a:pt x="401" y="367"/>
                  </a:cubicBezTo>
                  <a:cubicBezTo>
                    <a:pt x="396" y="373"/>
                    <a:pt x="398" y="376"/>
                    <a:pt x="408" y="379"/>
                  </a:cubicBezTo>
                  <a:cubicBezTo>
                    <a:pt x="412" y="380"/>
                    <a:pt x="414" y="380"/>
                    <a:pt x="415" y="380"/>
                  </a:cubicBezTo>
                  <a:cubicBezTo>
                    <a:pt x="417" y="380"/>
                    <a:pt x="417" y="379"/>
                    <a:pt x="419" y="377"/>
                  </a:cubicBezTo>
                  <a:cubicBezTo>
                    <a:pt x="420" y="377"/>
                    <a:pt x="420" y="376"/>
                    <a:pt x="421" y="376"/>
                  </a:cubicBezTo>
                  <a:cubicBezTo>
                    <a:pt x="422" y="376"/>
                    <a:pt x="419" y="381"/>
                    <a:pt x="420" y="384"/>
                  </a:cubicBezTo>
                  <a:cubicBezTo>
                    <a:pt x="421" y="387"/>
                    <a:pt x="427" y="397"/>
                    <a:pt x="430" y="397"/>
                  </a:cubicBezTo>
                  <a:cubicBezTo>
                    <a:pt x="430" y="397"/>
                    <a:pt x="431" y="397"/>
                    <a:pt x="431" y="396"/>
                  </a:cubicBezTo>
                  <a:cubicBezTo>
                    <a:pt x="432" y="395"/>
                    <a:pt x="433" y="395"/>
                    <a:pt x="433" y="395"/>
                  </a:cubicBezTo>
                  <a:cubicBezTo>
                    <a:pt x="435" y="395"/>
                    <a:pt x="435" y="398"/>
                    <a:pt x="434" y="400"/>
                  </a:cubicBezTo>
                  <a:cubicBezTo>
                    <a:pt x="432" y="404"/>
                    <a:pt x="436" y="414"/>
                    <a:pt x="443" y="414"/>
                  </a:cubicBezTo>
                  <a:cubicBezTo>
                    <a:pt x="444" y="414"/>
                    <a:pt x="444" y="414"/>
                    <a:pt x="445" y="414"/>
                  </a:cubicBezTo>
                  <a:cubicBezTo>
                    <a:pt x="445" y="414"/>
                    <a:pt x="446" y="414"/>
                    <a:pt x="446" y="414"/>
                  </a:cubicBezTo>
                  <a:cubicBezTo>
                    <a:pt x="449" y="414"/>
                    <a:pt x="450" y="415"/>
                    <a:pt x="450" y="416"/>
                  </a:cubicBezTo>
                  <a:cubicBezTo>
                    <a:pt x="449" y="417"/>
                    <a:pt x="447" y="419"/>
                    <a:pt x="445" y="419"/>
                  </a:cubicBezTo>
                  <a:cubicBezTo>
                    <a:pt x="444" y="419"/>
                    <a:pt x="444" y="418"/>
                    <a:pt x="443" y="418"/>
                  </a:cubicBezTo>
                  <a:cubicBezTo>
                    <a:pt x="441" y="418"/>
                    <a:pt x="440" y="417"/>
                    <a:pt x="438" y="417"/>
                  </a:cubicBezTo>
                  <a:cubicBezTo>
                    <a:pt x="433" y="417"/>
                    <a:pt x="430" y="420"/>
                    <a:pt x="435" y="422"/>
                  </a:cubicBezTo>
                  <a:cubicBezTo>
                    <a:pt x="442" y="426"/>
                    <a:pt x="446" y="428"/>
                    <a:pt x="452" y="429"/>
                  </a:cubicBezTo>
                  <a:cubicBezTo>
                    <a:pt x="459" y="430"/>
                    <a:pt x="479" y="440"/>
                    <a:pt x="476" y="442"/>
                  </a:cubicBezTo>
                  <a:cubicBezTo>
                    <a:pt x="472" y="444"/>
                    <a:pt x="471" y="448"/>
                    <a:pt x="477" y="454"/>
                  </a:cubicBezTo>
                  <a:cubicBezTo>
                    <a:pt x="482" y="459"/>
                    <a:pt x="482" y="464"/>
                    <a:pt x="481" y="467"/>
                  </a:cubicBezTo>
                  <a:cubicBezTo>
                    <a:pt x="481" y="469"/>
                    <a:pt x="482" y="510"/>
                    <a:pt x="489" y="519"/>
                  </a:cubicBezTo>
                  <a:cubicBezTo>
                    <a:pt x="495" y="528"/>
                    <a:pt x="491" y="549"/>
                    <a:pt x="505" y="557"/>
                  </a:cubicBezTo>
                  <a:cubicBezTo>
                    <a:pt x="505" y="557"/>
                    <a:pt x="499" y="566"/>
                    <a:pt x="505" y="571"/>
                  </a:cubicBezTo>
                  <a:cubicBezTo>
                    <a:pt x="505" y="571"/>
                    <a:pt x="506" y="574"/>
                    <a:pt x="509" y="574"/>
                  </a:cubicBezTo>
                  <a:cubicBezTo>
                    <a:pt x="509" y="574"/>
                    <a:pt x="510" y="574"/>
                    <a:pt x="511" y="573"/>
                  </a:cubicBezTo>
                  <a:cubicBezTo>
                    <a:pt x="512" y="572"/>
                    <a:pt x="514" y="571"/>
                    <a:pt x="515" y="571"/>
                  </a:cubicBezTo>
                  <a:cubicBezTo>
                    <a:pt x="517" y="571"/>
                    <a:pt x="518" y="573"/>
                    <a:pt x="519" y="576"/>
                  </a:cubicBezTo>
                  <a:cubicBezTo>
                    <a:pt x="521" y="581"/>
                    <a:pt x="526" y="584"/>
                    <a:pt x="531" y="588"/>
                  </a:cubicBezTo>
                  <a:cubicBezTo>
                    <a:pt x="536" y="591"/>
                    <a:pt x="535" y="596"/>
                    <a:pt x="544" y="596"/>
                  </a:cubicBezTo>
                  <a:cubicBezTo>
                    <a:pt x="544" y="596"/>
                    <a:pt x="545" y="596"/>
                    <a:pt x="545" y="596"/>
                  </a:cubicBezTo>
                  <a:cubicBezTo>
                    <a:pt x="545" y="596"/>
                    <a:pt x="545" y="596"/>
                    <a:pt x="546" y="596"/>
                  </a:cubicBezTo>
                  <a:cubicBezTo>
                    <a:pt x="555" y="596"/>
                    <a:pt x="562" y="606"/>
                    <a:pt x="560" y="609"/>
                  </a:cubicBezTo>
                  <a:cubicBezTo>
                    <a:pt x="559" y="612"/>
                    <a:pt x="564" y="617"/>
                    <a:pt x="569" y="617"/>
                  </a:cubicBezTo>
                  <a:cubicBezTo>
                    <a:pt x="570" y="617"/>
                    <a:pt x="571" y="617"/>
                    <a:pt x="572" y="616"/>
                  </a:cubicBezTo>
                  <a:cubicBezTo>
                    <a:pt x="573" y="616"/>
                    <a:pt x="573" y="615"/>
                    <a:pt x="574" y="615"/>
                  </a:cubicBezTo>
                  <a:cubicBezTo>
                    <a:pt x="578" y="615"/>
                    <a:pt x="581" y="623"/>
                    <a:pt x="581" y="623"/>
                  </a:cubicBezTo>
                  <a:cubicBezTo>
                    <a:pt x="581" y="623"/>
                    <a:pt x="593" y="640"/>
                    <a:pt x="599" y="643"/>
                  </a:cubicBezTo>
                  <a:cubicBezTo>
                    <a:pt x="606" y="647"/>
                    <a:pt x="612" y="655"/>
                    <a:pt x="608" y="659"/>
                  </a:cubicBezTo>
                  <a:cubicBezTo>
                    <a:pt x="605" y="664"/>
                    <a:pt x="619" y="667"/>
                    <a:pt x="619" y="667"/>
                  </a:cubicBezTo>
                  <a:cubicBezTo>
                    <a:pt x="619" y="667"/>
                    <a:pt x="632" y="670"/>
                    <a:pt x="634" y="681"/>
                  </a:cubicBezTo>
                  <a:cubicBezTo>
                    <a:pt x="637" y="692"/>
                    <a:pt x="643" y="692"/>
                    <a:pt x="649" y="694"/>
                  </a:cubicBezTo>
                  <a:cubicBezTo>
                    <a:pt x="654" y="696"/>
                    <a:pt x="658" y="700"/>
                    <a:pt x="660" y="700"/>
                  </a:cubicBezTo>
                  <a:cubicBezTo>
                    <a:pt x="661" y="700"/>
                    <a:pt x="661" y="700"/>
                    <a:pt x="662" y="699"/>
                  </a:cubicBezTo>
                  <a:cubicBezTo>
                    <a:pt x="664" y="695"/>
                    <a:pt x="654" y="692"/>
                    <a:pt x="651" y="688"/>
                  </a:cubicBezTo>
                  <a:cubicBezTo>
                    <a:pt x="648" y="684"/>
                    <a:pt x="648" y="681"/>
                    <a:pt x="640" y="672"/>
                  </a:cubicBezTo>
                  <a:cubicBezTo>
                    <a:pt x="632" y="664"/>
                    <a:pt x="634" y="663"/>
                    <a:pt x="624" y="657"/>
                  </a:cubicBezTo>
                  <a:cubicBezTo>
                    <a:pt x="614" y="650"/>
                    <a:pt x="622" y="648"/>
                    <a:pt x="608" y="640"/>
                  </a:cubicBezTo>
                  <a:cubicBezTo>
                    <a:pt x="595" y="632"/>
                    <a:pt x="596" y="619"/>
                    <a:pt x="600" y="619"/>
                  </a:cubicBezTo>
                  <a:cubicBezTo>
                    <a:pt x="600" y="619"/>
                    <a:pt x="600" y="619"/>
                    <a:pt x="600" y="619"/>
                  </a:cubicBezTo>
                  <a:cubicBezTo>
                    <a:pt x="604" y="619"/>
                    <a:pt x="612" y="619"/>
                    <a:pt x="616" y="627"/>
                  </a:cubicBezTo>
                  <a:cubicBezTo>
                    <a:pt x="620" y="635"/>
                    <a:pt x="633" y="648"/>
                    <a:pt x="645" y="654"/>
                  </a:cubicBezTo>
                  <a:cubicBezTo>
                    <a:pt x="645" y="654"/>
                    <a:pt x="652" y="665"/>
                    <a:pt x="666" y="673"/>
                  </a:cubicBezTo>
                  <a:cubicBezTo>
                    <a:pt x="679" y="680"/>
                    <a:pt x="693" y="692"/>
                    <a:pt x="696" y="696"/>
                  </a:cubicBezTo>
                  <a:cubicBezTo>
                    <a:pt x="698" y="700"/>
                    <a:pt x="712" y="709"/>
                    <a:pt x="707" y="721"/>
                  </a:cubicBezTo>
                  <a:cubicBezTo>
                    <a:pt x="705" y="731"/>
                    <a:pt x="716" y="731"/>
                    <a:pt x="728" y="736"/>
                  </a:cubicBezTo>
                  <a:cubicBezTo>
                    <a:pt x="739" y="740"/>
                    <a:pt x="755" y="746"/>
                    <a:pt x="765" y="747"/>
                  </a:cubicBezTo>
                  <a:cubicBezTo>
                    <a:pt x="772" y="748"/>
                    <a:pt x="788" y="754"/>
                    <a:pt x="799" y="754"/>
                  </a:cubicBezTo>
                  <a:cubicBezTo>
                    <a:pt x="803" y="754"/>
                    <a:pt x="806" y="753"/>
                    <a:pt x="808" y="752"/>
                  </a:cubicBezTo>
                  <a:cubicBezTo>
                    <a:pt x="813" y="748"/>
                    <a:pt x="819" y="747"/>
                    <a:pt x="824" y="747"/>
                  </a:cubicBezTo>
                  <a:cubicBezTo>
                    <a:pt x="827" y="747"/>
                    <a:pt x="830" y="748"/>
                    <a:pt x="830" y="748"/>
                  </a:cubicBezTo>
                  <a:cubicBezTo>
                    <a:pt x="830" y="748"/>
                    <a:pt x="844" y="762"/>
                    <a:pt x="859" y="762"/>
                  </a:cubicBezTo>
                  <a:cubicBezTo>
                    <a:pt x="860" y="762"/>
                    <a:pt x="861" y="762"/>
                    <a:pt x="862" y="762"/>
                  </a:cubicBezTo>
                  <a:cubicBezTo>
                    <a:pt x="863" y="762"/>
                    <a:pt x="865" y="762"/>
                    <a:pt x="866" y="762"/>
                  </a:cubicBezTo>
                  <a:cubicBezTo>
                    <a:pt x="877" y="762"/>
                    <a:pt x="878" y="768"/>
                    <a:pt x="895" y="769"/>
                  </a:cubicBezTo>
                  <a:cubicBezTo>
                    <a:pt x="915" y="769"/>
                    <a:pt x="915" y="781"/>
                    <a:pt x="915" y="785"/>
                  </a:cubicBezTo>
                  <a:cubicBezTo>
                    <a:pt x="916" y="789"/>
                    <a:pt x="916" y="794"/>
                    <a:pt x="926" y="795"/>
                  </a:cubicBezTo>
                  <a:cubicBezTo>
                    <a:pt x="935" y="796"/>
                    <a:pt x="934" y="805"/>
                    <a:pt x="945" y="805"/>
                  </a:cubicBezTo>
                  <a:cubicBezTo>
                    <a:pt x="946" y="805"/>
                    <a:pt x="947" y="805"/>
                    <a:pt x="948" y="805"/>
                  </a:cubicBezTo>
                  <a:cubicBezTo>
                    <a:pt x="948" y="804"/>
                    <a:pt x="949" y="804"/>
                    <a:pt x="950" y="804"/>
                  </a:cubicBezTo>
                  <a:cubicBezTo>
                    <a:pt x="955" y="804"/>
                    <a:pt x="959" y="806"/>
                    <a:pt x="963" y="808"/>
                  </a:cubicBezTo>
                  <a:cubicBezTo>
                    <a:pt x="967" y="810"/>
                    <a:pt x="970" y="812"/>
                    <a:pt x="972" y="812"/>
                  </a:cubicBezTo>
                  <a:cubicBezTo>
                    <a:pt x="973" y="812"/>
                    <a:pt x="973" y="812"/>
                    <a:pt x="974" y="811"/>
                  </a:cubicBezTo>
                  <a:cubicBezTo>
                    <a:pt x="976" y="805"/>
                    <a:pt x="969" y="804"/>
                    <a:pt x="973" y="801"/>
                  </a:cubicBezTo>
                  <a:cubicBezTo>
                    <a:pt x="973" y="801"/>
                    <a:pt x="977" y="794"/>
                    <a:pt x="983" y="794"/>
                  </a:cubicBezTo>
                  <a:cubicBezTo>
                    <a:pt x="984" y="794"/>
                    <a:pt x="986" y="794"/>
                    <a:pt x="988" y="796"/>
                  </a:cubicBezTo>
                  <a:cubicBezTo>
                    <a:pt x="996" y="805"/>
                    <a:pt x="991" y="804"/>
                    <a:pt x="1001" y="810"/>
                  </a:cubicBezTo>
                  <a:cubicBezTo>
                    <a:pt x="1013" y="827"/>
                    <a:pt x="1011" y="843"/>
                    <a:pt x="1009" y="846"/>
                  </a:cubicBezTo>
                  <a:cubicBezTo>
                    <a:pt x="1006" y="850"/>
                    <a:pt x="1000" y="856"/>
                    <a:pt x="998" y="865"/>
                  </a:cubicBezTo>
                  <a:cubicBezTo>
                    <a:pt x="996" y="874"/>
                    <a:pt x="989" y="871"/>
                    <a:pt x="986" y="883"/>
                  </a:cubicBezTo>
                  <a:cubicBezTo>
                    <a:pt x="984" y="893"/>
                    <a:pt x="984" y="908"/>
                    <a:pt x="988" y="908"/>
                  </a:cubicBezTo>
                  <a:cubicBezTo>
                    <a:pt x="989" y="908"/>
                    <a:pt x="990" y="908"/>
                    <a:pt x="992" y="906"/>
                  </a:cubicBezTo>
                  <a:cubicBezTo>
                    <a:pt x="993" y="905"/>
                    <a:pt x="994" y="904"/>
                    <a:pt x="995" y="904"/>
                  </a:cubicBezTo>
                  <a:cubicBezTo>
                    <a:pt x="997" y="904"/>
                    <a:pt x="994" y="914"/>
                    <a:pt x="993" y="916"/>
                  </a:cubicBezTo>
                  <a:cubicBezTo>
                    <a:pt x="992" y="918"/>
                    <a:pt x="979" y="926"/>
                    <a:pt x="986" y="933"/>
                  </a:cubicBezTo>
                  <a:cubicBezTo>
                    <a:pt x="993" y="940"/>
                    <a:pt x="985" y="941"/>
                    <a:pt x="998" y="947"/>
                  </a:cubicBezTo>
                  <a:cubicBezTo>
                    <a:pt x="1012" y="953"/>
                    <a:pt x="1014" y="971"/>
                    <a:pt x="1024" y="979"/>
                  </a:cubicBezTo>
                  <a:cubicBezTo>
                    <a:pt x="1033" y="987"/>
                    <a:pt x="1045" y="1003"/>
                    <a:pt x="1048" y="1013"/>
                  </a:cubicBezTo>
                  <a:cubicBezTo>
                    <a:pt x="1052" y="1024"/>
                    <a:pt x="1060" y="1023"/>
                    <a:pt x="1066" y="1026"/>
                  </a:cubicBezTo>
                  <a:cubicBezTo>
                    <a:pt x="1071" y="1029"/>
                    <a:pt x="1107" y="1034"/>
                    <a:pt x="1113" y="1053"/>
                  </a:cubicBezTo>
                  <a:cubicBezTo>
                    <a:pt x="1120" y="1071"/>
                    <a:pt x="1118" y="1100"/>
                    <a:pt x="1120" y="1106"/>
                  </a:cubicBezTo>
                  <a:cubicBezTo>
                    <a:pt x="1123" y="1113"/>
                    <a:pt x="1121" y="1133"/>
                    <a:pt x="1123" y="1140"/>
                  </a:cubicBezTo>
                  <a:cubicBezTo>
                    <a:pt x="1126" y="1146"/>
                    <a:pt x="1118" y="1159"/>
                    <a:pt x="1122" y="1172"/>
                  </a:cubicBezTo>
                  <a:cubicBezTo>
                    <a:pt x="1127" y="1184"/>
                    <a:pt x="1122" y="1202"/>
                    <a:pt x="1124" y="1219"/>
                  </a:cubicBezTo>
                  <a:cubicBezTo>
                    <a:pt x="1126" y="1236"/>
                    <a:pt x="1109" y="1247"/>
                    <a:pt x="1117" y="1260"/>
                  </a:cubicBezTo>
                  <a:cubicBezTo>
                    <a:pt x="1124" y="1273"/>
                    <a:pt x="1114" y="1295"/>
                    <a:pt x="1120" y="1302"/>
                  </a:cubicBezTo>
                  <a:cubicBezTo>
                    <a:pt x="1122" y="1310"/>
                    <a:pt x="1114" y="1325"/>
                    <a:pt x="1119" y="1325"/>
                  </a:cubicBezTo>
                  <a:cubicBezTo>
                    <a:pt x="1119" y="1325"/>
                    <a:pt x="1120" y="1325"/>
                    <a:pt x="1121" y="1325"/>
                  </a:cubicBezTo>
                  <a:cubicBezTo>
                    <a:pt x="1129" y="1321"/>
                    <a:pt x="1124" y="1311"/>
                    <a:pt x="1126" y="1304"/>
                  </a:cubicBezTo>
                  <a:cubicBezTo>
                    <a:pt x="1126" y="1301"/>
                    <a:pt x="1127" y="1300"/>
                    <a:pt x="1128" y="1300"/>
                  </a:cubicBezTo>
                  <a:cubicBezTo>
                    <a:pt x="1130" y="1300"/>
                    <a:pt x="1132" y="1304"/>
                    <a:pt x="1132" y="1308"/>
                  </a:cubicBezTo>
                  <a:cubicBezTo>
                    <a:pt x="1131" y="1315"/>
                    <a:pt x="1127" y="1326"/>
                    <a:pt x="1133" y="1332"/>
                  </a:cubicBezTo>
                  <a:cubicBezTo>
                    <a:pt x="1138" y="1339"/>
                    <a:pt x="1130" y="1342"/>
                    <a:pt x="1131" y="1350"/>
                  </a:cubicBezTo>
                  <a:cubicBezTo>
                    <a:pt x="1132" y="1353"/>
                    <a:pt x="1131" y="1354"/>
                    <a:pt x="1129" y="1354"/>
                  </a:cubicBezTo>
                  <a:cubicBezTo>
                    <a:pt x="1128" y="1354"/>
                    <a:pt x="1127" y="1354"/>
                    <a:pt x="1127" y="1354"/>
                  </a:cubicBezTo>
                  <a:cubicBezTo>
                    <a:pt x="1126" y="1354"/>
                    <a:pt x="1125" y="1354"/>
                    <a:pt x="1124" y="1354"/>
                  </a:cubicBezTo>
                  <a:cubicBezTo>
                    <a:pt x="1123" y="1354"/>
                    <a:pt x="1122" y="1354"/>
                    <a:pt x="1122" y="1354"/>
                  </a:cubicBezTo>
                  <a:cubicBezTo>
                    <a:pt x="1118" y="1356"/>
                    <a:pt x="1112" y="1360"/>
                    <a:pt x="1115" y="1363"/>
                  </a:cubicBezTo>
                  <a:cubicBezTo>
                    <a:pt x="1118" y="1365"/>
                    <a:pt x="1115" y="1369"/>
                    <a:pt x="1116" y="1369"/>
                  </a:cubicBezTo>
                  <a:cubicBezTo>
                    <a:pt x="1116" y="1369"/>
                    <a:pt x="1117" y="1369"/>
                    <a:pt x="1117" y="1369"/>
                  </a:cubicBezTo>
                  <a:cubicBezTo>
                    <a:pt x="1119" y="1367"/>
                    <a:pt x="1120" y="1365"/>
                    <a:pt x="1121" y="1365"/>
                  </a:cubicBezTo>
                  <a:cubicBezTo>
                    <a:pt x="1121" y="1365"/>
                    <a:pt x="1122" y="1365"/>
                    <a:pt x="1123" y="1366"/>
                  </a:cubicBezTo>
                  <a:cubicBezTo>
                    <a:pt x="1125" y="1369"/>
                    <a:pt x="1125" y="1366"/>
                    <a:pt x="1125" y="1371"/>
                  </a:cubicBezTo>
                  <a:cubicBezTo>
                    <a:pt x="1125" y="1377"/>
                    <a:pt x="1118" y="1377"/>
                    <a:pt x="1124" y="1380"/>
                  </a:cubicBezTo>
                  <a:cubicBezTo>
                    <a:pt x="1130" y="1382"/>
                    <a:pt x="1133" y="1384"/>
                    <a:pt x="1130" y="1386"/>
                  </a:cubicBezTo>
                  <a:cubicBezTo>
                    <a:pt x="1127" y="1387"/>
                    <a:pt x="1118" y="1394"/>
                    <a:pt x="1123" y="1401"/>
                  </a:cubicBezTo>
                  <a:cubicBezTo>
                    <a:pt x="1125" y="1405"/>
                    <a:pt x="1128" y="1407"/>
                    <a:pt x="1129" y="1407"/>
                  </a:cubicBezTo>
                  <a:cubicBezTo>
                    <a:pt x="1130" y="1407"/>
                    <a:pt x="1130" y="1407"/>
                    <a:pt x="1131" y="1405"/>
                  </a:cubicBezTo>
                  <a:cubicBezTo>
                    <a:pt x="1131" y="1405"/>
                    <a:pt x="1131" y="1404"/>
                    <a:pt x="1131" y="1404"/>
                  </a:cubicBezTo>
                  <a:cubicBezTo>
                    <a:pt x="1132" y="1404"/>
                    <a:pt x="1132" y="1407"/>
                    <a:pt x="1133" y="1410"/>
                  </a:cubicBezTo>
                  <a:cubicBezTo>
                    <a:pt x="1133" y="1413"/>
                    <a:pt x="1132" y="1417"/>
                    <a:pt x="1136" y="1419"/>
                  </a:cubicBezTo>
                  <a:cubicBezTo>
                    <a:pt x="1141" y="1421"/>
                    <a:pt x="1140" y="1428"/>
                    <a:pt x="1144" y="1430"/>
                  </a:cubicBezTo>
                  <a:cubicBezTo>
                    <a:pt x="1148" y="1431"/>
                    <a:pt x="1143" y="1440"/>
                    <a:pt x="1147" y="1440"/>
                  </a:cubicBezTo>
                  <a:cubicBezTo>
                    <a:pt x="1147" y="1440"/>
                    <a:pt x="1148" y="1440"/>
                    <a:pt x="1148" y="1440"/>
                  </a:cubicBezTo>
                  <a:cubicBezTo>
                    <a:pt x="1154" y="1439"/>
                    <a:pt x="1153" y="1434"/>
                    <a:pt x="1156" y="1434"/>
                  </a:cubicBezTo>
                  <a:cubicBezTo>
                    <a:pt x="1156" y="1434"/>
                    <a:pt x="1157" y="1435"/>
                    <a:pt x="1157" y="1435"/>
                  </a:cubicBezTo>
                  <a:cubicBezTo>
                    <a:pt x="1162" y="1437"/>
                    <a:pt x="1171" y="1438"/>
                    <a:pt x="1165" y="1443"/>
                  </a:cubicBezTo>
                  <a:cubicBezTo>
                    <a:pt x="1159" y="1448"/>
                    <a:pt x="1158" y="1448"/>
                    <a:pt x="1163" y="1450"/>
                  </a:cubicBezTo>
                  <a:cubicBezTo>
                    <a:pt x="1165" y="1451"/>
                    <a:pt x="1167" y="1451"/>
                    <a:pt x="1168" y="1451"/>
                  </a:cubicBezTo>
                  <a:cubicBezTo>
                    <a:pt x="1171" y="1451"/>
                    <a:pt x="1172" y="1450"/>
                    <a:pt x="1172" y="1447"/>
                  </a:cubicBezTo>
                  <a:cubicBezTo>
                    <a:pt x="1171" y="1443"/>
                    <a:pt x="1172" y="1436"/>
                    <a:pt x="1174" y="1436"/>
                  </a:cubicBezTo>
                  <a:cubicBezTo>
                    <a:pt x="1175" y="1436"/>
                    <a:pt x="1175" y="1436"/>
                    <a:pt x="1175" y="1437"/>
                  </a:cubicBezTo>
                  <a:cubicBezTo>
                    <a:pt x="1179" y="1439"/>
                    <a:pt x="1176" y="1442"/>
                    <a:pt x="1179" y="1442"/>
                  </a:cubicBezTo>
                  <a:cubicBezTo>
                    <a:pt x="1183" y="1442"/>
                    <a:pt x="1188" y="1444"/>
                    <a:pt x="1184" y="1446"/>
                  </a:cubicBezTo>
                  <a:cubicBezTo>
                    <a:pt x="1181" y="1448"/>
                    <a:pt x="1179" y="1449"/>
                    <a:pt x="1181" y="1451"/>
                  </a:cubicBezTo>
                  <a:cubicBezTo>
                    <a:pt x="1182" y="1453"/>
                    <a:pt x="1184" y="1455"/>
                    <a:pt x="1180" y="1455"/>
                  </a:cubicBezTo>
                  <a:cubicBezTo>
                    <a:pt x="1180" y="1455"/>
                    <a:pt x="1180" y="1455"/>
                    <a:pt x="1180" y="1455"/>
                  </a:cubicBezTo>
                  <a:cubicBezTo>
                    <a:pt x="1180" y="1455"/>
                    <a:pt x="1180" y="1455"/>
                    <a:pt x="1180" y="1455"/>
                  </a:cubicBezTo>
                  <a:cubicBezTo>
                    <a:pt x="1176" y="1455"/>
                    <a:pt x="1174" y="1456"/>
                    <a:pt x="1173" y="1457"/>
                  </a:cubicBezTo>
                  <a:cubicBezTo>
                    <a:pt x="1172" y="1458"/>
                    <a:pt x="1166" y="1457"/>
                    <a:pt x="1168" y="1459"/>
                  </a:cubicBezTo>
                  <a:cubicBezTo>
                    <a:pt x="1169" y="1461"/>
                    <a:pt x="1173" y="1462"/>
                    <a:pt x="1176" y="1462"/>
                  </a:cubicBezTo>
                  <a:cubicBezTo>
                    <a:pt x="1177" y="1462"/>
                    <a:pt x="1178" y="1462"/>
                    <a:pt x="1179" y="1462"/>
                  </a:cubicBezTo>
                  <a:cubicBezTo>
                    <a:pt x="1180" y="1462"/>
                    <a:pt x="1181" y="1462"/>
                    <a:pt x="1182" y="1462"/>
                  </a:cubicBezTo>
                  <a:cubicBezTo>
                    <a:pt x="1183" y="1462"/>
                    <a:pt x="1183" y="1462"/>
                    <a:pt x="1184" y="1462"/>
                  </a:cubicBezTo>
                  <a:cubicBezTo>
                    <a:pt x="1185" y="1462"/>
                    <a:pt x="1186" y="1462"/>
                    <a:pt x="1187" y="1462"/>
                  </a:cubicBezTo>
                  <a:cubicBezTo>
                    <a:pt x="1188" y="1462"/>
                    <a:pt x="1189" y="1462"/>
                    <a:pt x="1189" y="1461"/>
                  </a:cubicBezTo>
                  <a:cubicBezTo>
                    <a:pt x="1190" y="1459"/>
                    <a:pt x="1195" y="1457"/>
                    <a:pt x="1200" y="1457"/>
                  </a:cubicBezTo>
                  <a:cubicBezTo>
                    <a:pt x="1202" y="1457"/>
                    <a:pt x="1203" y="1457"/>
                    <a:pt x="1205" y="1458"/>
                  </a:cubicBezTo>
                  <a:cubicBezTo>
                    <a:pt x="1208" y="1459"/>
                    <a:pt x="1212" y="1459"/>
                    <a:pt x="1216" y="1459"/>
                  </a:cubicBezTo>
                  <a:cubicBezTo>
                    <a:pt x="1221" y="1459"/>
                    <a:pt x="1226" y="1458"/>
                    <a:pt x="1225" y="1456"/>
                  </a:cubicBezTo>
                  <a:cubicBezTo>
                    <a:pt x="1224" y="1452"/>
                    <a:pt x="1218" y="1450"/>
                    <a:pt x="1214" y="1450"/>
                  </a:cubicBezTo>
                  <a:cubicBezTo>
                    <a:pt x="1211" y="1450"/>
                    <a:pt x="1206" y="1448"/>
                    <a:pt x="1203" y="1444"/>
                  </a:cubicBezTo>
                  <a:cubicBezTo>
                    <a:pt x="1201" y="1440"/>
                    <a:pt x="1189" y="1436"/>
                    <a:pt x="1188" y="1430"/>
                  </a:cubicBezTo>
                  <a:cubicBezTo>
                    <a:pt x="1187" y="1427"/>
                    <a:pt x="1189" y="1426"/>
                    <a:pt x="1189" y="1426"/>
                  </a:cubicBezTo>
                  <a:cubicBezTo>
                    <a:pt x="1190" y="1426"/>
                    <a:pt x="1190" y="1426"/>
                    <a:pt x="1190" y="1426"/>
                  </a:cubicBezTo>
                  <a:cubicBezTo>
                    <a:pt x="1190" y="1426"/>
                    <a:pt x="1190" y="1426"/>
                    <a:pt x="1190" y="1426"/>
                  </a:cubicBezTo>
                  <a:cubicBezTo>
                    <a:pt x="1191" y="1426"/>
                    <a:pt x="1191" y="1426"/>
                    <a:pt x="1190" y="1424"/>
                  </a:cubicBezTo>
                  <a:cubicBezTo>
                    <a:pt x="1186" y="1418"/>
                    <a:pt x="1180" y="1405"/>
                    <a:pt x="1186" y="1401"/>
                  </a:cubicBezTo>
                  <a:cubicBezTo>
                    <a:pt x="1192" y="1397"/>
                    <a:pt x="1196" y="1395"/>
                    <a:pt x="1194" y="1386"/>
                  </a:cubicBezTo>
                  <a:cubicBezTo>
                    <a:pt x="1193" y="1376"/>
                    <a:pt x="1214" y="1369"/>
                    <a:pt x="1209" y="1361"/>
                  </a:cubicBezTo>
                  <a:cubicBezTo>
                    <a:pt x="1203" y="1352"/>
                    <a:pt x="1185" y="1352"/>
                    <a:pt x="1190" y="1342"/>
                  </a:cubicBezTo>
                  <a:cubicBezTo>
                    <a:pt x="1194" y="1332"/>
                    <a:pt x="1207" y="1334"/>
                    <a:pt x="1207" y="1323"/>
                  </a:cubicBezTo>
                  <a:cubicBezTo>
                    <a:pt x="1207" y="1312"/>
                    <a:pt x="1216" y="1306"/>
                    <a:pt x="1212" y="1300"/>
                  </a:cubicBezTo>
                  <a:cubicBezTo>
                    <a:pt x="1208" y="1293"/>
                    <a:pt x="1200" y="1280"/>
                    <a:pt x="1207" y="1280"/>
                  </a:cubicBezTo>
                  <a:cubicBezTo>
                    <a:pt x="1207" y="1280"/>
                    <a:pt x="1207" y="1280"/>
                    <a:pt x="1207" y="1280"/>
                  </a:cubicBezTo>
                  <a:cubicBezTo>
                    <a:pt x="1211" y="1280"/>
                    <a:pt x="1215" y="1281"/>
                    <a:pt x="1219" y="1281"/>
                  </a:cubicBezTo>
                  <a:cubicBezTo>
                    <a:pt x="1222" y="1281"/>
                    <a:pt x="1225" y="1280"/>
                    <a:pt x="1226" y="1278"/>
                  </a:cubicBezTo>
                  <a:cubicBezTo>
                    <a:pt x="1230" y="1272"/>
                    <a:pt x="1222" y="1255"/>
                    <a:pt x="1228" y="1254"/>
                  </a:cubicBezTo>
                  <a:cubicBezTo>
                    <a:pt x="1234" y="1253"/>
                    <a:pt x="1259" y="1248"/>
                    <a:pt x="1262" y="1242"/>
                  </a:cubicBezTo>
                  <a:cubicBezTo>
                    <a:pt x="1265" y="1236"/>
                    <a:pt x="1279" y="1227"/>
                    <a:pt x="1272" y="1216"/>
                  </a:cubicBezTo>
                  <a:cubicBezTo>
                    <a:pt x="1264" y="1206"/>
                    <a:pt x="1267" y="1198"/>
                    <a:pt x="1273" y="1197"/>
                  </a:cubicBezTo>
                  <a:cubicBezTo>
                    <a:pt x="1279" y="1196"/>
                    <a:pt x="1298" y="1198"/>
                    <a:pt x="1303" y="1183"/>
                  </a:cubicBezTo>
                  <a:cubicBezTo>
                    <a:pt x="1307" y="1169"/>
                    <a:pt x="1314" y="1165"/>
                    <a:pt x="1313" y="1158"/>
                  </a:cubicBezTo>
                  <a:cubicBezTo>
                    <a:pt x="1312" y="1151"/>
                    <a:pt x="1318" y="1142"/>
                    <a:pt x="1321" y="1142"/>
                  </a:cubicBezTo>
                  <a:cubicBezTo>
                    <a:pt x="1321" y="1142"/>
                    <a:pt x="1321" y="1142"/>
                    <a:pt x="1321" y="1142"/>
                  </a:cubicBezTo>
                  <a:cubicBezTo>
                    <a:pt x="1323" y="1144"/>
                    <a:pt x="1318" y="1153"/>
                    <a:pt x="1320" y="1155"/>
                  </a:cubicBezTo>
                  <a:cubicBezTo>
                    <a:pt x="1320" y="1155"/>
                    <a:pt x="1320" y="1155"/>
                    <a:pt x="1320" y="1155"/>
                  </a:cubicBezTo>
                  <a:cubicBezTo>
                    <a:pt x="1322" y="1155"/>
                    <a:pt x="1327" y="1145"/>
                    <a:pt x="1328" y="1139"/>
                  </a:cubicBezTo>
                  <a:cubicBezTo>
                    <a:pt x="1329" y="1133"/>
                    <a:pt x="1334" y="1125"/>
                    <a:pt x="1337" y="1123"/>
                  </a:cubicBezTo>
                  <a:cubicBezTo>
                    <a:pt x="1339" y="1120"/>
                    <a:pt x="1340" y="1107"/>
                    <a:pt x="1336" y="1096"/>
                  </a:cubicBezTo>
                  <a:cubicBezTo>
                    <a:pt x="1333" y="1086"/>
                    <a:pt x="1340" y="1081"/>
                    <a:pt x="1344" y="1078"/>
                  </a:cubicBezTo>
                  <a:cubicBezTo>
                    <a:pt x="1348" y="1074"/>
                    <a:pt x="1362" y="1067"/>
                    <a:pt x="1370" y="1055"/>
                  </a:cubicBezTo>
                  <a:cubicBezTo>
                    <a:pt x="1373" y="1051"/>
                    <a:pt x="1376" y="1050"/>
                    <a:pt x="1378" y="1050"/>
                  </a:cubicBezTo>
                  <a:cubicBezTo>
                    <a:pt x="1379" y="1050"/>
                    <a:pt x="1379" y="1050"/>
                    <a:pt x="1380" y="1051"/>
                  </a:cubicBezTo>
                  <a:cubicBezTo>
                    <a:pt x="1381" y="1051"/>
                    <a:pt x="1382" y="1051"/>
                    <a:pt x="1382" y="1051"/>
                  </a:cubicBezTo>
                  <a:cubicBezTo>
                    <a:pt x="1383" y="1051"/>
                    <a:pt x="1383" y="1051"/>
                    <a:pt x="1384" y="1051"/>
                  </a:cubicBezTo>
                  <a:cubicBezTo>
                    <a:pt x="1388" y="1050"/>
                    <a:pt x="1401" y="1044"/>
                    <a:pt x="1403" y="1033"/>
                  </a:cubicBezTo>
                  <a:cubicBezTo>
                    <a:pt x="1405" y="1023"/>
                    <a:pt x="1414" y="1013"/>
                    <a:pt x="1412" y="1004"/>
                  </a:cubicBezTo>
                  <a:cubicBezTo>
                    <a:pt x="1411" y="995"/>
                    <a:pt x="1415" y="980"/>
                    <a:pt x="1414" y="974"/>
                  </a:cubicBezTo>
                  <a:cubicBezTo>
                    <a:pt x="1413" y="968"/>
                    <a:pt x="1409" y="946"/>
                    <a:pt x="1418" y="938"/>
                  </a:cubicBezTo>
                  <a:cubicBezTo>
                    <a:pt x="1426" y="931"/>
                    <a:pt x="1420" y="929"/>
                    <a:pt x="1427" y="919"/>
                  </a:cubicBezTo>
                  <a:cubicBezTo>
                    <a:pt x="1433" y="908"/>
                    <a:pt x="1447" y="891"/>
                    <a:pt x="1435" y="870"/>
                  </a:cubicBezTo>
                  <a:cubicBezTo>
                    <a:pt x="1430" y="864"/>
                    <a:pt x="1429" y="862"/>
                    <a:pt x="1428" y="862"/>
                  </a:cubicBezTo>
                  <a:cubicBezTo>
                    <a:pt x="1427" y="862"/>
                    <a:pt x="1427" y="863"/>
                    <a:pt x="1426" y="863"/>
                  </a:cubicBezTo>
                  <a:cubicBezTo>
                    <a:pt x="1425" y="863"/>
                    <a:pt x="1424" y="863"/>
                    <a:pt x="1423" y="863"/>
                  </a:cubicBezTo>
                  <a:cubicBezTo>
                    <a:pt x="1422" y="863"/>
                    <a:pt x="1420" y="863"/>
                    <a:pt x="1417" y="862"/>
                  </a:cubicBezTo>
                  <a:cubicBezTo>
                    <a:pt x="1405" y="859"/>
                    <a:pt x="1393" y="846"/>
                    <a:pt x="1381" y="846"/>
                  </a:cubicBezTo>
                  <a:cubicBezTo>
                    <a:pt x="1379" y="846"/>
                    <a:pt x="1377" y="846"/>
                    <a:pt x="1375" y="847"/>
                  </a:cubicBezTo>
                  <a:cubicBezTo>
                    <a:pt x="1371" y="848"/>
                    <a:pt x="1368" y="849"/>
                    <a:pt x="1365" y="849"/>
                  </a:cubicBezTo>
                  <a:cubicBezTo>
                    <a:pt x="1362" y="849"/>
                    <a:pt x="1360" y="848"/>
                    <a:pt x="1358" y="848"/>
                  </a:cubicBezTo>
                  <a:cubicBezTo>
                    <a:pt x="1356" y="848"/>
                    <a:pt x="1354" y="847"/>
                    <a:pt x="1353" y="847"/>
                  </a:cubicBezTo>
                  <a:cubicBezTo>
                    <a:pt x="1350" y="847"/>
                    <a:pt x="1348" y="848"/>
                    <a:pt x="1346" y="850"/>
                  </a:cubicBezTo>
                  <a:cubicBezTo>
                    <a:pt x="1343" y="853"/>
                    <a:pt x="1340" y="854"/>
                    <a:pt x="1339" y="854"/>
                  </a:cubicBezTo>
                  <a:cubicBezTo>
                    <a:pt x="1337" y="854"/>
                    <a:pt x="1337" y="853"/>
                    <a:pt x="1338" y="850"/>
                  </a:cubicBezTo>
                  <a:cubicBezTo>
                    <a:pt x="1339" y="845"/>
                    <a:pt x="1330" y="837"/>
                    <a:pt x="1312" y="837"/>
                  </a:cubicBezTo>
                  <a:cubicBezTo>
                    <a:pt x="1312" y="837"/>
                    <a:pt x="1312" y="837"/>
                    <a:pt x="1311" y="837"/>
                  </a:cubicBezTo>
                  <a:cubicBezTo>
                    <a:pt x="1295" y="837"/>
                    <a:pt x="1301" y="845"/>
                    <a:pt x="1294" y="846"/>
                  </a:cubicBezTo>
                  <a:cubicBezTo>
                    <a:pt x="1294" y="846"/>
                    <a:pt x="1293" y="846"/>
                    <a:pt x="1293" y="846"/>
                  </a:cubicBezTo>
                  <a:cubicBezTo>
                    <a:pt x="1289" y="846"/>
                    <a:pt x="1298" y="838"/>
                    <a:pt x="1293" y="835"/>
                  </a:cubicBezTo>
                  <a:cubicBezTo>
                    <a:pt x="1292" y="835"/>
                    <a:pt x="1292" y="835"/>
                    <a:pt x="1291" y="835"/>
                  </a:cubicBezTo>
                  <a:cubicBezTo>
                    <a:pt x="1288" y="835"/>
                    <a:pt x="1284" y="836"/>
                    <a:pt x="1280" y="838"/>
                  </a:cubicBezTo>
                  <a:cubicBezTo>
                    <a:pt x="1276" y="839"/>
                    <a:pt x="1272" y="840"/>
                    <a:pt x="1270" y="840"/>
                  </a:cubicBezTo>
                  <a:cubicBezTo>
                    <a:pt x="1268" y="840"/>
                    <a:pt x="1268" y="839"/>
                    <a:pt x="1270" y="836"/>
                  </a:cubicBezTo>
                  <a:cubicBezTo>
                    <a:pt x="1276" y="825"/>
                    <a:pt x="1281" y="821"/>
                    <a:pt x="1272" y="814"/>
                  </a:cubicBezTo>
                  <a:cubicBezTo>
                    <a:pt x="1263" y="807"/>
                    <a:pt x="1266" y="796"/>
                    <a:pt x="1256" y="793"/>
                  </a:cubicBezTo>
                  <a:cubicBezTo>
                    <a:pt x="1248" y="790"/>
                    <a:pt x="1241" y="785"/>
                    <a:pt x="1226" y="785"/>
                  </a:cubicBezTo>
                  <a:cubicBezTo>
                    <a:pt x="1224" y="785"/>
                    <a:pt x="1221" y="785"/>
                    <a:pt x="1218" y="786"/>
                  </a:cubicBezTo>
                  <a:cubicBezTo>
                    <a:pt x="1213" y="786"/>
                    <a:pt x="1210" y="786"/>
                    <a:pt x="1207" y="786"/>
                  </a:cubicBezTo>
                  <a:cubicBezTo>
                    <a:pt x="1196" y="786"/>
                    <a:pt x="1192" y="783"/>
                    <a:pt x="1184" y="775"/>
                  </a:cubicBezTo>
                  <a:cubicBezTo>
                    <a:pt x="1174" y="765"/>
                    <a:pt x="1170" y="769"/>
                    <a:pt x="1164" y="767"/>
                  </a:cubicBezTo>
                  <a:cubicBezTo>
                    <a:pt x="1159" y="765"/>
                    <a:pt x="1160" y="756"/>
                    <a:pt x="1145" y="755"/>
                  </a:cubicBezTo>
                  <a:cubicBezTo>
                    <a:pt x="1137" y="754"/>
                    <a:pt x="1134" y="754"/>
                    <a:pt x="1131" y="754"/>
                  </a:cubicBezTo>
                  <a:cubicBezTo>
                    <a:pt x="1129" y="754"/>
                    <a:pt x="1128" y="754"/>
                    <a:pt x="1124" y="756"/>
                  </a:cubicBezTo>
                  <a:cubicBezTo>
                    <a:pt x="1120" y="758"/>
                    <a:pt x="1117" y="759"/>
                    <a:pt x="1115" y="759"/>
                  </a:cubicBezTo>
                  <a:cubicBezTo>
                    <a:pt x="1111" y="759"/>
                    <a:pt x="1109" y="758"/>
                    <a:pt x="1107" y="756"/>
                  </a:cubicBezTo>
                  <a:cubicBezTo>
                    <a:pt x="1107" y="756"/>
                    <a:pt x="1106" y="756"/>
                    <a:pt x="1105" y="756"/>
                  </a:cubicBezTo>
                  <a:cubicBezTo>
                    <a:pt x="1104" y="756"/>
                    <a:pt x="1102" y="757"/>
                    <a:pt x="1099" y="758"/>
                  </a:cubicBezTo>
                  <a:cubicBezTo>
                    <a:pt x="1097" y="758"/>
                    <a:pt x="1095" y="759"/>
                    <a:pt x="1093" y="759"/>
                  </a:cubicBezTo>
                  <a:cubicBezTo>
                    <a:pt x="1091" y="759"/>
                    <a:pt x="1090" y="759"/>
                    <a:pt x="1089" y="758"/>
                  </a:cubicBezTo>
                  <a:cubicBezTo>
                    <a:pt x="1085" y="755"/>
                    <a:pt x="1084" y="752"/>
                    <a:pt x="1080" y="752"/>
                  </a:cubicBezTo>
                  <a:cubicBezTo>
                    <a:pt x="1080" y="752"/>
                    <a:pt x="1079" y="752"/>
                    <a:pt x="1078" y="752"/>
                  </a:cubicBezTo>
                  <a:cubicBezTo>
                    <a:pt x="1078" y="752"/>
                    <a:pt x="1077" y="752"/>
                    <a:pt x="1076" y="752"/>
                  </a:cubicBezTo>
                  <a:cubicBezTo>
                    <a:pt x="1072" y="752"/>
                    <a:pt x="1070" y="749"/>
                    <a:pt x="1068" y="747"/>
                  </a:cubicBezTo>
                  <a:cubicBezTo>
                    <a:pt x="1067" y="747"/>
                    <a:pt x="1067" y="747"/>
                    <a:pt x="1066" y="747"/>
                  </a:cubicBezTo>
                  <a:cubicBezTo>
                    <a:pt x="1064" y="747"/>
                    <a:pt x="1063" y="749"/>
                    <a:pt x="1065" y="752"/>
                  </a:cubicBezTo>
                  <a:cubicBezTo>
                    <a:pt x="1066" y="756"/>
                    <a:pt x="1064" y="760"/>
                    <a:pt x="1061" y="760"/>
                  </a:cubicBezTo>
                  <a:cubicBezTo>
                    <a:pt x="1060" y="760"/>
                    <a:pt x="1060" y="760"/>
                    <a:pt x="1059" y="760"/>
                  </a:cubicBezTo>
                  <a:cubicBezTo>
                    <a:pt x="1055" y="757"/>
                    <a:pt x="1050" y="757"/>
                    <a:pt x="1053" y="753"/>
                  </a:cubicBezTo>
                  <a:cubicBezTo>
                    <a:pt x="1055" y="750"/>
                    <a:pt x="1056" y="746"/>
                    <a:pt x="1053" y="746"/>
                  </a:cubicBezTo>
                  <a:cubicBezTo>
                    <a:pt x="1053" y="746"/>
                    <a:pt x="1052" y="746"/>
                    <a:pt x="1051" y="746"/>
                  </a:cubicBezTo>
                  <a:cubicBezTo>
                    <a:pt x="1046" y="748"/>
                    <a:pt x="1045" y="748"/>
                    <a:pt x="1041" y="755"/>
                  </a:cubicBezTo>
                  <a:cubicBezTo>
                    <a:pt x="1038" y="763"/>
                    <a:pt x="1028" y="757"/>
                    <a:pt x="1023" y="765"/>
                  </a:cubicBezTo>
                  <a:cubicBezTo>
                    <a:pt x="1018" y="772"/>
                    <a:pt x="1014" y="772"/>
                    <a:pt x="1015" y="778"/>
                  </a:cubicBezTo>
                  <a:cubicBezTo>
                    <a:pt x="1016" y="783"/>
                    <a:pt x="1011" y="794"/>
                    <a:pt x="1005" y="794"/>
                  </a:cubicBezTo>
                  <a:cubicBezTo>
                    <a:pt x="1003" y="794"/>
                    <a:pt x="1002" y="794"/>
                    <a:pt x="1001" y="793"/>
                  </a:cubicBezTo>
                  <a:cubicBezTo>
                    <a:pt x="996" y="790"/>
                    <a:pt x="989" y="786"/>
                    <a:pt x="983" y="786"/>
                  </a:cubicBezTo>
                  <a:cubicBezTo>
                    <a:pt x="981" y="786"/>
                    <a:pt x="978" y="787"/>
                    <a:pt x="977" y="788"/>
                  </a:cubicBezTo>
                  <a:cubicBezTo>
                    <a:pt x="973" y="793"/>
                    <a:pt x="969" y="797"/>
                    <a:pt x="964" y="797"/>
                  </a:cubicBezTo>
                  <a:cubicBezTo>
                    <a:pt x="962" y="797"/>
                    <a:pt x="960" y="797"/>
                    <a:pt x="958" y="796"/>
                  </a:cubicBezTo>
                  <a:cubicBezTo>
                    <a:pt x="950" y="792"/>
                    <a:pt x="952" y="796"/>
                    <a:pt x="946" y="790"/>
                  </a:cubicBezTo>
                  <a:cubicBezTo>
                    <a:pt x="940" y="785"/>
                    <a:pt x="937" y="784"/>
                    <a:pt x="936" y="778"/>
                  </a:cubicBezTo>
                  <a:cubicBezTo>
                    <a:pt x="935" y="773"/>
                    <a:pt x="938" y="765"/>
                    <a:pt x="933" y="760"/>
                  </a:cubicBezTo>
                  <a:cubicBezTo>
                    <a:pt x="928" y="754"/>
                    <a:pt x="938" y="741"/>
                    <a:pt x="929" y="737"/>
                  </a:cubicBezTo>
                  <a:cubicBezTo>
                    <a:pt x="924" y="735"/>
                    <a:pt x="919" y="733"/>
                    <a:pt x="915" y="733"/>
                  </a:cubicBezTo>
                  <a:cubicBezTo>
                    <a:pt x="913" y="733"/>
                    <a:pt x="910" y="734"/>
                    <a:pt x="908" y="735"/>
                  </a:cubicBezTo>
                  <a:cubicBezTo>
                    <a:pt x="904" y="737"/>
                    <a:pt x="892" y="740"/>
                    <a:pt x="885" y="740"/>
                  </a:cubicBezTo>
                  <a:cubicBezTo>
                    <a:pt x="881" y="740"/>
                    <a:pt x="878" y="739"/>
                    <a:pt x="878" y="737"/>
                  </a:cubicBezTo>
                  <a:cubicBezTo>
                    <a:pt x="879" y="732"/>
                    <a:pt x="882" y="718"/>
                    <a:pt x="880" y="714"/>
                  </a:cubicBezTo>
                  <a:cubicBezTo>
                    <a:pt x="878" y="709"/>
                    <a:pt x="885" y="708"/>
                    <a:pt x="884" y="701"/>
                  </a:cubicBezTo>
                  <a:cubicBezTo>
                    <a:pt x="882" y="695"/>
                    <a:pt x="891" y="684"/>
                    <a:pt x="887" y="682"/>
                  </a:cubicBezTo>
                  <a:cubicBezTo>
                    <a:pt x="885" y="680"/>
                    <a:pt x="882" y="679"/>
                    <a:pt x="878" y="679"/>
                  </a:cubicBezTo>
                  <a:cubicBezTo>
                    <a:pt x="875" y="679"/>
                    <a:pt x="872" y="680"/>
                    <a:pt x="868" y="683"/>
                  </a:cubicBezTo>
                  <a:cubicBezTo>
                    <a:pt x="861" y="689"/>
                    <a:pt x="856" y="687"/>
                    <a:pt x="854" y="703"/>
                  </a:cubicBezTo>
                  <a:cubicBezTo>
                    <a:pt x="852" y="716"/>
                    <a:pt x="849" y="720"/>
                    <a:pt x="844" y="720"/>
                  </a:cubicBezTo>
                  <a:cubicBezTo>
                    <a:pt x="844" y="720"/>
                    <a:pt x="843" y="720"/>
                    <a:pt x="842" y="719"/>
                  </a:cubicBezTo>
                  <a:cubicBezTo>
                    <a:pt x="841" y="719"/>
                    <a:pt x="840" y="719"/>
                    <a:pt x="839" y="719"/>
                  </a:cubicBezTo>
                  <a:cubicBezTo>
                    <a:pt x="834" y="719"/>
                    <a:pt x="829" y="722"/>
                    <a:pt x="825" y="724"/>
                  </a:cubicBezTo>
                  <a:cubicBezTo>
                    <a:pt x="824" y="725"/>
                    <a:pt x="823" y="725"/>
                    <a:pt x="822" y="725"/>
                  </a:cubicBezTo>
                  <a:cubicBezTo>
                    <a:pt x="818" y="725"/>
                    <a:pt x="814" y="723"/>
                    <a:pt x="808" y="722"/>
                  </a:cubicBezTo>
                  <a:cubicBezTo>
                    <a:pt x="799" y="721"/>
                    <a:pt x="798" y="713"/>
                    <a:pt x="793" y="709"/>
                  </a:cubicBezTo>
                  <a:cubicBezTo>
                    <a:pt x="788" y="706"/>
                    <a:pt x="785" y="694"/>
                    <a:pt x="779" y="686"/>
                  </a:cubicBezTo>
                  <a:cubicBezTo>
                    <a:pt x="774" y="678"/>
                    <a:pt x="774" y="660"/>
                    <a:pt x="778" y="656"/>
                  </a:cubicBezTo>
                  <a:cubicBezTo>
                    <a:pt x="781" y="652"/>
                    <a:pt x="777" y="644"/>
                    <a:pt x="774" y="637"/>
                  </a:cubicBezTo>
                  <a:cubicBezTo>
                    <a:pt x="770" y="630"/>
                    <a:pt x="775" y="626"/>
                    <a:pt x="783" y="622"/>
                  </a:cubicBezTo>
                  <a:cubicBezTo>
                    <a:pt x="791" y="619"/>
                    <a:pt x="797" y="614"/>
                    <a:pt x="801" y="608"/>
                  </a:cubicBezTo>
                  <a:cubicBezTo>
                    <a:pt x="804" y="605"/>
                    <a:pt x="806" y="603"/>
                    <a:pt x="809" y="603"/>
                  </a:cubicBezTo>
                  <a:cubicBezTo>
                    <a:pt x="811" y="603"/>
                    <a:pt x="812" y="604"/>
                    <a:pt x="814" y="605"/>
                  </a:cubicBezTo>
                  <a:cubicBezTo>
                    <a:pt x="816" y="605"/>
                    <a:pt x="816" y="605"/>
                    <a:pt x="817" y="605"/>
                  </a:cubicBezTo>
                  <a:cubicBezTo>
                    <a:pt x="820" y="605"/>
                    <a:pt x="821" y="603"/>
                    <a:pt x="824" y="602"/>
                  </a:cubicBezTo>
                  <a:cubicBezTo>
                    <a:pt x="825" y="602"/>
                    <a:pt x="825" y="602"/>
                    <a:pt x="826" y="602"/>
                  </a:cubicBezTo>
                  <a:cubicBezTo>
                    <a:pt x="827" y="602"/>
                    <a:pt x="828" y="603"/>
                    <a:pt x="829" y="604"/>
                  </a:cubicBezTo>
                  <a:cubicBezTo>
                    <a:pt x="830" y="605"/>
                    <a:pt x="831" y="606"/>
                    <a:pt x="833" y="606"/>
                  </a:cubicBezTo>
                  <a:cubicBezTo>
                    <a:pt x="833" y="606"/>
                    <a:pt x="833" y="606"/>
                    <a:pt x="833" y="606"/>
                  </a:cubicBezTo>
                  <a:cubicBezTo>
                    <a:pt x="833" y="606"/>
                    <a:pt x="834" y="606"/>
                    <a:pt x="834" y="606"/>
                  </a:cubicBezTo>
                  <a:cubicBezTo>
                    <a:pt x="834" y="606"/>
                    <a:pt x="835" y="606"/>
                    <a:pt x="835" y="606"/>
                  </a:cubicBezTo>
                  <a:cubicBezTo>
                    <a:pt x="836" y="606"/>
                    <a:pt x="836" y="606"/>
                    <a:pt x="837" y="606"/>
                  </a:cubicBezTo>
                  <a:cubicBezTo>
                    <a:pt x="839" y="606"/>
                    <a:pt x="840" y="606"/>
                    <a:pt x="843" y="604"/>
                  </a:cubicBezTo>
                  <a:cubicBezTo>
                    <a:pt x="843" y="603"/>
                    <a:pt x="844" y="603"/>
                    <a:pt x="845" y="603"/>
                  </a:cubicBezTo>
                  <a:cubicBezTo>
                    <a:pt x="845" y="603"/>
                    <a:pt x="846" y="603"/>
                    <a:pt x="846" y="603"/>
                  </a:cubicBezTo>
                  <a:cubicBezTo>
                    <a:pt x="847" y="604"/>
                    <a:pt x="847" y="604"/>
                    <a:pt x="847" y="604"/>
                  </a:cubicBezTo>
                  <a:cubicBezTo>
                    <a:pt x="848" y="604"/>
                    <a:pt x="848" y="603"/>
                    <a:pt x="848" y="600"/>
                  </a:cubicBezTo>
                  <a:cubicBezTo>
                    <a:pt x="848" y="593"/>
                    <a:pt x="848" y="592"/>
                    <a:pt x="853" y="591"/>
                  </a:cubicBezTo>
                  <a:cubicBezTo>
                    <a:pt x="858" y="590"/>
                    <a:pt x="858" y="591"/>
                    <a:pt x="862" y="587"/>
                  </a:cubicBezTo>
                  <a:cubicBezTo>
                    <a:pt x="862" y="586"/>
                    <a:pt x="863" y="586"/>
                    <a:pt x="864" y="586"/>
                  </a:cubicBezTo>
                  <a:cubicBezTo>
                    <a:pt x="865" y="586"/>
                    <a:pt x="866" y="587"/>
                    <a:pt x="868" y="587"/>
                  </a:cubicBezTo>
                  <a:cubicBezTo>
                    <a:pt x="869" y="588"/>
                    <a:pt x="870" y="589"/>
                    <a:pt x="872" y="589"/>
                  </a:cubicBezTo>
                  <a:cubicBezTo>
                    <a:pt x="874" y="589"/>
                    <a:pt x="875" y="589"/>
                    <a:pt x="876" y="587"/>
                  </a:cubicBezTo>
                  <a:cubicBezTo>
                    <a:pt x="878" y="587"/>
                    <a:pt x="878" y="586"/>
                    <a:pt x="879" y="586"/>
                  </a:cubicBezTo>
                  <a:cubicBezTo>
                    <a:pt x="881" y="586"/>
                    <a:pt x="882" y="588"/>
                    <a:pt x="884" y="589"/>
                  </a:cubicBezTo>
                  <a:cubicBezTo>
                    <a:pt x="885" y="590"/>
                    <a:pt x="887" y="592"/>
                    <a:pt x="888" y="592"/>
                  </a:cubicBezTo>
                  <a:cubicBezTo>
                    <a:pt x="890" y="592"/>
                    <a:pt x="892" y="591"/>
                    <a:pt x="894" y="588"/>
                  </a:cubicBezTo>
                  <a:cubicBezTo>
                    <a:pt x="896" y="586"/>
                    <a:pt x="898" y="585"/>
                    <a:pt x="900" y="585"/>
                  </a:cubicBezTo>
                  <a:cubicBezTo>
                    <a:pt x="907" y="585"/>
                    <a:pt x="914" y="597"/>
                    <a:pt x="915" y="602"/>
                  </a:cubicBezTo>
                  <a:cubicBezTo>
                    <a:pt x="916" y="608"/>
                    <a:pt x="919" y="615"/>
                    <a:pt x="925" y="621"/>
                  </a:cubicBezTo>
                  <a:cubicBezTo>
                    <a:pt x="930" y="625"/>
                    <a:pt x="936" y="633"/>
                    <a:pt x="940" y="633"/>
                  </a:cubicBezTo>
                  <a:cubicBezTo>
                    <a:pt x="941" y="633"/>
                    <a:pt x="942" y="632"/>
                    <a:pt x="943" y="631"/>
                  </a:cubicBezTo>
                  <a:cubicBezTo>
                    <a:pt x="947" y="625"/>
                    <a:pt x="945" y="617"/>
                    <a:pt x="942" y="610"/>
                  </a:cubicBezTo>
                  <a:cubicBezTo>
                    <a:pt x="938" y="603"/>
                    <a:pt x="934" y="592"/>
                    <a:pt x="926" y="585"/>
                  </a:cubicBezTo>
                  <a:cubicBezTo>
                    <a:pt x="921" y="575"/>
                    <a:pt x="924" y="574"/>
                    <a:pt x="925" y="566"/>
                  </a:cubicBezTo>
                  <a:cubicBezTo>
                    <a:pt x="927" y="558"/>
                    <a:pt x="933" y="552"/>
                    <a:pt x="939" y="542"/>
                  </a:cubicBezTo>
                  <a:cubicBezTo>
                    <a:pt x="946" y="533"/>
                    <a:pt x="948" y="539"/>
                    <a:pt x="954" y="530"/>
                  </a:cubicBezTo>
                  <a:cubicBezTo>
                    <a:pt x="959" y="520"/>
                    <a:pt x="968" y="520"/>
                    <a:pt x="967" y="509"/>
                  </a:cubicBezTo>
                  <a:cubicBezTo>
                    <a:pt x="967" y="498"/>
                    <a:pt x="961" y="490"/>
                    <a:pt x="963" y="488"/>
                  </a:cubicBezTo>
                  <a:cubicBezTo>
                    <a:pt x="963" y="487"/>
                    <a:pt x="963" y="487"/>
                    <a:pt x="964" y="487"/>
                  </a:cubicBezTo>
                  <a:cubicBezTo>
                    <a:pt x="964" y="487"/>
                    <a:pt x="965" y="488"/>
                    <a:pt x="965" y="488"/>
                  </a:cubicBezTo>
                  <a:cubicBezTo>
                    <a:pt x="965" y="489"/>
                    <a:pt x="966" y="489"/>
                    <a:pt x="966" y="489"/>
                  </a:cubicBezTo>
                  <a:cubicBezTo>
                    <a:pt x="967" y="489"/>
                    <a:pt x="968" y="488"/>
                    <a:pt x="968" y="487"/>
                  </a:cubicBezTo>
                  <a:cubicBezTo>
                    <a:pt x="970" y="480"/>
                    <a:pt x="971" y="479"/>
                    <a:pt x="968" y="476"/>
                  </a:cubicBezTo>
                  <a:cubicBezTo>
                    <a:pt x="967" y="473"/>
                    <a:pt x="966" y="471"/>
                    <a:pt x="968" y="471"/>
                  </a:cubicBezTo>
                  <a:cubicBezTo>
                    <a:pt x="969" y="471"/>
                    <a:pt x="969" y="471"/>
                    <a:pt x="970" y="471"/>
                  </a:cubicBezTo>
                  <a:cubicBezTo>
                    <a:pt x="972" y="472"/>
                    <a:pt x="973" y="472"/>
                    <a:pt x="973" y="472"/>
                  </a:cubicBezTo>
                  <a:cubicBezTo>
                    <a:pt x="974" y="472"/>
                    <a:pt x="975" y="471"/>
                    <a:pt x="976" y="470"/>
                  </a:cubicBezTo>
                  <a:cubicBezTo>
                    <a:pt x="978" y="468"/>
                    <a:pt x="979" y="458"/>
                    <a:pt x="992" y="441"/>
                  </a:cubicBezTo>
                  <a:cubicBezTo>
                    <a:pt x="1005" y="424"/>
                    <a:pt x="1008" y="420"/>
                    <a:pt x="1011" y="411"/>
                  </a:cubicBezTo>
                  <a:cubicBezTo>
                    <a:pt x="1014" y="403"/>
                    <a:pt x="1020" y="405"/>
                    <a:pt x="1027" y="400"/>
                  </a:cubicBezTo>
                  <a:cubicBezTo>
                    <a:pt x="1034" y="395"/>
                    <a:pt x="1038" y="395"/>
                    <a:pt x="1039" y="391"/>
                  </a:cubicBezTo>
                  <a:cubicBezTo>
                    <a:pt x="1039" y="386"/>
                    <a:pt x="1055" y="384"/>
                    <a:pt x="1059" y="379"/>
                  </a:cubicBezTo>
                  <a:cubicBezTo>
                    <a:pt x="1060" y="377"/>
                    <a:pt x="1060" y="377"/>
                    <a:pt x="1061" y="377"/>
                  </a:cubicBezTo>
                  <a:cubicBezTo>
                    <a:pt x="1062" y="377"/>
                    <a:pt x="1062" y="382"/>
                    <a:pt x="1058" y="385"/>
                  </a:cubicBezTo>
                  <a:cubicBezTo>
                    <a:pt x="1054" y="388"/>
                    <a:pt x="1047" y="397"/>
                    <a:pt x="1050" y="401"/>
                  </a:cubicBezTo>
                  <a:cubicBezTo>
                    <a:pt x="1051" y="403"/>
                    <a:pt x="1054" y="405"/>
                    <a:pt x="1056" y="405"/>
                  </a:cubicBezTo>
                  <a:cubicBezTo>
                    <a:pt x="1058" y="405"/>
                    <a:pt x="1059" y="404"/>
                    <a:pt x="1060" y="403"/>
                  </a:cubicBezTo>
                  <a:cubicBezTo>
                    <a:pt x="1064" y="398"/>
                    <a:pt x="1064" y="393"/>
                    <a:pt x="1068" y="391"/>
                  </a:cubicBezTo>
                  <a:cubicBezTo>
                    <a:pt x="1073" y="389"/>
                    <a:pt x="1085" y="386"/>
                    <a:pt x="1088" y="381"/>
                  </a:cubicBezTo>
                  <a:cubicBezTo>
                    <a:pt x="1092" y="376"/>
                    <a:pt x="1091" y="374"/>
                    <a:pt x="1095" y="373"/>
                  </a:cubicBezTo>
                  <a:cubicBezTo>
                    <a:pt x="1099" y="372"/>
                    <a:pt x="1107" y="372"/>
                    <a:pt x="1104" y="366"/>
                  </a:cubicBezTo>
                  <a:cubicBezTo>
                    <a:pt x="1101" y="361"/>
                    <a:pt x="1101" y="355"/>
                    <a:pt x="1098" y="355"/>
                  </a:cubicBezTo>
                  <a:cubicBezTo>
                    <a:pt x="1098" y="355"/>
                    <a:pt x="1098" y="355"/>
                    <a:pt x="1097" y="355"/>
                  </a:cubicBezTo>
                  <a:cubicBezTo>
                    <a:pt x="1094" y="357"/>
                    <a:pt x="1095" y="359"/>
                    <a:pt x="1092" y="364"/>
                  </a:cubicBezTo>
                  <a:cubicBezTo>
                    <a:pt x="1089" y="370"/>
                    <a:pt x="1093" y="373"/>
                    <a:pt x="1087" y="373"/>
                  </a:cubicBezTo>
                  <a:cubicBezTo>
                    <a:pt x="1087" y="373"/>
                    <a:pt x="1087" y="373"/>
                    <a:pt x="1087" y="373"/>
                  </a:cubicBezTo>
                  <a:cubicBezTo>
                    <a:pt x="1086" y="373"/>
                    <a:pt x="1084" y="373"/>
                    <a:pt x="1084" y="373"/>
                  </a:cubicBezTo>
                  <a:cubicBezTo>
                    <a:pt x="1080" y="373"/>
                    <a:pt x="1079" y="373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0" y="375"/>
                    <a:pt x="1067" y="374"/>
                    <a:pt x="1065" y="372"/>
                  </a:cubicBezTo>
                  <a:cubicBezTo>
                    <a:pt x="1060" y="369"/>
                    <a:pt x="1059" y="369"/>
                    <a:pt x="1056" y="367"/>
                  </a:cubicBezTo>
                  <a:cubicBezTo>
                    <a:pt x="1053" y="365"/>
                    <a:pt x="1057" y="367"/>
                    <a:pt x="1054" y="361"/>
                  </a:cubicBezTo>
                  <a:cubicBezTo>
                    <a:pt x="1051" y="354"/>
                    <a:pt x="1049" y="355"/>
                    <a:pt x="1045" y="353"/>
                  </a:cubicBezTo>
                  <a:cubicBezTo>
                    <a:pt x="1041" y="352"/>
                    <a:pt x="1038" y="351"/>
                    <a:pt x="1042" y="350"/>
                  </a:cubicBezTo>
                  <a:cubicBezTo>
                    <a:pt x="1042" y="350"/>
                    <a:pt x="1043" y="350"/>
                    <a:pt x="1043" y="350"/>
                  </a:cubicBezTo>
                  <a:cubicBezTo>
                    <a:pt x="1044" y="350"/>
                    <a:pt x="1044" y="350"/>
                    <a:pt x="1045" y="350"/>
                  </a:cubicBezTo>
                  <a:cubicBezTo>
                    <a:pt x="1046" y="350"/>
                    <a:pt x="1046" y="350"/>
                    <a:pt x="1047" y="350"/>
                  </a:cubicBezTo>
                  <a:cubicBezTo>
                    <a:pt x="1049" y="350"/>
                    <a:pt x="1051" y="350"/>
                    <a:pt x="1053" y="348"/>
                  </a:cubicBezTo>
                  <a:cubicBezTo>
                    <a:pt x="1058" y="343"/>
                    <a:pt x="1058" y="340"/>
                    <a:pt x="1053" y="336"/>
                  </a:cubicBezTo>
                  <a:cubicBezTo>
                    <a:pt x="1052" y="335"/>
                    <a:pt x="1049" y="334"/>
                    <a:pt x="1047" y="334"/>
                  </a:cubicBezTo>
                  <a:cubicBezTo>
                    <a:pt x="1042" y="334"/>
                    <a:pt x="1037" y="336"/>
                    <a:pt x="1034" y="339"/>
                  </a:cubicBezTo>
                  <a:cubicBezTo>
                    <a:pt x="1029" y="343"/>
                    <a:pt x="1014" y="351"/>
                    <a:pt x="1007" y="362"/>
                  </a:cubicBezTo>
                  <a:cubicBezTo>
                    <a:pt x="1002" y="371"/>
                    <a:pt x="997" y="375"/>
                    <a:pt x="996" y="375"/>
                  </a:cubicBezTo>
                  <a:cubicBezTo>
                    <a:pt x="996" y="375"/>
                    <a:pt x="996" y="374"/>
                    <a:pt x="996" y="373"/>
                  </a:cubicBezTo>
                  <a:cubicBezTo>
                    <a:pt x="997" y="369"/>
                    <a:pt x="1008" y="351"/>
                    <a:pt x="1012" y="348"/>
                  </a:cubicBezTo>
                  <a:cubicBezTo>
                    <a:pt x="1015" y="345"/>
                    <a:pt x="1023" y="339"/>
                    <a:pt x="1027" y="331"/>
                  </a:cubicBezTo>
                  <a:cubicBezTo>
                    <a:pt x="1031" y="323"/>
                    <a:pt x="1034" y="324"/>
                    <a:pt x="1038" y="323"/>
                  </a:cubicBezTo>
                  <a:cubicBezTo>
                    <a:pt x="1042" y="323"/>
                    <a:pt x="1066" y="318"/>
                    <a:pt x="1074" y="317"/>
                  </a:cubicBezTo>
                  <a:cubicBezTo>
                    <a:pt x="1083" y="317"/>
                    <a:pt x="1093" y="318"/>
                    <a:pt x="1099" y="310"/>
                  </a:cubicBezTo>
                  <a:cubicBezTo>
                    <a:pt x="1105" y="301"/>
                    <a:pt x="1111" y="298"/>
                    <a:pt x="1117" y="296"/>
                  </a:cubicBezTo>
                  <a:cubicBezTo>
                    <a:pt x="1123" y="294"/>
                    <a:pt x="1130" y="292"/>
                    <a:pt x="1133" y="282"/>
                  </a:cubicBezTo>
                  <a:cubicBezTo>
                    <a:pt x="1135" y="274"/>
                    <a:pt x="1126" y="265"/>
                    <a:pt x="1118" y="265"/>
                  </a:cubicBezTo>
                  <a:cubicBezTo>
                    <a:pt x="1118" y="265"/>
                    <a:pt x="1118" y="265"/>
                    <a:pt x="1117" y="265"/>
                  </a:cubicBezTo>
                  <a:cubicBezTo>
                    <a:pt x="1117" y="265"/>
                    <a:pt x="1116" y="265"/>
                    <a:pt x="1116" y="265"/>
                  </a:cubicBezTo>
                  <a:cubicBezTo>
                    <a:pt x="1110" y="265"/>
                    <a:pt x="1114" y="256"/>
                    <a:pt x="1106" y="253"/>
                  </a:cubicBezTo>
                  <a:cubicBezTo>
                    <a:pt x="1097" y="251"/>
                    <a:pt x="1085" y="250"/>
                    <a:pt x="1082" y="246"/>
                  </a:cubicBezTo>
                  <a:cubicBezTo>
                    <a:pt x="1079" y="241"/>
                    <a:pt x="1062" y="239"/>
                    <a:pt x="1065" y="231"/>
                  </a:cubicBezTo>
                  <a:cubicBezTo>
                    <a:pt x="1068" y="222"/>
                    <a:pt x="1060" y="219"/>
                    <a:pt x="1056" y="213"/>
                  </a:cubicBezTo>
                  <a:cubicBezTo>
                    <a:pt x="1051" y="208"/>
                    <a:pt x="1041" y="202"/>
                    <a:pt x="1038" y="197"/>
                  </a:cubicBezTo>
                  <a:cubicBezTo>
                    <a:pt x="1036" y="192"/>
                    <a:pt x="1032" y="185"/>
                    <a:pt x="1029" y="185"/>
                  </a:cubicBezTo>
                  <a:cubicBezTo>
                    <a:pt x="1028" y="185"/>
                    <a:pt x="1027" y="186"/>
                    <a:pt x="1026" y="187"/>
                  </a:cubicBezTo>
                  <a:cubicBezTo>
                    <a:pt x="1022" y="194"/>
                    <a:pt x="1023" y="199"/>
                    <a:pt x="1019" y="204"/>
                  </a:cubicBezTo>
                  <a:cubicBezTo>
                    <a:pt x="1016" y="209"/>
                    <a:pt x="1010" y="218"/>
                    <a:pt x="1005" y="218"/>
                  </a:cubicBezTo>
                  <a:cubicBezTo>
                    <a:pt x="1004" y="218"/>
                    <a:pt x="1004" y="218"/>
                    <a:pt x="1003" y="218"/>
                  </a:cubicBezTo>
                  <a:cubicBezTo>
                    <a:pt x="997" y="216"/>
                    <a:pt x="986" y="215"/>
                    <a:pt x="986" y="209"/>
                  </a:cubicBezTo>
                  <a:cubicBezTo>
                    <a:pt x="985" y="204"/>
                    <a:pt x="977" y="197"/>
                    <a:pt x="979" y="191"/>
                  </a:cubicBezTo>
                  <a:cubicBezTo>
                    <a:pt x="980" y="186"/>
                    <a:pt x="980" y="183"/>
                    <a:pt x="978" y="183"/>
                  </a:cubicBezTo>
                  <a:cubicBezTo>
                    <a:pt x="978" y="183"/>
                    <a:pt x="977" y="183"/>
                    <a:pt x="977" y="183"/>
                  </a:cubicBezTo>
                  <a:cubicBezTo>
                    <a:pt x="975" y="185"/>
                    <a:pt x="972" y="186"/>
                    <a:pt x="969" y="186"/>
                  </a:cubicBezTo>
                  <a:cubicBezTo>
                    <a:pt x="967" y="186"/>
                    <a:pt x="964" y="185"/>
                    <a:pt x="963" y="184"/>
                  </a:cubicBezTo>
                  <a:cubicBezTo>
                    <a:pt x="959" y="180"/>
                    <a:pt x="945" y="174"/>
                    <a:pt x="942" y="172"/>
                  </a:cubicBezTo>
                  <a:cubicBezTo>
                    <a:pt x="940" y="170"/>
                    <a:pt x="939" y="169"/>
                    <a:pt x="937" y="169"/>
                  </a:cubicBezTo>
                  <a:cubicBezTo>
                    <a:pt x="935" y="169"/>
                    <a:pt x="933" y="170"/>
                    <a:pt x="930" y="171"/>
                  </a:cubicBezTo>
                  <a:cubicBezTo>
                    <a:pt x="926" y="173"/>
                    <a:pt x="922" y="174"/>
                    <a:pt x="918" y="174"/>
                  </a:cubicBezTo>
                  <a:cubicBezTo>
                    <a:pt x="915" y="174"/>
                    <a:pt x="912" y="173"/>
                    <a:pt x="909" y="172"/>
                  </a:cubicBezTo>
                  <a:cubicBezTo>
                    <a:pt x="907" y="171"/>
                    <a:pt x="904" y="170"/>
                    <a:pt x="902" y="170"/>
                  </a:cubicBezTo>
                  <a:cubicBezTo>
                    <a:pt x="897" y="170"/>
                    <a:pt x="892" y="173"/>
                    <a:pt x="892" y="175"/>
                  </a:cubicBezTo>
                  <a:cubicBezTo>
                    <a:pt x="893" y="179"/>
                    <a:pt x="893" y="183"/>
                    <a:pt x="898" y="190"/>
                  </a:cubicBezTo>
                  <a:cubicBezTo>
                    <a:pt x="903" y="197"/>
                    <a:pt x="894" y="196"/>
                    <a:pt x="899" y="200"/>
                  </a:cubicBezTo>
                  <a:cubicBezTo>
                    <a:pt x="905" y="205"/>
                    <a:pt x="905" y="212"/>
                    <a:pt x="903" y="216"/>
                  </a:cubicBezTo>
                  <a:cubicBezTo>
                    <a:pt x="902" y="220"/>
                    <a:pt x="896" y="230"/>
                    <a:pt x="905" y="234"/>
                  </a:cubicBezTo>
                  <a:cubicBezTo>
                    <a:pt x="913" y="238"/>
                    <a:pt x="918" y="243"/>
                    <a:pt x="920" y="252"/>
                  </a:cubicBezTo>
                  <a:cubicBezTo>
                    <a:pt x="921" y="261"/>
                    <a:pt x="920" y="268"/>
                    <a:pt x="916" y="272"/>
                  </a:cubicBezTo>
                  <a:cubicBezTo>
                    <a:pt x="912" y="276"/>
                    <a:pt x="895" y="283"/>
                    <a:pt x="898" y="289"/>
                  </a:cubicBezTo>
                  <a:cubicBezTo>
                    <a:pt x="901" y="295"/>
                    <a:pt x="900" y="296"/>
                    <a:pt x="905" y="303"/>
                  </a:cubicBezTo>
                  <a:cubicBezTo>
                    <a:pt x="910" y="310"/>
                    <a:pt x="911" y="321"/>
                    <a:pt x="909" y="324"/>
                  </a:cubicBezTo>
                  <a:cubicBezTo>
                    <a:pt x="907" y="327"/>
                    <a:pt x="904" y="332"/>
                    <a:pt x="899" y="332"/>
                  </a:cubicBezTo>
                  <a:cubicBezTo>
                    <a:pt x="897" y="332"/>
                    <a:pt x="895" y="332"/>
                    <a:pt x="893" y="329"/>
                  </a:cubicBezTo>
                  <a:cubicBezTo>
                    <a:pt x="885" y="322"/>
                    <a:pt x="875" y="319"/>
                    <a:pt x="874" y="310"/>
                  </a:cubicBezTo>
                  <a:cubicBezTo>
                    <a:pt x="872" y="302"/>
                    <a:pt x="871" y="287"/>
                    <a:pt x="865" y="286"/>
                  </a:cubicBezTo>
                  <a:cubicBezTo>
                    <a:pt x="865" y="286"/>
                    <a:pt x="864" y="286"/>
                    <a:pt x="863" y="286"/>
                  </a:cubicBezTo>
                  <a:cubicBezTo>
                    <a:pt x="861" y="286"/>
                    <a:pt x="858" y="286"/>
                    <a:pt x="854" y="287"/>
                  </a:cubicBezTo>
                  <a:cubicBezTo>
                    <a:pt x="851" y="287"/>
                    <a:pt x="847" y="287"/>
                    <a:pt x="844" y="287"/>
                  </a:cubicBezTo>
                  <a:cubicBezTo>
                    <a:pt x="840" y="287"/>
                    <a:pt x="837" y="287"/>
                    <a:pt x="835" y="286"/>
                  </a:cubicBezTo>
                  <a:cubicBezTo>
                    <a:pt x="828" y="283"/>
                    <a:pt x="807" y="273"/>
                    <a:pt x="797" y="273"/>
                  </a:cubicBezTo>
                  <a:cubicBezTo>
                    <a:pt x="792" y="273"/>
                    <a:pt x="786" y="272"/>
                    <a:pt x="780" y="272"/>
                  </a:cubicBezTo>
                  <a:cubicBezTo>
                    <a:pt x="776" y="272"/>
                    <a:pt x="772" y="272"/>
                    <a:pt x="767" y="274"/>
                  </a:cubicBezTo>
                  <a:cubicBezTo>
                    <a:pt x="766" y="274"/>
                    <a:pt x="765" y="274"/>
                    <a:pt x="764" y="274"/>
                  </a:cubicBezTo>
                  <a:cubicBezTo>
                    <a:pt x="762" y="274"/>
                    <a:pt x="765" y="272"/>
                    <a:pt x="762" y="268"/>
                  </a:cubicBezTo>
                  <a:cubicBezTo>
                    <a:pt x="760" y="263"/>
                    <a:pt x="756" y="253"/>
                    <a:pt x="749" y="253"/>
                  </a:cubicBezTo>
                  <a:cubicBezTo>
                    <a:pt x="748" y="253"/>
                    <a:pt x="748" y="253"/>
                    <a:pt x="748" y="253"/>
                  </a:cubicBezTo>
                  <a:cubicBezTo>
                    <a:pt x="746" y="254"/>
                    <a:pt x="744" y="254"/>
                    <a:pt x="743" y="254"/>
                  </a:cubicBezTo>
                  <a:cubicBezTo>
                    <a:pt x="739" y="254"/>
                    <a:pt x="738" y="252"/>
                    <a:pt x="737" y="248"/>
                  </a:cubicBezTo>
                  <a:cubicBezTo>
                    <a:pt x="736" y="243"/>
                    <a:pt x="733" y="231"/>
                    <a:pt x="738" y="224"/>
                  </a:cubicBezTo>
                  <a:cubicBezTo>
                    <a:pt x="743" y="216"/>
                    <a:pt x="753" y="203"/>
                    <a:pt x="755" y="197"/>
                  </a:cubicBezTo>
                  <a:cubicBezTo>
                    <a:pt x="756" y="191"/>
                    <a:pt x="755" y="193"/>
                    <a:pt x="758" y="191"/>
                  </a:cubicBezTo>
                  <a:cubicBezTo>
                    <a:pt x="761" y="190"/>
                    <a:pt x="768" y="184"/>
                    <a:pt x="763" y="181"/>
                  </a:cubicBezTo>
                  <a:cubicBezTo>
                    <a:pt x="758" y="178"/>
                    <a:pt x="760" y="178"/>
                    <a:pt x="763" y="177"/>
                  </a:cubicBezTo>
                  <a:cubicBezTo>
                    <a:pt x="767" y="177"/>
                    <a:pt x="776" y="172"/>
                    <a:pt x="779" y="168"/>
                  </a:cubicBezTo>
                  <a:cubicBezTo>
                    <a:pt x="782" y="163"/>
                    <a:pt x="794" y="159"/>
                    <a:pt x="796" y="153"/>
                  </a:cubicBezTo>
                  <a:cubicBezTo>
                    <a:pt x="797" y="148"/>
                    <a:pt x="798" y="146"/>
                    <a:pt x="794" y="146"/>
                  </a:cubicBezTo>
                  <a:cubicBezTo>
                    <a:pt x="789" y="146"/>
                    <a:pt x="790" y="145"/>
                    <a:pt x="794" y="143"/>
                  </a:cubicBezTo>
                  <a:cubicBezTo>
                    <a:pt x="798" y="141"/>
                    <a:pt x="803" y="136"/>
                    <a:pt x="805" y="132"/>
                  </a:cubicBezTo>
                  <a:cubicBezTo>
                    <a:pt x="807" y="127"/>
                    <a:pt x="796" y="128"/>
                    <a:pt x="799" y="126"/>
                  </a:cubicBezTo>
                  <a:cubicBezTo>
                    <a:pt x="802" y="124"/>
                    <a:pt x="804" y="123"/>
                    <a:pt x="806" y="123"/>
                  </a:cubicBezTo>
                  <a:cubicBezTo>
                    <a:pt x="807" y="123"/>
                    <a:pt x="808" y="123"/>
                    <a:pt x="809" y="124"/>
                  </a:cubicBezTo>
                  <a:cubicBezTo>
                    <a:pt x="812" y="125"/>
                    <a:pt x="811" y="127"/>
                    <a:pt x="812" y="127"/>
                  </a:cubicBezTo>
                  <a:cubicBezTo>
                    <a:pt x="813" y="127"/>
                    <a:pt x="813" y="127"/>
                    <a:pt x="814" y="127"/>
                  </a:cubicBezTo>
                  <a:cubicBezTo>
                    <a:pt x="818" y="125"/>
                    <a:pt x="829" y="125"/>
                    <a:pt x="828" y="122"/>
                  </a:cubicBezTo>
                  <a:cubicBezTo>
                    <a:pt x="828" y="119"/>
                    <a:pt x="834" y="120"/>
                    <a:pt x="838" y="116"/>
                  </a:cubicBezTo>
                  <a:cubicBezTo>
                    <a:pt x="842" y="111"/>
                    <a:pt x="851" y="104"/>
                    <a:pt x="847" y="99"/>
                  </a:cubicBezTo>
                  <a:cubicBezTo>
                    <a:pt x="843" y="94"/>
                    <a:pt x="830" y="88"/>
                    <a:pt x="835" y="86"/>
                  </a:cubicBezTo>
                  <a:cubicBezTo>
                    <a:pt x="840" y="83"/>
                    <a:pt x="845" y="80"/>
                    <a:pt x="841" y="76"/>
                  </a:cubicBezTo>
                  <a:cubicBezTo>
                    <a:pt x="837" y="71"/>
                    <a:pt x="836" y="67"/>
                    <a:pt x="831" y="66"/>
                  </a:cubicBezTo>
                  <a:cubicBezTo>
                    <a:pt x="829" y="65"/>
                    <a:pt x="825" y="64"/>
                    <a:pt x="822" y="64"/>
                  </a:cubicBezTo>
                  <a:cubicBezTo>
                    <a:pt x="819" y="64"/>
                    <a:pt x="816" y="65"/>
                    <a:pt x="813" y="66"/>
                  </a:cubicBezTo>
                  <a:cubicBezTo>
                    <a:pt x="807" y="69"/>
                    <a:pt x="796" y="72"/>
                    <a:pt x="804" y="79"/>
                  </a:cubicBezTo>
                  <a:cubicBezTo>
                    <a:pt x="812" y="85"/>
                    <a:pt x="801" y="81"/>
                    <a:pt x="803" y="96"/>
                  </a:cubicBezTo>
                  <a:cubicBezTo>
                    <a:pt x="802" y="105"/>
                    <a:pt x="797" y="102"/>
                    <a:pt x="791" y="115"/>
                  </a:cubicBezTo>
                  <a:cubicBezTo>
                    <a:pt x="790" y="116"/>
                    <a:pt x="790" y="116"/>
                    <a:pt x="789" y="116"/>
                  </a:cubicBezTo>
                  <a:cubicBezTo>
                    <a:pt x="787" y="116"/>
                    <a:pt x="786" y="112"/>
                    <a:pt x="784" y="109"/>
                  </a:cubicBezTo>
                  <a:cubicBezTo>
                    <a:pt x="784" y="109"/>
                    <a:pt x="774" y="102"/>
                    <a:pt x="778" y="98"/>
                  </a:cubicBezTo>
                  <a:cubicBezTo>
                    <a:pt x="783" y="93"/>
                    <a:pt x="782" y="91"/>
                    <a:pt x="777" y="88"/>
                  </a:cubicBezTo>
                  <a:cubicBezTo>
                    <a:pt x="774" y="86"/>
                    <a:pt x="769" y="83"/>
                    <a:pt x="765" y="83"/>
                  </a:cubicBezTo>
                  <a:cubicBezTo>
                    <a:pt x="763" y="83"/>
                    <a:pt x="761" y="85"/>
                    <a:pt x="761" y="89"/>
                  </a:cubicBezTo>
                  <a:cubicBezTo>
                    <a:pt x="762" y="97"/>
                    <a:pt x="759" y="102"/>
                    <a:pt x="757" y="102"/>
                  </a:cubicBezTo>
                  <a:cubicBezTo>
                    <a:pt x="757" y="102"/>
                    <a:pt x="756" y="101"/>
                    <a:pt x="756" y="100"/>
                  </a:cubicBezTo>
                  <a:cubicBezTo>
                    <a:pt x="756" y="94"/>
                    <a:pt x="754" y="82"/>
                    <a:pt x="748" y="81"/>
                  </a:cubicBezTo>
                  <a:cubicBezTo>
                    <a:pt x="747" y="81"/>
                    <a:pt x="746" y="81"/>
                    <a:pt x="746" y="81"/>
                  </a:cubicBezTo>
                  <a:cubicBezTo>
                    <a:pt x="744" y="81"/>
                    <a:pt x="742" y="81"/>
                    <a:pt x="741" y="81"/>
                  </a:cubicBezTo>
                  <a:cubicBezTo>
                    <a:pt x="740" y="82"/>
                    <a:pt x="739" y="82"/>
                    <a:pt x="738" y="82"/>
                  </a:cubicBezTo>
                  <a:cubicBezTo>
                    <a:pt x="737" y="82"/>
                    <a:pt x="737" y="82"/>
                    <a:pt x="736" y="81"/>
                  </a:cubicBezTo>
                  <a:cubicBezTo>
                    <a:pt x="735" y="78"/>
                    <a:pt x="733" y="78"/>
                    <a:pt x="736" y="74"/>
                  </a:cubicBezTo>
                  <a:cubicBezTo>
                    <a:pt x="740" y="70"/>
                    <a:pt x="737" y="69"/>
                    <a:pt x="732" y="65"/>
                  </a:cubicBezTo>
                  <a:cubicBezTo>
                    <a:pt x="727" y="60"/>
                    <a:pt x="729" y="56"/>
                    <a:pt x="722" y="53"/>
                  </a:cubicBezTo>
                  <a:cubicBezTo>
                    <a:pt x="715" y="51"/>
                    <a:pt x="707" y="47"/>
                    <a:pt x="710" y="42"/>
                  </a:cubicBezTo>
                  <a:cubicBezTo>
                    <a:pt x="714" y="36"/>
                    <a:pt x="715" y="33"/>
                    <a:pt x="712" y="30"/>
                  </a:cubicBezTo>
                  <a:cubicBezTo>
                    <a:pt x="709" y="27"/>
                    <a:pt x="710" y="25"/>
                    <a:pt x="713" y="25"/>
                  </a:cubicBezTo>
                  <a:cubicBezTo>
                    <a:pt x="714" y="25"/>
                    <a:pt x="714" y="25"/>
                    <a:pt x="715" y="25"/>
                  </a:cubicBezTo>
                  <a:cubicBezTo>
                    <a:pt x="716" y="26"/>
                    <a:pt x="717" y="26"/>
                    <a:pt x="719" y="26"/>
                  </a:cubicBezTo>
                  <a:cubicBezTo>
                    <a:pt x="723" y="26"/>
                    <a:pt x="730" y="23"/>
                    <a:pt x="730" y="18"/>
                  </a:cubicBezTo>
                  <a:cubicBezTo>
                    <a:pt x="730" y="12"/>
                    <a:pt x="745" y="3"/>
                    <a:pt x="740" y="1"/>
                  </a:cubicBezTo>
                  <a:cubicBezTo>
                    <a:pt x="737" y="0"/>
                    <a:pt x="732" y="0"/>
                    <a:pt x="7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0"/>
            <p:cNvSpPr>
              <a:spLocks/>
            </p:cNvSpPr>
            <p:nvPr/>
          </p:nvSpPr>
          <p:spPr bwMode="auto">
            <a:xfrm>
              <a:off x="2630" y="4267"/>
              <a:ext cx="70" cy="38"/>
            </a:xfrm>
            <a:custGeom>
              <a:avLst/>
              <a:gdLst>
                <a:gd name="T0" fmla="*/ 13 w 30"/>
                <a:gd name="T1" fmla="*/ 0 h 16"/>
                <a:gd name="T2" fmla="*/ 5 w 30"/>
                <a:gd name="T3" fmla="*/ 8 h 16"/>
                <a:gd name="T4" fmla="*/ 3 w 30"/>
                <a:gd name="T5" fmla="*/ 15 h 16"/>
                <a:gd name="T6" fmla="*/ 4 w 30"/>
                <a:gd name="T7" fmla="*/ 16 h 16"/>
                <a:gd name="T8" fmla="*/ 7 w 30"/>
                <a:gd name="T9" fmla="*/ 14 h 16"/>
                <a:gd name="T10" fmla="*/ 11 w 30"/>
                <a:gd name="T11" fmla="*/ 12 h 16"/>
                <a:gd name="T12" fmla="*/ 11 w 30"/>
                <a:gd name="T13" fmla="*/ 12 h 16"/>
                <a:gd name="T14" fmla="*/ 23 w 30"/>
                <a:gd name="T15" fmla="*/ 5 h 16"/>
                <a:gd name="T16" fmla="*/ 14 w 30"/>
                <a:gd name="T17" fmla="*/ 0 h 16"/>
                <a:gd name="T18" fmla="*/ 13 w 30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6">
                  <a:moveTo>
                    <a:pt x="13" y="0"/>
                  </a:moveTo>
                  <a:cubicBezTo>
                    <a:pt x="8" y="0"/>
                    <a:pt x="10" y="5"/>
                    <a:pt x="5" y="8"/>
                  </a:cubicBezTo>
                  <a:cubicBezTo>
                    <a:pt x="0" y="11"/>
                    <a:pt x="3" y="15"/>
                    <a:pt x="3" y="15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7" y="14"/>
                  </a:cubicBezTo>
                  <a:cubicBezTo>
                    <a:pt x="8" y="13"/>
                    <a:pt x="9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4" y="12"/>
                    <a:pt x="16" y="8"/>
                    <a:pt x="23" y="5"/>
                  </a:cubicBezTo>
                  <a:cubicBezTo>
                    <a:pt x="30" y="3"/>
                    <a:pt x="19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1"/>
            <p:cNvSpPr>
              <a:spLocks/>
            </p:cNvSpPr>
            <p:nvPr/>
          </p:nvSpPr>
          <p:spPr bwMode="auto">
            <a:xfrm>
              <a:off x="2481" y="4021"/>
              <a:ext cx="21" cy="24"/>
            </a:xfrm>
            <a:custGeom>
              <a:avLst/>
              <a:gdLst>
                <a:gd name="T0" fmla="*/ 4 w 9"/>
                <a:gd name="T1" fmla="*/ 0 h 10"/>
                <a:gd name="T2" fmla="*/ 1 w 9"/>
                <a:gd name="T3" fmla="*/ 5 h 10"/>
                <a:gd name="T4" fmla="*/ 4 w 9"/>
                <a:gd name="T5" fmla="*/ 10 h 10"/>
                <a:gd name="T6" fmla="*/ 6 w 9"/>
                <a:gd name="T7" fmla="*/ 10 h 10"/>
                <a:gd name="T8" fmla="*/ 8 w 9"/>
                <a:gd name="T9" fmla="*/ 6 h 10"/>
                <a:gd name="T10" fmla="*/ 4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4" y="0"/>
                    <a:pt x="0" y="1"/>
                    <a:pt x="1" y="5"/>
                  </a:cubicBezTo>
                  <a:cubicBezTo>
                    <a:pt x="2" y="8"/>
                    <a:pt x="2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9" y="8"/>
                    <a:pt x="9" y="8"/>
                    <a:pt x="8" y="6"/>
                  </a:cubicBezTo>
                  <a:cubicBezTo>
                    <a:pt x="8" y="3"/>
                    <a:pt x="6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2"/>
            <p:cNvSpPr>
              <a:spLocks/>
            </p:cNvSpPr>
            <p:nvPr/>
          </p:nvSpPr>
          <p:spPr bwMode="auto">
            <a:xfrm>
              <a:off x="1757" y="2511"/>
              <a:ext cx="253" cy="69"/>
            </a:xfrm>
            <a:custGeom>
              <a:avLst/>
              <a:gdLst>
                <a:gd name="T0" fmla="*/ 33 w 107"/>
                <a:gd name="T1" fmla="*/ 0 h 29"/>
                <a:gd name="T2" fmla="*/ 18 w 107"/>
                <a:gd name="T3" fmla="*/ 2 h 29"/>
                <a:gd name="T4" fmla="*/ 2 w 107"/>
                <a:gd name="T5" fmla="*/ 17 h 29"/>
                <a:gd name="T6" fmla="*/ 4 w 107"/>
                <a:gd name="T7" fmla="*/ 20 h 29"/>
                <a:gd name="T8" fmla="*/ 12 w 107"/>
                <a:gd name="T9" fmla="*/ 14 h 29"/>
                <a:gd name="T10" fmla="*/ 22 w 107"/>
                <a:gd name="T11" fmla="*/ 5 h 29"/>
                <a:gd name="T12" fmla="*/ 24 w 107"/>
                <a:gd name="T13" fmla="*/ 6 h 29"/>
                <a:gd name="T14" fmla="*/ 31 w 107"/>
                <a:gd name="T15" fmla="*/ 11 h 29"/>
                <a:gd name="T16" fmla="*/ 34 w 107"/>
                <a:gd name="T17" fmla="*/ 10 h 29"/>
                <a:gd name="T18" fmla="*/ 37 w 107"/>
                <a:gd name="T19" fmla="*/ 10 h 29"/>
                <a:gd name="T20" fmla="*/ 40 w 107"/>
                <a:gd name="T21" fmla="*/ 11 h 29"/>
                <a:gd name="T22" fmla="*/ 46 w 107"/>
                <a:gd name="T23" fmla="*/ 12 h 29"/>
                <a:gd name="T24" fmla="*/ 50 w 107"/>
                <a:gd name="T25" fmla="*/ 12 h 29"/>
                <a:gd name="T26" fmla="*/ 53 w 107"/>
                <a:gd name="T27" fmla="*/ 12 h 29"/>
                <a:gd name="T28" fmla="*/ 57 w 107"/>
                <a:gd name="T29" fmla="*/ 13 h 29"/>
                <a:gd name="T30" fmla="*/ 64 w 107"/>
                <a:gd name="T31" fmla="*/ 19 h 29"/>
                <a:gd name="T32" fmla="*/ 66 w 107"/>
                <a:gd name="T33" fmla="*/ 19 h 29"/>
                <a:gd name="T34" fmla="*/ 70 w 107"/>
                <a:gd name="T35" fmla="*/ 19 h 29"/>
                <a:gd name="T36" fmla="*/ 72 w 107"/>
                <a:gd name="T37" fmla="*/ 26 h 29"/>
                <a:gd name="T38" fmla="*/ 72 w 107"/>
                <a:gd name="T39" fmla="*/ 29 h 29"/>
                <a:gd name="T40" fmla="*/ 80 w 107"/>
                <a:gd name="T41" fmla="*/ 27 h 29"/>
                <a:gd name="T42" fmla="*/ 89 w 107"/>
                <a:gd name="T43" fmla="*/ 24 h 29"/>
                <a:gd name="T44" fmla="*/ 92 w 107"/>
                <a:gd name="T45" fmla="*/ 24 h 29"/>
                <a:gd name="T46" fmla="*/ 93 w 107"/>
                <a:gd name="T47" fmla="*/ 24 h 29"/>
                <a:gd name="T48" fmla="*/ 102 w 107"/>
                <a:gd name="T49" fmla="*/ 21 h 29"/>
                <a:gd name="T50" fmla="*/ 76 w 107"/>
                <a:gd name="T51" fmla="*/ 10 h 29"/>
                <a:gd name="T52" fmla="*/ 51 w 107"/>
                <a:gd name="T53" fmla="*/ 3 h 29"/>
                <a:gd name="T54" fmla="*/ 33 w 107"/>
                <a:gd name="T5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29">
                  <a:moveTo>
                    <a:pt x="33" y="0"/>
                  </a:moveTo>
                  <a:cubicBezTo>
                    <a:pt x="27" y="0"/>
                    <a:pt x="22" y="1"/>
                    <a:pt x="18" y="2"/>
                  </a:cubicBezTo>
                  <a:cubicBezTo>
                    <a:pt x="10" y="3"/>
                    <a:pt x="0" y="12"/>
                    <a:pt x="2" y="17"/>
                  </a:cubicBezTo>
                  <a:cubicBezTo>
                    <a:pt x="2" y="19"/>
                    <a:pt x="3" y="20"/>
                    <a:pt x="4" y="20"/>
                  </a:cubicBezTo>
                  <a:cubicBezTo>
                    <a:pt x="7" y="20"/>
                    <a:pt x="11" y="16"/>
                    <a:pt x="12" y="14"/>
                  </a:cubicBezTo>
                  <a:cubicBezTo>
                    <a:pt x="14" y="11"/>
                    <a:pt x="18" y="5"/>
                    <a:pt x="22" y="5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8" y="10"/>
                    <a:pt x="30" y="11"/>
                    <a:pt x="31" y="11"/>
                  </a:cubicBezTo>
                  <a:cubicBezTo>
                    <a:pt x="32" y="11"/>
                    <a:pt x="33" y="11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10"/>
                    <a:pt x="38" y="10"/>
                    <a:pt x="40" y="11"/>
                  </a:cubicBezTo>
                  <a:cubicBezTo>
                    <a:pt x="42" y="12"/>
                    <a:pt x="44" y="12"/>
                    <a:pt x="46" y="12"/>
                  </a:cubicBezTo>
                  <a:cubicBezTo>
                    <a:pt x="47" y="12"/>
                    <a:pt x="48" y="12"/>
                    <a:pt x="50" y="12"/>
                  </a:cubicBezTo>
                  <a:cubicBezTo>
                    <a:pt x="51" y="12"/>
                    <a:pt x="52" y="12"/>
                    <a:pt x="53" y="12"/>
                  </a:cubicBezTo>
                  <a:cubicBezTo>
                    <a:pt x="55" y="12"/>
                    <a:pt x="56" y="12"/>
                    <a:pt x="57" y="13"/>
                  </a:cubicBezTo>
                  <a:cubicBezTo>
                    <a:pt x="61" y="16"/>
                    <a:pt x="59" y="19"/>
                    <a:pt x="64" y="19"/>
                  </a:cubicBezTo>
                  <a:cubicBezTo>
                    <a:pt x="64" y="19"/>
                    <a:pt x="65" y="19"/>
                    <a:pt x="66" y="19"/>
                  </a:cubicBezTo>
                  <a:cubicBezTo>
                    <a:pt x="68" y="19"/>
                    <a:pt x="69" y="19"/>
                    <a:pt x="70" y="19"/>
                  </a:cubicBezTo>
                  <a:cubicBezTo>
                    <a:pt x="75" y="19"/>
                    <a:pt x="77" y="22"/>
                    <a:pt x="72" y="26"/>
                  </a:cubicBezTo>
                  <a:cubicBezTo>
                    <a:pt x="70" y="28"/>
                    <a:pt x="70" y="29"/>
                    <a:pt x="72" y="29"/>
                  </a:cubicBezTo>
                  <a:cubicBezTo>
                    <a:pt x="75" y="29"/>
                    <a:pt x="78" y="28"/>
                    <a:pt x="80" y="27"/>
                  </a:cubicBezTo>
                  <a:cubicBezTo>
                    <a:pt x="83" y="25"/>
                    <a:pt x="84" y="24"/>
                    <a:pt x="89" y="24"/>
                  </a:cubicBezTo>
                  <a:cubicBezTo>
                    <a:pt x="90" y="24"/>
                    <a:pt x="91" y="24"/>
                    <a:pt x="92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99" y="24"/>
                    <a:pt x="102" y="21"/>
                    <a:pt x="102" y="21"/>
                  </a:cubicBezTo>
                  <a:cubicBezTo>
                    <a:pt x="107" y="18"/>
                    <a:pt x="92" y="13"/>
                    <a:pt x="76" y="10"/>
                  </a:cubicBezTo>
                  <a:cubicBezTo>
                    <a:pt x="60" y="8"/>
                    <a:pt x="72" y="11"/>
                    <a:pt x="51" y="3"/>
                  </a:cubicBezTo>
                  <a:cubicBezTo>
                    <a:pt x="44" y="1"/>
                    <a:pt x="38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3"/>
            <p:cNvSpPr>
              <a:spLocks/>
            </p:cNvSpPr>
            <p:nvPr/>
          </p:nvSpPr>
          <p:spPr bwMode="auto">
            <a:xfrm>
              <a:off x="1998" y="2552"/>
              <a:ext cx="163" cy="59"/>
            </a:xfrm>
            <a:custGeom>
              <a:avLst/>
              <a:gdLst>
                <a:gd name="T0" fmla="*/ 40 w 69"/>
                <a:gd name="T1" fmla="*/ 0 h 25"/>
                <a:gd name="T2" fmla="*/ 34 w 69"/>
                <a:gd name="T3" fmla="*/ 2 h 25"/>
                <a:gd name="T4" fmla="*/ 30 w 69"/>
                <a:gd name="T5" fmla="*/ 2 h 25"/>
                <a:gd name="T6" fmla="*/ 25 w 69"/>
                <a:gd name="T7" fmla="*/ 2 h 25"/>
                <a:gd name="T8" fmla="*/ 21 w 69"/>
                <a:gd name="T9" fmla="*/ 2 h 25"/>
                <a:gd name="T10" fmla="*/ 16 w 69"/>
                <a:gd name="T11" fmla="*/ 2 h 25"/>
                <a:gd name="T12" fmla="*/ 13 w 69"/>
                <a:gd name="T13" fmla="*/ 7 h 25"/>
                <a:gd name="T14" fmla="*/ 14 w 69"/>
                <a:gd name="T15" fmla="*/ 7 h 25"/>
                <a:gd name="T16" fmla="*/ 15 w 69"/>
                <a:gd name="T17" fmla="*/ 7 h 25"/>
                <a:gd name="T18" fmla="*/ 19 w 69"/>
                <a:gd name="T19" fmla="*/ 12 h 25"/>
                <a:gd name="T20" fmla="*/ 13 w 69"/>
                <a:gd name="T21" fmla="*/ 17 h 25"/>
                <a:gd name="T22" fmla="*/ 8 w 69"/>
                <a:gd name="T23" fmla="*/ 17 h 25"/>
                <a:gd name="T24" fmla="*/ 7 w 69"/>
                <a:gd name="T25" fmla="*/ 17 h 25"/>
                <a:gd name="T26" fmla="*/ 7 w 69"/>
                <a:gd name="T27" fmla="*/ 23 h 25"/>
                <a:gd name="T28" fmla="*/ 9 w 69"/>
                <a:gd name="T29" fmla="*/ 25 h 25"/>
                <a:gd name="T30" fmla="*/ 13 w 69"/>
                <a:gd name="T31" fmla="*/ 22 h 25"/>
                <a:gd name="T32" fmla="*/ 24 w 69"/>
                <a:gd name="T33" fmla="*/ 19 h 25"/>
                <a:gd name="T34" fmla="*/ 30 w 69"/>
                <a:gd name="T35" fmla="*/ 21 h 25"/>
                <a:gd name="T36" fmla="*/ 33 w 69"/>
                <a:gd name="T37" fmla="*/ 23 h 25"/>
                <a:gd name="T38" fmla="*/ 39 w 69"/>
                <a:gd name="T39" fmla="*/ 18 h 25"/>
                <a:gd name="T40" fmla="*/ 58 w 69"/>
                <a:gd name="T41" fmla="*/ 13 h 25"/>
                <a:gd name="T42" fmla="*/ 48 w 69"/>
                <a:gd name="T43" fmla="*/ 3 h 25"/>
                <a:gd name="T44" fmla="*/ 40 w 69"/>
                <a:gd name="T4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" h="25">
                  <a:moveTo>
                    <a:pt x="40" y="0"/>
                  </a:moveTo>
                  <a:cubicBezTo>
                    <a:pt x="38" y="0"/>
                    <a:pt x="37" y="1"/>
                    <a:pt x="34" y="2"/>
                  </a:cubicBezTo>
                  <a:cubicBezTo>
                    <a:pt x="32" y="2"/>
                    <a:pt x="31" y="2"/>
                    <a:pt x="30" y="2"/>
                  </a:cubicBezTo>
                  <a:cubicBezTo>
                    <a:pt x="28" y="2"/>
                    <a:pt x="27" y="2"/>
                    <a:pt x="25" y="2"/>
                  </a:cubicBezTo>
                  <a:cubicBezTo>
                    <a:pt x="24" y="2"/>
                    <a:pt x="22" y="2"/>
                    <a:pt x="21" y="2"/>
                  </a:cubicBezTo>
                  <a:cubicBezTo>
                    <a:pt x="19" y="2"/>
                    <a:pt x="17" y="2"/>
                    <a:pt x="16" y="2"/>
                  </a:cubicBezTo>
                  <a:cubicBezTo>
                    <a:pt x="9" y="3"/>
                    <a:pt x="10" y="7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7" y="7"/>
                    <a:pt x="19" y="8"/>
                    <a:pt x="19" y="12"/>
                  </a:cubicBezTo>
                  <a:cubicBezTo>
                    <a:pt x="20" y="16"/>
                    <a:pt x="18" y="17"/>
                    <a:pt x="13" y="17"/>
                  </a:cubicBezTo>
                  <a:cubicBezTo>
                    <a:pt x="11" y="17"/>
                    <a:pt x="10" y="17"/>
                    <a:pt x="8" y="17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0" y="17"/>
                    <a:pt x="7" y="23"/>
                    <a:pt x="7" y="23"/>
                  </a:cubicBezTo>
                  <a:cubicBezTo>
                    <a:pt x="8" y="24"/>
                    <a:pt x="8" y="25"/>
                    <a:pt x="9" y="25"/>
                  </a:cubicBezTo>
                  <a:cubicBezTo>
                    <a:pt x="10" y="25"/>
                    <a:pt x="10" y="23"/>
                    <a:pt x="13" y="22"/>
                  </a:cubicBezTo>
                  <a:cubicBezTo>
                    <a:pt x="16" y="21"/>
                    <a:pt x="20" y="19"/>
                    <a:pt x="24" y="19"/>
                  </a:cubicBezTo>
                  <a:cubicBezTo>
                    <a:pt x="26" y="19"/>
                    <a:pt x="28" y="19"/>
                    <a:pt x="30" y="21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0"/>
                    <a:pt x="39" y="18"/>
                  </a:cubicBezTo>
                  <a:cubicBezTo>
                    <a:pt x="42" y="14"/>
                    <a:pt x="46" y="14"/>
                    <a:pt x="58" y="13"/>
                  </a:cubicBezTo>
                  <a:cubicBezTo>
                    <a:pt x="69" y="12"/>
                    <a:pt x="58" y="9"/>
                    <a:pt x="48" y="3"/>
                  </a:cubicBezTo>
                  <a:cubicBezTo>
                    <a:pt x="44" y="1"/>
                    <a:pt x="42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4"/>
            <p:cNvSpPr>
              <a:spLocks/>
            </p:cNvSpPr>
            <p:nvPr/>
          </p:nvSpPr>
          <p:spPr bwMode="auto">
            <a:xfrm>
              <a:off x="2168" y="2568"/>
              <a:ext cx="48" cy="17"/>
            </a:xfrm>
            <a:custGeom>
              <a:avLst/>
              <a:gdLst>
                <a:gd name="T0" fmla="*/ 16 w 20"/>
                <a:gd name="T1" fmla="*/ 0 h 7"/>
                <a:gd name="T2" fmla="*/ 6 w 20"/>
                <a:gd name="T3" fmla="*/ 2 h 7"/>
                <a:gd name="T4" fmla="*/ 2 w 20"/>
                <a:gd name="T5" fmla="*/ 6 h 7"/>
                <a:gd name="T6" fmla="*/ 4 w 20"/>
                <a:gd name="T7" fmla="*/ 7 h 7"/>
                <a:gd name="T8" fmla="*/ 16 w 20"/>
                <a:gd name="T9" fmla="*/ 4 h 7"/>
                <a:gd name="T10" fmla="*/ 17 w 20"/>
                <a:gd name="T11" fmla="*/ 0 h 7"/>
                <a:gd name="T12" fmla="*/ 16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6" y="0"/>
                  </a:moveTo>
                  <a:cubicBezTo>
                    <a:pt x="14" y="0"/>
                    <a:pt x="10" y="1"/>
                    <a:pt x="6" y="2"/>
                  </a:cubicBezTo>
                  <a:cubicBezTo>
                    <a:pt x="0" y="2"/>
                    <a:pt x="2" y="6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8" y="7"/>
                    <a:pt x="14" y="5"/>
                    <a:pt x="16" y="4"/>
                  </a:cubicBezTo>
                  <a:cubicBezTo>
                    <a:pt x="20" y="3"/>
                    <a:pt x="18" y="2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5"/>
            <p:cNvSpPr>
              <a:spLocks/>
            </p:cNvSpPr>
            <p:nvPr/>
          </p:nvSpPr>
          <p:spPr bwMode="auto">
            <a:xfrm>
              <a:off x="1906" y="2608"/>
              <a:ext cx="64" cy="19"/>
            </a:xfrm>
            <a:custGeom>
              <a:avLst/>
              <a:gdLst>
                <a:gd name="T0" fmla="*/ 13 w 27"/>
                <a:gd name="T1" fmla="*/ 0 h 8"/>
                <a:gd name="T2" fmla="*/ 6 w 27"/>
                <a:gd name="T3" fmla="*/ 3 h 8"/>
                <a:gd name="T4" fmla="*/ 14 w 27"/>
                <a:gd name="T5" fmla="*/ 8 h 8"/>
                <a:gd name="T6" fmla="*/ 15 w 27"/>
                <a:gd name="T7" fmla="*/ 8 h 8"/>
                <a:gd name="T8" fmla="*/ 24 w 27"/>
                <a:gd name="T9" fmla="*/ 3 h 8"/>
                <a:gd name="T10" fmla="*/ 16 w 27"/>
                <a:gd name="T11" fmla="*/ 0 h 8"/>
                <a:gd name="T12" fmla="*/ 13 w 2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">
                  <a:moveTo>
                    <a:pt x="13" y="0"/>
                  </a:moveTo>
                  <a:cubicBezTo>
                    <a:pt x="11" y="0"/>
                    <a:pt x="10" y="1"/>
                    <a:pt x="6" y="3"/>
                  </a:cubicBezTo>
                  <a:cubicBezTo>
                    <a:pt x="0" y="5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20" y="8"/>
                    <a:pt x="21" y="5"/>
                    <a:pt x="24" y="3"/>
                  </a:cubicBezTo>
                  <a:cubicBezTo>
                    <a:pt x="27" y="1"/>
                    <a:pt x="20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6"/>
            <p:cNvSpPr>
              <a:spLocks/>
            </p:cNvSpPr>
            <p:nvPr/>
          </p:nvSpPr>
          <p:spPr bwMode="auto">
            <a:xfrm>
              <a:off x="109" y="2864"/>
              <a:ext cx="48" cy="35"/>
            </a:xfrm>
            <a:custGeom>
              <a:avLst/>
              <a:gdLst>
                <a:gd name="T0" fmla="*/ 8 w 20"/>
                <a:gd name="T1" fmla="*/ 0 h 15"/>
                <a:gd name="T2" fmla="*/ 5 w 20"/>
                <a:gd name="T3" fmla="*/ 2 h 15"/>
                <a:gd name="T4" fmla="*/ 4 w 20"/>
                <a:gd name="T5" fmla="*/ 12 h 15"/>
                <a:gd name="T6" fmla="*/ 10 w 20"/>
                <a:gd name="T7" fmla="*/ 15 h 15"/>
                <a:gd name="T8" fmla="*/ 15 w 20"/>
                <a:gd name="T9" fmla="*/ 12 h 15"/>
                <a:gd name="T10" fmla="*/ 14 w 20"/>
                <a:gd name="T11" fmla="*/ 3 h 15"/>
                <a:gd name="T12" fmla="*/ 8 w 2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8" y="0"/>
                  </a:moveTo>
                  <a:cubicBezTo>
                    <a:pt x="7" y="0"/>
                    <a:pt x="6" y="0"/>
                    <a:pt x="5" y="2"/>
                  </a:cubicBezTo>
                  <a:cubicBezTo>
                    <a:pt x="2" y="7"/>
                    <a:pt x="0" y="10"/>
                    <a:pt x="4" y="12"/>
                  </a:cubicBezTo>
                  <a:cubicBezTo>
                    <a:pt x="6" y="14"/>
                    <a:pt x="8" y="15"/>
                    <a:pt x="10" y="15"/>
                  </a:cubicBezTo>
                  <a:cubicBezTo>
                    <a:pt x="11" y="15"/>
                    <a:pt x="13" y="14"/>
                    <a:pt x="15" y="12"/>
                  </a:cubicBezTo>
                  <a:cubicBezTo>
                    <a:pt x="20" y="8"/>
                    <a:pt x="18" y="7"/>
                    <a:pt x="14" y="3"/>
                  </a:cubicBezTo>
                  <a:cubicBezTo>
                    <a:pt x="14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7"/>
            <p:cNvSpPr>
              <a:spLocks/>
            </p:cNvSpPr>
            <p:nvPr/>
          </p:nvSpPr>
          <p:spPr bwMode="auto">
            <a:xfrm>
              <a:off x="492" y="1861"/>
              <a:ext cx="69" cy="59"/>
            </a:xfrm>
            <a:custGeom>
              <a:avLst/>
              <a:gdLst>
                <a:gd name="T0" fmla="*/ 10 w 29"/>
                <a:gd name="T1" fmla="*/ 0 h 25"/>
                <a:gd name="T2" fmla="*/ 5 w 29"/>
                <a:gd name="T3" fmla="*/ 0 h 25"/>
                <a:gd name="T4" fmla="*/ 4 w 29"/>
                <a:gd name="T5" fmla="*/ 8 h 25"/>
                <a:gd name="T6" fmla="*/ 12 w 29"/>
                <a:gd name="T7" fmla="*/ 16 h 25"/>
                <a:gd name="T8" fmla="*/ 19 w 29"/>
                <a:gd name="T9" fmla="*/ 22 h 25"/>
                <a:gd name="T10" fmla="*/ 23 w 29"/>
                <a:gd name="T11" fmla="*/ 25 h 25"/>
                <a:gd name="T12" fmla="*/ 23 w 29"/>
                <a:gd name="T13" fmla="*/ 25 h 25"/>
                <a:gd name="T14" fmla="*/ 21 w 29"/>
                <a:gd name="T15" fmla="*/ 19 h 25"/>
                <a:gd name="T16" fmla="*/ 17 w 29"/>
                <a:gd name="T17" fmla="*/ 14 h 25"/>
                <a:gd name="T18" fmla="*/ 15 w 29"/>
                <a:gd name="T19" fmla="*/ 4 h 25"/>
                <a:gd name="T20" fmla="*/ 10 w 29"/>
                <a:gd name="T2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5">
                  <a:moveTo>
                    <a:pt x="10" y="0"/>
                  </a:moveTo>
                  <a:cubicBezTo>
                    <a:pt x="9" y="0"/>
                    <a:pt x="7" y="0"/>
                    <a:pt x="5" y="0"/>
                  </a:cubicBezTo>
                  <a:cubicBezTo>
                    <a:pt x="0" y="1"/>
                    <a:pt x="3" y="5"/>
                    <a:pt x="4" y="8"/>
                  </a:cubicBezTo>
                  <a:cubicBezTo>
                    <a:pt x="4" y="12"/>
                    <a:pt x="10" y="12"/>
                    <a:pt x="12" y="16"/>
                  </a:cubicBezTo>
                  <a:cubicBezTo>
                    <a:pt x="13" y="20"/>
                    <a:pt x="18" y="19"/>
                    <a:pt x="19" y="22"/>
                  </a:cubicBezTo>
                  <a:cubicBezTo>
                    <a:pt x="21" y="24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9" y="24"/>
                    <a:pt x="23" y="21"/>
                    <a:pt x="21" y="19"/>
                  </a:cubicBezTo>
                  <a:cubicBezTo>
                    <a:pt x="19" y="17"/>
                    <a:pt x="21" y="16"/>
                    <a:pt x="17" y="14"/>
                  </a:cubicBezTo>
                  <a:cubicBezTo>
                    <a:pt x="14" y="12"/>
                    <a:pt x="16" y="10"/>
                    <a:pt x="15" y="4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8"/>
            <p:cNvSpPr>
              <a:spLocks/>
            </p:cNvSpPr>
            <p:nvPr/>
          </p:nvSpPr>
          <p:spPr bwMode="auto">
            <a:xfrm>
              <a:off x="-16" y="1813"/>
              <a:ext cx="57" cy="48"/>
            </a:xfrm>
            <a:custGeom>
              <a:avLst/>
              <a:gdLst>
                <a:gd name="T0" fmla="*/ 16 w 24"/>
                <a:gd name="T1" fmla="*/ 0 h 20"/>
                <a:gd name="T2" fmla="*/ 12 w 24"/>
                <a:gd name="T3" fmla="*/ 2 h 20"/>
                <a:gd name="T4" fmla="*/ 5 w 24"/>
                <a:gd name="T5" fmla="*/ 7 h 20"/>
                <a:gd name="T6" fmla="*/ 1 w 24"/>
                <a:gd name="T7" fmla="*/ 14 h 20"/>
                <a:gd name="T8" fmla="*/ 7 w 24"/>
                <a:gd name="T9" fmla="*/ 20 h 20"/>
                <a:gd name="T10" fmla="*/ 8 w 24"/>
                <a:gd name="T11" fmla="*/ 20 h 20"/>
                <a:gd name="T12" fmla="*/ 14 w 24"/>
                <a:gd name="T13" fmla="*/ 16 h 20"/>
                <a:gd name="T14" fmla="*/ 22 w 24"/>
                <a:gd name="T15" fmla="*/ 11 h 20"/>
                <a:gd name="T16" fmla="*/ 22 w 24"/>
                <a:gd name="T17" fmla="*/ 5 h 20"/>
                <a:gd name="T18" fmla="*/ 19 w 24"/>
                <a:gd name="T19" fmla="*/ 1 h 20"/>
                <a:gd name="T20" fmla="*/ 16 w 24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cubicBezTo>
                    <a:pt x="15" y="0"/>
                    <a:pt x="14" y="0"/>
                    <a:pt x="12" y="2"/>
                  </a:cubicBezTo>
                  <a:cubicBezTo>
                    <a:pt x="9" y="7"/>
                    <a:pt x="7" y="6"/>
                    <a:pt x="5" y="7"/>
                  </a:cubicBezTo>
                  <a:cubicBezTo>
                    <a:pt x="3" y="9"/>
                    <a:pt x="0" y="11"/>
                    <a:pt x="1" y="14"/>
                  </a:cubicBezTo>
                  <a:cubicBezTo>
                    <a:pt x="3" y="16"/>
                    <a:pt x="3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13" y="18"/>
                    <a:pt x="9" y="19"/>
                    <a:pt x="14" y="16"/>
                  </a:cubicBezTo>
                  <a:cubicBezTo>
                    <a:pt x="19" y="13"/>
                    <a:pt x="21" y="13"/>
                    <a:pt x="22" y="11"/>
                  </a:cubicBezTo>
                  <a:cubicBezTo>
                    <a:pt x="23" y="8"/>
                    <a:pt x="24" y="8"/>
                    <a:pt x="22" y="5"/>
                  </a:cubicBezTo>
                  <a:cubicBezTo>
                    <a:pt x="21" y="3"/>
                    <a:pt x="21" y="2"/>
                    <a:pt x="19" y="1"/>
                  </a:cubicBezTo>
                  <a:cubicBezTo>
                    <a:pt x="19" y="1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9"/>
            <p:cNvSpPr>
              <a:spLocks/>
            </p:cNvSpPr>
            <p:nvPr/>
          </p:nvSpPr>
          <p:spPr bwMode="auto">
            <a:xfrm>
              <a:off x="1577" y="1371"/>
              <a:ext cx="57" cy="35"/>
            </a:xfrm>
            <a:custGeom>
              <a:avLst/>
              <a:gdLst>
                <a:gd name="T0" fmla="*/ 18 w 24"/>
                <a:gd name="T1" fmla="*/ 0 h 15"/>
                <a:gd name="T2" fmla="*/ 16 w 24"/>
                <a:gd name="T3" fmla="*/ 1 h 15"/>
                <a:gd name="T4" fmla="*/ 12 w 24"/>
                <a:gd name="T5" fmla="*/ 4 h 15"/>
                <a:gd name="T6" fmla="*/ 11 w 24"/>
                <a:gd name="T7" fmla="*/ 4 h 15"/>
                <a:gd name="T8" fmla="*/ 6 w 24"/>
                <a:gd name="T9" fmla="*/ 3 h 15"/>
                <a:gd name="T10" fmla="*/ 5 w 24"/>
                <a:gd name="T11" fmla="*/ 4 h 15"/>
                <a:gd name="T12" fmla="*/ 3 w 24"/>
                <a:gd name="T13" fmla="*/ 9 h 15"/>
                <a:gd name="T14" fmla="*/ 3 w 24"/>
                <a:gd name="T15" fmla="*/ 14 h 15"/>
                <a:gd name="T16" fmla="*/ 8 w 24"/>
                <a:gd name="T17" fmla="*/ 15 h 15"/>
                <a:gd name="T18" fmla="*/ 15 w 24"/>
                <a:gd name="T19" fmla="*/ 12 h 15"/>
                <a:gd name="T20" fmla="*/ 19 w 24"/>
                <a:gd name="T21" fmla="*/ 7 h 15"/>
                <a:gd name="T22" fmla="*/ 21 w 24"/>
                <a:gd name="T23" fmla="*/ 2 h 15"/>
                <a:gd name="T24" fmla="*/ 18 w 24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5">
                  <a:moveTo>
                    <a:pt x="18" y="0"/>
                  </a:moveTo>
                  <a:cubicBezTo>
                    <a:pt x="17" y="0"/>
                    <a:pt x="16" y="0"/>
                    <a:pt x="16" y="1"/>
                  </a:cubicBezTo>
                  <a:cubicBezTo>
                    <a:pt x="13" y="3"/>
                    <a:pt x="14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6" y="6"/>
                    <a:pt x="5" y="7"/>
                    <a:pt x="3" y="9"/>
                  </a:cubicBezTo>
                  <a:cubicBezTo>
                    <a:pt x="2" y="11"/>
                    <a:pt x="0" y="13"/>
                    <a:pt x="3" y="14"/>
                  </a:cubicBezTo>
                  <a:cubicBezTo>
                    <a:pt x="5" y="15"/>
                    <a:pt x="6" y="15"/>
                    <a:pt x="8" y="15"/>
                  </a:cubicBezTo>
                  <a:cubicBezTo>
                    <a:pt x="11" y="15"/>
                    <a:pt x="13" y="14"/>
                    <a:pt x="15" y="12"/>
                  </a:cubicBezTo>
                  <a:cubicBezTo>
                    <a:pt x="16" y="10"/>
                    <a:pt x="17" y="8"/>
                    <a:pt x="19" y="7"/>
                  </a:cubicBezTo>
                  <a:cubicBezTo>
                    <a:pt x="21" y="6"/>
                    <a:pt x="24" y="4"/>
                    <a:pt x="21" y="2"/>
                  </a:cubicBezTo>
                  <a:cubicBezTo>
                    <a:pt x="19" y="1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0"/>
            <p:cNvSpPr>
              <a:spLocks/>
            </p:cNvSpPr>
            <p:nvPr/>
          </p:nvSpPr>
          <p:spPr bwMode="auto">
            <a:xfrm>
              <a:off x="1488" y="1279"/>
              <a:ext cx="177" cy="101"/>
            </a:xfrm>
            <a:custGeom>
              <a:avLst/>
              <a:gdLst>
                <a:gd name="T0" fmla="*/ 13 w 75"/>
                <a:gd name="T1" fmla="*/ 0 h 43"/>
                <a:gd name="T2" fmla="*/ 13 w 75"/>
                <a:gd name="T3" fmla="*/ 6 h 43"/>
                <a:gd name="T4" fmla="*/ 11 w 75"/>
                <a:gd name="T5" fmla="*/ 23 h 43"/>
                <a:gd name="T6" fmla="*/ 14 w 75"/>
                <a:gd name="T7" fmla="*/ 29 h 43"/>
                <a:gd name="T8" fmla="*/ 6 w 75"/>
                <a:gd name="T9" fmla="*/ 34 h 43"/>
                <a:gd name="T10" fmla="*/ 9 w 75"/>
                <a:gd name="T11" fmla="*/ 39 h 43"/>
                <a:gd name="T12" fmla="*/ 11 w 75"/>
                <a:gd name="T13" fmla="*/ 40 h 43"/>
                <a:gd name="T14" fmla="*/ 14 w 75"/>
                <a:gd name="T15" fmla="*/ 35 h 43"/>
                <a:gd name="T16" fmla="*/ 18 w 75"/>
                <a:gd name="T17" fmla="*/ 34 h 43"/>
                <a:gd name="T18" fmla="*/ 23 w 75"/>
                <a:gd name="T19" fmla="*/ 34 h 43"/>
                <a:gd name="T20" fmla="*/ 23 w 75"/>
                <a:gd name="T21" fmla="*/ 39 h 43"/>
                <a:gd name="T22" fmla="*/ 26 w 75"/>
                <a:gd name="T23" fmla="*/ 43 h 43"/>
                <a:gd name="T24" fmla="*/ 28 w 75"/>
                <a:gd name="T25" fmla="*/ 43 h 43"/>
                <a:gd name="T26" fmla="*/ 39 w 75"/>
                <a:gd name="T27" fmla="*/ 33 h 43"/>
                <a:gd name="T28" fmla="*/ 40 w 75"/>
                <a:gd name="T29" fmla="*/ 25 h 43"/>
                <a:gd name="T30" fmla="*/ 42 w 75"/>
                <a:gd name="T31" fmla="*/ 23 h 43"/>
                <a:gd name="T32" fmla="*/ 49 w 75"/>
                <a:gd name="T33" fmla="*/ 27 h 43"/>
                <a:gd name="T34" fmla="*/ 53 w 75"/>
                <a:gd name="T35" fmla="*/ 29 h 43"/>
                <a:gd name="T36" fmla="*/ 54 w 75"/>
                <a:gd name="T37" fmla="*/ 29 h 43"/>
                <a:gd name="T38" fmla="*/ 56 w 75"/>
                <a:gd name="T39" fmla="*/ 29 h 43"/>
                <a:gd name="T40" fmla="*/ 57 w 75"/>
                <a:gd name="T41" fmla="*/ 29 h 43"/>
                <a:gd name="T42" fmla="*/ 68 w 75"/>
                <a:gd name="T43" fmla="*/ 31 h 43"/>
                <a:gd name="T44" fmla="*/ 69 w 75"/>
                <a:gd name="T45" fmla="*/ 31 h 43"/>
                <a:gd name="T46" fmla="*/ 66 w 75"/>
                <a:gd name="T47" fmla="*/ 21 h 43"/>
                <a:gd name="T48" fmla="*/ 58 w 75"/>
                <a:gd name="T49" fmla="*/ 17 h 43"/>
                <a:gd name="T50" fmla="*/ 48 w 75"/>
                <a:gd name="T51" fmla="*/ 13 h 43"/>
                <a:gd name="T52" fmla="*/ 34 w 75"/>
                <a:gd name="T53" fmla="*/ 7 h 43"/>
                <a:gd name="T54" fmla="*/ 30 w 75"/>
                <a:gd name="T55" fmla="*/ 5 h 43"/>
                <a:gd name="T56" fmla="*/ 29 w 75"/>
                <a:gd name="T57" fmla="*/ 6 h 43"/>
                <a:gd name="T58" fmla="*/ 27 w 75"/>
                <a:gd name="T59" fmla="*/ 7 h 43"/>
                <a:gd name="T60" fmla="*/ 25 w 75"/>
                <a:gd name="T61" fmla="*/ 6 h 43"/>
                <a:gd name="T62" fmla="*/ 16 w 75"/>
                <a:gd name="T63" fmla="*/ 1 h 43"/>
                <a:gd name="T64" fmla="*/ 13 w 75"/>
                <a:gd name="T6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43">
                  <a:moveTo>
                    <a:pt x="13" y="0"/>
                  </a:moveTo>
                  <a:cubicBezTo>
                    <a:pt x="11" y="0"/>
                    <a:pt x="15" y="3"/>
                    <a:pt x="13" y="6"/>
                  </a:cubicBezTo>
                  <a:cubicBezTo>
                    <a:pt x="11" y="9"/>
                    <a:pt x="14" y="20"/>
                    <a:pt x="11" y="23"/>
                  </a:cubicBezTo>
                  <a:cubicBezTo>
                    <a:pt x="8" y="25"/>
                    <a:pt x="13" y="26"/>
                    <a:pt x="14" y="29"/>
                  </a:cubicBezTo>
                  <a:cubicBezTo>
                    <a:pt x="15" y="32"/>
                    <a:pt x="13" y="31"/>
                    <a:pt x="6" y="34"/>
                  </a:cubicBezTo>
                  <a:cubicBezTo>
                    <a:pt x="0" y="38"/>
                    <a:pt x="6" y="37"/>
                    <a:pt x="9" y="39"/>
                  </a:cubicBezTo>
                  <a:cubicBezTo>
                    <a:pt x="10" y="40"/>
                    <a:pt x="10" y="40"/>
                    <a:pt x="11" y="40"/>
                  </a:cubicBezTo>
                  <a:cubicBezTo>
                    <a:pt x="12" y="40"/>
                    <a:pt x="12" y="37"/>
                    <a:pt x="14" y="35"/>
                  </a:cubicBezTo>
                  <a:cubicBezTo>
                    <a:pt x="15" y="34"/>
                    <a:pt x="16" y="34"/>
                    <a:pt x="18" y="34"/>
                  </a:cubicBezTo>
                  <a:cubicBezTo>
                    <a:pt x="19" y="34"/>
                    <a:pt x="21" y="34"/>
                    <a:pt x="23" y="34"/>
                  </a:cubicBezTo>
                  <a:cubicBezTo>
                    <a:pt x="26" y="35"/>
                    <a:pt x="24" y="36"/>
                    <a:pt x="23" y="39"/>
                  </a:cubicBezTo>
                  <a:cubicBezTo>
                    <a:pt x="22" y="42"/>
                    <a:pt x="23" y="41"/>
                    <a:pt x="26" y="43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3"/>
                    <a:pt x="35" y="34"/>
                    <a:pt x="39" y="33"/>
                  </a:cubicBezTo>
                  <a:cubicBezTo>
                    <a:pt x="43" y="32"/>
                    <a:pt x="41" y="28"/>
                    <a:pt x="40" y="25"/>
                  </a:cubicBezTo>
                  <a:cubicBezTo>
                    <a:pt x="40" y="23"/>
                    <a:pt x="41" y="23"/>
                    <a:pt x="42" y="23"/>
                  </a:cubicBezTo>
                  <a:cubicBezTo>
                    <a:pt x="44" y="23"/>
                    <a:pt x="47" y="25"/>
                    <a:pt x="49" y="27"/>
                  </a:cubicBezTo>
                  <a:cubicBezTo>
                    <a:pt x="51" y="28"/>
                    <a:pt x="52" y="2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6" y="29"/>
                  </a:cubicBezTo>
                  <a:cubicBezTo>
                    <a:pt x="56" y="29"/>
                    <a:pt x="57" y="29"/>
                    <a:pt x="57" y="29"/>
                  </a:cubicBezTo>
                  <a:cubicBezTo>
                    <a:pt x="61" y="29"/>
                    <a:pt x="61" y="30"/>
                    <a:pt x="68" y="31"/>
                  </a:cubicBezTo>
                  <a:cubicBezTo>
                    <a:pt x="68" y="31"/>
                    <a:pt x="69" y="31"/>
                    <a:pt x="69" y="31"/>
                  </a:cubicBezTo>
                  <a:cubicBezTo>
                    <a:pt x="75" y="31"/>
                    <a:pt x="70" y="23"/>
                    <a:pt x="66" y="21"/>
                  </a:cubicBezTo>
                  <a:cubicBezTo>
                    <a:pt x="61" y="20"/>
                    <a:pt x="60" y="22"/>
                    <a:pt x="58" y="17"/>
                  </a:cubicBezTo>
                  <a:cubicBezTo>
                    <a:pt x="55" y="13"/>
                    <a:pt x="55" y="15"/>
                    <a:pt x="48" y="13"/>
                  </a:cubicBezTo>
                  <a:cubicBezTo>
                    <a:pt x="42" y="11"/>
                    <a:pt x="42" y="11"/>
                    <a:pt x="34" y="7"/>
                  </a:cubicBezTo>
                  <a:cubicBezTo>
                    <a:pt x="32" y="6"/>
                    <a:pt x="31" y="5"/>
                    <a:pt x="30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8" y="6"/>
                    <a:pt x="28" y="7"/>
                    <a:pt x="27" y="7"/>
                  </a:cubicBezTo>
                  <a:cubicBezTo>
                    <a:pt x="27" y="7"/>
                    <a:pt x="26" y="7"/>
                    <a:pt x="25" y="6"/>
                  </a:cubicBezTo>
                  <a:cubicBezTo>
                    <a:pt x="20" y="4"/>
                    <a:pt x="23" y="2"/>
                    <a:pt x="16" y="1"/>
                  </a:cubicBezTo>
                  <a:cubicBezTo>
                    <a:pt x="14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91"/>
            <p:cNvSpPr>
              <a:spLocks/>
            </p:cNvSpPr>
            <p:nvPr/>
          </p:nvSpPr>
          <p:spPr bwMode="auto">
            <a:xfrm>
              <a:off x="1384" y="940"/>
              <a:ext cx="695" cy="412"/>
            </a:xfrm>
            <a:custGeom>
              <a:avLst/>
              <a:gdLst>
                <a:gd name="T0" fmla="*/ 40 w 294"/>
                <a:gd name="T1" fmla="*/ 26 h 174"/>
                <a:gd name="T2" fmla="*/ 52 w 294"/>
                <a:gd name="T3" fmla="*/ 43 h 174"/>
                <a:gd name="T4" fmla="*/ 40 w 294"/>
                <a:gd name="T5" fmla="*/ 44 h 174"/>
                <a:gd name="T6" fmla="*/ 40 w 294"/>
                <a:gd name="T7" fmla="*/ 4 h 174"/>
                <a:gd name="T8" fmla="*/ 4 w 294"/>
                <a:gd name="T9" fmla="*/ 55 h 174"/>
                <a:gd name="T10" fmla="*/ 19 w 294"/>
                <a:gd name="T11" fmla="*/ 55 h 174"/>
                <a:gd name="T12" fmla="*/ 18 w 294"/>
                <a:gd name="T13" fmla="*/ 61 h 174"/>
                <a:gd name="T14" fmla="*/ 18 w 294"/>
                <a:gd name="T15" fmla="*/ 71 h 174"/>
                <a:gd name="T16" fmla="*/ 37 w 294"/>
                <a:gd name="T17" fmla="*/ 70 h 174"/>
                <a:gd name="T18" fmla="*/ 58 w 294"/>
                <a:gd name="T19" fmla="*/ 73 h 174"/>
                <a:gd name="T20" fmla="*/ 81 w 294"/>
                <a:gd name="T21" fmla="*/ 72 h 174"/>
                <a:gd name="T22" fmla="*/ 89 w 294"/>
                <a:gd name="T23" fmla="*/ 70 h 174"/>
                <a:gd name="T24" fmla="*/ 94 w 294"/>
                <a:gd name="T25" fmla="*/ 66 h 174"/>
                <a:gd name="T26" fmla="*/ 112 w 294"/>
                <a:gd name="T27" fmla="*/ 66 h 174"/>
                <a:gd name="T28" fmla="*/ 130 w 294"/>
                <a:gd name="T29" fmla="*/ 63 h 174"/>
                <a:gd name="T30" fmla="*/ 140 w 294"/>
                <a:gd name="T31" fmla="*/ 76 h 174"/>
                <a:gd name="T32" fmla="*/ 151 w 294"/>
                <a:gd name="T33" fmla="*/ 75 h 174"/>
                <a:gd name="T34" fmla="*/ 183 w 294"/>
                <a:gd name="T35" fmla="*/ 93 h 174"/>
                <a:gd name="T36" fmla="*/ 177 w 294"/>
                <a:gd name="T37" fmla="*/ 129 h 174"/>
                <a:gd name="T38" fmla="*/ 150 w 294"/>
                <a:gd name="T39" fmla="*/ 136 h 174"/>
                <a:gd name="T40" fmla="*/ 142 w 294"/>
                <a:gd name="T41" fmla="*/ 155 h 174"/>
                <a:gd name="T42" fmla="*/ 162 w 294"/>
                <a:gd name="T43" fmla="*/ 148 h 174"/>
                <a:gd name="T44" fmla="*/ 171 w 294"/>
                <a:gd name="T45" fmla="*/ 149 h 174"/>
                <a:gd name="T46" fmla="*/ 195 w 294"/>
                <a:gd name="T47" fmla="*/ 155 h 174"/>
                <a:gd name="T48" fmla="*/ 202 w 294"/>
                <a:gd name="T49" fmla="*/ 161 h 174"/>
                <a:gd name="T50" fmla="*/ 260 w 294"/>
                <a:gd name="T51" fmla="*/ 174 h 174"/>
                <a:gd name="T52" fmla="*/ 232 w 294"/>
                <a:gd name="T53" fmla="*/ 150 h 174"/>
                <a:gd name="T54" fmla="*/ 258 w 294"/>
                <a:gd name="T55" fmla="*/ 159 h 174"/>
                <a:gd name="T56" fmla="*/ 269 w 294"/>
                <a:gd name="T57" fmla="*/ 160 h 174"/>
                <a:gd name="T58" fmla="*/ 248 w 294"/>
                <a:gd name="T59" fmla="*/ 125 h 174"/>
                <a:gd name="T60" fmla="*/ 239 w 294"/>
                <a:gd name="T61" fmla="*/ 103 h 174"/>
                <a:gd name="T62" fmla="*/ 275 w 294"/>
                <a:gd name="T63" fmla="*/ 122 h 174"/>
                <a:gd name="T64" fmla="*/ 294 w 294"/>
                <a:gd name="T65" fmla="*/ 92 h 174"/>
                <a:gd name="T66" fmla="*/ 283 w 294"/>
                <a:gd name="T67" fmla="*/ 90 h 174"/>
                <a:gd name="T68" fmla="*/ 275 w 294"/>
                <a:gd name="T69" fmla="*/ 87 h 174"/>
                <a:gd name="T70" fmla="*/ 257 w 294"/>
                <a:gd name="T71" fmla="*/ 79 h 174"/>
                <a:gd name="T72" fmla="*/ 244 w 294"/>
                <a:gd name="T73" fmla="*/ 77 h 174"/>
                <a:gd name="T74" fmla="*/ 225 w 294"/>
                <a:gd name="T75" fmla="*/ 71 h 174"/>
                <a:gd name="T76" fmla="*/ 223 w 294"/>
                <a:gd name="T77" fmla="*/ 42 h 174"/>
                <a:gd name="T78" fmla="*/ 213 w 294"/>
                <a:gd name="T79" fmla="*/ 46 h 174"/>
                <a:gd name="T80" fmla="*/ 200 w 294"/>
                <a:gd name="T81" fmla="*/ 36 h 174"/>
                <a:gd name="T82" fmla="*/ 187 w 294"/>
                <a:gd name="T83" fmla="*/ 29 h 174"/>
                <a:gd name="T84" fmla="*/ 162 w 294"/>
                <a:gd name="T85" fmla="*/ 30 h 174"/>
                <a:gd name="T86" fmla="*/ 130 w 294"/>
                <a:gd name="T87" fmla="*/ 12 h 174"/>
                <a:gd name="T88" fmla="*/ 121 w 294"/>
                <a:gd name="T89" fmla="*/ 12 h 174"/>
                <a:gd name="T90" fmla="*/ 103 w 294"/>
                <a:gd name="T91" fmla="*/ 25 h 174"/>
                <a:gd name="T92" fmla="*/ 92 w 294"/>
                <a:gd name="T93" fmla="*/ 32 h 174"/>
                <a:gd name="T94" fmla="*/ 83 w 294"/>
                <a:gd name="T95" fmla="*/ 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4" h="174">
                  <a:moveTo>
                    <a:pt x="73" y="0"/>
                  </a:moveTo>
                  <a:cubicBezTo>
                    <a:pt x="68" y="0"/>
                    <a:pt x="62" y="3"/>
                    <a:pt x="58" y="5"/>
                  </a:cubicBezTo>
                  <a:cubicBezTo>
                    <a:pt x="49" y="8"/>
                    <a:pt x="39" y="21"/>
                    <a:pt x="40" y="26"/>
                  </a:cubicBezTo>
                  <a:cubicBezTo>
                    <a:pt x="41" y="31"/>
                    <a:pt x="44" y="29"/>
                    <a:pt x="46" y="32"/>
                  </a:cubicBezTo>
                  <a:cubicBezTo>
                    <a:pt x="49" y="35"/>
                    <a:pt x="45" y="33"/>
                    <a:pt x="43" y="38"/>
                  </a:cubicBezTo>
                  <a:cubicBezTo>
                    <a:pt x="41" y="43"/>
                    <a:pt x="46" y="41"/>
                    <a:pt x="52" y="43"/>
                  </a:cubicBezTo>
                  <a:cubicBezTo>
                    <a:pt x="58" y="44"/>
                    <a:pt x="54" y="45"/>
                    <a:pt x="53" y="48"/>
                  </a:cubicBezTo>
                  <a:cubicBezTo>
                    <a:pt x="53" y="49"/>
                    <a:pt x="52" y="49"/>
                    <a:pt x="52" y="49"/>
                  </a:cubicBezTo>
                  <a:cubicBezTo>
                    <a:pt x="49" y="49"/>
                    <a:pt x="44" y="45"/>
                    <a:pt x="40" y="44"/>
                  </a:cubicBezTo>
                  <a:cubicBezTo>
                    <a:pt x="35" y="42"/>
                    <a:pt x="35" y="35"/>
                    <a:pt x="31" y="28"/>
                  </a:cubicBezTo>
                  <a:cubicBezTo>
                    <a:pt x="27" y="21"/>
                    <a:pt x="34" y="16"/>
                    <a:pt x="39" y="13"/>
                  </a:cubicBezTo>
                  <a:cubicBezTo>
                    <a:pt x="43" y="9"/>
                    <a:pt x="55" y="7"/>
                    <a:pt x="40" y="4"/>
                  </a:cubicBezTo>
                  <a:cubicBezTo>
                    <a:pt x="38" y="4"/>
                    <a:pt x="37" y="4"/>
                    <a:pt x="36" y="4"/>
                  </a:cubicBezTo>
                  <a:cubicBezTo>
                    <a:pt x="21" y="4"/>
                    <a:pt x="8" y="21"/>
                    <a:pt x="4" y="28"/>
                  </a:cubicBezTo>
                  <a:cubicBezTo>
                    <a:pt x="0" y="36"/>
                    <a:pt x="1" y="49"/>
                    <a:pt x="4" y="55"/>
                  </a:cubicBezTo>
                  <a:cubicBezTo>
                    <a:pt x="5" y="57"/>
                    <a:pt x="7" y="58"/>
                    <a:pt x="9" y="58"/>
                  </a:cubicBezTo>
                  <a:cubicBezTo>
                    <a:pt x="12" y="58"/>
                    <a:pt x="15" y="57"/>
                    <a:pt x="17" y="56"/>
                  </a:cubicBezTo>
                  <a:cubicBezTo>
                    <a:pt x="17" y="56"/>
                    <a:pt x="18" y="55"/>
                    <a:pt x="19" y="55"/>
                  </a:cubicBezTo>
                  <a:cubicBezTo>
                    <a:pt x="21" y="55"/>
                    <a:pt x="24" y="58"/>
                    <a:pt x="22" y="60"/>
                  </a:cubicBezTo>
                  <a:cubicBezTo>
                    <a:pt x="22" y="61"/>
                    <a:pt x="21" y="62"/>
                    <a:pt x="21" y="62"/>
                  </a:cubicBezTo>
                  <a:cubicBezTo>
                    <a:pt x="20" y="62"/>
                    <a:pt x="19" y="61"/>
                    <a:pt x="18" y="61"/>
                  </a:cubicBezTo>
                  <a:cubicBezTo>
                    <a:pt x="18" y="61"/>
                    <a:pt x="17" y="61"/>
                    <a:pt x="15" y="61"/>
                  </a:cubicBezTo>
                  <a:cubicBezTo>
                    <a:pt x="15" y="61"/>
                    <a:pt x="14" y="61"/>
                    <a:pt x="13" y="61"/>
                  </a:cubicBezTo>
                  <a:cubicBezTo>
                    <a:pt x="7" y="63"/>
                    <a:pt x="14" y="66"/>
                    <a:pt x="18" y="71"/>
                  </a:cubicBezTo>
                  <a:cubicBezTo>
                    <a:pt x="19" y="72"/>
                    <a:pt x="20" y="72"/>
                    <a:pt x="22" y="72"/>
                  </a:cubicBezTo>
                  <a:cubicBezTo>
                    <a:pt x="24" y="72"/>
                    <a:pt x="27" y="72"/>
                    <a:pt x="30" y="71"/>
                  </a:cubicBezTo>
                  <a:cubicBezTo>
                    <a:pt x="32" y="70"/>
                    <a:pt x="35" y="70"/>
                    <a:pt x="37" y="70"/>
                  </a:cubicBezTo>
                  <a:cubicBezTo>
                    <a:pt x="38" y="70"/>
                    <a:pt x="40" y="70"/>
                    <a:pt x="40" y="71"/>
                  </a:cubicBezTo>
                  <a:cubicBezTo>
                    <a:pt x="43" y="73"/>
                    <a:pt x="47" y="74"/>
                    <a:pt x="51" y="74"/>
                  </a:cubicBezTo>
                  <a:cubicBezTo>
                    <a:pt x="53" y="74"/>
                    <a:pt x="56" y="74"/>
                    <a:pt x="58" y="73"/>
                  </a:cubicBezTo>
                  <a:cubicBezTo>
                    <a:pt x="61" y="72"/>
                    <a:pt x="68" y="71"/>
                    <a:pt x="73" y="71"/>
                  </a:cubicBezTo>
                  <a:cubicBezTo>
                    <a:pt x="76" y="71"/>
                    <a:pt x="78" y="71"/>
                    <a:pt x="79" y="71"/>
                  </a:cubicBezTo>
                  <a:cubicBezTo>
                    <a:pt x="80" y="72"/>
                    <a:pt x="80" y="72"/>
                    <a:pt x="81" y="72"/>
                  </a:cubicBezTo>
                  <a:cubicBezTo>
                    <a:pt x="83" y="72"/>
                    <a:pt x="83" y="69"/>
                    <a:pt x="85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9"/>
                    <a:pt x="88" y="69"/>
                    <a:pt x="89" y="70"/>
                  </a:cubicBezTo>
                  <a:cubicBezTo>
                    <a:pt x="90" y="70"/>
                    <a:pt x="92" y="70"/>
                    <a:pt x="93" y="70"/>
                  </a:cubicBezTo>
                  <a:cubicBezTo>
                    <a:pt x="94" y="70"/>
                    <a:pt x="94" y="70"/>
                    <a:pt x="95" y="70"/>
                  </a:cubicBezTo>
                  <a:cubicBezTo>
                    <a:pt x="98" y="69"/>
                    <a:pt x="91" y="67"/>
                    <a:pt x="94" y="66"/>
                  </a:cubicBezTo>
                  <a:cubicBezTo>
                    <a:pt x="95" y="66"/>
                    <a:pt x="97" y="66"/>
                    <a:pt x="98" y="66"/>
                  </a:cubicBezTo>
                  <a:cubicBezTo>
                    <a:pt x="101" y="66"/>
                    <a:pt x="106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20" y="66"/>
                    <a:pt x="113" y="61"/>
                    <a:pt x="114" y="57"/>
                  </a:cubicBezTo>
                  <a:cubicBezTo>
                    <a:pt x="114" y="56"/>
                    <a:pt x="115" y="56"/>
                    <a:pt x="116" y="56"/>
                  </a:cubicBezTo>
                  <a:cubicBezTo>
                    <a:pt x="120" y="56"/>
                    <a:pt x="127" y="61"/>
                    <a:pt x="130" y="63"/>
                  </a:cubicBezTo>
                  <a:cubicBezTo>
                    <a:pt x="133" y="67"/>
                    <a:pt x="140" y="68"/>
                    <a:pt x="146" y="69"/>
                  </a:cubicBezTo>
                  <a:cubicBezTo>
                    <a:pt x="152" y="70"/>
                    <a:pt x="149" y="71"/>
                    <a:pt x="147" y="73"/>
                  </a:cubicBezTo>
                  <a:cubicBezTo>
                    <a:pt x="145" y="75"/>
                    <a:pt x="144" y="73"/>
                    <a:pt x="140" y="76"/>
                  </a:cubicBezTo>
                  <a:cubicBezTo>
                    <a:pt x="135" y="78"/>
                    <a:pt x="139" y="79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6" y="82"/>
                    <a:pt x="149" y="76"/>
                    <a:pt x="151" y="75"/>
                  </a:cubicBezTo>
                  <a:cubicBezTo>
                    <a:pt x="152" y="75"/>
                    <a:pt x="153" y="75"/>
                    <a:pt x="153" y="75"/>
                  </a:cubicBezTo>
                  <a:cubicBezTo>
                    <a:pt x="155" y="75"/>
                    <a:pt x="157" y="76"/>
                    <a:pt x="163" y="80"/>
                  </a:cubicBezTo>
                  <a:cubicBezTo>
                    <a:pt x="170" y="85"/>
                    <a:pt x="177" y="88"/>
                    <a:pt x="183" y="93"/>
                  </a:cubicBezTo>
                  <a:cubicBezTo>
                    <a:pt x="188" y="99"/>
                    <a:pt x="188" y="99"/>
                    <a:pt x="185" y="102"/>
                  </a:cubicBezTo>
                  <a:cubicBezTo>
                    <a:pt x="182" y="105"/>
                    <a:pt x="175" y="113"/>
                    <a:pt x="172" y="119"/>
                  </a:cubicBezTo>
                  <a:cubicBezTo>
                    <a:pt x="168" y="125"/>
                    <a:pt x="173" y="124"/>
                    <a:pt x="177" y="129"/>
                  </a:cubicBezTo>
                  <a:cubicBezTo>
                    <a:pt x="181" y="133"/>
                    <a:pt x="170" y="132"/>
                    <a:pt x="164" y="135"/>
                  </a:cubicBezTo>
                  <a:cubicBezTo>
                    <a:pt x="161" y="137"/>
                    <a:pt x="159" y="138"/>
                    <a:pt x="158" y="138"/>
                  </a:cubicBezTo>
                  <a:cubicBezTo>
                    <a:pt x="156" y="138"/>
                    <a:pt x="154" y="137"/>
                    <a:pt x="150" y="136"/>
                  </a:cubicBezTo>
                  <a:cubicBezTo>
                    <a:pt x="149" y="136"/>
                    <a:pt x="147" y="136"/>
                    <a:pt x="146" y="136"/>
                  </a:cubicBezTo>
                  <a:cubicBezTo>
                    <a:pt x="141" y="136"/>
                    <a:pt x="140" y="139"/>
                    <a:pt x="137" y="144"/>
                  </a:cubicBezTo>
                  <a:cubicBezTo>
                    <a:pt x="133" y="150"/>
                    <a:pt x="136" y="153"/>
                    <a:pt x="142" y="155"/>
                  </a:cubicBezTo>
                  <a:cubicBezTo>
                    <a:pt x="144" y="156"/>
                    <a:pt x="145" y="156"/>
                    <a:pt x="146" y="156"/>
                  </a:cubicBezTo>
                  <a:cubicBezTo>
                    <a:pt x="151" y="156"/>
                    <a:pt x="155" y="153"/>
                    <a:pt x="158" y="149"/>
                  </a:cubicBezTo>
                  <a:cubicBezTo>
                    <a:pt x="160" y="148"/>
                    <a:pt x="161" y="148"/>
                    <a:pt x="162" y="148"/>
                  </a:cubicBezTo>
                  <a:cubicBezTo>
                    <a:pt x="164" y="148"/>
                    <a:pt x="166" y="150"/>
                    <a:pt x="166" y="150"/>
                  </a:cubicBezTo>
                  <a:cubicBezTo>
                    <a:pt x="166" y="151"/>
                    <a:pt x="167" y="151"/>
                    <a:pt x="167" y="151"/>
                  </a:cubicBezTo>
                  <a:cubicBezTo>
                    <a:pt x="168" y="151"/>
                    <a:pt x="170" y="150"/>
                    <a:pt x="171" y="149"/>
                  </a:cubicBezTo>
                  <a:cubicBezTo>
                    <a:pt x="173" y="148"/>
                    <a:pt x="174" y="147"/>
                    <a:pt x="176" y="147"/>
                  </a:cubicBezTo>
                  <a:cubicBezTo>
                    <a:pt x="177" y="147"/>
                    <a:pt x="178" y="147"/>
                    <a:pt x="179" y="148"/>
                  </a:cubicBezTo>
                  <a:cubicBezTo>
                    <a:pt x="185" y="154"/>
                    <a:pt x="193" y="155"/>
                    <a:pt x="195" y="155"/>
                  </a:cubicBezTo>
                  <a:cubicBezTo>
                    <a:pt x="195" y="155"/>
                    <a:pt x="195" y="155"/>
                    <a:pt x="195" y="155"/>
                  </a:cubicBezTo>
                  <a:cubicBezTo>
                    <a:pt x="196" y="155"/>
                    <a:pt x="197" y="155"/>
                    <a:pt x="197" y="155"/>
                  </a:cubicBezTo>
                  <a:cubicBezTo>
                    <a:pt x="199" y="155"/>
                    <a:pt x="200" y="156"/>
                    <a:pt x="202" y="161"/>
                  </a:cubicBezTo>
                  <a:cubicBezTo>
                    <a:pt x="205" y="169"/>
                    <a:pt x="229" y="173"/>
                    <a:pt x="235" y="173"/>
                  </a:cubicBezTo>
                  <a:cubicBezTo>
                    <a:pt x="241" y="174"/>
                    <a:pt x="250" y="174"/>
                    <a:pt x="259" y="174"/>
                  </a:cubicBezTo>
                  <a:cubicBezTo>
                    <a:pt x="259" y="174"/>
                    <a:pt x="259" y="174"/>
                    <a:pt x="260" y="174"/>
                  </a:cubicBezTo>
                  <a:cubicBezTo>
                    <a:pt x="269" y="174"/>
                    <a:pt x="259" y="167"/>
                    <a:pt x="252" y="164"/>
                  </a:cubicBezTo>
                  <a:cubicBezTo>
                    <a:pt x="246" y="161"/>
                    <a:pt x="236" y="157"/>
                    <a:pt x="232" y="152"/>
                  </a:cubicBezTo>
                  <a:cubicBezTo>
                    <a:pt x="230" y="150"/>
                    <a:pt x="231" y="150"/>
                    <a:pt x="232" y="150"/>
                  </a:cubicBezTo>
                  <a:cubicBezTo>
                    <a:pt x="235" y="150"/>
                    <a:pt x="245" y="154"/>
                    <a:pt x="251" y="157"/>
                  </a:cubicBezTo>
                  <a:cubicBezTo>
                    <a:pt x="253" y="159"/>
                    <a:pt x="254" y="159"/>
                    <a:pt x="256" y="159"/>
                  </a:cubicBezTo>
                  <a:cubicBezTo>
                    <a:pt x="256" y="159"/>
                    <a:pt x="257" y="159"/>
                    <a:pt x="258" y="159"/>
                  </a:cubicBezTo>
                  <a:cubicBezTo>
                    <a:pt x="258" y="159"/>
                    <a:pt x="259" y="158"/>
                    <a:pt x="260" y="158"/>
                  </a:cubicBezTo>
                  <a:cubicBezTo>
                    <a:pt x="262" y="158"/>
                    <a:pt x="263" y="159"/>
                    <a:pt x="266" y="160"/>
                  </a:cubicBezTo>
                  <a:cubicBezTo>
                    <a:pt x="267" y="160"/>
                    <a:pt x="269" y="160"/>
                    <a:pt x="269" y="160"/>
                  </a:cubicBezTo>
                  <a:cubicBezTo>
                    <a:pt x="272" y="160"/>
                    <a:pt x="268" y="156"/>
                    <a:pt x="269" y="151"/>
                  </a:cubicBezTo>
                  <a:cubicBezTo>
                    <a:pt x="271" y="145"/>
                    <a:pt x="268" y="141"/>
                    <a:pt x="260" y="135"/>
                  </a:cubicBezTo>
                  <a:cubicBezTo>
                    <a:pt x="253" y="129"/>
                    <a:pt x="252" y="131"/>
                    <a:pt x="248" y="125"/>
                  </a:cubicBezTo>
                  <a:cubicBezTo>
                    <a:pt x="243" y="119"/>
                    <a:pt x="242" y="121"/>
                    <a:pt x="235" y="116"/>
                  </a:cubicBezTo>
                  <a:cubicBezTo>
                    <a:pt x="229" y="111"/>
                    <a:pt x="239" y="112"/>
                    <a:pt x="238" y="106"/>
                  </a:cubicBezTo>
                  <a:cubicBezTo>
                    <a:pt x="237" y="104"/>
                    <a:pt x="238" y="103"/>
                    <a:pt x="239" y="103"/>
                  </a:cubicBezTo>
                  <a:cubicBezTo>
                    <a:pt x="241" y="103"/>
                    <a:pt x="245" y="106"/>
                    <a:pt x="248" y="108"/>
                  </a:cubicBezTo>
                  <a:cubicBezTo>
                    <a:pt x="252" y="111"/>
                    <a:pt x="258" y="109"/>
                    <a:pt x="258" y="114"/>
                  </a:cubicBezTo>
                  <a:cubicBezTo>
                    <a:pt x="259" y="120"/>
                    <a:pt x="264" y="113"/>
                    <a:pt x="275" y="122"/>
                  </a:cubicBezTo>
                  <a:cubicBezTo>
                    <a:pt x="276" y="123"/>
                    <a:pt x="278" y="124"/>
                    <a:pt x="278" y="124"/>
                  </a:cubicBezTo>
                  <a:cubicBezTo>
                    <a:pt x="282" y="124"/>
                    <a:pt x="277" y="109"/>
                    <a:pt x="285" y="108"/>
                  </a:cubicBezTo>
                  <a:cubicBezTo>
                    <a:pt x="293" y="106"/>
                    <a:pt x="292" y="100"/>
                    <a:pt x="294" y="92"/>
                  </a:cubicBezTo>
                  <a:cubicBezTo>
                    <a:pt x="294" y="89"/>
                    <a:pt x="293" y="88"/>
                    <a:pt x="291" y="88"/>
                  </a:cubicBezTo>
                  <a:cubicBezTo>
                    <a:pt x="290" y="88"/>
                    <a:pt x="289" y="89"/>
                    <a:pt x="287" y="89"/>
                  </a:cubicBezTo>
                  <a:cubicBezTo>
                    <a:pt x="286" y="89"/>
                    <a:pt x="284" y="90"/>
                    <a:pt x="283" y="90"/>
                  </a:cubicBezTo>
                  <a:cubicBezTo>
                    <a:pt x="281" y="90"/>
                    <a:pt x="280" y="89"/>
                    <a:pt x="279" y="88"/>
                  </a:cubicBezTo>
                  <a:cubicBezTo>
                    <a:pt x="277" y="87"/>
                    <a:pt x="276" y="87"/>
                    <a:pt x="276" y="87"/>
                  </a:cubicBezTo>
                  <a:cubicBezTo>
                    <a:pt x="275" y="87"/>
                    <a:pt x="275" y="87"/>
                    <a:pt x="275" y="87"/>
                  </a:cubicBezTo>
                  <a:cubicBezTo>
                    <a:pt x="274" y="88"/>
                    <a:pt x="274" y="88"/>
                    <a:pt x="273" y="88"/>
                  </a:cubicBezTo>
                  <a:cubicBezTo>
                    <a:pt x="272" y="88"/>
                    <a:pt x="271" y="87"/>
                    <a:pt x="267" y="83"/>
                  </a:cubicBezTo>
                  <a:cubicBezTo>
                    <a:pt x="263" y="80"/>
                    <a:pt x="260" y="79"/>
                    <a:pt x="257" y="79"/>
                  </a:cubicBezTo>
                  <a:cubicBezTo>
                    <a:pt x="256" y="79"/>
                    <a:pt x="255" y="79"/>
                    <a:pt x="254" y="79"/>
                  </a:cubicBezTo>
                  <a:cubicBezTo>
                    <a:pt x="253" y="79"/>
                    <a:pt x="252" y="79"/>
                    <a:pt x="251" y="79"/>
                  </a:cubicBezTo>
                  <a:cubicBezTo>
                    <a:pt x="249" y="79"/>
                    <a:pt x="247" y="79"/>
                    <a:pt x="244" y="77"/>
                  </a:cubicBezTo>
                  <a:cubicBezTo>
                    <a:pt x="237" y="72"/>
                    <a:pt x="236" y="71"/>
                    <a:pt x="232" y="71"/>
                  </a:cubicBezTo>
                  <a:cubicBezTo>
                    <a:pt x="231" y="71"/>
                    <a:pt x="229" y="71"/>
                    <a:pt x="226" y="71"/>
                  </a:cubicBezTo>
                  <a:cubicBezTo>
                    <a:pt x="226" y="71"/>
                    <a:pt x="225" y="71"/>
                    <a:pt x="225" y="71"/>
                  </a:cubicBezTo>
                  <a:cubicBezTo>
                    <a:pt x="216" y="71"/>
                    <a:pt x="227" y="64"/>
                    <a:pt x="231" y="58"/>
                  </a:cubicBezTo>
                  <a:cubicBezTo>
                    <a:pt x="235" y="52"/>
                    <a:pt x="221" y="56"/>
                    <a:pt x="224" y="52"/>
                  </a:cubicBezTo>
                  <a:cubicBezTo>
                    <a:pt x="226" y="48"/>
                    <a:pt x="227" y="47"/>
                    <a:pt x="223" y="42"/>
                  </a:cubicBezTo>
                  <a:cubicBezTo>
                    <a:pt x="221" y="40"/>
                    <a:pt x="221" y="40"/>
                    <a:pt x="220" y="40"/>
                  </a:cubicBezTo>
                  <a:cubicBezTo>
                    <a:pt x="219" y="40"/>
                    <a:pt x="219" y="43"/>
                    <a:pt x="215" y="45"/>
                  </a:cubicBezTo>
                  <a:cubicBezTo>
                    <a:pt x="214" y="45"/>
                    <a:pt x="213" y="46"/>
                    <a:pt x="213" y="46"/>
                  </a:cubicBezTo>
                  <a:cubicBezTo>
                    <a:pt x="211" y="46"/>
                    <a:pt x="213" y="43"/>
                    <a:pt x="214" y="39"/>
                  </a:cubicBezTo>
                  <a:cubicBezTo>
                    <a:pt x="216" y="36"/>
                    <a:pt x="211" y="36"/>
                    <a:pt x="206" y="36"/>
                  </a:cubicBezTo>
                  <a:cubicBezTo>
                    <a:pt x="204" y="36"/>
                    <a:pt x="202" y="36"/>
                    <a:pt x="200" y="36"/>
                  </a:cubicBezTo>
                  <a:cubicBezTo>
                    <a:pt x="198" y="36"/>
                    <a:pt x="196" y="36"/>
                    <a:pt x="194" y="36"/>
                  </a:cubicBezTo>
                  <a:cubicBezTo>
                    <a:pt x="193" y="36"/>
                    <a:pt x="193" y="36"/>
                    <a:pt x="192" y="36"/>
                  </a:cubicBezTo>
                  <a:cubicBezTo>
                    <a:pt x="184" y="36"/>
                    <a:pt x="190" y="35"/>
                    <a:pt x="187" y="29"/>
                  </a:cubicBezTo>
                  <a:cubicBezTo>
                    <a:pt x="185" y="27"/>
                    <a:pt x="183" y="26"/>
                    <a:pt x="181" y="26"/>
                  </a:cubicBezTo>
                  <a:cubicBezTo>
                    <a:pt x="176" y="26"/>
                    <a:pt x="170" y="29"/>
                    <a:pt x="165" y="30"/>
                  </a:cubicBezTo>
                  <a:cubicBezTo>
                    <a:pt x="164" y="30"/>
                    <a:pt x="163" y="30"/>
                    <a:pt x="162" y="30"/>
                  </a:cubicBezTo>
                  <a:cubicBezTo>
                    <a:pt x="155" y="30"/>
                    <a:pt x="153" y="22"/>
                    <a:pt x="146" y="16"/>
                  </a:cubicBezTo>
                  <a:cubicBezTo>
                    <a:pt x="142" y="13"/>
                    <a:pt x="139" y="12"/>
                    <a:pt x="135" y="12"/>
                  </a:cubicBezTo>
                  <a:cubicBezTo>
                    <a:pt x="133" y="12"/>
                    <a:pt x="132" y="12"/>
                    <a:pt x="130" y="12"/>
                  </a:cubicBezTo>
                  <a:cubicBezTo>
                    <a:pt x="128" y="12"/>
                    <a:pt x="126" y="13"/>
                    <a:pt x="123" y="13"/>
                  </a:cubicBezTo>
                  <a:cubicBezTo>
                    <a:pt x="123" y="13"/>
                    <a:pt x="122" y="12"/>
                    <a:pt x="122" y="12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11" y="12"/>
                    <a:pt x="110" y="24"/>
                    <a:pt x="107" y="25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4" y="26"/>
                    <a:pt x="104" y="26"/>
                    <a:pt x="103" y="25"/>
                  </a:cubicBezTo>
                  <a:cubicBezTo>
                    <a:pt x="102" y="25"/>
                    <a:pt x="101" y="25"/>
                    <a:pt x="100" y="25"/>
                  </a:cubicBezTo>
                  <a:cubicBezTo>
                    <a:pt x="99" y="25"/>
                    <a:pt x="98" y="25"/>
                    <a:pt x="97" y="25"/>
                  </a:cubicBezTo>
                  <a:cubicBezTo>
                    <a:pt x="92" y="26"/>
                    <a:pt x="95" y="28"/>
                    <a:pt x="92" y="32"/>
                  </a:cubicBezTo>
                  <a:cubicBezTo>
                    <a:pt x="91" y="32"/>
                    <a:pt x="91" y="33"/>
                    <a:pt x="90" y="33"/>
                  </a:cubicBezTo>
                  <a:cubicBezTo>
                    <a:pt x="89" y="33"/>
                    <a:pt x="89" y="27"/>
                    <a:pt x="91" y="23"/>
                  </a:cubicBezTo>
                  <a:cubicBezTo>
                    <a:pt x="92" y="17"/>
                    <a:pt x="88" y="17"/>
                    <a:pt x="83" y="7"/>
                  </a:cubicBezTo>
                  <a:cubicBezTo>
                    <a:pt x="81" y="2"/>
                    <a:pt x="77" y="0"/>
                    <a:pt x="7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92"/>
            <p:cNvSpPr>
              <a:spLocks/>
            </p:cNvSpPr>
            <p:nvPr/>
          </p:nvSpPr>
          <p:spPr bwMode="auto">
            <a:xfrm>
              <a:off x="1703" y="1146"/>
              <a:ext cx="59" cy="45"/>
            </a:xfrm>
            <a:custGeom>
              <a:avLst/>
              <a:gdLst>
                <a:gd name="T0" fmla="*/ 13 w 25"/>
                <a:gd name="T1" fmla="*/ 0 h 19"/>
                <a:gd name="T2" fmla="*/ 8 w 25"/>
                <a:gd name="T3" fmla="*/ 1 h 19"/>
                <a:gd name="T4" fmla="*/ 1 w 25"/>
                <a:gd name="T5" fmla="*/ 9 h 19"/>
                <a:gd name="T6" fmla="*/ 3 w 25"/>
                <a:gd name="T7" fmla="*/ 18 h 19"/>
                <a:gd name="T8" fmla="*/ 11 w 25"/>
                <a:gd name="T9" fmla="*/ 19 h 19"/>
                <a:gd name="T10" fmla="*/ 17 w 25"/>
                <a:gd name="T11" fmla="*/ 18 h 19"/>
                <a:gd name="T12" fmla="*/ 23 w 25"/>
                <a:gd name="T13" fmla="*/ 12 h 19"/>
                <a:gd name="T14" fmla="*/ 20 w 25"/>
                <a:gd name="T15" fmla="*/ 1 h 19"/>
                <a:gd name="T16" fmla="*/ 13 w 2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9"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8" y="1"/>
                    <a:pt x="1" y="4"/>
                    <a:pt x="1" y="9"/>
                  </a:cubicBezTo>
                  <a:cubicBezTo>
                    <a:pt x="2" y="14"/>
                    <a:pt x="0" y="16"/>
                    <a:pt x="3" y="18"/>
                  </a:cubicBezTo>
                  <a:cubicBezTo>
                    <a:pt x="5" y="19"/>
                    <a:pt x="8" y="19"/>
                    <a:pt x="11" y="19"/>
                  </a:cubicBezTo>
                  <a:cubicBezTo>
                    <a:pt x="14" y="19"/>
                    <a:pt x="16" y="19"/>
                    <a:pt x="17" y="18"/>
                  </a:cubicBezTo>
                  <a:cubicBezTo>
                    <a:pt x="20" y="16"/>
                    <a:pt x="24" y="19"/>
                    <a:pt x="23" y="12"/>
                  </a:cubicBezTo>
                  <a:cubicBezTo>
                    <a:pt x="22" y="4"/>
                    <a:pt x="25" y="1"/>
                    <a:pt x="20" y="1"/>
                  </a:cubicBezTo>
                  <a:cubicBezTo>
                    <a:pt x="18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3"/>
            <p:cNvSpPr>
              <a:spLocks/>
            </p:cNvSpPr>
            <p:nvPr/>
          </p:nvSpPr>
          <p:spPr bwMode="auto">
            <a:xfrm>
              <a:off x="1575" y="926"/>
              <a:ext cx="130" cy="50"/>
            </a:xfrm>
            <a:custGeom>
              <a:avLst/>
              <a:gdLst>
                <a:gd name="T0" fmla="*/ 32 w 55"/>
                <a:gd name="T1" fmla="*/ 0 h 21"/>
                <a:gd name="T2" fmla="*/ 26 w 55"/>
                <a:gd name="T3" fmla="*/ 2 h 21"/>
                <a:gd name="T4" fmla="*/ 21 w 55"/>
                <a:gd name="T5" fmla="*/ 3 h 21"/>
                <a:gd name="T6" fmla="*/ 17 w 55"/>
                <a:gd name="T7" fmla="*/ 3 h 21"/>
                <a:gd name="T8" fmla="*/ 13 w 55"/>
                <a:gd name="T9" fmla="*/ 3 h 21"/>
                <a:gd name="T10" fmla="*/ 6 w 55"/>
                <a:gd name="T11" fmla="*/ 4 h 21"/>
                <a:gd name="T12" fmla="*/ 5 w 55"/>
                <a:gd name="T13" fmla="*/ 12 h 21"/>
                <a:gd name="T14" fmla="*/ 15 w 55"/>
                <a:gd name="T15" fmla="*/ 21 h 21"/>
                <a:gd name="T16" fmla="*/ 18 w 55"/>
                <a:gd name="T17" fmla="*/ 21 h 21"/>
                <a:gd name="T18" fmla="*/ 27 w 55"/>
                <a:gd name="T19" fmla="*/ 17 h 21"/>
                <a:gd name="T20" fmla="*/ 44 w 55"/>
                <a:gd name="T21" fmla="*/ 15 h 21"/>
                <a:gd name="T22" fmla="*/ 49 w 55"/>
                <a:gd name="T23" fmla="*/ 10 h 21"/>
                <a:gd name="T24" fmla="*/ 35 w 55"/>
                <a:gd name="T25" fmla="*/ 1 h 21"/>
                <a:gd name="T26" fmla="*/ 32 w 55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21">
                  <a:moveTo>
                    <a:pt x="32" y="0"/>
                  </a:moveTo>
                  <a:cubicBezTo>
                    <a:pt x="29" y="0"/>
                    <a:pt x="29" y="1"/>
                    <a:pt x="26" y="2"/>
                  </a:cubicBezTo>
                  <a:cubicBezTo>
                    <a:pt x="25" y="3"/>
                    <a:pt x="23" y="3"/>
                    <a:pt x="21" y="3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3"/>
                    <a:pt x="15" y="3"/>
                    <a:pt x="13" y="3"/>
                  </a:cubicBezTo>
                  <a:cubicBezTo>
                    <a:pt x="10" y="3"/>
                    <a:pt x="7" y="3"/>
                    <a:pt x="6" y="4"/>
                  </a:cubicBezTo>
                  <a:cubicBezTo>
                    <a:pt x="6" y="4"/>
                    <a:pt x="0" y="8"/>
                    <a:pt x="5" y="12"/>
                  </a:cubicBezTo>
                  <a:cubicBezTo>
                    <a:pt x="10" y="16"/>
                    <a:pt x="11" y="21"/>
                    <a:pt x="15" y="21"/>
                  </a:cubicBezTo>
                  <a:cubicBezTo>
                    <a:pt x="16" y="21"/>
                    <a:pt x="17" y="21"/>
                    <a:pt x="18" y="21"/>
                  </a:cubicBezTo>
                  <a:cubicBezTo>
                    <a:pt x="23" y="19"/>
                    <a:pt x="22" y="18"/>
                    <a:pt x="27" y="17"/>
                  </a:cubicBezTo>
                  <a:cubicBezTo>
                    <a:pt x="32" y="16"/>
                    <a:pt x="40" y="16"/>
                    <a:pt x="44" y="15"/>
                  </a:cubicBezTo>
                  <a:cubicBezTo>
                    <a:pt x="48" y="13"/>
                    <a:pt x="55" y="15"/>
                    <a:pt x="49" y="10"/>
                  </a:cubicBezTo>
                  <a:cubicBezTo>
                    <a:pt x="44" y="6"/>
                    <a:pt x="42" y="1"/>
                    <a:pt x="35" y="1"/>
                  </a:cubicBezTo>
                  <a:cubicBezTo>
                    <a:pt x="34" y="1"/>
                    <a:pt x="33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94"/>
            <p:cNvSpPr>
              <a:spLocks/>
            </p:cNvSpPr>
            <p:nvPr/>
          </p:nvSpPr>
          <p:spPr bwMode="auto">
            <a:xfrm>
              <a:off x="1254" y="412"/>
              <a:ext cx="730" cy="431"/>
            </a:xfrm>
            <a:custGeom>
              <a:avLst/>
              <a:gdLst>
                <a:gd name="T0" fmla="*/ 232 w 309"/>
                <a:gd name="T1" fmla="*/ 11 h 182"/>
                <a:gd name="T2" fmla="*/ 229 w 309"/>
                <a:gd name="T3" fmla="*/ 3 h 182"/>
                <a:gd name="T4" fmla="*/ 202 w 309"/>
                <a:gd name="T5" fmla="*/ 4 h 182"/>
                <a:gd name="T6" fmla="*/ 123 w 309"/>
                <a:gd name="T7" fmla="*/ 26 h 182"/>
                <a:gd name="T8" fmla="*/ 111 w 309"/>
                <a:gd name="T9" fmla="*/ 26 h 182"/>
                <a:gd name="T10" fmla="*/ 92 w 309"/>
                <a:gd name="T11" fmla="*/ 45 h 182"/>
                <a:gd name="T12" fmla="*/ 56 w 309"/>
                <a:gd name="T13" fmla="*/ 55 h 182"/>
                <a:gd name="T14" fmla="*/ 11 w 309"/>
                <a:gd name="T15" fmla="*/ 75 h 182"/>
                <a:gd name="T16" fmla="*/ 24 w 309"/>
                <a:gd name="T17" fmla="*/ 73 h 182"/>
                <a:gd name="T18" fmla="*/ 36 w 309"/>
                <a:gd name="T19" fmla="*/ 83 h 182"/>
                <a:gd name="T20" fmla="*/ 46 w 309"/>
                <a:gd name="T21" fmla="*/ 90 h 182"/>
                <a:gd name="T22" fmla="*/ 67 w 309"/>
                <a:gd name="T23" fmla="*/ 79 h 182"/>
                <a:gd name="T24" fmla="*/ 65 w 309"/>
                <a:gd name="T25" fmla="*/ 89 h 182"/>
                <a:gd name="T26" fmla="*/ 94 w 309"/>
                <a:gd name="T27" fmla="*/ 83 h 182"/>
                <a:gd name="T28" fmla="*/ 141 w 309"/>
                <a:gd name="T29" fmla="*/ 58 h 182"/>
                <a:gd name="T30" fmla="*/ 141 w 309"/>
                <a:gd name="T31" fmla="*/ 77 h 182"/>
                <a:gd name="T32" fmla="*/ 121 w 309"/>
                <a:gd name="T33" fmla="*/ 102 h 182"/>
                <a:gd name="T34" fmla="*/ 81 w 309"/>
                <a:gd name="T35" fmla="*/ 92 h 182"/>
                <a:gd name="T36" fmla="*/ 72 w 309"/>
                <a:gd name="T37" fmla="*/ 108 h 182"/>
                <a:gd name="T38" fmla="*/ 87 w 309"/>
                <a:gd name="T39" fmla="*/ 121 h 182"/>
                <a:gd name="T40" fmla="*/ 108 w 309"/>
                <a:gd name="T41" fmla="*/ 121 h 182"/>
                <a:gd name="T42" fmla="*/ 63 w 309"/>
                <a:gd name="T43" fmla="*/ 145 h 182"/>
                <a:gd name="T44" fmla="*/ 79 w 309"/>
                <a:gd name="T45" fmla="*/ 140 h 182"/>
                <a:gd name="T46" fmla="*/ 88 w 309"/>
                <a:gd name="T47" fmla="*/ 152 h 182"/>
                <a:gd name="T48" fmla="*/ 86 w 309"/>
                <a:gd name="T49" fmla="*/ 156 h 182"/>
                <a:gd name="T50" fmla="*/ 56 w 309"/>
                <a:gd name="T51" fmla="*/ 152 h 182"/>
                <a:gd name="T52" fmla="*/ 52 w 309"/>
                <a:gd name="T53" fmla="*/ 182 h 182"/>
                <a:gd name="T54" fmla="*/ 87 w 309"/>
                <a:gd name="T55" fmla="*/ 178 h 182"/>
                <a:gd name="T56" fmla="*/ 126 w 309"/>
                <a:gd name="T57" fmla="*/ 166 h 182"/>
                <a:gd name="T58" fmla="*/ 134 w 309"/>
                <a:gd name="T59" fmla="*/ 173 h 182"/>
                <a:gd name="T60" fmla="*/ 157 w 309"/>
                <a:gd name="T61" fmla="*/ 154 h 182"/>
                <a:gd name="T62" fmla="*/ 152 w 309"/>
                <a:gd name="T63" fmla="*/ 155 h 182"/>
                <a:gd name="T64" fmla="*/ 149 w 309"/>
                <a:gd name="T65" fmla="*/ 147 h 182"/>
                <a:gd name="T66" fmla="*/ 156 w 309"/>
                <a:gd name="T67" fmla="*/ 133 h 182"/>
                <a:gd name="T68" fmla="*/ 164 w 309"/>
                <a:gd name="T69" fmla="*/ 132 h 182"/>
                <a:gd name="T70" fmla="*/ 182 w 309"/>
                <a:gd name="T71" fmla="*/ 110 h 182"/>
                <a:gd name="T72" fmla="*/ 176 w 309"/>
                <a:gd name="T73" fmla="*/ 98 h 182"/>
                <a:gd name="T74" fmla="*/ 194 w 309"/>
                <a:gd name="T75" fmla="*/ 86 h 182"/>
                <a:gd name="T76" fmla="*/ 218 w 309"/>
                <a:gd name="T77" fmla="*/ 74 h 182"/>
                <a:gd name="T78" fmla="*/ 271 w 309"/>
                <a:gd name="T79" fmla="*/ 32 h 182"/>
                <a:gd name="T80" fmla="*/ 239 w 309"/>
                <a:gd name="T81" fmla="*/ 42 h 182"/>
                <a:gd name="T82" fmla="*/ 291 w 309"/>
                <a:gd name="T83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9" h="182">
                  <a:moveTo>
                    <a:pt x="268" y="0"/>
                  </a:moveTo>
                  <a:cubicBezTo>
                    <a:pt x="264" y="0"/>
                    <a:pt x="260" y="1"/>
                    <a:pt x="257" y="3"/>
                  </a:cubicBezTo>
                  <a:cubicBezTo>
                    <a:pt x="248" y="7"/>
                    <a:pt x="235" y="11"/>
                    <a:pt x="232" y="11"/>
                  </a:cubicBezTo>
                  <a:cubicBezTo>
                    <a:pt x="231" y="11"/>
                    <a:pt x="231" y="11"/>
                    <a:pt x="234" y="9"/>
                  </a:cubicBezTo>
                  <a:cubicBezTo>
                    <a:pt x="241" y="6"/>
                    <a:pt x="244" y="2"/>
                    <a:pt x="237" y="2"/>
                  </a:cubicBezTo>
                  <a:cubicBezTo>
                    <a:pt x="235" y="2"/>
                    <a:pt x="232" y="2"/>
                    <a:pt x="229" y="3"/>
                  </a:cubicBezTo>
                  <a:cubicBezTo>
                    <a:pt x="222" y="4"/>
                    <a:pt x="216" y="4"/>
                    <a:pt x="211" y="4"/>
                  </a:cubicBezTo>
                  <a:cubicBezTo>
                    <a:pt x="209" y="4"/>
                    <a:pt x="208" y="4"/>
                    <a:pt x="206" y="4"/>
                  </a:cubicBezTo>
                  <a:cubicBezTo>
                    <a:pt x="205" y="4"/>
                    <a:pt x="203" y="4"/>
                    <a:pt x="202" y="4"/>
                  </a:cubicBezTo>
                  <a:cubicBezTo>
                    <a:pt x="197" y="4"/>
                    <a:pt x="192" y="4"/>
                    <a:pt x="186" y="5"/>
                  </a:cubicBezTo>
                  <a:cubicBezTo>
                    <a:pt x="171" y="8"/>
                    <a:pt x="167" y="5"/>
                    <a:pt x="137" y="21"/>
                  </a:cubicBezTo>
                  <a:cubicBezTo>
                    <a:pt x="129" y="25"/>
                    <a:pt x="126" y="26"/>
                    <a:pt x="123" y="26"/>
                  </a:cubicBezTo>
                  <a:cubicBezTo>
                    <a:pt x="122" y="26"/>
                    <a:pt x="121" y="26"/>
                    <a:pt x="120" y="26"/>
                  </a:cubicBezTo>
                  <a:cubicBezTo>
                    <a:pt x="119" y="26"/>
                    <a:pt x="118" y="26"/>
                    <a:pt x="117" y="26"/>
                  </a:cubicBezTo>
                  <a:cubicBezTo>
                    <a:pt x="115" y="26"/>
                    <a:pt x="114" y="26"/>
                    <a:pt x="111" y="26"/>
                  </a:cubicBezTo>
                  <a:cubicBezTo>
                    <a:pt x="98" y="28"/>
                    <a:pt x="85" y="36"/>
                    <a:pt x="93" y="40"/>
                  </a:cubicBezTo>
                  <a:cubicBezTo>
                    <a:pt x="99" y="43"/>
                    <a:pt x="99" y="45"/>
                    <a:pt x="95" y="45"/>
                  </a:cubicBezTo>
                  <a:cubicBezTo>
                    <a:pt x="94" y="45"/>
                    <a:pt x="93" y="45"/>
                    <a:pt x="92" y="45"/>
                  </a:cubicBezTo>
                  <a:cubicBezTo>
                    <a:pt x="89" y="45"/>
                    <a:pt x="84" y="44"/>
                    <a:pt x="78" y="44"/>
                  </a:cubicBezTo>
                  <a:cubicBezTo>
                    <a:pt x="68" y="44"/>
                    <a:pt x="55" y="45"/>
                    <a:pt x="53" y="50"/>
                  </a:cubicBezTo>
                  <a:cubicBezTo>
                    <a:pt x="53" y="55"/>
                    <a:pt x="66" y="51"/>
                    <a:pt x="56" y="55"/>
                  </a:cubicBezTo>
                  <a:cubicBezTo>
                    <a:pt x="46" y="59"/>
                    <a:pt x="40" y="55"/>
                    <a:pt x="34" y="60"/>
                  </a:cubicBezTo>
                  <a:cubicBezTo>
                    <a:pt x="27" y="65"/>
                    <a:pt x="0" y="70"/>
                    <a:pt x="7" y="74"/>
                  </a:cubicBezTo>
                  <a:cubicBezTo>
                    <a:pt x="8" y="75"/>
                    <a:pt x="10" y="75"/>
                    <a:pt x="11" y="75"/>
                  </a:cubicBezTo>
                  <a:cubicBezTo>
                    <a:pt x="13" y="75"/>
                    <a:pt x="16" y="74"/>
                    <a:pt x="18" y="73"/>
                  </a:cubicBezTo>
                  <a:cubicBezTo>
                    <a:pt x="20" y="73"/>
                    <a:pt x="21" y="72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5" y="77"/>
                    <a:pt x="12" y="82"/>
                    <a:pt x="23" y="83"/>
                  </a:cubicBezTo>
                  <a:cubicBezTo>
                    <a:pt x="24" y="83"/>
                    <a:pt x="25" y="84"/>
                    <a:pt x="27" y="84"/>
                  </a:cubicBezTo>
                  <a:cubicBezTo>
                    <a:pt x="30" y="84"/>
                    <a:pt x="33" y="83"/>
                    <a:pt x="36" y="83"/>
                  </a:cubicBezTo>
                  <a:cubicBezTo>
                    <a:pt x="38" y="82"/>
                    <a:pt x="40" y="82"/>
                    <a:pt x="41" y="82"/>
                  </a:cubicBezTo>
                  <a:cubicBezTo>
                    <a:pt x="42" y="82"/>
                    <a:pt x="42" y="82"/>
                    <a:pt x="41" y="83"/>
                  </a:cubicBezTo>
                  <a:cubicBezTo>
                    <a:pt x="38" y="86"/>
                    <a:pt x="41" y="90"/>
                    <a:pt x="46" y="90"/>
                  </a:cubicBezTo>
                  <a:cubicBezTo>
                    <a:pt x="48" y="90"/>
                    <a:pt x="50" y="90"/>
                    <a:pt x="52" y="89"/>
                  </a:cubicBezTo>
                  <a:cubicBezTo>
                    <a:pt x="59" y="85"/>
                    <a:pt x="67" y="77"/>
                    <a:pt x="68" y="77"/>
                  </a:cubicBezTo>
                  <a:cubicBezTo>
                    <a:pt x="68" y="77"/>
                    <a:pt x="68" y="77"/>
                    <a:pt x="67" y="79"/>
                  </a:cubicBezTo>
                  <a:cubicBezTo>
                    <a:pt x="62" y="86"/>
                    <a:pt x="55" y="89"/>
                    <a:pt x="60" y="89"/>
                  </a:cubicBezTo>
                  <a:cubicBezTo>
                    <a:pt x="61" y="89"/>
                    <a:pt x="61" y="89"/>
                    <a:pt x="62" y="89"/>
                  </a:cubicBezTo>
                  <a:cubicBezTo>
                    <a:pt x="63" y="89"/>
                    <a:pt x="64" y="89"/>
                    <a:pt x="65" y="89"/>
                  </a:cubicBezTo>
                  <a:cubicBezTo>
                    <a:pt x="85" y="89"/>
                    <a:pt x="83" y="80"/>
                    <a:pt x="90" y="80"/>
                  </a:cubicBezTo>
                  <a:cubicBezTo>
                    <a:pt x="90" y="80"/>
                    <a:pt x="91" y="80"/>
                    <a:pt x="91" y="80"/>
                  </a:cubicBezTo>
                  <a:cubicBezTo>
                    <a:pt x="92" y="80"/>
                    <a:pt x="97" y="80"/>
                    <a:pt x="94" y="83"/>
                  </a:cubicBezTo>
                  <a:cubicBezTo>
                    <a:pt x="93" y="84"/>
                    <a:pt x="95" y="85"/>
                    <a:pt x="98" y="85"/>
                  </a:cubicBezTo>
                  <a:cubicBezTo>
                    <a:pt x="102" y="85"/>
                    <a:pt x="111" y="83"/>
                    <a:pt x="116" y="79"/>
                  </a:cubicBezTo>
                  <a:cubicBezTo>
                    <a:pt x="125" y="71"/>
                    <a:pt x="139" y="58"/>
                    <a:pt x="141" y="58"/>
                  </a:cubicBezTo>
                  <a:cubicBezTo>
                    <a:pt x="142" y="58"/>
                    <a:pt x="142" y="59"/>
                    <a:pt x="142" y="59"/>
                  </a:cubicBezTo>
                  <a:cubicBezTo>
                    <a:pt x="141" y="66"/>
                    <a:pt x="123" y="70"/>
                    <a:pt x="130" y="72"/>
                  </a:cubicBezTo>
                  <a:cubicBezTo>
                    <a:pt x="139" y="75"/>
                    <a:pt x="152" y="74"/>
                    <a:pt x="141" y="77"/>
                  </a:cubicBezTo>
                  <a:cubicBezTo>
                    <a:pt x="130" y="79"/>
                    <a:pt x="132" y="82"/>
                    <a:pt x="118" y="83"/>
                  </a:cubicBezTo>
                  <a:cubicBezTo>
                    <a:pt x="104" y="85"/>
                    <a:pt x="90" y="89"/>
                    <a:pt x="101" y="93"/>
                  </a:cubicBezTo>
                  <a:cubicBezTo>
                    <a:pt x="111" y="96"/>
                    <a:pt x="133" y="102"/>
                    <a:pt x="121" y="102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09" y="102"/>
                    <a:pt x="101" y="100"/>
                    <a:pt x="95" y="95"/>
                  </a:cubicBezTo>
                  <a:cubicBezTo>
                    <a:pt x="93" y="93"/>
                    <a:pt x="87" y="92"/>
                    <a:pt x="81" y="92"/>
                  </a:cubicBezTo>
                  <a:cubicBezTo>
                    <a:pt x="72" y="92"/>
                    <a:pt x="61" y="94"/>
                    <a:pt x="61" y="98"/>
                  </a:cubicBezTo>
                  <a:cubicBezTo>
                    <a:pt x="61" y="103"/>
                    <a:pt x="64" y="108"/>
                    <a:pt x="71" y="108"/>
                  </a:cubicBezTo>
                  <a:cubicBezTo>
                    <a:pt x="71" y="108"/>
                    <a:pt x="72" y="108"/>
                    <a:pt x="72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81" y="108"/>
                    <a:pt x="90" y="115"/>
                    <a:pt x="87" y="117"/>
                  </a:cubicBezTo>
                  <a:cubicBezTo>
                    <a:pt x="84" y="119"/>
                    <a:pt x="84" y="121"/>
                    <a:pt x="87" y="121"/>
                  </a:cubicBezTo>
                  <a:cubicBezTo>
                    <a:pt x="87" y="121"/>
                    <a:pt x="88" y="121"/>
                    <a:pt x="89" y="120"/>
                  </a:cubicBezTo>
                  <a:cubicBezTo>
                    <a:pt x="91" y="120"/>
                    <a:pt x="94" y="120"/>
                    <a:pt x="98" y="120"/>
                  </a:cubicBezTo>
                  <a:cubicBezTo>
                    <a:pt x="106" y="120"/>
                    <a:pt x="114" y="120"/>
                    <a:pt x="108" y="121"/>
                  </a:cubicBezTo>
                  <a:cubicBezTo>
                    <a:pt x="99" y="123"/>
                    <a:pt x="87" y="123"/>
                    <a:pt x="80" y="125"/>
                  </a:cubicBezTo>
                  <a:cubicBezTo>
                    <a:pt x="73" y="127"/>
                    <a:pt x="66" y="128"/>
                    <a:pt x="64" y="133"/>
                  </a:cubicBezTo>
                  <a:cubicBezTo>
                    <a:pt x="62" y="138"/>
                    <a:pt x="59" y="145"/>
                    <a:pt x="63" y="145"/>
                  </a:cubicBezTo>
                  <a:cubicBezTo>
                    <a:pt x="63" y="145"/>
                    <a:pt x="64" y="144"/>
                    <a:pt x="66" y="144"/>
                  </a:cubicBezTo>
                  <a:cubicBezTo>
                    <a:pt x="72" y="142"/>
                    <a:pt x="75" y="139"/>
                    <a:pt x="77" y="139"/>
                  </a:cubicBezTo>
                  <a:cubicBezTo>
                    <a:pt x="78" y="139"/>
                    <a:pt x="78" y="140"/>
                    <a:pt x="79" y="140"/>
                  </a:cubicBezTo>
                  <a:cubicBezTo>
                    <a:pt x="81" y="142"/>
                    <a:pt x="82" y="141"/>
                    <a:pt x="82" y="144"/>
                  </a:cubicBezTo>
                  <a:cubicBezTo>
                    <a:pt x="82" y="147"/>
                    <a:pt x="81" y="152"/>
                    <a:pt x="87" y="152"/>
                  </a:cubicBezTo>
                  <a:cubicBezTo>
                    <a:pt x="87" y="152"/>
                    <a:pt x="88" y="152"/>
                    <a:pt x="88" y="152"/>
                  </a:cubicBezTo>
                  <a:cubicBezTo>
                    <a:pt x="92" y="151"/>
                    <a:pt x="97" y="151"/>
                    <a:pt x="99" y="151"/>
                  </a:cubicBezTo>
                  <a:cubicBezTo>
                    <a:pt x="102" y="151"/>
                    <a:pt x="103" y="151"/>
                    <a:pt x="99" y="152"/>
                  </a:cubicBezTo>
                  <a:cubicBezTo>
                    <a:pt x="95" y="154"/>
                    <a:pt x="91" y="156"/>
                    <a:pt x="86" y="156"/>
                  </a:cubicBezTo>
                  <a:cubicBezTo>
                    <a:pt x="83" y="156"/>
                    <a:pt x="81" y="155"/>
                    <a:pt x="78" y="154"/>
                  </a:cubicBezTo>
                  <a:cubicBezTo>
                    <a:pt x="75" y="150"/>
                    <a:pt x="67" y="148"/>
                    <a:pt x="62" y="148"/>
                  </a:cubicBezTo>
                  <a:cubicBezTo>
                    <a:pt x="59" y="148"/>
                    <a:pt x="56" y="149"/>
                    <a:pt x="56" y="152"/>
                  </a:cubicBezTo>
                  <a:cubicBezTo>
                    <a:pt x="57" y="158"/>
                    <a:pt x="72" y="160"/>
                    <a:pt x="67" y="163"/>
                  </a:cubicBezTo>
                  <a:cubicBezTo>
                    <a:pt x="63" y="167"/>
                    <a:pt x="55" y="165"/>
                    <a:pt x="49" y="171"/>
                  </a:cubicBezTo>
                  <a:cubicBezTo>
                    <a:pt x="44" y="176"/>
                    <a:pt x="46" y="182"/>
                    <a:pt x="52" y="182"/>
                  </a:cubicBezTo>
                  <a:cubicBezTo>
                    <a:pt x="53" y="182"/>
                    <a:pt x="55" y="182"/>
                    <a:pt x="57" y="181"/>
                  </a:cubicBezTo>
                  <a:cubicBezTo>
                    <a:pt x="63" y="179"/>
                    <a:pt x="69" y="178"/>
                    <a:pt x="77" y="178"/>
                  </a:cubicBezTo>
                  <a:cubicBezTo>
                    <a:pt x="80" y="178"/>
                    <a:pt x="83" y="178"/>
                    <a:pt x="87" y="178"/>
                  </a:cubicBezTo>
                  <a:cubicBezTo>
                    <a:pt x="89" y="178"/>
                    <a:pt x="91" y="178"/>
                    <a:pt x="93" y="178"/>
                  </a:cubicBezTo>
                  <a:cubicBezTo>
                    <a:pt x="100" y="178"/>
                    <a:pt x="100" y="177"/>
                    <a:pt x="107" y="172"/>
                  </a:cubicBezTo>
                  <a:cubicBezTo>
                    <a:pt x="113" y="168"/>
                    <a:pt x="121" y="166"/>
                    <a:pt x="126" y="166"/>
                  </a:cubicBezTo>
                  <a:cubicBezTo>
                    <a:pt x="129" y="166"/>
                    <a:pt x="131" y="167"/>
                    <a:pt x="131" y="168"/>
                  </a:cubicBezTo>
                  <a:cubicBezTo>
                    <a:pt x="131" y="168"/>
                    <a:pt x="129" y="173"/>
                    <a:pt x="132" y="173"/>
                  </a:cubicBezTo>
                  <a:cubicBezTo>
                    <a:pt x="132" y="173"/>
                    <a:pt x="133" y="173"/>
                    <a:pt x="134" y="173"/>
                  </a:cubicBezTo>
                  <a:cubicBezTo>
                    <a:pt x="139" y="171"/>
                    <a:pt x="139" y="173"/>
                    <a:pt x="144" y="170"/>
                  </a:cubicBezTo>
                  <a:cubicBezTo>
                    <a:pt x="148" y="166"/>
                    <a:pt x="153" y="166"/>
                    <a:pt x="156" y="161"/>
                  </a:cubicBezTo>
                  <a:cubicBezTo>
                    <a:pt x="158" y="157"/>
                    <a:pt x="162" y="156"/>
                    <a:pt x="157" y="154"/>
                  </a:cubicBezTo>
                  <a:cubicBezTo>
                    <a:pt x="156" y="154"/>
                    <a:pt x="156" y="154"/>
                    <a:pt x="155" y="154"/>
                  </a:cubicBezTo>
                  <a:cubicBezTo>
                    <a:pt x="155" y="154"/>
                    <a:pt x="154" y="154"/>
                    <a:pt x="154" y="154"/>
                  </a:cubicBezTo>
                  <a:cubicBezTo>
                    <a:pt x="154" y="154"/>
                    <a:pt x="153" y="155"/>
                    <a:pt x="152" y="155"/>
                  </a:cubicBezTo>
                  <a:cubicBezTo>
                    <a:pt x="152" y="155"/>
                    <a:pt x="151" y="155"/>
                    <a:pt x="150" y="154"/>
                  </a:cubicBezTo>
                  <a:cubicBezTo>
                    <a:pt x="145" y="153"/>
                    <a:pt x="141" y="153"/>
                    <a:pt x="143" y="151"/>
                  </a:cubicBezTo>
                  <a:cubicBezTo>
                    <a:pt x="145" y="148"/>
                    <a:pt x="146" y="149"/>
                    <a:pt x="149" y="147"/>
                  </a:cubicBezTo>
                  <a:cubicBezTo>
                    <a:pt x="152" y="146"/>
                    <a:pt x="158" y="145"/>
                    <a:pt x="155" y="141"/>
                  </a:cubicBezTo>
                  <a:cubicBezTo>
                    <a:pt x="153" y="137"/>
                    <a:pt x="147" y="137"/>
                    <a:pt x="152" y="134"/>
                  </a:cubicBezTo>
                  <a:cubicBezTo>
                    <a:pt x="154" y="134"/>
                    <a:pt x="155" y="133"/>
                    <a:pt x="156" y="133"/>
                  </a:cubicBezTo>
                  <a:cubicBezTo>
                    <a:pt x="157" y="133"/>
                    <a:pt x="157" y="133"/>
                    <a:pt x="157" y="134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60" y="134"/>
                    <a:pt x="161" y="133"/>
                    <a:pt x="164" y="132"/>
                  </a:cubicBezTo>
                  <a:cubicBezTo>
                    <a:pt x="170" y="130"/>
                    <a:pt x="183" y="123"/>
                    <a:pt x="179" y="121"/>
                  </a:cubicBezTo>
                  <a:cubicBezTo>
                    <a:pt x="175" y="119"/>
                    <a:pt x="171" y="120"/>
                    <a:pt x="175" y="118"/>
                  </a:cubicBezTo>
                  <a:cubicBezTo>
                    <a:pt x="178" y="116"/>
                    <a:pt x="188" y="113"/>
                    <a:pt x="182" y="110"/>
                  </a:cubicBezTo>
                  <a:cubicBezTo>
                    <a:pt x="176" y="108"/>
                    <a:pt x="169" y="108"/>
                    <a:pt x="174" y="106"/>
                  </a:cubicBezTo>
                  <a:cubicBezTo>
                    <a:pt x="180" y="104"/>
                    <a:pt x="189" y="106"/>
                    <a:pt x="185" y="102"/>
                  </a:cubicBezTo>
                  <a:cubicBezTo>
                    <a:pt x="182" y="98"/>
                    <a:pt x="172" y="102"/>
                    <a:pt x="176" y="98"/>
                  </a:cubicBezTo>
                  <a:cubicBezTo>
                    <a:pt x="180" y="95"/>
                    <a:pt x="195" y="97"/>
                    <a:pt x="195" y="92"/>
                  </a:cubicBezTo>
                  <a:cubicBezTo>
                    <a:pt x="195" y="88"/>
                    <a:pt x="189" y="86"/>
                    <a:pt x="192" y="86"/>
                  </a:cubicBezTo>
                  <a:cubicBezTo>
                    <a:pt x="193" y="86"/>
                    <a:pt x="193" y="86"/>
                    <a:pt x="194" y="86"/>
                  </a:cubicBezTo>
                  <a:cubicBezTo>
                    <a:pt x="197" y="87"/>
                    <a:pt x="200" y="88"/>
                    <a:pt x="203" y="88"/>
                  </a:cubicBezTo>
                  <a:cubicBezTo>
                    <a:pt x="205" y="88"/>
                    <a:pt x="207" y="87"/>
                    <a:pt x="209" y="85"/>
                  </a:cubicBezTo>
                  <a:cubicBezTo>
                    <a:pt x="215" y="81"/>
                    <a:pt x="216" y="79"/>
                    <a:pt x="218" y="74"/>
                  </a:cubicBezTo>
                  <a:cubicBezTo>
                    <a:pt x="219" y="70"/>
                    <a:pt x="221" y="74"/>
                    <a:pt x="225" y="69"/>
                  </a:cubicBezTo>
                  <a:cubicBezTo>
                    <a:pt x="229" y="65"/>
                    <a:pt x="252" y="44"/>
                    <a:pt x="262" y="40"/>
                  </a:cubicBezTo>
                  <a:cubicBezTo>
                    <a:pt x="270" y="36"/>
                    <a:pt x="274" y="32"/>
                    <a:pt x="271" y="32"/>
                  </a:cubicBezTo>
                  <a:cubicBezTo>
                    <a:pt x="270" y="32"/>
                    <a:pt x="269" y="32"/>
                    <a:pt x="267" y="32"/>
                  </a:cubicBezTo>
                  <a:cubicBezTo>
                    <a:pt x="258" y="35"/>
                    <a:pt x="257" y="35"/>
                    <a:pt x="249" y="39"/>
                  </a:cubicBezTo>
                  <a:cubicBezTo>
                    <a:pt x="245" y="41"/>
                    <a:pt x="241" y="42"/>
                    <a:pt x="239" y="42"/>
                  </a:cubicBezTo>
                  <a:cubicBezTo>
                    <a:pt x="236" y="42"/>
                    <a:pt x="236" y="41"/>
                    <a:pt x="241" y="38"/>
                  </a:cubicBezTo>
                  <a:cubicBezTo>
                    <a:pt x="251" y="33"/>
                    <a:pt x="259" y="30"/>
                    <a:pt x="265" y="28"/>
                  </a:cubicBezTo>
                  <a:cubicBezTo>
                    <a:pt x="271" y="26"/>
                    <a:pt x="286" y="21"/>
                    <a:pt x="291" y="17"/>
                  </a:cubicBezTo>
                  <a:cubicBezTo>
                    <a:pt x="296" y="12"/>
                    <a:pt x="309" y="9"/>
                    <a:pt x="297" y="7"/>
                  </a:cubicBezTo>
                  <a:cubicBezTo>
                    <a:pt x="289" y="5"/>
                    <a:pt x="278" y="0"/>
                    <a:pt x="26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5"/>
            <p:cNvSpPr>
              <a:spLocks/>
            </p:cNvSpPr>
            <p:nvPr/>
          </p:nvSpPr>
          <p:spPr bwMode="auto">
            <a:xfrm>
              <a:off x="2116" y="1816"/>
              <a:ext cx="55" cy="26"/>
            </a:xfrm>
            <a:custGeom>
              <a:avLst/>
              <a:gdLst>
                <a:gd name="T0" fmla="*/ 2 w 23"/>
                <a:gd name="T1" fmla="*/ 0 h 11"/>
                <a:gd name="T2" fmla="*/ 1 w 23"/>
                <a:gd name="T3" fmla="*/ 5 h 11"/>
                <a:gd name="T4" fmla="*/ 5 w 23"/>
                <a:gd name="T5" fmla="*/ 9 h 11"/>
                <a:gd name="T6" fmla="*/ 10 w 23"/>
                <a:gd name="T7" fmla="*/ 10 h 11"/>
                <a:gd name="T8" fmla="*/ 13 w 23"/>
                <a:gd name="T9" fmla="*/ 10 h 11"/>
                <a:gd name="T10" fmla="*/ 14 w 23"/>
                <a:gd name="T11" fmla="*/ 10 h 11"/>
                <a:gd name="T12" fmla="*/ 19 w 23"/>
                <a:gd name="T13" fmla="*/ 11 h 11"/>
                <a:gd name="T14" fmla="*/ 21 w 23"/>
                <a:gd name="T15" fmla="*/ 11 h 11"/>
                <a:gd name="T16" fmla="*/ 18 w 23"/>
                <a:gd name="T17" fmla="*/ 6 h 11"/>
                <a:gd name="T18" fmla="*/ 9 w 23"/>
                <a:gd name="T19" fmla="*/ 5 h 11"/>
                <a:gd name="T20" fmla="*/ 3 w 23"/>
                <a:gd name="T21" fmla="*/ 1 h 11"/>
                <a:gd name="T22" fmla="*/ 2 w 2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1">
                  <a:moveTo>
                    <a:pt x="2" y="0"/>
                  </a:moveTo>
                  <a:cubicBezTo>
                    <a:pt x="1" y="0"/>
                    <a:pt x="2" y="3"/>
                    <a:pt x="1" y="5"/>
                  </a:cubicBezTo>
                  <a:cubicBezTo>
                    <a:pt x="0" y="7"/>
                    <a:pt x="2" y="7"/>
                    <a:pt x="5" y="9"/>
                  </a:cubicBezTo>
                  <a:cubicBezTo>
                    <a:pt x="7" y="10"/>
                    <a:pt x="8" y="10"/>
                    <a:pt x="10" y="10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7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3" y="11"/>
                    <a:pt x="19" y="7"/>
                    <a:pt x="18" y="6"/>
                  </a:cubicBezTo>
                  <a:cubicBezTo>
                    <a:pt x="16" y="5"/>
                    <a:pt x="12" y="6"/>
                    <a:pt x="9" y="5"/>
                  </a:cubicBezTo>
                  <a:cubicBezTo>
                    <a:pt x="6" y="4"/>
                    <a:pt x="7" y="3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96"/>
            <p:cNvSpPr>
              <a:spLocks/>
            </p:cNvSpPr>
            <p:nvPr/>
          </p:nvSpPr>
          <p:spPr bwMode="auto">
            <a:xfrm>
              <a:off x="2088" y="1733"/>
              <a:ext cx="90" cy="19"/>
            </a:xfrm>
            <a:custGeom>
              <a:avLst/>
              <a:gdLst>
                <a:gd name="T0" fmla="*/ 10 w 38"/>
                <a:gd name="T1" fmla="*/ 0 h 8"/>
                <a:gd name="T2" fmla="*/ 5 w 38"/>
                <a:gd name="T3" fmla="*/ 0 h 8"/>
                <a:gd name="T4" fmla="*/ 6 w 38"/>
                <a:gd name="T5" fmla="*/ 3 h 8"/>
                <a:gd name="T6" fmla="*/ 13 w 38"/>
                <a:gd name="T7" fmla="*/ 5 h 8"/>
                <a:gd name="T8" fmla="*/ 32 w 38"/>
                <a:gd name="T9" fmla="*/ 8 h 8"/>
                <a:gd name="T10" fmla="*/ 33 w 38"/>
                <a:gd name="T11" fmla="*/ 8 h 8"/>
                <a:gd name="T12" fmla="*/ 32 w 38"/>
                <a:gd name="T13" fmla="*/ 5 h 8"/>
                <a:gd name="T14" fmla="*/ 20 w 38"/>
                <a:gd name="T15" fmla="*/ 1 h 8"/>
                <a:gd name="T16" fmla="*/ 10 w 3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8">
                  <a:moveTo>
                    <a:pt x="10" y="0"/>
                  </a:moveTo>
                  <a:cubicBezTo>
                    <a:pt x="8" y="0"/>
                    <a:pt x="7" y="0"/>
                    <a:pt x="5" y="0"/>
                  </a:cubicBezTo>
                  <a:cubicBezTo>
                    <a:pt x="0" y="1"/>
                    <a:pt x="6" y="3"/>
                    <a:pt x="6" y="3"/>
                  </a:cubicBezTo>
                  <a:cubicBezTo>
                    <a:pt x="6" y="3"/>
                    <a:pt x="10" y="4"/>
                    <a:pt x="13" y="5"/>
                  </a:cubicBezTo>
                  <a:cubicBezTo>
                    <a:pt x="16" y="6"/>
                    <a:pt x="26" y="8"/>
                    <a:pt x="32" y="8"/>
                  </a:cubicBezTo>
                  <a:cubicBezTo>
                    <a:pt x="32" y="8"/>
                    <a:pt x="33" y="8"/>
                    <a:pt x="33" y="8"/>
                  </a:cubicBezTo>
                  <a:cubicBezTo>
                    <a:pt x="38" y="8"/>
                    <a:pt x="34" y="6"/>
                    <a:pt x="32" y="5"/>
                  </a:cubicBezTo>
                  <a:cubicBezTo>
                    <a:pt x="30" y="3"/>
                    <a:pt x="24" y="2"/>
                    <a:pt x="20" y="1"/>
                  </a:cubicBezTo>
                  <a:cubicBezTo>
                    <a:pt x="18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7"/>
            <p:cNvSpPr>
              <a:spLocks/>
            </p:cNvSpPr>
            <p:nvPr/>
          </p:nvSpPr>
          <p:spPr bwMode="auto">
            <a:xfrm>
              <a:off x="2223" y="1650"/>
              <a:ext cx="163" cy="144"/>
            </a:xfrm>
            <a:custGeom>
              <a:avLst/>
              <a:gdLst>
                <a:gd name="T0" fmla="*/ 32 w 69"/>
                <a:gd name="T1" fmla="*/ 0 h 61"/>
                <a:gd name="T2" fmla="*/ 24 w 69"/>
                <a:gd name="T3" fmla="*/ 3 h 61"/>
                <a:gd name="T4" fmla="*/ 11 w 69"/>
                <a:gd name="T5" fmla="*/ 29 h 61"/>
                <a:gd name="T6" fmla="*/ 6 w 69"/>
                <a:gd name="T7" fmla="*/ 39 h 61"/>
                <a:gd name="T8" fmla="*/ 6 w 69"/>
                <a:gd name="T9" fmla="*/ 45 h 61"/>
                <a:gd name="T10" fmla="*/ 6 w 69"/>
                <a:gd name="T11" fmla="*/ 48 h 61"/>
                <a:gd name="T12" fmla="*/ 6 w 69"/>
                <a:gd name="T13" fmla="*/ 48 h 61"/>
                <a:gd name="T14" fmla="*/ 2 w 69"/>
                <a:gd name="T15" fmla="*/ 56 h 61"/>
                <a:gd name="T16" fmla="*/ 4 w 69"/>
                <a:gd name="T17" fmla="*/ 58 h 61"/>
                <a:gd name="T18" fmla="*/ 11 w 69"/>
                <a:gd name="T19" fmla="*/ 54 h 61"/>
                <a:gd name="T20" fmla="*/ 17 w 69"/>
                <a:gd name="T21" fmla="*/ 53 h 61"/>
                <a:gd name="T22" fmla="*/ 26 w 69"/>
                <a:gd name="T23" fmla="*/ 54 h 61"/>
                <a:gd name="T24" fmla="*/ 29 w 69"/>
                <a:gd name="T25" fmla="*/ 54 h 61"/>
                <a:gd name="T26" fmla="*/ 33 w 69"/>
                <a:gd name="T27" fmla="*/ 53 h 61"/>
                <a:gd name="T28" fmla="*/ 36 w 69"/>
                <a:gd name="T29" fmla="*/ 52 h 61"/>
                <a:gd name="T30" fmla="*/ 37 w 69"/>
                <a:gd name="T31" fmla="*/ 53 h 61"/>
                <a:gd name="T32" fmla="*/ 39 w 69"/>
                <a:gd name="T33" fmla="*/ 54 h 61"/>
                <a:gd name="T34" fmla="*/ 40 w 69"/>
                <a:gd name="T35" fmla="*/ 53 h 61"/>
                <a:gd name="T36" fmla="*/ 40 w 69"/>
                <a:gd name="T37" fmla="*/ 52 h 61"/>
                <a:gd name="T38" fmla="*/ 41 w 69"/>
                <a:gd name="T39" fmla="*/ 53 h 61"/>
                <a:gd name="T40" fmla="*/ 38 w 69"/>
                <a:gd name="T41" fmla="*/ 59 h 61"/>
                <a:gd name="T42" fmla="*/ 38 w 69"/>
                <a:gd name="T43" fmla="*/ 61 h 61"/>
                <a:gd name="T44" fmla="*/ 46 w 69"/>
                <a:gd name="T45" fmla="*/ 57 h 61"/>
                <a:gd name="T46" fmla="*/ 51 w 69"/>
                <a:gd name="T47" fmla="*/ 49 h 61"/>
                <a:gd name="T48" fmla="*/ 52 w 69"/>
                <a:gd name="T49" fmla="*/ 47 h 61"/>
                <a:gd name="T50" fmla="*/ 54 w 69"/>
                <a:gd name="T51" fmla="*/ 52 h 61"/>
                <a:gd name="T52" fmla="*/ 57 w 69"/>
                <a:gd name="T53" fmla="*/ 58 h 61"/>
                <a:gd name="T54" fmla="*/ 59 w 69"/>
                <a:gd name="T55" fmla="*/ 60 h 61"/>
                <a:gd name="T56" fmla="*/ 66 w 69"/>
                <a:gd name="T57" fmla="*/ 55 h 61"/>
                <a:gd name="T58" fmla="*/ 63 w 69"/>
                <a:gd name="T59" fmla="*/ 44 h 61"/>
                <a:gd name="T60" fmla="*/ 61 w 69"/>
                <a:gd name="T61" fmla="*/ 42 h 61"/>
                <a:gd name="T62" fmla="*/ 60 w 69"/>
                <a:gd name="T63" fmla="*/ 43 h 61"/>
                <a:gd name="T64" fmla="*/ 59 w 69"/>
                <a:gd name="T65" fmla="*/ 44 h 61"/>
                <a:gd name="T66" fmla="*/ 58 w 69"/>
                <a:gd name="T67" fmla="*/ 43 h 61"/>
                <a:gd name="T68" fmla="*/ 61 w 69"/>
                <a:gd name="T69" fmla="*/ 38 h 61"/>
                <a:gd name="T70" fmla="*/ 56 w 69"/>
                <a:gd name="T71" fmla="*/ 34 h 61"/>
                <a:gd name="T72" fmla="*/ 54 w 69"/>
                <a:gd name="T73" fmla="*/ 27 h 61"/>
                <a:gd name="T74" fmla="*/ 51 w 69"/>
                <a:gd name="T75" fmla="*/ 25 h 61"/>
                <a:gd name="T76" fmla="*/ 42 w 69"/>
                <a:gd name="T77" fmla="*/ 29 h 61"/>
                <a:gd name="T78" fmla="*/ 40 w 69"/>
                <a:gd name="T79" fmla="*/ 30 h 61"/>
                <a:gd name="T80" fmla="*/ 34 w 69"/>
                <a:gd name="T81" fmla="*/ 25 h 61"/>
                <a:gd name="T82" fmla="*/ 29 w 69"/>
                <a:gd name="T83" fmla="*/ 21 h 61"/>
                <a:gd name="T84" fmla="*/ 25 w 69"/>
                <a:gd name="T85" fmla="*/ 22 h 61"/>
                <a:gd name="T86" fmla="*/ 24 w 69"/>
                <a:gd name="T87" fmla="*/ 23 h 61"/>
                <a:gd name="T88" fmla="*/ 28 w 69"/>
                <a:gd name="T89" fmla="*/ 13 h 61"/>
                <a:gd name="T90" fmla="*/ 33 w 69"/>
                <a:gd name="T91" fmla="*/ 3 h 61"/>
                <a:gd name="T92" fmla="*/ 32 w 69"/>
                <a:gd name="T9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61">
                  <a:moveTo>
                    <a:pt x="32" y="0"/>
                  </a:moveTo>
                  <a:cubicBezTo>
                    <a:pt x="31" y="0"/>
                    <a:pt x="28" y="2"/>
                    <a:pt x="24" y="3"/>
                  </a:cubicBezTo>
                  <a:cubicBezTo>
                    <a:pt x="18" y="4"/>
                    <a:pt x="14" y="24"/>
                    <a:pt x="11" y="29"/>
                  </a:cubicBezTo>
                  <a:cubicBezTo>
                    <a:pt x="7" y="33"/>
                    <a:pt x="8" y="37"/>
                    <a:pt x="6" y="39"/>
                  </a:cubicBezTo>
                  <a:cubicBezTo>
                    <a:pt x="5" y="41"/>
                    <a:pt x="5" y="41"/>
                    <a:pt x="6" y="45"/>
                  </a:cubicBezTo>
                  <a:cubicBezTo>
                    <a:pt x="7" y="47"/>
                    <a:pt x="6" y="48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0" y="49"/>
                    <a:pt x="3" y="52"/>
                    <a:pt x="2" y="56"/>
                  </a:cubicBezTo>
                  <a:cubicBezTo>
                    <a:pt x="2" y="57"/>
                    <a:pt x="3" y="58"/>
                    <a:pt x="4" y="58"/>
                  </a:cubicBezTo>
                  <a:cubicBezTo>
                    <a:pt x="5" y="58"/>
                    <a:pt x="8" y="56"/>
                    <a:pt x="11" y="54"/>
                  </a:cubicBezTo>
                  <a:cubicBezTo>
                    <a:pt x="13" y="53"/>
                    <a:pt x="15" y="53"/>
                    <a:pt x="17" y="53"/>
                  </a:cubicBezTo>
                  <a:cubicBezTo>
                    <a:pt x="19" y="53"/>
                    <a:pt x="22" y="53"/>
                    <a:pt x="26" y="54"/>
                  </a:cubicBezTo>
                  <a:cubicBezTo>
                    <a:pt x="27" y="54"/>
                    <a:pt x="28" y="54"/>
                    <a:pt x="29" y="54"/>
                  </a:cubicBezTo>
                  <a:cubicBezTo>
                    <a:pt x="31" y="54"/>
                    <a:pt x="32" y="54"/>
                    <a:pt x="33" y="53"/>
                  </a:cubicBezTo>
                  <a:cubicBezTo>
                    <a:pt x="34" y="53"/>
                    <a:pt x="35" y="52"/>
                    <a:pt x="36" y="52"/>
                  </a:cubicBezTo>
                  <a:cubicBezTo>
                    <a:pt x="36" y="52"/>
                    <a:pt x="37" y="52"/>
                    <a:pt x="37" y="53"/>
                  </a:cubicBezTo>
                  <a:cubicBezTo>
                    <a:pt x="38" y="53"/>
                    <a:pt x="38" y="54"/>
                    <a:pt x="39" y="54"/>
                  </a:cubicBezTo>
                  <a:cubicBezTo>
                    <a:pt x="39" y="54"/>
                    <a:pt x="40" y="53"/>
                    <a:pt x="40" y="53"/>
                  </a:cubicBezTo>
                  <a:cubicBezTo>
                    <a:pt x="40" y="53"/>
                    <a:pt x="40" y="52"/>
                    <a:pt x="40" y="52"/>
                  </a:cubicBezTo>
                  <a:cubicBezTo>
                    <a:pt x="40" y="52"/>
                    <a:pt x="41" y="52"/>
                    <a:pt x="41" y="53"/>
                  </a:cubicBezTo>
                  <a:cubicBezTo>
                    <a:pt x="42" y="53"/>
                    <a:pt x="40" y="55"/>
                    <a:pt x="38" y="59"/>
                  </a:cubicBezTo>
                  <a:cubicBezTo>
                    <a:pt x="37" y="60"/>
                    <a:pt x="37" y="61"/>
                    <a:pt x="38" y="61"/>
                  </a:cubicBezTo>
                  <a:cubicBezTo>
                    <a:pt x="40" y="61"/>
                    <a:pt x="43" y="59"/>
                    <a:pt x="46" y="57"/>
                  </a:cubicBezTo>
                  <a:cubicBezTo>
                    <a:pt x="51" y="54"/>
                    <a:pt x="49" y="52"/>
                    <a:pt x="51" y="49"/>
                  </a:cubicBezTo>
                  <a:cubicBezTo>
                    <a:pt x="51" y="48"/>
                    <a:pt x="52" y="47"/>
                    <a:pt x="52" y="47"/>
                  </a:cubicBezTo>
                  <a:cubicBezTo>
                    <a:pt x="53" y="47"/>
                    <a:pt x="53" y="50"/>
                    <a:pt x="54" y="52"/>
                  </a:cubicBezTo>
                  <a:cubicBezTo>
                    <a:pt x="54" y="55"/>
                    <a:pt x="54" y="56"/>
                    <a:pt x="57" y="58"/>
                  </a:cubicBezTo>
                  <a:cubicBezTo>
                    <a:pt x="57" y="59"/>
                    <a:pt x="58" y="60"/>
                    <a:pt x="59" y="60"/>
                  </a:cubicBezTo>
                  <a:cubicBezTo>
                    <a:pt x="61" y="60"/>
                    <a:pt x="64" y="57"/>
                    <a:pt x="66" y="55"/>
                  </a:cubicBezTo>
                  <a:cubicBezTo>
                    <a:pt x="69" y="52"/>
                    <a:pt x="66" y="48"/>
                    <a:pt x="63" y="44"/>
                  </a:cubicBezTo>
                  <a:cubicBezTo>
                    <a:pt x="63" y="43"/>
                    <a:pt x="62" y="42"/>
                    <a:pt x="61" y="42"/>
                  </a:cubicBezTo>
                  <a:cubicBezTo>
                    <a:pt x="61" y="42"/>
                    <a:pt x="61" y="43"/>
                    <a:pt x="60" y="43"/>
                  </a:cubicBezTo>
                  <a:cubicBezTo>
                    <a:pt x="60" y="43"/>
                    <a:pt x="59" y="44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7" y="41"/>
                    <a:pt x="61" y="41"/>
                    <a:pt x="61" y="38"/>
                  </a:cubicBezTo>
                  <a:cubicBezTo>
                    <a:pt x="62" y="34"/>
                    <a:pt x="57" y="36"/>
                    <a:pt x="56" y="34"/>
                  </a:cubicBezTo>
                  <a:cubicBezTo>
                    <a:pt x="55" y="33"/>
                    <a:pt x="56" y="31"/>
                    <a:pt x="54" y="27"/>
                  </a:cubicBezTo>
                  <a:cubicBezTo>
                    <a:pt x="53" y="26"/>
                    <a:pt x="52" y="25"/>
                    <a:pt x="51" y="25"/>
                  </a:cubicBezTo>
                  <a:cubicBezTo>
                    <a:pt x="48" y="25"/>
                    <a:pt x="44" y="27"/>
                    <a:pt x="42" y="29"/>
                  </a:cubicBezTo>
                  <a:cubicBezTo>
                    <a:pt x="41" y="30"/>
                    <a:pt x="40" y="30"/>
                    <a:pt x="40" y="30"/>
                  </a:cubicBezTo>
                  <a:cubicBezTo>
                    <a:pt x="38" y="30"/>
                    <a:pt x="36" y="28"/>
                    <a:pt x="34" y="25"/>
                  </a:cubicBezTo>
                  <a:cubicBezTo>
                    <a:pt x="32" y="22"/>
                    <a:pt x="30" y="21"/>
                    <a:pt x="29" y="21"/>
                  </a:cubicBezTo>
                  <a:cubicBezTo>
                    <a:pt x="27" y="21"/>
                    <a:pt x="26" y="22"/>
                    <a:pt x="25" y="22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2" y="23"/>
                    <a:pt x="25" y="17"/>
                    <a:pt x="28" y="13"/>
                  </a:cubicBezTo>
                  <a:cubicBezTo>
                    <a:pt x="32" y="9"/>
                    <a:pt x="33" y="7"/>
                    <a:pt x="33" y="3"/>
                  </a:cubicBezTo>
                  <a:cubicBezTo>
                    <a:pt x="34" y="1"/>
                    <a:pt x="33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8"/>
            <p:cNvSpPr>
              <a:spLocks/>
            </p:cNvSpPr>
            <p:nvPr/>
          </p:nvSpPr>
          <p:spPr bwMode="auto">
            <a:xfrm>
              <a:off x="977" y="1234"/>
              <a:ext cx="83" cy="42"/>
            </a:xfrm>
            <a:custGeom>
              <a:avLst/>
              <a:gdLst>
                <a:gd name="T0" fmla="*/ 25 w 35"/>
                <a:gd name="T1" fmla="*/ 0 h 18"/>
                <a:gd name="T2" fmla="*/ 20 w 35"/>
                <a:gd name="T3" fmla="*/ 2 h 18"/>
                <a:gd name="T4" fmla="*/ 0 w 35"/>
                <a:gd name="T5" fmla="*/ 14 h 18"/>
                <a:gd name="T6" fmla="*/ 5 w 35"/>
                <a:gd name="T7" fmla="*/ 18 h 18"/>
                <a:gd name="T8" fmla="*/ 11 w 35"/>
                <a:gd name="T9" fmla="*/ 15 h 18"/>
                <a:gd name="T10" fmla="*/ 25 w 35"/>
                <a:gd name="T11" fmla="*/ 7 h 18"/>
                <a:gd name="T12" fmla="*/ 31 w 35"/>
                <a:gd name="T13" fmla="*/ 4 h 18"/>
                <a:gd name="T14" fmla="*/ 25 w 35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8">
                  <a:moveTo>
                    <a:pt x="25" y="0"/>
                  </a:moveTo>
                  <a:cubicBezTo>
                    <a:pt x="24" y="0"/>
                    <a:pt x="23" y="1"/>
                    <a:pt x="20" y="2"/>
                  </a:cubicBezTo>
                  <a:cubicBezTo>
                    <a:pt x="13" y="6"/>
                    <a:pt x="1" y="10"/>
                    <a:pt x="0" y="14"/>
                  </a:cubicBezTo>
                  <a:cubicBezTo>
                    <a:pt x="0" y="14"/>
                    <a:pt x="1" y="18"/>
                    <a:pt x="5" y="18"/>
                  </a:cubicBezTo>
                  <a:cubicBezTo>
                    <a:pt x="6" y="18"/>
                    <a:pt x="8" y="17"/>
                    <a:pt x="11" y="15"/>
                  </a:cubicBezTo>
                  <a:cubicBezTo>
                    <a:pt x="20" y="9"/>
                    <a:pt x="21" y="7"/>
                    <a:pt x="25" y="7"/>
                  </a:cubicBezTo>
                  <a:cubicBezTo>
                    <a:pt x="29" y="7"/>
                    <a:pt x="35" y="7"/>
                    <a:pt x="31" y="4"/>
                  </a:cubicBezTo>
                  <a:cubicBezTo>
                    <a:pt x="28" y="2"/>
                    <a:pt x="28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99"/>
            <p:cNvSpPr>
              <a:spLocks/>
            </p:cNvSpPr>
            <p:nvPr/>
          </p:nvSpPr>
          <p:spPr bwMode="auto">
            <a:xfrm>
              <a:off x="1154" y="607"/>
              <a:ext cx="291" cy="160"/>
            </a:xfrm>
            <a:custGeom>
              <a:avLst/>
              <a:gdLst>
                <a:gd name="T0" fmla="*/ 29 w 123"/>
                <a:gd name="T1" fmla="*/ 0 h 68"/>
                <a:gd name="T2" fmla="*/ 25 w 123"/>
                <a:gd name="T3" fmla="*/ 2 h 68"/>
                <a:gd name="T4" fmla="*/ 29 w 123"/>
                <a:gd name="T5" fmla="*/ 4 h 68"/>
                <a:gd name="T6" fmla="*/ 31 w 123"/>
                <a:gd name="T7" fmla="*/ 4 h 68"/>
                <a:gd name="T8" fmla="*/ 32 w 123"/>
                <a:gd name="T9" fmla="*/ 4 h 68"/>
                <a:gd name="T10" fmla="*/ 32 w 123"/>
                <a:gd name="T11" fmla="*/ 5 h 68"/>
                <a:gd name="T12" fmla="*/ 17 w 123"/>
                <a:gd name="T13" fmla="*/ 10 h 68"/>
                <a:gd name="T14" fmla="*/ 16 w 123"/>
                <a:gd name="T15" fmla="*/ 18 h 68"/>
                <a:gd name="T16" fmla="*/ 25 w 123"/>
                <a:gd name="T17" fmla="*/ 19 h 68"/>
                <a:gd name="T18" fmla="*/ 11 w 123"/>
                <a:gd name="T19" fmla="*/ 22 h 68"/>
                <a:gd name="T20" fmla="*/ 9 w 123"/>
                <a:gd name="T21" fmla="*/ 31 h 68"/>
                <a:gd name="T22" fmla="*/ 6 w 123"/>
                <a:gd name="T23" fmla="*/ 37 h 68"/>
                <a:gd name="T24" fmla="*/ 15 w 123"/>
                <a:gd name="T25" fmla="*/ 46 h 68"/>
                <a:gd name="T26" fmla="*/ 17 w 123"/>
                <a:gd name="T27" fmla="*/ 46 h 68"/>
                <a:gd name="T28" fmla="*/ 19 w 123"/>
                <a:gd name="T29" fmla="*/ 46 h 68"/>
                <a:gd name="T30" fmla="*/ 23 w 123"/>
                <a:gd name="T31" fmla="*/ 47 h 68"/>
                <a:gd name="T32" fmla="*/ 28 w 123"/>
                <a:gd name="T33" fmla="*/ 49 h 68"/>
                <a:gd name="T34" fmla="*/ 31 w 123"/>
                <a:gd name="T35" fmla="*/ 48 h 68"/>
                <a:gd name="T36" fmla="*/ 58 w 123"/>
                <a:gd name="T37" fmla="*/ 44 h 68"/>
                <a:gd name="T38" fmla="*/ 58 w 123"/>
                <a:gd name="T39" fmla="*/ 46 h 68"/>
                <a:gd name="T40" fmla="*/ 35 w 123"/>
                <a:gd name="T41" fmla="*/ 53 h 68"/>
                <a:gd name="T42" fmla="*/ 45 w 123"/>
                <a:gd name="T43" fmla="*/ 63 h 68"/>
                <a:gd name="T44" fmla="*/ 59 w 123"/>
                <a:gd name="T45" fmla="*/ 68 h 68"/>
                <a:gd name="T46" fmla="*/ 61 w 123"/>
                <a:gd name="T47" fmla="*/ 68 h 68"/>
                <a:gd name="T48" fmla="*/ 63 w 123"/>
                <a:gd name="T49" fmla="*/ 68 h 68"/>
                <a:gd name="T50" fmla="*/ 84 w 123"/>
                <a:gd name="T51" fmla="*/ 63 h 68"/>
                <a:gd name="T52" fmla="*/ 94 w 123"/>
                <a:gd name="T53" fmla="*/ 48 h 68"/>
                <a:gd name="T54" fmla="*/ 95 w 123"/>
                <a:gd name="T55" fmla="*/ 49 h 68"/>
                <a:gd name="T56" fmla="*/ 98 w 123"/>
                <a:gd name="T57" fmla="*/ 49 h 68"/>
                <a:gd name="T58" fmla="*/ 105 w 123"/>
                <a:gd name="T59" fmla="*/ 44 h 68"/>
                <a:gd name="T60" fmla="*/ 122 w 123"/>
                <a:gd name="T61" fmla="*/ 34 h 68"/>
                <a:gd name="T62" fmla="*/ 107 w 123"/>
                <a:gd name="T63" fmla="*/ 27 h 68"/>
                <a:gd name="T64" fmla="*/ 105 w 123"/>
                <a:gd name="T65" fmla="*/ 27 h 68"/>
                <a:gd name="T66" fmla="*/ 103 w 123"/>
                <a:gd name="T67" fmla="*/ 27 h 68"/>
                <a:gd name="T68" fmla="*/ 101 w 123"/>
                <a:gd name="T69" fmla="*/ 28 h 68"/>
                <a:gd name="T70" fmla="*/ 99 w 123"/>
                <a:gd name="T71" fmla="*/ 25 h 68"/>
                <a:gd name="T72" fmla="*/ 86 w 123"/>
                <a:gd name="T73" fmla="*/ 13 h 68"/>
                <a:gd name="T74" fmla="*/ 85 w 123"/>
                <a:gd name="T75" fmla="*/ 14 h 68"/>
                <a:gd name="T76" fmla="*/ 85 w 123"/>
                <a:gd name="T77" fmla="*/ 20 h 68"/>
                <a:gd name="T78" fmla="*/ 83 w 123"/>
                <a:gd name="T79" fmla="*/ 20 h 68"/>
                <a:gd name="T80" fmla="*/ 76 w 123"/>
                <a:gd name="T81" fmla="*/ 12 h 68"/>
                <a:gd name="T82" fmla="*/ 76 w 123"/>
                <a:gd name="T83" fmla="*/ 12 h 68"/>
                <a:gd name="T84" fmla="*/ 66 w 123"/>
                <a:gd name="T85" fmla="*/ 15 h 68"/>
                <a:gd name="T86" fmla="*/ 63 w 123"/>
                <a:gd name="T87" fmla="*/ 14 h 68"/>
                <a:gd name="T88" fmla="*/ 53 w 123"/>
                <a:gd name="T89" fmla="*/ 7 h 68"/>
                <a:gd name="T90" fmla="*/ 29 w 123"/>
                <a:gd name="T9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" h="68">
                  <a:moveTo>
                    <a:pt x="29" y="0"/>
                  </a:moveTo>
                  <a:cubicBezTo>
                    <a:pt x="26" y="0"/>
                    <a:pt x="24" y="1"/>
                    <a:pt x="25" y="2"/>
                  </a:cubicBezTo>
                  <a:cubicBezTo>
                    <a:pt x="25" y="4"/>
                    <a:pt x="27" y="4"/>
                    <a:pt x="29" y="4"/>
                  </a:cubicBezTo>
                  <a:cubicBezTo>
                    <a:pt x="30" y="4"/>
                    <a:pt x="30" y="4"/>
                    <a:pt x="31" y="4"/>
                  </a:cubicBezTo>
                  <a:cubicBezTo>
                    <a:pt x="31" y="4"/>
                    <a:pt x="32" y="4"/>
                    <a:pt x="32" y="4"/>
                  </a:cubicBezTo>
                  <a:cubicBezTo>
                    <a:pt x="33" y="4"/>
                    <a:pt x="33" y="5"/>
                    <a:pt x="32" y="5"/>
                  </a:cubicBezTo>
                  <a:cubicBezTo>
                    <a:pt x="28" y="8"/>
                    <a:pt x="20" y="6"/>
                    <a:pt x="17" y="10"/>
                  </a:cubicBezTo>
                  <a:cubicBezTo>
                    <a:pt x="13" y="14"/>
                    <a:pt x="10" y="17"/>
                    <a:pt x="16" y="18"/>
                  </a:cubicBezTo>
                  <a:cubicBezTo>
                    <a:pt x="21" y="19"/>
                    <a:pt x="29" y="18"/>
                    <a:pt x="25" y="19"/>
                  </a:cubicBezTo>
                  <a:cubicBezTo>
                    <a:pt x="21" y="21"/>
                    <a:pt x="14" y="18"/>
                    <a:pt x="11" y="22"/>
                  </a:cubicBezTo>
                  <a:cubicBezTo>
                    <a:pt x="9" y="26"/>
                    <a:pt x="6" y="30"/>
                    <a:pt x="9" y="31"/>
                  </a:cubicBezTo>
                  <a:cubicBezTo>
                    <a:pt x="11" y="33"/>
                    <a:pt x="0" y="31"/>
                    <a:pt x="6" y="37"/>
                  </a:cubicBezTo>
                  <a:cubicBezTo>
                    <a:pt x="11" y="42"/>
                    <a:pt x="11" y="46"/>
                    <a:pt x="15" y="46"/>
                  </a:cubicBezTo>
                  <a:cubicBezTo>
                    <a:pt x="16" y="46"/>
                    <a:pt x="16" y="46"/>
                    <a:pt x="17" y="46"/>
                  </a:cubicBezTo>
                  <a:cubicBezTo>
                    <a:pt x="18" y="46"/>
                    <a:pt x="18" y="46"/>
                    <a:pt x="19" y="46"/>
                  </a:cubicBezTo>
                  <a:cubicBezTo>
                    <a:pt x="21" y="46"/>
                    <a:pt x="22" y="46"/>
                    <a:pt x="23" y="47"/>
                  </a:cubicBezTo>
                  <a:cubicBezTo>
                    <a:pt x="25" y="48"/>
                    <a:pt x="26" y="49"/>
                    <a:pt x="28" y="49"/>
                  </a:cubicBezTo>
                  <a:cubicBezTo>
                    <a:pt x="29" y="49"/>
                    <a:pt x="30" y="49"/>
                    <a:pt x="31" y="48"/>
                  </a:cubicBezTo>
                  <a:cubicBezTo>
                    <a:pt x="36" y="46"/>
                    <a:pt x="52" y="44"/>
                    <a:pt x="58" y="44"/>
                  </a:cubicBezTo>
                  <a:cubicBezTo>
                    <a:pt x="61" y="44"/>
                    <a:pt x="62" y="45"/>
                    <a:pt x="58" y="46"/>
                  </a:cubicBezTo>
                  <a:cubicBezTo>
                    <a:pt x="48" y="49"/>
                    <a:pt x="32" y="47"/>
                    <a:pt x="35" y="53"/>
                  </a:cubicBezTo>
                  <a:cubicBezTo>
                    <a:pt x="38" y="59"/>
                    <a:pt x="38" y="60"/>
                    <a:pt x="45" y="63"/>
                  </a:cubicBezTo>
                  <a:cubicBezTo>
                    <a:pt x="52" y="65"/>
                    <a:pt x="55" y="68"/>
                    <a:pt x="59" y="68"/>
                  </a:cubicBezTo>
                  <a:cubicBezTo>
                    <a:pt x="60" y="68"/>
                    <a:pt x="60" y="68"/>
                    <a:pt x="61" y="68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9" y="68"/>
                    <a:pt x="80" y="67"/>
                    <a:pt x="84" y="63"/>
                  </a:cubicBezTo>
                  <a:cubicBezTo>
                    <a:pt x="89" y="57"/>
                    <a:pt x="91" y="48"/>
                    <a:pt x="94" y="48"/>
                  </a:cubicBezTo>
                  <a:cubicBezTo>
                    <a:pt x="95" y="48"/>
                    <a:pt x="95" y="48"/>
                    <a:pt x="95" y="49"/>
                  </a:cubicBezTo>
                  <a:cubicBezTo>
                    <a:pt x="96" y="49"/>
                    <a:pt x="97" y="49"/>
                    <a:pt x="98" y="49"/>
                  </a:cubicBezTo>
                  <a:cubicBezTo>
                    <a:pt x="100" y="49"/>
                    <a:pt x="101" y="48"/>
                    <a:pt x="105" y="44"/>
                  </a:cubicBezTo>
                  <a:cubicBezTo>
                    <a:pt x="110" y="40"/>
                    <a:pt x="123" y="37"/>
                    <a:pt x="122" y="34"/>
                  </a:cubicBezTo>
                  <a:cubicBezTo>
                    <a:pt x="120" y="30"/>
                    <a:pt x="112" y="28"/>
                    <a:pt x="107" y="27"/>
                  </a:cubicBezTo>
                  <a:cubicBezTo>
                    <a:pt x="106" y="27"/>
                    <a:pt x="106" y="27"/>
                    <a:pt x="105" y="27"/>
                  </a:cubicBezTo>
                  <a:cubicBezTo>
                    <a:pt x="104" y="27"/>
                    <a:pt x="103" y="27"/>
                    <a:pt x="103" y="27"/>
                  </a:cubicBezTo>
                  <a:cubicBezTo>
                    <a:pt x="102" y="27"/>
                    <a:pt x="101" y="28"/>
                    <a:pt x="101" y="28"/>
                  </a:cubicBezTo>
                  <a:cubicBezTo>
                    <a:pt x="100" y="28"/>
                    <a:pt x="99" y="27"/>
                    <a:pt x="99" y="25"/>
                  </a:cubicBezTo>
                  <a:cubicBezTo>
                    <a:pt x="98" y="22"/>
                    <a:pt x="90" y="13"/>
                    <a:pt x="86" y="13"/>
                  </a:cubicBezTo>
                  <a:cubicBezTo>
                    <a:pt x="85" y="13"/>
                    <a:pt x="85" y="13"/>
                    <a:pt x="85" y="14"/>
                  </a:cubicBezTo>
                  <a:cubicBezTo>
                    <a:pt x="83" y="18"/>
                    <a:pt x="87" y="20"/>
                    <a:pt x="85" y="20"/>
                  </a:cubicBezTo>
                  <a:cubicBezTo>
                    <a:pt x="85" y="20"/>
                    <a:pt x="84" y="20"/>
                    <a:pt x="83" y="20"/>
                  </a:cubicBezTo>
                  <a:cubicBezTo>
                    <a:pt x="78" y="19"/>
                    <a:pt x="83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0" y="13"/>
                    <a:pt x="69" y="15"/>
                    <a:pt x="66" y="15"/>
                  </a:cubicBezTo>
                  <a:cubicBezTo>
                    <a:pt x="65" y="15"/>
                    <a:pt x="64" y="14"/>
                    <a:pt x="63" y="14"/>
                  </a:cubicBezTo>
                  <a:cubicBezTo>
                    <a:pt x="57" y="12"/>
                    <a:pt x="60" y="12"/>
                    <a:pt x="53" y="7"/>
                  </a:cubicBezTo>
                  <a:cubicBezTo>
                    <a:pt x="48" y="3"/>
                    <a:pt x="36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100"/>
            <p:cNvSpPr>
              <a:spLocks/>
            </p:cNvSpPr>
            <p:nvPr/>
          </p:nvSpPr>
          <p:spPr bwMode="auto">
            <a:xfrm>
              <a:off x="1715" y="247"/>
              <a:ext cx="1402" cy="1084"/>
            </a:xfrm>
            <a:custGeom>
              <a:avLst/>
              <a:gdLst>
                <a:gd name="T0" fmla="*/ 406 w 593"/>
                <a:gd name="T1" fmla="*/ 2 h 458"/>
                <a:gd name="T2" fmla="*/ 308 w 593"/>
                <a:gd name="T3" fmla="*/ 18 h 458"/>
                <a:gd name="T4" fmla="*/ 272 w 593"/>
                <a:gd name="T5" fmla="*/ 27 h 458"/>
                <a:gd name="T6" fmla="*/ 266 w 593"/>
                <a:gd name="T7" fmla="*/ 52 h 458"/>
                <a:gd name="T8" fmla="*/ 209 w 593"/>
                <a:gd name="T9" fmla="*/ 58 h 458"/>
                <a:gd name="T10" fmla="*/ 204 w 593"/>
                <a:gd name="T11" fmla="*/ 73 h 458"/>
                <a:gd name="T12" fmla="*/ 170 w 593"/>
                <a:gd name="T13" fmla="*/ 84 h 458"/>
                <a:gd name="T14" fmla="*/ 118 w 593"/>
                <a:gd name="T15" fmla="*/ 85 h 458"/>
                <a:gd name="T16" fmla="*/ 115 w 593"/>
                <a:gd name="T17" fmla="*/ 89 h 458"/>
                <a:gd name="T18" fmla="*/ 104 w 593"/>
                <a:gd name="T19" fmla="*/ 111 h 458"/>
                <a:gd name="T20" fmla="*/ 84 w 593"/>
                <a:gd name="T21" fmla="*/ 111 h 458"/>
                <a:gd name="T22" fmla="*/ 62 w 593"/>
                <a:gd name="T23" fmla="*/ 141 h 458"/>
                <a:gd name="T24" fmla="*/ 80 w 593"/>
                <a:gd name="T25" fmla="*/ 147 h 458"/>
                <a:gd name="T26" fmla="*/ 32 w 593"/>
                <a:gd name="T27" fmla="*/ 197 h 458"/>
                <a:gd name="T28" fmla="*/ 52 w 593"/>
                <a:gd name="T29" fmla="*/ 197 h 458"/>
                <a:gd name="T30" fmla="*/ 44 w 593"/>
                <a:gd name="T31" fmla="*/ 202 h 458"/>
                <a:gd name="T32" fmla="*/ 56 w 593"/>
                <a:gd name="T33" fmla="*/ 211 h 458"/>
                <a:gd name="T34" fmla="*/ 100 w 593"/>
                <a:gd name="T35" fmla="*/ 215 h 458"/>
                <a:gd name="T36" fmla="*/ 176 w 593"/>
                <a:gd name="T37" fmla="*/ 244 h 458"/>
                <a:gd name="T38" fmla="*/ 207 w 593"/>
                <a:gd name="T39" fmla="*/ 296 h 458"/>
                <a:gd name="T40" fmla="*/ 238 w 593"/>
                <a:gd name="T41" fmla="*/ 302 h 458"/>
                <a:gd name="T42" fmla="*/ 236 w 593"/>
                <a:gd name="T43" fmla="*/ 314 h 458"/>
                <a:gd name="T44" fmla="*/ 248 w 593"/>
                <a:gd name="T45" fmla="*/ 322 h 458"/>
                <a:gd name="T46" fmla="*/ 233 w 593"/>
                <a:gd name="T47" fmla="*/ 375 h 458"/>
                <a:gd name="T48" fmla="*/ 261 w 593"/>
                <a:gd name="T49" fmla="*/ 399 h 458"/>
                <a:gd name="T50" fmla="*/ 305 w 593"/>
                <a:gd name="T51" fmla="*/ 453 h 458"/>
                <a:gd name="T52" fmla="*/ 333 w 593"/>
                <a:gd name="T53" fmla="*/ 458 h 458"/>
                <a:gd name="T54" fmla="*/ 359 w 593"/>
                <a:gd name="T55" fmla="*/ 391 h 458"/>
                <a:gd name="T56" fmla="*/ 386 w 593"/>
                <a:gd name="T57" fmla="*/ 355 h 458"/>
                <a:gd name="T58" fmla="*/ 441 w 593"/>
                <a:gd name="T59" fmla="*/ 313 h 458"/>
                <a:gd name="T60" fmla="*/ 513 w 593"/>
                <a:gd name="T61" fmla="*/ 263 h 458"/>
                <a:gd name="T62" fmla="*/ 473 w 593"/>
                <a:gd name="T63" fmla="*/ 257 h 458"/>
                <a:gd name="T64" fmla="*/ 519 w 593"/>
                <a:gd name="T65" fmla="*/ 258 h 458"/>
                <a:gd name="T66" fmla="*/ 524 w 593"/>
                <a:gd name="T67" fmla="*/ 239 h 458"/>
                <a:gd name="T68" fmla="*/ 483 w 593"/>
                <a:gd name="T69" fmla="*/ 215 h 458"/>
                <a:gd name="T70" fmla="*/ 515 w 593"/>
                <a:gd name="T71" fmla="*/ 208 h 458"/>
                <a:gd name="T72" fmla="*/ 519 w 593"/>
                <a:gd name="T73" fmla="*/ 191 h 458"/>
                <a:gd name="T74" fmla="*/ 532 w 593"/>
                <a:gd name="T75" fmla="*/ 184 h 458"/>
                <a:gd name="T76" fmla="*/ 524 w 593"/>
                <a:gd name="T77" fmla="*/ 163 h 458"/>
                <a:gd name="T78" fmla="*/ 526 w 593"/>
                <a:gd name="T79" fmla="*/ 153 h 458"/>
                <a:gd name="T80" fmla="*/ 543 w 593"/>
                <a:gd name="T81" fmla="*/ 132 h 458"/>
                <a:gd name="T82" fmla="*/ 525 w 593"/>
                <a:gd name="T83" fmla="*/ 120 h 458"/>
                <a:gd name="T84" fmla="*/ 516 w 593"/>
                <a:gd name="T85" fmla="*/ 111 h 458"/>
                <a:gd name="T86" fmla="*/ 520 w 593"/>
                <a:gd name="T87" fmla="*/ 90 h 458"/>
                <a:gd name="T88" fmla="*/ 538 w 593"/>
                <a:gd name="T89" fmla="*/ 62 h 458"/>
                <a:gd name="T90" fmla="*/ 512 w 593"/>
                <a:gd name="T91" fmla="*/ 65 h 458"/>
                <a:gd name="T92" fmla="*/ 547 w 593"/>
                <a:gd name="T93" fmla="*/ 55 h 458"/>
                <a:gd name="T94" fmla="*/ 565 w 593"/>
                <a:gd name="T95" fmla="*/ 14 h 458"/>
                <a:gd name="T96" fmla="*/ 511 w 593"/>
                <a:gd name="T97" fmla="*/ 32 h 458"/>
                <a:gd name="T98" fmla="*/ 470 w 593"/>
                <a:gd name="T99" fmla="*/ 60 h 458"/>
                <a:gd name="T100" fmla="*/ 435 w 593"/>
                <a:gd name="T101" fmla="*/ 45 h 458"/>
                <a:gd name="T102" fmla="*/ 397 w 593"/>
                <a:gd name="T103" fmla="*/ 41 h 458"/>
                <a:gd name="T104" fmla="*/ 485 w 593"/>
                <a:gd name="T105" fmla="*/ 13 h 458"/>
                <a:gd name="T106" fmla="*/ 443 w 593"/>
                <a:gd name="T107" fmla="*/ 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3" h="458">
                  <a:moveTo>
                    <a:pt x="425" y="0"/>
                  </a:moveTo>
                  <a:cubicBezTo>
                    <a:pt x="423" y="0"/>
                    <a:pt x="420" y="0"/>
                    <a:pt x="417" y="1"/>
                  </a:cubicBezTo>
                  <a:cubicBezTo>
                    <a:pt x="414" y="1"/>
                    <a:pt x="410" y="2"/>
                    <a:pt x="406" y="2"/>
                  </a:cubicBezTo>
                  <a:cubicBezTo>
                    <a:pt x="406" y="2"/>
                    <a:pt x="406" y="2"/>
                    <a:pt x="406" y="2"/>
                  </a:cubicBezTo>
                  <a:cubicBezTo>
                    <a:pt x="405" y="2"/>
                    <a:pt x="405" y="2"/>
                    <a:pt x="405" y="2"/>
                  </a:cubicBezTo>
                  <a:cubicBezTo>
                    <a:pt x="391" y="2"/>
                    <a:pt x="344" y="7"/>
                    <a:pt x="333" y="9"/>
                  </a:cubicBezTo>
                  <a:cubicBezTo>
                    <a:pt x="322" y="11"/>
                    <a:pt x="332" y="13"/>
                    <a:pt x="327" y="14"/>
                  </a:cubicBezTo>
                  <a:cubicBezTo>
                    <a:pt x="321" y="16"/>
                    <a:pt x="314" y="15"/>
                    <a:pt x="308" y="18"/>
                  </a:cubicBezTo>
                  <a:cubicBezTo>
                    <a:pt x="302" y="22"/>
                    <a:pt x="311" y="20"/>
                    <a:pt x="315" y="24"/>
                  </a:cubicBezTo>
                  <a:cubicBezTo>
                    <a:pt x="320" y="27"/>
                    <a:pt x="311" y="24"/>
                    <a:pt x="306" y="30"/>
                  </a:cubicBezTo>
                  <a:cubicBezTo>
                    <a:pt x="304" y="32"/>
                    <a:pt x="301" y="32"/>
                    <a:pt x="298" y="32"/>
                  </a:cubicBezTo>
                  <a:cubicBezTo>
                    <a:pt x="290" y="32"/>
                    <a:pt x="280" y="29"/>
                    <a:pt x="272" y="27"/>
                  </a:cubicBezTo>
                  <a:cubicBezTo>
                    <a:pt x="270" y="26"/>
                    <a:pt x="269" y="26"/>
                    <a:pt x="267" y="26"/>
                  </a:cubicBezTo>
                  <a:cubicBezTo>
                    <a:pt x="260" y="26"/>
                    <a:pt x="257" y="32"/>
                    <a:pt x="252" y="35"/>
                  </a:cubicBezTo>
                  <a:cubicBezTo>
                    <a:pt x="245" y="39"/>
                    <a:pt x="255" y="38"/>
                    <a:pt x="250" y="42"/>
                  </a:cubicBezTo>
                  <a:cubicBezTo>
                    <a:pt x="245" y="46"/>
                    <a:pt x="272" y="51"/>
                    <a:pt x="266" y="52"/>
                  </a:cubicBezTo>
                  <a:cubicBezTo>
                    <a:pt x="260" y="53"/>
                    <a:pt x="256" y="59"/>
                    <a:pt x="259" y="61"/>
                  </a:cubicBezTo>
                  <a:cubicBezTo>
                    <a:pt x="261" y="63"/>
                    <a:pt x="265" y="67"/>
                    <a:pt x="261" y="67"/>
                  </a:cubicBezTo>
                  <a:cubicBezTo>
                    <a:pt x="260" y="67"/>
                    <a:pt x="259" y="67"/>
                    <a:pt x="257" y="66"/>
                  </a:cubicBezTo>
                  <a:cubicBezTo>
                    <a:pt x="244" y="61"/>
                    <a:pt x="223" y="58"/>
                    <a:pt x="209" y="58"/>
                  </a:cubicBezTo>
                  <a:cubicBezTo>
                    <a:pt x="204" y="58"/>
                    <a:pt x="200" y="58"/>
                    <a:pt x="198" y="59"/>
                  </a:cubicBezTo>
                  <a:cubicBezTo>
                    <a:pt x="190" y="62"/>
                    <a:pt x="209" y="69"/>
                    <a:pt x="214" y="72"/>
                  </a:cubicBezTo>
                  <a:cubicBezTo>
                    <a:pt x="216" y="74"/>
                    <a:pt x="216" y="74"/>
                    <a:pt x="214" y="74"/>
                  </a:cubicBezTo>
                  <a:cubicBezTo>
                    <a:pt x="212" y="74"/>
                    <a:pt x="208" y="74"/>
                    <a:pt x="204" y="73"/>
                  </a:cubicBezTo>
                  <a:cubicBezTo>
                    <a:pt x="203" y="72"/>
                    <a:pt x="201" y="72"/>
                    <a:pt x="199" y="72"/>
                  </a:cubicBezTo>
                  <a:cubicBezTo>
                    <a:pt x="192" y="72"/>
                    <a:pt x="183" y="75"/>
                    <a:pt x="178" y="77"/>
                  </a:cubicBezTo>
                  <a:cubicBezTo>
                    <a:pt x="172" y="80"/>
                    <a:pt x="176" y="83"/>
                    <a:pt x="171" y="84"/>
                  </a:cubicBezTo>
                  <a:cubicBezTo>
                    <a:pt x="171" y="84"/>
                    <a:pt x="170" y="84"/>
                    <a:pt x="170" y="84"/>
                  </a:cubicBezTo>
                  <a:cubicBezTo>
                    <a:pt x="167" y="84"/>
                    <a:pt x="172" y="81"/>
                    <a:pt x="172" y="76"/>
                  </a:cubicBezTo>
                  <a:cubicBezTo>
                    <a:pt x="173" y="72"/>
                    <a:pt x="168" y="71"/>
                    <a:pt x="162" y="71"/>
                  </a:cubicBezTo>
                  <a:cubicBezTo>
                    <a:pt x="160" y="71"/>
                    <a:pt x="158" y="71"/>
                    <a:pt x="157" y="71"/>
                  </a:cubicBezTo>
                  <a:cubicBezTo>
                    <a:pt x="150" y="72"/>
                    <a:pt x="119" y="82"/>
                    <a:pt x="118" y="85"/>
                  </a:cubicBezTo>
                  <a:cubicBezTo>
                    <a:pt x="117" y="87"/>
                    <a:pt x="120" y="86"/>
                    <a:pt x="120" y="88"/>
                  </a:cubicBezTo>
                  <a:cubicBezTo>
                    <a:pt x="121" y="89"/>
                    <a:pt x="120" y="89"/>
                    <a:pt x="118" y="89"/>
                  </a:cubicBezTo>
                  <a:cubicBezTo>
                    <a:pt x="118" y="89"/>
                    <a:pt x="117" y="89"/>
                    <a:pt x="117" y="89"/>
                  </a:cubicBezTo>
                  <a:cubicBezTo>
                    <a:pt x="116" y="89"/>
                    <a:pt x="116" y="89"/>
                    <a:pt x="115" y="89"/>
                  </a:cubicBezTo>
                  <a:cubicBezTo>
                    <a:pt x="113" y="89"/>
                    <a:pt x="110" y="89"/>
                    <a:pt x="107" y="90"/>
                  </a:cubicBezTo>
                  <a:cubicBezTo>
                    <a:pt x="99" y="93"/>
                    <a:pt x="110" y="95"/>
                    <a:pt x="108" y="97"/>
                  </a:cubicBezTo>
                  <a:cubicBezTo>
                    <a:pt x="106" y="99"/>
                    <a:pt x="103" y="99"/>
                    <a:pt x="107" y="104"/>
                  </a:cubicBezTo>
                  <a:cubicBezTo>
                    <a:pt x="111" y="109"/>
                    <a:pt x="109" y="109"/>
                    <a:pt x="104" y="111"/>
                  </a:cubicBezTo>
                  <a:cubicBezTo>
                    <a:pt x="102" y="112"/>
                    <a:pt x="100" y="112"/>
                    <a:pt x="98" y="112"/>
                  </a:cubicBezTo>
                  <a:cubicBezTo>
                    <a:pt x="96" y="112"/>
                    <a:pt x="93" y="112"/>
                    <a:pt x="91" y="112"/>
                  </a:cubicBezTo>
                  <a:cubicBezTo>
                    <a:pt x="89" y="111"/>
                    <a:pt x="86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79" y="111"/>
                    <a:pt x="76" y="114"/>
                    <a:pt x="73" y="119"/>
                  </a:cubicBezTo>
                  <a:cubicBezTo>
                    <a:pt x="70" y="123"/>
                    <a:pt x="66" y="126"/>
                    <a:pt x="59" y="131"/>
                  </a:cubicBezTo>
                  <a:cubicBezTo>
                    <a:pt x="53" y="135"/>
                    <a:pt x="54" y="137"/>
                    <a:pt x="59" y="140"/>
                  </a:cubicBezTo>
                  <a:cubicBezTo>
                    <a:pt x="59" y="140"/>
                    <a:pt x="61" y="141"/>
                    <a:pt x="62" y="141"/>
                  </a:cubicBezTo>
                  <a:cubicBezTo>
                    <a:pt x="67" y="141"/>
                    <a:pt x="76" y="136"/>
                    <a:pt x="80" y="136"/>
                  </a:cubicBezTo>
                  <a:cubicBezTo>
                    <a:pt x="80" y="135"/>
                    <a:pt x="81" y="135"/>
                    <a:pt x="81" y="135"/>
                  </a:cubicBezTo>
                  <a:cubicBezTo>
                    <a:pt x="85" y="135"/>
                    <a:pt x="85" y="138"/>
                    <a:pt x="81" y="141"/>
                  </a:cubicBezTo>
                  <a:cubicBezTo>
                    <a:pt x="77" y="145"/>
                    <a:pt x="80" y="147"/>
                    <a:pt x="80" y="147"/>
                  </a:cubicBezTo>
                  <a:cubicBezTo>
                    <a:pt x="77" y="159"/>
                    <a:pt x="61" y="160"/>
                    <a:pt x="61" y="160"/>
                  </a:cubicBezTo>
                  <a:cubicBezTo>
                    <a:pt x="39" y="163"/>
                    <a:pt x="37" y="170"/>
                    <a:pt x="19" y="179"/>
                  </a:cubicBezTo>
                  <a:cubicBezTo>
                    <a:pt x="0" y="188"/>
                    <a:pt x="12" y="191"/>
                    <a:pt x="21" y="195"/>
                  </a:cubicBezTo>
                  <a:cubicBezTo>
                    <a:pt x="25" y="197"/>
                    <a:pt x="28" y="197"/>
                    <a:pt x="32" y="197"/>
                  </a:cubicBezTo>
                  <a:cubicBezTo>
                    <a:pt x="34" y="197"/>
                    <a:pt x="35" y="197"/>
                    <a:pt x="37" y="197"/>
                  </a:cubicBezTo>
                  <a:cubicBezTo>
                    <a:pt x="39" y="197"/>
                    <a:pt x="41" y="197"/>
                    <a:pt x="43" y="197"/>
                  </a:cubicBezTo>
                  <a:cubicBezTo>
                    <a:pt x="45" y="197"/>
                    <a:pt x="46" y="197"/>
                    <a:pt x="48" y="197"/>
                  </a:cubicBezTo>
                  <a:cubicBezTo>
                    <a:pt x="50" y="197"/>
                    <a:pt x="51" y="197"/>
                    <a:pt x="52" y="197"/>
                  </a:cubicBezTo>
                  <a:cubicBezTo>
                    <a:pt x="60" y="197"/>
                    <a:pt x="62" y="195"/>
                    <a:pt x="68" y="191"/>
                  </a:cubicBezTo>
                  <a:cubicBezTo>
                    <a:pt x="70" y="190"/>
                    <a:pt x="71" y="190"/>
                    <a:pt x="72" y="190"/>
                  </a:cubicBezTo>
                  <a:cubicBezTo>
                    <a:pt x="74" y="190"/>
                    <a:pt x="73" y="193"/>
                    <a:pt x="72" y="197"/>
                  </a:cubicBezTo>
                  <a:cubicBezTo>
                    <a:pt x="70" y="203"/>
                    <a:pt x="51" y="201"/>
                    <a:pt x="44" y="202"/>
                  </a:cubicBezTo>
                  <a:cubicBezTo>
                    <a:pt x="37" y="203"/>
                    <a:pt x="35" y="203"/>
                    <a:pt x="29" y="209"/>
                  </a:cubicBezTo>
                  <a:cubicBezTo>
                    <a:pt x="26" y="212"/>
                    <a:pt x="30" y="213"/>
                    <a:pt x="36" y="213"/>
                  </a:cubicBezTo>
                  <a:cubicBezTo>
                    <a:pt x="42" y="213"/>
                    <a:pt x="50" y="212"/>
                    <a:pt x="54" y="212"/>
                  </a:cubicBezTo>
                  <a:cubicBezTo>
                    <a:pt x="55" y="211"/>
                    <a:pt x="56" y="211"/>
                    <a:pt x="56" y="211"/>
                  </a:cubicBezTo>
                  <a:cubicBezTo>
                    <a:pt x="61" y="211"/>
                    <a:pt x="53" y="216"/>
                    <a:pt x="49" y="221"/>
                  </a:cubicBezTo>
                  <a:cubicBezTo>
                    <a:pt x="47" y="224"/>
                    <a:pt x="49" y="225"/>
                    <a:pt x="53" y="225"/>
                  </a:cubicBezTo>
                  <a:cubicBezTo>
                    <a:pt x="58" y="225"/>
                    <a:pt x="65" y="223"/>
                    <a:pt x="72" y="223"/>
                  </a:cubicBezTo>
                  <a:cubicBezTo>
                    <a:pt x="83" y="223"/>
                    <a:pt x="79" y="222"/>
                    <a:pt x="100" y="215"/>
                  </a:cubicBezTo>
                  <a:cubicBezTo>
                    <a:pt x="107" y="214"/>
                    <a:pt x="114" y="213"/>
                    <a:pt x="121" y="213"/>
                  </a:cubicBezTo>
                  <a:cubicBezTo>
                    <a:pt x="136" y="213"/>
                    <a:pt x="150" y="217"/>
                    <a:pt x="153" y="221"/>
                  </a:cubicBezTo>
                  <a:cubicBezTo>
                    <a:pt x="158" y="227"/>
                    <a:pt x="157" y="226"/>
                    <a:pt x="167" y="232"/>
                  </a:cubicBezTo>
                  <a:cubicBezTo>
                    <a:pt x="177" y="237"/>
                    <a:pt x="177" y="237"/>
                    <a:pt x="176" y="244"/>
                  </a:cubicBezTo>
                  <a:cubicBezTo>
                    <a:pt x="176" y="251"/>
                    <a:pt x="181" y="244"/>
                    <a:pt x="189" y="253"/>
                  </a:cubicBezTo>
                  <a:cubicBezTo>
                    <a:pt x="196" y="262"/>
                    <a:pt x="203" y="270"/>
                    <a:pt x="197" y="279"/>
                  </a:cubicBezTo>
                  <a:cubicBezTo>
                    <a:pt x="192" y="288"/>
                    <a:pt x="198" y="288"/>
                    <a:pt x="204" y="294"/>
                  </a:cubicBezTo>
                  <a:cubicBezTo>
                    <a:pt x="205" y="296"/>
                    <a:pt x="206" y="296"/>
                    <a:pt x="207" y="296"/>
                  </a:cubicBezTo>
                  <a:cubicBezTo>
                    <a:pt x="211" y="296"/>
                    <a:pt x="213" y="289"/>
                    <a:pt x="218" y="284"/>
                  </a:cubicBezTo>
                  <a:cubicBezTo>
                    <a:pt x="219" y="282"/>
                    <a:pt x="220" y="282"/>
                    <a:pt x="221" y="282"/>
                  </a:cubicBezTo>
                  <a:cubicBezTo>
                    <a:pt x="227" y="282"/>
                    <a:pt x="235" y="293"/>
                    <a:pt x="242" y="297"/>
                  </a:cubicBezTo>
                  <a:cubicBezTo>
                    <a:pt x="249" y="300"/>
                    <a:pt x="245" y="302"/>
                    <a:pt x="238" y="302"/>
                  </a:cubicBezTo>
                  <a:cubicBezTo>
                    <a:pt x="236" y="302"/>
                    <a:pt x="234" y="302"/>
                    <a:pt x="233" y="302"/>
                  </a:cubicBezTo>
                  <a:cubicBezTo>
                    <a:pt x="228" y="302"/>
                    <a:pt x="226" y="301"/>
                    <a:pt x="223" y="301"/>
                  </a:cubicBezTo>
                  <a:cubicBezTo>
                    <a:pt x="221" y="301"/>
                    <a:pt x="218" y="302"/>
                    <a:pt x="213" y="304"/>
                  </a:cubicBezTo>
                  <a:cubicBezTo>
                    <a:pt x="203" y="308"/>
                    <a:pt x="224" y="309"/>
                    <a:pt x="236" y="314"/>
                  </a:cubicBezTo>
                  <a:cubicBezTo>
                    <a:pt x="240" y="315"/>
                    <a:pt x="241" y="315"/>
                    <a:pt x="242" y="315"/>
                  </a:cubicBezTo>
                  <a:cubicBezTo>
                    <a:pt x="244" y="315"/>
                    <a:pt x="241" y="312"/>
                    <a:pt x="249" y="311"/>
                  </a:cubicBezTo>
                  <a:cubicBezTo>
                    <a:pt x="250" y="311"/>
                    <a:pt x="251" y="311"/>
                    <a:pt x="252" y="311"/>
                  </a:cubicBezTo>
                  <a:cubicBezTo>
                    <a:pt x="258" y="311"/>
                    <a:pt x="254" y="315"/>
                    <a:pt x="248" y="322"/>
                  </a:cubicBezTo>
                  <a:cubicBezTo>
                    <a:pt x="242" y="329"/>
                    <a:pt x="247" y="337"/>
                    <a:pt x="242" y="337"/>
                  </a:cubicBezTo>
                  <a:cubicBezTo>
                    <a:pt x="236" y="337"/>
                    <a:pt x="232" y="342"/>
                    <a:pt x="228" y="351"/>
                  </a:cubicBezTo>
                  <a:cubicBezTo>
                    <a:pt x="223" y="359"/>
                    <a:pt x="226" y="364"/>
                    <a:pt x="236" y="367"/>
                  </a:cubicBezTo>
                  <a:cubicBezTo>
                    <a:pt x="245" y="371"/>
                    <a:pt x="239" y="369"/>
                    <a:pt x="233" y="375"/>
                  </a:cubicBezTo>
                  <a:cubicBezTo>
                    <a:pt x="227" y="382"/>
                    <a:pt x="238" y="389"/>
                    <a:pt x="244" y="391"/>
                  </a:cubicBezTo>
                  <a:cubicBezTo>
                    <a:pt x="250" y="393"/>
                    <a:pt x="248" y="397"/>
                    <a:pt x="252" y="406"/>
                  </a:cubicBezTo>
                  <a:cubicBezTo>
                    <a:pt x="253" y="409"/>
                    <a:pt x="254" y="410"/>
                    <a:pt x="254" y="410"/>
                  </a:cubicBezTo>
                  <a:cubicBezTo>
                    <a:pt x="256" y="410"/>
                    <a:pt x="257" y="402"/>
                    <a:pt x="261" y="399"/>
                  </a:cubicBezTo>
                  <a:cubicBezTo>
                    <a:pt x="262" y="399"/>
                    <a:pt x="263" y="399"/>
                    <a:pt x="263" y="399"/>
                  </a:cubicBezTo>
                  <a:cubicBezTo>
                    <a:pt x="265" y="399"/>
                    <a:pt x="262" y="406"/>
                    <a:pt x="259" y="412"/>
                  </a:cubicBezTo>
                  <a:cubicBezTo>
                    <a:pt x="255" y="419"/>
                    <a:pt x="289" y="444"/>
                    <a:pt x="297" y="450"/>
                  </a:cubicBezTo>
                  <a:cubicBezTo>
                    <a:pt x="301" y="453"/>
                    <a:pt x="303" y="453"/>
                    <a:pt x="305" y="453"/>
                  </a:cubicBezTo>
                  <a:cubicBezTo>
                    <a:pt x="309" y="453"/>
                    <a:pt x="312" y="451"/>
                    <a:pt x="316" y="451"/>
                  </a:cubicBezTo>
                  <a:cubicBezTo>
                    <a:pt x="317" y="450"/>
                    <a:pt x="318" y="450"/>
                    <a:pt x="318" y="450"/>
                  </a:cubicBezTo>
                  <a:cubicBezTo>
                    <a:pt x="323" y="450"/>
                    <a:pt x="324" y="453"/>
                    <a:pt x="329" y="457"/>
                  </a:cubicBezTo>
                  <a:cubicBezTo>
                    <a:pt x="331" y="458"/>
                    <a:pt x="332" y="458"/>
                    <a:pt x="333" y="458"/>
                  </a:cubicBezTo>
                  <a:cubicBezTo>
                    <a:pt x="336" y="458"/>
                    <a:pt x="338" y="455"/>
                    <a:pt x="345" y="454"/>
                  </a:cubicBezTo>
                  <a:cubicBezTo>
                    <a:pt x="354" y="452"/>
                    <a:pt x="355" y="430"/>
                    <a:pt x="351" y="421"/>
                  </a:cubicBezTo>
                  <a:cubicBezTo>
                    <a:pt x="348" y="413"/>
                    <a:pt x="351" y="413"/>
                    <a:pt x="357" y="410"/>
                  </a:cubicBezTo>
                  <a:cubicBezTo>
                    <a:pt x="364" y="407"/>
                    <a:pt x="363" y="396"/>
                    <a:pt x="359" y="391"/>
                  </a:cubicBezTo>
                  <a:cubicBezTo>
                    <a:pt x="355" y="386"/>
                    <a:pt x="366" y="384"/>
                    <a:pt x="359" y="381"/>
                  </a:cubicBezTo>
                  <a:cubicBezTo>
                    <a:pt x="352" y="378"/>
                    <a:pt x="363" y="379"/>
                    <a:pt x="367" y="372"/>
                  </a:cubicBezTo>
                  <a:cubicBezTo>
                    <a:pt x="372" y="364"/>
                    <a:pt x="380" y="365"/>
                    <a:pt x="382" y="361"/>
                  </a:cubicBezTo>
                  <a:cubicBezTo>
                    <a:pt x="383" y="358"/>
                    <a:pt x="385" y="355"/>
                    <a:pt x="386" y="355"/>
                  </a:cubicBezTo>
                  <a:cubicBezTo>
                    <a:pt x="387" y="355"/>
                    <a:pt x="387" y="355"/>
                    <a:pt x="388" y="357"/>
                  </a:cubicBezTo>
                  <a:cubicBezTo>
                    <a:pt x="388" y="358"/>
                    <a:pt x="389" y="358"/>
                    <a:pt x="390" y="358"/>
                  </a:cubicBezTo>
                  <a:cubicBezTo>
                    <a:pt x="397" y="358"/>
                    <a:pt x="418" y="343"/>
                    <a:pt x="423" y="334"/>
                  </a:cubicBezTo>
                  <a:cubicBezTo>
                    <a:pt x="429" y="323"/>
                    <a:pt x="430" y="314"/>
                    <a:pt x="441" y="313"/>
                  </a:cubicBezTo>
                  <a:cubicBezTo>
                    <a:pt x="452" y="311"/>
                    <a:pt x="456" y="304"/>
                    <a:pt x="471" y="301"/>
                  </a:cubicBezTo>
                  <a:cubicBezTo>
                    <a:pt x="487" y="297"/>
                    <a:pt x="496" y="286"/>
                    <a:pt x="505" y="283"/>
                  </a:cubicBezTo>
                  <a:cubicBezTo>
                    <a:pt x="514" y="280"/>
                    <a:pt x="517" y="272"/>
                    <a:pt x="521" y="267"/>
                  </a:cubicBezTo>
                  <a:cubicBezTo>
                    <a:pt x="523" y="264"/>
                    <a:pt x="519" y="263"/>
                    <a:pt x="513" y="263"/>
                  </a:cubicBezTo>
                  <a:cubicBezTo>
                    <a:pt x="507" y="263"/>
                    <a:pt x="500" y="263"/>
                    <a:pt x="493" y="264"/>
                  </a:cubicBezTo>
                  <a:cubicBezTo>
                    <a:pt x="481" y="265"/>
                    <a:pt x="479" y="268"/>
                    <a:pt x="469" y="268"/>
                  </a:cubicBezTo>
                  <a:cubicBezTo>
                    <a:pt x="468" y="268"/>
                    <a:pt x="467" y="268"/>
                    <a:pt x="465" y="268"/>
                  </a:cubicBezTo>
                  <a:cubicBezTo>
                    <a:pt x="452" y="266"/>
                    <a:pt x="466" y="261"/>
                    <a:pt x="473" y="257"/>
                  </a:cubicBezTo>
                  <a:cubicBezTo>
                    <a:pt x="480" y="253"/>
                    <a:pt x="485" y="252"/>
                    <a:pt x="491" y="247"/>
                  </a:cubicBezTo>
                  <a:cubicBezTo>
                    <a:pt x="493" y="246"/>
                    <a:pt x="494" y="245"/>
                    <a:pt x="495" y="245"/>
                  </a:cubicBezTo>
                  <a:cubicBezTo>
                    <a:pt x="497" y="245"/>
                    <a:pt x="498" y="248"/>
                    <a:pt x="502" y="252"/>
                  </a:cubicBezTo>
                  <a:cubicBezTo>
                    <a:pt x="507" y="256"/>
                    <a:pt x="512" y="258"/>
                    <a:pt x="519" y="258"/>
                  </a:cubicBezTo>
                  <a:cubicBezTo>
                    <a:pt x="520" y="258"/>
                    <a:pt x="520" y="258"/>
                    <a:pt x="521" y="258"/>
                  </a:cubicBezTo>
                  <a:cubicBezTo>
                    <a:pt x="529" y="258"/>
                    <a:pt x="528" y="253"/>
                    <a:pt x="528" y="243"/>
                  </a:cubicBezTo>
                  <a:cubicBezTo>
                    <a:pt x="527" y="239"/>
                    <a:pt x="526" y="239"/>
                    <a:pt x="525" y="239"/>
                  </a:cubicBezTo>
                  <a:cubicBezTo>
                    <a:pt x="524" y="239"/>
                    <a:pt x="524" y="239"/>
                    <a:pt x="524" y="239"/>
                  </a:cubicBezTo>
                  <a:cubicBezTo>
                    <a:pt x="523" y="239"/>
                    <a:pt x="523" y="239"/>
                    <a:pt x="522" y="239"/>
                  </a:cubicBezTo>
                  <a:cubicBezTo>
                    <a:pt x="521" y="239"/>
                    <a:pt x="520" y="238"/>
                    <a:pt x="519" y="236"/>
                  </a:cubicBezTo>
                  <a:cubicBezTo>
                    <a:pt x="516" y="230"/>
                    <a:pt x="504" y="227"/>
                    <a:pt x="495" y="223"/>
                  </a:cubicBezTo>
                  <a:cubicBezTo>
                    <a:pt x="485" y="220"/>
                    <a:pt x="488" y="218"/>
                    <a:pt x="483" y="215"/>
                  </a:cubicBezTo>
                  <a:cubicBezTo>
                    <a:pt x="479" y="212"/>
                    <a:pt x="489" y="207"/>
                    <a:pt x="493" y="203"/>
                  </a:cubicBezTo>
                  <a:cubicBezTo>
                    <a:pt x="495" y="202"/>
                    <a:pt x="496" y="201"/>
                    <a:pt x="497" y="201"/>
                  </a:cubicBezTo>
                  <a:cubicBezTo>
                    <a:pt x="501" y="201"/>
                    <a:pt x="507" y="205"/>
                    <a:pt x="512" y="207"/>
                  </a:cubicBezTo>
                  <a:cubicBezTo>
                    <a:pt x="513" y="208"/>
                    <a:pt x="514" y="208"/>
                    <a:pt x="515" y="208"/>
                  </a:cubicBezTo>
                  <a:cubicBezTo>
                    <a:pt x="521" y="208"/>
                    <a:pt x="528" y="201"/>
                    <a:pt x="532" y="198"/>
                  </a:cubicBezTo>
                  <a:cubicBezTo>
                    <a:pt x="536" y="194"/>
                    <a:pt x="528" y="191"/>
                    <a:pt x="520" y="191"/>
                  </a:cubicBezTo>
                  <a:cubicBezTo>
                    <a:pt x="520" y="191"/>
                    <a:pt x="520" y="191"/>
                    <a:pt x="519" y="191"/>
                  </a:cubicBezTo>
                  <a:cubicBezTo>
                    <a:pt x="519" y="191"/>
                    <a:pt x="519" y="191"/>
                    <a:pt x="519" y="191"/>
                  </a:cubicBezTo>
                  <a:cubicBezTo>
                    <a:pt x="512" y="191"/>
                    <a:pt x="516" y="188"/>
                    <a:pt x="517" y="183"/>
                  </a:cubicBezTo>
                  <a:cubicBezTo>
                    <a:pt x="518" y="181"/>
                    <a:pt x="519" y="180"/>
                    <a:pt x="521" y="180"/>
                  </a:cubicBezTo>
                  <a:cubicBezTo>
                    <a:pt x="523" y="180"/>
                    <a:pt x="526" y="181"/>
                    <a:pt x="528" y="183"/>
                  </a:cubicBezTo>
                  <a:cubicBezTo>
                    <a:pt x="529" y="184"/>
                    <a:pt x="530" y="184"/>
                    <a:pt x="532" y="184"/>
                  </a:cubicBezTo>
                  <a:cubicBezTo>
                    <a:pt x="534" y="184"/>
                    <a:pt x="536" y="183"/>
                    <a:pt x="541" y="182"/>
                  </a:cubicBezTo>
                  <a:cubicBezTo>
                    <a:pt x="549" y="179"/>
                    <a:pt x="532" y="176"/>
                    <a:pt x="526" y="174"/>
                  </a:cubicBezTo>
                  <a:cubicBezTo>
                    <a:pt x="521" y="173"/>
                    <a:pt x="522" y="169"/>
                    <a:pt x="522" y="165"/>
                  </a:cubicBezTo>
                  <a:cubicBezTo>
                    <a:pt x="522" y="164"/>
                    <a:pt x="523" y="163"/>
                    <a:pt x="524" y="163"/>
                  </a:cubicBezTo>
                  <a:cubicBezTo>
                    <a:pt x="524" y="163"/>
                    <a:pt x="525" y="164"/>
                    <a:pt x="526" y="164"/>
                  </a:cubicBezTo>
                  <a:cubicBezTo>
                    <a:pt x="527" y="164"/>
                    <a:pt x="529" y="164"/>
                    <a:pt x="530" y="164"/>
                  </a:cubicBezTo>
                  <a:cubicBezTo>
                    <a:pt x="532" y="164"/>
                    <a:pt x="534" y="164"/>
                    <a:pt x="536" y="163"/>
                  </a:cubicBezTo>
                  <a:cubicBezTo>
                    <a:pt x="544" y="159"/>
                    <a:pt x="531" y="155"/>
                    <a:pt x="526" y="153"/>
                  </a:cubicBezTo>
                  <a:cubicBezTo>
                    <a:pt x="520" y="152"/>
                    <a:pt x="526" y="152"/>
                    <a:pt x="530" y="149"/>
                  </a:cubicBezTo>
                  <a:cubicBezTo>
                    <a:pt x="534" y="146"/>
                    <a:pt x="521" y="148"/>
                    <a:pt x="513" y="147"/>
                  </a:cubicBezTo>
                  <a:cubicBezTo>
                    <a:pt x="506" y="145"/>
                    <a:pt x="512" y="141"/>
                    <a:pt x="518" y="136"/>
                  </a:cubicBezTo>
                  <a:cubicBezTo>
                    <a:pt x="523" y="131"/>
                    <a:pt x="531" y="133"/>
                    <a:pt x="543" y="132"/>
                  </a:cubicBezTo>
                  <a:cubicBezTo>
                    <a:pt x="554" y="130"/>
                    <a:pt x="543" y="124"/>
                    <a:pt x="537" y="120"/>
                  </a:cubicBezTo>
                  <a:cubicBezTo>
                    <a:pt x="535" y="119"/>
                    <a:pt x="534" y="119"/>
                    <a:pt x="532" y="119"/>
                  </a:cubicBezTo>
                  <a:cubicBezTo>
                    <a:pt x="531" y="119"/>
                    <a:pt x="530" y="119"/>
                    <a:pt x="529" y="119"/>
                  </a:cubicBezTo>
                  <a:cubicBezTo>
                    <a:pt x="528" y="119"/>
                    <a:pt x="526" y="120"/>
                    <a:pt x="525" y="120"/>
                  </a:cubicBezTo>
                  <a:cubicBezTo>
                    <a:pt x="524" y="120"/>
                    <a:pt x="522" y="119"/>
                    <a:pt x="521" y="119"/>
                  </a:cubicBezTo>
                  <a:cubicBezTo>
                    <a:pt x="513" y="117"/>
                    <a:pt x="520" y="117"/>
                    <a:pt x="530" y="116"/>
                  </a:cubicBezTo>
                  <a:cubicBezTo>
                    <a:pt x="539" y="115"/>
                    <a:pt x="527" y="113"/>
                    <a:pt x="520" y="111"/>
                  </a:cubicBezTo>
                  <a:cubicBezTo>
                    <a:pt x="518" y="111"/>
                    <a:pt x="517" y="111"/>
                    <a:pt x="516" y="111"/>
                  </a:cubicBezTo>
                  <a:cubicBezTo>
                    <a:pt x="513" y="111"/>
                    <a:pt x="512" y="113"/>
                    <a:pt x="507" y="115"/>
                  </a:cubicBezTo>
                  <a:cubicBezTo>
                    <a:pt x="507" y="115"/>
                    <a:pt x="506" y="115"/>
                    <a:pt x="506" y="115"/>
                  </a:cubicBezTo>
                  <a:cubicBezTo>
                    <a:pt x="503" y="115"/>
                    <a:pt x="509" y="107"/>
                    <a:pt x="510" y="100"/>
                  </a:cubicBezTo>
                  <a:cubicBezTo>
                    <a:pt x="511" y="92"/>
                    <a:pt x="514" y="93"/>
                    <a:pt x="520" y="90"/>
                  </a:cubicBezTo>
                  <a:cubicBezTo>
                    <a:pt x="526" y="88"/>
                    <a:pt x="521" y="86"/>
                    <a:pt x="527" y="83"/>
                  </a:cubicBezTo>
                  <a:cubicBezTo>
                    <a:pt x="533" y="80"/>
                    <a:pt x="523" y="80"/>
                    <a:pt x="519" y="76"/>
                  </a:cubicBezTo>
                  <a:cubicBezTo>
                    <a:pt x="515" y="73"/>
                    <a:pt x="520" y="72"/>
                    <a:pt x="528" y="71"/>
                  </a:cubicBezTo>
                  <a:cubicBezTo>
                    <a:pt x="535" y="69"/>
                    <a:pt x="536" y="67"/>
                    <a:pt x="538" y="62"/>
                  </a:cubicBezTo>
                  <a:cubicBezTo>
                    <a:pt x="539" y="60"/>
                    <a:pt x="538" y="59"/>
                    <a:pt x="536" y="59"/>
                  </a:cubicBezTo>
                  <a:cubicBezTo>
                    <a:pt x="532" y="59"/>
                    <a:pt x="525" y="62"/>
                    <a:pt x="519" y="64"/>
                  </a:cubicBezTo>
                  <a:cubicBezTo>
                    <a:pt x="514" y="66"/>
                    <a:pt x="513" y="67"/>
                    <a:pt x="512" y="67"/>
                  </a:cubicBezTo>
                  <a:cubicBezTo>
                    <a:pt x="512" y="67"/>
                    <a:pt x="512" y="66"/>
                    <a:pt x="512" y="65"/>
                  </a:cubicBezTo>
                  <a:cubicBezTo>
                    <a:pt x="511" y="61"/>
                    <a:pt x="514" y="59"/>
                    <a:pt x="520" y="59"/>
                  </a:cubicBezTo>
                  <a:cubicBezTo>
                    <a:pt x="520" y="59"/>
                    <a:pt x="521" y="59"/>
                    <a:pt x="522" y="59"/>
                  </a:cubicBezTo>
                  <a:cubicBezTo>
                    <a:pt x="523" y="59"/>
                    <a:pt x="524" y="59"/>
                    <a:pt x="525" y="59"/>
                  </a:cubicBezTo>
                  <a:cubicBezTo>
                    <a:pt x="531" y="59"/>
                    <a:pt x="539" y="58"/>
                    <a:pt x="547" y="55"/>
                  </a:cubicBezTo>
                  <a:cubicBezTo>
                    <a:pt x="556" y="51"/>
                    <a:pt x="534" y="51"/>
                    <a:pt x="530" y="49"/>
                  </a:cubicBezTo>
                  <a:cubicBezTo>
                    <a:pt x="526" y="47"/>
                    <a:pt x="535" y="46"/>
                    <a:pt x="544" y="45"/>
                  </a:cubicBezTo>
                  <a:cubicBezTo>
                    <a:pt x="554" y="43"/>
                    <a:pt x="554" y="38"/>
                    <a:pt x="576" y="26"/>
                  </a:cubicBezTo>
                  <a:cubicBezTo>
                    <a:pt x="593" y="16"/>
                    <a:pt x="580" y="14"/>
                    <a:pt x="565" y="14"/>
                  </a:cubicBezTo>
                  <a:cubicBezTo>
                    <a:pt x="560" y="14"/>
                    <a:pt x="554" y="14"/>
                    <a:pt x="549" y="15"/>
                  </a:cubicBezTo>
                  <a:cubicBezTo>
                    <a:pt x="530" y="16"/>
                    <a:pt x="529" y="26"/>
                    <a:pt x="522" y="30"/>
                  </a:cubicBezTo>
                  <a:cubicBezTo>
                    <a:pt x="520" y="32"/>
                    <a:pt x="518" y="32"/>
                    <a:pt x="516" y="32"/>
                  </a:cubicBezTo>
                  <a:cubicBezTo>
                    <a:pt x="514" y="32"/>
                    <a:pt x="513" y="32"/>
                    <a:pt x="511" y="32"/>
                  </a:cubicBezTo>
                  <a:cubicBezTo>
                    <a:pt x="509" y="31"/>
                    <a:pt x="507" y="31"/>
                    <a:pt x="505" y="31"/>
                  </a:cubicBezTo>
                  <a:cubicBezTo>
                    <a:pt x="505" y="31"/>
                    <a:pt x="504" y="31"/>
                    <a:pt x="504" y="31"/>
                  </a:cubicBezTo>
                  <a:cubicBezTo>
                    <a:pt x="496" y="32"/>
                    <a:pt x="479" y="53"/>
                    <a:pt x="472" y="59"/>
                  </a:cubicBezTo>
                  <a:cubicBezTo>
                    <a:pt x="471" y="60"/>
                    <a:pt x="471" y="60"/>
                    <a:pt x="470" y="60"/>
                  </a:cubicBezTo>
                  <a:cubicBezTo>
                    <a:pt x="469" y="60"/>
                    <a:pt x="477" y="47"/>
                    <a:pt x="484" y="36"/>
                  </a:cubicBezTo>
                  <a:cubicBezTo>
                    <a:pt x="488" y="28"/>
                    <a:pt x="484" y="25"/>
                    <a:pt x="478" y="25"/>
                  </a:cubicBezTo>
                  <a:cubicBezTo>
                    <a:pt x="473" y="25"/>
                    <a:pt x="467" y="27"/>
                    <a:pt x="463" y="28"/>
                  </a:cubicBezTo>
                  <a:cubicBezTo>
                    <a:pt x="453" y="33"/>
                    <a:pt x="445" y="43"/>
                    <a:pt x="435" y="45"/>
                  </a:cubicBezTo>
                  <a:cubicBezTo>
                    <a:pt x="434" y="45"/>
                    <a:pt x="433" y="45"/>
                    <a:pt x="433" y="45"/>
                  </a:cubicBezTo>
                  <a:cubicBezTo>
                    <a:pt x="429" y="45"/>
                    <a:pt x="447" y="37"/>
                    <a:pt x="449" y="33"/>
                  </a:cubicBezTo>
                  <a:cubicBezTo>
                    <a:pt x="449" y="32"/>
                    <a:pt x="447" y="31"/>
                    <a:pt x="445" y="31"/>
                  </a:cubicBezTo>
                  <a:cubicBezTo>
                    <a:pt x="435" y="31"/>
                    <a:pt x="406" y="39"/>
                    <a:pt x="397" y="41"/>
                  </a:cubicBezTo>
                  <a:cubicBezTo>
                    <a:pt x="387" y="43"/>
                    <a:pt x="381" y="47"/>
                    <a:pt x="377" y="47"/>
                  </a:cubicBezTo>
                  <a:cubicBezTo>
                    <a:pt x="376" y="47"/>
                    <a:pt x="375" y="47"/>
                    <a:pt x="375" y="46"/>
                  </a:cubicBezTo>
                  <a:cubicBezTo>
                    <a:pt x="371" y="44"/>
                    <a:pt x="428" y="29"/>
                    <a:pt x="440" y="27"/>
                  </a:cubicBezTo>
                  <a:cubicBezTo>
                    <a:pt x="453" y="26"/>
                    <a:pt x="473" y="18"/>
                    <a:pt x="485" y="13"/>
                  </a:cubicBezTo>
                  <a:cubicBezTo>
                    <a:pt x="498" y="7"/>
                    <a:pt x="459" y="8"/>
                    <a:pt x="452" y="7"/>
                  </a:cubicBezTo>
                  <a:cubicBezTo>
                    <a:pt x="451" y="7"/>
                    <a:pt x="450" y="7"/>
                    <a:pt x="449" y="7"/>
                  </a:cubicBezTo>
                  <a:cubicBezTo>
                    <a:pt x="448" y="7"/>
                    <a:pt x="447" y="7"/>
                    <a:pt x="446" y="7"/>
                  </a:cubicBezTo>
                  <a:cubicBezTo>
                    <a:pt x="445" y="7"/>
                    <a:pt x="444" y="7"/>
                    <a:pt x="443" y="7"/>
                  </a:cubicBezTo>
                  <a:cubicBezTo>
                    <a:pt x="440" y="7"/>
                    <a:pt x="437" y="6"/>
                    <a:pt x="434" y="3"/>
                  </a:cubicBezTo>
                  <a:cubicBezTo>
                    <a:pt x="431" y="1"/>
                    <a:pt x="429" y="0"/>
                    <a:pt x="4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101"/>
            <p:cNvSpPr>
              <a:spLocks/>
            </p:cNvSpPr>
            <p:nvPr/>
          </p:nvSpPr>
          <p:spPr bwMode="auto">
            <a:xfrm>
              <a:off x="2206" y="983"/>
              <a:ext cx="74" cy="42"/>
            </a:xfrm>
            <a:custGeom>
              <a:avLst/>
              <a:gdLst>
                <a:gd name="T0" fmla="*/ 6 w 31"/>
                <a:gd name="T1" fmla="*/ 0 h 18"/>
                <a:gd name="T2" fmla="*/ 0 w 31"/>
                <a:gd name="T3" fmla="*/ 9 h 18"/>
                <a:gd name="T4" fmla="*/ 2 w 31"/>
                <a:gd name="T5" fmla="*/ 15 h 18"/>
                <a:gd name="T6" fmla="*/ 10 w 31"/>
                <a:gd name="T7" fmla="*/ 18 h 18"/>
                <a:gd name="T8" fmla="*/ 22 w 31"/>
                <a:gd name="T9" fmla="*/ 16 h 18"/>
                <a:gd name="T10" fmla="*/ 29 w 31"/>
                <a:gd name="T11" fmla="*/ 7 h 18"/>
                <a:gd name="T12" fmla="*/ 9 w 31"/>
                <a:gd name="T13" fmla="*/ 0 h 18"/>
                <a:gd name="T14" fmla="*/ 6 w 31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8">
                  <a:moveTo>
                    <a:pt x="6" y="0"/>
                  </a:moveTo>
                  <a:cubicBezTo>
                    <a:pt x="0" y="0"/>
                    <a:pt x="0" y="9"/>
                    <a:pt x="0" y="9"/>
                  </a:cubicBezTo>
                  <a:cubicBezTo>
                    <a:pt x="0" y="11"/>
                    <a:pt x="0" y="12"/>
                    <a:pt x="2" y="15"/>
                  </a:cubicBezTo>
                  <a:cubicBezTo>
                    <a:pt x="4" y="17"/>
                    <a:pt x="6" y="18"/>
                    <a:pt x="10" y="18"/>
                  </a:cubicBezTo>
                  <a:cubicBezTo>
                    <a:pt x="13" y="18"/>
                    <a:pt x="17" y="17"/>
                    <a:pt x="22" y="16"/>
                  </a:cubicBezTo>
                  <a:cubicBezTo>
                    <a:pt x="31" y="13"/>
                    <a:pt x="27" y="12"/>
                    <a:pt x="29" y="7"/>
                  </a:cubicBezTo>
                  <a:cubicBezTo>
                    <a:pt x="30" y="2"/>
                    <a:pt x="18" y="3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0" name="Freeform 102"/>
            <p:cNvSpPr>
              <a:spLocks/>
            </p:cNvSpPr>
            <p:nvPr/>
          </p:nvSpPr>
          <p:spPr bwMode="auto">
            <a:xfrm>
              <a:off x="2939" y="992"/>
              <a:ext cx="260" cy="126"/>
            </a:xfrm>
            <a:custGeom>
              <a:avLst/>
              <a:gdLst>
                <a:gd name="T0" fmla="*/ 74 w 110"/>
                <a:gd name="T1" fmla="*/ 0 h 53"/>
                <a:gd name="T2" fmla="*/ 65 w 110"/>
                <a:gd name="T3" fmla="*/ 8 h 53"/>
                <a:gd name="T4" fmla="*/ 62 w 110"/>
                <a:gd name="T5" fmla="*/ 11 h 53"/>
                <a:gd name="T6" fmla="*/ 54 w 110"/>
                <a:gd name="T7" fmla="*/ 10 h 53"/>
                <a:gd name="T8" fmla="*/ 44 w 110"/>
                <a:gd name="T9" fmla="*/ 13 h 53"/>
                <a:gd name="T10" fmla="*/ 43 w 110"/>
                <a:gd name="T11" fmla="*/ 13 h 53"/>
                <a:gd name="T12" fmla="*/ 40 w 110"/>
                <a:gd name="T13" fmla="*/ 13 h 53"/>
                <a:gd name="T14" fmla="*/ 37 w 110"/>
                <a:gd name="T15" fmla="*/ 18 h 53"/>
                <a:gd name="T16" fmla="*/ 35 w 110"/>
                <a:gd name="T17" fmla="*/ 23 h 53"/>
                <a:gd name="T18" fmla="*/ 30 w 110"/>
                <a:gd name="T19" fmla="*/ 22 h 53"/>
                <a:gd name="T20" fmla="*/ 19 w 110"/>
                <a:gd name="T21" fmla="*/ 11 h 53"/>
                <a:gd name="T22" fmla="*/ 17 w 110"/>
                <a:gd name="T23" fmla="*/ 11 h 53"/>
                <a:gd name="T24" fmla="*/ 0 w 110"/>
                <a:gd name="T25" fmla="*/ 28 h 53"/>
                <a:gd name="T26" fmla="*/ 2 w 110"/>
                <a:gd name="T27" fmla="*/ 31 h 53"/>
                <a:gd name="T28" fmla="*/ 7 w 110"/>
                <a:gd name="T29" fmla="*/ 29 h 53"/>
                <a:gd name="T30" fmla="*/ 17 w 110"/>
                <a:gd name="T31" fmla="*/ 25 h 53"/>
                <a:gd name="T32" fmla="*/ 18 w 110"/>
                <a:gd name="T33" fmla="*/ 25 h 53"/>
                <a:gd name="T34" fmla="*/ 16 w 110"/>
                <a:gd name="T35" fmla="*/ 32 h 53"/>
                <a:gd name="T36" fmla="*/ 8 w 110"/>
                <a:gd name="T37" fmla="*/ 38 h 53"/>
                <a:gd name="T38" fmla="*/ 24 w 110"/>
                <a:gd name="T39" fmla="*/ 44 h 53"/>
                <a:gd name="T40" fmla="*/ 27 w 110"/>
                <a:gd name="T41" fmla="*/ 51 h 53"/>
                <a:gd name="T42" fmla="*/ 35 w 110"/>
                <a:gd name="T43" fmla="*/ 53 h 53"/>
                <a:gd name="T44" fmla="*/ 40 w 110"/>
                <a:gd name="T45" fmla="*/ 53 h 53"/>
                <a:gd name="T46" fmla="*/ 46 w 110"/>
                <a:gd name="T47" fmla="*/ 52 h 53"/>
                <a:gd name="T48" fmla="*/ 54 w 110"/>
                <a:gd name="T49" fmla="*/ 53 h 53"/>
                <a:gd name="T50" fmla="*/ 57 w 110"/>
                <a:gd name="T51" fmla="*/ 53 h 53"/>
                <a:gd name="T52" fmla="*/ 85 w 110"/>
                <a:gd name="T53" fmla="*/ 40 h 53"/>
                <a:gd name="T54" fmla="*/ 105 w 110"/>
                <a:gd name="T55" fmla="*/ 22 h 53"/>
                <a:gd name="T56" fmla="*/ 97 w 110"/>
                <a:gd name="T57" fmla="*/ 10 h 53"/>
                <a:gd name="T58" fmla="*/ 87 w 110"/>
                <a:gd name="T59" fmla="*/ 2 h 53"/>
                <a:gd name="T60" fmla="*/ 74 w 110"/>
                <a:gd name="T61" fmla="*/ 0 h 53"/>
                <a:gd name="T62" fmla="*/ 74 w 110"/>
                <a:gd name="T6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53">
                  <a:moveTo>
                    <a:pt x="74" y="0"/>
                  </a:moveTo>
                  <a:cubicBezTo>
                    <a:pt x="66" y="0"/>
                    <a:pt x="69" y="3"/>
                    <a:pt x="65" y="8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0" y="11"/>
                    <a:pt x="59" y="10"/>
                    <a:pt x="54" y="10"/>
                  </a:cubicBezTo>
                  <a:cubicBezTo>
                    <a:pt x="45" y="10"/>
                    <a:pt x="48" y="13"/>
                    <a:pt x="44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38" y="13"/>
                    <a:pt x="37" y="14"/>
                    <a:pt x="37" y="18"/>
                  </a:cubicBezTo>
                  <a:cubicBezTo>
                    <a:pt x="37" y="22"/>
                    <a:pt x="36" y="23"/>
                    <a:pt x="35" y="23"/>
                  </a:cubicBezTo>
                  <a:cubicBezTo>
                    <a:pt x="34" y="23"/>
                    <a:pt x="33" y="22"/>
                    <a:pt x="30" y="22"/>
                  </a:cubicBezTo>
                  <a:cubicBezTo>
                    <a:pt x="24" y="22"/>
                    <a:pt x="26" y="15"/>
                    <a:pt x="19" y="11"/>
                  </a:cubicBezTo>
                  <a:cubicBezTo>
                    <a:pt x="18" y="11"/>
                    <a:pt x="18" y="11"/>
                    <a:pt x="17" y="11"/>
                  </a:cubicBezTo>
                  <a:cubicBezTo>
                    <a:pt x="10" y="11"/>
                    <a:pt x="1" y="23"/>
                    <a:pt x="0" y="28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4" y="31"/>
                    <a:pt x="6" y="30"/>
                    <a:pt x="7" y="29"/>
                  </a:cubicBezTo>
                  <a:cubicBezTo>
                    <a:pt x="11" y="27"/>
                    <a:pt x="14" y="26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25"/>
                    <a:pt x="19" y="31"/>
                    <a:pt x="16" y="32"/>
                  </a:cubicBezTo>
                  <a:cubicBezTo>
                    <a:pt x="10" y="34"/>
                    <a:pt x="12" y="34"/>
                    <a:pt x="8" y="38"/>
                  </a:cubicBezTo>
                  <a:cubicBezTo>
                    <a:pt x="4" y="43"/>
                    <a:pt x="19" y="39"/>
                    <a:pt x="24" y="44"/>
                  </a:cubicBezTo>
                  <a:cubicBezTo>
                    <a:pt x="28" y="50"/>
                    <a:pt x="20" y="49"/>
                    <a:pt x="27" y="51"/>
                  </a:cubicBezTo>
                  <a:cubicBezTo>
                    <a:pt x="29" y="52"/>
                    <a:pt x="32" y="53"/>
                    <a:pt x="35" y="53"/>
                  </a:cubicBezTo>
                  <a:cubicBezTo>
                    <a:pt x="36" y="53"/>
                    <a:pt x="38" y="53"/>
                    <a:pt x="40" y="53"/>
                  </a:cubicBezTo>
                  <a:cubicBezTo>
                    <a:pt x="42" y="53"/>
                    <a:pt x="43" y="52"/>
                    <a:pt x="46" y="52"/>
                  </a:cubicBezTo>
                  <a:cubicBezTo>
                    <a:pt x="48" y="52"/>
                    <a:pt x="51" y="53"/>
                    <a:pt x="54" y="53"/>
                  </a:cubicBezTo>
                  <a:cubicBezTo>
                    <a:pt x="55" y="53"/>
                    <a:pt x="56" y="53"/>
                    <a:pt x="57" y="53"/>
                  </a:cubicBezTo>
                  <a:cubicBezTo>
                    <a:pt x="68" y="53"/>
                    <a:pt x="75" y="45"/>
                    <a:pt x="85" y="40"/>
                  </a:cubicBezTo>
                  <a:cubicBezTo>
                    <a:pt x="96" y="35"/>
                    <a:pt x="100" y="29"/>
                    <a:pt x="105" y="22"/>
                  </a:cubicBezTo>
                  <a:cubicBezTo>
                    <a:pt x="110" y="15"/>
                    <a:pt x="104" y="13"/>
                    <a:pt x="97" y="10"/>
                  </a:cubicBezTo>
                  <a:cubicBezTo>
                    <a:pt x="91" y="6"/>
                    <a:pt x="93" y="5"/>
                    <a:pt x="87" y="2"/>
                  </a:cubicBezTo>
                  <a:cubicBezTo>
                    <a:pt x="80" y="0"/>
                    <a:pt x="82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103"/>
            <p:cNvSpPr>
              <a:spLocks/>
            </p:cNvSpPr>
            <p:nvPr/>
          </p:nvSpPr>
          <p:spPr bwMode="auto">
            <a:xfrm>
              <a:off x="4398" y="1764"/>
              <a:ext cx="40" cy="30"/>
            </a:xfrm>
            <a:custGeom>
              <a:avLst/>
              <a:gdLst>
                <a:gd name="T0" fmla="*/ 15 w 17"/>
                <a:gd name="T1" fmla="*/ 0 h 13"/>
                <a:gd name="T2" fmla="*/ 12 w 17"/>
                <a:gd name="T3" fmla="*/ 1 h 13"/>
                <a:gd name="T4" fmla="*/ 1 w 17"/>
                <a:gd name="T5" fmla="*/ 8 h 13"/>
                <a:gd name="T6" fmla="*/ 3 w 17"/>
                <a:gd name="T7" fmla="*/ 13 h 13"/>
                <a:gd name="T8" fmla="*/ 7 w 17"/>
                <a:gd name="T9" fmla="*/ 12 h 13"/>
                <a:gd name="T10" fmla="*/ 16 w 17"/>
                <a:gd name="T11" fmla="*/ 5 h 13"/>
                <a:gd name="T12" fmla="*/ 15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15" y="0"/>
                  </a:moveTo>
                  <a:cubicBezTo>
                    <a:pt x="15" y="0"/>
                    <a:pt x="14" y="0"/>
                    <a:pt x="12" y="1"/>
                  </a:cubicBezTo>
                  <a:cubicBezTo>
                    <a:pt x="7" y="4"/>
                    <a:pt x="0" y="4"/>
                    <a:pt x="1" y="8"/>
                  </a:cubicBezTo>
                  <a:cubicBezTo>
                    <a:pt x="1" y="11"/>
                    <a:pt x="0" y="13"/>
                    <a:pt x="3" y="13"/>
                  </a:cubicBezTo>
                  <a:cubicBezTo>
                    <a:pt x="4" y="13"/>
                    <a:pt x="5" y="13"/>
                    <a:pt x="7" y="12"/>
                  </a:cubicBezTo>
                  <a:cubicBezTo>
                    <a:pt x="12" y="12"/>
                    <a:pt x="16" y="8"/>
                    <a:pt x="16" y="5"/>
                  </a:cubicBezTo>
                  <a:cubicBezTo>
                    <a:pt x="16" y="2"/>
                    <a:pt x="17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104"/>
            <p:cNvSpPr>
              <a:spLocks/>
            </p:cNvSpPr>
            <p:nvPr/>
          </p:nvSpPr>
          <p:spPr bwMode="auto">
            <a:xfrm>
              <a:off x="4190" y="1799"/>
              <a:ext cx="76" cy="14"/>
            </a:xfrm>
            <a:custGeom>
              <a:avLst/>
              <a:gdLst>
                <a:gd name="T0" fmla="*/ 29 w 32"/>
                <a:gd name="T1" fmla="*/ 0 h 6"/>
                <a:gd name="T2" fmla="*/ 24 w 32"/>
                <a:gd name="T3" fmla="*/ 0 h 6"/>
                <a:gd name="T4" fmla="*/ 13 w 32"/>
                <a:gd name="T5" fmla="*/ 2 h 6"/>
                <a:gd name="T6" fmla="*/ 9 w 32"/>
                <a:gd name="T7" fmla="*/ 1 h 6"/>
                <a:gd name="T8" fmla="*/ 5 w 32"/>
                <a:gd name="T9" fmla="*/ 1 h 6"/>
                <a:gd name="T10" fmla="*/ 2 w 32"/>
                <a:gd name="T11" fmla="*/ 3 h 6"/>
                <a:gd name="T12" fmla="*/ 10 w 32"/>
                <a:gd name="T13" fmla="*/ 6 h 6"/>
                <a:gd name="T14" fmla="*/ 13 w 32"/>
                <a:gd name="T15" fmla="*/ 6 h 6"/>
                <a:gd name="T16" fmla="*/ 30 w 32"/>
                <a:gd name="T17" fmla="*/ 2 h 6"/>
                <a:gd name="T18" fmla="*/ 29 w 3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6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21" y="1"/>
                    <a:pt x="17" y="2"/>
                    <a:pt x="13" y="2"/>
                  </a:cubicBezTo>
                  <a:cubicBezTo>
                    <a:pt x="12" y="2"/>
                    <a:pt x="10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3"/>
                  </a:cubicBezTo>
                  <a:cubicBezTo>
                    <a:pt x="0" y="5"/>
                    <a:pt x="10" y="6"/>
                    <a:pt x="10" y="6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21" y="6"/>
                    <a:pt x="27" y="4"/>
                    <a:pt x="30" y="2"/>
                  </a:cubicBezTo>
                  <a:cubicBezTo>
                    <a:pt x="32" y="0"/>
                    <a:pt x="31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105"/>
            <p:cNvSpPr>
              <a:spLocks/>
            </p:cNvSpPr>
            <p:nvPr/>
          </p:nvSpPr>
          <p:spPr bwMode="auto">
            <a:xfrm>
              <a:off x="3807" y="1655"/>
              <a:ext cx="52" cy="113"/>
            </a:xfrm>
            <a:custGeom>
              <a:avLst/>
              <a:gdLst>
                <a:gd name="T0" fmla="*/ 14 w 22"/>
                <a:gd name="T1" fmla="*/ 0 h 48"/>
                <a:gd name="T2" fmla="*/ 9 w 22"/>
                <a:gd name="T3" fmla="*/ 3 h 48"/>
                <a:gd name="T4" fmla="*/ 6 w 22"/>
                <a:gd name="T5" fmla="*/ 14 h 48"/>
                <a:gd name="T6" fmla="*/ 11 w 22"/>
                <a:gd name="T7" fmla="*/ 23 h 48"/>
                <a:gd name="T8" fmla="*/ 5 w 22"/>
                <a:gd name="T9" fmla="*/ 30 h 48"/>
                <a:gd name="T10" fmla="*/ 8 w 22"/>
                <a:gd name="T11" fmla="*/ 41 h 48"/>
                <a:gd name="T12" fmla="*/ 15 w 22"/>
                <a:gd name="T13" fmla="*/ 48 h 48"/>
                <a:gd name="T14" fmla="*/ 21 w 22"/>
                <a:gd name="T15" fmla="*/ 41 h 48"/>
                <a:gd name="T16" fmla="*/ 21 w 22"/>
                <a:gd name="T17" fmla="*/ 29 h 48"/>
                <a:gd name="T18" fmla="*/ 14 w 22"/>
                <a:gd name="T19" fmla="*/ 18 h 48"/>
                <a:gd name="T20" fmla="*/ 16 w 22"/>
                <a:gd name="T21" fmla="*/ 6 h 48"/>
                <a:gd name="T22" fmla="*/ 14 w 22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48">
                  <a:moveTo>
                    <a:pt x="14" y="0"/>
                  </a:moveTo>
                  <a:cubicBezTo>
                    <a:pt x="13" y="0"/>
                    <a:pt x="11" y="1"/>
                    <a:pt x="9" y="3"/>
                  </a:cubicBezTo>
                  <a:cubicBezTo>
                    <a:pt x="4" y="8"/>
                    <a:pt x="6" y="8"/>
                    <a:pt x="6" y="14"/>
                  </a:cubicBezTo>
                  <a:cubicBezTo>
                    <a:pt x="5" y="20"/>
                    <a:pt x="10" y="19"/>
                    <a:pt x="11" y="23"/>
                  </a:cubicBezTo>
                  <a:cubicBezTo>
                    <a:pt x="12" y="27"/>
                    <a:pt x="10" y="26"/>
                    <a:pt x="5" y="30"/>
                  </a:cubicBezTo>
                  <a:cubicBezTo>
                    <a:pt x="0" y="34"/>
                    <a:pt x="7" y="35"/>
                    <a:pt x="8" y="41"/>
                  </a:cubicBezTo>
                  <a:cubicBezTo>
                    <a:pt x="9" y="47"/>
                    <a:pt x="15" y="48"/>
                    <a:pt x="15" y="48"/>
                  </a:cubicBezTo>
                  <a:cubicBezTo>
                    <a:pt x="20" y="47"/>
                    <a:pt x="19" y="44"/>
                    <a:pt x="21" y="41"/>
                  </a:cubicBezTo>
                  <a:cubicBezTo>
                    <a:pt x="22" y="38"/>
                    <a:pt x="22" y="34"/>
                    <a:pt x="21" y="29"/>
                  </a:cubicBezTo>
                  <a:cubicBezTo>
                    <a:pt x="20" y="24"/>
                    <a:pt x="17" y="24"/>
                    <a:pt x="14" y="18"/>
                  </a:cubicBezTo>
                  <a:cubicBezTo>
                    <a:pt x="11" y="13"/>
                    <a:pt x="15" y="14"/>
                    <a:pt x="16" y="6"/>
                  </a:cubicBezTo>
                  <a:cubicBezTo>
                    <a:pt x="16" y="2"/>
                    <a:pt x="16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Freeform 106"/>
            <p:cNvSpPr>
              <a:spLocks/>
            </p:cNvSpPr>
            <p:nvPr/>
          </p:nvSpPr>
          <p:spPr bwMode="auto">
            <a:xfrm>
              <a:off x="3325" y="1347"/>
              <a:ext cx="113" cy="133"/>
            </a:xfrm>
            <a:custGeom>
              <a:avLst/>
              <a:gdLst>
                <a:gd name="T0" fmla="*/ 38 w 48"/>
                <a:gd name="T1" fmla="*/ 0 h 56"/>
                <a:gd name="T2" fmla="*/ 35 w 48"/>
                <a:gd name="T3" fmla="*/ 1 h 56"/>
                <a:gd name="T4" fmla="*/ 31 w 48"/>
                <a:gd name="T5" fmla="*/ 3 h 56"/>
                <a:gd name="T6" fmla="*/ 29 w 48"/>
                <a:gd name="T7" fmla="*/ 3 h 56"/>
                <a:gd name="T8" fmla="*/ 28 w 48"/>
                <a:gd name="T9" fmla="*/ 2 h 56"/>
                <a:gd name="T10" fmla="*/ 22 w 48"/>
                <a:gd name="T11" fmla="*/ 6 h 56"/>
                <a:gd name="T12" fmla="*/ 14 w 48"/>
                <a:gd name="T13" fmla="*/ 17 h 56"/>
                <a:gd name="T14" fmla="*/ 11 w 48"/>
                <a:gd name="T15" fmla="*/ 33 h 56"/>
                <a:gd name="T16" fmla="*/ 5 w 48"/>
                <a:gd name="T17" fmla="*/ 50 h 56"/>
                <a:gd name="T18" fmla="*/ 13 w 48"/>
                <a:gd name="T19" fmla="*/ 56 h 56"/>
                <a:gd name="T20" fmla="*/ 20 w 48"/>
                <a:gd name="T21" fmla="*/ 53 h 56"/>
                <a:gd name="T22" fmla="*/ 31 w 48"/>
                <a:gd name="T23" fmla="*/ 46 h 56"/>
                <a:gd name="T24" fmla="*/ 44 w 48"/>
                <a:gd name="T25" fmla="*/ 35 h 56"/>
                <a:gd name="T26" fmla="*/ 45 w 48"/>
                <a:gd name="T27" fmla="*/ 16 h 56"/>
                <a:gd name="T28" fmla="*/ 44 w 48"/>
                <a:gd name="T29" fmla="*/ 6 h 56"/>
                <a:gd name="T30" fmla="*/ 38 w 48"/>
                <a:gd name="T3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56">
                  <a:moveTo>
                    <a:pt x="38" y="0"/>
                  </a:moveTo>
                  <a:cubicBezTo>
                    <a:pt x="37" y="0"/>
                    <a:pt x="36" y="1"/>
                    <a:pt x="35" y="1"/>
                  </a:cubicBezTo>
                  <a:cubicBezTo>
                    <a:pt x="33" y="2"/>
                    <a:pt x="32" y="3"/>
                    <a:pt x="31" y="3"/>
                  </a:cubicBezTo>
                  <a:cubicBezTo>
                    <a:pt x="30" y="3"/>
                    <a:pt x="30" y="3"/>
                    <a:pt x="29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7" y="2"/>
                    <a:pt x="25" y="3"/>
                    <a:pt x="22" y="6"/>
                  </a:cubicBezTo>
                  <a:cubicBezTo>
                    <a:pt x="16" y="13"/>
                    <a:pt x="16" y="6"/>
                    <a:pt x="14" y="17"/>
                  </a:cubicBezTo>
                  <a:cubicBezTo>
                    <a:pt x="12" y="28"/>
                    <a:pt x="13" y="25"/>
                    <a:pt x="11" y="33"/>
                  </a:cubicBezTo>
                  <a:cubicBezTo>
                    <a:pt x="8" y="41"/>
                    <a:pt x="0" y="45"/>
                    <a:pt x="5" y="50"/>
                  </a:cubicBezTo>
                  <a:cubicBezTo>
                    <a:pt x="9" y="53"/>
                    <a:pt x="10" y="56"/>
                    <a:pt x="13" y="56"/>
                  </a:cubicBezTo>
                  <a:cubicBezTo>
                    <a:pt x="15" y="56"/>
                    <a:pt x="17" y="55"/>
                    <a:pt x="20" y="53"/>
                  </a:cubicBezTo>
                  <a:cubicBezTo>
                    <a:pt x="20" y="53"/>
                    <a:pt x="26" y="48"/>
                    <a:pt x="31" y="46"/>
                  </a:cubicBezTo>
                  <a:cubicBezTo>
                    <a:pt x="37" y="43"/>
                    <a:pt x="44" y="41"/>
                    <a:pt x="44" y="35"/>
                  </a:cubicBezTo>
                  <a:cubicBezTo>
                    <a:pt x="43" y="29"/>
                    <a:pt x="43" y="21"/>
                    <a:pt x="45" y="16"/>
                  </a:cubicBezTo>
                  <a:cubicBezTo>
                    <a:pt x="47" y="12"/>
                    <a:pt x="48" y="9"/>
                    <a:pt x="44" y="6"/>
                  </a:cubicBezTo>
                  <a:cubicBezTo>
                    <a:pt x="41" y="3"/>
                    <a:pt x="41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107"/>
            <p:cNvSpPr>
              <a:spLocks/>
            </p:cNvSpPr>
            <p:nvPr/>
          </p:nvSpPr>
          <p:spPr bwMode="auto">
            <a:xfrm>
              <a:off x="3405" y="1222"/>
              <a:ext cx="206" cy="272"/>
            </a:xfrm>
            <a:custGeom>
              <a:avLst/>
              <a:gdLst>
                <a:gd name="T0" fmla="*/ 26 w 87"/>
                <a:gd name="T1" fmla="*/ 0 h 115"/>
                <a:gd name="T2" fmla="*/ 12 w 87"/>
                <a:gd name="T3" fmla="*/ 5 h 115"/>
                <a:gd name="T4" fmla="*/ 4 w 87"/>
                <a:gd name="T5" fmla="*/ 17 h 115"/>
                <a:gd name="T6" fmla="*/ 3 w 87"/>
                <a:gd name="T7" fmla="*/ 28 h 115"/>
                <a:gd name="T8" fmla="*/ 7 w 87"/>
                <a:gd name="T9" fmla="*/ 36 h 115"/>
                <a:gd name="T10" fmla="*/ 6 w 87"/>
                <a:gd name="T11" fmla="*/ 43 h 115"/>
                <a:gd name="T12" fmla="*/ 9 w 87"/>
                <a:gd name="T13" fmla="*/ 47 h 115"/>
                <a:gd name="T14" fmla="*/ 10 w 87"/>
                <a:gd name="T15" fmla="*/ 47 h 115"/>
                <a:gd name="T16" fmla="*/ 12 w 87"/>
                <a:gd name="T17" fmla="*/ 46 h 115"/>
                <a:gd name="T18" fmla="*/ 14 w 87"/>
                <a:gd name="T19" fmla="*/ 45 h 115"/>
                <a:gd name="T20" fmla="*/ 15 w 87"/>
                <a:gd name="T21" fmla="*/ 45 h 115"/>
                <a:gd name="T22" fmla="*/ 16 w 87"/>
                <a:gd name="T23" fmla="*/ 55 h 115"/>
                <a:gd name="T24" fmla="*/ 19 w 87"/>
                <a:gd name="T25" fmla="*/ 59 h 115"/>
                <a:gd name="T26" fmla="*/ 26 w 87"/>
                <a:gd name="T27" fmla="*/ 58 h 115"/>
                <a:gd name="T28" fmla="*/ 28 w 87"/>
                <a:gd name="T29" fmla="*/ 58 h 115"/>
                <a:gd name="T30" fmla="*/ 35 w 87"/>
                <a:gd name="T31" fmla="*/ 66 h 115"/>
                <a:gd name="T32" fmla="*/ 28 w 87"/>
                <a:gd name="T33" fmla="*/ 78 h 115"/>
                <a:gd name="T34" fmla="*/ 28 w 87"/>
                <a:gd name="T35" fmla="*/ 85 h 115"/>
                <a:gd name="T36" fmla="*/ 22 w 87"/>
                <a:gd name="T37" fmla="*/ 97 h 115"/>
                <a:gd name="T38" fmla="*/ 26 w 87"/>
                <a:gd name="T39" fmla="*/ 101 h 115"/>
                <a:gd name="T40" fmla="*/ 29 w 87"/>
                <a:gd name="T41" fmla="*/ 101 h 115"/>
                <a:gd name="T42" fmla="*/ 32 w 87"/>
                <a:gd name="T43" fmla="*/ 101 h 115"/>
                <a:gd name="T44" fmla="*/ 33 w 87"/>
                <a:gd name="T45" fmla="*/ 101 h 115"/>
                <a:gd name="T46" fmla="*/ 42 w 87"/>
                <a:gd name="T47" fmla="*/ 106 h 115"/>
                <a:gd name="T48" fmla="*/ 45 w 87"/>
                <a:gd name="T49" fmla="*/ 114 h 115"/>
                <a:gd name="T50" fmla="*/ 48 w 87"/>
                <a:gd name="T51" fmla="*/ 115 h 115"/>
                <a:gd name="T52" fmla="*/ 59 w 87"/>
                <a:gd name="T53" fmla="*/ 107 h 115"/>
                <a:gd name="T54" fmla="*/ 71 w 87"/>
                <a:gd name="T55" fmla="*/ 103 h 115"/>
                <a:gd name="T56" fmla="*/ 86 w 87"/>
                <a:gd name="T57" fmla="*/ 83 h 115"/>
                <a:gd name="T58" fmla="*/ 73 w 87"/>
                <a:gd name="T59" fmla="*/ 73 h 115"/>
                <a:gd name="T60" fmla="*/ 64 w 87"/>
                <a:gd name="T61" fmla="*/ 57 h 115"/>
                <a:gd name="T62" fmla="*/ 57 w 87"/>
                <a:gd name="T63" fmla="*/ 52 h 115"/>
                <a:gd name="T64" fmla="*/ 56 w 87"/>
                <a:gd name="T65" fmla="*/ 52 h 115"/>
                <a:gd name="T66" fmla="*/ 55 w 87"/>
                <a:gd name="T67" fmla="*/ 52 h 115"/>
                <a:gd name="T68" fmla="*/ 52 w 87"/>
                <a:gd name="T69" fmla="*/ 50 h 115"/>
                <a:gd name="T70" fmla="*/ 37 w 87"/>
                <a:gd name="T71" fmla="*/ 33 h 115"/>
                <a:gd name="T72" fmla="*/ 39 w 87"/>
                <a:gd name="T73" fmla="*/ 16 h 115"/>
                <a:gd name="T74" fmla="*/ 37 w 87"/>
                <a:gd name="T75" fmla="*/ 13 h 115"/>
                <a:gd name="T76" fmla="*/ 32 w 87"/>
                <a:gd name="T77" fmla="*/ 15 h 115"/>
                <a:gd name="T78" fmla="*/ 26 w 87"/>
                <a:gd name="T79" fmla="*/ 16 h 115"/>
                <a:gd name="T80" fmla="*/ 22 w 87"/>
                <a:gd name="T81" fmla="*/ 14 h 115"/>
                <a:gd name="T82" fmla="*/ 26 w 87"/>
                <a:gd name="T83" fmla="*/ 3 h 115"/>
                <a:gd name="T84" fmla="*/ 26 w 87"/>
                <a:gd name="T8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" h="115">
                  <a:moveTo>
                    <a:pt x="26" y="0"/>
                  </a:moveTo>
                  <a:cubicBezTo>
                    <a:pt x="24" y="0"/>
                    <a:pt x="19" y="4"/>
                    <a:pt x="12" y="5"/>
                  </a:cubicBezTo>
                  <a:cubicBezTo>
                    <a:pt x="1" y="8"/>
                    <a:pt x="8" y="9"/>
                    <a:pt x="4" y="17"/>
                  </a:cubicBezTo>
                  <a:cubicBezTo>
                    <a:pt x="0" y="24"/>
                    <a:pt x="5" y="23"/>
                    <a:pt x="3" y="28"/>
                  </a:cubicBezTo>
                  <a:cubicBezTo>
                    <a:pt x="1" y="34"/>
                    <a:pt x="5" y="35"/>
                    <a:pt x="7" y="36"/>
                  </a:cubicBezTo>
                  <a:cubicBezTo>
                    <a:pt x="9" y="37"/>
                    <a:pt x="8" y="38"/>
                    <a:pt x="6" y="43"/>
                  </a:cubicBezTo>
                  <a:cubicBezTo>
                    <a:pt x="5" y="47"/>
                    <a:pt x="7" y="46"/>
                    <a:pt x="9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2" y="46"/>
                  </a:cubicBezTo>
                  <a:cubicBezTo>
                    <a:pt x="12" y="46"/>
                    <a:pt x="13" y="45"/>
                    <a:pt x="14" y="45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9" y="47"/>
                    <a:pt x="18" y="49"/>
                    <a:pt x="16" y="55"/>
                  </a:cubicBezTo>
                  <a:cubicBezTo>
                    <a:pt x="16" y="58"/>
                    <a:pt x="17" y="59"/>
                    <a:pt x="19" y="59"/>
                  </a:cubicBezTo>
                  <a:cubicBezTo>
                    <a:pt x="20" y="59"/>
                    <a:pt x="23" y="59"/>
                    <a:pt x="26" y="58"/>
                  </a:cubicBezTo>
                  <a:cubicBezTo>
                    <a:pt x="27" y="58"/>
                    <a:pt x="27" y="58"/>
                    <a:pt x="28" y="58"/>
                  </a:cubicBezTo>
                  <a:cubicBezTo>
                    <a:pt x="34" y="58"/>
                    <a:pt x="35" y="66"/>
                    <a:pt x="35" y="66"/>
                  </a:cubicBezTo>
                  <a:cubicBezTo>
                    <a:pt x="35" y="71"/>
                    <a:pt x="32" y="73"/>
                    <a:pt x="28" y="78"/>
                  </a:cubicBezTo>
                  <a:cubicBezTo>
                    <a:pt x="23" y="82"/>
                    <a:pt x="28" y="80"/>
                    <a:pt x="28" y="85"/>
                  </a:cubicBezTo>
                  <a:cubicBezTo>
                    <a:pt x="28" y="89"/>
                    <a:pt x="24" y="91"/>
                    <a:pt x="22" y="97"/>
                  </a:cubicBezTo>
                  <a:cubicBezTo>
                    <a:pt x="21" y="101"/>
                    <a:pt x="23" y="101"/>
                    <a:pt x="26" y="101"/>
                  </a:cubicBezTo>
                  <a:cubicBezTo>
                    <a:pt x="27" y="101"/>
                    <a:pt x="28" y="101"/>
                    <a:pt x="29" y="101"/>
                  </a:cubicBezTo>
                  <a:cubicBezTo>
                    <a:pt x="30" y="101"/>
                    <a:pt x="31" y="101"/>
                    <a:pt x="32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9" y="102"/>
                    <a:pt x="39" y="101"/>
                    <a:pt x="42" y="106"/>
                  </a:cubicBezTo>
                  <a:cubicBezTo>
                    <a:pt x="45" y="110"/>
                    <a:pt x="41" y="110"/>
                    <a:pt x="45" y="114"/>
                  </a:cubicBezTo>
                  <a:cubicBezTo>
                    <a:pt x="46" y="115"/>
                    <a:pt x="47" y="115"/>
                    <a:pt x="48" y="115"/>
                  </a:cubicBezTo>
                  <a:cubicBezTo>
                    <a:pt x="51" y="115"/>
                    <a:pt x="54" y="110"/>
                    <a:pt x="59" y="107"/>
                  </a:cubicBezTo>
                  <a:cubicBezTo>
                    <a:pt x="64" y="104"/>
                    <a:pt x="65" y="104"/>
                    <a:pt x="71" y="103"/>
                  </a:cubicBezTo>
                  <a:cubicBezTo>
                    <a:pt x="78" y="102"/>
                    <a:pt x="87" y="91"/>
                    <a:pt x="86" y="83"/>
                  </a:cubicBezTo>
                  <a:cubicBezTo>
                    <a:pt x="85" y="75"/>
                    <a:pt x="79" y="77"/>
                    <a:pt x="73" y="73"/>
                  </a:cubicBezTo>
                  <a:cubicBezTo>
                    <a:pt x="68" y="69"/>
                    <a:pt x="72" y="66"/>
                    <a:pt x="64" y="57"/>
                  </a:cubicBezTo>
                  <a:cubicBezTo>
                    <a:pt x="60" y="52"/>
                    <a:pt x="58" y="52"/>
                    <a:pt x="57" y="5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4" y="52"/>
                    <a:pt x="53" y="52"/>
                    <a:pt x="52" y="50"/>
                  </a:cubicBezTo>
                  <a:cubicBezTo>
                    <a:pt x="48" y="45"/>
                    <a:pt x="40" y="38"/>
                    <a:pt x="37" y="33"/>
                  </a:cubicBezTo>
                  <a:cubicBezTo>
                    <a:pt x="34" y="28"/>
                    <a:pt x="40" y="22"/>
                    <a:pt x="39" y="16"/>
                  </a:cubicBezTo>
                  <a:cubicBezTo>
                    <a:pt x="39" y="14"/>
                    <a:pt x="38" y="13"/>
                    <a:pt x="37" y="13"/>
                  </a:cubicBezTo>
                  <a:cubicBezTo>
                    <a:pt x="36" y="13"/>
                    <a:pt x="34" y="14"/>
                    <a:pt x="32" y="15"/>
                  </a:cubicBezTo>
                  <a:cubicBezTo>
                    <a:pt x="30" y="15"/>
                    <a:pt x="28" y="16"/>
                    <a:pt x="26" y="16"/>
                  </a:cubicBezTo>
                  <a:cubicBezTo>
                    <a:pt x="24" y="16"/>
                    <a:pt x="23" y="15"/>
                    <a:pt x="22" y="14"/>
                  </a:cubicBezTo>
                  <a:cubicBezTo>
                    <a:pt x="17" y="9"/>
                    <a:pt x="23" y="10"/>
                    <a:pt x="26" y="3"/>
                  </a:cubicBezTo>
                  <a:cubicBezTo>
                    <a:pt x="27" y="1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Freeform 108"/>
            <p:cNvSpPr>
              <a:spLocks/>
            </p:cNvSpPr>
            <p:nvPr/>
          </p:nvSpPr>
          <p:spPr bwMode="auto">
            <a:xfrm>
              <a:off x="4859" y="2845"/>
              <a:ext cx="149" cy="338"/>
            </a:xfrm>
            <a:custGeom>
              <a:avLst/>
              <a:gdLst>
                <a:gd name="T0" fmla="*/ 45 w 63"/>
                <a:gd name="T1" fmla="*/ 0 h 143"/>
                <a:gd name="T2" fmla="*/ 44 w 63"/>
                <a:gd name="T3" fmla="*/ 0 h 143"/>
                <a:gd name="T4" fmla="*/ 44 w 63"/>
                <a:gd name="T5" fmla="*/ 10 h 143"/>
                <a:gd name="T6" fmla="*/ 41 w 63"/>
                <a:gd name="T7" fmla="*/ 15 h 143"/>
                <a:gd name="T8" fmla="*/ 40 w 63"/>
                <a:gd name="T9" fmla="*/ 15 h 143"/>
                <a:gd name="T10" fmla="*/ 37 w 63"/>
                <a:gd name="T11" fmla="*/ 15 h 143"/>
                <a:gd name="T12" fmla="*/ 37 w 63"/>
                <a:gd name="T13" fmla="*/ 19 h 143"/>
                <a:gd name="T14" fmla="*/ 23 w 63"/>
                <a:gd name="T15" fmla="*/ 40 h 143"/>
                <a:gd name="T16" fmla="*/ 7 w 63"/>
                <a:gd name="T17" fmla="*/ 53 h 143"/>
                <a:gd name="T18" fmla="*/ 13 w 63"/>
                <a:gd name="T19" fmla="*/ 87 h 143"/>
                <a:gd name="T20" fmla="*/ 7 w 63"/>
                <a:gd name="T21" fmla="*/ 105 h 143"/>
                <a:gd name="T22" fmla="*/ 11 w 63"/>
                <a:gd name="T23" fmla="*/ 120 h 143"/>
                <a:gd name="T24" fmla="*/ 25 w 63"/>
                <a:gd name="T25" fmla="*/ 141 h 143"/>
                <a:gd name="T26" fmla="*/ 31 w 63"/>
                <a:gd name="T27" fmla="*/ 143 h 143"/>
                <a:gd name="T28" fmla="*/ 43 w 63"/>
                <a:gd name="T29" fmla="*/ 133 h 143"/>
                <a:gd name="T30" fmla="*/ 57 w 63"/>
                <a:gd name="T31" fmla="*/ 80 h 143"/>
                <a:gd name="T32" fmla="*/ 59 w 63"/>
                <a:gd name="T33" fmla="*/ 36 h 143"/>
                <a:gd name="T34" fmla="*/ 62 w 63"/>
                <a:gd name="T35" fmla="*/ 29 h 143"/>
                <a:gd name="T36" fmla="*/ 45 w 6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143">
                  <a:moveTo>
                    <a:pt x="45" y="0"/>
                  </a:moveTo>
                  <a:cubicBezTo>
                    <a:pt x="45" y="0"/>
                    <a:pt x="44" y="0"/>
                    <a:pt x="44" y="0"/>
                  </a:cubicBezTo>
                  <a:cubicBezTo>
                    <a:pt x="40" y="2"/>
                    <a:pt x="44" y="5"/>
                    <a:pt x="44" y="10"/>
                  </a:cubicBezTo>
                  <a:cubicBezTo>
                    <a:pt x="45" y="14"/>
                    <a:pt x="43" y="15"/>
                    <a:pt x="41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37" y="15"/>
                    <a:pt x="36" y="15"/>
                    <a:pt x="37" y="19"/>
                  </a:cubicBezTo>
                  <a:cubicBezTo>
                    <a:pt x="37" y="25"/>
                    <a:pt x="28" y="34"/>
                    <a:pt x="23" y="40"/>
                  </a:cubicBezTo>
                  <a:cubicBezTo>
                    <a:pt x="17" y="47"/>
                    <a:pt x="15" y="44"/>
                    <a:pt x="7" y="53"/>
                  </a:cubicBezTo>
                  <a:cubicBezTo>
                    <a:pt x="0" y="61"/>
                    <a:pt x="12" y="79"/>
                    <a:pt x="13" y="87"/>
                  </a:cubicBezTo>
                  <a:cubicBezTo>
                    <a:pt x="14" y="95"/>
                    <a:pt x="8" y="98"/>
                    <a:pt x="7" y="105"/>
                  </a:cubicBezTo>
                  <a:cubicBezTo>
                    <a:pt x="5" y="111"/>
                    <a:pt x="10" y="113"/>
                    <a:pt x="11" y="120"/>
                  </a:cubicBezTo>
                  <a:cubicBezTo>
                    <a:pt x="11" y="127"/>
                    <a:pt x="25" y="141"/>
                    <a:pt x="25" y="141"/>
                  </a:cubicBezTo>
                  <a:cubicBezTo>
                    <a:pt x="28" y="142"/>
                    <a:pt x="30" y="143"/>
                    <a:pt x="31" y="143"/>
                  </a:cubicBezTo>
                  <a:cubicBezTo>
                    <a:pt x="37" y="143"/>
                    <a:pt x="38" y="137"/>
                    <a:pt x="43" y="133"/>
                  </a:cubicBezTo>
                  <a:cubicBezTo>
                    <a:pt x="50" y="127"/>
                    <a:pt x="54" y="92"/>
                    <a:pt x="57" y="80"/>
                  </a:cubicBezTo>
                  <a:cubicBezTo>
                    <a:pt x="60" y="68"/>
                    <a:pt x="59" y="41"/>
                    <a:pt x="59" y="36"/>
                  </a:cubicBezTo>
                  <a:cubicBezTo>
                    <a:pt x="59" y="31"/>
                    <a:pt x="63" y="36"/>
                    <a:pt x="62" y="29"/>
                  </a:cubicBezTo>
                  <a:cubicBezTo>
                    <a:pt x="61" y="22"/>
                    <a:pt x="49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Freeform 109"/>
            <p:cNvSpPr>
              <a:spLocks/>
            </p:cNvSpPr>
            <p:nvPr/>
          </p:nvSpPr>
          <p:spPr bwMode="auto">
            <a:xfrm>
              <a:off x="5594" y="2225"/>
              <a:ext cx="59" cy="83"/>
            </a:xfrm>
            <a:custGeom>
              <a:avLst/>
              <a:gdLst>
                <a:gd name="T0" fmla="*/ 4 w 25"/>
                <a:gd name="T1" fmla="*/ 0 h 35"/>
                <a:gd name="T2" fmla="*/ 4 w 25"/>
                <a:gd name="T3" fmla="*/ 25 h 35"/>
                <a:gd name="T4" fmla="*/ 16 w 25"/>
                <a:gd name="T5" fmla="*/ 35 h 35"/>
                <a:gd name="T6" fmla="*/ 17 w 25"/>
                <a:gd name="T7" fmla="*/ 35 h 35"/>
                <a:gd name="T8" fmla="*/ 23 w 25"/>
                <a:gd name="T9" fmla="*/ 24 h 35"/>
                <a:gd name="T10" fmla="*/ 4 w 25"/>
                <a:gd name="T11" fmla="*/ 0 h 35"/>
                <a:gd name="T12" fmla="*/ 4 w 25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5">
                  <a:moveTo>
                    <a:pt x="4" y="0"/>
                  </a:moveTo>
                  <a:cubicBezTo>
                    <a:pt x="0" y="0"/>
                    <a:pt x="4" y="25"/>
                    <a:pt x="4" y="25"/>
                  </a:cubicBezTo>
                  <a:cubicBezTo>
                    <a:pt x="5" y="32"/>
                    <a:pt x="10" y="34"/>
                    <a:pt x="16" y="35"/>
                  </a:cubicBezTo>
                  <a:cubicBezTo>
                    <a:pt x="16" y="35"/>
                    <a:pt x="17" y="35"/>
                    <a:pt x="17" y="35"/>
                  </a:cubicBezTo>
                  <a:cubicBezTo>
                    <a:pt x="22" y="35"/>
                    <a:pt x="22" y="30"/>
                    <a:pt x="23" y="24"/>
                  </a:cubicBezTo>
                  <a:cubicBezTo>
                    <a:pt x="25" y="18"/>
                    <a:pt x="8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110"/>
            <p:cNvSpPr>
              <a:spLocks/>
            </p:cNvSpPr>
            <p:nvPr/>
          </p:nvSpPr>
          <p:spPr bwMode="auto">
            <a:xfrm>
              <a:off x="5968" y="2258"/>
              <a:ext cx="293" cy="230"/>
            </a:xfrm>
            <a:custGeom>
              <a:avLst/>
              <a:gdLst>
                <a:gd name="T0" fmla="*/ 4 w 124"/>
                <a:gd name="T1" fmla="*/ 0 h 97"/>
                <a:gd name="T2" fmla="*/ 0 w 124"/>
                <a:gd name="T3" fmla="*/ 6 h 97"/>
                <a:gd name="T4" fmla="*/ 25 w 124"/>
                <a:gd name="T5" fmla="*/ 24 h 97"/>
                <a:gd name="T6" fmla="*/ 45 w 124"/>
                <a:gd name="T7" fmla="*/ 45 h 97"/>
                <a:gd name="T8" fmla="*/ 80 w 124"/>
                <a:gd name="T9" fmla="*/ 79 h 97"/>
                <a:gd name="T10" fmla="*/ 104 w 124"/>
                <a:gd name="T11" fmla="*/ 96 h 97"/>
                <a:gd name="T12" fmla="*/ 109 w 124"/>
                <a:gd name="T13" fmla="*/ 97 h 97"/>
                <a:gd name="T14" fmla="*/ 119 w 124"/>
                <a:gd name="T15" fmla="*/ 94 h 97"/>
                <a:gd name="T16" fmla="*/ 116 w 124"/>
                <a:gd name="T17" fmla="*/ 71 h 97"/>
                <a:gd name="T18" fmla="*/ 113 w 124"/>
                <a:gd name="T19" fmla="*/ 65 h 97"/>
                <a:gd name="T20" fmla="*/ 114 w 124"/>
                <a:gd name="T21" fmla="*/ 65 h 97"/>
                <a:gd name="T22" fmla="*/ 118 w 124"/>
                <a:gd name="T23" fmla="*/ 66 h 97"/>
                <a:gd name="T24" fmla="*/ 121 w 124"/>
                <a:gd name="T25" fmla="*/ 65 h 97"/>
                <a:gd name="T26" fmla="*/ 110 w 124"/>
                <a:gd name="T27" fmla="*/ 56 h 97"/>
                <a:gd name="T28" fmla="*/ 109 w 124"/>
                <a:gd name="T29" fmla="*/ 56 h 97"/>
                <a:gd name="T30" fmla="*/ 107 w 124"/>
                <a:gd name="T31" fmla="*/ 61 h 97"/>
                <a:gd name="T32" fmla="*/ 107 w 124"/>
                <a:gd name="T33" fmla="*/ 61 h 97"/>
                <a:gd name="T34" fmla="*/ 98 w 124"/>
                <a:gd name="T35" fmla="*/ 55 h 97"/>
                <a:gd name="T36" fmla="*/ 90 w 124"/>
                <a:gd name="T37" fmla="*/ 45 h 97"/>
                <a:gd name="T38" fmla="*/ 82 w 124"/>
                <a:gd name="T39" fmla="*/ 38 h 97"/>
                <a:gd name="T40" fmla="*/ 54 w 124"/>
                <a:gd name="T41" fmla="*/ 24 h 97"/>
                <a:gd name="T42" fmla="*/ 28 w 124"/>
                <a:gd name="T43" fmla="*/ 7 h 97"/>
                <a:gd name="T44" fmla="*/ 18 w 124"/>
                <a:gd name="T45" fmla="*/ 2 h 97"/>
                <a:gd name="T46" fmla="*/ 15 w 124"/>
                <a:gd name="T47" fmla="*/ 2 h 97"/>
                <a:gd name="T48" fmla="*/ 13 w 124"/>
                <a:gd name="T49" fmla="*/ 2 h 97"/>
                <a:gd name="T50" fmla="*/ 6 w 124"/>
                <a:gd name="T51" fmla="*/ 0 h 97"/>
                <a:gd name="T52" fmla="*/ 4 w 124"/>
                <a:gd name="T5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97">
                  <a:moveTo>
                    <a:pt x="4" y="0"/>
                  </a:moveTo>
                  <a:cubicBezTo>
                    <a:pt x="1" y="0"/>
                    <a:pt x="0" y="2"/>
                    <a:pt x="0" y="6"/>
                  </a:cubicBezTo>
                  <a:cubicBezTo>
                    <a:pt x="1" y="10"/>
                    <a:pt x="10" y="14"/>
                    <a:pt x="25" y="24"/>
                  </a:cubicBezTo>
                  <a:cubicBezTo>
                    <a:pt x="42" y="35"/>
                    <a:pt x="37" y="37"/>
                    <a:pt x="45" y="45"/>
                  </a:cubicBezTo>
                  <a:cubicBezTo>
                    <a:pt x="54" y="54"/>
                    <a:pt x="72" y="71"/>
                    <a:pt x="80" y="79"/>
                  </a:cubicBezTo>
                  <a:cubicBezTo>
                    <a:pt x="88" y="87"/>
                    <a:pt x="99" y="93"/>
                    <a:pt x="104" y="96"/>
                  </a:cubicBezTo>
                  <a:cubicBezTo>
                    <a:pt x="106" y="96"/>
                    <a:pt x="108" y="97"/>
                    <a:pt x="109" y="97"/>
                  </a:cubicBezTo>
                  <a:cubicBezTo>
                    <a:pt x="113" y="97"/>
                    <a:pt x="117" y="95"/>
                    <a:pt x="119" y="94"/>
                  </a:cubicBezTo>
                  <a:cubicBezTo>
                    <a:pt x="121" y="92"/>
                    <a:pt x="116" y="75"/>
                    <a:pt x="116" y="71"/>
                  </a:cubicBezTo>
                  <a:cubicBezTo>
                    <a:pt x="115" y="68"/>
                    <a:pt x="112" y="65"/>
                    <a:pt x="113" y="65"/>
                  </a:cubicBezTo>
                  <a:cubicBezTo>
                    <a:pt x="113" y="65"/>
                    <a:pt x="113" y="65"/>
                    <a:pt x="114" y="65"/>
                  </a:cubicBezTo>
                  <a:cubicBezTo>
                    <a:pt x="115" y="65"/>
                    <a:pt x="117" y="66"/>
                    <a:pt x="118" y="66"/>
                  </a:cubicBezTo>
                  <a:cubicBezTo>
                    <a:pt x="119" y="66"/>
                    <a:pt x="120" y="66"/>
                    <a:pt x="121" y="65"/>
                  </a:cubicBezTo>
                  <a:cubicBezTo>
                    <a:pt x="124" y="64"/>
                    <a:pt x="116" y="56"/>
                    <a:pt x="110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3" y="56"/>
                    <a:pt x="109" y="61"/>
                    <a:pt x="107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4" y="60"/>
                    <a:pt x="105" y="59"/>
                    <a:pt x="98" y="55"/>
                  </a:cubicBezTo>
                  <a:cubicBezTo>
                    <a:pt x="90" y="50"/>
                    <a:pt x="90" y="51"/>
                    <a:pt x="90" y="45"/>
                  </a:cubicBezTo>
                  <a:cubicBezTo>
                    <a:pt x="90" y="39"/>
                    <a:pt x="87" y="42"/>
                    <a:pt x="82" y="38"/>
                  </a:cubicBezTo>
                  <a:cubicBezTo>
                    <a:pt x="77" y="34"/>
                    <a:pt x="61" y="27"/>
                    <a:pt x="54" y="24"/>
                  </a:cubicBezTo>
                  <a:cubicBezTo>
                    <a:pt x="46" y="20"/>
                    <a:pt x="30" y="12"/>
                    <a:pt x="28" y="7"/>
                  </a:cubicBezTo>
                  <a:cubicBezTo>
                    <a:pt x="26" y="3"/>
                    <a:pt x="23" y="2"/>
                    <a:pt x="18" y="2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9" y="2"/>
                    <a:pt x="6" y="0"/>
                    <a:pt x="6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111"/>
            <p:cNvSpPr>
              <a:spLocks/>
            </p:cNvSpPr>
            <p:nvPr/>
          </p:nvSpPr>
          <p:spPr bwMode="auto">
            <a:xfrm>
              <a:off x="4587" y="628"/>
              <a:ext cx="50" cy="31"/>
            </a:xfrm>
            <a:custGeom>
              <a:avLst/>
              <a:gdLst>
                <a:gd name="T0" fmla="*/ 10 w 21"/>
                <a:gd name="T1" fmla="*/ 0 h 13"/>
                <a:gd name="T2" fmla="*/ 7 w 21"/>
                <a:gd name="T3" fmla="*/ 0 h 13"/>
                <a:gd name="T4" fmla="*/ 1 w 21"/>
                <a:gd name="T5" fmla="*/ 8 h 13"/>
                <a:gd name="T6" fmla="*/ 5 w 21"/>
                <a:gd name="T7" fmla="*/ 13 h 13"/>
                <a:gd name="T8" fmla="*/ 20 w 21"/>
                <a:gd name="T9" fmla="*/ 4 h 13"/>
                <a:gd name="T10" fmla="*/ 10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1"/>
                    <a:pt x="2" y="3"/>
                    <a:pt x="1" y="8"/>
                  </a:cubicBezTo>
                  <a:cubicBezTo>
                    <a:pt x="0" y="13"/>
                    <a:pt x="5" y="13"/>
                    <a:pt x="5" y="13"/>
                  </a:cubicBezTo>
                  <a:cubicBezTo>
                    <a:pt x="15" y="13"/>
                    <a:pt x="18" y="7"/>
                    <a:pt x="20" y="4"/>
                  </a:cubicBezTo>
                  <a:cubicBezTo>
                    <a:pt x="21" y="1"/>
                    <a:pt x="15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8" name="Freeform 112"/>
            <p:cNvSpPr>
              <a:spLocks/>
            </p:cNvSpPr>
            <p:nvPr/>
          </p:nvSpPr>
          <p:spPr bwMode="auto">
            <a:xfrm>
              <a:off x="6235" y="2476"/>
              <a:ext cx="253" cy="45"/>
            </a:xfrm>
            <a:custGeom>
              <a:avLst/>
              <a:gdLst>
                <a:gd name="T0" fmla="*/ 55 w 107"/>
                <a:gd name="T1" fmla="*/ 0 h 19"/>
                <a:gd name="T2" fmla="*/ 52 w 107"/>
                <a:gd name="T3" fmla="*/ 5 h 19"/>
                <a:gd name="T4" fmla="*/ 41 w 107"/>
                <a:gd name="T5" fmla="*/ 7 h 19"/>
                <a:gd name="T6" fmla="*/ 35 w 107"/>
                <a:gd name="T7" fmla="*/ 7 h 19"/>
                <a:gd name="T8" fmla="*/ 20 w 107"/>
                <a:gd name="T9" fmla="*/ 4 h 19"/>
                <a:gd name="T10" fmla="*/ 20 w 107"/>
                <a:gd name="T11" fmla="*/ 4 h 19"/>
                <a:gd name="T12" fmla="*/ 7 w 107"/>
                <a:gd name="T13" fmla="*/ 7 h 19"/>
                <a:gd name="T14" fmla="*/ 10 w 107"/>
                <a:gd name="T15" fmla="*/ 13 h 19"/>
                <a:gd name="T16" fmla="*/ 11 w 107"/>
                <a:gd name="T17" fmla="*/ 13 h 19"/>
                <a:gd name="T18" fmla="*/ 12 w 107"/>
                <a:gd name="T19" fmla="*/ 13 h 19"/>
                <a:gd name="T20" fmla="*/ 12 w 107"/>
                <a:gd name="T21" fmla="*/ 13 h 19"/>
                <a:gd name="T22" fmla="*/ 15 w 107"/>
                <a:gd name="T23" fmla="*/ 16 h 19"/>
                <a:gd name="T24" fmla="*/ 26 w 107"/>
                <a:gd name="T25" fmla="*/ 18 h 19"/>
                <a:gd name="T26" fmla="*/ 38 w 107"/>
                <a:gd name="T27" fmla="*/ 17 h 19"/>
                <a:gd name="T28" fmla="*/ 48 w 107"/>
                <a:gd name="T29" fmla="*/ 17 h 19"/>
                <a:gd name="T30" fmla="*/ 52 w 107"/>
                <a:gd name="T31" fmla="*/ 17 h 19"/>
                <a:gd name="T32" fmla="*/ 64 w 107"/>
                <a:gd name="T33" fmla="*/ 19 h 19"/>
                <a:gd name="T34" fmla="*/ 72 w 107"/>
                <a:gd name="T35" fmla="*/ 18 h 19"/>
                <a:gd name="T36" fmla="*/ 79 w 107"/>
                <a:gd name="T37" fmla="*/ 17 h 19"/>
                <a:gd name="T38" fmla="*/ 83 w 107"/>
                <a:gd name="T39" fmla="*/ 18 h 19"/>
                <a:gd name="T40" fmla="*/ 87 w 107"/>
                <a:gd name="T41" fmla="*/ 19 h 19"/>
                <a:gd name="T42" fmla="*/ 95 w 107"/>
                <a:gd name="T43" fmla="*/ 17 h 19"/>
                <a:gd name="T44" fmla="*/ 97 w 107"/>
                <a:gd name="T45" fmla="*/ 16 h 19"/>
                <a:gd name="T46" fmla="*/ 103 w 107"/>
                <a:gd name="T47" fmla="*/ 17 h 19"/>
                <a:gd name="T48" fmla="*/ 103 w 107"/>
                <a:gd name="T49" fmla="*/ 17 h 19"/>
                <a:gd name="T50" fmla="*/ 105 w 107"/>
                <a:gd name="T51" fmla="*/ 11 h 19"/>
                <a:gd name="T52" fmla="*/ 104 w 107"/>
                <a:gd name="T53" fmla="*/ 10 h 19"/>
                <a:gd name="T54" fmla="*/ 99 w 107"/>
                <a:gd name="T55" fmla="*/ 12 h 19"/>
                <a:gd name="T56" fmla="*/ 99 w 107"/>
                <a:gd name="T57" fmla="*/ 12 h 19"/>
                <a:gd name="T58" fmla="*/ 92 w 107"/>
                <a:gd name="T59" fmla="*/ 9 h 19"/>
                <a:gd name="T60" fmla="*/ 90 w 107"/>
                <a:gd name="T61" fmla="*/ 8 h 19"/>
                <a:gd name="T62" fmla="*/ 83 w 107"/>
                <a:gd name="T63" fmla="*/ 10 h 19"/>
                <a:gd name="T64" fmla="*/ 82 w 107"/>
                <a:gd name="T65" fmla="*/ 10 h 19"/>
                <a:gd name="T66" fmla="*/ 76 w 107"/>
                <a:gd name="T67" fmla="*/ 5 h 19"/>
                <a:gd name="T68" fmla="*/ 57 w 107"/>
                <a:gd name="T69" fmla="*/ 0 h 19"/>
                <a:gd name="T70" fmla="*/ 55 w 107"/>
                <a:gd name="T7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" h="19">
                  <a:moveTo>
                    <a:pt x="55" y="0"/>
                  </a:moveTo>
                  <a:cubicBezTo>
                    <a:pt x="52" y="0"/>
                    <a:pt x="54" y="3"/>
                    <a:pt x="52" y="5"/>
                  </a:cubicBezTo>
                  <a:cubicBezTo>
                    <a:pt x="51" y="7"/>
                    <a:pt x="46" y="7"/>
                    <a:pt x="41" y="7"/>
                  </a:cubicBezTo>
                  <a:cubicBezTo>
                    <a:pt x="38" y="7"/>
                    <a:pt x="36" y="7"/>
                    <a:pt x="35" y="7"/>
                  </a:cubicBezTo>
                  <a:cubicBezTo>
                    <a:pt x="31" y="6"/>
                    <a:pt x="24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5" y="4"/>
                    <a:pt x="13" y="4"/>
                    <a:pt x="7" y="7"/>
                  </a:cubicBezTo>
                  <a:cubicBezTo>
                    <a:pt x="0" y="11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5" y="16"/>
                  </a:cubicBezTo>
                  <a:cubicBezTo>
                    <a:pt x="17" y="17"/>
                    <a:pt x="21" y="18"/>
                    <a:pt x="26" y="18"/>
                  </a:cubicBezTo>
                  <a:cubicBezTo>
                    <a:pt x="30" y="18"/>
                    <a:pt x="34" y="17"/>
                    <a:pt x="38" y="17"/>
                  </a:cubicBezTo>
                  <a:cubicBezTo>
                    <a:pt x="42" y="17"/>
                    <a:pt x="45" y="17"/>
                    <a:pt x="48" y="17"/>
                  </a:cubicBezTo>
                  <a:cubicBezTo>
                    <a:pt x="50" y="17"/>
                    <a:pt x="51" y="17"/>
                    <a:pt x="52" y="17"/>
                  </a:cubicBezTo>
                  <a:cubicBezTo>
                    <a:pt x="55" y="18"/>
                    <a:pt x="60" y="19"/>
                    <a:pt x="64" y="19"/>
                  </a:cubicBezTo>
                  <a:cubicBezTo>
                    <a:pt x="67" y="19"/>
                    <a:pt x="70" y="18"/>
                    <a:pt x="72" y="18"/>
                  </a:cubicBezTo>
                  <a:cubicBezTo>
                    <a:pt x="75" y="18"/>
                    <a:pt x="77" y="17"/>
                    <a:pt x="79" y="17"/>
                  </a:cubicBezTo>
                  <a:cubicBezTo>
                    <a:pt x="81" y="17"/>
                    <a:pt x="82" y="17"/>
                    <a:pt x="83" y="18"/>
                  </a:cubicBezTo>
                  <a:cubicBezTo>
                    <a:pt x="85" y="19"/>
                    <a:pt x="86" y="19"/>
                    <a:pt x="87" y="19"/>
                  </a:cubicBezTo>
                  <a:cubicBezTo>
                    <a:pt x="90" y="19"/>
                    <a:pt x="93" y="18"/>
                    <a:pt x="95" y="17"/>
                  </a:cubicBezTo>
                  <a:cubicBezTo>
                    <a:pt x="95" y="16"/>
                    <a:pt x="96" y="16"/>
                    <a:pt x="97" y="16"/>
                  </a:cubicBezTo>
                  <a:cubicBezTo>
                    <a:pt x="99" y="16"/>
                    <a:pt x="101" y="16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7" y="17"/>
                    <a:pt x="105" y="13"/>
                    <a:pt x="105" y="11"/>
                  </a:cubicBezTo>
                  <a:cubicBezTo>
                    <a:pt x="105" y="10"/>
                    <a:pt x="104" y="10"/>
                    <a:pt x="104" y="10"/>
                  </a:cubicBezTo>
                  <a:cubicBezTo>
                    <a:pt x="102" y="10"/>
                    <a:pt x="100" y="12"/>
                    <a:pt x="99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7" y="12"/>
                    <a:pt x="94" y="10"/>
                    <a:pt x="92" y="9"/>
                  </a:cubicBezTo>
                  <a:cubicBezTo>
                    <a:pt x="92" y="8"/>
                    <a:pt x="91" y="8"/>
                    <a:pt x="90" y="8"/>
                  </a:cubicBezTo>
                  <a:cubicBezTo>
                    <a:pt x="88" y="8"/>
                    <a:pt x="85" y="9"/>
                    <a:pt x="83" y="10"/>
                  </a:cubicBezTo>
                  <a:cubicBezTo>
                    <a:pt x="83" y="10"/>
                    <a:pt x="82" y="10"/>
                    <a:pt x="82" y="10"/>
                  </a:cubicBezTo>
                  <a:cubicBezTo>
                    <a:pt x="80" y="10"/>
                    <a:pt x="79" y="8"/>
                    <a:pt x="76" y="5"/>
                  </a:cubicBezTo>
                  <a:cubicBezTo>
                    <a:pt x="73" y="1"/>
                    <a:pt x="62" y="2"/>
                    <a:pt x="57" y="0"/>
                  </a:cubicBezTo>
                  <a:cubicBezTo>
                    <a:pt x="56" y="0"/>
                    <a:pt x="55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113"/>
            <p:cNvSpPr>
              <a:spLocks/>
            </p:cNvSpPr>
            <p:nvPr/>
          </p:nvSpPr>
          <p:spPr bwMode="auto">
            <a:xfrm>
              <a:off x="6516" y="2495"/>
              <a:ext cx="57" cy="21"/>
            </a:xfrm>
            <a:custGeom>
              <a:avLst/>
              <a:gdLst>
                <a:gd name="T0" fmla="*/ 14 w 24"/>
                <a:gd name="T1" fmla="*/ 0 h 9"/>
                <a:gd name="T2" fmla="*/ 11 w 24"/>
                <a:gd name="T3" fmla="*/ 0 h 9"/>
                <a:gd name="T4" fmla="*/ 3 w 24"/>
                <a:gd name="T5" fmla="*/ 3 h 9"/>
                <a:gd name="T6" fmla="*/ 1 w 24"/>
                <a:gd name="T7" fmla="*/ 7 h 9"/>
                <a:gd name="T8" fmla="*/ 5 w 24"/>
                <a:gd name="T9" fmla="*/ 9 h 9"/>
                <a:gd name="T10" fmla="*/ 19 w 24"/>
                <a:gd name="T11" fmla="*/ 5 h 9"/>
                <a:gd name="T12" fmla="*/ 20 w 24"/>
                <a:gd name="T13" fmla="*/ 2 h 9"/>
                <a:gd name="T14" fmla="*/ 14 w 24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14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5" y="0"/>
                    <a:pt x="7" y="3"/>
                    <a:pt x="3" y="3"/>
                  </a:cubicBezTo>
                  <a:cubicBezTo>
                    <a:pt x="0" y="4"/>
                    <a:pt x="1" y="7"/>
                    <a:pt x="1" y="7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9" y="9"/>
                    <a:pt x="15" y="6"/>
                    <a:pt x="19" y="5"/>
                  </a:cubicBezTo>
                  <a:cubicBezTo>
                    <a:pt x="24" y="3"/>
                    <a:pt x="20" y="3"/>
                    <a:pt x="20" y="2"/>
                  </a:cubicBezTo>
                  <a:cubicBezTo>
                    <a:pt x="19" y="0"/>
                    <a:pt x="18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2" name="Freeform 114"/>
            <p:cNvSpPr>
              <a:spLocks/>
            </p:cNvSpPr>
            <p:nvPr/>
          </p:nvSpPr>
          <p:spPr bwMode="auto">
            <a:xfrm>
              <a:off x="6585" y="2471"/>
              <a:ext cx="83" cy="29"/>
            </a:xfrm>
            <a:custGeom>
              <a:avLst/>
              <a:gdLst>
                <a:gd name="T0" fmla="*/ 29 w 35"/>
                <a:gd name="T1" fmla="*/ 0 h 12"/>
                <a:gd name="T2" fmla="*/ 27 w 35"/>
                <a:gd name="T3" fmla="*/ 0 h 12"/>
                <a:gd name="T4" fmla="*/ 19 w 35"/>
                <a:gd name="T5" fmla="*/ 7 h 12"/>
                <a:gd name="T6" fmla="*/ 14 w 35"/>
                <a:gd name="T7" fmla="*/ 7 h 12"/>
                <a:gd name="T8" fmla="*/ 8 w 35"/>
                <a:gd name="T9" fmla="*/ 6 h 12"/>
                <a:gd name="T10" fmla="*/ 7 w 35"/>
                <a:gd name="T11" fmla="*/ 6 h 12"/>
                <a:gd name="T12" fmla="*/ 1 w 35"/>
                <a:gd name="T13" fmla="*/ 11 h 12"/>
                <a:gd name="T14" fmla="*/ 1 w 35"/>
                <a:gd name="T15" fmla="*/ 12 h 12"/>
                <a:gd name="T16" fmla="*/ 7 w 35"/>
                <a:gd name="T17" fmla="*/ 11 h 12"/>
                <a:gd name="T18" fmla="*/ 10 w 35"/>
                <a:gd name="T19" fmla="*/ 11 h 12"/>
                <a:gd name="T20" fmla="*/ 13 w 35"/>
                <a:gd name="T21" fmla="*/ 11 h 12"/>
                <a:gd name="T22" fmla="*/ 16 w 35"/>
                <a:gd name="T23" fmla="*/ 11 h 12"/>
                <a:gd name="T24" fmla="*/ 20 w 35"/>
                <a:gd name="T25" fmla="*/ 10 h 12"/>
                <a:gd name="T26" fmla="*/ 26 w 35"/>
                <a:gd name="T27" fmla="*/ 6 h 12"/>
                <a:gd name="T28" fmla="*/ 32 w 35"/>
                <a:gd name="T29" fmla="*/ 2 h 12"/>
                <a:gd name="T30" fmla="*/ 29 w 35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2">
                  <a:moveTo>
                    <a:pt x="29" y="0"/>
                  </a:moveTo>
                  <a:cubicBezTo>
                    <a:pt x="28" y="0"/>
                    <a:pt x="28" y="0"/>
                    <a:pt x="27" y="0"/>
                  </a:cubicBezTo>
                  <a:cubicBezTo>
                    <a:pt x="24" y="0"/>
                    <a:pt x="21" y="6"/>
                    <a:pt x="19" y="7"/>
                  </a:cubicBezTo>
                  <a:cubicBezTo>
                    <a:pt x="17" y="7"/>
                    <a:pt x="16" y="7"/>
                    <a:pt x="14" y="7"/>
                  </a:cubicBezTo>
                  <a:cubicBezTo>
                    <a:pt x="12" y="7"/>
                    <a:pt x="10" y="7"/>
                    <a:pt x="8" y="6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4" y="6"/>
                    <a:pt x="3" y="8"/>
                    <a:pt x="1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2"/>
                    <a:pt x="7" y="11"/>
                    <a:pt x="7" y="11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2" y="11"/>
                    <a:pt x="13" y="11"/>
                  </a:cubicBezTo>
                  <a:cubicBezTo>
                    <a:pt x="14" y="11"/>
                    <a:pt x="15" y="11"/>
                    <a:pt x="16" y="11"/>
                  </a:cubicBezTo>
                  <a:cubicBezTo>
                    <a:pt x="18" y="11"/>
                    <a:pt x="19" y="11"/>
                    <a:pt x="20" y="10"/>
                  </a:cubicBezTo>
                  <a:cubicBezTo>
                    <a:pt x="25" y="10"/>
                    <a:pt x="24" y="9"/>
                    <a:pt x="26" y="6"/>
                  </a:cubicBezTo>
                  <a:cubicBezTo>
                    <a:pt x="29" y="2"/>
                    <a:pt x="28" y="4"/>
                    <a:pt x="32" y="2"/>
                  </a:cubicBezTo>
                  <a:cubicBezTo>
                    <a:pt x="35" y="1"/>
                    <a:pt x="32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4" name="Freeform 115"/>
            <p:cNvSpPr>
              <a:spLocks/>
            </p:cNvSpPr>
            <p:nvPr/>
          </p:nvSpPr>
          <p:spPr bwMode="auto">
            <a:xfrm>
              <a:off x="6566" y="2511"/>
              <a:ext cx="57" cy="19"/>
            </a:xfrm>
            <a:custGeom>
              <a:avLst/>
              <a:gdLst>
                <a:gd name="T0" fmla="*/ 12 w 24"/>
                <a:gd name="T1" fmla="*/ 0 h 8"/>
                <a:gd name="T2" fmla="*/ 5 w 24"/>
                <a:gd name="T3" fmla="*/ 1 h 8"/>
                <a:gd name="T4" fmla="*/ 1 w 24"/>
                <a:gd name="T5" fmla="*/ 4 h 8"/>
                <a:gd name="T6" fmla="*/ 12 w 24"/>
                <a:gd name="T7" fmla="*/ 7 h 8"/>
                <a:gd name="T8" fmla="*/ 15 w 24"/>
                <a:gd name="T9" fmla="*/ 8 h 8"/>
                <a:gd name="T10" fmla="*/ 22 w 24"/>
                <a:gd name="T11" fmla="*/ 6 h 8"/>
                <a:gd name="T12" fmla="*/ 15 w 24"/>
                <a:gd name="T13" fmla="*/ 1 h 8"/>
                <a:gd name="T14" fmla="*/ 12 w 24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8">
                  <a:moveTo>
                    <a:pt x="12" y="0"/>
                  </a:moveTo>
                  <a:cubicBezTo>
                    <a:pt x="10" y="0"/>
                    <a:pt x="8" y="1"/>
                    <a:pt x="5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5" y="6"/>
                    <a:pt x="10" y="5"/>
                    <a:pt x="12" y="7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8" y="8"/>
                    <a:pt x="20" y="7"/>
                    <a:pt x="22" y="6"/>
                  </a:cubicBezTo>
                  <a:cubicBezTo>
                    <a:pt x="24" y="5"/>
                    <a:pt x="18" y="3"/>
                    <a:pt x="15" y="1"/>
                  </a:cubicBezTo>
                  <a:cubicBezTo>
                    <a:pt x="14" y="1"/>
                    <a:pt x="13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Freeform 116"/>
            <p:cNvSpPr>
              <a:spLocks/>
            </p:cNvSpPr>
            <p:nvPr/>
          </p:nvSpPr>
          <p:spPr bwMode="auto">
            <a:xfrm>
              <a:off x="6677" y="2462"/>
              <a:ext cx="80" cy="59"/>
            </a:xfrm>
            <a:custGeom>
              <a:avLst/>
              <a:gdLst>
                <a:gd name="T0" fmla="*/ 31 w 34"/>
                <a:gd name="T1" fmla="*/ 0 h 25"/>
                <a:gd name="T2" fmla="*/ 25 w 34"/>
                <a:gd name="T3" fmla="*/ 2 h 25"/>
                <a:gd name="T4" fmla="*/ 16 w 34"/>
                <a:gd name="T5" fmla="*/ 3 h 25"/>
                <a:gd name="T6" fmla="*/ 5 w 34"/>
                <a:gd name="T7" fmla="*/ 13 h 25"/>
                <a:gd name="T8" fmla="*/ 0 w 34"/>
                <a:gd name="T9" fmla="*/ 22 h 25"/>
                <a:gd name="T10" fmla="*/ 2 w 34"/>
                <a:gd name="T11" fmla="*/ 25 h 25"/>
                <a:gd name="T12" fmla="*/ 4 w 34"/>
                <a:gd name="T13" fmla="*/ 24 h 25"/>
                <a:gd name="T14" fmla="*/ 12 w 34"/>
                <a:gd name="T15" fmla="*/ 16 h 25"/>
                <a:gd name="T16" fmla="*/ 21 w 34"/>
                <a:gd name="T17" fmla="*/ 8 h 25"/>
                <a:gd name="T18" fmla="*/ 26 w 34"/>
                <a:gd name="T19" fmla="*/ 6 h 25"/>
                <a:gd name="T20" fmla="*/ 26 w 34"/>
                <a:gd name="T21" fmla="*/ 6 h 25"/>
                <a:gd name="T22" fmla="*/ 27 w 34"/>
                <a:gd name="T23" fmla="*/ 6 h 25"/>
                <a:gd name="T24" fmla="*/ 30 w 34"/>
                <a:gd name="T25" fmla="*/ 5 h 25"/>
                <a:gd name="T26" fmla="*/ 32 w 34"/>
                <a:gd name="T27" fmla="*/ 1 h 25"/>
                <a:gd name="T28" fmla="*/ 31 w 34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25">
                  <a:moveTo>
                    <a:pt x="31" y="0"/>
                  </a:moveTo>
                  <a:cubicBezTo>
                    <a:pt x="29" y="0"/>
                    <a:pt x="27" y="2"/>
                    <a:pt x="25" y="2"/>
                  </a:cubicBezTo>
                  <a:cubicBezTo>
                    <a:pt x="22" y="3"/>
                    <a:pt x="20" y="3"/>
                    <a:pt x="16" y="3"/>
                  </a:cubicBezTo>
                  <a:cubicBezTo>
                    <a:pt x="11" y="4"/>
                    <a:pt x="9" y="9"/>
                    <a:pt x="5" y="13"/>
                  </a:cubicBezTo>
                  <a:cubicBezTo>
                    <a:pt x="1" y="17"/>
                    <a:pt x="0" y="17"/>
                    <a:pt x="0" y="22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3" y="25"/>
                    <a:pt x="4" y="24"/>
                    <a:pt x="4" y="24"/>
                  </a:cubicBezTo>
                  <a:cubicBezTo>
                    <a:pt x="8" y="24"/>
                    <a:pt x="9" y="22"/>
                    <a:pt x="12" y="16"/>
                  </a:cubicBezTo>
                  <a:cubicBezTo>
                    <a:pt x="15" y="10"/>
                    <a:pt x="17" y="11"/>
                    <a:pt x="21" y="8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8" y="6"/>
                    <a:pt x="28" y="6"/>
                    <a:pt x="30" y="5"/>
                  </a:cubicBezTo>
                  <a:cubicBezTo>
                    <a:pt x="34" y="3"/>
                    <a:pt x="32" y="2"/>
                    <a:pt x="32" y="1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Freeform 117"/>
            <p:cNvSpPr>
              <a:spLocks/>
            </p:cNvSpPr>
            <p:nvPr/>
          </p:nvSpPr>
          <p:spPr bwMode="auto">
            <a:xfrm>
              <a:off x="6530" y="2235"/>
              <a:ext cx="147" cy="194"/>
            </a:xfrm>
            <a:custGeom>
              <a:avLst/>
              <a:gdLst>
                <a:gd name="T0" fmla="*/ 60 w 62"/>
                <a:gd name="T1" fmla="*/ 0 h 82"/>
                <a:gd name="T2" fmla="*/ 58 w 62"/>
                <a:gd name="T3" fmla="*/ 1 h 82"/>
                <a:gd name="T4" fmla="*/ 51 w 62"/>
                <a:gd name="T5" fmla="*/ 9 h 82"/>
                <a:gd name="T6" fmla="*/ 45 w 62"/>
                <a:gd name="T7" fmla="*/ 12 h 82"/>
                <a:gd name="T8" fmla="*/ 43 w 62"/>
                <a:gd name="T9" fmla="*/ 12 h 82"/>
                <a:gd name="T10" fmla="*/ 33 w 62"/>
                <a:gd name="T11" fmla="*/ 10 h 82"/>
                <a:gd name="T12" fmla="*/ 31 w 62"/>
                <a:gd name="T13" fmla="*/ 10 h 82"/>
                <a:gd name="T14" fmla="*/ 30 w 62"/>
                <a:gd name="T15" fmla="*/ 10 h 82"/>
                <a:gd name="T16" fmla="*/ 25 w 62"/>
                <a:gd name="T17" fmla="*/ 10 h 82"/>
                <a:gd name="T18" fmla="*/ 21 w 62"/>
                <a:gd name="T19" fmla="*/ 9 h 82"/>
                <a:gd name="T20" fmla="*/ 18 w 62"/>
                <a:gd name="T21" fmla="*/ 10 h 82"/>
                <a:gd name="T22" fmla="*/ 10 w 62"/>
                <a:gd name="T23" fmla="*/ 17 h 82"/>
                <a:gd name="T24" fmla="*/ 7 w 62"/>
                <a:gd name="T25" fmla="*/ 30 h 82"/>
                <a:gd name="T26" fmla="*/ 5 w 62"/>
                <a:gd name="T27" fmla="*/ 39 h 82"/>
                <a:gd name="T28" fmla="*/ 4 w 62"/>
                <a:gd name="T29" fmla="*/ 52 h 82"/>
                <a:gd name="T30" fmla="*/ 4 w 62"/>
                <a:gd name="T31" fmla="*/ 60 h 82"/>
                <a:gd name="T32" fmla="*/ 12 w 62"/>
                <a:gd name="T33" fmla="*/ 67 h 82"/>
                <a:gd name="T34" fmla="*/ 14 w 62"/>
                <a:gd name="T35" fmla="*/ 81 h 82"/>
                <a:gd name="T36" fmla="*/ 19 w 62"/>
                <a:gd name="T37" fmla="*/ 82 h 82"/>
                <a:gd name="T38" fmla="*/ 22 w 62"/>
                <a:gd name="T39" fmla="*/ 79 h 82"/>
                <a:gd name="T40" fmla="*/ 20 w 62"/>
                <a:gd name="T41" fmla="*/ 69 h 82"/>
                <a:gd name="T42" fmla="*/ 21 w 62"/>
                <a:gd name="T43" fmla="*/ 53 h 82"/>
                <a:gd name="T44" fmla="*/ 24 w 62"/>
                <a:gd name="T45" fmla="*/ 52 h 82"/>
                <a:gd name="T46" fmla="*/ 26 w 62"/>
                <a:gd name="T47" fmla="*/ 56 h 82"/>
                <a:gd name="T48" fmla="*/ 30 w 62"/>
                <a:gd name="T49" fmla="*/ 65 h 82"/>
                <a:gd name="T50" fmla="*/ 34 w 62"/>
                <a:gd name="T51" fmla="*/ 70 h 82"/>
                <a:gd name="T52" fmla="*/ 35 w 62"/>
                <a:gd name="T53" fmla="*/ 70 h 82"/>
                <a:gd name="T54" fmla="*/ 41 w 62"/>
                <a:gd name="T55" fmla="*/ 64 h 82"/>
                <a:gd name="T56" fmla="*/ 39 w 62"/>
                <a:gd name="T57" fmla="*/ 57 h 82"/>
                <a:gd name="T58" fmla="*/ 30 w 62"/>
                <a:gd name="T59" fmla="*/ 45 h 82"/>
                <a:gd name="T60" fmla="*/ 32 w 62"/>
                <a:gd name="T61" fmla="*/ 39 h 82"/>
                <a:gd name="T62" fmla="*/ 40 w 62"/>
                <a:gd name="T63" fmla="*/ 31 h 82"/>
                <a:gd name="T64" fmla="*/ 46 w 62"/>
                <a:gd name="T65" fmla="*/ 28 h 82"/>
                <a:gd name="T66" fmla="*/ 41 w 62"/>
                <a:gd name="T67" fmla="*/ 24 h 82"/>
                <a:gd name="T68" fmla="*/ 38 w 62"/>
                <a:gd name="T69" fmla="*/ 25 h 82"/>
                <a:gd name="T70" fmla="*/ 30 w 62"/>
                <a:gd name="T71" fmla="*/ 31 h 82"/>
                <a:gd name="T72" fmla="*/ 24 w 62"/>
                <a:gd name="T73" fmla="*/ 35 h 82"/>
                <a:gd name="T74" fmla="*/ 22 w 62"/>
                <a:gd name="T75" fmla="*/ 35 h 82"/>
                <a:gd name="T76" fmla="*/ 13 w 62"/>
                <a:gd name="T77" fmla="*/ 30 h 82"/>
                <a:gd name="T78" fmla="*/ 18 w 62"/>
                <a:gd name="T79" fmla="*/ 20 h 82"/>
                <a:gd name="T80" fmla="*/ 35 w 62"/>
                <a:gd name="T81" fmla="*/ 18 h 82"/>
                <a:gd name="T82" fmla="*/ 49 w 62"/>
                <a:gd name="T83" fmla="*/ 15 h 82"/>
                <a:gd name="T84" fmla="*/ 59 w 62"/>
                <a:gd name="T85" fmla="*/ 6 h 82"/>
                <a:gd name="T86" fmla="*/ 60 w 62"/>
                <a:gd name="T8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" h="82">
                  <a:moveTo>
                    <a:pt x="60" y="0"/>
                  </a:moveTo>
                  <a:cubicBezTo>
                    <a:pt x="60" y="0"/>
                    <a:pt x="59" y="0"/>
                    <a:pt x="58" y="1"/>
                  </a:cubicBezTo>
                  <a:cubicBezTo>
                    <a:pt x="53" y="4"/>
                    <a:pt x="54" y="7"/>
                    <a:pt x="51" y="9"/>
                  </a:cubicBezTo>
                  <a:cubicBezTo>
                    <a:pt x="48" y="11"/>
                    <a:pt x="49" y="12"/>
                    <a:pt x="45" y="12"/>
                  </a:cubicBezTo>
                  <a:cubicBezTo>
                    <a:pt x="45" y="12"/>
                    <a:pt x="44" y="12"/>
                    <a:pt x="43" y="12"/>
                  </a:cubicBezTo>
                  <a:cubicBezTo>
                    <a:pt x="38" y="11"/>
                    <a:pt x="36" y="10"/>
                    <a:pt x="33" y="10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10"/>
                    <a:pt x="26" y="10"/>
                    <a:pt x="25" y="10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0" y="9"/>
                    <a:pt x="19" y="9"/>
                    <a:pt x="18" y="10"/>
                  </a:cubicBezTo>
                  <a:cubicBezTo>
                    <a:pt x="15" y="11"/>
                    <a:pt x="12" y="11"/>
                    <a:pt x="10" y="17"/>
                  </a:cubicBezTo>
                  <a:cubicBezTo>
                    <a:pt x="7" y="23"/>
                    <a:pt x="6" y="26"/>
                    <a:pt x="7" y="30"/>
                  </a:cubicBezTo>
                  <a:cubicBezTo>
                    <a:pt x="8" y="34"/>
                    <a:pt x="3" y="31"/>
                    <a:pt x="5" y="39"/>
                  </a:cubicBezTo>
                  <a:cubicBezTo>
                    <a:pt x="7" y="46"/>
                    <a:pt x="7" y="48"/>
                    <a:pt x="4" y="52"/>
                  </a:cubicBezTo>
                  <a:cubicBezTo>
                    <a:pt x="2" y="56"/>
                    <a:pt x="0" y="58"/>
                    <a:pt x="4" y="60"/>
                  </a:cubicBezTo>
                  <a:cubicBezTo>
                    <a:pt x="9" y="62"/>
                    <a:pt x="13" y="62"/>
                    <a:pt x="12" y="67"/>
                  </a:cubicBezTo>
                  <a:cubicBezTo>
                    <a:pt x="11" y="73"/>
                    <a:pt x="11" y="77"/>
                    <a:pt x="14" y="81"/>
                  </a:cubicBezTo>
                  <a:cubicBezTo>
                    <a:pt x="14" y="81"/>
                    <a:pt x="17" y="82"/>
                    <a:pt x="19" y="82"/>
                  </a:cubicBezTo>
                  <a:cubicBezTo>
                    <a:pt x="21" y="82"/>
                    <a:pt x="22" y="82"/>
                    <a:pt x="22" y="79"/>
                  </a:cubicBezTo>
                  <a:cubicBezTo>
                    <a:pt x="22" y="73"/>
                    <a:pt x="21" y="74"/>
                    <a:pt x="20" y="69"/>
                  </a:cubicBezTo>
                  <a:cubicBezTo>
                    <a:pt x="19" y="63"/>
                    <a:pt x="17" y="53"/>
                    <a:pt x="21" y="53"/>
                  </a:cubicBezTo>
                  <a:cubicBezTo>
                    <a:pt x="22" y="53"/>
                    <a:pt x="23" y="52"/>
                    <a:pt x="24" y="52"/>
                  </a:cubicBezTo>
                  <a:cubicBezTo>
                    <a:pt x="25" y="52"/>
                    <a:pt x="25" y="53"/>
                    <a:pt x="26" y="56"/>
                  </a:cubicBezTo>
                  <a:cubicBezTo>
                    <a:pt x="27" y="60"/>
                    <a:pt x="27" y="62"/>
                    <a:pt x="30" y="65"/>
                  </a:cubicBezTo>
                  <a:cubicBezTo>
                    <a:pt x="32" y="67"/>
                    <a:pt x="33" y="70"/>
                    <a:pt x="34" y="70"/>
                  </a:cubicBezTo>
                  <a:cubicBezTo>
                    <a:pt x="34" y="70"/>
                    <a:pt x="35" y="70"/>
                    <a:pt x="35" y="70"/>
                  </a:cubicBezTo>
                  <a:cubicBezTo>
                    <a:pt x="37" y="68"/>
                    <a:pt x="41" y="67"/>
                    <a:pt x="41" y="64"/>
                  </a:cubicBezTo>
                  <a:cubicBezTo>
                    <a:pt x="41" y="62"/>
                    <a:pt x="39" y="62"/>
                    <a:pt x="39" y="57"/>
                  </a:cubicBezTo>
                  <a:cubicBezTo>
                    <a:pt x="38" y="53"/>
                    <a:pt x="31" y="49"/>
                    <a:pt x="30" y="45"/>
                  </a:cubicBezTo>
                  <a:cubicBezTo>
                    <a:pt x="29" y="41"/>
                    <a:pt x="28" y="42"/>
                    <a:pt x="32" y="39"/>
                  </a:cubicBezTo>
                  <a:cubicBezTo>
                    <a:pt x="36" y="36"/>
                    <a:pt x="37" y="32"/>
                    <a:pt x="40" y="31"/>
                  </a:cubicBezTo>
                  <a:cubicBezTo>
                    <a:pt x="44" y="29"/>
                    <a:pt x="50" y="31"/>
                    <a:pt x="46" y="28"/>
                  </a:cubicBezTo>
                  <a:cubicBezTo>
                    <a:pt x="43" y="25"/>
                    <a:pt x="43" y="24"/>
                    <a:pt x="41" y="24"/>
                  </a:cubicBezTo>
                  <a:cubicBezTo>
                    <a:pt x="40" y="24"/>
                    <a:pt x="39" y="24"/>
                    <a:pt x="38" y="25"/>
                  </a:cubicBezTo>
                  <a:cubicBezTo>
                    <a:pt x="34" y="27"/>
                    <a:pt x="32" y="29"/>
                    <a:pt x="30" y="31"/>
                  </a:cubicBezTo>
                  <a:cubicBezTo>
                    <a:pt x="29" y="32"/>
                    <a:pt x="27" y="35"/>
                    <a:pt x="24" y="35"/>
                  </a:cubicBezTo>
                  <a:cubicBezTo>
                    <a:pt x="23" y="35"/>
                    <a:pt x="23" y="35"/>
                    <a:pt x="22" y="35"/>
                  </a:cubicBezTo>
                  <a:cubicBezTo>
                    <a:pt x="18" y="34"/>
                    <a:pt x="12" y="34"/>
                    <a:pt x="13" y="30"/>
                  </a:cubicBezTo>
                  <a:cubicBezTo>
                    <a:pt x="14" y="25"/>
                    <a:pt x="12" y="21"/>
                    <a:pt x="18" y="20"/>
                  </a:cubicBezTo>
                  <a:cubicBezTo>
                    <a:pt x="23" y="20"/>
                    <a:pt x="30" y="19"/>
                    <a:pt x="35" y="18"/>
                  </a:cubicBezTo>
                  <a:cubicBezTo>
                    <a:pt x="40" y="16"/>
                    <a:pt x="44" y="17"/>
                    <a:pt x="49" y="15"/>
                  </a:cubicBezTo>
                  <a:cubicBezTo>
                    <a:pt x="53" y="13"/>
                    <a:pt x="59" y="8"/>
                    <a:pt x="59" y="6"/>
                  </a:cubicBezTo>
                  <a:cubicBezTo>
                    <a:pt x="60" y="4"/>
                    <a:pt x="62" y="0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0" name="Freeform 118"/>
            <p:cNvSpPr>
              <a:spLocks/>
            </p:cNvSpPr>
            <p:nvPr/>
          </p:nvSpPr>
          <p:spPr bwMode="auto">
            <a:xfrm>
              <a:off x="6490" y="2464"/>
              <a:ext cx="953" cy="684"/>
            </a:xfrm>
            <a:custGeom>
              <a:avLst/>
              <a:gdLst>
                <a:gd name="T0" fmla="*/ 260 w 403"/>
                <a:gd name="T1" fmla="*/ 4 h 289"/>
                <a:gd name="T2" fmla="*/ 261 w 403"/>
                <a:gd name="T3" fmla="*/ 41 h 289"/>
                <a:gd name="T4" fmla="*/ 251 w 403"/>
                <a:gd name="T5" fmla="*/ 71 h 289"/>
                <a:gd name="T6" fmla="*/ 238 w 403"/>
                <a:gd name="T7" fmla="*/ 65 h 289"/>
                <a:gd name="T8" fmla="*/ 204 w 403"/>
                <a:gd name="T9" fmla="*/ 39 h 289"/>
                <a:gd name="T10" fmla="*/ 210 w 403"/>
                <a:gd name="T11" fmla="*/ 20 h 289"/>
                <a:gd name="T12" fmla="*/ 198 w 403"/>
                <a:gd name="T13" fmla="*/ 22 h 289"/>
                <a:gd name="T14" fmla="*/ 181 w 403"/>
                <a:gd name="T15" fmla="*/ 24 h 289"/>
                <a:gd name="T16" fmla="*/ 165 w 403"/>
                <a:gd name="T17" fmla="*/ 17 h 289"/>
                <a:gd name="T18" fmla="*/ 163 w 403"/>
                <a:gd name="T19" fmla="*/ 22 h 289"/>
                <a:gd name="T20" fmla="*/ 166 w 403"/>
                <a:gd name="T21" fmla="*/ 23 h 289"/>
                <a:gd name="T22" fmla="*/ 171 w 403"/>
                <a:gd name="T23" fmla="*/ 23 h 289"/>
                <a:gd name="T24" fmla="*/ 162 w 403"/>
                <a:gd name="T25" fmla="*/ 31 h 289"/>
                <a:gd name="T26" fmla="*/ 156 w 403"/>
                <a:gd name="T27" fmla="*/ 26 h 289"/>
                <a:gd name="T28" fmla="*/ 154 w 403"/>
                <a:gd name="T29" fmla="*/ 20 h 289"/>
                <a:gd name="T30" fmla="*/ 151 w 403"/>
                <a:gd name="T31" fmla="*/ 28 h 289"/>
                <a:gd name="T32" fmla="*/ 148 w 403"/>
                <a:gd name="T33" fmla="*/ 36 h 289"/>
                <a:gd name="T34" fmla="*/ 144 w 403"/>
                <a:gd name="T35" fmla="*/ 59 h 289"/>
                <a:gd name="T36" fmla="*/ 132 w 403"/>
                <a:gd name="T37" fmla="*/ 61 h 289"/>
                <a:gd name="T38" fmla="*/ 115 w 403"/>
                <a:gd name="T39" fmla="*/ 51 h 289"/>
                <a:gd name="T40" fmla="*/ 90 w 403"/>
                <a:gd name="T41" fmla="*/ 84 h 289"/>
                <a:gd name="T42" fmla="*/ 86 w 403"/>
                <a:gd name="T43" fmla="*/ 90 h 289"/>
                <a:gd name="T44" fmla="*/ 83 w 403"/>
                <a:gd name="T45" fmla="*/ 87 h 289"/>
                <a:gd name="T46" fmla="*/ 78 w 403"/>
                <a:gd name="T47" fmla="*/ 105 h 289"/>
                <a:gd name="T48" fmla="*/ 31 w 403"/>
                <a:gd name="T49" fmla="*/ 138 h 289"/>
                <a:gd name="T50" fmla="*/ 5 w 403"/>
                <a:gd name="T51" fmla="*/ 171 h 289"/>
                <a:gd name="T52" fmla="*/ 8 w 403"/>
                <a:gd name="T53" fmla="*/ 201 h 289"/>
                <a:gd name="T54" fmla="*/ 28 w 403"/>
                <a:gd name="T55" fmla="*/ 242 h 289"/>
                <a:gd name="T56" fmla="*/ 44 w 403"/>
                <a:gd name="T57" fmla="*/ 285 h 289"/>
                <a:gd name="T58" fmla="*/ 66 w 403"/>
                <a:gd name="T59" fmla="*/ 287 h 289"/>
                <a:gd name="T60" fmla="*/ 104 w 403"/>
                <a:gd name="T61" fmla="*/ 268 h 289"/>
                <a:gd name="T62" fmla="*/ 133 w 403"/>
                <a:gd name="T63" fmla="*/ 248 h 289"/>
                <a:gd name="T64" fmla="*/ 141 w 403"/>
                <a:gd name="T65" fmla="*/ 244 h 289"/>
                <a:gd name="T66" fmla="*/ 154 w 403"/>
                <a:gd name="T67" fmla="*/ 243 h 289"/>
                <a:gd name="T68" fmla="*/ 175 w 403"/>
                <a:gd name="T69" fmla="*/ 230 h 289"/>
                <a:gd name="T70" fmla="*/ 179 w 403"/>
                <a:gd name="T71" fmla="*/ 231 h 289"/>
                <a:gd name="T72" fmla="*/ 191 w 403"/>
                <a:gd name="T73" fmla="*/ 229 h 289"/>
                <a:gd name="T74" fmla="*/ 204 w 403"/>
                <a:gd name="T75" fmla="*/ 230 h 289"/>
                <a:gd name="T76" fmla="*/ 205 w 403"/>
                <a:gd name="T77" fmla="*/ 230 h 289"/>
                <a:gd name="T78" fmla="*/ 229 w 403"/>
                <a:gd name="T79" fmla="*/ 247 h 289"/>
                <a:gd name="T80" fmla="*/ 240 w 403"/>
                <a:gd name="T81" fmla="*/ 258 h 289"/>
                <a:gd name="T82" fmla="*/ 252 w 403"/>
                <a:gd name="T83" fmla="*/ 238 h 289"/>
                <a:gd name="T84" fmla="*/ 255 w 403"/>
                <a:gd name="T85" fmla="*/ 243 h 289"/>
                <a:gd name="T86" fmla="*/ 252 w 403"/>
                <a:gd name="T87" fmla="*/ 261 h 289"/>
                <a:gd name="T88" fmla="*/ 261 w 403"/>
                <a:gd name="T89" fmla="*/ 249 h 289"/>
                <a:gd name="T90" fmla="*/ 270 w 403"/>
                <a:gd name="T91" fmla="*/ 259 h 289"/>
                <a:gd name="T92" fmla="*/ 308 w 403"/>
                <a:gd name="T93" fmla="*/ 286 h 289"/>
                <a:gd name="T94" fmla="*/ 327 w 403"/>
                <a:gd name="T95" fmla="*/ 287 h 289"/>
                <a:gd name="T96" fmla="*/ 361 w 403"/>
                <a:gd name="T97" fmla="*/ 273 h 289"/>
                <a:gd name="T98" fmla="*/ 367 w 403"/>
                <a:gd name="T99" fmla="*/ 269 h 289"/>
                <a:gd name="T100" fmla="*/ 374 w 403"/>
                <a:gd name="T101" fmla="*/ 269 h 289"/>
                <a:gd name="T102" fmla="*/ 389 w 403"/>
                <a:gd name="T103" fmla="*/ 215 h 289"/>
                <a:gd name="T104" fmla="*/ 375 w 403"/>
                <a:gd name="T105" fmla="*/ 120 h 289"/>
                <a:gd name="T106" fmla="*/ 348 w 403"/>
                <a:gd name="T107" fmla="*/ 95 h 289"/>
                <a:gd name="T108" fmla="*/ 305 w 403"/>
                <a:gd name="T109" fmla="*/ 53 h 289"/>
                <a:gd name="T110" fmla="*/ 286 w 403"/>
                <a:gd name="T111" fmla="*/ 32 h 289"/>
                <a:gd name="T112" fmla="*/ 283 w 403"/>
                <a:gd name="T113" fmla="*/ 32 h 289"/>
                <a:gd name="T114" fmla="*/ 275 w 403"/>
                <a:gd name="T115" fmla="*/ 18 h 289"/>
                <a:gd name="T116" fmla="*/ 265 w 403"/>
                <a:gd name="T11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3" h="289">
                  <a:moveTo>
                    <a:pt x="265" y="0"/>
                  </a:moveTo>
                  <a:cubicBezTo>
                    <a:pt x="263" y="0"/>
                    <a:pt x="262" y="1"/>
                    <a:pt x="260" y="4"/>
                  </a:cubicBezTo>
                  <a:cubicBezTo>
                    <a:pt x="256" y="7"/>
                    <a:pt x="260" y="18"/>
                    <a:pt x="260" y="22"/>
                  </a:cubicBezTo>
                  <a:cubicBezTo>
                    <a:pt x="260" y="26"/>
                    <a:pt x="261" y="35"/>
                    <a:pt x="261" y="41"/>
                  </a:cubicBezTo>
                  <a:cubicBezTo>
                    <a:pt x="261" y="47"/>
                    <a:pt x="262" y="56"/>
                    <a:pt x="260" y="61"/>
                  </a:cubicBezTo>
                  <a:cubicBezTo>
                    <a:pt x="257" y="66"/>
                    <a:pt x="255" y="69"/>
                    <a:pt x="251" y="71"/>
                  </a:cubicBezTo>
                  <a:cubicBezTo>
                    <a:pt x="250" y="71"/>
                    <a:pt x="249" y="71"/>
                    <a:pt x="248" y="71"/>
                  </a:cubicBezTo>
                  <a:cubicBezTo>
                    <a:pt x="245" y="71"/>
                    <a:pt x="241" y="68"/>
                    <a:pt x="238" y="65"/>
                  </a:cubicBezTo>
                  <a:cubicBezTo>
                    <a:pt x="233" y="62"/>
                    <a:pt x="214" y="56"/>
                    <a:pt x="204" y="51"/>
                  </a:cubicBezTo>
                  <a:cubicBezTo>
                    <a:pt x="194" y="47"/>
                    <a:pt x="205" y="43"/>
                    <a:pt x="204" y="39"/>
                  </a:cubicBezTo>
                  <a:cubicBezTo>
                    <a:pt x="203" y="36"/>
                    <a:pt x="211" y="31"/>
                    <a:pt x="213" y="29"/>
                  </a:cubicBezTo>
                  <a:cubicBezTo>
                    <a:pt x="214" y="26"/>
                    <a:pt x="213" y="23"/>
                    <a:pt x="210" y="20"/>
                  </a:cubicBezTo>
                  <a:cubicBezTo>
                    <a:pt x="209" y="19"/>
                    <a:pt x="209" y="19"/>
                    <a:pt x="208" y="19"/>
                  </a:cubicBezTo>
                  <a:cubicBezTo>
                    <a:pt x="205" y="19"/>
                    <a:pt x="202" y="21"/>
                    <a:pt x="198" y="22"/>
                  </a:cubicBezTo>
                  <a:cubicBezTo>
                    <a:pt x="193" y="23"/>
                    <a:pt x="190" y="23"/>
                    <a:pt x="184" y="24"/>
                  </a:cubicBezTo>
                  <a:cubicBezTo>
                    <a:pt x="183" y="24"/>
                    <a:pt x="182" y="24"/>
                    <a:pt x="181" y="24"/>
                  </a:cubicBezTo>
                  <a:cubicBezTo>
                    <a:pt x="178" y="24"/>
                    <a:pt x="176" y="23"/>
                    <a:pt x="175" y="21"/>
                  </a:cubicBezTo>
                  <a:cubicBezTo>
                    <a:pt x="174" y="19"/>
                    <a:pt x="170" y="17"/>
                    <a:pt x="165" y="17"/>
                  </a:cubicBezTo>
                  <a:cubicBezTo>
                    <a:pt x="165" y="17"/>
                    <a:pt x="164" y="17"/>
                    <a:pt x="163" y="17"/>
                  </a:cubicBezTo>
                  <a:cubicBezTo>
                    <a:pt x="159" y="18"/>
                    <a:pt x="161" y="20"/>
                    <a:pt x="163" y="22"/>
                  </a:cubicBezTo>
                  <a:cubicBezTo>
                    <a:pt x="163" y="23"/>
                    <a:pt x="163" y="23"/>
                    <a:pt x="164" y="23"/>
                  </a:cubicBezTo>
                  <a:cubicBezTo>
                    <a:pt x="165" y="23"/>
                    <a:pt x="165" y="23"/>
                    <a:pt x="166" y="23"/>
                  </a:cubicBezTo>
                  <a:cubicBezTo>
                    <a:pt x="167" y="22"/>
                    <a:pt x="167" y="22"/>
                    <a:pt x="168" y="22"/>
                  </a:cubicBezTo>
                  <a:cubicBezTo>
                    <a:pt x="169" y="22"/>
                    <a:pt x="170" y="22"/>
                    <a:pt x="171" y="23"/>
                  </a:cubicBezTo>
                  <a:cubicBezTo>
                    <a:pt x="175" y="24"/>
                    <a:pt x="171" y="26"/>
                    <a:pt x="169" y="29"/>
                  </a:cubicBezTo>
                  <a:cubicBezTo>
                    <a:pt x="167" y="31"/>
                    <a:pt x="165" y="31"/>
                    <a:pt x="162" y="31"/>
                  </a:cubicBezTo>
                  <a:cubicBezTo>
                    <a:pt x="159" y="31"/>
                    <a:pt x="157" y="31"/>
                    <a:pt x="156" y="31"/>
                  </a:cubicBezTo>
                  <a:cubicBezTo>
                    <a:pt x="154" y="31"/>
                    <a:pt x="155" y="28"/>
                    <a:pt x="156" y="26"/>
                  </a:cubicBezTo>
                  <a:cubicBezTo>
                    <a:pt x="157" y="25"/>
                    <a:pt x="157" y="22"/>
                    <a:pt x="155" y="20"/>
                  </a:cubicBezTo>
                  <a:cubicBezTo>
                    <a:pt x="155" y="20"/>
                    <a:pt x="155" y="20"/>
                    <a:pt x="154" y="20"/>
                  </a:cubicBezTo>
                  <a:cubicBezTo>
                    <a:pt x="152" y="20"/>
                    <a:pt x="148" y="21"/>
                    <a:pt x="146" y="22"/>
                  </a:cubicBezTo>
                  <a:cubicBezTo>
                    <a:pt x="142" y="23"/>
                    <a:pt x="148" y="26"/>
                    <a:pt x="151" y="28"/>
                  </a:cubicBezTo>
                  <a:cubicBezTo>
                    <a:pt x="155" y="29"/>
                    <a:pt x="154" y="30"/>
                    <a:pt x="152" y="31"/>
                  </a:cubicBezTo>
                  <a:cubicBezTo>
                    <a:pt x="151" y="31"/>
                    <a:pt x="151" y="33"/>
                    <a:pt x="148" y="36"/>
                  </a:cubicBezTo>
                  <a:cubicBezTo>
                    <a:pt x="145" y="39"/>
                    <a:pt x="147" y="46"/>
                    <a:pt x="143" y="51"/>
                  </a:cubicBezTo>
                  <a:cubicBezTo>
                    <a:pt x="138" y="56"/>
                    <a:pt x="144" y="59"/>
                    <a:pt x="144" y="59"/>
                  </a:cubicBezTo>
                  <a:cubicBezTo>
                    <a:pt x="145" y="61"/>
                    <a:pt x="144" y="62"/>
                    <a:pt x="141" y="62"/>
                  </a:cubicBezTo>
                  <a:cubicBezTo>
                    <a:pt x="139" y="62"/>
                    <a:pt x="135" y="62"/>
                    <a:pt x="132" y="61"/>
                  </a:cubicBezTo>
                  <a:cubicBezTo>
                    <a:pt x="125" y="59"/>
                    <a:pt x="127" y="58"/>
                    <a:pt x="119" y="53"/>
                  </a:cubicBezTo>
                  <a:cubicBezTo>
                    <a:pt x="117" y="52"/>
                    <a:pt x="115" y="51"/>
                    <a:pt x="115" y="51"/>
                  </a:cubicBezTo>
                  <a:cubicBezTo>
                    <a:pt x="113" y="51"/>
                    <a:pt x="114" y="55"/>
                    <a:pt x="108" y="58"/>
                  </a:cubicBezTo>
                  <a:cubicBezTo>
                    <a:pt x="100" y="64"/>
                    <a:pt x="91" y="78"/>
                    <a:pt x="90" y="84"/>
                  </a:cubicBezTo>
                  <a:cubicBezTo>
                    <a:pt x="90" y="90"/>
                    <a:pt x="90" y="89"/>
                    <a:pt x="87" y="90"/>
                  </a:cubicBezTo>
                  <a:cubicBezTo>
                    <a:pt x="87" y="90"/>
                    <a:pt x="87" y="90"/>
                    <a:pt x="86" y="90"/>
                  </a:cubicBezTo>
                  <a:cubicBezTo>
                    <a:pt x="85" y="90"/>
                    <a:pt x="85" y="89"/>
                    <a:pt x="85" y="88"/>
                  </a:cubicBezTo>
                  <a:cubicBezTo>
                    <a:pt x="84" y="87"/>
                    <a:pt x="84" y="87"/>
                    <a:pt x="83" y="87"/>
                  </a:cubicBezTo>
                  <a:cubicBezTo>
                    <a:pt x="83" y="87"/>
                    <a:pt x="83" y="87"/>
                    <a:pt x="82" y="87"/>
                  </a:cubicBezTo>
                  <a:cubicBezTo>
                    <a:pt x="80" y="88"/>
                    <a:pt x="80" y="99"/>
                    <a:pt x="78" y="105"/>
                  </a:cubicBezTo>
                  <a:cubicBezTo>
                    <a:pt x="76" y="111"/>
                    <a:pt x="72" y="119"/>
                    <a:pt x="61" y="125"/>
                  </a:cubicBezTo>
                  <a:cubicBezTo>
                    <a:pt x="50" y="130"/>
                    <a:pt x="42" y="135"/>
                    <a:pt x="31" y="138"/>
                  </a:cubicBezTo>
                  <a:cubicBezTo>
                    <a:pt x="21" y="141"/>
                    <a:pt x="19" y="146"/>
                    <a:pt x="12" y="152"/>
                  </a:cubicBezTo>
                  <a:cubicBezTo>
                    <a:pt x="5" y="158"/>
                    <a:pt x="9" y="159"/>
                    <a:pt x="5" y="171"/>
                  </a:cubicBezTo>
                  <a:cubicBezTo>
                    <a:pt x="0" y="183"/>
                    <a:pt x="5" y="186"/>
                    <a:pt x="11" y="193"/>
                  </a:cubicBezTo>
                  <a:cubicBezTo>
                    <a:pt x="16" y="199"/>
                    <a:pt x="10" y="197"/>
                    <a:pt x="8" y="201"/>
                  </a:cubicBezTo>
                  <a:cubicBezTo>
                    <a:pt x="6" y="204"/>
                    <a:pt x="11" y="208"/>
                    <a:pt x="19" y="219"/>
                  </a:cubicBezTo>
                  <a:cubicBezTo>
                    <a:pt x="26" y="229"/>
                    <a:pt x="29" y="231"/>
                    <a:pt x="28" y="242"/>
                  </a:cubicBezTo>
                  <a:cubicBezTo>
                    <a:pt x="27" y="254"/>
                    <a:pt x="27" y="252"/>
                    <a:pt x="29" y="262"/>
                  </a:cubicBezTo>
                  <a:cubicBezTo>
                    <a:pt x="31" y="272"/>
                    <a:pt x="35" y="278"/>
                    <a:pt x="44" y="285"/>
                  </a:cubicBezTo>
                  <a:cubicBezTo>
                    <a:pt x="48" y="288"/>
                    <a:pt x="51" y="289"/>
                    <a:pt x="54" y="289"/>
                  </a:cubicBezTo>
                  <a:cubicBezTo>
                    <a:pt x="58" y="289"/>
                    <a:pt x="61" y="288"/>
                    <a:pt x="66" y="287"/>
                  </a:cubicBezTo>
                  <a:cubicBezTo>
                    <a:pt x="73" y="286"/>
                    <a:pt x="73" y="283"/>
                    <a:pt x="77" y="277"/>
                  </a:cubicBezTo>
                  <a:cubicBezTo>
                    <a:pt x="82" y="270"/>
                    <a:pt x="92" y="270"/>
                    <a:pt x="104" y="268"/>
                  </a:cubicBezTo>
                  <a:cubicBezTo>
                    <a:pt x="117" y="267"/>
                    <a:pt x="111" y="267"/>
                    <a:pt x="118" y="264"/>
                  </a:cubicBezTo>
                  <a:cubicBezTo>
                    <a:pt x="126" y="262"/>
                    <a:pt x="129" y="255"/>
                    <a:pt x="133" y="248"/>
                  </a:cubicBezTo>
                  <a:cubicBezTo>
                    <a:pt x="136" y="244"/>
                    <a:pt x="137" y="244"/>
                    <a:pt x="141" y="244"/>
                  </a:cubicBezTo>
                  <a:cubicBezTo>
                    <a:pt x="141" y="244"/>
                    <a:pt x="141" y="244"/>
                    <a:pt x="141" y="244"/>
                  </a:cubicBezTo>
                  <a:cubicBezTo>
                    <a:pt x="141" y="244"/>
                    <a:pt x="142" y="244"/>
                    <a:pt x="142" y="244"/>
                  </a:cubicBezTo>
                  <a:cubicBezTo>
                    <a:pt x="145" y="244"/>
                    <a:pt x="148" y="244"/>
                    <a:pt x="154" y="243"/>
                  </a:cubicBezTo>
                  <a:cubicBezTo>
                    <a:pt x="171" y="241"/>
                    <a:pt x="160" y="240"/>
                    <a:pt x="166" y="234"/>
                  </a:cubicBezTo>
                  <a:cubicBezTo>
                    <a:pt x="169" y="231"/>
                    <a:pt x="172" y="230"/>
                    <a:pt x="175" y="230"/>
                  </a:cubicBezTo>
                  <a:cubicBezTo>
                    <a:pt x="176" y="230"/>
                    <a:pt x="176" y="230"/>
                    <a:pt x="177" y="230"/>
                  </a:cubicBezTo>
                  <a:cubicBezTo>
                    <a:pt x="178" y="231"/>
                    <a:pt x="178" y="231"/>
                    <a:pt x="179" y="231"/>
                  </a:cubicBezTo>
                  <a:cubicBezTo>
                    <a:pt x="181" y="231"/>
                    <a:pt x="183" y="230"/>
                    <a:pt x="185" y="230"/>
                  </a:cubicBezTo>
                  <a:cubicBezTo>
                    <a:pt x="188" y="229"/>
                    <a:pt x="190" y="229"/>
                    <a:pt x="191" y="229"/>
                  </a:cubicBezTo>
                  <a:cubicBezTo>
                    <a:pt x="193" y="229"/>
                    <a:pt x="195" y="229"/>
                    <a:pt x="197" y="229"/>
                  </a:cubicBezTo>
                  <a:cubicBezTo>
                    <a:pt x="199" y="230"/>
                    <a:pt x="201" y="230"/>
                    <a:pt x="204" y="230"/>
                  </a:cubicBezTo>
                  <a:cubicBezTo>
                    <a:pt x="204" y="230"/>
                    <a:pt x="204" y="230"/>
                    <a:pt x="205" y="230"/>
                  </a:cubicBezTo>
                  <a:cubicBezTo>
                    <a:pt x="205" y="230"/>
                    <a:pt x="205" y="230"/>
                    <a:pt x="205" y="230"/>
                  </a:cubicBezTo>
                  <a:cubicBezTo>
                    <a:pt x="213" y="230"/>
                    <a:pt x="213" y="233"/>
                    <a:pt x="219" y="236"/>
                  </a:cubicBezTo>
                  <a:cubicBezTo>
                    <a:pt x="226" y="240"/>
                    <a:pt x="226" y="243"/>
                    <a:pt x="229" y="247"/>
                  </a:cubicBezTo>
                  <a:cubicBezTo>
                    <a:pt x="232" y="252"/>
                    <a:pt x="233" y="253"/>
                    <a:pt x="238" y="257"/>
                  </a:cubicBezTo>
                  <a:cubicBezTo>
                    <a:pt x="239" y="257"/>
                    <a:pt x="239" y="258"/>
                    <a:pt x="240" y="258"/>
                  </a:cubicBezTo>
                  <a:cubicBezTo>
                    <a:pt x="242" y="258"/>
                    <a:pt x="240" y="253"/>
                    <a:pt x="241" y="249"/>
                  </a:cubicBezTo>
                  <a:cubicBezTo>
                    <a:pt x="242" y="244"/>
                    <a:pt x="248" y="245"/>
                    <a:pt x="252" y="238"/>
                  </a:cubicBezTo>
                  <a:cubicBezTo>
                    <a:pt x="254" y="236"/>
                    <a:pt x="255" y="235"/>
                    <a:pt x="255" y="235"/>
                  </a:cubicBezTo>
                  <a:cubicBezTo>
                    <a:pt x="256" y="235"/>
                    <a:pt x="256" y="238"/>
                    <a:pt x="255" y="243"/>
                  </a:cubicBezTo>
                  <a:cubicBezTo>
                    <a:pt x="254" y="249"/>
                    <a:pt x="254" y="248"/>
                    <a:pt x="252" y="257"/>
                  </a:cubicBezTo>
                  <a:cubicBezTo>
                    <a:pt x="251" y="260"/>
                    <a:pt x="251" y="261"/>
                    <a:pt x="252" y="261"/>
                  </a:cubicBezTo>
                  <a:cubicBezTo>
                    <a:pt x="253" y="261"/>
                    <a:pt x="256" y="256"/>
                    <a:pt x="258" y="252"/>
                  </a:cubicBezTo>
                  <a:cubicBezTo>
                    <a:pt x="259" y="250"/>
                    <a:pt x="260" y="249"/>
                    <a:pt x="261" y="249"/>
                  </a:cubicBezTo>
                  <a:cubicBezTo>
                    <a:pt x="261" y="249"/>
                    <a:pt x="262" y="250"/>
                    <a:pt x="263" y="253"/>
                  </a:cubicBezTo>
                  <a:cubicBezTo>
                    <a:pt x="266" y="257"/>
                    <a:pt x="265" y="259"/>
                    <a:pt x="270" y="259"/>
                  </a:cubicBezTo>
                  <a:cubicBezTo>
                    <a:pt x="275" y="259"/>
                    <a:pt x="279" y="265"/>
                    <a:pt x="284" y="276"/>
                  </a:cubicBezTo>
                  <a:cubicBezTo>
                    <a:pt x="288" y="287"/>
                    <a:pt x="299" y="286"/>
                    <a:pt x="308" y="286"/>
                  </a:cubicBezTo>
                  <a:cubicBezTo>
                    <a:pt x="315" y="287"/>
                    <a:pt x="318" y="288"/>
                    <a:pt x="321" y="288"/>
                  </a:cubicBezTo>
                  <a:cubicBezTo>
                    <a:pt x="323" y="288"/>
                    <a:pt x="325" y="288"/>
                    <a:pt x="327" y="287"/>
                  </a:cubicBezTo>
                  <a:cubicBezTo>
                    <a:pt x="333" y="284"/>
                    <a:pt x="339" y="283"/>
                    <a:pt x="348" y="283"/>
                  </a:cubicBezTo>
                  <a:cubicBezTo>
                    <a:pt x="356" y="283"/>
                    <a:pt x="358" y="279"/>
                    <a:pt x="361" y="273"/>
                  </a:cubicBezTo>
                  <a:cubicBezTo>
                    <a:pt x="363" y="270"/>
                    <a:pt x="364" y="269"/>
                    <a:pt x="366" y="269"/>
                  </a:cubicBezTo>
                  <a:cubicBezTo>
                    <a:pt x="366" y="269"/>
                    <a:pt x="367" y="269"/>
                    <a:pt x="367" y="269"/>
                  </a:cubicBezTo>
                  <a:cubicBezTo>
                    <a:pt x="368" y="269"/>
                    <a:pt x="369" y="269"/>
                    <a:pt x="370" y="269"/>
                  </a:cubicBezTo>
                  <a:cubicBezTo>
                    <a:pt x="371" y="269"/>
                    <a:pt x="372" y="269"/>
                    <a:pt x="374" y="269"/>
                  </a:cubicBezTo>
                  <a:cubicBezTo>
                    <a:pt x="382" y="268"/>
                    <a:pt x="382" y="266"/>
                    <a:pt x="381" y="256"/>
                  </a:cubicBezTo>
                  <a:cubicBezTo>
                    <a:pt x="380" y="247"/>
                    <a:pt x="381" y="236"/>
                    <a:pt x="389" y="215"/>
                  </a:cubicBezTo>
                  <a:cubicBezTo>
                    <a:pt x="397" y="194"/>
                    <a:pt x="403" y="182"/>
                    <a:pt x="399" y="158"/>
                  </a:cubicBezTo>
                  <a:cubicBezTo>
                    <a:pt x="394" y="135"/>
                    <a:pt x="384" y="128"/>
                    <a:pt x="375" y="120"/>
                  </a:cubicBezTo>
                  <a:cubicBezTo>
                    <a:pt x="366" y="112"/>
                    <a:pt x="368" y="112"/>
                    <a:pt x="356" y="106"/>
                  </a:cubicBezTo>
                  <a:cubicBezTo>
                    <a:pt x="344" y="99"/>
                    <a:pt x="353" y="108"/>
                    <a:pt x="348" y="95"/>
                  </a:cubicBezTo>
                  <a:cubicBezTo>
                    <a:pt x="343" y="81"/>
                    <a:pt x="321" y="76"/>
                    <a:pt x="313" y="67"/>
                  </a:cubicBezTo>
                  <a:cubicBezTo>
                    <a:pt x="304" y="58"/>
                    <a:pt x="311" y="58"/>
                    <a:pt x="305" y="53"/>
                  </a:cubicBezTo>
                  <a:cubicBezTo>
                    <a:pt x="300" y="48"/>
                    <a:pt x="299" y="42"/>
                    <a:pt x="295" y="36"/>
                  </a:cubicBezTo>
                  <a:cubicBezTo>
                    <a:pt x="293" y="32"/>
                    <a:pt x="290" y="32"/>
                    <a:pt x="286" y="32"/>
                  </a:cubicBezTo>
                  <a:cubicBezTo>
                    <a:pt x="286" y="32"/>
                    <a:pt x="285" y="32"/>
                    <a:pt x="284" y="32"/>
                  </a:cubicBezTo>
                  <a:cubicBezTo>
                    <a:pt x="284" y="32"/>
                    <a:pt x="283" y="32"/>
                    <a:pt x="283" y="32"/>
                  </a:cubicBezTo>
                  <a:cubicBezTo>
                    <a:pt x="282" y="32"/>
                    <a:pt x="281" y="32"/>
                    <a:pt x="281" y="32"/>
                  </a:cubicBezTo>
                  <a:cubicBezTo>
                    <a:pt x="278" y="31"/>
                    <a:pt x="279" y="26"/>
                    <a:pt x="275" y="18"/>
                  </a:cubicBezTo>
                  <a:cubicBezTo>
                    <a:pt x="271" y="10"/>
                    <a:pt x="272" y="10"/>
                    <a:pt x="268" y="3"/>
                  </a:cubicBezTo>
                  <a:cubicBezTo>
                    <a:pt x="267" y="1"/>
                    <a:pt x="266" y="0"/>
                    <a:pt x="2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119"/>
            <p:cNvSpPr>
              <a:spLocks noEditPoints="1"/>
            </p:cNvSpPr>
            <p:nvPr/>
          </p:nvSpPr>
          <p:spPr bwMode="auto">
            <a:xfrm>
              <a:off x="3317" y="48"/>
              <a:ext cx="4563" cy="3460"/>
            </a:xfrm>
            <a:custGeom>
              <a:avLst/>
              <a:gdLst>
                <a:gd name="T0" fmla="*/ 500 w 1930"/>
                <a:gd name="T1" fmla="*/ 1147 h 1462"/>
                <a:gd name="T2" fmla="*/ 463 w 1930"/>
                <a:gd name="T3" fmla="*/ 603 h 1462"/>
                <a:gd name="T4" fmla="*/ 401 w 1930"/>
                <a:gd name="T5" fmla="*/ 659 h 1462"/>
                <a:gd name="T6" fmla="*/ 613 w 1930"/>
                <a:gd name="T7" fmla="*/ 664 h 1462"/>
                <a:gd name="T8" fmla="*/ 620 w 1930"/>
                <a:gd name="T9" fmla="*/ 594 h 1462"/>
                <a:gd name="T10" fmla="*/ 650 w 1930"/>
                <a:gd name="T11" fmla="*/ 645 h 1462"/>
                <a:gd name="T12" fmla="*/ 863 w 1930"/>
                <a:gd name="T13" fmla="*/ 529 h 1462"/>
                <a:gd name="T14" fmla="*/ 409 w 1930"/>
                <a:gd name="T15" fmla="*/ 413 h 1462"/>
                <a:gd name="T16" fmla="*/ 1171 w 1930"/>
                <a:gd name="T17" fmla="*/ 357 h 1462"/>
                <a:gd name="T18" fmla="*/ 307 w 1930"/>
                <a:gd name="T19" fmla="*/ 379 h 1462"/>
                <a:gd name="T20" fmla="*/ 331 w 1930"/>
                <a:gd name="T21" fmla="*/ 476 h 1462"/>
                <a:gd name="T22" fmla="*/ 247 w 1930"/>
                <a:gd name="T23" fmla="*/ 538 h 1462"/>
                <a:gd name="T24" fmla="*/ 991 w 1930"/>
                <a:gd name="T25" fmla="*/ 51 h 1462"/>
                <a:gd name="T26" fmla="*/ 817 w 1930"/>
                <a:gd name="T27" fmla="*/ 158 h 1462"/>
                <a:gd name="T28" fmla="*/ 788 w 1930"/>
                <a:gd name="T29" fmla="*/ 212 h 1462"/>
                <a:gd name="T30" fmla="*/ 778 w 1930"/>
                <a:gd name="T31" fmla="*/ 240 h 1462"/>
                <a:gd name="T32" fmla="*/ 720 w 1930"/>
                <a:gd name="T33" fmla="*/ 213 h 1462"/>
                <a:gd name="T34" fmla="*/ 590 w 1930"/>
                <a:gd name="T35" fmla="*/ 255 h 1462"/>
                <a:gd name="T36" fmla="*/ 500 w 1930"/>
                <a:gd name="T37" fmla="*/ 290 h 1462"/>
                <a:gd name="T38" fmla="*/ 436 w 1930"/>
                <a:gd name="T39" fmla="*/ 354 h 1462"/>
                <a:gd name="T40" fmla="*/ 385 w 1930"/>
                <a:gd name="T41" fmla="*/ 272 h 1462"/>
                <a:gd name="T42" fmla="*/ 315 w 1930"/>
                <a:gd name="T43" fmla="*/ 258 h 1462"/>
                <a:gd name="T44" fmla="*/ 188 w 1930"/>
                <a:gd name="T45" fmla="*/ 387 h 1462"/>
                <a:gd name="T46" fmla="*/ 188 w 1930"/>
                <a:gd name="T47" fmla="*/ 472 h 1462"/>
                <a:gd name="T48" fmla="*/ 174 w 1930"/>
                <a:gd name="T49" fmla="*/ 552 h 1462"/>
                <a:gd name="T50" fmla="*/ 74 w 1930"/>
                <a:gd name="T51" fmla="*/ 641 h 1462"/>
                <a:gd name="T52" fmla="*/ 47 w 1930"/>
                <a:gd name="T53" fmla="*/ 732 h 1462"/>
                <a:gd name="T54" fmla="*/ 174 w 1930"/>
                <a:gd name="T55" fmla="*/ 682 h 1462"/>
                <a:gd name="T56" fmla="*/ 258 w 1930"/>
                <a:gd name="T57" fmla="*/ 733 h 1462"/>
                <a:gd name="T58" fmla="*/ 295 w 1930"/>
                <a:gd name="T59" fmla="*/ 698 h 1462"/>
                <a:gd name="T60" fmla="*/ 261 w 1930"/>
                <a:gd name="T61" fmla="*/ 646 h 1462"/>
                <a:gd name="T62" fmla="*/ 362 w 1930"/>
                <a:gd name="T63" fmla="*/ 722 h 1462"/>
                <a:gd name="T64" fmla="*/ 364 w 1930"/>
                <a:gd name="T65" fmla="*/ 689 h 1462"/>
                <a:gd name="T66" fmla="*/ 395 w 1930"/>
                <a:gd name="T67" fmla="*/ 697 h 1462"/>
                <a:gd name="T68" fmla="*/ 486 w 1930"/>
                <a:gd name="T69" fmla="*/ 755 h 1462"/>
                <a:gd name="T70" fmla="*/ 322 w 1930"/>
                <a:gd name="T71" fmla="*/ 801 h 1462"/>
                <a:gd name="T72" fmla="*/ 210 w 1930"/>
                <a:gd name="T73" fmla="*/ 752 h 1462"/>
                <a:gd name="T74" fmla="*/ 14 w 1930"/>
                <a:gd name="T75" fmla="*/ 996 h 1462"/>
                <a:gd name="T76" fmla="*/ 252 w 1930"/>
                <a:gd name="T77" fmla="*/ 1089 h 1462"/>
                <a:gd name="T78" fmla="*/ 398 w 1930"/>
                <a:gd name="T79" fmla="*/ 1395 h 1462"/>
                <a:gd name="T80" fmla="*/ 574 w 1930"/>
                <a:gd name="T81" fmla="*/ 1290 h 1462"/>
                <a:gd name="T82" fmla="*/ 630 w 1930"/>
                <a:gd name="T83" fmla="*/ 963 h 1462"/>
                <a:gd name="T84" fmla="*/ 561 w 1930"/>
                <a:gd name="T85" fmla="*/ 880 h 1462"/>
                <a:gd name="T86" fmla="*/ 669 w 1930"/>
                <a:gd name="T87" fmla="*/ 819 h 1462"/>
                <a:gd name="T88" fmla="*/ 730 w 1930"/>
                <a:gd name="T89" fmla="*/ 792 h 1462"/>
                <a:gd name="T90" fmla="*/ 941 w 1930"/>
                <a:gd name="T91" fmla="*/ 939 h 1462"/>
                <a:gd name="T92" fmla="*/ 1113 w 1930"/>
                <a:gd name="T93" fmla="*/ 827 h 1462"/>
                <a:gd name="T94" fmla="*/ 1184 w 1930"/>
                <a:gd name="T95" fmla="*/ 862 h 1462"/>
                <a:gd name="T96" fmla="*/ 1270 w 1930"/>
                <a:gd name="T97" fmla="*/ 739 h 1462"/>
                <a:gd name="T98" fmla="*/ 1313 w 1930"/>
                <a:gd name="T99" fmla="*/ 526 h 1462"/>
                <a:gd name="T100" fmla="*/ 1392 w 1930"/>
                <a:gd name="T101" fmla="*/ 515 h 1462"/>
                <a:gd name="T102" fmla="*/ 1533 w 1930"/>
                <a:gd name="T103" fmla="*/ 246 h 1462"/>
                <a:gd name="T104" fmla="*/ 1690 w 1930"/>
                <a:gd name="T105" fmla="*/ 173 h 1462"/>
                <a:gd name="T106" fmla="*/ 1674 w 1930"/>
                <a:gd name="T107" fmla="*/ 243 h 1462"/>
                <a:gd name="T108" fmla="*/ 1766 w 1930"/>
                <a:gd name="T109" fmla="*/ 182 h 1462"/>
                <a:gd name="T110" fmla="*/ 1849 w 1930"/>
                <a:gd name="T111" fmla="*/ 98 h 1462"/>
                <a:gd name="T112" fmla="*/ 1776 w 1930"/>
                <a:gd name="T113" fmla="*/ 35 h 1462"/>
                <a:gd name="T114" fmla="*/ 1603 w 1930"/>
                <a:gd name="T115" fmla="*/ 44 h 1462"/>
                <a:gd name="T116" fmla="*/ 1430 w 1930"/>
                <a:gd name="T117" fmla="*/ 39 h 1462"/>
                <a:gd name="T118" fmla="*/ 1341 w 1930"/>
                <a:gd name="T119" fmla="*/ 89 h 1462"/>
                <a:gd name="T120" fmla="*/ 1160 w 1930"/>
                <a:gd name="T121" fmla="*/ 72 h 1462"/>
                <a:gd name="T122" fmla="*/ 1124 w 1930"/>
                <a:gd name="T123" fmla="*/ 11 h 1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30" h="1462">
                  <a:moveTo>
                    <a:pt x="558" y="1222"/>
                  </a:moveTo>
                  <a:cubicBezTo>
                    <a:pt x="557" y="1222"/>
                    <a:pt x="555" y="1219"/>
                    <a:pt x="554" y="1213"/>
                  </a:cubicBezTo>
                  <a:cubicBezTo>
                    <a:pt x="553" y="1205"/>
                    <a:pt x="552" y="1202"/>
                    <a:pt x="551" y="1197"/>
                  </a:cubicBezTo>
                  <a:cubicBezTo>
                    <a:pt x="551" y="1193"/>
                    <a:pt x="545" y="1185"/>
                    <a:pt x="549" y="1185"/>
                  </a:cubicBezTo>
                  <a:cubicBezTo>
                    <a:pt x="551" y="1185"/>
                    <a:pt x="552" y="1184"/>
                    <a:pt x="553" y="1184"/>
                  </a:cubicBezTo>
                  <a:cubicBezTo>
                    <a:pt x="554" y="1184"/>
                    <a:pt x="555" y="1185"/>
                    <a:pt x="557" y="1192"/>
                  </a:cubicBezTo>
                  <a:cubicBezTo>
                    <a:pt x="561" y="1205"/>
                    <a:pt x="563" y="1218"/>
                    <a:pt x="560" y="1221"/>
                  </a:cubicBezTo>
                  <a:cubicBezTo>
                    <a:pt x="559" y="1222"/>
                    <a:pt x="559" y="1222"/>
                    <a:pt x="558" y="1222"/>
                  </a:cubicBezTo>
                  <a:moveTo>
                    <a:pt x="514" y="1175"/>
                  </a:moveTo>
                  <a:cubicBezTo>
                    <a:pt x="513" y="1175"/>
                    <a:pt x="513" y="1175"/>
                    <a:pt x="512" y="1174"/>
                  </a:cubicBezTo>
                  <a:cubicBezTo>
                    <a:pt x="512" y="1174"/>
                    <a:pt x="509" y="1170"/>
                    <a:pt x="505" y="1166"/>
                  </a:cubicBezTo>
                  <a:cubicBezTo>
                    <a:pt x="501" y="1162"/>
                    <a:pt x="499" y="1165"/>
                    <a:pt x="496" y="1157"/>
                  </a:cubicBezTo>
                  <a:cubicBezTo>
                    <a:pt x="493" y="1149"/>
                    <a:pt x="488" y="1148"/>
                    <a:pt x="490" y="1142"/>
                  </a:cubicBezTo>
                  <a:cubicBezTo>
                    <a:pt x="491" y="1137"/>
                    <a:pt x="490" y="1132"/>
                    <a:pt x="492" y="1132"/>
                  </a:cubicBezTo>
                  <a:cubicBezTo>
                    <a:pt x="492" y="1132"/>
                    <a:pt x="493" y="1132"/>
                    <a:pt x="494" y="1133"/>
                  </a:cubicBezTo>
                  <a:cubicBezTo>
                    <a:pt x="498" y="1137"/>
                    <a:pt x="494" y="1136"/>
                    <a:pt x="500" y="1147"/>
                  </a:cubicBezTo>
                  <a:cubicBezTo>
                    <a:pt x="505" y="1157"/>
                    <a:pt x="511" y="1163"/>
                    <a:pt x="513" y="1167"/>
                  </a:cubicBezTo>
                  <a:cubicBezTo>
                    <a:pt x="514" y="1170"/>
                    <a:pt x="516" y="1175"/>
                    <a:pt x="514" y="1175"/>
                  </a:cubicBezTo>
                  <a:moveTo>
                    <a:pt x="517" y="1114"/>
                  </a:moveTo>
                  <a:cubicBezTo>
                    <a:pt x="517" y="1114"/>
                    <a:pt x="517" y="1114"/>
                    <a:pt x="516" y="1114"/>
                  </a:cubicBezTo>
                  <a:cubicBezTo>
                    <a:pt x="508" y="1113"/>
                    <a:pt x="512" y="1098"/>
                    <a:pt x="517" y="1089"/>
                  </a:cubicBezTo>
                  <a:cubicBezTo>
                    <a:pt x="519" y="1086"/>
                    <a:pt x="520" y="1085"/>
                    <a:pt x="521" y="1085"/>
                  </a:cubicBezTo>
                  <a:cubicBezTo>
                    <a:pt x="522" y="1085"/>
                    <a:pt x="523" y="1085"/>
                    <a:pt x="524" y="1086"/>
                  </a:cubicBezTo>
                  <a:cubicBezTo>
                    <a:pt x="525" y="1086"/>
                    <a:pt x="526" y="1087"/>
                    <a:pt x="528" y="1087"/>
                  </a:cubicBezTo>
                  <a:cubicBezTo>
                    <a:pt x="528" y="1087"/>
                    <a:pt x="529" y="1087"/>
                    <a:pt x="530" y="1086"/>
                  </a:cubicBezTo>
                  <a:cubicBezTo>
                    <a:pt x="531" y="1086"/>
                    <a:pt x="532" y="1086"/>
                    <a:pt x="532" y="1086"/>
                  </a:cubicBezTo>
                  <a:cubicBezTo>
                    <a:pt x="537" y="1086"/>
                    <a:pt x="533" y="1090"/>
                    <a:pt x="534" y="1095"/>
                  </a:cubicBezTo>
                  <a:cubicBezTo>
                    <a:pt x="535" y="1101"/>
                    <a:pt x="530" y="1100"/>
                    <a:pt x="527" y="1106"/>
                  </a:cubicBezTo>
                  <a:cubicBezTo>
                    <a:pt x="524" y="1111"/>
                    <a:pt x="521" y="1114"/>
                    <a:pt x="517" y="1114"/>
                  </a:cubicBezTo>
                  <a:moveTo>
                    <a:pt x="466" y="612"/>
                  </a:moveTo>
                  <a:cubicBezTo>
                    <a:pt x="467" y="612"/>
                    <a:pt x="469" y="612"/>
                    <a:pt x="470" y="612"/>
                  </a:cubicBezTo>
                  <a:cubicBezTo>
                    <a:pt x="476" y="609"/>
                    <a:pt x="468" y="610"/>
                    <a:pt x="463" y="603"/>
                  </a:cubicBezTo>
                  <a:cubicBezTo>
                    <a:pt x="459" y="596"/>
                    <a:pt x="465" y="598"/>
                    <a:pt x="476" y="590"/>
                  </a:cubicBezTo>
                  <a:cubicBezTo>
                    <a:pt x="487" y="582"/>
                    <a:pt x="483" y="584"/>
                    <a:pt x="497" y="580"/>
                  </a:cubicBezTo>
                  <a:cubicBezTo>
                    <a:pt x="500" y="580"/>
                    <a:pt x="502" y="579"/>
                    <a:pt x="502" y="579"/>
                  </a:cubicBezTo>
                  <a:cubicBezTo>
                    <a:pt x="507" y="579"/>
                    <a:pt x="494" y="586"/>
                    <a:pt x="489" y="591"/>
                  </a:cubicBezTo>
                  <a:cubicBezTo>
                    <a:pt x="482" y="596"/>
                    <a:pt x="495" y="595"/>
                    <a:pt x="480" y="606"/>
                  </a:cubicBezTo>
                  <a:cubicBezTo>
                    <a:pt x="465" y="617"/>
                    <a:pt x="481" y="611"/>
                    <a:pt x="492" y="615"/>
                  </a:cubicBezTo>
                  <a:cubicBezTo>
                    <a:pt x="502" y="620"/>
                    <a:pt x="521" y="626"/>
                    <a:pt x="530" y="633"/>
                  </a:cubicBezTo>
                  <a:cubicBezTo>
                    <a:pt x="540" y="640"/>
                    <a:pt x="532" y="645"/>
                    <a:pt x="527" y="652"/>
                  </a:cubicBezTo>
                  <a:cubicBezTo>
                    <a:pt x="523" y="656"/>
                    <a:pt x="514" y="658"/>
                    <a:pt x="505" y="658"/>
                  </a:cubicBezTo>
                  <a:cubicBezTo>
                    <a:pt x="500" y="658"/>
                    <a:pt x="496" y="657"/>
                    <a:pt x="491" y="656"/>
                  </a:cubicBezTo>
                  <a:cubicBezTo>
                    <a:pt x="481" y="655"/>
                    <a:pt x="481" y="652"/>
                    <a:pt x="472" y="652"/>
                  </a:cubicBezTo>
                  <a:cubicBezTo>
                    <a:pt x="470" y="652"/>
                    <a:pt x="468" y="652"/>
                    <a:pt x="464" y="652"/>
                  </a:cubicBezTo>
                  <a:cubicBezTo>
                    <a:pt x="447" y="654"/>
                    <a:pt x="440" y="662"/>
                    <a:pt x="440" y="662"/>
                  </a:cubicBezTo>
                  <a:cubicBezTo>
                    <a:pt x="435" y="666"/>
                    <a:pt x="435" y="664"/>
                    <a:pt x="426" y="666"/>
                  </a:cubicBezTo>
                  <a:cubicBezTo>
                    <a:pt x="424" y="667"/>
                    <a:pt x="423" y="667"/>
                    <a:pt x="421" y="667"/>
                  </a:cubicBezTo>
                  <a:cubicBezTo>
                    <a:pt x="414" y="667"/>
                    <a:pt x="408" y="663"/>
                    <a:pt x="401" y="659"/>
                  </a:cubicBezTo>
                  <a:cubicBezTo>
                    <a:pt x="392" y="655"/>
                    <a:pt x="397" y="653"/>
                    <a:pt x="401" y="640"/>
                  </a:cubicBezTo>
                  <a:cubicBezTo>
                    <a:pt x="405" y="628"/>
                    <a:pt x="410" y="626"/>
                    <a:pt x="414" y="614"/>
                  </a:cubicBezTo>
                  <a:cubicBezTo>
                    <a:pt x="417" y="602"/>
                    <a:pt x="417" y="604"/>
                    <a:pt x="427" y="602"/>
                  </a:cubicBezTo>
                  <a:cubicBezTo>
                    <a:pt x="429" y="601"/>
                    <a:pt x="431" y="601"/>
                    <a:pt x="433" y="601"/>
                  </a:cubicBezTo>
                  <a:cubicBezTo>
                    <a:pt x="439" y="601"/>
                    <a:pt x="442" y="604"/>
                    <a:pt x="447" y="606"/>
                  </a:cubicBezTo>
                  <a:cubicBezTo>
                    <a:pt x="452" y="608"/>
                    <a:pt x="460" y="612"/>
                    <a:pt x="466" y="612"/>
                  </a:cubicBezTo>
                  <a:moveTo>
                    <a:pt x="879" y="581"/>
                  </a:moveTo>
                  <a:cubicBezTo>
                    <a:pt x="878" y="581"/>
                    <a:pt x="877" y="581"/>
                    <a:pt x="876" y="581"/>
                  </a:cubicBezTo>
                  <a:cubicBezTo>
                    <a:pt x="874" y="581"/>
                    <a:pt x="871" y="580"/>
                    <a:pt x="876" y="577"/>
                  </a:cubicBezTo>
                  <a:cubicBezTo>
                    <a:pt x="879" y="574"/>
                    <a:pt x="883" y="572"/>
                    <a:pt x="885" y="572"/>
                  </a:cubicBezTo>
                  <a:cubicBezTo>
                    <a:pt x="886" y="572"/>
                    <a:pt x="886" y="572"/>
                    <a:pt x="887" y="573"/>
                  </a:cubicBezTo>
                  <a:cubicBezTo>
                    <a:pt x="889" y="575"/>
                    <a:pt x="890" y="576"/>
                    <a:pt x="886" y="579"/>
                  </a:cubicBezTo>
                  <a:cubicBezTo>
                    <a:pt x="883" y="581"/>
                    <a:pt x="882" y="581"/>
                    <a:pt x="879" y="581"/>
                  </a:cubicBezTo>
                  <a:moveTo>
                    <a:pt x="640" y="685"/>
                  </a:moveTo>
                  <a:cubicBezTo>
                    <a:pt x="640" y="685"/>
                    <a:pt x="640" y="685"/>
                    <a:pt x="640" y="685"/>
                  </a:cubicBezTo>
                  <a:cubicBezTo>
                    <a:pt x="619" y="680"/>
                    <a:pt x="616" y="675"/>
                    <a:pt x="613" y="664"/>
                  </a:cubicBezTo>
                  <a:cubicBezTo>
                    <a:pt x="609" y="652"/>
                    <a:pt x="615" y="655"/>
                    <a:pt x="618" y="649"/>
                  </a:cubicBezTo>
                  <a:cubicBezTo>
                    <a:pt x="622" y="642"/>
                    <a:pt x="618" y="644"/>
                    <a:pt x="613" y="641"/>
                  </a:cubicBezTo>
                  <a:cubicBezTo>
                    <a:pt x="609" y="639"/>
                    <a:pt x="596" y="623"/>
                    <a:pt x="590" y="616"/>
                  </a:cubicBezTo>
                  <a:cubicBezTo>
                    <a:pt x="584" y="609"/>
                    <a:pt x="591" y="608"/>
                    <a:pt x="584" y="603"/>
                  </a:cubicBezTo>
                  <a:cubicBezTo>
                    <a:pt x="578" y="598"/>
                    <a:pt x="584" y="595"/>
                    <a:pt x="589" y="586"/>
                  </a:cubicBezTo>
                  <a:cubicBezTo>
                    <a:pt x="594" y="578"/>
                    <a:pt x="608" y="571"/>
                    <a:pt x="616" y="564"/>
                  </a:cubicBezTo>
                  <a:cubicBezTo>
                    <a:pt x="619" y="562"/>
                    <a:pt x="620" y="561"/>
                    <a:pt x="621" y="561"/>
                  </a:cubicBezTo>
                  <a:cubicBezTo>
                    <a:pt x="623" y="561"/>
                    <a:pt x="623" y="563"/>
                    <a:pt x="628" y="565"/>
                  </a:cubicBezTo>
                  <a:cubicBezTo>
                    <a:pt x="630" y="565"/>
                    <a:pt x="631" y="565"/>
                    <a:pt x="631" y="565"/>
                  </a:cubicBezTo>
                  <a:cubicBezTo>
                    <a:pt x="632" y="565"/>
                    <a:pt x="632" y="565"/>
                    <a:pt x="633" y="565"/>
                  </a:cubicBezTo>
                  <a:cubicBezTo>
                    <a:pt x="633" y="564"/>
                    <a:pt x="633" y="564"/>
                    <a:pt x="633" y="564"/>
                  </a:cubicBezTo>
                  <a:cubicBezTo>
                    <a:pt x="634" y="564"/>
                    <a:pt x="635" y="565"/>
                    <a:pt x="637" y="566"/>
                  </a:cubicBezTo>
                  <a:cubicBezTo>
                    <a:pt x="645" y="570"/>
                    <a:pt x="638" y="576"/>
                    <a:pt x="637" y="581"/>
                  </a:cubicBezTo>
                  <a:cubicBezTo>
                    <a:pt x="637" y="585"/>
                    <a:pt x="631" y="583"/>
                    <a:pt x="622" y="584"/>
                  </a:cubicBezTo>
                  <a:cubicBezTo>
                    <a:pt x="613" y="586"/>
                    <a:pt x="623" y="590"/>
                    <a:pt x="622" y="593"/>
                  </a:cubicBezTo>
                  <a:cubicBezTo>
                    <a:pt x="621" y="593"/>
                    <a:pt x="621" y="594"/>
                    <a:pt x="620" y="594"/>
                  </a:cubicBezTo>
                  <a:cubicBezTo>
                    <a:pt x="620" y="594"/>
                    <a:pt x="620" y="594"/>
                    <a:pt x="620" y="594"/>
                  </a:cubicBezTo>
                  <a:cubicBezTo>
                    <a:pt x="620" y="594"/>
                    <a:pt x="619" y="594"/>
                    <a:pt x="619" y="594"/>
                  </a:cubicBezTo>
                  <a:cubicBezTo>
                    <a:pt x="618" y="594"/>
                    <a:pt x="617" y="594"/>
                    <a:pt x="614" y="596"/>
                  </a:cubicBezTo>
                  <a:cubicBezTo>
                    <a:pt x="610" y="601"/>
                    <a:pt x="622" y="605"/>
                    <a:pt x="631" y="611"/>
                  </a:cubicBezTo>
                  <a:cubicBezTo>
                    <a:pt x="635" y="614"/>
                    <a:pt x="638" y="615"/>
                    <a:pt x="639" y="615"/>
                  </a:cubicBezTo>
                  <a:cubicBezTo>
                    <a:pt x="639" y="615"/>
                    <a:pt x="640" y="615"/>
                    <a:pt x="640" y="615"/>
                  </a:cubicBezTo>
                  <a:cubicBezTo>
                    <a:pt x="640" y="615"/>
                    <a:pt x="640" y="615"/>
                    <a:pt x="641" y="615"/>
                  </a:cubicBezTo>
                  <a:cubicBezTo>
                    <a:pt x="641" y="615"/>
                    <a:pt x="641" y="615"/>
                    <a:pt x="641" y="616"/>
                  </a:cubicBezTo>
                  <a:cubicBezTo>
                    <a:pt x="641" y="619"/>
                    <a:pt x="641" y="621"/>
                    <a:pt x="644" y="628"/>
                  </a:cubicBezTo>
                  <a:cubicBezTo>
                    <a:pt x="644" y="629"/>
                    <a:pt x="645" y="630"/>
                    <a:pt x="645" y="630"/>
                  </a:cubicBezTo>
                  <a:cubicBezTo>
                    <a:pt x="646" y="630"/>
                    <a:pt x="646" y="624"/>
                    <a:pt x="648" y="621"/>
                  </a:cubicBezTo>
                  <a:cubicBezTo>
                    <a:pt x="649" y="619"/>
                    <a:pt x="650" y="618"/>
                    <a:pt x="651" y="618"/>
                  </a:cubicBezTo>
                  <a:cubicBezTo>
                    <a:pt x="652" y="618"/>
                    <a:pt x="653" y="619"/>
                    <a:pt x="654" y="621"/>
                  </a:cubicBezTo>
                  <a:cubicBezTo>
                    <a:pt x="655" y="623"/>
                    <a:pt x="655" y="622"/>
                    <a:pt x="661" y="628"/>
                  </a:cubicBezTo>
                  <a:cubicBezTo>
                    <a:pt x="666" y="634"/>
                    <a:pt x="656" y="634"/>
                    <a:pt x="648" y="635"/>
                  </a:cubicBezTo>
                  <a:cubicBezTo>
                    <a:pt x="641" y="637"/>
                    <a:pt x="644" y="642"/>
                    <a:pt x="650" y="645"/>
                  </a:cubicBezTo>
                  <a:cubicBezTo>
                    <a:pt x="655" y="649"/>
                    <a:pt x="652" y="648"/>
                    <a:pt x="651" y="651"/>
                  </a:cubicBezTo>
                  <a:cubicBezTo>
                    <a:pt x="650" y="655"/>
                    <a:pt x="654" y="652"/>
                    <a:pt x="660" y="656"/>
                  </a:cubicBezTo>
                  <a:cubicBezTo>
                    <a:pt x="666" y="661"/>
                    <a:pt x="662" y="670"/>
                    <a:pt x="662" y="678"/>
                  </a:cubicBezTo>
                  <a:cubicBezTo>
                    <a:pt x="661" y="685"/>
                    <a:pt x="643" y="685"/>
                    <a:pt x="640" y="685"/>
                  </a:cubicBezTo>
                  <a:moveTo>
                    <a:pt x="707" y="593"/>
                  </a:moveTo>
                  <a:cubicBezTo>
                    <a:pt x="704" y="593"/>
                    <a:pt x="701" y="592"/>
                    <a:pt x="698" y="591"/>
                  </a:cubicBezTo>
                  <a:cubicBezTo>
                    <a:pt x="698" y="591"/>
                    <a:pt x="690" y="590"/>
                    <a:pt x="694" y="576"/>
                  </a:cubicBezTo>
                  <a:cubicBezTo>
                    <a:pt x="698" y="563"/>
                    <a:pt x="695" y="562"/>
                    <a:pt x="704" y="556"/>
                  </a:cubicBezTo>
                  <a:cubicBezTo>
                    <a:pt x="710" y="553"/>
                    <a:pt x="713" y="549"/>
                    <a:pt x="716" y="549"/>
                  </a:cubicBezTo>
                  <a:cubicBezTo>
                    <a:pt x="718" y="549"/>
                    <a:pt x="719" y="551"/>
                    <a:pt x="719" y="557"/>
                  </a:cubicBezTo>
                  <a:cubicBezTo>
                    <a:pt x="720" y="571"/>
                    <a:pt x="730" y="560"/>
                    <a:pt x="725" y="572"/>
                  </a:cubicBezTo>
                  <a:cubicBezTo>
                    <a:pt x="721" y="582"/>
                    <a:pt x="718" y="593"/>
                    <a:pt x="707" y="593"/>
                  </a:cubicBezTo>
                  <a:moveTo>
                    <a:pt x="857" y="528"/>
                  </a:moveTo>
                  <a:cubicBezTo>
                    <a:pt x="858" y="528"/>
                    <a:pt x="859" y="528"/>
                    <a:pt x="861" y="528"/>
                  </a:cubicBezTo>
                  <a:cubicBezTo>
                    <a:pt x="862" y="528"/>
                    <a:pt x="863" y="528"/>
                    <a:pt x="863" y="528"/>
                  </a:cubicBezTo>
                  <a:cubicBezTo>
                    <a:pt x="864" y="528"/>
                    <a:pt x="865" y="528"/>
                    <a:pt x="863" y="529"/>
                  </a:cubicBezTo>
                  <a:cubicBezTo>
                    <a:pt x="860" y="531"/>
                    <a:pt x="862" y="528"/>
                    <a:pt x="855" y="533"/>
                  </a:cubicBezTo>
                  <a:cubicBezTo>
                    <a:pt x="848" y="539"/>
                    <a:pt x="844" y="540"/>
                    <a:pt x="843" y="544"/>
                  </a:cubicBezTo>
                  <a:cubicBezTo>
                    <a:pt x="843" y="548"/>
                    <a:pt x="845" y="549"/>
                    <a:pt x="843" y="550"/>
                  </a:cubicBezTo>
                  <a:cubicBezTo>
                    <a:pt x="843" y="550"/>
                    <a:pt x="842" y="550"/>
                    <a:pt x="842" y="550"/>
                  </a:cubicBezTo>
                  <a:cubicBezTo>
                    <a:pt x="842" y="550"/>
                    <a:pt x="837" y="550"/>
                    <a:pt x="838" y="544"/>
                  </a:cubicBezTo>
                  <a:cubicBezTo>
                    <a:pt x="839" y="539"/>
                    <a:pt x="839" y="538"/>
                    <a:pt x="843" y="534"/>
                  </a:cubicBezTo>
                  <a:cubicBezTo>
                    <a:pt x="847" y="530"/>
                    <a:pt x="854" y="528"/>
                    <a:pt x="857" y="528"/>
                  </a:cubicBezTo>
                  <a:cubicBezTo>
                    <a:pt x="857" y="528"/>
                    <a:pt x="857" y="528"/>
                    <a:pt x="857" y="528"/>
                  </a:cubicBezTo>
                  <a:cubicBezTo>
                    <a:pt x="857" y="528"/>
                    <a:pt x="857" y="528"/>
                    <a:pt x="857" y="528"/>
                  </a:cubicBezTo>
                  <a:moveTo>
                    <a:pt x="398" y="420"/>
                  </a:moveTo>
                  <a:cubicBezTo>
                    <a:pt x="395" y="420"/>
                    <a:pt x="391" y="419"/>
                    <a:pt x="387" y="416"/>
                  </a:cubicBezTo>
                  <a:cubicBezTo>
                    <a:pt x="387" y="416"/>
                    <a:pt x="380" y="410"/>
                    <a:pt x="382" y="407"/>
                  </a:cubicBezTo>
                  <a:cubicBezTo>
                    <a:pt x="384" y="403"/>
                    <a:pt x="384" y="401"/>
                    <a:pt x="387" y="400"/>
                  </a:cubicBezTo>
                  <a:cubicBezTo>
                    <a:pt x="387" y="400"/>
                    <a:pt x="388" y="400"/>
                    <a:pt x="388" y="400"/>
                  </a:cubicBezTo>
                  <a:cubicBezTo>
                    <a:pt x="392" y="400"/>
                    <a:pt x="400" y="402"/>
                    <a:pt x="404" y="405"/>
                  </a:cubicBezTo>
                  <a:cubicBezTo>
                    <a:pt x="408" y="407"/>
                    <a:pt x="412" y="410"/>
                    <a:pt x="409" y="413"/>
                  </a:cubicBezTo>
                  <a:cubicBezTo>
                    <a:pt x="407" y="416"/>
                    <a:pt x="404" y="420"/>
                    <a:pt x="398" y="420"/>
                  </a:cubicBezTo>
                  <a:moveTo>
                    <a:pt x="441" y="402"/>
                  </a:moveTo>
                  <a:cubicBezTo>
                    <a:pt x="440" y="402"/>
                    <a:pt x="438" y="401"/>
                    <a:pt x="435" y="398"/>
                  </a:cubicBezTo>
                  <a:cubicBezTo>
                    <a:pt x="434" y="397"/>
                    <a:pt x="426" y="397"/>
                    <a:pt x="424" y="393"/>
                  </a:cubicBezTo>
                  <a:cubicBezTo>
                    <a:pt x="422" y="390"/>
                    <a:pt x="421" y="390"/>
                    <a:pt x="425" y="387"/>
                  </a:cubicBezTo>
                  <a:cubicBezTo>
                    <a:pt x="428" y="385"/>
                    <a:pt x="429" y="381"/>
                    <a:pt x="431" y="381"/>
                  </a:cubicBezTo>
                  <a:cubicBezTo>
                    <a:pt x="432" y="381"/>
                    <a:pt x="433" y="381"/>
                    <a:pt x="434" y="383"/>
                  </a:cubicBezTo>
                  <a:cubicBezTo>
                    <a:pt x="438" y="387"/>
                    <a:pt x="444" y="392"/>
                    <a:pt x="443" y="396"/>
                  </a:cubicBezTo>
                  <a:cubicBezTo>
                    <a:pt x="443" y="399"/>
                    <a:pt x="443" y="402"/>
                    <a:pt x="441" y="402"/>
                  </a:cubicBezTo>
                  <a:moveTo>
                    <a:pt x="1127" y="423"/>
                  </a:moveTo>
                  <a:cubicBezTo>
                    <a:pt x="1123" y="423"/>
                    <a:pt x="1121" y="422"/>
                    <a:pt x="1121" y="422"/>
                  </a:cubicBezTo>
                  <a:cubicBezTo>
                    <a:pt x="1117" y="419"/>
                    <a:pt x="1136" y="415"/>
                    <a:pt x="1138" y="411"/>
                  </a:cubicBezTo>
                  <a:cubicBezTo>
                    <a:pt x="1140" y="406"/>
                    <a:pt x="1154" y="391"/>
                    <a:pt x="1158" y="386"/>
                  </a:cubicBezTo>
                  <a:cubicBezTo>
                    <a:pt x="1163" y="381"/>
                    <a:pt x="1164" y="375"/>
                    <a:pt x="1163" y="368"/>
                  </a:cubicBezTo>
                  <a:cubicBezTo>
                    <a:pt x="1163" y="360"/>
                    <a:pt x="1166" y="360"/>
                    <a:pt x="1170" y="358"/>
                  </a:cubicBezTo>
                  <a:cubicBezTo>
                    <a:pt x="1170" y="358"/>
                    <a:pt x="1170" y="357"/>
                    <a:pt x="1171" y="357"/>
                  </a:cubicBezTo>
                  <a:cubicBezTo>
                    <a:pt x="1173" y="357"/>
                    <a:pt x="1169" y="380"/>
                    <a:pt x="1168" y="387"/>
                  </a:cubicBezTo>
                  <a:cubicBezTo>
                    <a:pt x="1166" y="395"/>
                    <a:pt x="1156" y="402"/>
                    <a:pt x="1151" y="406"/>
                  </a:cubicBezTo>
                  <a:cubicBezTo>
                    <a:pt x="1146" y="411"/>
                    <a:pt x="1142" y="417"/>
                    <a:pt x="1134" y="421"/>
                  </a:cubicBezTo>
                  <a:cubicBezTo>
                    <a:pt x="1132" y="423"/>
                    <a:pt x="1129" y="423"/>
                    <a:pt x="1127" y="423"/>
                  </a:cubicBezTo>
                  <a:moveTo>
                    <a:pt x="227" y="516"/>
                  </a:moveTo>
                  <a:cubicBezTo>
                    <a:pt x="228" y="516"/>
                    <a:pt x="230" y="516"/>
                    <a:pt x="231" y="516"/>
                  </a:cubicBezTo>
                  <a:cubicBezTo>
                    <a:pt x="244" y="512"/>
                    <a:pt x="250" y="510"/>
                    <a:pt x="253" y="501"/>
                  </a:cubicBezTo>
                  <a:cubicBezTo>
                    <a:pt x="257" y="493"/>
                    <a:pt x="262" y="478"/>
                    <a:pt x="258" y="472"/>
                  </a:cubicBezTo>
                  <a:cubicBezTo>
                    <a:pt x="255" y="465"/>
                    <a:pt x="274" y="445"/>
                    <a:pt x="265" y="438"/>
                  </a:cubicBezTo>
                  <a:cubicBezTo>
                    <a:pt x="256" y="432"/>
                    <a:pt x="252" y="424"/>
                    <a:pt x="255" y="414"/>
                  </a:cubicBezTo>
                  <a:cubicBezTo>
                    <a:pt x="259" y="405"/>
                    <a:pt x="267" y="394"/>
                    <a:pt x="277" y="384"/>
                  </a:cubicBezTo>
                  <a:cubicBezTo>
                    <a:pt x="287" y="374"/>
                    <a:pt x="287" y="379"/>
                    <a:pt x="287" y="370"/>
                  </a:cubicBezTo>
                  <a:cubicBezTo>
                    <a:pt x="287" y="360"/>
                    <a:pt x="288" y="352"/>
                    <a:pt x="299" y="349"/>
                  </a:cubicBezTo>
                  <a:cubicBezTo>
                    <a:pt x="305" y="348"/>
                    <a:pt x="312" y="345"/>
                    <a:pt x="317" y="345"/>
                  </a:cubicBezTo>
                  <a:cubicBezTo>
                    <a:pt x="321" y="345"/>
                    <a:pt x="323" y="347"/>
                    <a:pt x="322" y="351"/>
                  </a:cubicBezTo>
                  <a:cubicBezTo>
                    <a:pt x="319" y="361"/>
                    <a:pt x="314" y="370"/>
                    <a:pt x="307" y="379"/>
                  </a:cubicBezTo>
                  <a:cubicBezTo>
                    <a:pt x="300" y="388"/>
                    <a:pt x="292" y="385"/>
                    <a:pt x="293" y="399"/>
                  </a:cubicBezTo>
                  <a:cubicBezTo>
                    <a:pt x="295" y="414"/>
                    <a:pt x="292" y="412"/>
                    <a:pt x="297" y="422"/>
                  </a:cubicBezTo>
                  <a:cubicBezTo>
                    <a:pt x="302" y="431"/>
                    <a:pt x="305" y="435"/>
                    <a:pt x="312" y="435"/>
                  </a:cubicBezTo>
                  <a:cubicBezTo>
                    <a:pt x="314" y="435"/>
                    <a:pt x="315" y="435"/>
                    <a:pt x="317" y="434"/>
                  </a:cubicBezTo>
                  <a:cubicBezTo>
                    <a:pt x="327" y="433"/>
                    <a:pt x="334" y="431"/>
                    <a:pt x="345" y="426"/>
                  </a:cubicBezTo>
                  <a:cubicBezTo>
                    <a:pt x="353" y="422"/>
                    <a:pt x="357" y="420"/>
                    <a:pt x="362" y="420"/>
                  </a:cubicBezTo>
                  <a:cubicBezTo>
                    <a:pt x="364" y="420"/>
                    <a:pt x="365" y="420"/>
                    <a:pt x="367" y="421"/>
                  </a:cubicBezTo>
                  <a:cubicBezTo>
                    <a:pt x="374" y="424"/>
                    <a:pt x="384" y="421"/>
                    <a:pt x="378" y="428"/>
                  </a:cubicBezTo>
                  <a:cubicBezTo>
                    <a:pt x="372" y="434"/>
                    <a:pt x="365" y="439"/>
                    <a:pt x="354" y="439"/>
                  </a:cubicBezTo>
                  <a:cubicBezTo>
                    <a:pt x="354" y="439"/>
                    <a:pt x="354" y="439"/>
                    <a:pt x="354" y="439"/>
                  </a:cubicBezTo>
                  <a:cubicBezTo>
                    <a:pt x="352" y="439"/>
                    <a:pt x="349" y="439"/>
                    <a:pt x="346" y="439"/>
                  </a:cubicBezTo>
                  <a:cubicBezTo>
                    <a:pt x="344" y="438"/>
                    <a:pt x="341" y="438"/>
                    <a:pt x="339" y="438"/>
                  </a:cubicBezTo>
                  <a:cubicBezTo>
                    <a:pt x="333" y="438"/>
                    <a:pt x="328" y="439"/>
                    <a:pt x="326" y="445"/>
                  </a:cubicBezTo>
                  <a:cubicBezTo>
                    <a:pt x="324" y="455"/>
                    <a:pt x="317" y="456"/>
                    <a:pt x="327" y="462"/>
                  </a:cubicBezTo>
                  <a:cubicBezTo>
                    <a:pt x="337" y="467"/>
                    <a:pt x="341" y="471"/>
                    <a:pt x="334" y="475"/>
                  </a:cubicBezTo>
                  <a:cubicBezTo>
                    <a:pt x="333" y="476"/>
                    <a:pt x="332" y="476"/>
                    <a:pt x="331" y="476"/>
                  </a:cubicBezTo>
                  <a:cubicBezTo>
                    <a:pt x="330" y="476"/>
                    <a:pt x="328" y="475"/>
                    <a:pt x="326" y="474"/>
                  </a:cubicBezTo>
                  <a:cubicBezTo>
                    <a:pt x="324" y="473"/>
                    <a:pt x="322" y="472"/>
                    <a:pt x="319" y="472"/>
                  </a:cubicBezTo>
                  <a:cubicBezTo>
                    <a:pt x="318" y="472"/>
                    <a:pt x="317" y="472"/>
                    <a:pt x="316" y="472"/>
                  </a:cubicBezTo>
                  <a:cubicBezTo>
                    <a:pt x="306" y="476"/>
                    <a:pt x="301" y="483"/>
                    <a:pt x="303" y="488"/>
                  </a:cubicBezTo>
                  <a:cubicBezTo>
                    <a:pt x="304" y="494"/>
                    <a:pt x="313" y="496"/>
                    <a:pt x="310" y="503"/>
                  </a:cubicBezTo>
                  <a:cubicBezTo>
                    <a:pt x="307" y="510"/>
                    <a:pt x="312" y="510"/>
                    <a:pt x="302" y="512"/>
                  </a:cubicBezTo>
                  <a:cubicBezTo>
                    <a:pt x="300" y="512"/>
                    <a:pt x="299" y="512"/>
                    <a:pt x="298" y="512"/>
                  </a:cubicBezTo>
                  <a:cubicBezTo>
                    <a:pt x="296" y="512"/>
                    <a:pt x="295" y="512"/>
                    <a:pt x="293" y="511"/>
                  </a:cubicBezTo>
                  <a:cubicBezTo>
                    <a:pt x="292" y="511"/>
                    <a:pt x="291" y="511"/>
                    <a:pt x="290" y="511"/>
                  </a:cubicBezTo>
                  <a:cubicBezTo>
                    <a:pt x="287" y="511"/>
                    <a:pt x="285" y="512"/>
                    <a:pt x="282" y="515"/>
                  </a:cubicBezTo>
                  <a:cubicBezTo>
                    <a:pt x="279" y="517"/>
                    <a:pt x="277" y="518"/>
                    <a:pt x="275" y="518"/>
                  </a:cubicBezTo>
                  <a:cubicBezTo>
                    <a:pt x="275" y="518"/>
                    <a:pt x="275" y="518"/>
                    <a:pt x="274" y="518"/>
                  </a:cubicBezTo>
                  <a:cubicBezTo>
                    <a:pt x="274" y="518"/>
                    <a:pt x="273" y="518"/>
                    <a:pt x="273" y="518"/>
                  </a:cubicBezTo>
                  <a:cubicBezTo>
                    <a:pt x="271" y="518"/>
                    <a:pt x="268" y="518"/>
                    <a:pt x="264" y="522"/>
                  </a:cubicBezTo>
                  <a:cubicBezTo>
                    <a:pt x="255" y="530"/>
                    <a:pt x="257" y="538"/>
                    <a:pt x="248" y="538"/>
                  </a:cubicBezTo>
                  <a:cubicBezTo>
                    <a:pt x="248" y="538"/>
                    <a:pt x="247" y="538"/>
                    <a:pt x="247" y="538"/>
                  </a:cubicBezTo>
                  <a:cubicBezTo>
                    <a:pt x="239" y="538"/>
                    <a:pt x="238" y="530"/>
                    <a:pt x="233" y="530"/>
                  </a:cubicBezTo>
                  <a:cubicBezTo>
                    <a:pt x="232" y="530"/>
                    <a:pt x="230" y="530"/>
                    <a:pt x="228" y="531"/>
                  </a:cubicBezTo>
                  <a:cubicBezTo>
                    <a:pt x="221" y="536"/>
                    <a:pt x="220" y="539"/>
                    <a:pt x="218" y="539"/>
                  </a:cubicBezTo>
                  <a:cubicBezTo>
                    <a:pt x="217" y="539"/>
                    <a:pt x="216" y="538"/>
                    <a:pt x="214" y="537"/>
                  </a:cubicBezTo>
                  <a:cubicBezTo>
                    <a:pt x="209" y="533"/>
                    <a:pt x="208" y="530"/>
                    <a:pt x="203" y="530"/>
                  </a:cubicBezTo>
                  <a:cubicBezTo>
                    <a:pt x="202" y="530"/>
                    <a:pt x="201" y="530"/>
                    <a:pt x="200" y="530"/>
                  </a:cubicBezTo>
                  <a:cubicBezTo>
                    <a:pt x="200" y="530"/>
                    <a:pt x="193" y="527"/>
                    <a:pt x="197" y="524"/>
                  </a:cubicBezTo>
                  <a:cubicBezTo>
                    <a:pt x="201" y="521"/>
                    <a:pt x="202" y="524"/>
                    <a:pt x="206" y="519"/>
                  </a:cubicBezTo>
                  <a:cubicBezTo>
                    <a:pt x="209" y="515"/>
                    <a:pt x="204" y="504"/>
                    <a:pt x="211" y="504"/>
                  </a:cubicBezTo>
                  <a:cubicBezTo>
                    <a:pt x="211" y="504"/>
                    <a:pt x="212" y="505"/>
                    <a:pt x="212" y="505"/>
                  </a:cubicBezTo>
                  <a:cubicBezTo>
                    <a:pt x="221" y="506"/>
                    <a:pt x="219" y="516"/>
                    <a:pt x="227" y="516"/>
                  </a:cubicBezTo>
                  <a:moveTo>
                    <a:pt x="1051" y="0"/>
                  </a:moveTo>
                  <a:cubicBezTo>
                    <a:pt x="1045" y="0"/>
                    <a:pt x="1047" y="6"/>
                    <a:pt x="1038" y="11"/>
                  </a:cubicBezTo>
                  <a:cubicBezTo>
                    <a:pt x="1027" y="18"/>
                    <a:pt x="1034" y="27"/>
                    <a:pt x="1026" y="32"/>
                  </a:cubicBezTo>
                  <a:cubicBezTo>
                    <a:pt x="1019" y="36"/>
                    <a:pt x="1010" y="36"/>
                    <a:pt x="999" y="45"/>
                  </a:cubicBezTo>
                  <a:cubicBezTo>
                    <a:pt x="995" y="49"/>
                    <a:pt x="993" y="51"/>
                    <a:pt x="991" y="51"/>
                  </a:cubicBezTo>
                  <a:cubicBezTo>
                    <a:pt x="988" y="51"/>
                    <a:pt x="984" y="49"/>
                    <a:pt x="975" y="48"/>
                  </a:cubicBezTo>
                  <a:cubicBezTo>
                    <a:pt x="974" y="48"/>
                    <a:pt x="974" y="48"/>
                    <a:pt x="973" y="48"/>
                  </a:cubicBezTo>
                  <a:cubicBezTo>
                    <a:pt x="957" y="48"/>
                    <a:pt x="954" y="59"/>
                    <a:pt x="943" y="63"/>
                  </a:cubicBezTo>
                  <a:cubicBezTo>
                    <a:pt x="932" y="67"/>
                    <a:pt x="918" y="71"/>
                    <a:pt x="905" y="81"/>
                  </a:cubicBezTo>
                  <a:cubicBezTo>
                    <a:pt x="893" y="90"/>
                    <a:pt x="893" y="96"/>
                    <a:pt x="899" y="101"/>
                  </a:cubicBezTo>
                  <a:cubicBezTo>
                    <a:pt x="905" y="106"/>
                    <a:pt x="893" y="108"/>
                    <a:pt x="879" y="111"/>
                  </a:cubicBezTo>
                  <a:cubicBezTo>
                    <a:pt x="866" y="113"/>
                    <a:pt x="843" y="119"/>
                    <a:pt x="839" y="125"/>
                  </a:cubicBezTo>
                  <a:cubicBezTo>
                    <a:pt x="834" y="132"/>
                    <a:pt x="844" y="132"/>
                    <a:pt x="846" y="139"/>
                  </a:cubicBezTo>
                  <a:cubicBezTo>
                    <a:pt x="848" y="146"/>
                    <a:pt x="854" y="142"/>
                    <a:pt x="861" y="145"/>
                  </a:cubicBezTo>
                  <a:cubicBezTo>
                    <a:pt x="869" y="149"/>
                    <a:pt x="861" y="152"/>
                    <a:pt x="856" y="153"/>
                  </a:cubicBezTo>
                  <a:cubicBezTo>
                    <a:pt x="854" y="154"/>
                    <a:pt x="853" y="154"/>
                    <a:pt x="852" y="154"/>
                  </a:cubicBezTo>
                  <a:cubicBezTo>
                    <a:pt x="849" y="154"/>
                    <a:pt x="846" y="152"/>
                    <a:pt x="839" y="149"/>
                  </a:cubicBezTo>
                  <a:cubicBezTo>
                    <a:pt x="836" y="148"/>
                    <a:pt x="833" y="147"/>
                    <a:pt x="831" y="147"/>
                  </a:cubicBezTo>
                  <a:cubicBezTo>
                    <a:pt x="826" y="147"/>
                    <a:pt x="822" y="149"/>
                    <a:pt x="815" y="151"/>
                  </a:cubicBezTo>
                  <a:cubicBezTo>
                    <a:pt x="805" y="154"/>
                    <a:pt x="818" y="154"/>
                    <a:pt x="818" y="157"/>
                  </a:cubicBezTo>
                  <a:cubicBezTo>
                    <a:pt x="818" y="158"/>
                    <a:pt x="817" y="158"/>
                    <a:pt x="817" y="158"/>
                  </a:cubicBezTo>
                  <a:cubicBezTo>
                    <a:pt x="816" y="158"/>
                    <a:pt x="814" y="157"/>
                    <a:pt x="813" y="157"/>
                  </a:cubicBezTo>
                  <a:cubicBezTo>
                    <a:pt x="811" y="156"/>
                    <a:pt x="809" y="156"/>
                    <a:pt x="807" y="156"/>
                  </a:cubicBezTo>
                  <a:cubicBezTo>
                    <a:pt x="806" y="156"/>
                    <a:pt x="805" y="156"/>
                    <a:pt x="804" y="156"/>
                  </a:cubicBezTo>
                  <a:cubicBezTo>
                    <a:pt x="796" y="157"/>
                    <a:pt x="802" y="161"/>
                    <a:pt x="806" y="165"/>
                  </a:cubicBezTo>
                  <a:cubicBezTo>
                    <a:pt x="809" y="170"/>
                    <a:pt x="818" y="170"/>
                    <a:pt x="816" y="172"/>
                  </a:cubicBezTo>
                  <a:cubicBezTo>
                    <a:pt x="816" y="172"/>
                    <a:pt x="815" y="173"/>
                    <a:pt x="814" y="173"/>
                  </a:cubicBezTo>
                  <a:cubicBezTo>
                    <a:pt x="810" y="173"/>
                    <a:pt x="804" y="171"/>
                    <a:pt x="798" y="170"/>
                  </a:cubicBezTo>
                  <a:cubicBezTo>
                    <a:pt x="789" y="169"/>
                    <a:pt x="794" y="163"/>
                    <a:pt x="793" y="159"/>
                  </a:cubicBezTo>
                  <a:cubicBezTo>
                    <a:pt x="792" y="156"/>
                    <a:pt x="794" y="155"/>
                    <a:pt x="792" y="145"/>
                  </a:cubicBezTo>
                  <a:cubicBezTo>
                    <a:pt x="791" y="142"/>
                    <a:pt x="790" y="141"/>
                    <a:pt x="789" y="141"/>
                  </a:cubicBezTo>
                  <a:cubicBezTo>
                    <a:pt x="788" y="141"/>
                    <a:pt x="786" y="145"/>
                    <a:pt x="787" y="148"/>
                  </a:cubicBezTo>
                  <a:cubicBezTo>
                    <a:pt x="787" y="152"/>
                    <a:pt x="788" y="153"/>
                    <a:pt x="787" y="157"/>
                  </a:cubicBezTo>
                  <a:cubicBezTo>
                    <a:pt x="786" y="162"/>
                    <a:pt x="783" y="161"/>
                    <a:pt x="776" y="166"/>
                  </a:cubicBezTo>
                  <a:cubicBezTo>
                    <a:pt x="770" y="171"/>
                    <a:pt x="786" y="184"/>
                    <a:pt x="788" y="187"/>
                  </a:cubicBezTo>
                  <a:cubicBezTo>
                    <a:pt x="790" y="190"/>
                    <a:pt x="787" y="190"/>
                    <a:pt x="782" y="197"/>
                  </a:cubicBezTo>
                  <a:cubicBezTo>
                    <a:pt x="778" y="204"/>
                    <a:pt x="785" y="208"/>
                    <a:pt x="788" y="212"/>
                  </a:cubicBezTo>
                  <a:cubicBezTo>
                    <a:pt x="789" y="213"/>
                    <a:pt x="790" y="213"/>
                    <a:pt x="790" y="213"/>
                  </a:cubicBezTo>
                  <a:cubicBezTo>
                    <a:pt x="792" y="213"/>
                    <a:pt x="794" y="210"/>
                    <a:pt x="798" y="207"/>
                  </a:cubicBezTo>
                  <a:cubicBezTo>
                    <a:pt x="801" y="204"/>
                    <a:pt x="803" y="203"/>
                    <a:pt x="805" y="203"/>
                  </a:cubicBezTo>
                  <a:cubicBezTo>
                    <a:pt x="807" y="203"/>
                    <a:pt x="809" y="204"/>
                    <a:pt x="812" y="205"/>
                  </a:cubicBezTo>
                  <a:cubicBezTo>
                    <a:pt x="819" y="206"/>
                    <a:pt x="823" y="209"/>
                    <a:pt x="828" y="216"/>
                  </a:cubicBezTo>
                  <a:cubicBezTo>
                    <a:pt x="832" y="221"/>
                    <a:pt x="830" y="223"/>
                    <a:pt x="826" y="223"/>
                  </a:cubicBezTo>
                  <a:cubicBezTo>
                    <a:pt x="825" y="223"/>
                    <a:pt x="823" y="223"/>
                    <a:pt x="822" y="222"/>
                  </a:cubicBezTo>
                  <a:cubicBezTo>
                    <a:pt x="815" y="221"/>
                    <a:pt x="822" y="218"/>
                    <a:pt x="814" y="211"/>
                  </a:cubicBezTo>
                  <a:cubicBezTo>
                    <a:pt x="811" y="209"/>
                    <a:pt x="809" y="208"/>
                    <a:pt x="808" y="208"/>
                  </a:cubicBezTo>
                  <a:cubicBezTo>
                    <a:pt x="803" y="208"/>
                    <a:pt x="800" y="214"/>
                    <a:pt x="793" y="219"/>
                  </a:cubicBezTo>
                  <a:cubicBezTo>
                    <a:pt x="784" y="225"/>
                    <a:pt x="798" y="228"/>
                    <a:pt x="793" y="245"/>
                  </a:cubicBezTo>
                  <a:cubicBezTo>
                    <a:pt x="788" y="262"/>
                    <a:pt x="784" y="255"/>
                    <a:pt x="774" y="263"/>
                  </a:cubicBezTo>
                  <a:cubicBezTo>
                    <a:pt x="772" y="265"/>
                    <a:pt x="768" y="266"/>
                    <a:pt x="765" y="266"/>
                  </a:cubicBezTo>
                  <a:cubicBezTo>
                    <a:pt x="757" y="266"/>
                    <a:pt x="750" y="261"/>
                    <a:pt x="749" y="258"/>
                  </a:cubicBezTo>
                  <a:cubicBezTo>
                    <a:pt x="748" y="253"/>
                    <a:pt x="759" y="255"/>
                    <a:pt x="768" y="253"/>
                  </a:cubicBezTo>
                  <a:cubicBezTo>
                    <a:pt x="776" y="251"/>
                    <a:pt x="773" y="245"/>
                    <a:pt x="778" y="240"/>
                  </a:cubicBezTo>
                  <a:cubicBezTo>
                    <a:pt x="783" y="234"/>
                    <a:pt x="781" y="230"/>
                    <a:pt x="785" y="224"/>
                  </a:cubicBezTo>
                  <a:cubicBezTo>
                    <a:pt x="788" y="218"/>
                    <a:pt x="777" y="217"/>
                    <a:pt x="773" y="214"/>
                  </a:cubicBezTo>
                  <a:cubicBezTo>
                    <a:pt x="770" y="211"/>
                    <a:pt x="771" y="206"/>
                    <a:pt x="772" y="196"/>
                  </a:cubicBezTo>
                  <a:cubicBezTo>
                    <a:pt x="773" y="187"/>
                    <a:pt x="771" y="190"/>
                    <a:pt x="770" y="181"/>
                  </a:cubicBezTo>
                  <a:cubicBezTo>
                    <a:pt x="770" y="176"/>
                    <a:pt x="769" y="176"/>
                    <a:pt x="768" y="176"/>
                  </a:cubicBezTo>
                  <a:cubicBezTo>
                    <a:pt x="767" y="176"/>
                    <a:pt x="767" y="176"/>
                    <a:pt x="766" y="176"/>
                  </a:cubicBezTo>
                  <a:cubicBezTo>
                    <a:pt x="766" y="176"/>
                    <a:pt x="766" y="176"/>
                    <a:pt x="765" y="176"/>
                  </a:cubicBezTo>
                  <a:cubicBezTo>
                    <a:pt x="764" y="176"/>
                    <a:pt x="763" y="176"/>
                    <a:pt x="762" y="175"/>
                  </a:cubicBezTo>
                  <a:cubicBezTo>
                    <a:pt x="756" y="173"/>
                    <a:pt x="761" y="174"/>
                    <a:pt x="764" y="166"/>
                  </a:cubicBezTo>
                  <a:cubicBezTo>
                    <a:pt x="768" y="159"/>
                    <a:pt x="768" y="157"/>
                    <a:pt x="765" y="150"/>
                  </a:cubicBezTo>
                  <a:cubicBezTo>
                    <a:pt x="764" y="148"/>
                    <a:pt x="762" y="147"/>
                    <a:pt x="759" y="147"/>
                  </a:cubicBezTo>
                  <a:cubicBezTo>
                    <a:pt x="752" y="147"/>
                    <a:pt x="742" y="152"/>
                    <a:pt x="733" y="153"/>
                  </a:cubicBezTo>
                  <a:cubicBezTo>
                    <a:pt x="721" y="154"/>
                    <a:pt x="728" y="160"/>
                    <a:pt x="728" y="167"/>
                  </a:cubicBezTo>
                  <a:cubicBezTo>
                    <a:pt x="728" y="175"/>
                    <a:pt x="718" y="183"/>
                    <a:pt x="713" y="190"/>
                  </a:cubicBezTo>
                  <a:cubicBezTo>
                    <a:pt x="708" y="197"/>
                    <a:pt x="718" y="194"/>
                    <a:pt x="718" y="200"/>
                  </a:cubicBezTo>
                  <a:cubicBezTo>
                    <a:pt x="717" y="205"/>
                    <a:pt x="715" y="206"/>
                    <a:pt x="720" y="213"/>
                  </a:cubicBezTo>
                  <a:cubicBezTo>
                    <a:pt x="726" y="220"/>
                    <a:pt x="732" y="219"/>
                    <a:pt x="738" y="226"/>
                  </a:cubicBezTo>
                  <a:cubicBezTo>
                    <a:pt x="744" y="233"/>
                    <a:pt x="737" y="229"/>
                    <a:pt x="733" y="234"/>
                  </a:cubicBezTo>
                  <a:cubicBezTo>
                    <a:pt x="732" y="235"/>
                    <a:pt x="731" y="235"/>
                    <a:pt x="730" y="235"/>
                  </a:cubicBezTo>
                  <a:cubicBezTo>
                    <a:pt x="727" y="235"/>
                    <a:pt x="724" y="230"/>
                    <a:pt x="715" y="227"/>
                  </a:cubicBezTo>
                  <a:cubicBezTo>
                    <a:pt x="703" y="223"/>
                    <a:pt x="703" y="224"/>
                    <a:pt x="690" y="219"/>
                  </a:cubicBezTo>
                  <a:cubicBezTo>
                    <a:pt x="686" y="218"/>
                    <a:pt x="682" y="217"/>
                    <a:pt x="678" y="217"/>
                  </a:cubicBezTo>
                  <a:cubicBezTo>
                    <a:pt x="670" y="217"/>
                    <a:pt x="662" y="220"/>
                    <a:pt x="656" y="221"/>
                  </a:cubicBezTo>
                  <a:cubicBezTo>
                    <a:pt x="646" y="223"/>
                    <a:pt x="655" y="226"/>
                    <a:pt x="659" y="233"/>
                  </a:cubicBezTo>
                  <a:cubicBezTo>
                    <a:pt x="662" y="240"/>
                    <a:pt x="654" y="243"/>
                    <a:pt x="646" y="246"/>
                  </a:cubicBezTo>
                  <a:cubicBezTo>
                    <a:pt x="644" y="247"/>
                    <a:pt x="643" y="247"/>
                    <a:pt x="643" y="247"/>
                  </a:cubicBezTo>
                  <a:cubicBezTo>
                    <a:pt x="641" y="247"/>
                    <a:pt x="646" y="242"/>
                    <a:pt x="646" y="240"/>
                  </a:cubicBezTo>
                  <a:cubicBezTo>
                    <a:pt x="646" y="239"/>
                    <a:pt x="645" y="238"/>
                    <a:pt x="644" y="238"/>
                  </a:cubicBezTo>
                  <a:cubicBezTo>
                    <a:pt x="641" y="238"/>
                    <a:pt x="635" y="240"/>
                    <a:pt x="630" y="244"/>
                  </a:cubicBezTo>
                  <a:cubicBezTo>
                    <a:pt x="623" y="250"/>
                    <a:pt x="609" y="251"/>
                    <a:pt x="602" y="257"/>
                  </a:cubicBezTo>
                  <a:cubicBezTo>
                    <a:pt x="599" y="259"/>
                    <a:pt x="598" y="259"/>
                    <a:pt x="596" y="259"/>
                  </a:cubicBezTo>
                  <a:cubicBezTo>
                    <a:pt x="594" y="259"/>
                    <a:pt x="593" y="258"/>
                    <a:pt x="590" y="255"/>
                  </a:cubicBezTo>
                  <a:cubicBezTo>
                    <a:pt x="586" y="252"/>
                    <a:pt x="594" y="250"/>
                    <a:pt x="595" y="245"/>
                  </a:cubicBezTo>
                  <a:cubicBezTo>
                    <a:pt x="596" y="244"/>
                    <a:pt x="595" y="243"/>
                    <a:pt x="595" y="243"/>
                  </a:cubicBezTo>
                  <a:cubicBezTo>
                    <a:pt x="592" y="243"/>
                    <a:pt x="584" y="250"/>
                    <a:pt x="578" y="254"/>
                  </a:cubicBezTo>
                  <a:cubicBezTo>
                    <a:pt x="569" y="259"/>
                    <a:pt x="566" y="259"/>
                    <a:pt x="560" y="265"/>
                  </a:cubicBezTo>
                  <a:cubicBezTo>
                    <a:pt x="554" y="271"/>
                    <a:pt x="546" y="275"/>
                    <a:pt x="537" y="277"/>
                  </a:cubicBezTo>
                  <a:cubicBezTo>
                    <a:pt x="529" y="280"/>
                    <a:pt x="537" y="282"/>
                    <a:pt x="533" y="292"/>
                  </a:cubicBezTo>
                  <a:cubicBezTo>
                    <a:pt x="531" y="296"/>
                    <a:pt x="530" y="298"/>
                    <a:pt x="528" y="298"/>
                  </a:cubicBezTo>
                  <a:cubicBezTo>
                    <a:pt x="526" y="298"/>
                    <a:pt x="523" y="295"/>
                    <a:pt x="519" y="292"/>
                  </a:cubicBezTo>
                  <a:cubicBezTo>
                    <a:pt x="511" y="287"/>
                    <a:pt x="513" y="289"/>
                    <a:pt x="510" y="286"/>
                  </a:cubicBezTo>
                  <a:cubicBezTo>
                    <a:pt x="508" y="283"/>
                    <a:pt x="511" y="283"/>
                    <a:pt x="519" y="279"/>
                  </a:cubicBezTo>
                  <a:cubicBezTo>
                    <a:pt x="527" y="276"/>
                    <a:pt x="524" y="277"/>
                    <a:pt x="523" y="272"/>
                  </a:cubicBezTo>
                  <a:cubicBezTo>
                    <a:pt x="523" y="267"/>
                    <a:pt x="516" y="268"/>
                    <a:pt x="508" y="267"/>
                  </a:cubicBezTo>
                  <a:cubicBezTo>
                    <a:pt x="503" y="267"/>
                    <a:pt x="502" y="267"/>
                    <a:pt x="500" y="267"/>
                  </a:cubicBezTo>
                  <a:cubicBezTo>
                    <a:pt x="499" y="267"/>
                    <a:pt x="498" y="267"/>
                    <a:pt x="495" y="267"/>
                  </a:cubicBezTo>
                  <a:cubicBezTo>
                    <a:pt x="489" y="268"/>
                    <a:pt x="495" y="270"/>
                    <a:pt x="499" y="273"/>
                  </a:cubicBezTo>
                  <a:cubicBezTo>
                    <a:pt x="503" y="277"/>
                    <a:pt x="502" y="284"/>
                    <a:pt x="500" y="290"/>
                  </a:cubicBezTo>
                  <a:cubicBezTo>
                    <a:pt x="498" y="296"/>
                    <a:pt x="507" y="300"/>
                    <a:pt x="503" y="309"/>
                  </a:cubicBezTo>
                  <a:cubicBezTo>
                    <a:pt x="502" y="312"/>
                    <a:pt x="501" y="312"/>
                    <a:pt x="501" y="312"/>
                  </a:cubicBezTo>
                  <a:cubicBezTo>
                    <a:pt x="499" y="312"/>
                    <a:pt x="499" y="308"/>
                    <a:pt x="497" y="307"/>
                  </a:cubicBezTo>
                  <a:cubicBezTo>
                    <a:pt x="496" y="307"/>
                    <a:pt x="495" y="307"/>
                    <a:pt x="493" y="307"/>
                  </a:cubicBezTo>
                  <a:cubicBezTo>
                    <a:pt x="491" y="307"/>
                    <a:pt x="489" y="307"/>
                    <a:pt x="487" y="307"/>
                  </a:cubicBezTo>
                  <a:cubicBezTo>
                    <a:pt x="482" y="307"/>
                    <a:pt x="478" y="314"/>
                    <a:pt x="470" y="320"/>
                  </a:cubicBezTo>
                  <a:cubicBezTo>
                    <a:pt x="462" y="326"/>
                    <a:pt x="467" y="324"/>
                    <a:pt x="466" y="332"/>
                  </a:cubicBezTo>
                  <a:cubicBezTo>
                    <a:pt x="466" y="339"/>
                    <a:pt x="471" y="335"/>
                    <a:pt x="472" y="340"/>
                  </a:cubicBezTo>
                  <a:cubicBezTo>
                    <a:pt x="473" y="342"/>
                    <a:pt x="473" y="343"/>
                    <a:pt x="471" y="343"/>
                  </a:cubicBezTo>
                  <a:cubicBezTo>
                    <a:pt x="469" y="343"/>
                    <a:pt x="463" y="340"/>
                    <a:pt x="453" y="339"/>
                  </a:cubicBezTo>
                  <a:cubicBezTo>
                    <a:pt x="439" y="338"/>
                    <a:pt x="442" y="335"/>
                    <a:pt x="438" y="335"/>
                  </a:cubicBezTo>
                  <a:cubicBezTo>
                    <a:pt x="438" y="335"/>
                    <a:pt x="438" y="335"/>
                    <a:pt x="437" y="335"/>
                  </a:cubicBezTo>
                  <a:cubicBezTo>
                    <a:pt x="432" y="336"/>
                    <a:pt x="437" y="339"/>
                    <a:pt x="440" y="345"/>
                  </a:cubicBezTo>
                  <a:cubicBezTo>
                    <a:pt x="444" y="350"/>
                    <a:pt x="452" y="349"/>
                    <a:pt x="453" y="353"/>
                  </a:cubicBezTo>
                  <a:cubicBezTo>
                    <a:pt x="454" y="355"/>
                    <a:pt x="452" y="355"/>
                    <a:pt x="450" y="355"/>
                  </a:cubicBezTo>
                  <a:cubicBezTo>
                    <a:pt x="446" y="355"/>
                    <a:pt x="441" y="355"/>
                    <a:pt x="436" y="354"/>
                  </a:cubicBezTo>
                  <a:cubicBezTo>
                    <a:pt x="426" y="354"/>
                    <a:pt x="428" y="349"/>
                    <a:pt x="417" y="343"/>
                  </a:cubicBezTo>
                  <a:cubicBezTo>
                    <a:pt x="406" y="336"/>
                    <a:pt x="414" y="334"/>
                    <a:pt x="415" y="330"/>
                  </a:cubicBezTo>
                  <a:cubicBezTo>
                    <a:pt x="417" y="327"/>
                    <a:pt x="408" y="324"/>
                    <a:pt x="399" y="321"/>
                  </a:cubicBezTo>
                  <a:cubicBezTo>
                    <a:pt x="389" y="318"/>
                    <a:pt x="394" y="317"/>
                    <a:pt x="393" y="313"/>
                  </a:cubicBezTo>
                  <a:cubicBezTo>
                    <a:pt x="393" y="312"/>
                    <a:pt x="394" y="312"/>
                    <a:pt x="395" y="312"/>
                  </a:cubicBezTo>
                  <a:cubicBezTo>
                    <a:pt x="400" y="312"/>
                    <a:pt x="413" y="316"/>
                    <a:pt x="419" y="318"/>
                  </a:cubicBezTo>
                  <a:cubicBezTo>
                    <a:pt x="423" y="319"/>
                    <a:pt x="430" y="319"/>
                    <a:pt x="436" y="319"/>
                  </a:cubicBezTo>
                  <a:cubicBezTo>
                    <a:pt x="441" y="319"/>
                    <a:pt x="445" y="319"/>
                    <a:pt x="448" y="319"/>
                  </a:cubicBezTo>
                  <a:cubicBezTo>
                    <a:pt x="454" y="319"/>
                    <a:pt x="461" y="315"/>
                    <a:pt x="465" y="311"/>
                  </a:cubicBezTo>
                  <a:cubicBezTo>
                    <a:pt x="470" y="307"/>
                    <a:pt x="472" y="302"/>
                    <a:pt x="474" y="298"/>
                  </a:cubicBezTo>
                  <a:cubicBezTo>
                    <a:pt x="476" y="293"/>
                    <a:pt x="471" y="292"/>
                    <a:pt x="464" y="286"/>
                  </a:cubicBezTo>
                  <a:cubicBezTo>
                    <a:pt x="457" y="280"/>
                    <a:pt x="452" y="286"/>
                    <a:pt x="441" y="281"/>
                  </a:cubicBezTo>
                  <a:cubicBezTo>
                    <a:pt x="432" y="276"/>
                    <a:pt x="430" y="271"/>
                    <a:pt x="419" y="271"/>
                  </a:cubicBezTo>
                  <a:cubicBezTo>
                    <a:pt x="418" y="271"/>
                    <a:pt x="417" y="271"/>
                    <a:pt x="416" y="271"/>
                  </a:cubicBezTo>
                  <a:cubicBezTo>
                    <a:pt x="408" y="272"/>
                    <a:pt x="400" y="273"/>
                    <a:pt x="393" y="273"/>
                  </a:cubicBezTo>
                  <a:cubicBezTo>
                    <a:pt x="390" y="273"/>
                    <a:pt x="387" y="273"/>
                    <a:pt x="385" y="272"/>
                  </a:cubicBezTo>
                  <a:cubicBezTo>
                    <a:pt x="378" y="270"/>
                    <a:pt x="386" y="271"/>
                    <a:pt x="387" y="267"/>
                  </a:cubicBezTo>
                  <a:cubicBezTo>
                    <a:pt x="387" y="265"/>
                    <a:pt x="385" y="264"/>
                    <a:pt x="383" y="264"/>
                  </a:cubicBezTo>
                  <a:cubicBezTo>
                    <a:pt x="379" y="264"/>
                    <a:pt x="375" y="265"/>
                    <a:pt x="373" y="267"/>
                  </a:cubicBezTo>
                  <a:cubicBezTo>
                    <a:pt x="369" y="269"/>
                    <a:pt x="367" y="270"/>
                    <a:pt x="365" y="270"/>
                  </a:cubicBezTo>
                  <a:cubicBezTo>
                    <a:pt x="363" y="270"/>
                    <a:pt x="361" y="269"/>
                    <a:pt x="359" y="269"/>
                  </a:cubicBezTo>
                  <a:cubicBezTo>
                    <a:pt x="352" y="268"/>
                    <a:pt x="362" y="266"/>
                    <a:pt x="366" y="261"/>
                  </a:cubicBezTo>
                  <a:cubicBezTo>
                    <a:pt x="370" y="256"/>
                    <a:pt x="341" y="259"/>
                    <a:pt x="339" y="254"/>
                  </a:cubicBezTo>
                  <a:cubicBezTo>
                    <a:pt x="338" y="252"/>
                    <a:pt x="337" y="250"/>
                    <a:pt x="336" y="250"/>
                  </a:cubicBezTo>
                  <a:cubicBezTo>
                    <a:pt x="335" y="250"/>
                    <a:pt x="333" y="252"/>
                    <a:pt x="328" y="254"/>
                  </a:cubicBezTo>
                  <a:cubicBezTo>
                    <a:pt x="319" y="258"/>
                    <a:pt x="328" y="258"/>
                    <a:pt x="323" y="258"/>
                  </a:cubicBezTo>
                  <a:cubicBezTo>
                    <a:pt x="323" y="258"/>
                    <a:pt x="322" y="258"/>
                    <a:pt x="322" y="258"/>
                  </a:cubicBezTo>
                  <a:cubicBezTo>
                    <a:pt x="321" y="258"/>
                    <a:pt x="321" y="258"/>
                    <a:pt x="321" y="258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19" y="258"/>
                    <a:pt x="319" y="258"/>
                    <a:pt x="318" y="260"/>
                  </a:cubicBezTo>
                  <a:cubicBezTo>
                    <a:pt x="316" y="262"/>
                    <a:pt x="316" y="262"/>
                    <a:pt x="315" y="262"/>
                  </a:cubicBezTo>
                  <a:cubicBezTo>
                    <a:pt x="314" y="262"/>
                    <a:pt x="315" y="259"/>
                    <a:pt x="315" y="258"/>
                  </a:cubicBezTo>
                  <a:cubicBezTo>
                    <a:pt x="315" y="257"/>
                    <a:pt x="315" y="257"/>
                    <a:pt x="314" y="257"/>
                  </a:cubicBezTo>
                  <a:cubicBezTo>
                    <a:pt x="313" y="257"/>
                    <a:pt x="309" y="258"/>
                    <a:pt x="304" y="259"/>
                  </a:cubicBezTo>
                  <a:cubicBezTo>
                    <a:pt x="297" y="261"/>
                    <a:pt x="294" y="275"/>
                    <a:pt x="290" y="275"/>
                  </a:cubicBezTo>
                  <a:cubicBezTo>
                    <a:pt x="290" y="275"/>
                    <a:pt x="290" y="275"/>
                    <a:pt x="289" y="274"/>
                  </a:cubicBezTo>
                  <a:cubicBezTo>
                    <a:pt x="288" y="274"/>
                    <a:pt x="287" y="274"/>
                    <a:pt x="285" y="274"/>
                  </a:cubicBezTo>
                  <a:cubicBezTo>
                    <a:pt x="283" y="274"/>
                    <a:pt x="279" y="275"/>
                    <a:pt x="272" y="276"/>
                  </a:cubicBezTo>
                  <a:cubicBezTo>
                    <a:pt x="262" y="278"/>
                    <a:pt x="273" y="278"/>
                    <a:pt x="266" y="282"/>
                  </a:cubicBezTo>
                  <a:cubicBezTo>
                    <a:pt x="260" y="285"/>
                    <a:pt x="260" y="287"/>
                    <a:pt x="259" y="287"/>
                  </a:cubicBezTo>
                  <a:cubicBezTo>
                    <a:pt x="258" y="287"/>
                    <a:pt x="257" y="287"/>
                    <a:pt x="256" y="286"/>
                  </a:cubicBezTo>
                  <a:cubicBezTo>
                    <a:pt x="255" y="286"/>
                    <a:pt x="255" y="286"/>
                    <a:pt x="255" y="286"/>
                  </a:cubicBezTo>
                  <a:cubicBezTo>
                    <a:pt x="249" y="286"/>
                    <a:pt x="244" y="301"/>
                    <a:pt x="235" y="308"/>
                  </a:cubicBezTo>
                  <a:cubicBezTo>
                    <a:pt x="226" y="315"/>
                    <a:pt x="234" y="315"/>
                    <a:pt x="225" y="321"/>
                  </a:cubicBezTo>
                  <a:cubicBezTo>
                    <a:pt x="216" y="326"/>
                    <a:pt x="215" y="328"/>
                    <a:pt x="215" y="336"/>
                  </a:cubicBezTo>
                  <a:cubicBezTo>
                    <a:pt x="214" y="343"/>
                    <a:pt x="212" y="340"/>
                    <a:pt x="204" y="350"/>
                  </a:cubicBezTo>
                  <a:cubicBezTo>
                    <a:pt x="195" y="361"/>
                    <a:pt x="200" y="365"/>
                    <a:pt x="196" y="374"/>
                  </a:cubicBezTo>
                  <a:cubicBezTo>
                    <a:pt x="193" y="382"/>
                    <a:pt x="196" y="375"/>
                    <a:pt x="188" y="387"/>
                  </a:cubicBezTo>
                  <a:cubicBezTo>
                    <a:pt x="179" y="398"/>
                    <a:pt x="169" y="406"/>
                    <a:pt x="162" y="412"/>
                  </a:cubicBezTo>
                  <a:cubicBezTo>
                    <a:pt x="154" y="419"/>
                    <a:pt x="155" y="419"/>
                    <a:pt x="146" y="426"/>
                  </a:cubicBezTo>
                  <a:cubicBezTo>
                    <a:pt x="136" y="433"/>
                    <a:pt x="141" y="432"/>
                    <a:pt x="137" y="443"/>
                  </a:cubicBezTo>
                  <a:cubicBezTo>
                    <a:pt x="134" y="453"/>
                    <a:pt x="140" y="452"/>
                    <a:pt x="145" y="454"/>
                  </a:cubicBezTo>
                  <a:cubicBezTo>
                    <a:pt x="149" y="456"/>
                    <a:pt x="144" y="458"/>
                    <a:pt x="142" y="461"/>
                  </a:cubicBezTo>
                  <a:cubicBezTo>
                    <a:pt x="139" y="465"/>
                    <a:pt x="145" y="464"/>
                    <a:pt x="146" y="467"/>
                  </a:cubicBezTo>
                  <a:cubicBezTo>
                    <a:pt x="147" y="471"/>
                    <a:pt x="144" y="469"/>
                    <a:pt x="144" y="473"/>
                  </a:cubicBezTo>
                  <a:cubicBezTo>
                    <a:pt x="144" y="474"/>
                    <a:pt x="144" y="474"/>
                    <a:pt x="145" y="474"/>
                  </a:cubicBezTo>
                  <a:cubicBezTo>
                    <a:pt x="145" y="474"/>
                    <a:pt x="146" y="474"/>
                    <a:pt x="147" y="474"/>
                  </a:cubicBezTo>
                  <a:cubicBezTo>
                    <a:pt x="147" y="474"/>
                    <a:pt x="148" y="473"/>
                    <a:pt x="149" y="473"/>
                  </a:cubicBezTo>
                  <a:cubicBezTo>
                    <a:pt x="149" y="473"/>
                    <a:pt x="150" y="474"/>
                    <a:pt x="151" y="474"/>
                  </a:cubicBezTo>
                  <a:cubicBezTo>
                    <a:pt x="154" y="476"/>
                    <a:pt x="150" y="476"/>
                    <a:pt x="147" y="481"/>
                  </a:cubicBezTo>
                  <a:cubicBezTo>
                    <a:pt x="145" y="487"/>
                    <a:pt x="156" y="485"/>
                    <a:pt x="164" y="489"/>
                  </a:cubicBezTo>
                  <a:cubicBezTo>
                    <a:pt x="166" y="490"/>
                    <a:pt x="168" y="491"/>
                    <a:pt x="169" y="491"/>
                  </a:cubicBezTo>
                  <a:cubicBezTo>
                    <a:pt x="173" y="491"/>
                    <a:pt x="174" y="487"/>
                    <a:pt x="177" y="484"/>
                  </a:cubicBezTo>
                  <a:cubicBezTo>
                    <a:pt x="181" y="481"/>
                    <a:pt x="184" y="475"/>
                    <a:pt x="188" y="472"/>
                  </a:cubicBezTo>
                  <a:cubicBezTo>
                    <a:pt x="191" y="469"/>
                    <a:pt x="192" y="470"/>
                    <a:pt x="194" y="463"/>
                  </a:cubicBezTo>
                  <a:cubicBezTo>
                    <a:pt x="195" y="461"/>
                    <a:pt x="195" y="461"/>
                    <a:pt x="196" y="461"/>
                  </a:cubicBezTo>
                  <a:cubicBezTo>
                    <a:pt x="197" y="461"/>
                    <a:pt x="199" y="466"/>
                    <a:pt x="203" y="469"/>
                  </a:cubicBezTo>
                  <a:cubicBezTo>
                    <a:pt x="208" y="474"/>
                    <a:pt x="204" y="474"/>
                    <a:pt x="202" y="480"/>
                  </a:cubicBezTo>
                  <a:cubicBezTo>
                    <a:pt x="199" y="486"/>
                    <a:pt x="209" y="489"/>
                    <a:pt x="210" y="494"/>
                  </a:cubicBezTo>
                  <a:cubicBezTo>
                    <a:pt x="210" y="495"/>
                    <a:pt x="209" y="496"/>
                    <a:pt x="209" y="496"/>
                  </a:cubicBezTo>
                  <a:cubicBezTo>
                    <a:pt x="208" y="496"/>
                    <a:pt x="205" y="492"/>
                    <a:pt x="202" y="489"/>
                  </a:cubicBezTo>
                  <a:cubicBezTo>
                    <a:pt x="201" y="488"/>
                    <a:pt x="200" y="488"/>
                    <a:pt x="199" y="488"/>
                  </a:cubicBezTo>
                  <a:cubicBezTo>
                    <a:pt x="196" y="488"/>
                    <a:pt x="193" y="492"/>
                    <a:pt x="186" y="496"/>
                  </a:cubicBezTo>
                  <a:cubicBezTo>
                    <a:pt x="178" y="503"/>
                    <a:pt x="178" y="499"/>
                    <a:pt x="178" y="514"/>
                  </a:cubicBezTo>
                  <a:cubicBezTo>
                    <a:pt x="179" y="528"/>
                    <a:pt x="191" y="528"/>
                    <a:pt x="189" y="532"/>
                  </a:cubicBezTo>
                  <a:cubicBezTo>
                    <a:pt x="187" y="535"/>
                    <a:pt x="190" y="536"/>
                    <a:pt x="189" y="544"/>
                  </a:cubicBezTo>
                  <a:cubicBezTo>
                    <a:pt x="188" y="548"/>
                    <a:pt x="187" y="549"/>
                    <a:pt x="186" y="549"/>
                  </a:cubicBezTo>
                  <a:cubicBezTo>
                    <a:pt x="185" y="549"/>
                    <a:pt x="184" y="548"/>
                    <a:pt x="182" y="548"/>
                  </a:cubicBezTo>
                  <a:cubicBezTo>
                    <a:pt x="182" y="548"/>
                    <a:pt x="182" y="548"/>
                    <a:pt x="181" y="548"/>
                  </a:cubicBezTo>
                  <a:cubicBezTo>
                    <a:pt x="177" y="548"/>
                    <a:pt x="178" y="549"/>
                    <a:pt x="174" y="552"/>
                  </a:cubicBezTo>
                  <a:cubicBezTo>
                    <a:pt x="170" y="554"/>
                    <a:pt x="172" y="553"/>
                    <a:pt x="165" y="554"/>
                  </a:cubicBezTo>
                  <a:cubicBezTo>
                    <a:pt x="158" y="556"/>
                    <a:pt x="156" y="563"/>
                    <a:pt x="151" y="573"/>
                  </a:cubicBezTo>
                  <a:cubicBezTo>
                    <a:pt x="146" y="582"/>
                    <a:pt x="151" y="577"/>
                    <a:pt x="147" y="581"/>
                  </a:cubicBezTo>
                  <a:cubicBezTo>
                    <a:pt x="143" y="586"/>
                    <a:pt x="141" y="588"/>
                    <a:pt x="136" y="591"/>
                  </a:cubicBezTo>
                  <a:cubicBezTo>
                    <a:pt x="130" y="594"/>
                    <a:pt x="131" y="593"/>
                    <a:pt x="128" y="600"/>
                  </a:cubicBezTo>
                  <a:cubicBezTo>
                    <a:pt x="125" y="608"/>
                    <a:pt x="116" y="614"/>
                    <a:pt x="116" y="614"/>
                  </a:cubicBezTo>
                  <a:cubicBezTo>
                    <a:pt x="113" y="616"/>
                    <a:pt x="111" y="616"/>
                    <a:pt x="109" y="616"/>
                  </a:cubicBezTo>
                  <a:cubicBezTo>
                    <a:pt x="108" y="616"/>
                    <a:pt x="107" y="616"/>
                    <a:pt x="106" y="616"/>
                  </a:cubicBezTo>
                  <a:cubicBezTo>
                    <a:pt x="106" y="616"/>
                    <a:pt x="105" y="616"/>
                    <a:pt x="104" y="616"/>
                  </a:cubicBezTo>
                  <a:cubicBezTo>
                    <a:pt x="103" y="616"/>
                    <a:pt x="102" y="616"/>
                    <a:pt x="101" y="616"/>
                  </a:cubicBezTo>
                  <a:cubicBezTo>
                    <a:pt x="96" y="617"/>
                    <a:pt x="99" y="617"/>
                    <a:pt x="99" y="622"/>
                  </a:cubicBezTo>
                  <a:cubicBezTo>
                    <a:pt x="98" y="627"/>
                    <a:pt x="96" y="627"/>
                    <a:pt x="89" y="627"/>
                  </a:cubicBezTo>
                  <a:cubicBezTo>
                    <a:pt x="89" y="627"/>
                    <a:pt x="88" y="627"/>
                    <a:pt x="88" y="627"/>
                  </a:cubicBezTo>
                  <a:cubicBezTo>
                    <a:pt x="88" y="627"/>
                    <a:pt x="87" y="627"/>
                    <a:pt x="87" y="627"/>
                  </a:cubicBezTo>
                  <a:cubicBezTo>
                    <a:pt x="80" y="627"/>
                    <a:pt x="81" y="628"/>
                    <a:pt x="76" y="629"/>
                  </a:cubicBezTo>
                  <a:cubicBezTo>
                    <a:pt x="71" y="631"/>
                    <a:pt x="71" y="636"/>
                    <a:pt x="74" y="641"/>
                  </a:cubicBezTo>
                  <a:cubicBezTo>
                    <a:pt x="75" y="643"/>
                    <a:pt x="76" y="644"/>
                    <a:pt x="78" y="644"/>
                  </a:cubicBezTo>
                  <a:cubicBezTo>
                    <a:pt x="81" y="644"/>
                    <a:pt x="84" y="643"/>
                    <a:pt x="87" y="643"/>
                  </a:cubicBezTo>
                  <a:cubicBezTo>
                    <a:pt x="87" y="643"/>
                    <a:pt x="88" y="643"/>
                    <a:pt x="89" y="643"/>
                  </a:cubicBezTo>
                  <a:cubicBezTo>
                    <a:pt x="93" y="643"/>
                    <a:pt x="95" y="644"/>
                    <a:pt x="97" y="647"/>
                  </a:cubicBezTo>
                  <a:cubicBezTo>
                    <a:pt x="101" y="651"/>
                    <a:pt x="105" y="652"/>
                    <a:pt x="108" y="659"/>
                  </a:cubicBezTo>
                  <a:cubicBezTo>
                    <a:pt x="111" y="665"/>
                    <a:pt x="114" y="684"/>
                    <a:pt x="109" y="691"/>
                  </a:cubicBezTo>
                  <a:cubicBezTo>
                    <a:pt x="107" y="694"/>
                    <a:pt x="103" y="695"/>
                    <a:pt x="99" y="695"/>
                  </a:cubicBezTo>
                  <a:cubicBezTo>
                    <a:pt x="96" y="695"/>
                    <a:pt x="93" y="695"/>
                    <a:pt x="90" y="695"/>
                  </a:cubicBezTo>
                  <a:cubicBezTo>
                    <a:pt x="88" y="695"/>
                    <a:pt x="87" y="695"/>
                    <a:pt x="86" y="695"/>
                  </a:cubicBezTo>
                  <a:cubicBezTo>
                    <a:pt x="80" y="695"/>
                    <a:pt x="75" y="695"/>
                    <a:pt x="68" y="698"/>
                  </a:cubicBezTo>
                  <a:cubicBezTo>
                    <a:pt x="65" y="699"/>
                    <a:pt x="63" y="699"/>
                    <a:pt x="62" y="699"/>
                  </a:cubicBezTo>
                  <a:cubicBezTo>
                    <a:pt x="60" y="699"/>
                    <a:pt x="59" y="699"/>
                    <a:pt x="57" y="699"/>
                  </a:cubicBezTo>
                  <a:cubicBezTo>
                    <a:pt x="56" y="698"/>
                    <a:pt x="54" y="698"/>
                    <a:pt x="52" y="698"/>
                  </a:cubicBezTo>
                  <a:cubicBezTo>
                    <a:pt x="52" y="698"/>
                    <a:pt x="51" y="698"/>
                    <a:pt x="50" y="698"/>
                  </a:cubicBezTo>
                  <a:cubicBezTo>
                    <a:pt x="42" y="699"/>
                    <a:pt x="45" y="702"/>
                    <a:pt x="41" y="711"/>
                  </a:cubicBezTo>
                  <a:cubicBezTo>
                    <a:pt x="37" y="719"/>
                    <a:pt x="47" y="724"/>
                    <a:pt x="47" y="732"/>
                  </a:cubicBezTo>
                  <a:cubicBezTo>
                    <a:pt x="46" y="740"/>
                    <a:pt x="47" y="745"/>
                    <a:pt x="43" y="752"/>
                  </a:cubicBezTo>
                  <a:cubicBezTo>
                    <a:pt x="40" y="759"/>
                    <a:pt x="52" y="759"/>
                    <a:pt x="51" y="768"/>
                  </a:cubicBezTo>
                  <a:cubicBezTo>
                    <a:pt x="50" y="775"/>
                    <a:pt x="52" y="776"/>
                    <a:pt x="55" y="776"/>
                  </a:cubicBezTo>
                  <a:cubicBezTo>
                    <a:pt x="56" y="776"/>
                    <a:pt x="57" y="776"/>
                    <a:pt x="58" y="776"/>
                  </a:cubicBezTo>
                  <a:cubicBezTo>
                    <a:pt x="63" y="776"/>
                    <a:pt x="66" y="774"/>
                    <a:pt x="70" y="774"/>
                  </a:cubicBezTo>
                  <a:cubicBezTo>
                    <a:pt x="71" y="774"/>
                    <a:pt x="72" y="774"/>
                    <a:pt x="73" y="774"/>
                  </a:cubicBezTo>
                  <a:cubicBezTo>
                    <a:pt x="79" y="776"/>
                    <a:pt x="79" y="780"/>
                    <a:pt x="83" y="783"/>
                  </a:cubicBezTo>
                  <a:cubicBezTo>
                    <a:pt x="84" y="784"/>
                    <a:pt x="85" y="784"/>
                    <a:pt x="86" y="784"/>
                  </a:cubicBezTo>
                  <a:cubicBezTo>
                    <a:pt x="88" y="784"/>
                    <a:pt x="89" y="781"/>
                    <a:pt x="90" y="778"/>
                  </a:cubicBezTo>
                  <a:cubicBezTo>
                    <a:pt x="93" y="774"/>
                    <a:pt x="102" y="771"/>
                    <a:pt x="110" y="771"/>
                  </a:cubicBezTo>
                  <a:cubicBezTo>
                    <a:pt x="118" y="771"/>
                    <a:pt x="118" y="770"/>
                    <a:pt x="120" y="766"/>
                  </a:cubicBezTo>
                  <a:cubicBezTo>
                    <a:pt x="122" y="762"/>
                    <a:pt x="127" y="756"/>
                    <a:pt x="130" y="751"/>
                  </a:cubicBezTo>
                  <a:cubicBezTo>
                    <a:pt x="134" y="746"/>
                    <a:pt x="137" y="744"/>
                    <a:pt x="133" y="738"/>
                  </a:cubicBezTo>
                  <a:cubicBezTo>
                    <a:pt x="128" y="733"/>
                    <a:pt x="136" y="718"/>
                    <a:pt x="141" y="715"/>
                  </a:cubicBezTo>
                  <a:cubicBezTo>
                    <a:pt x="146" y="713"/>
                    <a:pt x="156" y="693"/>
                    <a:pt x="159" y="686"/>
                  </a:cubicBezTo>
                  <a:cubicBezTo>
                    <a:pt x="161" y="682"/>
                    <a:pt x="167" y="682"/>
                    <a:pt x="174" y="682"/>
                  </a:cubicBezTo>
                  <a:cubicBezTo>
                    <a:pt x="176" y="682"/>
                    <a:pt x="178" y="682"/>
                    <a:pt x="180" y="682"/>
                  </a:cubicBezTo>
                  <a:cubicBezTo>
                    <a:pt x="182" y="682"/>
                    <a:pt x="184" y="682"/>
                    <a:pt x="185" y="682"/>
                  </a:cubicBezTo>
                  <a:cubicBezTo>
                    <a:pt x="186" y="682"/>
                    <a:pt x="187" y="682"/>
                    <a:pt x="188" y="682"/>
                  </a:cubicBezTo>
                  <a:cubicBezTo>
                    <a:pt x="196" y="681"/>
                    <a:pt x="203" y="670"/>
                    <a:pt x="209" y="665"/>
                  </a:cubicBezTo>
                  <a:cubicBezTo>
                    <a:pt x="210" y="664"/>
                    <a:pt x="212" y="663"/>
                    <a:pt x="214" y="663"/>
                  </a:cubicBezTo>
                  <a:cubicBezTo>
                    <a:pt x="219" y="663"/>
                    <a:pt x="225" y="667"/>
                    <a:pt x="229" y="672"/>
                  </a:cubicBezTo>
                  <a:cubicBezTo>
                    <a:pt x="234" y="679"/>
                    <a:pt x="247" y="691"/>
                    <a:pt x="260" y="693"/>
                  </a:cubicBezTo>
                  <a:cubicBezTo>
                    <a:pt x="273" y="695"/>
                    <a:pt x="281" y="702"/>
                    <a:pt x="285" y="704"/>
                  </a:cubicBezTo>
                  <a:cubicBezTo>
                    <a:pt x="290" y="706"/>
                    <a:pt x="289" y="707"/>
                    <a:pt x="290" y="713"/>
                  </a:cubicBezTo>
                  <a:cubicBezTo>
                    <a:pt x="291" y="719"/>
                    <a:pt x="292" y="718"/>
                    <a:pt x="290" y="722"/>
                  </a:cubicBezTo>
                  <a:cubicBezTo>
                    <a:pt x="288" y="726"/>
                    <a:pt x="287" y="725"/>
                    <a:pt x="284" y="726"/>
                  </a:cubicBezTo>
                  <a:cubicBezTo>
                    <a:pt x="281" y="727"/>
                    <a:pt x="281" y="725"/>
                    <a:pt x="279" y="728"/>
                  </a:cubicBezTo>
                  <a:cubicBezTo>
                    <a:pt x="277" y="729"/>
                    <a:pt x="275" y="729"/>
                    <a:pt x="273" y="729"/>
                  </a:cubicBezTo>
                  <a:cubicBezTo>
                    <a:pt x="271" y="729"/>
                    <a:pt x="269" y="729"/>
                    <a:pt x="268" y="729"/>
                  </a:cubicBezTo>
                  <a:cubicBezTo>
                    <a:pt x="267" y="729"/>
                    <a:pt x="266" y="729"/>
                    <a:pt x="266" y="729"/>
                  </a:cubicBezTo>
                  <a:cubicBezTo>
                    <a:pt x="262" y="729"/>
                    <a:pt x="260" y="729"/>
                    <a:pt x="258" y="733"/>
                  </a:cubicBezTo>
                  <a:cubicBezTo>
                    <a:pt x="255" y="737"/>
                    <a:pt x="262" y="736"/>
                    <a:pt x="265" y="737"/>
                  </a:cubicBezTo>
                  <a:cubicBezTo>
                    <a:pt x="268" y="738"/>
                    <a:pt x="269" y="739"/>
                    <a:pt x="272" y="739"/>
                  </a:cubicBezTo>
                  <a:cubicBezTo>
                    <a:pt x="272" y="739"/>
                    <a:pt x="272" y="739"/>
                    <a:pt x="273" y="739"/>
                  </a:cubicBezTo>
                  <a:cubicBezTo>
                    <a:pt x="273" y="739"/>
                    <a:pt x="273" y="739"/>
                    <a:pt x="273" y="739"/>
                  </a:cubicBezTo>
                  <a:cubicBezTo>
                    <a:pt x="276" y="739"/>
                    <a:pt x="276" y="740"/>
                    <a:pt x="280" y="742"/>
                  </a:cubicBezTo>
                  <a:cubicBezTo>
                    <a:pt x="281" y="742"/>
                    <a:pt x="282" y="743"/>
                    <a:pt x="282" y="743"/>
                  </a:cubicBezTo>
                  <a:cubicBezTo>
                    <a:pt x="285" y="743"/>
                    <a:pt x="286" y="741"/>
                    <a:pt x="287" y="738"/>
                  </a:cubicBezTo>
                  <a:cubicBezTo>
                    <a:pt x="288" y="734"/>
                    <a:pt x="286" y="733"/>
                    <a:pt x="286" y="729"/>
                  </a:cubicBezTo>
                  <a:cubicBezTo>
                    <a:pt x="286" y="728"/>
                    <a:pt x="286" y="728"/>
                    <a:pt x="287" y="728"/>
                  </a:cubicBezTo>
                  <a:cubicBezTo>
                    <a:pt x="288" y="728"/>
                    <a:pt x="289" y="729"/>
                    <a:pt x="291" y="729"/>
                  </a:cubicBezTo>
                  <a:cubicBezTo>
                    <a:pt x="291" y="729"/>
                    <a:pt x="291" y="729"/>
                    <a:pt x="291" y="729"/>
                  </a:cubicBezTo>
                  <a:cubicBezTo>
                    <a:pt x="293" y="729"/>
                    <a:pt x="292" y="727"/>
                    <a:pt x="293" y="725"/>
                  </a:cubicBezTo>
                  <a:cubicBezTo>
                    <a:pt x="295" y="722"/>
                    <a:pt x="296" y="720"/>
                    <a:pt x="298" y="718"/>
                  </a:cubicBezTo>
                  <a:cubicBezTo>
                    <a:pt x="301" y="717"/>
                    <a:pt x="301" y="716"/>
                    <a:pt x="303" y="712"/>
                  </a:cubicBezTo>
                  <a:cubicBezTo>
                    <a:pt x="304" y="709"/>
                    <a:pt x="301" y="710"/>
                    <a:pt x="296" y="707"/>
                  </a:cubicBezTo>
                  <a:cubicBezTo>
                    <a:pt x="292" y="703"/>
                    <a:pt x="294" y="703"/>
                    <a:pt x="295" y="698"/>
                  </a:cubicBezTo>
                  <a:cubicBezTo>
                    <a:pt x="295" y="696"/>
                    <a:pt x="296" y="696"/>
                    <a:pt x="297" y="696"/>
                  </a:cubicBezTo>
                  <a:cubicBezTo>
                    <a:pt x="298" y="696"/>
                    <a:pt x="300" y="698"/>
                    <a:pt x="302" y="698"/>
                  </a:cubicBezTo>
                  <a:cubicBezTo>
                    <a:pt x="306" y="698"/>
                    <a:pt x="308" y="700"/>
                    <a:pt x="311" y="702"/>
                  </a:cubicBezTo>
                  <a:cubicBezTo>
                    <a:pt x="312" y="702"/>
                    <a:pt x="312" y="702"/>
                    <a:pt x="312" y="702"/>
                  </a:cubicBezTo>
                  <a:cubicBezTo>
                    <a:pt x="314" y="702"/>
                    <a:pt x="313" y="700"/>
                    <a:pt x="311" y="698"/>
                  </a:cubicBezTo>
                  <a:cubicBezTo>
                    <a:pt x="310" y="694"/>
                    <a:pt x="292" y="688"/>
                    <a:pt x="287" y="687"/>
                  </a:cubicBezTo>
                  <a:cubicBezTo>
                    <a:pt x="283" y="686"/>
                    <a:pt x="286" y="685"/>
                    <a:pt x="287" y="683"/>
                  </a:cubicBezTo>
                  <a:cubicBezTo>
                    <a:pt x="288" y="681"/>
                    <a:pt x="276" y="681"/>
                    <a:pt x="272" y="680"/>
                  </a:cubicBezTo>
                  <a:cubicBezTo>
                    <a:pt x="267" y="678"/>
                    <a:pt x="264" y="674"/>
                    <a:pt x="261" y="669"/>
                  </a:cubicBezTo>
                  <a:cubicBezTo>
                    <a:pt x="258" y="665"/>
                    <a:pt x="256" y="664"/>
                    <a:pt x="247" y="659"/>
                  </a:cubicBezTo>
                  <a:cubicBezTo>
                    <a:pt x="238" y="654"/>
                    <a:pt x="244" y="652"/>
                    <a:pt x="243" y="647"/>
                  </a:cubicBezTo>
                  <a:cubicBezTo>
                    <a:pt x="242" y="642"/>
                    <a:pt x="247" y="644"/>
                    <a:pt x="250" y="641"/>
                  </a:cubicBezTo>
                  <a:cubicBezTo>
                    <a:pt x="250" y="640"/>
                    <a:pt x="250" y="640"/>
                    <a:pt x="251" y="640"/>
                  </a:cubicBezTo>
                  <a:cubicBezTo>
                    <a:pt x="253" y="640"/>
                    <a:pt x="254" y="645"/>
                    <a:pt x="256" y="649"/>
                  </a:cubicBezTo>
                  <a:cubicBezTo>
                    <a:pt x="257" y="650"/>
                    <a:pt x="258" y="651"/>
                    <a:pt x="258" y="651"/>
                  </a:cubicBezTo>
                  <a:cubicBezTo>
                    <a:pt x="259" y="651"/>
                    <a:pt x="260" y="649"/>
                    <a:pt x="261" y="646"/>
                  </a:cubicBezTo>
                  <a:cubicBezTo>
                    <a:pt x="262" y="645"/>
                    <a:pt x="262" y="644"/>
                    <a:pt x="263" y="644"/>
                  </a:cubicBezTo>
                  <a:cubicBezTo>
                    <a:pt x="264" y="644"/>
                    <a:pt x="266" y="647"/>
                    <a:pt x="269" y="650"/>
                  </a:cubicBezTo>
                  <a:cubicBezTo>
                    <a:pt x="274" y="654"/>
                    <a:pt x="273" y="657"/>
                    <a:pt x="278" y="661"/>
                  </a:cubicBezTo>
                  <a:cubicBezTo>
                    <a:pt x="284" y="664"/>
                    <a:pt x="288" y="665"/>
                    <a:pt x="296" y="668"/>
                  </a:cubicBezTo>
                  <a:cubicBezTo>
                    <a:pt x="303" y="670"/>
                    <a:pt x="314" y="675"/>
                    <a:pt x="319" y="677"/>
                  </a:cubicBezTo>
                  <a:cubicBezTo>
                    <a:pt x="323" y="678"/>
                    <a:pt x="319" y="679"/>
                    <a:pt x="320" y="688"/>
                  </a:cubicBezTo>
                  <a:cubicBezTo>
                    <a:pt x="321" y="698"/>
                    <a:pt x="326" y="695"/>
                    <a:pt x="329" y="700"/>
                  </a:cubicBezTo>
                  <a:cubicBezTo>
                    <a:pt x="331" y="705"/>
                    <a:pt x="337" y="709"/>
                    <a:pt x="342" y="715"/>
                  </a:cubicBezTo>
                  <a:cubicBezTo>
                    <a:pt x="346" y="721"/>
                    <a:pt x="346" y="719"/>
                    <a:pt x="348" y="725"/>
                  </a:cubicBezTo>
                  <a:cubicBezTo>
                    <a:pt x="349" y="732"/>
                    <a:pt x="352" y="730"/>
                    <a:pt x="357" y="733"/>
                  </a:cubicBezTo>
                  <a:cubicBezTo>
                    <a:pt x="358" y="734"/>
                    <a:pt x="359" y="734"/>
                    <a:pt x="359" y="734"/>
                  </a:cubicBezTo>
                  <a:cubicBezTo>
                    <a:pt x="361" y="734"/>
                    <a:pt x="361" y="732"/>
                    <a:pt x="364" y="731"/>
                  </a:cubicBezTo>
                  <a:cubicBezTo>
                    <a:pt x="368" y="730"/>
                    <a:pt x="363" y="727"/>
                    <a:pt x="360" y="724"/>
                  </a:cubicBezTo>
                  <a:cubicBezTo>
                    <a:pt x="359" y="722"/>
                    <a:pt x="359" y="722"/>
                    <a:pt x="360" y="722"/>
                  </a:cubicBezTo>
                  <a:cubicBezTo>
                    <a:pt x="361" y="722"/>
                    <a:pt x="361" y="722"/>
                    <a:pt x="361" y="722"/>
                  </a:cubicBezTo>
                  <a:cubicBezTo>
                    <a:pt x="362" y="722"/>
                    <a:pt x="362" y="722"/>
                    <a:pt x="362" y="722"/>
                  </a:cubicBezTo>
                  <a:cubicBezTo>
                    <a:pt x="363" y="722"/>
                    <a:pt x="364" y="722"/>
                    <a:pt x="365" y="721"/>
                  </a:cubicBezTo>
                  <a:cubicBezTo>
                    <a:pt x="366" y="719"/>
                    <a:pt x="360" y="719"/>
                    <a:pt x="358" y="716"/>
                  </a:cubicBezTo>
                  <a:cubicBezTo>
                    <a:pt x="357" y="714"/>
                    <a:pt x="357" y="714"/>
                    <a:pt x="358" y="714"/>
                  </a:cubicBezTo>
                  <a:cubicBezTo>
                    <a:pt x="358" y="714"/>
                    <a:pt x="359" y="714"/>
                    <a:pt x="360" y="715"/>
                  </a:cubicBezTo>
                  <a:cubicBezTo>
                    <a:pt x="361" y="715"/>
                    <a:pt x="363" y="716"/>
                    <a:pt x="364" y="716"/>
                  </a:cubicBezTo>
                  <a:cubicBezTo>
                    <a:pt x="364" y="716"/>
                    <a:pt x="364" y="716"/>
                    <a:pt x="364" y="716"/>
                  </a:cubicBezTo>
                  <a:cubicBezTo>
                    <a:pt x="365" y="716"/>
                    <a:pt x="365" y="716"/>
                    <a:pt x="366" y="716"/>
                  </a:cubicBezTo>
                  <a:cubicBezTo>
                    <a:pt x="366" y="716"/>
                    <a:pt x="366" y="716"/>
                    <a:pt x="366" y="716"/>
                  </a:cubicBezTo>
                  <a:cubicBezTo>
                    <a:pt x="367" y="716"/>
                    <a:pt x="367" y="716"/>
                    <a:pt x="367" y="716"/>
                  </a:cubicBezTo>
                  <a:cubicBezTo>
                    <a:pt x="369" y="716"/>
                    <a:pt x="370" y="715"/>
                    <a:pt x="371" y="713"/>
                  </a:cubicBezTo>
                  <a:cubicBezTo>
                    <a:pt x="372" y="709"/>
                    <a:pt x="363" y="708"/>
                    <a:pt x="360" y="704"/>
                  </a:cubicBezTo>
                  <a:cubicBezTo>
                    <a:pt x="357" y="700"/>
                    <a:pt x="357" y="698"/>
                    <a:pt x="354" y="695"/>
                  </a:cubicBezTo>
                  <a:cubicBezTo>
                    <a:pt x="351" y="693"/>
                    <a:pt x="351" y="690"/>
                    <a:pt x="353" y="686"/>
                  </a:cubicBezTo>
                  <a:cubicBezTo>
                    <a:pt x="353" y="685"/>
                    <a:pt x="354" y="685"/>
                    <a:pt x="355" y="685"/>
                  </a:cubicBezTo>
                  <a:cubicBezTo>
                    <a:pt x="356" y="685"/>
                    <a:pt x="359" y="687"/>
                    <a:pt x="362" y="688"/>
                  </a:cubicBezTo>
                  <a:cubicBezTo>
                    <a:pt x="363" y="689"/>
                    <a:pt x="364" y="689"/>
                    <a:pt x="364" y="689"/>
                  </a:cubicBezTo>
                  <a:cubicBezTo>
                    <a:pt x="365" y="689"/>
                    <a:pt x="366" y="689"/>
                    <a:pt x="367" y="687"/>
                  </a:cubicBezTo>
                  <a:cubicBezTo>
                    <a:pt x="370" y="684"/>
                    <a:pt x="366" y="683"/>
                    <a:pt x="367" y="680"/>
                  </a:cubicBezTo>
                  <a:cubicBezTo>
                    <a:pt x="368" y="678"/>
                    <a:pt x="372" y="677"/>
                    <a:pt x="377" y="677"/>
                  </a:cubicBezTo>
                  <a:cubicBezTo>
                    <a:pt x="381" y="677"/>
                    <a:pt x="385" y="678"/>
                    <a:pt x="386" y="679"/>
                  </a:cubicBezTo>
                  <a:cubicBezTo>
                    <a:pt x="387" y="679"/>
                    <a:pt x="388" y="679"/>
                    <a:pt x="389" y="679"/>
                  </a:cubicBezTo>
                  <a:cubicBezTo>
                    <a:pt x="392" y="679"/>
                    <a:pt x="395" y="677"/>
                    <a:pt x="398" y="676"/>
                  </a:cubicBezTo>
                  <a:cubicBezTo>
                    <a:pt x="402" y="675"/>
                    <a:pt x="402" y="674"/>
                    <a:pt x="406" y="672"/>
                  </a:cubicBezTo>
                  <a:cubicBezTo>
                    <a:pt x="407" y="671"/>
                    <a:pt x="408" y="671"/>
                    <a:pt x="409" y="671"/>
                  </a:cubicBezTo>
                  <a:cubicBezTo>
                    <a:pt x="411" y="671"/>
                    <a:pt x="413" y="673"/>
                    <a:pt x="415" y="675"/>
                  </a:cubicBezTo>
                  <a:cubicBezTo>
                    <a:pt x="418" y="678"/>
                    <a:pt x="413" y="679"/>
                    <a:pt x="409" y="681"/>
                  </a:cubicBezTo>
                  <a:cubicBezTo>
                    <a:pt x="406" y="682"/>
                    <a:pt x="403" y="682"/>
                    <a:pt x="401" y="682"/>
                  </a:cubicBezTo>
                  <a:cubicBezTo>
                    <a:pt x="399" y="682"/>
                    <a:pt x="398" y="682"/>
                    <a:pt x="396" y="682"/>
                  </a:cubicBezTo>
                  <a:cubicBezTo>
                    <a:pt x="393" y="682"/>
                    <a:pt x="392" y="680"/>
                    <a:pt x="390" y="680"/>
                  </a:cubicBezTo>
                  <a:cubicBezTo>
                    <a:pt x="390" y="680"/>
                    <a:pt x="389" y="681"/>
                    <a:pt x="389" y="681"/>
                  </a:cubicBezTo>
                  <a:cubicBezTo>
                    <a:pt x="386" y="682"/>
                    <a:pt x="388" y="685"/>
                    <a:pt x="392" y="690"/>
                  </a:cubicBezTo>
                  <a:cubicBezTo>
                    <a:pt x="397" y="696"/>
                    <a:pt x="396" y="691"/>
                    <a:pt x="395" y="697"/>
                  </a:cubicBezTo>
                  <a:cubicBezTo>
                    <a:pt x="394" y="704"/>
                    <a:pt x="398" y="702"/>
                    <a:pt x="400" y="712"/>
                  </a:cubicBezTo>
                  <a:cubicBezTo>
                    <a:pt x="401" y="722"/>
                    <a:pt x="404" y="722"/>
                    <a:pt x="410" y="723"/>
                  </a:cubicBezTo>
                  <a:cubicBezTo>
                    <a:pt x="411" y="723"/>
                    <a:pt x="412" y="723"/>
                    <a:pt x="412" y="723"/>
                  </a:cubicBezTo>
                  <a:cubicBezTo>
                    <a:pt x="413" y="723"/>
                    <a:pt x="414" y="723"/>
                    <a:pt x="415" y="722"/>
                  </a:cubicBezTo>
                  <a:cubicBezTo>
                    <a:pt x="416" y="722"/>
                    <a:pt x="416" y="722"/>
                    <a:pt x="417" y="722"/>
                  </a:cubicBezTo>
                  <a:cubicBezTo>
                    <a:pt x="418" y="722"/>
                    <a:pt x="420" y="723"/>
                    <a:pt x="424" y="725"/>
                  </a:cubicBezTo>
                  <a:cubicBezTo>
                    <a:pt x="426" y="726"/>
                    <a:pt x="427" y="727"/>
                    <a:pt x="429" y="727"/>
                  </a:cubicBezTo>
                  <a:cubicBezTo>
                    <a:pt x="432" y="727"/>
                    <a:pt x="434" y="723"/>
                    <a:pt x="439" y="718"/>
                  </a:cubicBezTo>
                  <a:cubicBezTo>
                    <a:pt x="441" y="715"/>
                    <a:pt x="443" y="714"/>
                    <a:pt x="445" y="714"/>
                  </a:cubicBezTo>
                  <a:cubicBezTo>
                    <a:pt x="449" y="714"/>
                    <a:pt x="453" y="718"/>
                    <a:pt x="460" y="720"/>
                  </a:cubicBezTo>
                  <a:cubicBezTo>
                    <a:pt x="462" y="721"/>
                    <a:pt x="463" y="721"/>
                    <a:pt x="464" y="721"/>
                  </a:cubicBezTo>
                  <a:cubicBezTo>
                    <a:pt x="469" y="721"/>
                    <a:pt x="470" y="716"/>
                    <a:pt x="475" y="712"/>
                  </a:cubicBezTo>
                  <a:cubicBezTo>
                    <a:pt x="477" y="710"/>
                    <a:pt x="480" y="709"/>
                    <a:pt x="483" y="709"/>
                  </a:cubicBezTo>
                  <a:cubicBezTo>
                    <a:pt x="486" y="709"/>
                    <a:pt x="489" y="711"/>
                    <a:pt x="489" y="713"/>
                  </a:cubicBezTo>
                  <a:cubicBezTo>
                    <a:pt x="490" y="718"/>
                    <a:pt x="491" y="724"/>
                    <a:pt x="493" y="734"/>
                  </a:cubicBezTo>
                  <a:cubicBezTo>
                    <a:pt x="495" y="743"/>
                    <a:pt x="493" y="743"/>
                    <a:pt x="486" y="755"/>
                  </a:cubicBezTo>
                  <a:cubicBezTo>
                    <a:pt x="478" y="767"/>
                    <a:pt x="481" y="772"/>
                    <a:pt x="472" y="776"/>
                  </a:cubicBezTo>
                  <a:cubicBezTo>
                    <a:pt x="469" y="777"/>
                    <a:pt x="467" y="778"/>
                    <a:pt x="465" y="778"/>
                  </a:cubicBezTo>
                  <a:cubicBezTo>
                    <a:pt x="462" y="778"/>
                    <a:pt x="460" y="775"/>
                    <a:pt x="452" y="774"/>
                  </a:cubicBezTo>
                  <a:cubicBezTo>
                    <a:pt x="451" y="774"/>
                    <a:pt x="450" y="774"/>
                    <a:pt x="449" y="774"/>
                  </a:cubicBezTo>
                  <a:cubicBezTo>
                    <a:pt x="439" y="774"/>
                    <a:pt x="438" y="781"/>
                    <a:pt x="431" y="783"/>
                  </a:cubicBezTo>
                  <a:cubicBezTo>
                    <a:pt x="430" y="784"/>
                    <a:pt x="430" y="784"/>
                    <a:pt x="429" y="784"/>
                  </a:cubicBezTo>
                  <a:cubicBezTo>
                    <a:pt x="426" y="784"/>
                    <a:pt x="423" y="783"/>
                    <a:pt x="420" y="782"/>
                  </a:cubicBezTo>
                  <a:cubicBezTo>
                    <a:pt x="417" y="781"/>
                    <a:pt x="413" y="780"/>
                    <a:pt x="409" y="780"/>
                  </a:cubicBezTo>
                  <a:cubicBezTo>
                    <a:pt x="406" y="780"/>
                    <a:pt x="403" y="780"/>
                    <a:pt x="400" y="782"/>
                  </a:cubicBezTo>
                  <a:cubicBezTo>
                    <a:pt x="396" y="783"/>
                    <a:pt x="394" y="784"/>
                    <a:pt x="391" y="784"/>
                  </a:cubicBezTo>
                  <a:cubicBezTo>
                    <a:pt x="383" y="784"/>
                    <a:pt x="379" y="778"/>
                    <a:pt x="368" y="774"/>
                  </a:cubicBezTo>
                  <a:cubicBezTo>
                    <a:pt x="365" y="772"/>
                    <a:pt x="363" y="772"/>
                    <a:pt x="360" y="772"/>
                  </a:cubicBezTo>
                  <a:cubicBezTo>
                    <a:pt x="353" y="772"/>
                    <a:pt x="349" y="778"/>
                    <a:pt x="343" y="785"/>
                  </a:cubicBezTo>
                  <a:cubicBezTo>
                    <a:pt x="334" y="794"/>
                    <a:pt x="345" y="794"/>
                    <a:pt x="343" y="802"/>
                  </a:cubicBezTo>
                  <a:cubicBezTo>
                    <a:pt x="342" y="805"/>
                    <a:pt x="340" y="806"/>
                    <a:pt x="338" y="806"/>
                  </a:cubicBezTo>
                  <a:cubicBezTo>
                    <a:pt x="334" y="806"/>
                    <a:pt x="329" y="804"/>
                    <a:pt x="322" y="801"/>
                  </a:cubicBezTo>
                  <a:cubicBezTo>
                    <a:pt x="321" y="800"/>
                    <a:pt x="319" y="800"/>
                    <a:pt x="318" y="800"/>
                  </a:cubicBezTo>
                  <a:cubicBezTo>
                    <a:pt x="315" y="800"/>
                    <a:pt x="313" y="801"/>
                    <a:pt x="312" y="802"/>
                  </a:cubicBezTo>
                  <a:cubicBezTo>
                    <a:pt x="310" y="803"/>
                    <a:pt x="308" y="804"/>
                    <a:pt x="306" y="804"/>
                  </a:cubicBezTo>
                  <a:cubicBezTo>
                    <a:pt x="304" y="804"/>
                    <a:pt x="302" y="803"/>
                    <a:pt x="300" y="799"/>
                  </a:cubicBezTo>
                  <a:cubicBezTo>
                    <a:pt x="294" y="791"/>
                    <a:pt x="287" y="787"/>
                    <a:pt x="280" y="787"/>
                  </a:cubicBezTo>
                  <a:cubicBezTo>
                    <a:pt x="277" y="787"/>
                    <a:pt x="274" y="788"/>
                    <a:pt x="271" y="790"/>
                  </a:cubicBezTo>
                  <a:cubicBezTo>
                    <a:pt x="269" y="791"/>
                    <a:pt x="267" y="791"/>
                    <a:pt x="265" y="791"/>
                  </a:cubicBezTo>
                  <a:cubicBezTo>
                    <a:pt x="260" y="791"/>
                    <a:pt x="258" y="786"/>
                    <a:pt x="250" y="785"/>
                  </a:cubicBezTo>
                  <a:cubicBezTo>
                    <a:pt x="241" y="783"/>
                    <a:pt x="240" y="784"/>
                    <a:pt x="247" y="774"/>
                  </a:cubicBezTo>
                  <a:cubicBezTo>
                    <a:pt x="253" y="763"/>
                    <a:pt x="246" y="764"/>
                    <a:pt x="244" y="760"/>
                  </a:cubicBezTo>
                  <a:cubicBezTo>
                    <a:pt x="242" y="757"/>
                    <a:pt x="246" y="756"/>
                    <a:pt x="242" y="749"/>
                  </a:cubicBezTo>
                  <a:cubicBezTo>
                    <a:pt x="241" y="747"/>
                    <a:pt x="240" y="747"/>
                    <a:pt x="238" y="747"/>
                  </a:cubicBezTo>
                  <a:cubicBezTo>
                    <a:pt x="236" y="747"/>
                    <a:pt x="232" y="749"/>
                    <a:pt x="229" y="750"/>
                  </a:cubicBezTo>
                  <a:cubicBezTo>
                    <a:pt x="225" y="752"/>
                    <a:pt x="222" y="753"/>
                    <a:pt x="220" y="753"/>
                  </a:cubicBezTo>
                  <a:cubicBezTo>
                    <a:pt x="219" y="753"/>
                    <a:pt x="219" y="753"/>
                    <a:pt x="218" y="753"/>
                  </a:cubicBezTo>
                  <a:cubicBezTo>
                    <a:pt x="216" y="752"/>
                    <a:pt x="213" y="752"/>
                    <a:pt x="210" y="752"/>
                  </a:cubicBezTo>
                  <a:cubicBezTo>
                    <a:pt x="205" y="752"/>
                    <a:pt x="200" y="753"/>
                    <a:pt x="194" y="756"/>
                  </a:cubicBezTo>
                  <a:cubicBezTo>
                    <a:pt x="185" y="762"/>
                    <a:pt x="190" y="758"/>
                    <a:pt x="160" y="763"/>
                  </a:cubicBezTo>
                  <a:cubicBezTo>
                    <a:pt x="132" y="767"/>
                    <a:pt x="127" y="789"/>
                    <a:pt x="121" y="789"/>
                  </a:cubicBezTo>
                  <a:cubicBezTo>
                    <a:pt x="121" y="789"/>
                    <a:pt x="120" y="789"/>
                    <a:pt x="120" y="788"/>
                  </a:cubicBezTo>
                  <a:cubicBezTo>
                    <a:pt x="117" y="787"/>
                    <a:pt x="115" y="787"/>
                    <a:pt x="113" y="787"/>
                  </a:cubicBezTo>
                  <a:cubicBezTo>
                    <a:pt x="109" y="787"/>
                    <a:pt x="105" y="788"/>
                    <a:pt x="100" y="790"/>
                  </a:cubicBezTo>
                  <a:cubicBezTo>
                    <a:pt x="99" y="790"/>
                    <a:pt x="98" y="790"/>
                    <a:pt x="97" y="790"/>
                  </a:cubicBezTo>
                  <a:cubicBezTo>
                    <a:pt x="93" y="790"/>
                    <a:pt x="92" y="787"/>
                    <a:pt x="87" y="786"/>
                  </a:cubicBezTo>
                  <a:cubicBezTo>
                    <a:pt x="87" y="786"/>
                    <a:pt x="87" y="786"/>
                    <a:pt x="87" y="786"/>
                  </a:cubicBezTo>
                  <a:cubicBezTo>
                    <a:pt x="81" y="786"/>
                    <a:pt x="84" y="810"/>
                    <a:pt x="71" y="813"/>
                  </a:cubicBezTo>
                  <a:cubicBezTo>
                    <a:pt x="57" y="816"/>
                    <a:pt x="54" y="841"/>
                    <a:pt x="56" y="851"/>
                  </a:cubicBezTo>
                  <a:cubicBezTo>
                    <a:pt x="59" y="861"/>
                    <a:pt x="46" y="874"/>
                    <a:pt x="35" y="879"/>
                  </a:cubicBezTo>
                  <a:cubicBezTo>
                    <a:pt x="25" y="883"/>
                    <a:pt x="31" y="886"/>
                    <a:pt x="23" y="896"/>
                  </a:cubicBezTo>
                  <a:cubicBezTo>
                    <a:pt x="15" y="905"/>
                    <a:pt x="8" y="931"/>
                    <a:pt x="4" y="940"/>
                  </a:cubicBezTo>
                  <a:cubicBezTo>
                    <a:pt x="0" y="949"/>
                    <a:pt x="0" y="960"/>
                    <a:pt x="6" y="965"/>
                  </a:cubicBezTo>
                  <a:cubicBezTo>
                    <a:pt x="12" y="970"/>
                    <a:pt x="17" y="990"/>
                    <a:pt x="14" y="996"/>
                  </a:cubicBezTo>
                  <a:cubicBezTo>
                    <a:pt x="11" y="1002"/>
                    <a:pt x="16" y="1007"/>
                    <a:pt x="13" y="1015"/>
                  </a:cubicBezTo>
                  <a:cubicBezTo>
                    <a:pt x="10" y="1023"/>
                    <a:pt x="14" y="1032"/>
                    <a:pt x="15" y="1042"/>
                  </a:cubicBezTo>
                  <a:cubicBezTo>
                    <a:pt x="17" y="1051"/>
                    <a:pt x="23" y="1045"/>
                    <a:pt x="31" y="1055"/>
                  </a:cubicBezTo>
                  <a:cubicBezTo>
                    <a:pt x="39" y="1065"/>
                    <a:pt x="48" y="1056"/>
                    <a:pt x="56" y="1073"/>
                  </a:cubicBezTo>
                  <a:cubicBezTo>
                    <a:pt x="64" y="1090"/>
                    <a:pt x="67" y="1088"/>
                    <a:pt x="74" y="1091"/>
                  </a:cubicBezTo>
                  <a:cubicBezTo>
                    <a:pt x="81" y="1093"/>
                    <a:pt x="83" y="1089"/>
                    <a:pt x="96" y="1101"/>
                  </a:cubicBezTo>
                  <a:cubicBezTo>
                    <a:pt x="103" y="1107"/>
                    <a:pt x="109" y="1110"/>
                    <a:pt x="114" y="1110"/>
                  </a:cubicBezTo>
                  <a:cubicBezTo>
                    <a:pt x="118" y="1110"/>
                    <a:pt x="122" y="1108"/>
                    <a:pt x="127" y="1106"/>
                  </a:cubicBezTo>
                  <a:cubicBezTo>
                    <a:pt x="134" y="1102"/>
                    <a:pt x="142" y="1095"/>
                    <a:pt x="156" y="1095"/>
                  </a:cubicBezTo>
                  <a:cubicBezTo>
                    <a:pt x="158" y="1095"/>
                    <a:pt x="161" y="1096"/>
                    <a:pt x="163" y="1096"/>
                  </a:cubicBezTo>
                  <a:cubicBezTo>
                    <a:pt x="167" y="1097"/>
                    <a:pt x="170" y="1097"/>
                    <a:pt x="171" y="1097"/>
                  </a:cubicBezTo>
                  <a:cubicBezTo>
                    <a:pt x="179" y="1097"/>
                    <a:pt x="173" y="1092"/>
                    <a:pt x="185" y="1089"/>
                  </a:cubicBezTo>
                  <a:cubicBezTo>
                    <a:pt x="199" y="1084"/>
                    <a:pt x="194" y="1083"/>
                    <a:pt x="207" y="1076"/>
                  </a:cubicBezTo>
                  <a:cubicBezTo>
                    <a:pt x="214" y="1074"/>
                    <a:pt x="221" y="1073"/>
                    <a:pt x="226" y="1073"/>
                  </a:cubicBezTo>
                  <a:cubicBezTo>
                    <a:pt x="237" y="1073"/>
                    <a:pt x="243" y="1077"/>
                    <a:pt x="245" y="1082"/>
                  </a:cubicBezTo>
                  <a:cubicBezTo>
                    <a:pt x="246" y="1086"/>
                    <a:pt x="249" y="1089"/>
                    <a:pt x="252" y="1089"/>
                  </a:cubicBezTo>
                  <a:cubicBezTo>
                    <a:pt x="254" y="1089"/>
                    <a:pt x="256" y="1089"/>
                    <a:pt x="259" y="1087"/>
                  </a:cubicBezTo>
                  <a:cubicBezTo>
                    <a:pt x="263" y="1085"/>
                    <a:pt x="267" y="1084"/>
                    <a:pt x="271" y="1084"/>
                  </a:cubicBezTo>
                  <a:cubicBezTo>
                    <a:pt x="276" y="1084"/>
                    <a:pt x="281" y="1086"/>
                    <a:pt x="286" y="1088"/>
                  </a:cubicBezTo>
                  <a:cubicBezTo>
                    <a:pt x="294" y="1092"/>
                    <a:pt x="297" y="1100"/>
                    <a:pt x="291" y="1107"/>
                  </a:cubicBezTo>
                  <a:cubicBezTo>
                    <a:pt x="286" y="1114"/>
                    <a:pt x="296" y="1125"/>
                    <a:pt x="289" y="1134"/>
                  </a:cubicBezTo>
                  <a:cubicBezTo>
                    <a:pt x="283" y="1142"/>
                    <a:pt x="301" y="1145"/>
                    <a:pt x="309" y="1156"/>
                  </a:cubicBezTo>
                  <a:cubicBezTo>
                    <a:pt x="317" y="1167"/>
                    <a:pt x="325" y="1166"/>
                    <a:pt x="327" y="1174"/>
                  </a:cubicBezTo>
                  <a:cubicBezTo>
                    <a:pt x="329" y="1182"/>
                    <a:pt x="334" y="1188"/>
                    <a:pt x="338" y="1192"/>
                  </a:cubicBezTo>
                  <a:cubicBezTo>
                    <a:pt x="341" y="1197"/>
                    <a:pt x="345" y="1200"/>
                    <a:pt x="343" y="1206"/>
                  </a:cubicBezTo>
                  <a:cubicBezTo>
                    <a:pt x="340" y="1212"/>
                    <a:pt x="346" y="1217"/>
                    <a:pt x="350" y="1225"/>
                  </a:cubicBezTo>
                  <a:cubicBezTo>
                    <a:pt x="355" y="1233"/>
                    <a:pt x="356" y="1234"/>
                    <a:pt x="352" y="1240"/>
                  </a:cubicBezTo>
                  <a:cubicBezTo>
                    <a:pt x="348" y="1246"/>
                    <a:pt x="339" y="1258"/>
                    <a:pt x="341" y="1279"/>
                  </a:cubicBezTo>
                  <a:cubicBezTo>
                    <a:pt x="342" y="1301"/>
                    <a:pt x="342" y="1291"/>
                    <a:pt x="354" y="1310"/>
                  </a:cubicBezTo>
                  <a:cubicBezTo>
                    <a:pt x="367" y="1329"/>
                    <a:pt x="372" y="1334"/>
                    <a:pt x="375" y="1338"/>
                  </a:cubicBezTo>
                  <a:cubicBezTo>
                    <a:pt x="378" y="1341"/>
                    <a:pt x="381" y="1341"/>
                    <a:pt x="380" y="1353"/>
                  </a:cubicBezTo>
                  <a:cubicBezTo>
                    <a:pt x="380" y="1365"/>
                    <a:pt x="391" y="1388"/>
                    <a:pt x="398" y="1395"/>
                  </a:cubicBezTo>
                  <a:cubicBezTo>
                    <a:pt x="406" y="1402"/>
                    <a:pt x="408" y="1399"/>
                    <a:pt x="413" y="1407"/>
                  </a:cubicBezTo>
                  <a:cubicBezTo>
                    <a:pt x="417" y="1416"/>
                    <a:pt x="420" y="1423"/>
                    <a:pt x="425" y="1427"/>
                  </a:cubicBezTo>
                  <a:cubicBezTo>
                    <a:pt x="429" y="1430"/>
                    <a:pt x="435" y="1431"/>
                    <a:pt x="433" y="1439"/>
                  </a:cubicBezTo>
                  <a:cubicBezTo>
                    <a:pt x="430" y="1447"/>
                    <a:pt x="434" y="1450"/>
                    <a:pt x="442" y="1457"/>
                  </a:cubicBezTo>
                  <a:cubicBezTo>
                    <a:pt x="446" y="1461"/>
                    <a:pt x="449" y="1462"/>
                    <a:pt x="451" y="1462"/>
                  </a:cubicBezTo>
                  <a:cubicBezTo>
                    <a:pt x="453" y="1462"/>
                    <a:pt x="455" y="1461"/>
                    <a:pt x="457" y="1459"/>
                  </a:cubicBezTo>
                  <a:cubicBezTo>
                    <a:pt x="458" y="1458"/>
                    <a:pt x="460" y="1457"/>
                    <a:pt x="461" y="1457"/>
                  </a:cubicBezTo>
                  <a:cubicBezTo>
                    <a:pt x="462" y="1457"/>
                    <a:pt x="462" y="1457"/>
                    <a:pt x="463" y="1457"/>
                  </a:cubicBezTo>
                  <a:cubicBezTo>
                    <a:pt x="463" y="1457"/>
                    <a:pt x="464" y="1457"/>
                    <a:pt x="465" y="1457"/>
                  </a:cubicBezTo>
                  <a:cubicBezTo>
                    <a:pt x="466" y="1457"/>
                    <a:pt x="467" y="1457"/>
                    <a:pt x="469" y="1455"/>
                  </a:cubicBezTo>
                  <a:cubicBezTo>
                    <a:pt x="473" y="1451"/>
                    <a:pt x="476" y="1450"/>
                    <a:pt x="476" y="1450"/>
                  </a:cubicBezTo>
                  <a:cubicBezTo>
                    <a:pt x="500" y="1450"/>
                    <a:pt x="511" y="1443"/>
                    <a:pt x="527" y="1431"/>
                  </a:cubicBezTo>
                  <a:cubicBezTo>
                    <a:pt x="543" y="1419"/>
                    <a:pt x="543" y="1404"/>
                    <a:pt x="552" y="1389"/>
                  </a:cubicBezTo>
                  <a:cubicBezTo>
                    <a:pt x="562" y="1375"/>
                    <a:pt x="567" y="1364"/>
                    <a:pt x="564" y="1355"/>
                  </a:cubicBezTo>
                  <a:cubicBezTo>
                    <a:pt x="560" y="1346"/>
                    <a:pt x="559" y="1344"/>
                    <a:pt x="576" y="1334"/>
                  </a:cubicBezTo>
                  <a:cubicBezTo>
                    <a:pt x="594" y="1325"/>
                    <a:pt x="578" y="1299"/>
                    <a:pt x="574" y="1290"/>
                  </a:cubicBezTo>
                  <a:cubicBezTo>
                    <a:pt x="569" y="1280"/>
                    <a:pt x="579" y="1278"/>
                    <a:pt x="587" y="1265"/>
                  </a:cubicBezTo>
                  <a:cubicBezTo>
                    <a:pt x="594" y="1251"/>
                    <a:pt x="599" y="1254"/>
                    <a:pt x="613" y="1241"/>
                  </a:cubicBezTo>
                  <a:cubicBezTo>
                    <a:pt x="627" y="1229"/>
                    <a:pt x="614" y="1194"/>
                    <a:pt x="614" y="1194"/>
                  </a:cubicBezTo>
                  <a:cubicBezTo>
                    <a:pt x="614" y="1188"/>
                    <a:pt x="619" y="1186"/>
                    <a:pt x="612" y="1181"/>
                  </a:cubicBezTo>
                  <a:cubicBezTo>
                    <a:pt x="597" y="1168"/>
                    <a:pt x="597" y="1161"/>
                    <a:pt x="597" y="1157"/>
                  </a:cubicBezTo>
                  <a:cubicBezTo>
                    <a:pt x="596" y="1154"/>
                    <a:pt x="601" y="1157"/>
                    <a:pt x="594" y="1143"/>
                  </a:cubicBezTo>
                  <a:cubicBezTo>
                    <a:pt x="588" y="1130"/>
                    <a:pt x="592" y="1121"/>
                    <a:pt x="597" y="1110"/>
                  </a:cubicBezTo>
                  <a:cubicBezTo>
                    <a:pt x="602" y="1100"/>
                    <a:pt x="601" y="1087"/>
                    <a:pt x="632" y="1056"/>
                  </a:cubicBezTo>
                  <a:cubicBezTo>
                    <a:pt x="663" y="1024"/>
                    <a:pt x="662" y="1011"/>
                    <a:pt x="670" y="994"/>
                  </a:cubicBezTo>
                  <a:cubicBezTo>
                    <a:pt x="678" y="976"/>
                    <a:pt x="683" y="954"/>
                    <a:pt x="680" y="945"/>
                  </a:cubicBezTo>
                  <a:cubicBezTo>
                    <a:pt x="679" y="943"/>
                    <a:pt x="679" y="942"/>
                    <a:pt x="678" y="942"/>
                  </a:cubicBezTo>
                  <a:cubicBezTo>
                    <a:pt x="675" y="942"/>
                    <a:pt x="672" y="948"/>
                    <a:pt x="667" y="950"/>
                  </a:cubicBezTo>
                  <a:cubicBezTo>
                    <a:pt x="660" y="951"/>
                    <a:pt x="660" y="954"/>
                    <a:pt x="652" y="955"/>
                  </a:cubicBezTo>
                  <a:cubicBezTo>
                    <a:pt x="645" y="956"/>
                    <a:pt x="639" y="963"/>
                    <a:pt x="633" y="963"/>
                  </a:cubicBezTo>
                  <a:cubicBezTo>
                    <a:pt x="633" y="963"/>
                    <a:pt x="632" y="963"/>
                    <a:pt x="632" y="963"/>
                  </a:cubicBezTo>
                  <a:cubicBezTo>
                    <a:pt x="632" y="963"/>
                    <a:pt x="631" y="963"/>
                    <a:pt x="630" y="963"/>
                  </a:cubicBezTo>
                  <a:cubicBezTo>
                    <a:pt x="625" y="963"/>
                    <a:pt x="623" y="965"/>
                    <a:pt x="623" y="965"/>
                  </a:cubicBezTo>
                  <a:cubicBezTo>
                    <a:pt x="621" y="967"/>
                    <a:pt x="617" y="969"/>
                    <a:pt x="613" y="969"/>
                  </a:cubicBezTo>
                  <a:cubicBezTo>
                    <a:pt x="607" y="969"/>
                    <a:pt x="602" y="966"/>
                    <a:pt x="601" y="959"/>
                  </a:cubicBezTo>
                  <a:cubicBezTo>
                    <a:pt x="604" y="938"/>
                    <a:pt x="562" y="930"/>
                    <a:pt x="558" y="920"/>
                  </a:cubicBezTo>
                  <a:cubicBezTo>
                    <a:pt x="553" y="911"/>
                    <a:pt x="556" y="914"/>
                    <a:pt x="546" y="903"/>
                  </a:cubicBezTo>
                  <a:cubicBezTo>
                    <a:pt x="536" y="893"/>
                    <a:pt x="532" y="887"/>
                    <a:pt x="530" y="875"/>
                  </a:cubicBezTo>
                  <a:cubicBezTo>
                    <a:pt x="528" y="863"/>
                    <a:pt x="509" y="854"/>
                    <a:pt x="507" y="847"/>
                  </a:cubicBezTo>
                  <a:cubicBezTo>
                    <a:pt x="506" y="840"/>
                    <a:pt x="475" y="804"/>
                    <a:pt x="471" y="797"/>
                  </a:cubicBezTo>
                  <a:cubicBezTo>
                    <a:pt x="470" y="795"/>
                    <a:pt x="470" y="794"/>
                    <a:pt x="470" y="794"/>
                  </a:cubicBezTo>
                  <a:cubicBezTo>
                    <a:pt x="472" y="794"/>
                    <a:pt x="480" y="802"/>
                    <a:pt x="482" y="806"/>
                  </a:cubicBezTo>
                  <a:cubicBezTo>
                    <a:pt x="483" y="808"/>
                    <a:pt x="484" y="809"/>
                    <a:pt x="485" y="809"/>
                  </a:cubicBezTo>
                  <a:cubicBezTo>
                    <a:pt x="486" y="809"/>
                    <a:pt x="488" y="805"/>
                    <a:pt x="493" y="804"/>
                  </a:cubicBezTo>
                  <a:cubicBezTo>
                    <a:pt x="493" y="803"/>
                    <a:pt x="493" y="803"/>
                    <a:pt x="494" y="803"/>
                  </a:cubicBezTo>
                  <a:cubicBezTo>
                    <a:pt x="502" y="803"/>
                    <a:pt x="519" y="833"/>
                    <a:pt x="524" y="838"/>
                  </a:cubicBezTo>
                  <a:cubicBezTo>
                    <a:pt x="530" y="844"/>
                    <a:pt x="542" y="839"/>
                    <a:pt x="544" y="854"/>
                  </a:cubicBezTo>
                  <a:cubicBezTo>
                    <a:pt x="546" y="869"/>
                    <a:pt x="551" y="870"/>
                    <a:pt x="561" y="880"/>
                  </a:cubicBezTo>
                  <a:cubicBezTo>
                    <a:pt x="572" y="889"/>
                    <a:pt x="589" y="906"/>
                    <a:pt x="590" y="911"/>
                  </a:cubicBezTo>
                  <a:cubicBezTo>
                    <a:pt x="591" y="915"/>
                    <a:pt x="588" y="914"/>
                    <a:pt x="598" y="933"/>
                  </a:cubicBezTo>
                  <a:cubicBezTo>
                    <a:pt x="603" y="942"/>
                    <a:pt x="605" y="946"/>
                    <a:pt x="609" y="946"/>
                  </a:cubicBezTo>
                  <a:cubicBezTo>
                    <a:pt x="612" y="946"/>
                    <a:pt x="617" y="941"/>
                    <a:pt x="627" y="935"/>
                  </a:cubicBezTo>
                  <a:cubicBezTo>
                    <a:pt x="652" y="931"/>
                    <a:pt x="641" y="924"/>
                    <a:pt x="662" y="916"/>
                  </a:cubicBezTo>
                  <a:cubicBezTo>
                    <a:pt x="683" y="909"/>
                    <a:pt x="675" y="898"/>
                    <a:pt x="692" y="893"/>
                  </a:cubicBezTo>
                  <a:cubicBezTo>
                    <a:pt x="714" y="885"/>
                    <a:pt x="713" y="878"/>
                    <a:pt x="720" y="872"/>
                  </a:cubicBezTo>
                  <a:cubicBezTo>
                    <a:pt x="728" y="867"/>
                    <a:pt x="733" y="866"/>
                    <a:pt x="732" y="859"/>
                  </a:cubicBezTo>
                  <a:cubicBezTo>
                    <a:pt x="731" y="853"/>
                    <a:pt x="727" y="852"/>
                    <a:pt x="737" y="844"/>
                  </a:cubicBezTo>
                  <a:cubicBezTo>
                    <a:pt x="750" y="828"/>
                    <a:pt x="740" y="820"/>
                    <a:pt x="734" y="815"/>
                  </a:cubicBezTo>
                  <a:cubicBezTo>
                    <a:pt x="727" y="810"/>
                    <a:pt x="723" y="813"/>
                    <a:pt x="714" y="809"/>
                  </a:cubicBezTo>
                  <a:cubicBezTo>
                    <a:pt x="706" y="805"/>
                    <a:pt x="709" y="796"/>
                    <a:pt x="706" y="791"/>
                  </a:cubicBezTo>
                  <a:cubicBezTo>
                    <a:pt x="706" y="791"/>
                    <a:pt x="705" y="791"/>
                    <a:pt x="705" y="791"/>
                  </a:cubicBezTo>
                  <a:cubicBezTo>
                    <a:pt x="702" y="791"/>
                    <a:pt x="695" y="805"/>
                    <a:pt x="691" y="811"/>
                  </a:cubicBezTo>
                  <a:cubicBezTo>
                    <a:pt x="686" y="818"/>
                    <a:pt x="681" y="817"/>
                    <a:pt x="670" y="819"/>
                  </a:cubicBezTo>
                  <a:cubicBezTo>
                    <a:pt x="670" y="819"/>
                    <a:pt x="669" y="819"/>
                    <a:pt x="669" y="819"/>
                  </a:cubicBezTo>
                  <a:cubicBezTo>
                    <a:pt x="660" y="819"/>
                    <a:pt x="667" y="803"/>
                    <a:pt x="658" y="800"/>
                  </a:cubicBezTo>
                  <a:cubicBezTo>
                    <a:pt x="657" y="799"/>
                    <a:pt x="656" y="799"/>
                    <a:pt x="656" y="799"/>
                  </a:cubicBezTo>
                  <a:cubicBezTo>
                    <a:pt x="653" y="799"/>
                    <a:pt x="654" y="803"/>
                    <a:pt x="655" y="807"/>
                  </a:cubicBezTo>
                  <a:cubicBezTo>
                    <a:pt x="656" y="811"/>
                    <a:pt x="657" y="814"/>
                    <a:pt x="656" y="814"/>
                  </a:cubicBezTo>
                  <a:cubicBezTo>
                    <a:pt x="656" y="814"/>
                    <a:pt x="655" y="814"/>
                    <a:pt x="654" y="812"/>
                  </a:cubicBezTo>
                  <a:cubicBezTo>
                    <a:pt x="645" y="803"/>
                    <a:pt x="648" y="801"/>
                    <a:pt x="639" y="794"/>
                  </a:cubicBezTo>
                  <a:cubicBezTo>
                    <a:pt x="631" y="787"/>
                    <a:pt x="625" y="777"/>
                    <a:pt x="620" y="770"/>
                  </a:cubicBezTo>
                  <a:cubicBezTo>
                    <a:pt x="615" y="762"/>
                    <a:pt x="629" y="760"/>
                    <a:pt x="639" y="760"/>
                  </a:cubicBezTo>
                  <a:cubicBezTo>
                    <a:pt x="639" y="760"/>
                    <a:pt x="639" y="760"/>
                    <a:pt x="639" y="760"/>
                  </a:cubicBezTo>
                  <a:cubicBezTo>
                    <a:pt x="648" y="760"/>
                    <a:pt x="660" y="777"/>
                    <a:pt x="666" y="782"/>
                  </a:cubicBezTo>
                  <a:cubicBezTo>
                    <a:pt x="670" y="786"/>
                    <a:pt x="677" y="791"/>
                    <a:pt x="684" y="791"/>
                  </a:cubicBezTo>
                  <a:cubicBezTo>
                    <a:pt x="688" y="791"/>
                    <a:pt x="691" y="789"/>
                    <a:pt x="695" y="786"/>
                  </a:cubicBezTo>
                  <a:cubicBezTo>
                    <a:pt x="699" y="783"/>
                    <a:pt x="702" y="781"/>
                    <a:pt x="705" y="781"/>
                  </a:cubicBezTo>
                  <a:cubicBezTo>
                    <a:pt x="710" y="781"/>
                    <a:pt x="714" y="786"/>
                    <a:pt x="716" y="790"/>
                  </a:cubicBezTo>
                  <a:cubicBezTo>
                    <a:pt x="717" y="793"/>
                    <a:pt x="719" y="793"/>
                    <a:pt x="722" y="793"/>
                  </a:cubicBezTo>
                  <a:cubicBezTo>
                    <a:pt x="725" y="793"/>
                    <a:pt x="727" y="793"/>
                    <a:pt x="730" y="792"/>
                  </a:cubicBezTo>
                  <a:cubicBezTo>
                    <a:pt x="733" y="792"/>
                    <a:pt x="736" y="791"/>
                    <a:pt x="738" y="791"/>
                  </a:cubicBezTo>
                  <a:cubicBezTo>
                    <a:pt x="740" y="791"/>
                    <a:pt x="742" y="792"/>
                    <a:pt x="743" y="792"/>
                  </a:cubicBezTo>
                  <a:cubicBezTo>
                    <a:pt x="745" y="793"/>
                    <a:pt x="746" y="793"/>
                    <a:pt x="749" y="793"/>
                  </a:cubicBezTo>
                  <a:cubicBezTo>
                    <a:pt x="761" y="793"/>
                    <a:pt x="786" y="786"/>
                    <a:pt x="793" y="785"/>
                  </a:cubicBezTo>
                  <a:cubicBezTo>
                    <a:pt x="799" y="784"/>
                    <a:pt x="802" y="781"/>
                    <a:pt x="805" y="781"/>
                  </a:cubicBezTo>
                  <a:cubicBezTo>
                    <a:pt x="806" y="781"/>
                    <a:pt x="807" y="781"/>
                    <a:pt x="808" y="783"/>
                  </a:cubicBezTo>
                  <a:cubicBezTo>
                    <a:pt x="812" y="789"/>
                    <a:pt x="834" y="804"/>
                    <a:pt x="841" y="804"/>
                  </a:cubicBezTo>
                  <a:cubicBezTo>
                    <a:pt x="847" y="805"/>
                    <a:pt x="849" y="805"/>
                    <a:pt x="843" y="808"/>
                  </a:cubicBezTo>
                  <a:cubicBezTo>
                    <a:pt x="838" y="811"/>
                    <a:pt x="839" y="810"/>
                    <a:pt x="848" y="819"/>
                  </a:cubicBezTo>
                  <a:cubicBezTo>
                    <a:pt x="851" y="822"/>
                    <a:pt x="854" y="823"/>
                    <a:pt x="856" y="823"/>
                  </a:cubicBezTo>
                  <a:cubicBezTo>
                    <a:pt x="862" y="823"/>
                    <a:pt x="866" y="818"/>
                    <a:pt x="868" y="811"/>
                  </a:cubicBezTo>
                  <a:cubicBezTo>
                    <a:pt x="869" y="809"/>
                    <a:pt x="869" y="809"/>
                    <a:pt x="870" y="809"/>
                  </a:cubicBezTo>
                  <a:cubicBezTo>
                    <a:pt x="874" y="809"/>
                    <a:pt x="881" y="837"/>
                    <a:pt x="883" y="847"/>
                  </a:cubicBezTo>
                  <a:cubicBezTo>
                    <a:pt x="884" y="858"/>
                    <a:pt x="905" y="890"/>
                    <a:pt x="910" y="898"/>
                  </a:cubicBezTo>
                  <a:cubicBezTo>
                    <a:pt x="915" y="907"/>
                    <a:pt x="932" y="927"/>
                    <a:pt x="937" y="936"/>
                  </a:cubicBezTo>
                  <a:cubicBezTo>
                    <a:pt x="938" y="938"/>
                    <a:pt x="940" y="939"/>
                    <a:pt x="941" y="939"/>
                  </a:cubicBezTo>
                  <a:cubicBezTo>
                    <a:pt x="946" y="939"/>
                    <a:pt x="952" y="927"/>
                    <a:pt x="956" y="921"/>
                  </a:cubicBezTo>
                  <a:cubicBezTo>
                    <a:pt x="961" y="913"/>
                    <a:pt x="958" y="899"/>
                    <a:pt x="960" y="895"/>
                  </a:cubicBezTo>
                  <a:cubicBezTo>
                    <a:pt x="962" y="891"/>
                    <a:pt x="960" y="881"/>
                    <a:pt x="959" y="874"/>
                  </a:cubicBezTo>
                  <a:cubicBezTo>
                    <a:pt x="957" y="867"/>
                    <a:pt x="954" y="861"/>
                    <a:pt x="963" y="857"/>
                  </a:cubicBezTo>
                  <a:cubicBezTo>
                    <a:pt x="972" y="852"/>
                    <a:pt x="985" y="826"/>
                    <a:pt x="991" y="821"/>
                  </a:cubicBezTo>
                  <a:cubicBezTo>
                    <a:pt x="997" y="815"/>
                    <a:pt x="1014" y="804"/>
                    <a:pt x="1015" y="797"/>
                  </a:cubicBezTo>
                  <a:cubicBezTo>
                    <a:pt x="1015" y="791"/>
                    <a:pt x="1012" y="783"/>
                    <a:pt x="1024" y="783"/>
                  </a:cubicBezTo>
                  <a:cubicBezTo>
                    <a:pt x="1024" y="783"/>
                    <a:pt x="1025" y="783"/>
                    <a:pt x="1025" y="783"/>
                  </a:cubicBezTo>
                  <a:cubicBezTo>
                    <a:pt x="1026" y="783"/>
                    <a:pt x="1027" y="783"/>
                    <a:pt x="1028" y="783"/>
                  </a:cubicBezTo>
                  <a:cubicBezTo>
                    <a:pt x="1040" y="783"/>
                    <a:pt x="1043" y="777"/>
                    <a:pt x="1050" y="771"/>
                  </a:cubicBezTo>
                  <a:cubicBezTo>
                    <a:pt x="1051" y="770"/>
                    <a:pt x="1052" y="770"/>
                    <a:pt x="1053" y="770"/>
                  </a:cubicBezTo>
                  <a:cubicBezTo>
                    <a:pt x="1059" y="770"/>
                    <a:pt x="1065" y="786"/>
                    <a:pt x="1070" y="792"/>
                  </a:cubicBezTo>
                  <a:cubicBezTo>
                    <a:pt x="1076" y="800"/>
                    <a:pt x="1088" y="806"/>
                    <a:pt x="1091" y="814"/>
                  </a:cubicBezTo>
                  <a:cubicBezTo>
                    <a:pt x="1095" y="822"/>
                    <a:pt x="1092" y="825"/>
                    <a:pt x="1093" y="834"/>
                  </a:cubicBezTo>
                  <a:cubicBezTo>
                    <a:pt x="1094" y="836"/>
                    <a:pt x="1095" y="837"/>
                    <a:pt x="1097" y="837"/>
                  </a:cubicBezTo>
                  <a:cubicBezTo>
                    <a:pt x="1101" y="837"/>
                    <a:pt x="1108" y="832"/>
                    <a:pt x="1113" y="827"/>
                  </a:cubicBezTo>
                  <a:cubicBezTo>
                    <a:pt x="1117" y="822"/>
                    <a:pt x="1119" y="819"/>
                    <a:pt x="1121" y="819"/>
                  </a:cubicBezTo>
                  <a:cubicBezTo>
                    <a:pt x="1122" y="819"/>
                    <a:pt x="1123" y="820"/>
                    <a:pt x="1124" y="824"/>
                  </a:cubicBezTo>
                  <a:cubicBezTo>
                    <a:pt x="1126" y="832"/>
                    <a:pt x="1129" y="844"/>
                    <a:pt x="1137" y="853"/>
                  </a:cubicBezTo>
                  <a:cubicBezTo>
                    <a:pt x="1144" y="861"/>
                    <a:pt x="1144" y="882"/>
                    <a:pt x="1145" y="892"/>
                  </a:cubicBezTo>
                  <a:cubicBezTo>
                    <a:pt x="1145" y="901"/>
                    <a:pt x="1148" y="902"/>
                    <a:pt x="1154" y="908"/>
                  </a:cubicBezTo>
                  <a:cubicBezTo>
                    <a:pt x="1160" y="914"/>
                    <a:pt x="1167" y="918"/>
                    <a:pt x="1174" y="935"/>
                  </a:cubicBezTo>
                  <a:cubicBezTo>
                    <a:pt x="1180" y="953"/>
                    <a:pt x="1201" y="961"/>
                    <a:pt x="1212" y="962"/>
                  </a:cubicBezTo>
                  <a:cubicBezTo>
                    <a:pt x="1212" y="962"/>
                    <a:pt x="1213" y="962"/>
                    <a:pt x="1213" y="962"/>
                  </a:cubicBezTo>
                  <a:cubicBezTo>
                    <a:pt x="1220" y="962"/>
                    <a:pt x="1206" y="953"/>
                    <a:pt x="1203" y="949"/>
                  </a:cubicBezTo>
                  <a:cubicBezTo>
                    <a:pt x="1199" y="945"/>
                    <a:pt x="1201" y="932"/>
                    <a:pt x="1195" y="923"/>
                  </a:cubicBezTo>
                  <a:cubicBezTo>
                    <a:pt x="1188" y="914"/>
                    <a:pt x="1171" y="919"/>
                    <a:pt x="1168" y="910"/>
                  </a:cubicBezTo>
                  <a:cubicBezTo>
                    <a:pt x="1166" y="902"/>
                    <a:pt x="1155" y="890"/>
                    <a:pt x="1151" y="883"/>
                  </a:cubicBezTo>
                  <a:cubicBezTo>
                    <a:pt x="1147" y="876"/>
                    <a:pt x="1154" y="861"/>
                    <a:pt x="1153" y="855"/>
                  </a:cubicBezTo>
                  <a:cubicBezTo>
                    <a:pt x="1153" y="851"/>
                    <a:pt x="1155" y="850"/>
                    <a:pt x="1158" y="850"/>
                  </a:cubicBezTo>
                  <a:cubicBezTo>
                    <a:pt x="1160" y="850"/>
                    <a:pt x="1162" y="851"/>
                    <a:pt x="1162" y="854"/>
                  </a:cubicBezTo>
                  <a:cubicBezTo>
                    <a:pt x="1161" y="859"/>
                    <a:pt x="1179" y="856"/>
                    <a:pt x="1184" y="862"/>
                  </a:cubicBezTo>
                  <a:cubicBezTo>
                    <a:pt x="1188" y="869"/>
                    <a:pt x="1205" y="872"/>
                    <a:pt x="1206" y="877"/>
                  </a:cubicBezTo>
                  <a:cubicBezTo>
                    <a:pt x="1206" y="880"/>
                    <a:pt x="1208" y="883"/>
                    <a:pt x="1212" y="883"/>
                  </a:cubicBezTo>
                  <a:cubicBezTo>
                    <a:pt x="1214" y="883"/>
                    <a:pt x="1216" y="882"/>
                    <a:pt x="1219" y="880"/>
                  </a:cubicBezTo>
                  <a:cubicBezTo>
                    <a:pt x="1226" y="875"/>
                    <a:pt x="1225" y="871"/>
                    <a:pt x="1244" y="856"/>
                  </a:cubicBezTo>
                  <a:cubicBezTo>
                    <a:pt x="1245" y="830"/>
                    <a:pt x="1237" y="821"/>
                    <a:pt x="1232" y="816"/>
                  </a:cubicBezTo>
                  <a:cubicBezTo>
                    <a:pt x="1227" y="810"/>
                    <a:pt x="1215" y="801"/>
                    <a:pt x="1205" y="792"/>
                  </a:cubicBezTo>
                  <a:cubicBezTo>
                    <a:pt x="1195" y="784"/>
                    <a:pt x="1202" y="773"/>
                    <a:pt x="1212" y="762"/>
                  </a:cubicBezTo>
                  <a:cubicBezTo>
                    <a:pt x="1218" y="755"/>
                    <a:pt x="1225" y="753"/>
                    <a:pt x="1229" y="753"/>
                  </a:cubicBezTo>
                  <a:cubicBezTo>
                    <a:pt x="1233" y="753"/>
                    <a:pt x="1235" y="755"/>
                    <a:pt x="1235" y="756"/>
                  </a:cubicBezTo>
                  <a:cubicBezTo>
                    <a:pt x="1234" y="761"/>
                    <a:pt x="1239" y="767"/>
                    <a:pt x="1235" y="768"/>
                  </a:cubicBezTo>
                  <a:cubicBezTo>
                    <a:pt x="1231" y="769"/>
                    <a:pt x="1228" y="775"/>
                    <a:pt x="1229" y="784"/>
                  </a:cubicBezTo>
                  <a:cubicBezTo>
                    <a:pt x="1229" y="786"/>
                    <a:pt x="1231" y="787"/>
                    <a:pt x="1233" y="787"/>
                  </a:cubicBezTo>
                  <a:cubicBezTo>
                    <a:pt x="1237" y="787"/>
                    <a:pt x="1244" y="782"/>
                    <a:pt x="1247" y="776"/>
                  </a:cubicBezTo>
                  <a:cubicBezTo>
                    <a:pt x="1251" y="767"/>
                    <a:pt x="1239" y="766"/>
                    <a:pt x="1241" y="765"/>
                  </a:cubicBezTo>
                  <a:cubicBezTo>
                    <a:pt x="1244" y="764"/>
                    <a:pt x="1243" y="761"/>
                    <a:pt x="1243" y="754"/>
                  </a:cubicBezTo>
                  <a:cubicBezTo>
                    <a:pt x="1243" y="748"/>
                    <a:pt x="1261" y="746"/>
                    <a:pt x="1270" y="739"/>
                  </a:cubicBezTo>
                  <a:cubicBezTo>
                    <a:pt x="1279" y="733"/>
                    <a:pt x="1289" y="732"/>
                    <a:pt x="1297" y="726"/>
                  </a:cubicBezTo>
                  <a:cubicBezTo>
                    <a:pt x="1305" y="719"/>
                    <a:pt x="1323" y="707"/>
                    <a:pt x="1323" y="696"/>
                  </a:cubicBezTo>
                  <a:cubicBezTo>
                    <a:pt x="1323" y="685"/>
                    <a:pt x="1330" y="677"/>
                    <a:pt x="1335" y="665"/>
                  </a:cubicBezTo>
                  <a:cubicBezTo>
                    <a:pt x="1341" y="653"/>
                    <a:pt x="1332" y="648"/>
                    <a:pt x="1331" y="643"/>
                  </a:cubicBezTo>
                  <a:cubicBezTo>
                    <a:pt x="1330" y="639"/>
                    <a:pt x="1330" y="636"/>
                    <a:pt x="1332" y="631"/>
                  </a:cubicBezTo>
                  <a:cubicBezTo>
                    <a:pt x="1334" y="627"/>
                    <a:pt x="1333" y="630"/>
                    <a:pt x="1325" y="617"/>
                  </a:cubicBezTo>
                  <a:cubicBezTo>
                    <a:pt x="1317" y="605"/>
                    <a:pt x="1310" y="601"/>
                    <a:pt x="1306" y="597"/>
                  </a:cubicBezTo>
                  <a:cubicBezTo>
                    <a:pt x="1302" y="593"/>
                    <a:pt x="1310" y="580"/>
                    <a:pt x="1326" y="572"/>
                  </a:cubicBezTo>
                  <a:cubicBezTo>
                    <a:pt x="1341" y="564"/>
                    <a:pt x="1322" y="565"/>
                    <a:pt x="1318" y="562"/>
                  </a:cubicBezTo>
                  <a:cubicBezTo>
                    <a:pt x="1317" y="561"/>
                    <a:pt x="1316" y="561"/>
                    <a:pt x="1315" y="561"/>
                  </a:cubicBezTo>
                  <a:cubicBezTo>
                    <a:pt x="1312" y="561"/>
                    <a:pt x="1309" y="565"/>
                    <a:pt x="1305" y="570"/>
                  </a:cubicBezTo>
                  <a:cubicBezTo>
                    <a:pt x="1304" y="571"/>
                    <a:pt x="1303" y="571"/>
                    <a:pt x="1301" y="571"/>
                  </a:cubicBezTo>
                  <a:cubicBezTo>
                    <a:pt x="1298" y="571"/>
                    <a:pt x="1295" y="565"/>
                    <a:pt x="1290" y="562"/>
                  </a:cubicBezTo>
                  <a:cubicBezTo>
                    <a:pt x="1283" y="558"/>
                    <a:pt x="1280" y="554"/>
                    <a:pt x="1284" y="552"/>
                  </a:cubicBezTo>
                  <a:cubicBezTo>
                    <a:pt x="1287" y="550"/>
                    <a:pt x="1293" y="548"/>
                    <a:pt x="1298" y="542"/>
                  </a:cubicBezTo>
                  <a:cubicBezTo>
                    <a:pt x="1304" y="536"/>
                    <a:pt x="1304" y="527"/>
                    <a:pt x="1313" y="526"/>
                  </a:cubicBezTo>
                  <a:cubicBezTo>
                    <a:pt x="1314" y="525"/>
                    <a:pt x="1315" y="525"/>
                    <a:pt x="1316" y="525"/>
                  </a:cubicBezTo>
                  <a:cubicBezTo>
                    <a:pt x="1327" y="525"/>
                    <a:pt x="1318" y="537"/>
                    <a:pt x="1316" y="540"/>
                  </a:cubicBezTo>
                  <a:cubicBezTo>
                    <a:pt x="1314" y="542"/>
                    <a:pt x="1314" y="547"/>
                    <a:pt x="1317" y="547"/>
                  </a:cubicBezTo>
                  <a:cubicBezTo>
                    <a:pt x="1318" y="547"/>
                    <a:pt x="1321" y="546"/>
                    <a:pt x="1324" y="543"/>
                  </a:cubicBezTo>
                  <a:cubicBezTo>
                    <a:pt x="1332" y="536"/>
                    <a:pt x="1338" y="534"/>
                    <a:pt x="1345" y="534"/>
                  </a:cubicBezTo>
                  <a:cubicBezTo>
                    <a:pt x="1346" y="534"/>
                    <a:pt x="1348" y="534"/>
                    <a:pt x="1349" y="534"/>
                  </a:cubicBezTo>
                  <a:cubicBezTo>
                    <a:pt x="1357" y="535"/>
                    <a:pt x="1357" y="541"/>
                    <a:pt x="1353" y="547"/>
                  </a:cubicBezTo>
                  <a:cubicBezTo>
                    <a:pt x="1349" y="551"/>
                    <a:pt x="1353" y="555"/>
                    <a:pt x="1359" y="555"/>
                  </a:cubicBezTo>
                  <a:cubicBezTo>
                    <a:pt x="1360" y="555"/>
                    <a:pt x="1362" y="554"/>
                    <a:pt x="1363" y="554"/>
                  </a:cubicBezTo>
                  <a:cubicBezTo>
                    <a:pt x="1364" y="554"/>
                    <a:pt x="1365" y="554"/>
                    <a:pt x="1366" y="554"/>
                  </a:cubicBezTo>
                  <a:cubicBezTo>
                    <a:pt x="1371" y="554"/>
                    <a:pt x="1372" y="558"/>
                    <a:pt x="1371" y="565"/>
                  </a:cubicBezTo>
                  <a:cubicBezTo>
                    <a:pt x="1370" y="573"/>
                    <a:pt x="1371" y="588"/>
                    <a:pt x="1376" y="590"/>
                  </a:cubicBezTo>
                  <a:cubicBezTo>
                    <a:pt x="1376" y="591"/>
                    <a:pt x="1377" y="591"/>
                    <a:pt x="1378" y="591"/>
                  </a:cubicBezTo>
                  <a:cubicBezTo>
                    <a:pt x="1384" y="591"/>
                    <a:pt x="1396" y="584"/>
                    <a:pt x="1401" y="574"/>
                  </a:cubicBezTo>
                  <a:cubicBezTo>
                    <a:pt x="1407" y="562"/>
                    <a:pt x="1386" y="541"/>
                    <a:pt x="1380" y="536"/>
                  </a:cubicBezTo>
                  <a:cubicBezTo>
                    <a:pt x="1375" y="531"/>
                    <a:pt x="1387" y="518"/>
                    <a:pt x="1392" y="515"/>
                  </a:cubicBezTo>
                  <a:cubicBezTo>
                    <a:pt x="1398" y="513"/>
                    <a:pt x="1400" y="498"/>
                    <a:pt x="1404" y="491"/>
                  </a:cubicBezTo>
                  <a:cubicBezTo>
                    <a:pt x="1407" y="486"/>
                    <a:pt x="1411" y="482"/>
                    <a:pt x="1417" y="482"/>
                  </a:cubicBezTo>
                  <a:cubicBezTo>
                    <a:pt x="1419" y="482"/>
                    <a:pt x="1421" y="483"/>
                    <a:pt x="1424" y="484"/>
                  </a:cubicBezTo>
                  <a:cubicBezTo>
                    <a:pt x="1424" y="484"/>
                    <a:pt x="1425" y="484"/>
                    <a:pt x="1425" y="484"/>
                  </a:cubicBezTo>
                  <a:cubicBezTo>
                    <a:pt x="1436" y="484"/>
                    <a:pt x="1451" y="454"/>
                    <a:pt x="1456" y="449"/>
                  </a:cubicBezTo>
                  <a:cubicBezTo>
                    <a:pt x="1462" y="444"/>
                    <a:pt x="1480" y="412"/>
                    <a:pt x="1482" y="400"/>
                  </a:cubicBezTo>
                  <a:cubicBezTo>
                    <a:pt x="1484" y="388"/>
                    <a:pt x="1480" y="376"/>
                    <a:pt x="1484" y="363"/>
                  </a:cubicBezTo>
                  <a:cubicBezTo>
                    <a:pt x="1488" y="351"/>
                    <a:pt x="1478" y="341"/>
                    <a:pt x="1469" y="334"/>
                  </a:cubicBezTo>
                  <a:cubicBezTo>
                    <a:pt x="1465" y="330"/>
                    <a:pt x="1462" y="328"/>
                    <a:pt x="1460" y="328"/>
                  </a:cubicBezTo>
                  <a:cubicBezTo>
                    <a:pt x="1458" y="328"/>
                    <a:pt x="1456" y="330"/>
                    <a:pt x="1454" y="334"/>
                  </a:cubicBezTo>
                  <a:cubicBezTo>
                    <a:pt x="1452" y="339"/>
                    <a:pt x="1447" y="341"/>
                    <a:pt x="1443" y="341"/>
                  </a:cubicBezTo>
                  <a:cubicBezTo>
                    <a:pt x="1440" y="341"/>
                    <a:pt x="1438" y="340"/>
                    <a:pt x="1438" y="337"/>
                  </a:cubicBezTo>
                  <a:cubicBezTo>
                    <a:pt x="1439" y="331"/>
                    <a:pt x="1427" y="332"/>
                    <a:pt x="1422" y="329"/>
                  </a:cubicBezTo>
                  <a:cubicBezTo>
                    <a:pt x="1418" y="325"/>
                    <a:pt x="1476" y="265"/>
                    <a:pt x="1483" y="258"/>
                  </a:cubicBezTo>
                  <a:cubicBezTo>
                    <a:pt x="1490" y="251"/>
                    <a:pt x="1526" y="246"/>
                    <a:pt x="1532" y="246"/>
                  </a:cubicBezTo>
                  <a:cubicBezTo>
                    <a:pt x="1532" y="246"/>
                    <a:pt x="1532" y="246"/>
                    <a:pt x="1533" y="246"/>
                  </a:cubicBezTo>
                  <a:cubicBezTo>
                    <a:pt x="1534" y="246"/>
                    <a:pt x="1535" y="248"/>
                    <a:pt x="1536" y="248"/>
                  </a:cubicBezTo>
                  <a:cubicBezTo>
                    <a:pt x="1538" y="248"/>
                    <a:pt x="1540" y="247"/>
                    <a:pt x="1543" y="244"/>
                  </a:cubicBezTo>
                  <a:cubicBezTo>
                    <a:pt x="1548" y="239"/>
                    <a:pt x="1552" y="238"/>
                    <a:pt x="1556" y="238"/>
                  </a:cubicBezTo>
                  <a:cubicBezTo>
                    <a:pt x="1560" y="238"/>
                    <a:pt x="1563" y="239"/>
                    <a:pt x="1566" y="240"/>
                  </a:cubicBezTo>
                  <a:cubicBezTo>
                    <a:pt x="1571" y="241"/>
                    <a:pt x="1570" y="242"/>
                    <a:pt x="1568" y="247"/>
                  </a:cubicBezTo>
                  <a:cubicBezTo>
                    <a:pt x="1568" y="248"/>
                    <a:pt x="1568" y="248"/>
                    <a:pt x="1570" y="248"/>
                  </a:cubicBezTo>
                  <a:cubicBezTo>
                    <a:pt x="1575" y="248"/>
                    <a:pt x="1591" y="242"/>
                    <a:pt x="1600" y="239"/>
                  </a:cubicBezTo>
                  <a:cubicBezTo>
                    <a:pt x="1611" y="236"/>
                    <a:pt x="1602" y="235"/>
                    <a:pt x="1595" y="231"/>
                  </a:cubicBezTo>
                  <a:cubicBezTo>
                    <a:pt x="1588" y="227"/>
                    <a:pt x="1602" y="224"/>
                    <a:pt x="1611" y="208"/>
                  </a:cubicBezTo>
                  <a:cubicBezTo>
                    <a:pt x="1620" y="191"/>
                    <a:pt x="1632" y="195"/>
                    <a:pt x="1641" y="193"/>
                  </a:cubicBezTo>
                  <a:cubicBezTo>
                    <a:pt x="1642" y="192"/>
                    <a:pt x="1643" y="192"/>
                    <a:pt x="1644" y="192"/>
                  </a:cubicBezTo>
                  <a:cubicBezTo>
                    <a:pt x="1648" y="192"/>
                    <a:pt x="1645" y="196"/>
                    <a:pt x="1646" y="203"/>
                  </a:cubicBezTo>
                  <a:cubicBezTo>
                    <a:pt x="1647" y="205"/>
                    <a:pt x="1648" y="206"/>
                    <a:pt x="1650" y="206"/>
                  </a:cubicBezTo>
                  <a:cubicBezTo>
                    <a:pt x="1656" y="206"/>
                    <a:pt x="1669" y="196"/>
                    <a:pt x="1673" y="186"/>
                  </a:cubicBezTo>
                  <a:cubicBezTo>
                    <a:pt x="1677" y="176"/>
                    <a:pt x="1682" y="172"/>
                    <a:pt x="1687" y="172"/>
                  </a:cubicBezTo>
                  <a:cubicBezTo>
                    <a:pt x="1688" y="172"/>
                    <a:pt x="1689" y="173"/>
                    <a:pt x="1690" y="173"/>
                  </a:cubicBezTo>
                  <a:cubicBezTo>
                    <a:pt x="1695" y="176"/>
                    <a:pt x="1691" y="188"/>
                    <a:pt x="1679" y="199"/>
                  </a:cubicBezTo>
                  <a:cubicBezTo>
                    <a:pt x="1667" y="210"/>
                    <a:pt x="1635" y="252"/>
                    <a:pt x="1622" y="264"/>
                  </a:cubicBezTo>
                  <a:cubicBezTo>
                    <a:pt x="1608" y="277"/>
                    <a:pt x="1631" y="333"/>
                    <a:pt x="1636" y="343"/>
                  </a:cubicBezTo>
                  <a:cubicBezTo>
                    <a:pt x="1637" y="344"/>
                    <a:pt x="1638" y="345"/>
                    <a:pt x="1640" y="345"/>
                  </a:cubicBezTo>
                  <a:cubicBezTo>
                    <a:pt x="1645" y="345"/>
                    <a:pt x="1653" y="329"/>
                    <a:pt x="1652" y="324"/>
                  </a:cubicBezTo>
                  <a:cubicBezTo>
                    <a:pt x="1651" y="318"/>
                    <a:pt x="1655" y="315"/>
                    <a:pt x="1659" y="314"/>
                  </a:cubicBezTo>
                  <a:cubicBezTo>
                    <a:pt x="1663" y="313"/>
                    <a:pt x="1666" y="310"/>
                    <a:pt x="1664" y="304"/>
                  </a:cubicBezTo>
                  <a:cubicBezTo>
                    <a:pt x="1662" y="299"/>
                    <a:pt x="1665" y="291"/>
                    <a:pt x="1671" y="291"/>
                  </a:cubicBezTo>
                  <a:cubicBezTo>
                    <a:pt x="1671" y="291"/>
                    <a:pt x="1672" y="291"/>
                    <a:pt x="1673" y="291"/>
                  </a:cubicBezTo>
                  <a:cubicBezTo>
                    <a:pt x="1674" y="292"/>
                    <a:pt x="1675" y="292"/>
                    <a:pt x="1676" y="292"/>
                  </a:cubicBezTo>
                  <a:cubicBezTo>
                    <a:pt x="1681" y="292"/>
                    <a:pt x="1683" y="285"/>
                    <a:pt x="1679" y="282"/>
                  </a:cubicBezTo>
                  <a:cubicBezTo>
                    <a:pt x="1675" y="279"/>
                    <a:pt x="1672" y="271"/>
                    <a:pt x="1683" y="268"/>
                  </a:cubicBezTo>
                  <a:cubicBezTo>
                    <a:pt x="1701" y="266"/>
                    <a:pt x="1679" y="264"/>
                    <a:pt x="1683" y="259"/>
                  </a:cubicBezTo>
                  <a:cubicBezTo>
                    <a:pt x="1687" y="254"/>
                    <a:pt x="1680" y="257"/>
                    <a:pt x="1683" y="252"/>
                  </a:cubicBezTo>
                  <a:cubicBezTo>
                    <a:pt x="1686" y="248"/>
                    <a:pt x="1681" y="243"/>
                    <a:pt x="1676" y="243"/>
                  </a:cubicBezTo>
                  <a:cubicBezTo>
                    <a:pt x="1675" y="243"/>
                    <a:pt x="1675" y="243"/>
                    <a:pt x="1674" y="243"/>
                  </a:cubicBezTo>
                  <a:cubicBezTo>
                    <a:pt x="1674" y="243"/>
                    <a:pt x="1674" y="243"/>
                    <a:pt x="1674" y="243"/>
                  </a:cubicBezTo>
                  <a:cubicBezTo>
                    <a:pt x="1669" y="243"/>
                    <a:pt x="1678" y="230"/>
                    <a:pt x="1681" y="227"/>
                  </a:cubicBezTo>
                  <a:cubicBezTo>
                    <a:pt x="1685" y="224"/>
                    <a:pt x="1684" y="225"/>
                    <a:pt x="1683" y="218"/>
                  </a:cubicBezTo>
                  <a:cubicBezTo>
                    <a:pt x="1683" y="213"/>
                    <a:pt x="1688" y="211"/>
                    <a:pt x="1693" y="211"/>
                  </a:cubicBezTo>
                  <a:cubicBezTo>
                    <a:pt x="1695" y="211"/>
                    <a:pt x="1697" y="212"/>
                    <a:pt x="1698" y="213"/>
                  </a:cubicBezTo>
                  <a:cubicBezTo>
                    <a:pt x="1699" y="213"/>
                    <a:pt x="1699" y="213"/>
                    <a:pt x="1700" y="213"/>
                  </a:cubicBezTo>
                  <a:cubicBezTo>
                    <a:pt x="1703" y="213"/>
                    <a:pt x="1705" y="204"/>
                    <a:pt x="1705" y="204"/>
                  </a:cubicBezTo>
                  <a:cubicBezTo>
                    <a:pt x="1707" y="203"/>
                    <a:pt x="1707" y="203"/>
                    <a:pt x="1708" y="203"/>
                  </a:cubicBezTo>
                  <a:cubicBezTo>
                    <a:pt x="1709" y="203"/>
                    <a:pt x="1708" y="206"/>
                    <a:pt x="1710" y="209"/>
                  </a:cubicBezTo>
                  <a:cubicBezTo>
                    <a:pt x="1711" y="210"/>
                    <a:pt x="1712" y="210"/>
                    <a:pt x="1712" y="210"/>
                  </a:cubicBezTo>
                  <a:cubicBezTo>
                    <a:pt x="1714" y="210"/>
                    <a:pt x="1715" y="206"/>
                    <a:pt x="1717" y="203"/>
                  </a:cubicBezTo>
                  <a:cubicBezTo>
                    <a:pt x="1720" y="199"/>
                    <a:pt x="1729" y="196"/>
                    <a:pt x="1737" y="195"/>
                  </a:cubicBezTo>
                  <a:cubicBezTo>
                    <a:pt x="1737" y="195"/>
                    <a:pt x="1738" y="195"/>
                    <a:pt x="1738" y="195"/>
                  </a:cubicBezTo>
                  <a:cubicBezTo>
                    <a:pt x="1745" y="195"/>
                    <a:pt x="1744" y="199"/>
                    <a:pt x="1750" y="200"/>
                  </a:cubicBezTo>
                  <a:cubicBezTo>
                    <a:pt x="1751" y="200"/>
                    <a:pt x="1751" y="200"/>
                    <a:pt x="1751" y="200"/>
                  </a:cubicBezTo>
                  <a:cubicBezTo>
                    <a:pt x="1757" y="200"/>
                    <a:pt x="1756" y="189"/>
                    <a:pt x="1766" y="182"/>
                  </a:cubicBezTo>
                  <a:cubicBezTo>
                    <a:pt x="1776" y="175"/>
                    <a:pt x="1780" y="171"/>
                    <a:pt x="1790" y="164"/>
                  </a:cubicBezTo>
                  <a:cubicBezTo>
                    <a:pt x="1799" y="157"/>
                    <a:pt x="1796" y="154"/>
                    <a:pt x="1806" y="154"/>
                  </a:cubicBezTo>
                  <a:cubicBezTo>
                    <a:pt x="1807" y="154"/>
                    <a:pt x="1808" y="154"/>
                    <a:pt x="1809" y="154"/>
                  </a:cubicBezTo>
                  <a:cubicBezTo>
                    <a:pt x="1811" y="154"/>
                    <a:pt x="1812" y="154"/>
                    <a:pt x="1814" y="154"/>
                  </a:cubicBezTo>
                  <a:cubicBezTo>
                    <a:pt x="1824" y="154"/>
                    <a:pt x="1828" y="152"/>
                    <a:pt x="1834" y="146"/>
                  </a:cubicBezTo>
                  <a:cubicBezTo>
                    <a:pt x="1840" y="139"/>
                    <a:pt x="1830" y="138"/>
                    <a:pt x="1823" y="132"/>
                  </a:cubicBezTo>
                  <a:cubicBezTo>
                    <a:pt x="1817" y="126"/>
                    <a:pt x="1820" y="127"/>
                    <a:pt x="1814" y="126"/>
                  </a:cubicBezTo>
                  <a:cubicBezTo>
                    <a:pt x="1809" y="125"/>
                    <a:pt x="1810" y="123"/>
                    <a:pt x="1807" y="119"/>
                  </a:cubicBezTo>
                  <a:cubicBezTo>
                    <a:pt x="1806" y="117"/>
                    <a:pt x="1806" y="117"/>
                    <a:pt x="1807" y="117"/>
                  </a:cubicBezTo>
                  <a:cubicBezTo>
                    <a:pt x="1809" y="117"/>
                    <a:pt x="1814" y="119"/>
                    <a:pt x="1819" y="120"/>
                  </a:cubicBezTo>
                  <a:cubicBezTo>
                    <a:pt x="1819" y="120"/>
                    <a:pt x="1820" y="120"/>
                    <a:pt x="1820" y="120"/>
                  </a:cubicBezTo>
                  <a:cubicBezTo>
                    <a:pt x="1827" y="120"/>
                    <a:pt x="1831" y="109"/>
                    <a:pt x="1835" y="105"/>
                  </a:cubicBezTo>
                  <a:cubicBezTo>
                    <a:pt x="1839" y="100"/>
                    <a:pt x="1833" y="96"/>
                    <a:pt x="1833" y="91"/>
                  </a:cubicBezTo>
                  <a:cubicBezTo>
                    <a:pt x="1833" y="89"/>
                    <a:pt x="1834" y="88"/>
                    <a:pt x="1835" y="88"/>
                  </a:cubicBezTo>
                  <a:cubicBezTo>
                    <a:pt x="1837" y="88"/>
                    <a:pt x="1840" y="91"/>
                    <a:pt x="1840" y="93"/>
                  </a:cubicBezTo>
                  <a:cubicBezTo>
                    <a:pt x="1841" y="96"/>
                    <a:pt x="1844" y="96"/>
                    <a:pt x="1849" y="98"/>
                  </a:cubicBezTo>
                  <a:cubicBezTo>
                    <a:pt x="1855" y="100"/>
                    <a:pt x="1867" y="97"/>
                    <a:pt x="1871" y="102"/>
                  </a:cubicBezTo>
                  <a:cubicBezTo>
                    <a:pt x="1876" y="107"/>
                    <a:pt x="1893" y="109"/>
                    <a:pt x="1900" y="110"/>
                  </a:cubicBezTo>
                  <a:cubicBezTo>
                    <a:pt x="1900" y="110"/>
                    <a:pt x="1901" y="110"/>
                    <a:pt x="1901" y="110"/>
                  </a:cubicBezTo>
                  <a:cubicBezTo>
                    <a:pt x="1907" y="110"/>
                    <a:pt x="1905" y="104"/>
                    <a:pt x="1902" y="101"/>
                  </a:cubicBezTo>
                  <a:cubicBezTo>
                    <a:pt x="1899" y="97"/>
                    <a:pt x="1907" y="91"/>
                    <a:pt x="1912" y="89"/>
                  </a:cubicBezTo>
                  <a:cubicBezTo>
                    <a:pt x="1917" y="87"/>
                    <a:pt x="1922" y="83"/>
                    <a:pt x="1926" y="78"/>
                  </a:cubicBezTo>
                  <a:cubicBezTo>
                    <a:pt x="1930" y="73"/>
                    <a:pt x="1923" y="74"/>
                    <a:pt x="1912" y="70"/>
                  </a:cubicBezTo>
                  <a:cubicBezTo>
                    <a:pt x="1905" y="67"/>
                    <a:pt x="1900" y="66"/>
                    <a:pt x="1896" y="66"/>
                  </a:cubicBezTo>
                  <a:cubicBezTo>
                    <a:pt x="1894" y="66"/>
                    <a:pt x="1892" y="66"/>
                    <a:pt x="1889" y="67"/>
                  </a:cubicBezTo>
                  <a:cubicBezTo>
                    <a:pt x="1883" y="67"/>
                    <a:pt x="1887" y="77"/>
                    <a:pt x="1883" y="79"/>
                  </a:cubicBezTo>
                  <a:cubicBezTo>
                    <a:pt x="1883" y="79"/>
                    <a:pt x="1882" y="79"/>
                    <a:pt x="1882" y="79"/>
                  </a:cubicBezTo>
                  <a:cubicBezTo>
                    <a:pt x="1879" y="79"/>
                    <a:pt x="1878" y="74"/>
                    <a:pt x="1878" y="68"/>
                  </a:cubicBezTo>
                  <a:cubicBezTo>
                    <a:pt x="1878" y="60"/>
                    <a:pt x="1856" y="56"/>
                    <a:pt x="1843" y="51"/>
                  </a:cubicBezTo>
                  <a:cubicBezTo>
                    <a:pt x="1831" y="47"/>
                    <a:pt x="1831" y="52"/>
                    <a:pt x="1819" y="45"/>
                  </a:cubicBezTo>
                  <a:cubicBezTo>
                    <a:pt x="1806" y="38"/>
                    <a:pt x="1800" y="39"/>
                    <a:pt x="1785" y="36"/>
                  </a:cubicBezTo>
                  <a:cubicBezTo>
                    <a:pt x="1781" y="35"/>
                    <a:pt x="1778" y="35"/>
                    <a:pt x="1776" y="35"/>
                  </a:cubicBezTo>
                  <a:cubicBezTo>
                    <a:pt x="1768" y="35"/>
                    <a:pt x="1765" y="38"/>
                    <a:pt x="1755" y="41"/>
                  </a:cubicBezTo>
                  <a:cubicBezTo>
                    <a:pt x="1752" y="42"/>
                    <a:pt x="1750" y="42"/>
                    <a:pt x="1748" y="42"/>
                  </a:cubicBezTo>
                  <a:cubicBezTo>
                    <a:pt x="1746" y="42"/>
                    <a:pt x="1744" y="42"/>
                    <a:pt x="1743" y="41"/>
                  </a:cubicBezTo>
                  <a:cubicBezTo>
                    <a:pt x="1741" y="40"/>
                    <a:pt x="1740" y="40"/>
                    <a:pt x="1738" y="40"/>
                  </a:cubicBezTo>
                  <a:cubicBezTo>
                    <a:pt x="1737" y="40"/>
                    <a:pt x="1737" y="40"/>
                    <a:pt x="1736" y="40"/>
                  </a:cubicBezTo>
                  <a:cubicBezTo>
                    <a:pt x="1730" y="41"/>
                    <a:pt x="1726" y="41"/>
                    <a:pt x="1726" y="49"/>
                  </a:cubicBezTo>
                  <a:cubicBezTo>
                    <a:pt x="1726" y="56"/>
                    <a:pt x="1732" y="58"/>
                    <a:pt x="1726" y="63"/>
                  </a:cubicBezTo>
                  <a:cubicBezTo>
                    <a:pt x="1724" y="64"/>
                    <a:pt x="1723" y="64"/>
                    <a:pt x="1722" y="64"/>
                  </a:cubicBezTo>
                  <a:cubicBezTo>
                    <a:pt x="1717" y="64"/>
                    <a:pt x="1713" y="58"/>
                    <a:pt x="1707" y="54"/>
                  </a:cubicBezTo>
                  <a:cubicBezTo>
                    <a:pt x="1703" y="52"/>
                    <a:pt x="1702" y="52"/>
                    <a:pt x="1701" y="52"/>
                  </a:cubicBezTo>
                  <a:cubicBezTo>
                    <a:pt x="1699" y="52"/>
                    <a:pt x="1697" y="53"/>
                    <a:pt x="1692" y="56"/>
                  </a:cubicBezTo>
                  <a:cubicBezTo>
                    <a:pt x="1681" y="60"/>
                    <a:pt x="1660" y="57"/>
                    <a:pt x="1650" y="60"/>
                  </a:cubicBezTo>
                  <a:cubicBezTo>
                    <a:pt x="1645" y="62"/>
                    <a:pt x="1639" y="63"/>
                    <a:pt x="1633" y="63"/>
                  </a:cubicBezTo>
                  <a:cubicBezTo>
                    <a:pt x="1629" y="63"/>
                    <a:pt x="1625" y="63"/>
                    <a:pt x="1622" y="61"/>
                  </a:cubicBezTo>
                  <a:cubicBezTo>
                    <a:pt x="1615" y="57"/>
                    <a:pt x="1623" y="50"/>
                    <a:pt x="1612" y="45"/>
                  </a:cubicBezTo>
                  <a:cubicBezTo>
                    <a:pt x="1610" y="44"/>
                    <a:pt x="1607" y="44"/>
                    <a:pt x="1603" y="44"/>
                  </a:cubicBezTo>
                  <a:cubicBezTo>
                    <a:pt x="1588" y="44"/>
                    <a:pt x="1560" y="52"/>
                    <a:pt x="1555" y="54"/>
                  </a:cubicBezTo>
                  <a:cubicBezTo>
                    <a:pt x="1554" y="54"/>
                    <a:pt x="1552" y="55"/>
                    <a:pt x="1551" y="55"/>
                  </a:cubicBezTo>
                  <a:cubicBezTo>
                    <a:pt x="1546" y="55"/>
                    <a:pt x="1542" y="52"/>
                    <a:pt x="1532" y="49"/>
                  </a:cubicBezTo>
                  <a:cubicBezTo>
                    <a:pt x="1519" y="47"/>
                    <a:pt x="1522" y="47"/>
                    <a:pt x="1518" y="40"/>
                  </a:cubicBezTo>
                  <a:cubicBezTo>
                    <a:pt x="1517" y="37"/>
                    <a:pt x="1514" y="37"/>
                    <a:pt x="1510" y="37"/>
                  </a:cubicBezTo>
                  <a:cubicBezTo>
                    <a:pt x="1506" y="37"/>
                    <a:pt x="1501" y="37"/>
                    <a:pt x="1497" y="38"/>
                  </a:cubicBezTo>
                  <a:cubicBezTo>
                    <a:pt x="1493" y="39"/>
                    <a:pt x="1489" y="39"/>
                    <a:pt x="1486" y="39"/>
                  </a:cubicBezTo>
                  <a:cubicBezTo>
                    <a:pt x="1485" y="39"/>
                    <a:pt x="1484" y="39"/>
                    <a:pt x="1484" y="39"/>
                  </a:cubicBezTo>
                  <a:cubicBezTo>
                    <a:pt x="1484" y="37"/>
                    <a:pt x="1483" y="36"/>
                    <a:pt x="1482" y="36"/>
                  </a:cubicBezTo>
                  <a:cubicBezTo>
                    <a:pt x="1482" y="36"/>
                    <a:pt x="1482" y="36"/>
                    <a:pt x="1481" y="37"/>
                  </a:cubicBezTo>
                  <a:cubicBezTo>
                    <a:pt x="1481" y="37"/>
                    <a:pt x="1480" y="37"/>
                    <a:pt x="1480" y="37"/>
                  </a:cubicBezTo>
                  <a:cubicBezTo>
                    <a:pt x="1478" y="37"/>
                    <a:pt x="1476" y="36"/>
                    <a:pt x="1474" y="36"/>
                  </a:cubicBezTo>
                  <a:cubicBezTo>
                    <a:pt x="1473" y="35"/>
                    <a:pt x="1471" y="35"/>
                    <a:pt x="1469" y="35"/>
                  </a:cubicBezTo>
                  <a:cubicBezTo>
                    <a:pt x="1462" y="35"/>
                    <a:pt x="1451" y="39"/>
                    <a:pt x="1444" y="39"/>
                  </a:cubicBezTo>
                  <a:cubicBezTo>
                    <a:pt x="1442" y="39"/>
                    <a:pt x="1441" y="40"/>
                    <a:pt x="1440" y="40"/>
                  </a:cubicBezTo>
                  <a:cubicBezTo>
                    <a:pt x="1437" y="40"/>
                    <a:pt x="1437" y="39"/>
                    <a:pt x="1430" y="39"/>
                  </a:cubicBezTo>
                  <a:cubicBezTo>
                    <a:pt x="1430" y="39"/>
                    <a:pt x="1430" y="39"/>
                    <a:pt x="1430" y="39"/>
                  </a:cubicBezTo>
                  <a:cubicBezTo>
                    <a:pt x="1422" y="39"/>
                    <a:pt x="1430" y="45"/>
                    <a:pt x="1420" y="47"/>
                  </a:cubicBezTo>
                  <a:cubicBezTo>
                    <a:pt x="1410" y="49"/>
                    <a:pt x="1423" y="60"/>
                    <a:pt x="1422" y="66"/>
                  </a:cubicBezTo>
                  <a:cubicBezTo>
                    <a:pt x="1421" y="69"/>
                    <a:pt x="1420" y="69"/>
                    <a:pt x="1419" y="69"/>
                  </a:cubicBezTo>
                  <a:cubicBezTo>
                    <a:pt x="1418" y="69"/>
                    <a:pt x="1417" y="69"/>
                    <a:pt x="1416" y="69"/>
                  </a:cubicBezTo>
                  <a:cubicBezTo>
                    <a:pt x="1414" y="68"/>
                    <a:pt x="1413" y="68"/>
                    <a:pt x="1411" y="68"/>
                  </a:cubicBezTo>
                  <a:cubicBezTo>
                    <a:pt x="1410" y="68"/>
                    <a:pt x="1409" y="68"/>
                    <a:pt x="1408" y="68"/>
                  </a:cubicBezTo>
                  <a:cubicBezTo>
                    <a:pt x="1403" y="69"/>
                    <a:pt x="1405" y="73"/>
                    <a:pt x="1404" y="73"/>
                  </a:cubicBezTo>
                  <a:cubicBezTo>
                    <a:pt x="1404" y="73"/>
                    <a:pt x="1403" y="72"/>
                    <a:pt x="1401" y="71"/>
                  </a:cubicBezTo>
                  <a:cubicBezTo>
                    <a:pt x="1399" y="70"/>
                    <a:pt x="1397" y="69"/>
                    <a:pt x="1395" y="69"/>
                  </a:cubicBezTo>
                  <a:cubicBezTo>
                    <a:pt x="1392" y="69"/>
                    <a:pt x="1388" y="71"/>
                    <a:pt x="1378" y="71"/>
                  </a:cubicBezTo>
                  <a:cubicBezTo>
                    <a:pt x="1363" y="71"/>
                    <a:pt x="1375" y="73"/>
                    <a:pt x="1370" y="77"/>
                  </a:cubicBezTo>
                  <a:cubicBezTo>
                    <a:pt x="1368" y="77"/>
                    <a:pt x="1367" y="78"/>
                    <a:pt x="1366" y="78"/>
                  </a:cubicBezTo>
                  <a:cubicBezTo>
                    <a:pt x="1363" y="78"/>
                    <a:pt x="1359" y="74"/>
                    <a:pt x="1349" y="74"/>
                  </a:cubicBezTo>
                  <a:cubicBezTo>
                    <a:pt x="1349" y="74"/>
                    <a:pt x="1349" y="74"/>
                    <a:pt x="1349" y="74"/>
                  </a:cubicBezTo>
                  <a:cubicBezTo>
                    <a:pt x="1336" y="74"/>
                    <a:pt x="1344" y="81"/>
                    <a:pt x="1341" y="89"/>
                  </a:cubicBezTo>
                  <a:cubicBezTo>
                    <a:pt x="1340" y="90"/>
                    <a:pt x="1339" y="91"/>
                    <a:pt x="1337" y="91"/>
                  </a:cubicBezTo>
                  <a:cubicBezTo>
                    <a:pt x="1331" y="91"/>
                    <a:pt x="1318" y="78"/>
                    <a:pt x="1314" y="75"/>
                  </a:cubicBezTo>
                  <a:cubicBezTo>
                    <a:pt x="1310" y="70"/>
                    <a:pt x="1314" y="68"/>
                    <a:pt x="1317" y="65"/>
                  </a:cubicBezTo>
                  <a:cubicBezTo>
                    <a:pt x="1320" y="62"/>
                    <a:pt x="1317" y="62"/>
                    <a:pt x="1313" y="55"/>
                  </a:cubicBezTo>
                  <a:cubicBezTo>
                    <a:pt x="1309" y="50"/>
                    <a:pt x="1304" y="48"/>
                    <a:pt x="1297" y="48"/>
                  </a:cubicBezTo>
                  <a:cubicBezTo>
                    <a:pt x="1295" y="48"/>
                    <a:pt x="1292" y="48"/>
                    <a:pt x="1288" y="49"/>
                  </a:cubicBezTo>
                  <a:cubicBezTo>
                    <a:pt x="1285" y="49"/>
                    <a:pt x="1283" y="50"/>
                    <a:pt x="1281" y="50"/>
                  </a:cubicBezTo>
                  <a:cubicBezTo>
                    <a:pt x="1277" y="50"/>
                    <a:pt x="1275" y="49"/>
                    <a:pt x="1267" y="47"/>
                  </a:cubicBezTo>
                  <a:cubicBezTo>
                    <a:pt x="1265" y="47"/>
                    <a:pt x="1264" y="47"/>
                    <a:pt x="1263" y="47"/>
                  </a:cubicBezTo>
                  <a:cubicBezTo>
                    <a:pt x="1256" y="47"/>
                    <a:pt x="1261" y="53"/>
                    <a:pt x="1258" y="62"/>
                  </a:cubicBezTo>
                  <a:cubicBezTo>
                    <a:pt x="1256" y="69"/>
                    <a:pt x="1244" y="70"/>
                    <a:pt x="1232" y="70"/>
                  </a:cubicBezTo>
                  <a:cubicBezTo>
                    <a:pt x="1225" y="70"/>
                    <a:pt x="1218" y="70"/>
                    <a:pt x="1212" y="69"/>
                  </a:cubicBezTo>
                  <a:cubicBezTo>
                    <a:pt x="1196" y="68"/>
                    <a:pt x="1209" y="66"/>
                    <a:pt x="1212" y="61"/>
                  </a:cubicBezTo>
                  <a:cubicBezTo>
                    <a:pt x="1212" y="61"/>
                    <a:pt x="1211" y="60"/>
                    <a:pt x="1208" y="60"/>
                  </a:cubicBezTo>
                  <a:cubicBezTo>
                    <a:pt x="1199" y="60"/>
                    <a:pt x="1175" y="65"/>
                    <a:pt x="1169" y="67"/>
                  </a:cubicBezTo>
                  <a:cubicBezTo>
                    <a:pt x="1161" y="69"/>
                    <a:pt x="1167" y="72"/>
                    <a:pt x="1160" y="72"/>
                  </a:cubicBezTo>
                  <a:cubicBezTo>
                    <a:pt x="1160" y="72"/>
                    <a:pt x="1160" y="72"/>
                    <a:pt x="1160" y="72"/>
                  </a:cubicBezTo>
                  <a:cubicBezTo>
                    <a:pt x="1156" y="72"/>
                    <a:pt x="1154" y="71"/>
                    <a:pt x="1151" y="69"/>
                  </a:cubicBezTo>
                  <a:cubicBezTo>
                    <a:pt x="1148" y="68"/>
                    <a:pt x="1145" y="67"/>
                    <a:pt x="1141" y="67"/>
                  </a:cubicBezTo>
                  <a:cubicBezTo>
                    <a:pt x="1141" y="67"/>
                    <a:pt x="1141" y="67"/>
                    <a:pt x="1141" y="67"/>
                  </a:cubicBezTo>
                  <a:cubicBezTo>
                    <a:pt x="1140" y="67"/>
                    <a:pt x="1139" y="67"/>
                    <a:pt x="1138" y="67"/>
                  </a:cubicBezTo>
                  <a:cubicBezTo>
                    <a:pt x="1138" y="67"/>
                    <a:pt x="1138" y="67"/>
                    <a:pt x="1138" y="67"/>
                  </a:cubicBezTo>
                  <a:cubicBezTo>
                    <a:pt x="1138" y="67"/>
                    <a:pt x="1137" y="67"/>
                    <a:pt x="1137" y="67"/>
                  </a:cubicBezTo>
                  <a:cubicBezTo>
                    <a:pt x="1134" y="67"/>
                    <a:pt x="1135" y="67"/>
                    <a:pt x="1127" y="69"/>
                  </a:cubicBezTo>
                  <a:cubicBezTo>
                    <a:pt x="1115" y="73"/>
                    <a:pt x="1118" y="77"/>
                    <a:pt x="1108" y="83"/>
                  </a:cubicBezTo>
                  <a:cubicBezTo>
                    <a:pt x="1103" y="87"/>
                    <a:pt x="1099" y="89"/>
                    <a:pt x="1096" y="89"/>
                  </a:cubicBezTo>
                  <a:cubicBezTo>
                    <a:pt x="1094" y="89"/>
                    <a:pt x="1093" y="88"/>
                    <a:pt x="1092" y="84"/>
                  </a:cubicBezTo>
                  <a:cubicBezTo>
                    <a:pt x="1091" y="76"/>
                    <a:pt x="1122" y="65"/>
                    <a:pt x="1139" y="53"/>
                  </a:cubicBezTo>
                  <a:cubicBezTo>
                    <a:pt x="1155" y="42"/>
                    <a:pt x="1149" y="45"/>
                    <a:pt x="1155" y="34"/>
                  </a:cubicBezTo>
                  <a:cubicBezTo>
                    <a:pt x="1162" y="23"/>
                    <a:pt x="1155" y="24"/>
                    <a:pt x="1148" y="20"/>
                  </a:cubicBezTo>
                  <a:cubicBezTo>
                    <a:pt x="1141" y="16"/>
                    <a:pt x="1143" y="17"/>
                    <a:pt x="1131" y="12"/>
                  </a:cubicBezTo>
                  <a:cubicBezTo>
                    <a:pt x="1129" y="11"/>
                    <a:pt x="1126" y="11"/>
                    <a:pt x="1124" y="11"/>
                  </a:cubicBezTo>
                  <a:cubicBezTo>
                    <a:pt x="1112" y="11"/>
                    <a:pt x="1098" y="19"/>
                    <a:pt x="1094" y="22"/>
                  </a:cubicBezTo>
                  <a:cubicBezTo>
                    <a:pt x="1093" y="23"/>
                    <a:pt x="1091" y="23"/>
                    <a:pt x="1090" y="23"/>
                  </a:cubicBezTo>
                  <a:cubicBezTo>
                    <a:pt x="1088" y="23"/>
                    <a:pt x="1086" y="21"/>
                    <a:pt x="1088" y="16"/>
                  </a:cubicBezTo>
                  <a:cubicBezTo>
                    <a:pt x="1091" y="9"/>
                    <a:pt x="1085" y="13"/>
                    <a:pt x="1075" y="10"/>
                  </a:cubicBezTo>
                  <a:cubicBezTo>
                    <a:pt x="1064" y="7"/>
                    <a:pt x="1075" y="6"/>
                    <a:pt x="1059" y="2"/>
                  </a:cubicBezTo>
                  <a:cubicBezTo>
                    <a:pt x="1055" y="1"/>
                    <a:pt x="1053" y="0"/>
                    <a:pt x="10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4" name="Freeform 120"/>
            <p:cNvSpPr>
              <a:spLocks/>
            </p:cNvSpPr>
            <p:nvPr/>
          </p:nvSpPr>
          <p:spPr bwMode="auto">
            <a:xfrm>
              <a:off x="3644" y="263"/>
              <a:ext cx="253" cy="176"/>
            </a:xfrm>
            <a:custGeom>
              <a:avLst/>
              <a:gdLst>
                <a:gd name="T0" fmla="*/ 57 w 107"/>
                <a:gd name="T1" fmla="*/ 0 h 74"/>
                <a:gd name="T2" fmla="*/ 50 w 107"/>
                <a:gd name="T3" fmla="*/ 2 h 74"/>
                <a:gd name="T4" fmla="*/ 49 w 107"/>
                <a:gd name="T5" fmla="*/ 10 h 74"/>
                <a:gd name="T6" fmla="*/ 54 w 107"/>
                <a:gd name="T7" fmla="*/ 21 h 74"/>
                <a:gd name="T8" fmla="*/ 53 w 107"/>
                <a:gd name="T9" fmla="*/ 23 h 74"/>
                <a:gd name="T10" fmla="*/ 46 w 107"/>
                <a:gd name="T11" fmla="*/ 15 h 74"/>
                <a:gd name="T12" fmla="*/ 38 w 107"/>
                <a:gd name="T13" fmla="*/ 8 h 74"/>
                <a:gd name="T14" fmla="*/ 36 w 107"/>
                <a:gd name="T15" fmla="*/ 7 h 74"/>
                <a:gd name="T16" fmla="*/ 33 w 107"/>
                <a:gd name="T17" fmla="*/ 13 h 74"/>
                <a:gd name="T18" fmla="*/ 31 w 107"/>
                <a:gd name="T19" fmla="*/ 19 h 74"/>
                <a:gd name="T20" fmla="*/ 30 w 107"/>
                <a:gd name="T21" fmla="*/ 20 h 74"/>
                <a:gd name="T22" fmla="*/ 29 w 107"/>
                <a:gd name="T23" fmla="*/ 12 h 74"/>
                <a:gd name="T24" fmla="*/ 28 w 107"/>
                <a:gd name="T25" fmla="*/ 7 h 74"/>
                <a:gd name="T26" fmla="*/ 27 w 107"/>
                <a:gd name="T27" fmla="*/ 7 h 74"/>
                <a:gd name="T28" fmla="*/ 18 w 107"/>
                <a:gd name="T29" fmla="*/ 11 h 74"/>
                <a:gd name="T30" fmla="*/ 11 w 107"/>
                <a:gd name="T31" fmla="*/ 13 h 74"/>
                <a:gd name="T32" fmla="*/ 9 w 107"/>
                <a:gd name="T33" fmla="*/ 13 h 74"/>
                <a:gd name="T34" fmla="*/ 8 w 107"/>
                <a:gd name="T35" fmla="*/ 13 h 74"/>
                <a:gd name="T36" fmla="*/ 3 w 107"/>
                <a:gd name="T37" fmla="*/ 18 h 74"/>
                <a:gd name="T38" fmla="*/ 4 w 107"/>
                <a:gd name="T39" fmla="*/ 24 h 74"/>
                <a:gd name="T40" fmla="*/ 11 w 107"/>
                <a:gd name="T41" fmla="*/ 30 h 74"/>
                <a:gd name="T42" fmla="*/ 14 w 107"/>
                <a:gd name="T43" fmla="*/ 36 h 74"/>
                <a:gd name="T44" fmla="*/ 27 w 107"/>
                <a:gd name="T45" fmla="*/ 46 h 74"/>
                <a:gd name="T46" fmla="*/ 31 w 107"/>
                <a:gd name="T47" fmla="*/ 47 h 74"/>
                <a:gd name="T48" fmla="*/ 37 w 107"/>
                <a:gd name="T49" fmla="*/ 44 h 74"/>
                <a:gd name="T50" fmla="*/ 42 w 107"/>
                <a:gd name="T51" fmla="*/ 34 h 74"/>
                <a:gd name="T52" fmla="*/ 44 w 107"/>
                <a:gd name="T53" fmla="*/ 32 h 74"/>
                <a:gd name="T54" fmla="*/ 50 w 107"/>
                <a:gd name="T55" fmla="*/ 35 h 74"/>
                <a:gd name="T56" fmla="*/ 53 w 107"/>
                <a:gd name="T57" fmla="*/ 35 h 74"/>
                <a:gd name="T58" fmla="*/ 60 w 107"/>
                <a:gd name="T59" fmla="*/ 34 h 74"/>
                <a:gd name="T60" fmla="*/ 61 w 107"/>
                <a:gd name="T61" fmla="*/ 34 h 74"/>
                <a:gd name="T62" fmla="*/ 60 w 107"/>
                <a:gd name="T63" fmla="*/ 38 h 74"/>
                <a:gd name="T64" fmla="*/ 50 w 107"/>
                <a:gd name="T65" fmla="*/ 41 h 74"/>
                <a:gd name="T66" fmla="*/ 37 w 107"/>
                <a:gd name="T67" fmla="*/ 48 h 74"/>
                <a:gd name="T68" fmla="*/ 40 w 107"/>
                <a:gd name="T69" fmla="*/ 53 h 74"/>
                <a:gd name="T70" fmla="*/ 43 w 107"/>
                <a:gd name="T71" fmla="*/ 54 h 74"/>
                <a:gd name="T72" fmla="*/ 44 w 107"/>
                <a:gd name="T73" fmla="*/ 54 h 74"/>
                <a:gd name="T74" fmla="*/ 45 w 107"/>
                <a:gd name="T75" fmla="*/ 54 h 74"/>
                <a:gd name="T76" fmla="*/ 45 w 107"/>
                <a:gd name="T77" fmla="*/ 55 h 74"/>
                <a:gd name="T78" fmla="*/ 43 w 107"/>
                <a:gd name="T79" fmla="*/ 60 h 74"/>
                <a:gd name="T80" fmla="*/ 55 w 107"/>
                <a:gd name="T81" fmla="*/ 64 h 74"/>
                <a:gd name="T82" fmla="*/ 59 w 107"/>
                <a:gd name="T83" fmla="*/ 70 h 74"/>
                <a:gd name="T84" fmla="*/ 65 w 107"/>
                <a:gd name="T85" fmla="*/ 73 h 74"/>
                <a:gd name="T86" fmla="*/ 69 w 107"/>
                <a:gd name="T87" fmla="*/ 73 h 74"/>
                <a:gd name="T88" fmla="*/ 72 w 107"/>
                <a:gd name="T89" fmla="*/ 65 h 74"/>
                <a:gd name="T90" fmla="*/ 81 w 107"/>
                <a:gd name="T91" fmla="*/ 53 h 74"/>
                <a:gd name="T92" fmla="*/ 82 w 107"/>
                <a:gd name="T93" fmla="*/ 42 h 74"/>
                <a:gd name="T94" fmla="*/ 95 w 107"/>
                <a:gd name="T95" fmla="*/ 28 h 74"/>
                <a:gd name="T96" fmla="*/ 106 w 107"/>
                <a:gd name="T97" fmla="*/ 20 h 74"/>
                <a:gd name="T98" fmla="*/ 87 w 107"/>
                <a:gd name="T99" fmla="*/ 16 h 74"/>
                <a:gd name="T100" fmla="*/ 77 w 107"/>
                <a:gd name="T101" fmla="*/ 8 h 74"/>
                <a:gd name="T102" fmla="*/ 73 w 107"/>
                <a:gd name="T103" fmla="*/ 7 h 74"/>
                <a:gd name="T104" fmla="*/ 73 w 107"/>
                <a:gd name="T105" fmla="*/ 7 h 74"/>
                <a:gd name="T106" fmla="*/ 73 w 107"/>
                <a:gd name="T107" fmla="*/ 7 h 74"/>
                <a:gd name="T108" fmla="*/ 72 w 107"/>
                <a:gd name="T109" fmla="*/ 5 h 74"/>
                <a:gd name="T110" fmla="*/ 62 w 107"/>
                <a:gd name="T111" fmla="*/ 1 h 74"/>
                <a:gd name="T112" fmla="*/ 57 w 107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" h="74">
                  <a:moveTo>
                    <a:pt x="57" y="0"/>
                  </a:moveTo>
                  <a:cubicBezTo>
                    <a:pt x="55" y="0"/>
                    <a:pt x="54" y="1"/>
                    <a:pt x="50" y="2"/>
                  </a:cubicBezTo>
                  <a:cubicBezTo>
                    <a:pt x="44" y="4"/>
                    <a:pt x="47" y="7"/>
                    <a:pt x="49" y="10"/>
                  </a:cubicBezTo>
                  <a:cubicBezTo>
                    <a:pt x="50" y="14"/>
                    <a:pt x="53" y="17"/>
                    <a:pt x="54" y="21"/>
                  </a:cubicBezTo>
                  <a:cubicBezTo>
                    <a:pt x="54" y="22"/>
                    <a:pt x="54" y="23"/>
                    <a:pt x="53" y="23"/>
                  </a:cubicBezTo>
                  <a:cubicBezTo>
                    <a:pt x="52" y="23"/>
                    <a:pt x="48" y="18"/>
                    <a:pt x="46" y="15"/>
                  </a:cubicBezTo>
                  <a:cubicBezTo>
                    <a:pt x="44" y="11"/>
                    <a:pt x="42" y="10"/>
                    <a:pt x="38" y="8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4" y="7"/>
                    <a:pt x="35" y="11"/>
                    <a:pt x="33" y="13"/>
                  </a:cubicBezTo>
                  <a:cubicBezTo>
                    <a:pt x="30" y="17"/>
                    <a:pt x="33" y="18"/>
                    <a:pt x="31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6" y="16"/>
                    <a:pt x="29" y="12"/>
                  </a:cubicBezTo>
                  <a:cubicBezTo>
                    <a:pt x="32" y="8"/>
                    <a:pt x="30" y="9"/>
                    <a:pt x="28" y="7"/>
                  </a:cubicBezTo>
                  <a:cubicBezTo>
                    <a:pt x="28" y="7"/>
                    <a:pt x="28" y="7"/>
                    <a:pt x="27" y="7"/>
                  </a:cubicBezTo>
                  <a:cubicBezTo>
                    <a:pt x="25" y="7"/>
                    <a:pt x="23" y="9"/>
                    <a:pt x="18" y="11"/>
                  </a:cubicBezTo>
                  <a:cubicBezTo>
                    <a:pt x="14" y="12"/>
                    <a:pt x="13" y="13"/>
                    <a:pt x="11" y="13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5" y="13"/>
                    <a:pt x="6" y="17"/>
                    <a:pt x="3" y="18"/>
                  </a:cubicBezTo>
                  <a:cubicBezTo>
                    <a:pt x="0" y="18"/>
                    <a:pt x="1" y="21"/>
                    <a:pt x="4" y="24"/>
                  </a:cubicBezTo>
                  <a:cubicBezTo>
                    <a:pt x="8" y="28"/>
                    <a:pt x="11" y="27"/>
                    <a:pt x="11" y="30"/>
                  </a:cubicBezTo>
                  <a:cubicBezTo>
                    <a:pt x="11" y="33"/>
                    <a:pt x="11" y="32"/>
                    <a:pt x="14" y="36"/>
                  </a:cubicBezTo>
                  <a:cubicBezTo>
                    <a:pt x="18" y="41"/>
                    <a:pt x="23" y="43"/>
                    <a:pt x="27" y="46"/>
                  </a:cubicBezTo>
                  <a:cubicBezTo>
                    <a:pt x="29" y="47"/>
                    <a:pt x="30" y="47"/>
                    <a:pt x="31" y="47"/>
                  </a:cubicBezTo>
                  <a:cubicBezTo>
                    <a:pt x="33" y="47"/>
                    <a:pt x="34" y="45"/>
                    <a:pt x="37" y="44"/>
                  </a:cubicBezTo>
                  <a:cubicBezTo>
                    <a:pt x="41" y="42"/>
                    <a:pt x="40" y="39"/>
                    <a:pt x="42" y="34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6" y="32"/>
                    <a:pt x="47" y="34"/>
                    <a:pt x="50" y="35"/>
                  </a:cubicBezTo>
                  <a:cubicBezTo>
                    <a:pt x="51" y="35"/>
                    <a:pt x="52" y="35"/>
                    <a:pt x="53" y="35"/>
                  </a:cubicBezTo>
                  <a:cubicBezTo>
                    <a:pt x="55" y="35"/>
                    <a:pt x="56" y="34"/>
                    <a:pt x="60" y="34"/>
                  </a:cubicBezTo>
                  <a:cubicBezTo>
                    <a:pt x="60" y="34"/>
                    <a:pt x="61" y="34"/>
                    <a:pt x="61" y="34"/>
                  </a:cubicBezTo>
                  <a:cubicBezTo>
                    <a:pt x="64" y="34"/>
                    <a:pt x="62" y="36"/>
                    <a:pt x="60" y="38"/>
                  </a:cubicBezTo>
                  <a:cubicBezTo>
                    <a:pt x="58" y="39"/>
                    <a:pt x="54" y="40"/>
                    <a:pt x="50" y="41"/>
                  </a:cubicBezTo>
                  <a:cubicBezTo>
                    <a:pt x="47" y="42"/>
                    <a:pt x="42" y="46"/>
                    <a:pt x="37" y="48"/>
                  </a:cubicBezTo>
                  <a:cubicBezTo>
                    <a:pt x="31" y="50"/>
                    <a:pt x="37" y="50"/>
                    <a:pt x="40" y="53"/>
                  </a:cubicBezTo>
                  <a:cubicBezTo>
                    <a:pt x="41" y="54"/>
                    <a:pt x="42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5"/>
                  </a:cubicBezTo>
                  <a:cubicBezTo>
                    <a:pt x="44" y="57"/>
                    <a:pt x="41" y="56"/>
                    <a:pt x="43" y="60"/>
                  </a:cubicBezTo>
                  <a:cubicBezTo>
                    <a:pt x="44" y="64"/>
                    <a:pt x="50" y="64"/>
                    <a:pt x="55" y="64"/>
                  </a:cubicBezTo>
                  <a:cubicBezTo>
                    <a:pt x="61" y="65"/>
                    <a:pt x="61" y="65"/>
                    <a:pt x="59" y="70"/>
                  </a:cubicBezTo>
                  <a:cubicBezTo>
                    <a:pt x="59" y="73"/>
                    <a:pt x="62" y="73"/>
                    <a:pt x="65" y="73"/>
                  </a:cubicBezTo>
                  <a:cubicBezTo>
                    <a:pt x="67" y="73"/>
                    <a:pt x="69" y="73"/>
                    <a:pt x="69" y="73"/>
                  </a:cubicBezTo>
                  <a:cubicBezTo>
                    <a:pt x="73" y="72"/>
                    <a:pt x="73" y="74"/>
                    <a:pt x="72" y="65"/>
                  </a:cubicBezTo>
                  <a:cubicBezTo>
                    <a:pt x="70" y="55"/>
                    <a:pt x="77" y="57"/>
                    <a:pt x="81" y="53"/>
                  </a:cubicBezTo>
                  <a:cubicBezTo>
                    <a:pt x="84" y="48"/>
                    <a:pt x="82" y="49"/>
                    <a:pt x="82" y="42"/>
                  </a:cubicBezTo>
                  <a:cubicBezTo>
                    <a:pt x="82" y="34"/>
                    <a:pt x="87" y="36"/>
                    <a:pt x="95" y="28"/>
                  </a:cubicBezTo>
                  <a:cubicBezTo>
                    <a:pt x="102" y="20"/>
                    <a:pt x="105" y="23"/>
                    <a:pt x="106" y="20"/>
                  </a:cubicBezTo>
                  <a:cubicBezTo>
                    <a:pt x="107" y="17"/>
                    <a:pt x="91" y="18"/>
                    <a:pt x="87" y="16"/>
                  </a:cubicBezTo>
                  <a:cubicBezTo>
                    <a:pt x="82" y="14"/>
                    <a:pt x="83" y="10"/>
                    <a:pt x="77" y="8"/>
                  </a:cubicBezTo>
                  <a:cubicBezTo>
                    <a:pt x="75" y="7"/>
                    <a:pt x="74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5"/>
                  </a:cubicBezTo>
                  <a:cubicBezTo>
                    <a:pt x="71" y="2"/>
                    <a:pt x="67" y="4"/>
                    <a:pt x="62" y="1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121"/>
            <p:cNvSpPr>
              <a:spLocks/>
            </p:cNvSpPr>
            <p:nvPr/>
          </p:nvSpPr>
          <p:spPr bwMode="auto">
            <a:xfrm>
              <a:off x="3805" y="211"/>
              <a:ext cx="222" cy="71"/>
            </a:xfrm>
            <a:custGeom>
              <a:avLst/>
              <a:gdLst>
                <a:gd name="T0" fmla="*/ 62 w 94"/>
                <a:gd name="T1" fmla="*/ 0 h 30"/>
                <a:gd name="T2" fmla="*/ 57 w 94"/>
                <a:gd name="T3" fmla="*/ 7 h 30"/>
                <a:gd name="T4" fmla="*/ 54 w 94"/>
                <a:gd name="T5" fmla="*/ 9 h 30"/>
                <a:gd name="T6" fmla="*/ 52 w 94"/>
                <a:gd name="T7" fmla="*/ 7 h 30"/>
                <a:gd name="T8" fmla="*/ 46 w 94"/>
                <a:gd name="T9" fmla="*/ 3 h 30"/>
                <a:gd name="T10" fmla="*/ 44 w 94"/>
                <a:gd name="T11" fmla="*/ 4 h 30"/>
                <a:gd name="T12" fmla="*/ 43 w 94"/>
                <a:gd name="T13" fmla="*/ 12 h 30"/>
                <a:gd name="T14" fmla="*/ 40 w 94"/>
                <a:gd name="T15" fmla="*/ 13 h 30"/>
                <a:gd name="T16" fmla="*/ 30 w 94"/>
                <a:gd name="T17" fmla="*/ 11 h 30"/>
                <a:gd name="T18" fmla="*/ 18 w 94"/>
                <a:gd name="T19" fmla="*/ 6 h 30"/>
                <a:gd name="T20" fmla="*/ 18 w 94"/>
                <a:gd name="T21" fmla="*/ 6 h 30"/>
                <a:gd name="T22" fmla="*/ 19 w 94"/>
                <a:gd name="T23" fmla="*/ 12 h 30"/>
                <a:gd name="T24" fmla="*/ 15 w 94"/>
                <a:gd name="T25" fmla="*/ 15 h 30"/>
                <a:gd name="T26" fmla="*/ 12 w 94"/>
                <a:gd name="T27" fmla="*/ 15 h 30"/>
                <a:gd name="T28" fmla="*/ 10 w 94"/>
                <a:gd name="T29" fmla="*/ 15 h 30"/>
                <a:gd name="T30" fmla="*/ 4 w 94"/>
                <a:gd name="T31" fmla="*/ 17 h 30"/>
                <a:gd name="T32" fmla="*/ 7 w 94"/>
                <a:gd name="T33" fmla="*/ 22 h 30"/>
                <a:gd name="T34" fmla="*/ 11 w 94"/>
                <a:gd name="T35" fmla="*/ 24 h 30"/>
                <a:gd name="T36" fmla="*/ 13 w 94"/>
                <a:gd name="T37" fmla="*/ 24 h 30"/>
                <a:gd name="T38" fmla="*/ 31 w 94"/>
                <a:gd name="T39" fmla="*/ 22 h 30"/>
                <a:gd name="T40" fmla="*/ 31 w 94"/>
                <a:gd name="T41" fmla="*/ 22 h 30"/>
                <a:gd name="T42" fmla="*/ 26 w 94"/>
                <a:gd name="T43" fmla="*/ 29 h 30"/>
                <a:gd name="T44" fmla="*/ 31 w 94"/>
                <a:gd name="T45" fmla="*/ 30 h 30"/>
                <a:gd name="T46" fmla="*/ 47 w 94"/>
                <a:gd name="T47" fmla="*/ 29 h 30"/>
                <a:gd name="T48" fmla="*/ 50 w 94"/>
                <a:gd name="T49" fmla="*/ 29 h 30"/>
                <a:gd name="T50" fmla="*/ 55 w 94"/>
                <a:gd name="T51" fmla="*/ 29 h 30"/>
                <a:gd name="T52" fmla="*/ 59 w 94"/>
                <a:gd name="T53" fmla="*/ 30 h 30"/>
                <a:gd name="T54" fmla="*/ 63 w 94"/>
                <a:gd name="T55" fmla="*/ 29 h 30"/>
                <a:gd name="T56" fmla="*/ 77 w 94"/>
                <a:gd name="T57" fmla="*/ 20 h 30"/>
                <a:gd name="T58" fmla="*/ 92 w 94"/>
                <a:gd name="T59" fmla="*/ 7 h 30"/>
                <a:gd name="T60" fmla="*/ 92 w 94"/>
                <a:gd name="T61" fmla="*/ 3 h 30"/>
                <a:gd name="T62" fmla="*/ 89 w 94"/>
                <a:gd name="T63" fmla="*/ 3 h 30"/>
                <a:gd name="T64" fmla="*/ 85 w 94"/>
                <a:gd name="T65" fmla="*/ 3 h 30"/>
                <a:gd name="T66" fmla="*/ 82 w 94"/>
                <a:gd name="T67" fmla="*/ 3 h 30"/>
                <a:gd name="T68" fmla="*/ 77 w 94"/>
                <a:gd name="T69" fmla="*/ 3 h 30"/>
                <a:gd name="T70" fmla="*/ 75 w 94"/>
                <a:gd name="T71" fmla="*/ 3 h 30"/>
                <a:gd name="T72" fmla="*/ 72 w 94"/>
                <a:gd name="T73" fmla="*/ 3 h 30"/>
                <a:gd name="T74" fmla="*/ 65 w 94"/>
                <a:gd name="T75" fmla="*/ 1 h 30"/>
                <a:gd name="T76" fmla="*/ 62 w 94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" h="30">
                  <a:moveTo>
                    <a:pt x="62" y="0"/>
                  </a:moveTo>
                  <a:cubicBezTo>
                    <a:pt x="58" y="0"/>
                    <a:pt x="58" y="5"/>
                    <a:pt x="57" y="7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3" y="9"/>
                    <a:pt x="52" y="9"/>
                    <a:pt x="52" y="7"/>
                  </a:cubicBezTo>
                  <a:cubicBezTo>
                    <a:pt x="51" y="5"/>
                    <a:pt x="49" y="3"/>
                    <a:pt x="46" y="3"/>
                  </a:cubicBezTo>
                  <a:cubicBezTo>
                    <a:pt x="46" y="3"/>
                    <a:pt x="45" y="3"/>
                    <a:pt x="44" y="4"/>
                  </a:cubicBezTo>
                  <a:cubicBezTo>
                    <a:pt x="41" y="6"/>
                    <a:pt x="45" y="9"/>
                    <a:pt x="43" y="12"/>
                  </a:cubicBezTo>
                  <a:cubicBezTo>
                    <a:pt x="43" y="13"/>
                    <a:pt x="42" y="13"/>
                    <a:pt x="40" y="13"/>
                  </a:cubicBezTo>
                  <a:cubicBezTo>
                    <a:pt x="37" y="13"/>
                    <a:pt x="33" y="12"/>
                    <a:pt x="30" y="11"/>
                  </a:cubicBezTo>
                  <a:cubicBezTo>
                    <a:pt x="24" y="8"/>
                    <a:pt x="24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18" y="9"/>
                    <a:pt x="19" y="12"/>
                  </a:cubicBezTo>
                  <a:cubicBezTo>
                    <a:pt x="20" y="14"/>
                    <a:pt x="17" y="15"/>
                    <a:pt x="15" y="15"/>
                  </a:cubicBezTo>
                  <a:cubicBezTo>
                    <a:pt x="14" y="15"/>
                    <a:pt x="13" y="15"/>
                    <a:pt x="12" y="15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8" y="15"/>
                    <a:pt x="6" y="15"/>
                    <a:pt x="4" y="17"/>
                  </a:cubicBezTo>
                  <a:cubicBezTo>
                    <a:pt x="0" y="20"/>
                    <a:pt x="9" y="19"/>
                    <a:pt x="7" y="22"/>
                  </a:cubicBezTo>
                  <a:cubicBezTo>
                    <a:pt x="5" y="24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9" y="24"/>
                    <a:pt x="28" y="22"/>
                    <a:pt x="31" y="22"/>
                  </a:cubicBezTo>
                  <a:cubicBezTo>
                    <a:pt x="31" y="22"/>
                    <a:pt x="32" y="22"/>
                    <a:pt x="31" y="22"/>
                  </a:cubicBezTo>
                  <a:cubicBezTo>
                    <a:pt x="30" y="24"/>
                    <a:pt x="24" y="27"/>
                    <a:pt x="26" y="29"/>
                  </a:cubicBezTo>
                  <a:cubicBezTo>
                    <a:pt x="26" y="30"/>
                    <a:pt x="28" y="30"/>
                    <a:pt x="31" y="30"/>
                  </a:cubicBezTo>
                  <a:cubicBezTo>
                    <a:pt x="36" y="30"/>
                    <a:pt x="42" y="30"/>
                    <a:pt x="47" y="29"/>
                  </a:cubicBezTo>
                  <a:cubicBezTo>
                    <a:pt x="48" y="29"/>
                    <a:pt x="49" y="29"/>
                    <a:pt x="50" y="29"/>
                  </a:cubicBezTo>
                  <a:cubicBezTo>
                    <a:pt x="52" y="29"/>
                    <a:pt x="53" y="29"/>
                    <a:pt x="55" y="29"/>
                  </a:cubicBezTo>
                  <a:cubicBezTo>
                    <a:pt x="57" y="30"/>
                    <a:pt x="58" y="30"/>
                    <a:pt x="59" y="30"/>
                  </a:cubicBezTo>
                  <a:cubicBezTo>
                    <a:pt x="61" y="30"/>
                    <a:pt x="62" y="30"/>
                    <a:pt x="63" y="29"/>
                  </a:cubicBezTo>
                  <a:cubicBezTo>
                    <a:pt x="68" y="25"/>
                    <a:pt x="72" y="24"/>
                    <a:pt x="77" y="20"/>
                  </a:cubicBezTo>
                  <a:cubicBezTo>
                    <a:pt x="81" y="15"/>
                    <a:pt x="86" y="13"/>
                    <a:pt x="92" y="7"/>
                  </a:cubicBezTo>
                  <a:cubicBezTo>
                    <a:pt x="94" y="4"/>
                    <a:pt x="94" y="3"/>
                    <a:pt x="92" y="3"/>
                  </a:cubicBezTo>
                  <a:cubicBezTo>
                    <a:pt x="91" y="3"/>
                    <a:pt x="90" y="3"/>
                    <a:pt x="89" y="3"/>
                  </a:cubicBezTo>
                  <a:cubicBezTo>
                    <a:pt x="88" y="3"/>
                    <a:pt x="86" y="3"/>
                    <a:pt x="85" y="3"/>
                  </a:cubicBezTo>
                  <a:cubicBezTo>
                    <a:pt x="84" y="3"/>
                    <a:pt x="83" y="3"/>
                    <a:pt x="82" y="3"/>
                  </a:cubicBezTo>
                  <a:cubicBezTo>
                    <a:pt x="80" y="3"/>
                    <a:pt x="78" y="3"/>
                    <a:pt x="77" y="3"/>
                  </a:cubicBezTo>
                  <a:cubicBezTo>
                    <a:pt x="76" y="3"/>
                    <a:pt x="75" y="3"/>
                    <a:pt x="75" y="3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70" y="3"/>
                    <a:pt x="68" y="3"/>
                    <a:pt x="65" y="1"/>
                  </a:cubicBezTo>
                  <a:cubicBezTo>
                    <a:pt x="64" y="1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Freeform 122"/>
            <p:cNvSpPr>
              <a:spLocks/>
            </p:cNvSpPr>
            <p:nvPr/>
          </p:nvSpPr>
          <p:spPr bwMode="auto">
            <a:xfrm>
              <a:off x="3887" y="332"/>
              <a:ext cx="92" cy="50"/>
            </a:xfrm>
            <a:custGeom>
              <a:avLst/>
              <a:gdLst>
                <a:gd name="T0" fmla="*/ 20 w 39"/>
                <a:gd name="T1" fmla="*/ 0 h 21"/>
                <a:gd name="T2" fmla="*/ 12 w 39"/>
                <a:gd name="T3" fmla="*/ 3 h 21"/>
                <a:gd name="T4" fmla="*/ 3 w 39"/>
                <a:gd name="T5" fmla="*/ 7 h 21"/>
                <a:gd name="T6" fmla="*/ 7 w 39"/>
                <a:gd name="T7" fmla="*/ 11 h 21"/>
                <a:gd name="T8" fmla="*/ 2 w 39"/>
                <a:gd name="T9" fmla="*/ 18 h 21"/>
                <a:gd name="T10" fmla="*/ 3 w 39"/>
                <a:gd name="T11" fmla="*/ 21 h 21"/>
                <a:gd name="T12" fmla="*/ 5 w 39"/>
                <a:gd name="T13" fmla="*/ 20 h 21"/>
                <a:gd name="T14" fmla="*/ 8 w 39"/>
                <a:gd name="T15" fmla="*/ 18 h 21"/>
                <a:gd name="T16" fmla="*/ 13 w 39"/>
                <a:gd name="T17" fmla="*/ 16 h 21"/>
                <a:gd name="T18" fmla="*/ 13 w 39"/>
                <a:gd name="T19" fmla="*/ 16 h 21"/>
                <a:gd name="T20" fmla="*/ 14 w 39"/>
                <a:gd name="T21" fmla="*/ 16 h 21"/>
                <a:gd name="T22" fmla="*/ 16 w 39"/>
                <a:gd name="T23" fmla="*/ 16 h 21"/>
                <a:gd name="T24" fmla="*/ 18 w 39"/>
                <a:gd name="T25" fmla="*/ 16 h 21"/>
                <a:gd name="T26" fmla="*/ 23 w 39"/>
                <a:gd name="T27" fmla="*/ 19 h 21"/>
                <a:gd name="T28" fmla="*/ 26 w 39"/>
                <a:gd name="T29" fmla="*/ 20 h 21"/>
                <a:gd name="T30" fmla="*/ 33 w 39"/>
                <a:gd name="T31" fmla="*/ 15 h 21"/>
                <a:gd name="T32" fmla="*/ 34 w 39"/>
                <a:gd name="T33" fmla="*/ 8 h 21"/>
                <a:gd name="T34" fmla="*/ 33 w 39"/>
                <a:gd name="T35" fmla="*/ 6 h 21"/>
                <a:gd name="T36" fmla="*/ 32 w 39"/>
                <a:gd name="T37" fmla="*/ 6 h 21"/>
                <a:gd name="T38" fmla="*/ 30 w 39"/>
                <a:gd name="T39" fmla="*/ 7 h 21"/>
                <a:gd name="T40" fmla="*/ 27 w 39"/>
                <a:gd name="T41" fmla="*/ 6 h 21"/>
                <a:gd name="T42" fmla="*/ 20 w 39"/>
                <a:gd name="T43" fmla="*/ 0 h 21"/>
                <a:gd name="T44" fmla="*/ 20 w 39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21">
                  <a:moveTo>
                    <a:pt x="20" y="0"/>
                  </a:moveTo>
                  <a:cubicBezTo>
                    <a:pt x="17" y="0"/>
                    <a:pt x="15" y="3"/>
                    <a:pt x="12" y="3"/>
                  </a:cubicBezTo>
                  <a:cubicBezTo>
                    <a:pt x="9" y="4"/>
                    <a:pt x="6" y="4"/>
                    <a:pt x="3" y="7"/>
                  </a:cubicBezTo>
                  <a:cubicBezTo>
                    <a:pt x="0" y="10"/>
                    <a:pt x="7" y="9"/>
                    <a:pt x="7" y="11"/>
                  </a:cubicBezTo>
                  <a:cubicBezTo>
                    <a:pt x="8" y="12"/>
                    <a:pt x="6" y="14"/>
                    <a:pt x="2" y="18"/>
                  </a:cubicBezTo>
                  <a:cubicBezTo>
                    <a:pt x="0" y="20"/>
                    <a:pt x="1" y="21"/>
                    <a:pt x="3" y="21"/>
                  </a:cubicBezTo>
                  <a:cubicBezTo>
                    <a:pt x="3" y="21"/>
                    <a:pt x="4" y="21"/>
                    <a:pt x="5" y="20"/>
                  </a:cubicBezTo>
                  <a:cubicBezTo>
                    <a:pt x="7" y="19"/>
                    <a:pt x="8" y="18"/>
                    <a:pt x="8" y="18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4" y="16"/>
                    <a:pt x="15" y="16"/>
                    <a:pt x="16" y="16"/>
                  </a:cubicBezTo>
                  <a:cubicBezTo>
                    <a:pt x="16" y="16"/>
                    <a:pt x="17" y="16"/>
                    <a:pt x="18" y="16"/>
                  </a:cubicBezTo>
                  <a:cubicBezTo>
                    <a:pt x="19" y="16"/>
                    <a:pt x="20" y="17"/>
                    <a:pt x="23" y="19"/>
                  </a:cubicBezTo>
                  <a:cubicBezTo>
                    <a:pt x="24" y="20"/>
                    <a:pt x="25" y="20"/>
                    <a:pt x="26" y="20"/>
                  </a:cubicBezTo>
                  <a:cubicBezTo>
                    <a:pt x="27" y="20"/>
                    <a:pt x="28" y="17"/>
                    <a:pt x="33" y="15"/>
                  </a:cubicBezTo>
                  <a:cubicBezTo>
                    <a:pt x="39" y="11"/>
                    <a:pt x="35" y="12"/>
                    <a:pt x="34" y="8"/>
                  </a:cubicBezTo>
                  <a:cubicBezTo>
                    <a:pt x="34" y="7"/>
                    <a:pt x="34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29" y="7"/>
                    <a:pt x="28" y="6"/>
                    <a:pt x="27" y="6"/>
                  </a:cubicBezTo>
                  <a:cubicBezTo>
                    <a:pt x="24" y="3"/>
                    <a:pt x="24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123"/>
            <p:cNvSpPr>
              <a:spLocks/>
            </p:cNvSpPr>
            <p:nvPr/>
          </p:nvSpPr>
          <p:spPr bwMode="auto">
            <a:xfrm>
              <a:off x="5701" y="-28"/>
              <a:ext cx="153" cy="83"/>
            </a:xfrm>
            <a:custGeom>
              <a:avLst/>
              <a:gdLst>
                <a:gd name="T0" fmla="*/ 29 w 65"/>
                <a:gd name="T1" fmla="*/ 0 h 35"/>
                <a:gd name="T2" fmla="*/ 22 w 65"/>
                <a:gd name="T3" fmla="*/ 2 h 35"/>
                <a:gd name="T4" fmla="*/ 15 w 65"/>
                <a:gd name="T5" fmla="*/ 7 h 35"/>
                <a:gd name="T6" fmla="*/ 10 w 65"/>
                <a:gd name="T7" fmla="*/ 16 h 35"/>
                <a:gd name="T8" fmla="*/ 8 w 65"/>
                <a:gd name="T9" fmla="*/ 22 h 35"/>
                <a:gd name="T10" fmla="*/ 2 w 65"/>
                <a:gd name="T11" fmla="*/ 32 h 35"/>
                <a:gd name="T12" fmla="*/ 3 w 65"/>
                <a:gd name="T13" fmla="*/ 35 h 35"/>
                <a:gd name="T14" fmla="*/ 6 w 65"/>
                <a:gd name="T15" fmla="*/ 35 h 35"/>
                <a:gd name="T16" fmla="*/ 33 w 65"/>
                <a:gd name="T17" fmla="*/ 26 h 35"/>
                <a:gd name="T18" fmla="*/ 56 w 65"/>
                <a:gd name="T19" fmla="*/ 17 h 35"/>
                <a:gd name="T20" fmla="*/ 53 w 65"/>
                <a:gd name="T21" fmla="*/ 10 h 35"/>
                <a:gd name="T22" fmla="*/ 39 w 65"/>
                <a:gd name="T23" fmla="*/ 3 h 35"/>
                <a:gd name="T24" fmla="*/ 38 w 65"/>
                <a:gd name="T25" fmla="*/ 3 h 35"/>
                <a:gd name="T26" fmla="*/ 31 w 65"/>
                <a:gd name="T27" fmla="*/ 7 h 35"/>
                <a:gd name="T28" fmla="*/ 30 w 65"/>
                <a:gd name="T29" fmla="*/ 7 h 35"/>
                <a:gd name="T30" fmla="*/ 31 w 65"/>
                <a:gd name="T31" fmla="*/ 1 h 35"/>
                <a:gd name="T32" fmla="*/ 29 w 65"/>
                <a:gd name="T3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35">
                  <a:moveTo>
                    <a:pt x="29" y="0"/>
                  </a:moveTo>
                  <a:cubicBezTo>
                    <a:pt x="27" y="0"/>
                    <a:pt x="24" y="2"/>
                    <a:pt x="22" y="2"/>
                  </a:cubicBezTo>
                  <a:cubicBezTo>
                    <a:pt x="18" y="2"/>
                    <a:pt x="19" y="3"/>
                    <a:pt x="15" y="7"/>
                  </a:cubicBezTo>
                  <a:cubicBezTo>
                    <a:pt x="11" y="12"/>
                    <a:pt x="12" y="14"/>
                    <a:pt x="10" y="16"/>
                  </a:cubicBezTo>
                  <a:cubicBezTo>
                    <a:pt x="8" y="17"/>
                    <a:pt x="8" y="18"/>
                    <a:pt x="8" y="22"/>
                  </a:cubicBezTo>
                  <a:cubicBezTo>
                    <a:pt x="8" y="26"/>
                    <a:pt x="6" y="27"/>
                    <a:pt x="2" y="32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5" y="35"/>
                    <a:pt x="6" y="35"/>
                    <a:pt x="6" y="35"/>
                  </a:cubicBezTo>
                  <a:cubicBezTo>
                    <a:pt x="12" y="33"/>
                    <a:pt x="21" y="28"/>
                    <a:pt x="33" y="26"/>
                  </a:cubicBezTo>
                  <a:cubicBezTo>
                    <a:pt x="44" y="23"/>
                    <a:pt x="47" y="23"/>
                    <a:pt x="56" y="17"/>
                  </a:cubicBezTo>
                  <a:cubicBezTo>
                    <a:pt x="65" y="11"/>
                    <a:pt x="56" y="13"/>
                    <a:pt x="53" y="10"/>
                  </a:cubicBezTo>
                  <a:cubicBezTo>
                    <a:pt x="50" y="7"/>
                    <a:pt x="43" y="5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5" y="3"/>
                    <a:pt x="34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8" y="7"/>
                    <a:pt x="31" y="4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124"/>
            <p:cNvSpPr>
              <a:spLocks/>
            </p:cNvSpPr>
            <p:nvPr/>
          </p:nvSpPr>
          <p:spPr bwMode="auto">
            <a:xfrm>
              <a:off x="5497" y="-99"/>
              <a:ext cx="208" cy="121"/>
            </a:xfrm>
            <a:custGeom>
              <a:avLst/>
              <a:gdLst>
                <a:gd name="T0" fmla="*/ 34 w 88"/>
                <a:gd name="T1" fmla="*/ 0 h 51"/>
                <a:gd name="T2" fmla="*/ 16 w 88"/>
                <a:gd name="T3" fmla="*/ 10 h 51"/>
                <a:gd name="T4" fmla="*/ 13 w 88"/>
                <a:gd name="T5" fmla="*/ 21 h 51"/>
                <a:gd name="T6" fmla="*/ 2 w 88"/>
                <a:gd name="T7" fmla="*/ 29 h 51"/>
                <a:gd name="T8" fmla="*/ 4 w 88"/>
                <a:gd name="T9" fmla="*/ 31 h 51"/>
                <a:gd name="T10" fmla="*/ 9 w 88"/>
                <a:gd name="T11" fmla="*/ 30 h 51"/>
                <a:gd name="T12" fmla="*/ 15 w 88"/>
                <a:gd name="T13" fmla="*/ 30 h 51"/>
                <a:gd name="T14" fmla="*/ 21 w 88"/>
                <a:gd name="T15" fmla="*/ 31 h 51"/>
                <a:gd name="T16" fmla="*/ 26 w 88"/>
                <a:gd name="T17" fmla="*/ 31 h 51"/>
                <a:gd name="T18" fmla="*/ 35 w 88"/>
                <a:gd name="T19" fmla="*/ 26 h 51"/>
                <a:gd name="T20" fmla="*/ 48 w 88"/>
                <a:gd name="T21" fmla="*/ 22 h 51"/>
                <a:gd name="T22" fmla="*/ 51 w 88"/>
                <a:gd name="T23" fmla="*/ 21 h 51"/>
                <a:gd name="T24" fmla="*/ 50 w 88"/>
                <a:gd name="T25" fmla="*/ 24 h 51"/>
                <a:gd name="T26" fmla="*/ 29 w 88"/>
                <a:gd name="T27" fmla="*/ 35 h 51"/>
                <a:gd name="T28" fmla="*/ 22 w 88"/>
                <a:gd name="T29" fmla="*/ 42 h 51"/>
                <a:gd name="T30" fmla="*/ 31 w 88"/>
                <a:gd name="T31" fmla="*/ 46 h 51"/>
                <a:gd name="T32" fmla="*/ 48 w 88"/>
                <a:gd name="T33" fmla="*/ 50 h 51"/>
                <a:gd name="T34" fmla="*/ 63 w 88"/>
                <a:gd name="T35" fmla="*/ 51 h 51"/>
                <a:gd name="T36" fmla="*/ 76 w 88"/>
                <a:gd name="T37" fmla="*/ 49 h 51"/>
                <a:gd name="T38" fmla="*/ 87 w 88"/>
                <a:gd name="T39" fmla="*/ 42 h 51"/>
                <a:gd name="T40" fmla="*/ 83 w 88"/>
                <a:gd name="T41" fmla="*/ 34 h 51"/>
                <a:gd name="T42" fmla="*/ 86 w 88"/>
                <a:gd name="T43" fmla="*/ 27 h 51"/>
                <a:gd name="T44" fmla="*/ 77 w 88"/>
                <a:gd name="T45" fmla="*/ 21 h 51"/>
                <a:gd name="T46" fmla="*/ 75 w 88"/>
                <a:gd name="T47" fmla="*/ 20 h 51"/>
                <a:gd name="T48" fmla="*/ 70 w 88"/>
                <a:gd name="T49" fmla="*/ 27 h 51"/>
                <a:gd name="T50" fmla="*/ 68 w 88"/>
                <a:gd name="T51" fmla="*/ 29 h 51"/>
                <a:gd name="T52" fmla="*/ 65 w 88"/>
                <a:gd name="T53" fmla="*/ 25 h 51"/>
                <a:gd name="T54" fmla="*/ 63 w 88"/>
                <a:gd name="T55" fmla="*/ 20 h 51"/>
                <a:gd name="T56" fmla="*/ 59 w 88"/>
                <a:gd name="T57" fmla="*/ 11 h 51"/>
                <a:gd name="T58" fmla="*/ 61 w 88"/>
                <a:gd name="T59" fmla="*/ 6 h 51"/>
                <a:gd name="T60" fmla="*/ 39 w 88"/>
                <a:gd name="T61" fmla="*/ 1 h 51"/>
                <a:gd name="T62" fmla="*/ 34 w 88"/>
                <a:gd name="T6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51">
                  <a:moveTo>
                    <a:pt x="34" y="0"/>
                  </a:moveTo>
                  <a:cubicBezTo>
                    <a:pt x="29" y="0"/>
                    <a:pt x="26" y="5"/>
                    <a:pt x="16" y="10"/>
                  </a:cubicBezTo>
                  <a:cubicBezTo>
                    <a:pt x="4" y="16"/>
                    <a:pt x="13" y="16"/>
                    <a:pt x="13" y="21"/>
                  </a:cubicBezTo>
                  <a:cubicBezTo>
                    <a:pt x="13" y="26"/>
                    <a:pt x="7" y="25"/>
                    <a:pt x="2" y="29"/>
                  </a:cubicBezTo>
                  <a:cubicBezTo>
                    <a:pt x="0" y="30"/>
                    <a:pt x="1" y="31"/>
                    <a:pt x="4" y="31"/>
                  </a:cubicBezTo>
                  <a:cubicBezTo>
                    <a:pt x="5" y="31"/>
                    <a:pt x="7" y="31"/>
                    <a:pt x="9" y="30"/>
                  </a:cubicBezTo>
                  <a:cubicBezTo>
                    <a:pt x="11" y="30"/>
                    <a:pt x="13" y="30"/>
                    <a:pt x="15" y="30"/>
                  </a:cubicBezTo>
                  <a:cubicBezTo>
                    <a:pt x="17" y="30"/>
                    <a:pt x="19" y="30"/>
                    <a:pt x="21" y="31"/>
                  </a:cubicBezTo>
                  <a:cubicBezTo>
                    <a:pt x="23" y="31"/>
                    <a:pt x="24" y="31"/>
                    <a:pt x="26" y="31"/>
                  </a:cubicBezTo>
                  <a:cubicBezTo>
                    <a:pt x="32" y="31"/>
                    <a:pt x="30" y="29"/>
                    <a:pt x="35" y="26"/>
                  </a:cubicBezTo>
                  <a:cubicBezTo>
                    <a:pt x="40" y="24"/>
                    <a:pt x="41" y="23"/>
                    <a:pt x="48" y="22"/>
                  </a:cubicBezTo>
                  <a:cubicBezTo>
                    <a:pt x="49" y="21"/>
                    <a:pt x="50" y="21"/>
                    <a:pt x="51" y="21"/>
                  </a:cubicBezTo>
                  <a:cubicBezTo>
                    <a:pt x="54" y="21"/>
                    <a:pt x="54" y="23"/>
                    <a:pt x="50" y="24"/>
                  </a:cubicBezTo>
                  <a:cubicBezTo>
                    <a:pt x="45" y="25"/>
                    <a:pt x="34" y="30"/>
                    <a:pt x="29" y="35"/>
                  </a:cubicBezTo>
                  <a:cubicBezTo>
                    <a:pt x="24" y="40"/>
                    <a:pt x="26" y="39"/>
                    <a:pt x="22" y="42"/>
                  </a:cubicBezTo>
                  <a:cubicBezTo>
                    <a:pt x="19" y="45"/>
                    <a:pt x="29" y="43"/>
                    <a:pt x="31" y="46"/>
                  </a:cubicBezTo>
                  <a:cubicBezTo>
                    <a:pt x="36" y="50"/>
                    <a:pt x="39" y="50"/>
                    <a:pt x="48" y="50"/>
                  </a:cubicBezTo>
                  <a:cubicBezTo>
                    <a:pt x="53" y="50"/>
                    <a:pt x="57" y="51"/>
                    <a:pt x="63" y="51"/>
                  </a:cubicBezTo>
                  <a:cubicBezTo>
                    <a:pt x="66" y="51"/>
                    <a:pt x="71" y="50"/>
                    <a:pt x="76" y="49"/>
                  </a:cubicBezTo>
                  <a:cubicBezTo>
                    <a:pt x="88" y="47"/>
                    <a:pt x="86" y="46"/>
                    <a:pt x="87" y="42"/>
                  </a:cubicBezTo>
                  <a:cubicBezTo>
                    <a:pt x="87" y="39"/>
                    <a:pt x="84" y="40"/>
                    <a:pt x="83" y="34"/>
                  </a:cubicBezTo>
                  <a:cubicBezTo>
                    <a:pt x="82" y="28"/>
                    <a:pt x="84" y="31"/>
                    <a:pt x="86" y="27"/>
                  </a:cubicBezTo>
                  <a:cubicBezTo>
                    <a:pt x="88" y="23"/>
                    <a:pt x="82" y="22"/>
                    <a:pt x="77" y="21"/>
                  </a:cubicBezTo>
                  <a:cubicBezTo>
                    <a:pt x="76" y="20"/>
                    <a:pt x="75" y="20"/>
                    <a:pt x="75" y="20"/>
                  </a:cubicBezTo>
                  <a:cubicBezTo>
                    <a:pt x="72" y="20"/>
                    <a:pt x="72" y="23"/>
                    <a:pt x="70" y="27"/>
                  </a:cubicBezTo>
                  <a:cubicBezTo>
                    <a:pt x="69" y="28"/>
                    <a:pt x="69" y="29"/>
                    <a:pt x="68" y="29"/>
                  </a:cubicBezTo>
                  <a:cubicBezTo>
                    <a:pt x="67" y="29"/>
                    <a:pt x="66" y="27"/>
                    <a:pt x="65" y="25"/>
                  </a:cubicBezTo>
                  <a:cubicBezTo>
                    <a:pt x="65" y="22"/>
                    <a:pt x="67" y="22"/>
                    <a:pt x="63" y="20"/>
                  </a:cubicBezTo>
                  <a:cubicBezTo>
                    <a:pt x="59" y="17"/>
                    <a:pt x="57" y="15"/>
                    <a:pt x="59" y="11"/>
                  </a:cubicBezTo>
                  <a:cubicBezTo>
                    <a:pt x="61" y="7"/>
                    <a:pt x="64" y="9"/>
                    <a:pt x="61" y="6"/>
                  </a:cubicBezTo>
                  <a:cubicBezTo>
                    <a:pt x="59" y="3"/>
                    <a:pt x="48" y="4"/>
                    <a:pt x="39" y="1"/>
                  </a:cubicBezTo>
                  <a:cubicBezTo>
                    <a:pt x="37" y="0"/>
                    <a:pt x="36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125"/>
            <p:cNvSpPr>
              <a:spLocks/>
            </p:cNvSpPr>
            <p:nvPr/>
          </p:nvSpPr>
          <p:spPr bwMode="auto">
            <a:xfrm>
              <a:off x="6670" y="93"/>
              <a:ext cx="94" cy="26"/>
            </a:xfrm>
            <a:custGeom>
              <a:avLst/>
              <a:gdLst>
                <a:gd name="T0" fmla="*/ 24 w 40"/>
                <a:gd name="T1" fmla="*/ 0 h 11"/>
                <a:gd name="T2" fmla="*/ 15 w 40"/>
                <a:gd name="T3" fmla="*/ 0 h 11"/>
                <a:gd name="T4" fmla="*/ 10 w 40"/>
                <a:gd name="T5" fmla="*/ 4 h 11"/>
                <a:gd name="T6" fmla="*/ 1 w 40"/>
                <a:gd name="T7" fmla="*/ 8 h 11"/>
                <a:gd name="T8" fmla="*/ 1 w 40"/>
                <a:gd name="T9" fmla="*/ 10 h 11"/>
                <a:gd name="T10" fmla="*/ 7 w 40"/>
                <a:gd name="T11" fmla="*/ 8 h 11"/>
                <a:gd name="T12" fmla="*/ 9 w 40"/>
                <a:gd name="T13" fmla="*/ 7 h 11"/>
                <a:gd name="T14" fmla="*/ 14 w 40"/>
                <a:gd name="T15" fmla="*/ 9 h 11"/>
                <a:gd name="T16" fmla="*/ 21 w 40"/>
                <a:gd name="T17" fmla="*/ 11 h 11"/>
                <a:gd name="T18" fmla="*/ 34 w 40"/>
                <a:gd name="T19" fmla="*/ 8 h 11"/>
                <a:gd name="T20" fmla="*/ 31 w 40"/>
                <a:gd name="T21" fmla="*/ 2 h 11"/>
                <a:gd name="T22" fmla="*/ 24 w 40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11">
                  <a:moveTo>
                    <a:pt x="24" y="0"/>
                  </a:moveTo>
                  <a:cubicBezTo>
                    <a:pt x="22" y="0"/>
                    <a:pt x="19" y="0"/>
                    <a:pt x="15" y="0"/>
                  </a:cubicBezTo>
                  <a:cubicBezTo>
                    <a:pt x="7" y="0"/>
                    <a:pt x="12" y="4"/>
                    <a:pt x="10" y="4"/>
                  </a:cubicBezTo>
                  <a:cubicBezTo>
                    <a:pt x="7" y="4"/>
                    <a:pt x="5" y="5"/>
                    <a:pt x="1" y="8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0"/>
                    <a:pt x="5" y="9"/>
                    <a:pt x="7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12" y="7"/>
                    <a:pt x="14" y="9"/>
                    <a:pt x="14" y="9"/>
                  </a:cubicBezTo>
                  <a:cubicBezTo>
                    <a:pt x="16" y="10"/>
                    <a:pt x="18" y="11"/>
                    <a:pt x="21" y="11"/>
                  </a:cubicBezTo>
                  <a:cubicBezTo>
                    <a:pt x="26" y="11"/>
                    <a:pt x="31" y="10"/>
                    <a:pt x="34" y="8"/>
                  </a:cubicBezTo>
                  <a:cubicBezTo>
                    <a:pt x="40" y="5"/>
                    <a:pt x="35" y="4"/>
                    <a:pt x="31" y="2"/>
                  </a:cubicBezTo>
                  <a:cubicBezTo>
                    <a:pt x="29" y="0"/>
                    <a:pt x="27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126"/>
            <p:cNvSpPr>
              <a:spLocks/>
            </p:cNvSpPr>
            <p:nvPr/>
          </p:nvSpPr>
          <p:spPr bwMode="auto">
            <a:xfrm>
              <a:off x="6594" y="-11"/>
              <a:ext cx="194" cy="73"/>
            </a:xfrm>
            <a:custGeom>
              <a:avLst/>
              <a:gdLst>
                <a:gd name="T0" fmla="*/ 44 w 82"/>
                <a:gd name="T1" fmla="*/ 0 h 31"/>
                <a:gd name="T2" fmla="*/ 36 w 82"/>
                <a:gd name="T3" fmla="*/ 3 h 31"/>
                <a:gd name="T4" fmla="*/ 31 w 82"/>
                <a:gd name="T5" fmla="*/ 7 h 31"/>
                <a:gd name="T6" fmla="*/ 27 w 82"/>
                <a:gd name="T7" fmla="*/ 6 h 31"/>
                <a:gd name="T8" fmla="*/ 16 w 82"/>
                <a:gd name="T9" fmla="*/ 4 h 31"/>
                <a:gd name="T10" fmla="*/ 8 w 82"/>
                <a:gd name="T11" fmla="*/ 6 h 31"/>
                <a:gd name="T12" fmla="*/ 2 w 82"/>
                <a:gd name="T13" fmla="*/ 22 h 31"/>
                <a:gd name="T14" fmla="*/ 9 w 82"/>
                <a:gd name="T15" fmla="*/ 31 h 31"/>
                <a:gd name="T16" fmla="*/ 14 w 82"/>
                <a:gd name="T17" fmla="*/ 31 h 31"/>
                <a:gd name="T18" fmla="*/ 15 w 82"/>
                <a:gd name="T19" fmla="*/ 31 h 31"/>
                <a:gd name="T20" fmla="*/ 16 w 82"/>
                <a:gd name="T21" fmla="*/ 31 h 31"/>
                <a:gd name="T22" fmla="*/ 17 w 82"/>
                <a:gd name="T23" fmla="*/ 31 h 31"/>
                <a:gd name="T24" fmla="*/ 23 w 82"/>
                <a:gd name="T25" fmla="*/ 27 h 31"/>
                <a:gd name="T26" fmla="*/ 33 w 82"/>
                <a:gd name="T27" fmla="*/ 23 h 31"/>
                <a:gd name="T28" fmla="*/ 36 w 82"/>
                <a:gd name="T29" fmla="*/ 23 h 31"/>
                <a:gd name="T30" fmla="*/ 40 w 82"/>
                <a:gd name="T31" fmla="*/ 23 h 31"/>
                <a:gd name="T32" fmla="*/ 48 w 82"/>
                <a:gd name="T33" fmla="*/ 23 h 31"/>
                <a:gd name="T34" fmla="*/ 71 w 82"/>
                <a:gd name="T35" fmla="*/ 14 h 31"/>
                <a:gd name="T36" fmla="*/ 74 w 82"/>
                <a:gd name="T37" fmla="*/ 4 h 31"/>
                <a:gd name="T38" fmla="*/ 71 w 82"/>
                <a:gd name="T39" fmla="*/ 1 h 31"/>
                <a:gd name="T40" fmla="*/ 67 w 82"/>
                <a:gd name="T41" fmla="*/ 1 h 31"/>
                <a:gd name="T42" fmla="*/ 63 w 82"/>
                <a:gd name="T43" fmla="*/ 1 h 31"/>
                <a:gd name="T44" fmla="*/ 59 w 82"/>
                <a:gd name="T45" fmla="*/ 1 h 31"/>
                <a:gd name="T46" fmla="*/ 56 w 82"/>
                <a:gd name="T47" fmla="*/ 1 h 31"/>
                <a:gd name="T48" fmla="*/ 55 w 82"/>
                <a:gd name="T49" fmla="*/ 11 h 31"/>
                <a:gd name="T50" fmla="*/ 53 w 82"/>
                <a:gd name="T51" fmla="*/ 14 h 31"/>
                <a:gd name="T52" fmla="*/ 50 w 82"/>
                <a:gd name="T53" fmla="*/ 7 h 31"/>
                <a:gd name="T54" fmla="*/ 47 w 82"/>
                <a:gd name="T55" fmla="*/ 1 h 31"/>
                <a:gd name="T56" fmla="*/ 44 w 82"/>
                <a:gd name="T5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" h="31">
                  <a:moveTo>
                    <a:pt x="44" y="0"/>
                  </a:moveTo>
                  <a:cubicBezTo>
                    <a:pt x="42" y="0"/>
                    <a:pt x="40" y="1"/>
                    <a:pt x="36" y="3"/>
                  </a:cubicBezTo>
                  <a:cubicBezTo>
                    <a:pt x="32" y="6"/>
                    <a:pt x="33" y="7"/>
                    <a:pt x="31" y="7"/>
                  </a:cubicBezTo>
                  <a:cubicBezTo>
                    <a:pt x="30" y="7"/>
                    <a:pt x="29" y="7"/>
                    <a:pt x="27" y="6"/>
                  </a:cubicBezTo>
                  <a:cubicBezTo>
                    <a:pt x="24" y="5"/>
                    <a:pt x="20" y="4"/>
                    <a:pt x="16" y="4"/>
                  </a:cubicBezTo>
                  <a:cubicBezTo>
                    <a:pt x="13" y="4"/>
                    <a:pt x="11" y="5"/>
                    <a:pt x="8" y="6"/>
                  </a:cubicBezTo>
                  <a:cubicBezTo>
                    <a:pt x="0" y="10"/>
                    <a:pt x="2" y="13"/>
                    <a:pt x="2" y="22"/>
                  </a:cubicBezTo>
                  <a:cubicBezTo>
                    <a:pt x="2" y="29"/>
                    <a:pt x="3" y="31"/>
                    <a:pt x="9" y="31"/>
                  </a:cubicBezTo>
                  <a:cubicBezTo>
                    <a:pt x="10" y="31"/>
                    <a:pt x="12" y="31"/>
                    <a:pt x="14" y="31"/>
                  </a:cubicBezTo>
                  <a:cubicBezTo>
                    <a:pt x="14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1"/>
                    <a:pt x="19" y="31"/>
                    <a:pt x="23" y="27"/>
                  </a:cubicBezTo>
                  <a:cubicBezTo>
                    <a:pt x="26" y="24"/>
                    <a:pt x="29" y="23"/>
                    <a:pt x="33" y="23"/>
                  </a:cubicBezTo>
                  <a:cubicBezTo>
                    <a:pt x="34" y="23"/>
                    <a:pt x="35" y="23"/>
                    <a:pt x="36" y="23"/>
                  </a:cubicBezTo>
                  <a:cubicBezTo>
                    <a:pt x="37" y="23"/>
                    <a:pt x="38" y="23"/>
                    <a:pt x="40" y="23"/>
                  </a:cubicBezTo>
                  <a:cubicBezTo>
                    <a:pt x="42" y="23"/>
                    <a:pt x="45" y="23"/>
                    <a:pt x="48" y="23"/>
                  </a:cubicBezTo>
                  <a:cubicBezTo>
                    <a:pt x="63" y="22"/>
                    <a:pt x="60" y="21"/>
                    <a:pt x="71" y="14"/>
                  </a:cubicBezTo>
                  <a:cubicBezTo>
                    <a:pt x="82" y="8"/>
                    <a:pt x="73" y="11"/>
                    <a:pt x="74" y="4"/>
                  </a:cubicBezTo>
                  <a:cubicBezTo>
                    <a:pt x="74" y="1"/>
                    <a:pt x="73" y="1"/>
                    <a:pt x="71" y="1"/>
                  </a:cubicBezTo>
                  <a:cubicBezTo>
                    <a:pt x="70" y="1"/>
                    <a:pt x="69" y="1"/>
                    <a:pt x="67" y="1"/>
                  </a:cubicBezTo>
                  <a:cubicBezTo>
                    <a:pt x="66" y="1"/>
                    <a:pt x="65" y="1"/>
                    <a:pt x="63" y="1"/>
                  </a:cubicBezTo>
                  <a:cubicBezTo>
                    <a:pt x="62" y="1"/>
                    <a:pt x="60" y="1"/>
                    <a:pt x="59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2" y="1"/>
                    <a:pt x="56" y="5"/>
                    <a:pt x="55" y="11"/>
                  </a:cubicBezTo>
                  <a:cubicBezTo>
                    <a:pt x="54" y="13"/>
                    <a:pt x="54" y="14"/>
                    <a:pt x="53" y="14"/>
                  </a:cubicBezTo>
                  <a:cubicBezTo>
                    <a:pt x="52" y="14"/>
                    <a:pt x="51" y="10"/>
                    <a:pt x="50" y="7"/>
                  </a:cubicBezTo>
                  <a:cubicBezTo>
                    <a:pt x="47" y="2"/>
                    <a:pt x="51" y="3"/>
                    <a:pt x="47" y="1"/>
                  </a:cubicBezTo>
                  <a:cubicBezTo>
                    <a:pt x="46" y="0"/>
                    <a:pt x="45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127"/>
            <p:cNvSpPr>
              <a:spLocks/>
            </p:cNvSpPr>
            <p:nvPr/>
          </p:nvSpPr>
          <p:spPr bwMode="auto">
            <a:xfrm>
              <a:off x="6800" y="-4"/>
              <a:ext cx="116" cy="28"/>
            </a:xfrm>
            <a:custGeom>
              <a:avLst/>
              <a:gdLst>
                <a:gd name="T0" fmla="*/ 3 w 49"/>
                <a:gd name="T1" fmla="*/ 0 h 12"/>
                <a:gd name="T2" fmla="*/ 4 w 49"/>
                <a:gd name="T3" fmla="*/ 6 h 12"/>
                <a:gd name="T4" fmla="*/ 14 w 49"/>
                <a:gd name="T5" fmla="*/ 11 h 12"/>
                <a:gd name="T6" fmla="*/ 23 w 49"/>
                <a:gd name="T7" fmla="*/ 12 h 12"/>
                <a:gd name="T8" fmla="*/ 39 w 49"/>
                <a:gd name="T9" fmla="*/ 8 h 12"/>
                <a:gd name="T10" fmla="*/ 48 w 49"/>
                <a:gd name="T11" fmla="*/ 2 h 12"/>
                <a:gd name="T12" fmla="*/ 47 w 49"/>
                <a:gd name="T13" fmla="*/ 0 h 12"/>
                <a:gd name="T14" fmla="*/ 42 w 49"/>
                <a:gd name="T15" fmla="*/ 1 h 12"/>
                <a:gd name="T16" fmla="*/ 37 w 49"/>
                <a:gd name="T17" fmla="*/ 1 h 12"/>
                <a:gd name="T18" fmla="*/ 35 w 49"/>
                <a:gd name="T19" fmla="*/ 1 h 12"/>
                <a:gd name="T20" fmla="*/ 32 w 49"/>
                <a:gd name="T21" fmla="*/ 1 h 12"/>
                <a:gd name="T22" fmla="*/ 26 w 49"/>
                <a:gd name="T23" fmla="*/ 4 h 12"/>
                <a:gd name="T24" fmla="*/ 23 w 49"/>
                <a:gd name="T25" fmla="*/ 4 h 12"/>
                <a:gd name="T26" fmla="*/ 23 w 49"/>
                <a:gd name="T27" fmla="*/ 2 h 12"/>
                <a:gd name="T28" fmla="*/ 20 w 49"/>
                <a:gd name="T29" fmla="*/ 1 h 12"/>
                <a:gd name="T30" fmla="*/ 11 w 49"/>
                <a:gd name="T31" fmla="*/ 2 h 12"/>
                <a:gd name="T32" fmla="*/ 10 w 49"/>
                <a:gd name="T33" fmla="*/ 2 h 12"/>
                <a:gd name="T34" fmla="*/ 3 w 49"/>
                <a:gd name="T35" fmla="*/ 0 h 12"/>
                <a:gd name="T36" fmla="*/ 3 w 49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12">
                  <a:moveTo>
                    <a:pt x="3" y="0"/>
                  </a:moveTo>
                  <a:cubicBezTo>
                    <a:pt x="0" y="0"/>
                    <a:pt x="1" y="3"/>
                    <a:pt x="4" y="6"/>
                  </a:cubicBezTo>
                  <a:cubicBezTo>
                    <a:pt x="7" y="10"/>
                    <a:pt x="13" y="10"/>
                    <a:pt x="14" y="11"/>
                  </a:cubicBezTo>
                  <a:cubicBezTo>
                    <a:pt x="18" y="12"/>
                    <a:pt x="21" y="12"/>
                    <a:pt x="23" y="12"/>
                  </a:cubicBezTo>
                  <a:cubicBezTo>
                    <a:pt x="30" y="12"/>
                    <a:pt x="34" y="10"/>
                    <a:pt x="39" y="8"/>
                  </a:cubicBezTo>
                  <a:cubicBezTo>
                    <a:pt x="47" y="7"/>
                    <a:pt x="45" y="6"/>
                    <a:pt x="48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46" y="0"/>
                    <a:pt x="44" y="1"/>
                    <a:pt x="42" y="1"/>
                  </a:cubicBezTo>
                  <a:cubicBezTo>
                    <a:pt x="41" y="1"/>
                    <a:pt x="39" y="1"/>
                    <a:pt x="37" y="1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29" y="1"/>
                    <a:pt x="30" y="3"/>
                    <a:pt x="26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2" y="4"/>
                    <a:pt x="24" y="3"/>
                    <a:pt x="23" y="2"/>
                  </a:cubicBezTo>
                  <a:cubicBezTo>
                    <a:pt x="22" y="1"/>
                    <a:pt x="22" y="1"/>
                    <a:pt x="20" y="1"/>
                  </a:cubicBezTo>
                  <a:cubicBezTo>
                    <a:pt x="18" y="1"/>
                    <a:pt x="14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2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128"/>
            <p:cNvSpPr>
              <a:spLocks/>
            </p:cNvSpPr>
            <p:nvPr/>
          </p:nvSpPr>
          <p:spPr bwMode="auto">
            <a:xfrm>
              <a:off x="7575" y="39"/>
              <a:ext cx="112" cy="47"/>
            </a:xfrm>
            <a:custGeom>
              <a:avLst/>
              <a:gdLst>
                <a:gd name="T0" fmla="*/ 27 w 47"/>
                <a:gd name="T1" fmla="*/ 0 h 20"/>
                <a:gd name="T2" fmla="*/ 8 w 47"/>
                <a:gd name="T3" fmla="*/ 7 h 20"/>
                <a:gd name="T4" fmla="*/ 3 w 47"/>
                <a:gd name="T5" fmla="*/ 17 h 20"/>
                <a:gd name="T6" fmla="*/ 4 w 47"/>
                <a:gd name="T7" fmla="*/ 20 h 20"/>
                <a:gd name="T8" fmla="*/ 12 w 47"/>
                <a:gd name="T9" fmla="*/ 17 h 20"/>
                <a:gd name="T10" fmla="*/ 39 w 47"/>
                <a:gd name="T11" fmla="*/ 6 h 20"/>
                <a:gd name="T12" fmla="*/ 29 w 47"/>
                <a:gd name="T13" fmla="*/ 0 h 20"/>
                <a:gd name="T14" fmla="*/ 27 w 4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20">
                  <a:moveTo>
                    <a:pt x="27" y="0"/>
                  </a:moveTo>
                  <a:cubicBezTo>
                    <a:pt x="22" y="0"/>
                    <a:pt x="15" y="3"/>
                    <a:pt x="8" y="7"/>
                  </a:cubicBezTo>
                  <a:cubicBezTo>
                    <a:pt x="0" y="11"/>
                    <a:pt x="5" y="11"/>
                    <a:pt x="3" y="17"/>
                  </a:cubicBezTo>
                  <a:cubicBezTo>
                    <a:pt x="2" y="19"/>
                    <a:pt x="3" y="20"/>
                    <a:pt x="4" y="20"/>
                  </a:cubicBezTo>
                  <a:cubicBezTo>
                    <a:pt x="7" y="20"/>
                    <a:pt x="12" y="17"/>
                    <a:pt x="12" y="17"/>
                  </a:cubicBezTo>
                  <a:cubicBezTo>
                    <a:pt x="19" y="13"/>
                    <a:pt x="30" y="15"/>
                    <a:pt x="39" y="6"/>
                  </a:cubicBezTo>
                  <a:cubicBezTo>
                    <a:pt x="47" y="0"/>
                    <a:pt x="34" y="2"/>
                    <a:pt x="29" y="0"/>
                  </a:cubicBezTo>
                  <a:cubicBezTo>
                    <a:pt x="29" y="0"/>
                    <a:pt x="28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Freeform 129"/>
            <p:cNvSpPr>
              <a:spLocks/>
            </p:cNvSpPr>
            <p:nvPr/>
          </p:nvSpPr>
          <p:spPr bwMode="auto">
            <a:xfrm>
              <a:off x="6828" y="815"/>
              <a:ext cx="95" cy="251"/>
            </a:xfrm>
            <a:custGeom>
              <a:avLst/>
              <a:gdLst>
                <a:gd name="T0" fmla="*/ 6 w 40"/>
                <a:gd name="T1" fmla="*/ 0 h 106"/>
                <a:gd name="T2" fmla="*/ 5 w 40"/>
                <a:gd name="T3" fmla="*/ 2 h 106"/>
                <a:gd name="T4" fmla="*/ 9 w 40"/>
                <a:gd name="T5" fmla="*/ 7 h 106"/>
                <a:gd name="T6" fmla="*/ 4 w 40"/>
                <a:gd name="T7" fmla="*/ 12 h 106"/>
                <a:gd name="T8" fmla="*/ 4 w 40"/>
                <a:gd name="T9" fmla="*/ 26 h 106"/>
                <a:gd name="T10" fmla="*/ 4 w 40"/>
                <a:gd name="T11" fmla="*/ 35 h 106"/>
                <a:gd name="T12" fmla="*/ 11 w 40"/>
                <a:gd name="T13" fmla="*/ 43 h 106"/>
                <a:gd name="T14" fmla="*/ 9 w 40"/>
                <a:gd name="T15" fmla="*/ 50 h 106"/>
                <a:gd name="T16" fmla="*/ 13 w 40"/>
                <a:gd name="T17" fmla="*/ 58 h 106"/>
                <a:gd name="T18" fmla="*/ 13 w 40"/>
                <a:gd name="T19" fmla="*/ 70 h 106"/>
                <a:gd name="T20" fmla="*/ 17 w 40"/>
                <a:gd name="T21" fmla="*/ 83 h 106"/>
                <a:gd name="T22" fmla="*/ 17 w 40"/>
                <a:gd name="T23" fmla="*/ 90 h 106"/>
                <a:gd name="T24" fmla="*/ 18 w 40"/>
                <a:gd name="T25" fmla="*/ 106 h 106"/>
                <a:gd name="T26" fmla="*/ 19 w 40"/>
                <a:gd name="T27" fmla="*/ 106 h 106"/>
                <a:gd name="T28" fmla="*/ 23 w 40"/>
                <a:gd name="T29" fmla="*/ 101 h 106"/>
                <a:gd name="T30" fmla="*/ 24 w 40"/>
                <a:gd name="T31" fmla="*/ 101 h 106"/>
                <a:gd name="T32" fmla="*/ 27 w 40"/>
                <a:gd name="T33" fmla="*/ 101 h 106"/>
                <a:gd name="T34" fmla="*/ 30 w 40"/>
                <a:gd name="T35" fmla="*/ 102 h 106"/>
                <a:gd name="T36" fmla="*/ 30 w 40"/>
                <a:gd name="T37" fmla="*/ 101 h 106"/>
                <a:gd name="T38" fmla="*/ 25 w 40"/>
                <a:gd name="T39" fmla="*/ 91 h 106"/>
                <a:gd name="T40" fmla="*/ 21 w 40"/>
                <a:gd name="T41" fmla="*/ 80 h 106"/>
                <a:gd name="T42" fmla="*/ 29 w 40"/>
                <a:gd name="T43" fmla="*/ 65 h 106"/>
                <a:gd name="T44" fmla="*/ 30 w 40"/>
                <a:gd name="T45" fmla="*/ 65 h 106"/>
                <a:gd name="T46" fmla="*/ 39 w 40"/>
                <a:gd name="T47" fmla="*/ 70 h 106"/>
                <a:gd name="T48" fmla="*/ 38 w 40"/>
                <a:gd name="T49" fmla="*/ 66 h 106"/>
                <a:gd name="T50" fmla="*/ 28 w 40"/>
                <a:gd name="T51" fmla="*/ 53 h 106"/>
                <a:gd name="T52" fmla="*/ 22 w 40"/>
                <a:gd name="T53" fmla="*/ 35 h 106"/>
                <a:gd name="T54" fmla="*/ 18 w 40"/>
                <a:gd name="T55" fmla="*/ 27 h 106"/>
                <a:gd name="T56" fmla="*/ 15 w 40"/>
                <a:gd name="T57" fmla="*/ 12 h 106"/>
                <a:gd name="T58" fmla="*/ 13 w 40"/>
                <a:gd name="T59" fmla="*/ 2 h 106"/>
                <a:gd name="T60" fmla="*/ 6 w 40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" h="106">
                  <a:moveTo>
                    <a:pt x="6" y="0"/>
                  </a:moveTo>
                  <a:cubicBezTo>
                    <a:pt x="5" y="0"/>
                    <a:pt x="4" y="1"/>
                    <a:pt x="5" y="2"/>
                  </a:cubicBezTo>
                  <a:cubicBezTo>
                    <a:pt x="7" y="5"/>
                    <a:pt x="10" y="5"/>
                    <a:pt x="9" y="7"/>
                  </a:cubicBezTo>
                  <a:cubicBezTo>
                    <a:pt x="9" y="9"/>
                    <a:pt x="4" y="8"/>
                    <a:pt x="4" y="12"/>
                  </a:cubicBezTo>
                  <a:cubicBezTo>
                    <a:pt x="3" y="17"/>
                    <a:pt x="5" y="23"/>
                    <a:pt x="4" y="26"/>
                  </a:cubicBezTo>
                  <a:cubicBezTo>
                    <a:pt x="4" y="30"/>
                    <a:pt x="0" y="30"/>
                    <a:pt x="4" y="35"/>
                  </a:cubicBezTo>
                  <a:cubicBezTo>
                    <a:pt x="8" y="40"/>
                    <a:pt x="10" y="41"/>
                    <a:pt x="11" y="43"/>
                  </a:cubicBezTo>
                  <a:cubicBezTo>
                    <a:pt x="11" y="46"/>
                    <a:pt x="6" y="45"/>
                    <a:pt x="9" y="50"/>
                  </a:cubicBezTo>
                  <a:cubicBezTo>
                    <a:pt x="13" y="55"/>
                    <a:pt x="14" y="54"/>
                    <a:pt x="13" y="58"/>
                  </a:cubicBezTo>
                  <a:cubicBezTo>
                    <a:pt x="11" y="63"/>
                    <a:pt x="11" y="67"/>
                    <a:pt x="13" y="70"/>
                  </a:cubicBezTo>
                  <a:cubicBezTo>
                    <a:pt x="15" y="74"/>
                    <a:pt x="18" y="79"/>
                    <a:pt x="17" y="83"/>
                  </a:cubicBezTo>
                  <a:cubicBezTo>
                    <a:pt x="16" y="87"/>
                    <a:pt x="16" y="85"/>
                    <a:pt x="17" y="90"/>
                  </a:cubicBezTo>
                  <a:cubicBezTo>
                    <a:pt x="18" y="96"/>
                    <a:pt x="13" y="105"/>
                    <a:pt x="18" y="106"/>
                  </a:cubicBezTo>
                  <a:cubicBezTo>
                    <a:pt x="18" y="106"/>
                    <a:pt x="18" y="106"/>
                    <a:pt x="19" y="106"/>
                  </a:cubicBezTo>
                  <a:cubicBezTo>
                    <a:pt x="22" y="106"/>
                    <a:pt x="19" y="102"/>
                    <a:pt x="23" y="101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5" y="101"/>
                    <a:pt x="26" y="101"/>
                    <a:pt x="27" y="101"/>
                  </a:cubicBezTo>
                  <a:cubicBezTo>
                    <a:pt x="28" y="102"/>
                    <a:pt x="29" y="102"/>
                    <a:pt x="30" y="102"/>
                  </a:cubicBezTo>
                  <a:cubicBezTo>
                    <a:pt x="30" y="102"/>
                    <a:pt x="30" y="102"/>
                    <a:pt x="30" y="101"/>
                  </a:cubicBezTo>
                  <a:cubicBezTo>
                    <a:pt x="30" y="98"/>
                    <a:pt x="29" y="95"/>
                    <a:pt x="25" y="91"/>
                  </a:cubicBezTo>
                  <a:cubicBezTo>
                    <a:pt x="22" y="87"/>
                    <a:pt x="20" y="84"/>
                    <a:pt x="21" y="80"/>
                  </a:cubicBezTo>
                  <a:cubicBezTo>
                    <a:pt x="22" y="76"/>
                    <a:pt x="25" y="65"/>
                    <a:pt x="29" y="65"/>
                  </a:cubicBezTo>
                  <a:cubicBezTo>
                    <a:pt x="29" y="65"/>
                    <a:pt x="30" y="65"/>
                    <a:pt x="30" y="65"/>
                  </a:cubicBezTo>
                  <a:cubicBezTo>
                    <a:pt x="33" y="66"/>
                    <a:pt x="38" y="70"/>
                    <a:pt x="39" y="70"/>
                  </a:cubicBezTo>
                  <a:cubicBezTo>
                    <a:pt x="40" y="70"/>
                    <a:pt x="40" y="69"/>
                    <a:pt x="38" y="66"/>
                  </a:cubicBezTo>
                  <a:cubicBezTo>
                    <a:pt x="33" y="58"/>
                    <a:pt x="30" y="60"/>
                    <a:pt x="28" y="53"/>
                  </a:cubicBezTo>
                  <a:cubicBezTo>
                    <a:pt x="26" y="46"/>
                    <a:pt x="26" y="41"/>
                    <a:pt x="22" y="35"/>
                  </a:cubicBezTo>
                  <a:cubicBezTo>
                    <a:pt x="18" y="30"/>
                    <a:pt x="17" y="32"/>
                    <a:pt x="18" y="27"/>
                  </a:cubicBezTo>
                  <a:cubicBezTo>
                    <a:pt x="19" y="23"/>
                    <a:pt x="17" y="16"/>
                    <a:pt x="15" y="12"/>
                  </a:cubicBezTo>
                  <a:cubicBezTo>
                    <a:pt x="15" y="12"/>
                    <a:pt x="18" y="3"/>
                    <a:pt x="13" y="2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Freeform 130"/>
            <p:cNvSpPr>
              <a:spLocks/>
            </p:cNvSpPr>
            <p:nvPr/>
          </p:nvSpPr>
          <p:spPr bwMode="auto">
            <a:xfrm>
              <a:off x="6843" y="1085"/>
              <a:ext cx="125" cy="120"/>
            </a:xfrm>
            <a:custGeom>
              <a:avLst/>
              <a:gdLst>
                <a:gd name="T0" fmla="*/ 14 w 53"/>
                <a:gd name="T1" fmla="*/ 0 h 51"/>
                <a:gd name="T2" fmla="*/ 12 w 53"/>
                <a:gd name="T3" fmla="*/ 4 h 51"/>
                <a:gd name="T4" fmla="*/ 13 w 53"/>
                <a:gd name="T5" fmla="*/ 18 h 51"/>
                <a:gd name="T6" fmla="*/ 11 w 53"/>
                <a:gd name="T7" fmla="*/ 28 h 51"/>
                <a:gd name="T8" fmla="*/ 5 w 53"/>
                <a:gd name="T9" fmla="*/ 30 h 51"/>
                <a:gd name="T10" fmla="*/ 3 w 53"/>
                <a:gd name="T11" fmla="*/ 36 h 51"/>
                <a:gd name="T12" fmla="*/ 0 w 53"/>
                <a:gd name="T13" fmla="*/ 42 h 51"/>
                <a:gd name="T14" fmla="*/ 3 w 53"/>
                <a:gd name="T15" fmla="*/ 45 h 51"/>
                <a:gd name="T16" fmla="*/ 2 w 53"/>
                <a:gd name="T17" fmla="*/ 50 h 51"/>
                <a:gd name="T18" fmla="*/ 3 w 53"/>
                <a:gd name="T19" fmla="*/ 51 h 51"/>
                <a:gd name="T20" fmla="*/ 7 w 53"/>
                <a:gd name="T21" fmla="*/ 48 h 51"/>
                <a:gd name="T22" fmla="*/ 9 w 53"/>
                <a:gd name="T23" fmla="*/ 48 h 51"/>
                <a:gd name="T24" fmla="*/ 11 w 53"/>
                <a:gd name="T25" fmla="*/ 48 h 51"/>
                <a:gd name="T26" fmla="*/ 12 w 53"/>
                <a:gd name="T27" fmla="*/ 48 h 51"/>
                <a:gd name="T28" fmla="*/ 12 w 53"/>
                <a:gd name="T29" fmla="*/ 45 h 51"/>
                <a:gd name="T30" fmla="*/ 6 w 53"/>
                <a:gd name="T31" fmla="*/ 41 h 51"/>
                <a:gd name="T32" fmla="*/ 7 w 53"/>
                <a:gd name="T33" fmla="*/ 39 h 51"/>
                <a:gd name="T34" fmla="*/ 8 w 53"/>
                <a:gd name="T35" fmla="*/ 39 h 51"/>
                <a:gd name="T36" fmla="*/ 8 w 53"/>
                <a:gd name="T37" fmla="*/ 39 h 51"/>
                <a:gd name="T38" fmla="*/ 12 w 53"/>
                <a:gd name="T39" fmla="*/ 38 h 51"/>
                <a:gd name="T40" fmla="*/ 21 w 53"/>
                <a:gd name="T41" fmla="*/ 36 h 51"/>
                <a:gd name="T42" fmla="*/ 23 w 53"/>
                <a:gd name="T43" fmla="*/ 36 h 51"/>
                <a:gd name="T44" fmla="*/ 32 w 53"/>
                <a:gd name="T45" fmla="*/ 39 h 51"/>
                <a:gd name="T46" fmla="*/ 34 w 53"/>
                <a:gd name="T47" fmla="*/ 40 h 51"/>
                <a:gd name="T48" fmla="*/ 36 w 53"/>
                <a:gd name="T49" fmla="*/ 32 h 51"/>
                <a:gd name="T50" fmla="*/ 46 w 53"/>
                <a:gd name="T51" fmla="*/ 27 h 51"/>
                <a:gd name="T52" fmla="*/ 52 w 53"/>
                <a:gd name="T53" fmla="*/ 22 h 51"/>
                <a:gd name="T54" fmla="*/ 49 w 53"/>
                <a:gd name="T55" fmla="*/ 19 h 51"/>
                <a:gd name="T56" fmla="*/ 50 w 53"/>
                <a:gd name="T57" fmla="*/ 9 h 51"/>
                <a:gd name="T58" fmla="*/ 49 w 53"/>
                <a:gd name="T59" fmla="*/ 9 h 51"/>
                <a:gd name="T60" fmla="*/ 42 w 53"/>
                <a:gd name="T61" fmla="*/ 14 h 51"/>
                <a:gd name="T62" fmla="*/ 39 w 53"/>
                <a:gd name="T63" fmla="*/ 15 h 51"/>
                <a:gd name="T64" fmla="*/ 26 w 53"/>
                <a:gd name="T65" fmla="*/ 9 h 51"/>
                <a:gd name="T66" fmla="*/ 16 w 53"/>
                <a:gd name="T67" fmla="*/ 1 h 51"/>
                <a:gd name="T68" fmla="*/ 14 w 53"/>
                <a:gd name="T6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51">
                  <a:moveTo>
                    <a:pt x="14" y="0"/>
                  </a:moveTo>
                  <a:cubicBezTo>
                    <a:pt x="12" y="0"/>
                    <a:pt x="11" y="3"/>
                    <a:pt x="12" y="4"/>
                  </a:cubicBezTo>
                  <a:cubicBezTo>
                    <a:pt x="12" y="6"/>
                    <a:pt x="15" y="14"/>
                    <a:pt x="13" y="18"/>
                  </a:cubicBezTo>
                  <a:cubicBezTo>
                    <a:pt x="10" y="21"/>
                    <a:pt x="12" y="25"/>
                    <a:pt x="11" y="28"/>
                  </a:cubicBezTo>
                  <a:cubicBezTo>
                    <a:pt x="9" y="30"/>
                    <a:pt x="7" y="28"/>
                    <a:pt x="5" y="30"/>
                  </a:cubicBezTo>
                  <a:cubicBezTo>
                    <a:pt x="2" y="32"/>
                    <a:pt x="5" y="34"/>
                    <a:pt x="3" y="36"/>
                  </a:cubicBezTo>
                  <a:cubicBezTo>
                    <a:pt x="1" y="38"/>
                    <a:pt x="1" y="38"/>
                    <a:pt x="0" y="42"/>
                  </a:cubicBezTo>
                  <a:cubicBezTo>
                    <a:pt x="0" y="45"/>
                    <a:pt x="2" y="44"/>
                    <a:pt x="3" y="45"/>
                  </a:cubicBezTo>
                  <a:cubicBezTo>
                    <a:pt x="4" y="45"/>
                    <a:pt x="3" y="47"/>
                    <a:pt x="2" y="50"/>
                  </a:cubicBezTo>
                  <a:cubicBezTo>
                    <a:pt x="2" y="51"/>
                    <a:pt x="2" y="51"/>
                    <a:pt x="3" y="51"/>
                  </a:cubicBezTo>
                  <a:cubicBezTo>
                    <a:pt x="4" y="51"/>
                    <a:pt x="6" y="49"/>
                    <a:pt x="7" y="48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8"/>
                    <a:pt x="11" y="48"/>
                    <a:pt x="11" y="48"/>
                  </a:cubicBezTo>
                  <a:cubicBezTo>
                    <a:pt x="11" y="48"/>
                    <a:pt x="11" y="48"/>
                    <a:pt x="12" y="48"/>
                  </a:cubicBezTo>
                  <a:cubicBezTo>
                    <a:pt x="13" y="48"/>
                    <a:pt x="14" y="47"/>
                    <a:pt x="12" y="45"/>
                  </a:cubicBezTo>
                  <a:cubicBezTo>
                    <a:pt x="10" y="43"/>
                    <a:pt x="7" y="43"/>
                    <a:pt x="6" y="41"/>
                  </a:cubicBezTo>
                  <a:cubicBezTo>
                    <a:pt x="5" y="39"/>
                    <a:pt x="6" y="39"/>
                    <a:pt x="7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39"/>
                    <a:pt x="11" y="39"/>
                    <a:pt x="12" y="38"/>
                  </a:cubicBezTo>
                  <a:cubicBezTo>
                    <a:pt x="14" y="37"/>
                    <a:pt x="15" y="37"/>
                    <a:pt x="21" y="36"/>
                  </a:cubicBezTo>
                  <a:cubicBezTo>
                    <a:pt x="22" y="36"/>
                    <a:pt x="22" y="36"/>
                    <a:pt x="23" y="36"/>
                  </a:cubicBezTo>
                  <a:cubicBezTo>
                    <a:pt x="26" y="36"/>
                    <a:pt x="27" y="38"/>
                    <a:pt x="32" y="39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6" y="40"/>
                    <a:pt x="34" y="37"/>
                    <a:pt x="36" y="32"/>
                  </a:cubicBezTo>
                  <a:cubicBezTo>
                    <a:pt x="38" y="27"/>
                    <a:pt x="41" y="31"/>
                    <a:pt x="46" y="27"/>
                  </a:cubicBezTo>
                  <a:cubicBezTo>
                    <a:pt x="52" y="22"/>
                    <a:pt x="52" y="24"/>
                    <a:pt x="52" y="22"/>
                  </a:cubicBezTo>
                  <a:cubicBezTo>
                    <a:pt x="53" y="20"/>
                    <a:pt x="49" y="19"/>
                    <a:pt x="49" y="19"/>
                  </a:cubicBezTo>
                  <a:cubicBezTo>
                    <a:pt x="49" y="19"/>
                    <a:pt x="52" y="11"/>
                    <a:pt x="50" y="9"/>
                  </a:cubicBezTo>
                  <a:cubicBezTo>
                    <a:pt x="50" y="9"/>
                    <a:pt x="50" y="9"/>
                    <a:pt x="49" y="9"/>
                  </a:cubicBezTo>
                  <a:cubicBezTo>
                    <a:pt x="48" y="9"/>
                    <a:pt x="45" y="12"/>
                    <a:pt x="42" y="14"/>
                  </a:cubicBezTo>
                  <a:cubicBezTo>
                    <a:pt x="41" y="14"/>
                    <a:pt x="40" y="15"/>
                    <a:pt x="39" y="15"/>
                  </a:cubicBezTo>
                  <a:cubicBezTo>
                    <a:pt x="36" y="15"/>
                    <a:pt x="31" y="12"/>
                    <a:pt x="26" y="9"/>
                  </a:cubicBezTo>
                  <a:cubicBezTo>
                    <a:pt x="19" y="6"/>
                    <a:pt x="19" y="3"/>
                    <a:pt x="16" y="1"/>
                  </a:cubicBezTo>
                  <a:cubicBezTo>
                    <a:pt x="15" y="0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5" name="Freeform 131"/>
            <p:cNvSpPr>
              <a:spLocks/>
            </p:cNvSpPr>
            <p:nvPr/>
          </p:nvSpPr>
          <p:spPr bwMode="auto">
            <a:xfrm>
              <a:off x="6644" y="1203"/>
              <a:ext cx="265" cy="312"/>
            </a:xfrm>
            <a:custGeom>
              <a:avLst/>
              <a:gdLst>
                <a:gd name="T0" fmla="*/ 92 w 112"/>
                <a:gd name="T1" fmla="*/ 6 h 132"/>
                <a:gd name="T2" fmla="*/ 91 w 112"/>
                <a:gd name="T3" fmla="*/ 21 h 132"/>
                <a:gd name="T4" fmla="*/ 83 w 112"/>
                <a:gd name="T5" fmla="*/ 44 h 132"/>
                <a:gd name="T6" fmla="*/ 72 w 112"/>
                <a:gd name="T7" fmla="*/ 57 h 132"/>
                <a:gd name="T8" fmla="*/ 67 w 112"/>
                <a:gd name="T9" fmla="*/ 51 h 132"/>
                <a:gd name="T10" fmla="*/ 64 w 112"/>
                <a:gd name="T11" fmla="*/ 61 h 132"/>
                <a:gd name="T12" fmla="*/ 56 w 112"/>
                <a:gd name="T13" fmla="*/ 75 h 132"/>
                <a:gd name="T14" fmla="*/ 46 w 112"/>
                <a:gd name="T15" fmla="*/ 73 h 132"/>
                <a:gd name="T16" fmla="*/ 24 w 112"/>
                <a:gd name="T17" fmla="*/ 82 h 132"/>
                <a:gd name="T18" fmla="*/ 11 w 112"/>
                <a:gd name="T19" fmla="*/ 97 h 132"/>
                <a:gd name="T20" fmla="*/ 2 w 112"/>
                <a:gd name="T21" fmla="*/ 108 h 132"/>
                <a:gd name="T22" fmla="*/ 4 w 112"/>
                <a:gd name="T23" fmla="*/ 116 h 132"/>
                <a:gd name="T24" fmla="*/ 9 w 112"/>
                <a:gd name="T25" fmla="*/ 110 h 132"/>
                <a:gd name="T26" fmla="*/ 9 w 112"/>
                <a:gd name="T27" fmla="*/ 118 h 132"/>
                <a:gd name="T28" fmla="*/ 12 w 112"/>
                <a:gd name="T29" fmla="*/ 132 h 132"/>
                <a:gd name="T30" fmla="*/ 15 w 112"/>
                <a:gd name="T31" fmla="*/ 131 h 132"/>
                <a:gd name="T32" fmla="*/ 16 w 112"/>
                <a:gd name="T33" fmla="*/ 131 h 132"/>
                <a:gd name="T34" fmla="*/ 22 w 112"/>
                <a:gd name="T35" fmla="*/ 116 h 132"/>
                <a:gd name="T36" fmla="*/ 16 w 112"/>
                <a:gd name="T37" fmla="*/ 105 h 132"/>
                <a:gd name="T38" fmla="*/ 15 w 112"/>
                <a:gd name="T39" fmla="*/ 99 h 132"/>
                <a:gd name="T40" fmla="*/ 17 w 112"/>
                <a:gd name="T41" fmla="*/ 99 h 132"/>
                <a:gd name="T42" fmla="*/ 30 w 112"/>
                <a:gd name="T43" fmla="*/ 94 h 132"/>
                <a:gd name="T44" fmla="*/ 46 w 112"/>
                <a:gd name="T45" fmla="*/ 86 h 132"/>
                <a:gd name="T46" fmla="*/ 54 w 112"/>
                <a:gd name="T47" fmla="*/ 89 h 132"/>
                <a:gd name="T48" fmla="*/ 59 w 112"/>
                <a:gd name="T49" fmla="*/ 99 h 132"/>
                <a:gd name="T50" fmla="*/ 67 w 112"/>
                <a:gd name="T51" fmla="*/ 89 h 132"/>
                <a:gd name="T52" fmla="*/ 84 w 112"/>
                <a:gd name="T53" fmla="*/ 80 h 132"/>
                <a:gd name="T54" fmla="*/ 87 w 112"/>
                <a:gd name="T55" fmla="*/ 80 h 132"/>
                <a:gd name="T56" fmla="*/ 95 w 112"/>
                <a:gd name="T57" fmla="*/ 71 h 132"/>
                <a:gd name="T58" fmla="*/ 99 w 112"/>
                <a:gd name="T59" fmla="*/ 70 h 132"/>
                <a:gd name="T60" fmla="*/ 101 w 112"/>
                <a:gd name="T61" fmla="*/ 69 h 132"/>
                <a:gd name="T62" fmla="*/ 104 w 112"/>
                <a:gd name="T63" fmla="*/ 54 h 132"/>
                <a:gd name="T64" fmla="*/ 107 w 112"/>
                <a:gd name="T65" fmla="*/ 32 h 132"/>
                <a:gd name="T66" fmla="*/ 104 w 112"/>
                <a:gd name="T67" fmla="*/ 8 h 132"/>
                <a:gd name="T68" fmla="*/ 99 w 112"/>
                <a:gd name="T6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2" h="132">
                  <a:moveTo>
                    <a:pt x="98" y="0"/>
                  </a:moveTo>
                  <a:cubicBezTo>
                    <a:pt x="95" y="0"/>
                    <a:pt x="94" y="4"/>
                    <a:pt x="92" y="6"/>
                  </a:cubicBezTo>
                  <a:cubicBezTo>
                    <a:pt x="90" y="9"/>
                    <a:pt x="92" y="9"/>
                    <a:pt x="89" y="12"/>
                  </a:cubicBezTo>
                  <a:cubicBezTo>
                    <a:pt x="86" y="15"/>
                    <a:pt x="92" y="19"/>
                    <a:pt x="91" y="21"/>
                  </a:cubicBezTo>
                  <a:cubicBezTo>
                    <a:pt x="89" y="23"/>
                    <a:pt x="91" y="31"/>
                    <a:pt x="89" y="34"/>
                  </a:cubicBezTo>
                  <a:cubicBezTo>
                    <a:pt x="88" y="36"/>
                    <a:pt x="85" y="38"/>
                    <a:pt x="83" y="44"/>
                  </a:cubicBezTo>
                  <a:cubicBezTo>
                    <a:pt x="81" y="51"/>
                    <a:pt x="79" y="50"/>
                    <a:pt x="75" y="54"/>
                  </a:cubicBezTo>
                  <a:cubicBezTo>
                    <a:pt x="72" y="56"/>
                    <a:pt x="72" y="57"/>
                    <a:pt x="72" y="57"/>
                  </a:cubicBezTo>
                  <a:cubicBezTo>
                    <a:pt x="71" y="57"/>
                    <a:pt x="71" y="56"/>
                    <a:pt x="69" y="55"/>
                  </a:cubicBezTo>
                  <a:cubicBezTo>
                    <a:pt x="64" y="53"/>
                    <a:pt x="69" y="52"/>
                    <a:pt x="67" y="51"/>
                  </a:cubicBezTo>
                  <a:cubicBezTo>
                    <a:pt x="67" y="51"/>
                    <a:pt x="67" y="51"/>
                    <a:pt x="66" y="51"/>
                  </a:cubicBezTo>
                  <a:cubicBezTo>
                    <a:pt x="65" y="51"/>
                    <a:pt x="65" y="59"/>
                    <a:pt x="64" y="61"/>
                  </a:cubicBezTo>
                  <a:cubicBezTo>
                    <a:pt x="62" y="64"/>
                    <a:pt x="61" y="71"/>
                    <a:pt x="59" y="74"/>
                  </a:cubicBezTo>
                  <a:cubicBezTo>
                    <a:pt x="58" y="75"/>
                    <a:pt x="57" y="75"/>
                    <a:pt x="56" y="75"/>
                  </a:cubicBezTo>
                  <a:cubicBezTo>
                    <a:pt x="53" y="75"/>
                    <a:pt x="50" y="74"/>
                    <a:pt x="47" y="73"/>
                  </a:cubicBezTo>
                  <a:cubicBezTo>
                    <a:pt x="47" y="73"/>
                    <a:pt x="46" y="73"/>
                    <a:pt x="46" y="73"/>
                  </a:cubicBezTo>
                  <a:cubicBezTo>
                    <a:pt x="42" y="73"/>
                    <a:pt x="40" y="78"/>
                    <a:pt x="37" y="79"/>
                  </a:cubicBezTo>
                  <a:cubicBezTo>
                    <a:pt x="33" y="79"/>
                    <a:pt x="28" y="80"/>
                    <a:pt x="24" y="82"/>
                  </a:cubicBezTo>
                  <a:cubicBezTo>
                    <a:pt x="20" y="85"/>
                    <a:pt x="19" y="90"/>
                    <a:pt x="17" y="91"/>
                  </a:cubicBezTo>
                  <a:cubicBezTo>
                    <a:pt x="14" y="92"/>
                    <a:pt x="13" y="94"/>
                    <a:pt x="11" y="97"/>
                  </a:cubicBezTo>
                  <a:cubicBezTo>
                    <a:pt x="8" y="100"/>
                    <a:pt x="9" y="103"/>
                    <a:pt x="7" y="104"/>
                  </a:cubicBezTo>
                  <a:cubicBezTo>
                    <a:pt x="5" y="106"/>
                    <a:pt x="3" y="106"/>
                    <a:pt x="2" y="108"/>
                  </a:cubicBezTo>
                  <a:cubicBezTo>
                    <a:pt x="0" y="110"/>
                    <a:pt x="1" y="111"/>
                    <a:pt x="3" y="114"/>
                  </a:cubicBezTo>
                  <a:cubicBezTo>
                    <a:pt x="3" y="115"/>
                    <a:pt x="3" y="116"/>
                    <a:pt x="4" y="116"/>
                  </a:cubicBezTo>
                  <a:cubicBezTo>
                    <a:pt x="5" y="116"/>
                    <a:pt x="5" y="114"/>
                    <a:pt x="6" y="112"/>
                  </a:cubicBezTo>
                  <a:cubicBezTo>
                    <a:pt x="7" y="110"/>
                    <a:pt x="8" y="110"/>
                    <a:pt x="9" y="110"/>
                  </a:cubicBezTo>
                  <a:cubicBezTo>
                    <a:pt x="9" y="110"/>
                    <a:pt x="10" y="110"/>
                    <a:pt x="10" y="111"/>
                  </a:cubicBezTo>
                  <a:cubicBezTo>
                    <a:pt x="11" y="112"/>
                    <a:pt x="11" y="115"/>
                    <a:pt x="9" y="118"/>
                  </a:cubicBezTo>
                  <a:cubicBezTo>
                    <a:pt x="8" y="122"/>
                    <a:pt x="9" y="121"/>
                    <a:pt x="10" y="128"/>
                  </a:cubicBezTo>
                  <a:cubicBezTo>
                    <a:pt x="11" y="131"/>
                    <a:pt x="11" y="132"/>
                    <a:pt x="12" y="132"/>
                  </a:cubicBezTo>
                  <a:cubicBezTo>
                    <a:pt x="12" y="132"/>
                    <a:pt x="13" y="132"/>
                    <a:pt x="13" y="131"/>
                  </a:cubicBezTo>
                  <a:cubicBezTo>
                    <a:pt x="14" y="131"/>
                    <a:pt x="14" y="131"/>
                    <a:pt x="15" y="131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5" y="131"/>
                    <a:pt x="15" y="131"/>
                    <a:pt x="16" y="131"/>
                  </a:cubicBezTo>
                  <a:cubicBezTo>
                    <a:pt x="18" y="131"/>
                    <a:pt x="19" y="128"/>
                    <a:pt x="20" y="127"/>
                  </a:cubicBezTo>
                  <a:cubicBezTo>
                    <a:pt x="22" y="125"/>
                    <a:pt x="22" y="121"/>
                    <a:pt x="22" y="116"/>
                  </a:cubicBezTo>
                  <a:cubicBezTo>
                    <a:pt x="22" y="110"/>
                    <a:pt x="23" y="113"/>
                    <a:pt x="24" y="110"/>
                  </a:cubicBezTo>
                  <a:cubicBezTo>
                    <a:pt x="26" y="107"/>
                    <a:pt x="21" y="107"/>
                    <a:pt x="16" y="105"/>
                  </a:cubicBezTo>
                  <a:cubicBezTo>
                    <a:pt x="12" y="102"/>
                    <a:pt x="14" y="104"/>
                    <a:pt x="14" y="101"/>
                  </a:cubicBezTo>
                  <a:cubicBezTo>
                    <a:pt x="13" y="99"/>
                    <a:pt x="14" y="99"/>
                    <a:pt x="15" y="99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8" y="99"/>
                    <a:pt x="19" y="99"/>
                    <a:pt x="20" y="99"/>
                  </a:cubicBezTo>
                  <a:cubicBezTo>
                    <a:pt x="22" y="97"/>
                    <a:pt x="27" y="96"/>
                    <a:pt x="30" y="94"/>
                  </a:cubicBezTo>
                  <a:cubicBezTo>
                    <a:pt x="32" y="92"/>
                    <a:pt x="36" y="93"/>
                    <a:pt x="40" y="90"/>
                  </a:cubicBezTo>
                  <a:cubicBezTo>
                    <a:pt x="45" y="87"/>
                    <a:pt x="43" y="87"/>
                    <a:pt x="46" y="86"/>
                  </a:cubicBezTo>
                  <a:cubicBezTo>
                    <a:pt x="47" y="86"/>
                    <a:pt x="48" y="86"/>
                    <a:pt x="49" y="86"/>
                  </a:cubicBezTo>
                  <a:cubicBezTo>
                    <a:pt x="51" y="86"/>
                    <a:pt x="53" y="87"/>
                    <a:pt x="54" y="89"/>
                  </a:cubicBezTo>
                  <a:cubicBezTo>
                    <a:pt x="55" y="92"/>
                    <a:pt x="55" y="93"/>
                    <a:pt x="57" y="97"/>
                  </a:cubicBezTo>
                  <a:cubicBezTo>
                    <a:pt x="58" y="98"/>
                    <a:pt x="58" y="99"/>
                    <a:pt x="59" y="99"/>
                  </a:cubicBezTo>
                  <a:cubicBezTo>
                    <a:pt x="60" y="99"/>
                    <a:pt x="62" y="97"/>
                    <a:pt x="63" y="95"/>
                  </a:cubicBezTo>
                  <a:cubicBezTo>
                    <a:pt x="65" y="93"/>
                    <a:pt x="65" y="91"/>
                    <a:pt x="67" y="89"/>
                  </a:cubicBezTo>
                  <a:cubicBezTo>
                    <a:pt x="69" y="87"/>
                    <a:pt x="69" y="85"/>
                    <a:pt x="70" y="84"/>
                  </a:cubicBezTo>
                  <a:cubicBezTo>
                    <a:pt x="72" y="82"/>
                    <a:pt x="79" y="80"/>
                    <a:pt x="84" y="80"/>
                  </a:cubicBezTo>
                  <a:cubicBezTo>
                    <a:pt x="84" y="80"/>
                    <a:pt x="85" y="80"/>
                    <a:pt x="85" y="80"/>
                  </a:cubicBezTo>
                  <a:cubicBezTo>
                    <a:pt x="86" y="80"/>
                    <a:pt x="86" y="80"/>
                    <a:pt x="87" y="80"/>
                  </a:cubicBezTo>
                  <a:cubicBezTo>
                    <a:pt x="90" y="80"/>
                    <a:pt x="90" y="79"/>
                    <a:pt x="91" y="77"/>
                  </a:cubicBezTo>
                  <a:cubicBezTo>
                    <a:pt x="92" y="75"/>
                    <a:pt x="92" y="72"/>
                    <a:pt x="95" y="71"/>
                  </a:cubicBezTo>
                  <a:cubicBezTo>
                    <a:pt x="97" y="70"/>
                    <a:pt x="97" y="70"/>
                    <a:pt x="98" y="70"/>
                  </a:cubicBezTo>
                  <a:cubicBezTo>
                    <a:pt x="98" y="70"/>
                    <a:pt x="98" y="70"/>
                    <a:pt x="99" y="70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100" y="70"/>
                    <a:pt x="100" y="70"/>
                    <a:pt x="101" y="69"/>
                  </a:cubicBezTo>
                  <a:cubicBezTo>
                    <a:pt x="103" y="68"/>
                    <a:pt x="103" y="67"/>
                    <a:pt x="103" y="64"/>
                  </a:cubicBezTo>
                  <a:cubicBezTo>
                    <a:pt x="102" y="61"/>
                    <a:pt x="102" y="59"/>
                    <a:pt x="104" y="54"/>
                  </a:cubicBezTo>
                  <a:cubicBezTo>
                    <a:pt x="105" y="49"/>
                    <a:pt x="106" y="43"/>
                    <a:pt x="103" y="39"/>
                  </a:cubicBezTo>
                  <a:cubicBezTo>
                    <a:pt x="101" y="35"/>
                    <a:pt x="105" y="36"/>
                    <a:pt x="107" y="32"/>
                  </a:cubicBezTo>
                  <a:cubicBezTo>
                    <a:pt x="108" y="28"/>
                    <a:pt x="110" y="25"/>
                    <a:pt x="111" y="20"/>
                  </a:cubicBezTo>
                  <a:cubicBezTo>
                    <a:pt x="112" y="15"/>
                    <a:pt x="108" y="12"/>
                    <a:pt x="104" y="8"/>
                  </a:cubicBezTo>
                  <a:cubicBezTo>
                    <a:pt x="99" y="4"/>
                    <a:pt x="99" y="6"/>
                    <a:pt x="101" y="4"/>
                  </a:cubicBezTo>
                  <a:cubicBezTo>
                    <a:pt x="104" y="1"/>
                    <a:pt x="102" y="0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Freeform 132"/>
            <p:cNvSpPr>
              <a:spLocks/>
            </p:cNvSpPr>
            <p:nvPr/>
          </p:nvSpPr>
          <p:spPr bwMode="auto">
            <a:xfrm>
              <a:off x="6710" y="1418"/>
              <a:ext cx="54" cy="45"/>
            </a:xfrm>
            <a:custGeom>
              <a:avLst/>
              <a:gdLst>
                <a:gd name="T0" fmla="*/ 18 w 23"/>
                <a:gd name="T1" fmla="*/ 0 h 19"/>
                <a:gd name="T2" fmla="*/ 10 w 23"/>
                <a:gd name="T3" fmla="*/ 4 h 19"/>
                <a:gd name="T4" fmla="*/ 4 w 23"/>
                <a:gd name="T5" fmla="*/ 7 h 19"/>
                <a:gd name="T6" fmla="*/ 2 w 23"/>
                <a:gd name="T7" fmla="*/ 14 h 19"/>
                <a:gd name="T8" fmla="*/ 4 w 23"/>
                <a:gd name="T9" fmla="*/ 19 h 19"/>
                <a:gd name="T10" fmla="*/ 7 w 23"/>
                <a:gd name="T11" fmla="*/ 15 h 19"/>
                <a:gd name="T12" fmla="*/ 10 w 23"/>
                <a:gd name="T13" fmla="*/ 11 h 19"/>
                <a:gd name="T14" fmla="*/ 12 w 23"/>
                <a:gd name="T15" fmla="*/ 10 h 19"/>
                <a:gd name="T16" fmla="*/ 17 w 23"/>
                <a:gd name="T17" fmla="*/ 10 h 19"/>
                <a:gd name="T18" fmla="*/ 18 w 23"/>
                <a:gd name="T19" fmla="*/ 11 h 19"/>
                <a:gd name="T20" fmla="*/ 21 w 23"/>
                <a:gd name="T21" fmla="*/ 7 h 19"/>
                <a:gd name="T22" fmla="*/ 19 w 23"/>
                <a:gd name="T23" fmla="*/ 1 h 19"/>
                <a:gd name="T24" fmla="*/ 18 w 2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9">
                  <a:moveTo>
                    <a:pt x="18" y="0"/>
                  </a:moveTo>
                  <a:cubicBezTo>
                    <a:pt x="16" y="0"/>
                    <a:pt x="12" y="3"/>
                    <a:pt x="10" y="4"/>
                  </a:cubicBezTo>
                  <a:cubicBezTo>
                    <a:pt x="8" y="5"/>
                    <a:pt x="6" y="5"/>
                    <a:pt x="4" y="7"/>
                  </a:cubicBezTo>
                  <a:cubicBezTo>
                    <a:pt x="1" y="8"/>
                    <a:pt x="3" y="10"/>
                    <a:pt x="2" y="14"/>
                  </a:cubicBezTo>
                  <a:cubicBezTo>
                    <a:pt x="0" y="18"/>
                    <a:pt x="4" y="19"/>
                    <a:pt x="4" y="19"/>
                  </a:cubicBezTo>
                  <a:cubicBezTo>
                    <a:pt x="6" y="19"/>
                    <a:pt x="6" y="17"/>
                    <a:pt x="7" y="15"/>
                  </a:cubicBezTo>
                  <a:cubicBezTo>
                    <a:pt x="7" y="13"/>
                    <a:pt x="8" y="13"/>
                    <a:pt x="10" y="11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3" y="10"/>
                    <a:pt x="14" y="10"/>
                    <a:pt x="17" y="10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20" y="11"/>
                    <a:pt x="19" y="9"/>
                    <a:pt x="21" y="7"/>
                  </a:cubicBezTo>
                  <a:cubicBezTo>
                    <a:pt x="23" y="4"/>
                    <a:pt x="21" y="3"/>
                    <a:pt x="19" y="1"/>
                  </a:cubicBezTo>
                  <a:cubicBezTo>
                    <a:pt x="19" y="1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Freeform 133"/>
            <p:cNvSpPr>
              <a:spLocks/>
            </p:cNvSpPr>
            <p:nvPr/>
          </p:nvSpPr>
          <p:spPr bwMode="auto">
            <a:xfrm>
              <a:off x="6457" y="1693"/>
              <a:ext cx="47" cy="90"/>
            </a:xfrm>
            <a:custGeom>
              <a:avLst/>
              <a:gdLst>
                <a:gd name="T0" fmla="*/ 18 w 20"/>
                <a:gd name="T1" fmla="*/ 0 h 38"/>
                <a:gd name="T2" fmla="*/ 15 w 20"/>
                <a:gd name="T3" fmla="*/ 2 h 38"/>
                <a:gd name="T4" fmla="*/ 5 w 20"/>
                <a:gd name="T5" fmla="*/ 9 h 38"/>
                <a:gd name="T6" fmla="*/ 4 w 20"/>
                <a:gd name="T7" fmla="*/ 30 h 38"/>
                <a:gd name="T8" fmla="*/ 14 w 20"/>
                <a:gd name="T9" fmla="*/ 38 h 38"/>
                <a:gd name="T10" fmla="*/ 15 w 20"/>
                <a:gd name="T11" fmla="*/ 38 h 38"/>
                <a:gd name="T12" fmla="*/ 16 w 20"/>
                <a:gd name="T13" fmla="*/ 32 h 38"/>
                <a:gd name="T14" fmla="*/ 16 w 20"/>
                <a:gd name="T15" fmla="*/ 22 h 38"/>
                <a:gd name="T16" fmla="*/ 18 w 20"/>
                <a:gd name="T17" fmla="*/ 9 h 38"/>
                <a:gd name="T18" fmla="*/ 18 w 20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8">
                  <a:moveTo>
                    <a:pt x="18" y="0"/>
                  </a:moveTo>
                  <a:cubicBezTo>
                    <a:pt x="17" y="0"/>
                    <a:pt x="17" y="1"/>
                    <a:pt x="15" y="2"/>
                  </a:cubicBezTo>
                  <a:cubicBezTo>
                    <a:pt x="9" y="6"/>
                    <a:pt x="8" y="2"/>
                    <a:pt x="5" y="9"/>
                  </a:cubicBezTo>
                  <a:cubicBezTo>
                    <a:pt x="1" y="17"/>
                    <a:pt x="0" y="26"/>
                    <a:pt x="4" y="30"/>
                  </a:cubicBezTo>
                  <a:cubicBezTo>
                    <a:pt x="9" y="34"/>
                    <a:pt x="12" y="38"/>
                    <a:pt x="14" y="38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16" y="36"/>
                    <a:pt x="17" y="36"/>
                    <a:pt x="16" y="32"/>
                  </a:cubicBezTo>
                  <a:cubicBezTo>
                    <a:pt x="15" y="31"/>
                    <a:pt x="14" y="27"/>
                    <a:pt x="16" y="22"/>
                  </a:cubicBezTo>
                  <a:cubicBezTo>
                    <a:pt x="18" y="16"/>
                    <a:pt x="18" y="13"/>
                    <a:pt x="18" y="9"/>
                  </a:cubicBezTo>
                  <a:cubicBezTo>
                    <a:pt x="18" y="6"/>
                    <a:pt x="20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Freeform 134"/>
            <p:cNvSpPr>
              <a:spLocks/>
            </p:cNvSpPr>
            <p:nvPr/>
          </p:nvSpPr>
          <p:spPr bwMode="auto">
            <a:xfrm>
              <a:off x="6486" y="1854"/>
              <a:ext cx="118" cy="151"/>
            </a:xfrm>
            <a:custGeom>
              <a:avLst/>
              <a:gdLst>
                <a:gd name="T0" fmla="*/ 10 w 50"/>
                <a:gd name="T1" fmla="*/ 0 h 64"/>
                <a:gd name="T2" fmla="*/ 6 w 50"/>
                <a:gd name="T3" fmla="*/ 3 h 64"/>
                <a:gd name="T4" fmla="*/ 4 w 50"/>
                <a:gd name="T5" fmla="*/ 13 h 64"/>
                <a:gd name="T6" fmla="*/ 6 w 50"/>
                <a:gd name="T7" fmla="*/ 22 h 64"/>
                <a:gd name="T8" fmla="*/ 2 w 50"/>
                <a:gd name="T9" fmla="*/ 28 h 64"/>
                <a:gd name="T10" fmla="*/ 5 w 50"/>
                <a:gd name="T11" fmla="*/ 37 h 64"/>
                <a:gd name="T12" fmla="*/ 14 w 50"/>
                <a:gd name="T13" fmla="*/ 47 h 64"/>
                <a:gd name="T14" fmla="*/ 17 w 50"/>
                <a:gd name="T15" fmla="*/ 51 h 64"/>
                <a:gd name="T16" fmla="*/ 13 w 50"/>
                <a:gd name="T17" fmla="*/ 54 h 64"/>
                <a:gd name="T18" fmla="*/ 19 w 50"/>
                <a:gd name="T19" fmla="*/ 64 h 64"/>
                <a:gd name="T20" fmla="*/ 19 w 50"/>
                <a:gd name="T21" fmla="*/ 64 h 64"/>
                <a:gd name="T22" fmla="*/ 19 w 50"/>
                <a:gd name="T23" fmla="*/ 64 h 64"/>
                <a:gd name="T24" fmla="*/ 20 w 50"/>
                <a:gd name="T25" fmla="*/ 64 h 64"/>
                <a:gd name="T26" fmla="*/ 20 w 50"/>
                <a:gd name="T27" fmla="*/ 64 h 64"/>
                <a:gd name="T28" fmla="*/ 24 w 50"/>
                <a:gd name="T29" fmla="*/ 61 h 64"/>
                <a:gd name="T30" fmla="*/ 20 w 50"/>
                <a:gd name="T31" fmla="*/ 54 h 64"/>
                <a:gd name="T32" fmla="*/ 20 w 50"/>
                <a:gd name="T33" fmla="*/ 51 h 64"/>
                <a:gd name="T34" fmla="*/ 23 w 50"/>
                <a:gd name="T35" fmla="*/ 46 h 64"/>
                <a:gd name="T36" fmla="*/ 23 w 50"/>
                <a:gd name="T37" fmla="*/ 46 h 64"/>
                <a:gd name="T38" fmla="*/ 26 w 50"/>
                <a:gd name="T39" fmla="*/ 48 h 64"/>
                <a:gd name="T40" fmla="*/ 28 w 50"/>
                <a:gd name="T41" fmla="*/ 51 h 64"/>
                <a:gd name="T42" fmla="*/ 30 w 50"/>
                <a:gd name="T43" fmla="*/ 51 h 64"/>
                <a:gd name="T44" fmla="*/ 33 w 50"/>
                <a:gd name="T45" fmla="*/ 51 h 64"/>
                <a:gd name="T46" fmla="*/ 39 w 50"/>
                <a:gd name="T47" fmla="*/ 53 h 64"/>
                <a:gd name="T48" fmla="*/ 47 w 50"/>
                <a:gd name="T49" fmla="*/ 58 h 64"/>
                <a:gd name="T50" fmla="*/ 47 w 50"/>
                <a:gd name="T51" fmla="*/ 58 h 64"/>
                <a:gd name="T52" fmla="*/ 48 w 50"/>
                <a:gd name="T53" fmla="*/ 53 h 64"/>
                <a:gd name="T54" fmla="*/ 45 w 50"/>
                <a:gd name="T55" fmla="*/ 46 h 64"/>
                <a:gd name="T56" fmla="*/ 39 w 50"/>
                <a:gd name="T57" fmla="*/ 43 h 64"/>
                <a:gd name="T58" fmla="*/ 38 w 50"/>
                <a:gd name="T59" fmla="*/ 43 h 64"/>
                <a:gd name="T60" fmla="*/ 37 w 50"/>
                <a:gd name="T61" fmla="*/ 43 h 64"/>
                <a:gd name="T62" fmla="*/ 34 w 50"/>
                <a:gd name="T63" fmla="*/ 42 h 64"/>
                <a:gd name="T64" fmla="*/ 31 w 50"/>
                <a:gd name="T65" fmla="*/ 42 h 64"/>
                <a:gd name="T66" fmla="*/ 30 w 50"/>
                <a:gd name="T67" fmla="*/ 42 h 64"/>
                <a:gd name="T68" fmla="*/ 25 w 50"/>
                <a:gd name="T69" fmla="*/ 45 h 64"/>
                <a:gd name="T70" fmla="*/ 24 w 50"/>
                <a:gd name="T71" fmla="*/ 44 h 64"/>
                <a:gd name="T72" fmla="*/ 22 w 50"/>
                <a:gd name="T73" fmla="*/ 39 h 64"/>
                <a:gd name="T74" fmla="*/ 19 w 50"/>
                <a:gd name="T75" fmla="*/ 34 h 64"/>
                <a:gd name="T76" fmla="*/ 22 w 50"/>
                <a:gd name="T77" fmla="*/ 28 h 64"/>
                <a:gd name="T78" fmla="*/ 26 w 50"/>
                <a:gd name="T79" fmla="*/ 16 h 64"/>
                <a:gd name="T80" fmla="*/ 22 w 50"/>
                <a:gd name="T81" fmla="*/ 9 h 64"/>
                <a:gd name="T82" fmla="*/ 22 w 50"/>
                <a:gd name="T83" fmla="*/ 2 h 64"/>
                <a:gd name="T84" fmla="*/ 20 w 50"/>
                <a:gd name="T85" fmla="*/ 1 h 64"/>
                <a:gd name="T86" fmla="*/ 19 w 50"/>
                <a:gd name="T87" fmla="*/ 2 h 64"/>
                <a:gd name="T88" fmla="*/ 18 w 50"/>
                <a:gd name="T89" fmla="*/ 2 h 64"/>
                <a:gd name="T90" fmla="*/ 14 w 50"/>
                <a:gd name="T91" fmla="*/ 1 h 64"/>
                <a:gd name="T92" fmla="*/ 10 w 50"/>
                <a:gd name="T9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" h="64">
                  <a:moveTo>
                    <a:pt x="10" y="0"/>
                  </a:moveTo>
                  <a:cubicBezTo>
                    <a:pt x="8" y="0"/>
                    <a:pt x="7" y="1"/>
                    <a:pt x="6" y="3"/>
                  </a:cubicBezTo>
                  <a:cubicBezTo>
                    <a:pt x="5" y="5"/>
                    <a:pt x="2" y="8"/>
                    <a:pt x="4" y="13"/>
                  </a:cubicBezTo>
                  <a:cubicBezTo>
                    <a:pt x="5" y="18"/>
                    <a:pt x="8" y="19"/>
                    <a:pt x="6" y="22"/>
                  </a:cubicBezTo>
                  <a:cubicBezTo>
                    <a:pt x="5" y="25"/>
                    <a:pt x="1" y="24"/>
                    <a:pt x="2" y="28"/>
                  </a:cubicBezTo>
                  <a:cubicBezTo>
                    <a:pt x="2" y="33"/>
                    <a:pt x="0" y="32"/>
                    <a:pt x="5" y="37"/>
                  </a:cubicBezTo>
                  <a:cubicBezTo>
                    <a:pt x="9" y="43"/>
                    <a:pt x="12" y="45"/>
                    <a:pt x="14" y="47"/>
                  </a:cubicBezTo>
                  <a:cubicBezTo>
                    <a:pt x="15" y="49"/>
                    <a:pt x="18" y="50"/>
                    <a:pt x="17" y="51"/>
                  </a:cubicBezTo>
                  <a:cubicBezTo>
                    <a:pt x="16" y="52"/>
                    <a:pt x="11" y="51"/>
                    <a:pt x="13" y="54"/>
                  </a:cubicBezTo>
                  <a:cubicBezTo>
                    <a:pt x="15" y="58"/>
                    <a:pt x="16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20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2" y="64"/>
                    <a:pt x="25" y="64"/>
                    <a:pt x="24" y="61"/>
                  </a:cubicBezTo>
                  <a:cubicBezTo>
                    <a:pt x="23" y="57"/>
                    <a:pt x="22" y="55"/>
                    <a:pt x="20" y="54"/>
                  </a:cubicBezTo>
                  <a:cubicBezTo>
                    <a:pt x="19" y="53"/>
                    <a:pt x="18" y="52"/>
                    <a:pt x="20" y="51"/>
                  </a:cubicBezTo>
                  <a:cubicBezTo>
                    <a:pt x="21" y="49"/>
                    <a:pt x="22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6" y="48"/>
                  </a:cubicBezTo>
                  <a:cubicBezTo>
                    <a:pt x="27" y="50"/>
                    <a:pt x="26" y="51"/>
                    <a:pt x="28" y="51"/>
                  </a:cubicBezTo>
                  <a:cubicBezTo>
                    <a:pt x="29" y="51"/>
                    <a:pt x="29" y="51"/>
                    <a:pt x="30" y="51"/>
                  </a:cubicBezTo>
                  <a:cubicBezTo>
                    <a:pt x="31" y="51"/>
                    <a:pt x="32" y="51"/>
                    <a:pt x="33" y="51"/>
                  </a:cubicBezTo>
                  <a:cubicBezTo>
                    <a:pt x="36" y="51"/>
                    <a:pt x="37" y="52"/>
                    <a:pt x="39" y="53"/>
                  </a:cubicBezTo>
                  <a:cubicBezTo>
                    <a:pt x="41" y="55"/>
                    <a:pt x="45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7"/>
                    <a:pt x="50" y="58"/>
                    <a:pt x="48" y="53"/>
                  </a:cubicBezTo>
                  <a:cubicBezTo>
                    <a:pt x="45" y="49"/>
                    <a:pt x="47" y="47"/>
                    <a:pt x="45" y="46"/>
                  </a:cubicBezTo>
                  <a:cubicBezTo>
                    <a:pt x="42" y="44"/>
                    <a:pt x="42" y="43"/>
                    <a:pt x="39" y="43"/>
                  </a:cubicBezTo>
                  <a:cubicBezTo>
                    <a:pt x="39" y="43"/>
                    <a:pt x="38" y="43"/>
                    <a:pt x="38" y="43"/>
                  </a:cubicBezTo>
                  <a:cubicBezTo>
                    <a:pt x="38" y="43"/>
                    <a:pt x="37" y="43"/>
                    <a:pt x="37" y="43"/>
                  </a:cubicBezTo>
                  <a:cubicBezTo>
                    <a:pt x="36" y="43"/>
                    <a:pt x="35" y="42"/>
                    <a:pt x="34" y="42"/>
                  </a:cubicBezTo>
                  <a:cubicBezTo>
                    <a:pt x="33" y="42"/>
                    <a:pt x="32" y="42"/>
                    <a:pt x="31" y="42"/>
                  </a:cubicBezTo>
                  <a:cubicBezTo>
                    <a:pt x="31" y="42"/>
                    <a:pt x="30" y="42"/>
                    <a:pt x="30" y="42"/>
                  </a:cubicBezTo>
                  <a:cubicBezTo>
                    <a:pt x="28" y="43"/>
                    <a:pt x="26" y="45"/>
                    <a:pt x="25" y="45"/>
                  </a:cubicBezTo>
                  <a:cubicBezTo>
                    <a:pt x="25" y="45"/>
                    <a:pt x="24" y="44"/>
                    <a:pt x="24" y="44"/>
                  </a:cubicBezTo>
                  <a:cubicBezTo>
                    <a:pt x="24" y="42"/>
                    <a:pt x="23" y="41"/>
                    <a:pt x="22" y="39"/>
                  </a:cubicBezTo>
                  <a:cubicBezTo>
                    <a:pt x="21" y="36"/>
                    <a:pt x="19" y="37"/>
                    <a:pt x="19" y="34"/>
                  </a:cubicBezTo>
                  <a:cubicBezTo>
                    <a:pt x="19" y="31"/>
                    <a:pt x="20" y="32"/>
                    <a:pt x="22" y="28"/>
                  </a:cubicBezTo>
                  <a:cubicBezTo>
                    <a:pt x="23" y="24"/>
                    <a:pt x="29" y="20"/>
                    <a:pt x="26" y="16"/>
                  </a:cubicBezTo>
                  <a:cubicBezTo>
                    <a:pt x="24" y="12"/>
                    <a:pt x="22" y="13"/>
                    <a:pt x="22" y="9"/>
                  </a:cubicBezTo>
                  <a:cubicBezTo>
                    <a:pt x="22" y="6"/>
                    <a:pt x="22" y="3"/>
                    <a:pt x="22" y="2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6" y="1"/>
                    <a:pt x="14" y="1"/>
                  </a:cubicBezTo>
                  <a:cubicBezTo>
                    <a:pt x="13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135"/>
            <p:cNvSpPr>
              <a:spLocks/>
            </p:cNvSpPr>
            <p:nvPr/>
          </p:nvSpPr>
          <p:spPr bwMode="auto">
            <a:xfrm>
              <a:off x="6549" y="2010"/>
              <a:ext cx="52" cy="64"/>
            </a:xfrm>
            <a:custGeom>
              <a:avLst/>
              <a:gdLst>
                <a:gd name="T0" fmla="*/ 2 w 22"/>
                <a:gd name="T1" fmla="*/ 0 h 27"/>
                <a:gd name="T2" fmla="*/ 4 w 22"/>
                <a:gd name="T3" fmla="*/ 4 h 27"/>
                <a:gd name="T4" fmla="*/ 4 w 22"/>
                <a:gd name="T5" fmla="*/ 11 h 27"/>
                <a:gd name="T6" fmla="*/ 5 w 22"/>
                <a:gd name="T7" fmla="*/ 15 h 27"/>
                <a:gd name="T8" fmla="*/ 6 w 22"/>
                <a:gd name="T9" fmla="*/ 15 h 27"/>
                <a:gd name="T10" fmla="*/ 11 w 22"/>
                <a:gd name="T11" fmla="*/ 11 h 27"/>
                <a:gd name="T12" fmla="*/ 12 w 22"/>
                <a:gd name="T13" fmla="*/ 10 h 27"/>
                <a:gd name="T14" fmla="*/ 13 w 22"/>
                <a:gd name="T15" fmla="*/ 10 h 27"/>
                <a:gd name="T16" fmla="*/ 13 w 22"/>
                <a:gd name="T17" fmla="*/ 14 h 27"/>
                <a:gd name="T18" fmla="*/ 13 w 22"/>
                <a:gd name="T19" fmla="*/ 19 h 27"/>
                <a:gd name="T20" fmla="*/ 11 w 22"/>
                <a:gd name="T21" fmla="*/ 23 h 27"/>
                <a:gd name="T22" fmla="*/ 15 w 22"/>
                <a:gd name="T23" fmla="*/ 25 h 27"/>
                <a:gd name="T24" fmla="*/ 19 w 22"/>
                <a:gd name="T25" fmla="*/ 27 h 27"/>
                <a:gd name="T26" fmla="*/ 19 w 22"/>
                <a:gd name="T27" fmla="*/ 27 h 27"/>
                <a:gd name="T28" fmla="*/ 19 w 22"/>
                <a:gd name="T29" fmla="*/ 17 h 27"/>
                <a:gd name="T30" fmla="*/ 21 w 22"/>
                <a:gd name="T31" fmla="*/ 12 h 27"/>
                <a:gd name="T32" fmla="*/ 17 w 22"/>
                <a:gd name="T33" fmla="*/ 8 h 27"/>
                <a:gd name="T34" fmla="*/ 16 w 22"/>
                <a:gd name="T35" fmla="*/ 8 h 27"/>
                <a:gd name="T36" fmla="*/ 15 w 22"/>
                <a:gd name="T37" fmla="*/ 8 h 27"/>
                <a:gd name="T38" fmla="*/ 13 w 22"/>
                <a:gd name="T39" fmla="*/ 8 h 27"/>
                <a:gd name="T40" fmla="*/ 12 w 22"/>
                <a:gd name="T41" fmla="*/ 8 h 27"/>
                <a:gd name="T42" fmla="*/ 11 w 22"/>
                <a:gd name="T43" fmla="*/ 4 h 27"/>
                <a:gd name="T44" fmla="*/ 3 w 22"/>
                <a:gd name="T45" fmla="*/ 1 h 27"/>
                <a:gd name="T46" fmla="*/ 2 w 22"/>
                <a:gd name="T4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27">
                  <a:moveTo>
                    <a:pt x="2" y="0"/>
                  </a:moveTo>
                  <a:cubicBezTo>
                    <a:pt x="0" y="0"/>
                    <a:pt x="3" y="2"/>
                    <a:pt x="4" y="4"/>
                  </a:cubicBezTo>
                  <a:cubicBezTo>
                    <a:pt x="5" y="5"/>
                    <a:pt x="5" y="9"/>
                    <a:pt x="4" y="11"/>
                  </a:cubicBezTo>
                  <a:cubicBezTo>
                    <a:pt x="3" y="13"/>
                    <a:pt x="4" y="13"/>
                    <a:pt x="5" y="15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8" y="15"/>
                    <a:pt x="10" y="12"/>
                    <a:pt x="11" y="11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4" y="10"/>
                    <a:pt x="14" y="12"/>
                    <a:pt x="13" y="14"/>
                  </a:cubicBezTo>
                  <a:cubicBezTo>
                    <a:pt x="13" y="16"/>
                    <a:pt x="14" y="17"/>
                    <a:pt x="13" y="19"/>
                  </a:cubicBezTo>
                  <a:cubicBezTo>
                    <a:pt x="12" y="21"/>
                    <a:pt x="10" y="21"/>
                    <a:pt x="11" y="23"/>
                  </a:cubicBezTo>
                  <a:cubicBezTo>
                    <a:pt x="11" y="25"/>
                    <a:pt x="13" y="24"/>
                    <a:pt x="15" y="25"/>
                  </a:cubicBezTo>
                  <a:cubicBezTo>
                    <a:pt x="16" y="26"/>
                    <a:pt x="18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7"/>
                    <a:pt x="18" y="20"/>
                    <a:pt x="19" y="17"/>
                  </a:cubicBezTo>
                  <a:cubicBezTo>
                    <a:pt x="20" y="14"/>
                    <a:pt x="20" y="15"/>
                    <a:pt x="21" y="12"/>
                  </a:cubicBezTo>
                  <a:cubicBezTo>
                    <a:pt x="22" y="9"/>
                    <a:pt x="19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11" y="8"/>
                    <a:pt x="12" y="6"/>
                    <a:pt x="11" y="4"/>
                  </a:cubicBezTo>
                  <a:cubicBezTo>
                    <a:pt x="11" y="2"/>
                    <a:pt x="8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Freeform 136"/>
            <p:cNvSpPr>
              <a:spLocks/>
            </p:cNvSpPr>
            <p:nvPr/>
          </p:nvSpPr>
          <p:spPr bwMode="auto">
            <a:xfrm>
              <a:off x="6601" y="1986"/>
              <a:ext cx="43" cy="57"/>
            </a:xfrm>
            <a:custGeom>
              <a:avLst/>
              <a:gdLst>
                <a:gd name="T0" fmla="*/ 10 w 18"/>
                <a:gd name="T1" fmla="*/ 0 h 24"/>
                <a:gd name="T2" fmla="*/ 4 w 18"/>
                <a:gd name="T3" fmla="*/ 0 h 24"/>
                <a:gd name="T4" fmla="*/ 3 w 18"/>
                <a:gd name="T5" fmla="*/ 5 h 24"/>
                <a:gd name="T6" fmla="*/ 6 w 18"/>
                <a:gd name="T7" fmla="*/ 7 h 24"/>
                <a:gd name="T8" fmla="*/ 7 w 18"/>
                <a:gd name="T9" fmla="*/ 7 h 24"/>
                <a:gd name="T10" fmla="*/ 7 w 18"/>
                <a:gd name="T11" fmla="*/ 7 h 24"/>
                <a:gd name="T12" fmla="*/ 9 w 18"/>
                <a:gd name="T13" fmla="*/ 7 h 24"/>
                <a:gd name="T14" fmla="*/ 8 w 18"/>
                <a:gd name="T15" fmla="*/ 11 h 24"/>
                <a:gd name="T16" fmla="*/ 4 w 18"/>
                <a:gd name="T17" fmla="*/ 13 h 24"/>
                <a:gd name="T18" fmla="*/ 9 w 18"/>
                <a:gd name="T19" fmla="*/ 18 h 24"/>
                <a:gd name="T20" fmla="*/ 11 w 18"/>
                <a:gd name="T21" fmla="*/ 23 h 24"/>
                <a:gd name="T22" fmla="*/ 14 w 18"/>
                <a:gd name="T23" fmla="*/ 24 h 24"/>
                <a:gd name="T24" fmla="*/ 14 w 18"/>
                <a:gd name="T25" fmla="*/ 24 h 24"/>
                <a:gd name="T26" fmla="*/ 13 w 18"/>
                <a:gd name="T27" fmla="*/ 16 h 24"/>
                <a:gd name="T28" fmla="*/ 15 w 18"/>
                <a:gd name="T29" fmla="*/ 13 h 24"/>
                <a:gd name="T30" fmla="*/ 18 w 18"/>
                <a:gd name="T31" fmla="*/ 11 h 24"/>
                <a:gd name="T32" fmla="*/ 15 w 18"/>
                <a:gd name="T33" fmla="*/ 2 h 24"/>
                <a:gd name="T34" fmla="*/ 10 w 18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4">
                  <a:moveTo>
                    <a:pt x="10" y="0"/>
                  </a:moveTo>
                  <a:cubicBezTo>
                    <a:pt x="8" y="0"/>
                    <a:pt x="6" y="0"/>
                    <a:pt x="4" y="0"/>
                  </a:cubicBezTo>
                  <a:cubicBezTo>
                    <a:pt x="0" y="0"/>
                    <a:pt x="1" y="2"/>
                    <a:pt x="3" y="5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11" y="9"/>
                    <a:pt x="10" y="11"/>
                    <a:pt x="8" y="11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4"/>
                    <a:pt x="8" y="17"/>
                    <a:pt x="9" y="18"/>
                  </a:cubicBezTo>
                  <a:cubicBezTo>
                    <a:pt x="10" y="19"/>
                    <a:pt x="11" y="20"/>
                    <a:pt x="11" y="23"/>
                  </a:cubicBezTo>
                  <a:cubicBezTo>
                    <a:pt x="12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4" y="19"/>
                    <a:pt x="13" y="16"/>
                  </a:cubicBezTo>
                  <a:cubicBezTo>
                    <a:pt x="12" y="14"/>
                    <a:pt x="13" y="14"/>
                    <a:pt x="15" y="13"/>
                  </a:cubicBezTo>
                  <a:cubicBezTo>
                    <a:pt x="17" y="12"/>
                    <a:pt x="17" y="12"/>
                    <a:pt x="18" y="11"/>
                  </a:cubicBezTo>
                  <a:cubicBezTo>
                    <a:pt x="18" y="9"/>
                    <a:pt x="17" y="6"/>
                    <a:pt x="15" y="2"/>
                  </a:cubicBezTo>
                  <a:cubicBezTo>
                    <a:pt x="13" y="0"/>
                    <a:pt x="12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137"/>
            <p:cNvSpPr>
              <a:spLocks/>
            </p:cNvSpPr>
            <p:nvPr/>
          </p:nvSpPr>
          <p:spPr bwMode="auto">
            <a:xfrm>
              <a:off x="6568" y="2048"/>
              <a:ext cx="111" cy="97"/>
            </a:xfrm>
            <a:custGeom>
              <a:avLst/>
              <a:gdLst>
                <a:gd name="T0" fmla="*/ 34 w 47"/>
                <a:gd name="T1" fmla="*/ 0 h 41"/>
                <a:gd name="T2" fmla="*/ 34 w 47"/>
                <a:gd name="T3" fmla="*/ 0 h 41"/>
                <a:gd name="T4" fmla="*/ 32 w 47"/>
                <a:gd name="T5" fmla="*/ 5 h 41"/>
                <a:gd name="T6" fmla="*/ 30 w 47"/>
                <a:gd name="T7" fmla="*/ 9 h 41"/>
                <a:gd name="T8" fmla="*/ 30 w 47"/>
                <a:gd name="T9" fmla="*/ 9 h 41"/>
                <a:gd name="T10" fmla="*/ 28 w 47"/>
                <a:gd name="T11" fmla="*/ 9 h 41"/>
                <a:gd name="T12" fmla="*/ 27 w 47"/>
                <a:gd name="T13" fmla="*/ 9 h 41"/>
                <a:gd name="T14" fmla="*/ 26 w 47"/>
                <a:gd name="T15" fmla="*/ 11 h 41"/>
                <a:gd name="T16" fmla="*/ 20 w 47"/>
                <a:gd name="T17" fmla="*/ 19 h 41"/>
                <a:gd name="T18" fmla="*/ 20 w 47"/>
                <a:gd name="T19" fmla="*/ 19 h 41"/>
                <a:gd name="T20" fmla="*/ 17 w 47"/>
                <a:gd name="T21" fmla="*/ 15 h 41"/>
                <a:gd name="T22" fmla="*/ 14 w 47"/>
                <a:gd name="T23" fmla="*/ 13 h 41"/>
                <a:gd name="T24" fmla="*/ 12 w 47"/>
                <a:gd name="T25" fmla="*/ 15 h 41"/>
                <a:gd name="T26" fmla="*/ 10 w 47"/>
                <a:gd name="T27" fmla="*/ 20 h 41"/>
                <a:gd name="T28" fmla="*/ 7 w 47"/>
                <a:gd name="T29" fmla="*/ 21 h 41"/>
                <a:gd name="T30" fmla="*/ 7 w 47"/>
                <a:gd name="T31" fmla="*/ 21 h 41"/>
                <a:gd name="T32" fmla="*/ 6 w 47"/>
                <a:gd name="T33" fmla="*/ 21 h 41"/>
                <a:gd name="T34" fmla="*/ 4 w 47"/>
                <a:gd name="T35" fmla="*/ 22 h 41"/>
                <a:gd name="T36" fmla="*/ 2 w 47"/>
                <a:gd name="T37" fmla="*/ 29 h 41"/>
                <a:gd name="T38" fmla="*/ 2 w 47"/>
                <a:gd name="T39" fmla="*/ 34 h 41"/>
                <a:gd name="T40" fmla="*/ 4 w 47"/>
                <a:gd name="T41" fmla="*/ 35 h 41"/>
                <a:gd name="T42" fmla="*/ 6 w 47"/>
                <a:gd name="T43" fmla="*/ 32 h 41"/>
                <a:gd name="T44" fmla="*/ 9 w 47"/>
                <a:gd name="T45" fmla="*/ 27 h 41"/>
                <a:gd name="T46" fmla="*/ 9 w 47"/>
                <a:gd name="T47" fmla="*/ 27 h 41"/>
                <a:gd name="T48" fmla="*/ 13 w 47"/>
                <a:gd name="T49" fmla="*/ 28 h 41"/>
                <a:gd name="T50" fmla="*/ 15 w 47"/>
                <a:gd name="T51" fmla="*/ 27 h 41"/>
                <a:gd name="T52" fmla="*/ 18 w 47"/>
                <a:gd name="T53" fmla="*/ 22 h 41"/>
                <a:gd name="T54" fmla="*/ 19 w 47"/>
                <a:gd name="T55" fmla="*/ 24 h 41"/>
                <a:gd name="T56" fmla="*/ 23 w 47"/>
                <a:gd name="T57" fmla="*/ 31 h 41"/>
                <a:gd name="T58" fmla="*/ 29 w 47"/>
                <a:gd name="T59" fmla="*/ 39 h 41"/>
                <a:gd name="T60" fmla="*/ 35 w 47"/>
                <a:gd name="T61" fmla="*/ 41 h 41"/>
                <a:gd name="T62" fmla="*/ 37 w 47"/>
                <a:gd name="T63" fmla="*/ 40 h 41"/>
                <a:gd name="T64" fmla="*/ 40 w 47"/>
                <a:gd name="T65" fmla="*/ 37 h 41"/>
                <a:gd name="T66" fmla="*/ 38 w 47"/>
                <a:gd name="T67" fmla="*/ 30 h 41"/>
                <a:gd name="T68" fmla="*/ 40 w 47"/>
                <a:gd name="T69" fmla="*/ 26 h 41"/>
                <a:gd name="T70" fmla="*/ 41 w 47"/>
                <a:gd name="T71" fmla="*/ 27 h 41"/>
                <a:gd name="T72" fmla="*/ 43 w 47"/>
                <a:gd name="T73" fmla="*/ 30 h 41"/>
                <a:gd name="T74" fmla="*/ 44 w 47"/>
                <a:gd name="T75" fmla="*/ 28 h 41"/>
                <a:gd name="T76" fmla="*/ 45 w 47"/>
                <a:gd name="T77" fmla="*/ 18 h 41"/>
                <a:gd name="T78" fmla="*/ 43 w 47"/>
                <a:gd name="T79" fmla="*/ 9 h 41"/>
                <a:gd name="T80" fmla="*/ 34 w 47"/>
                <a:gd name="T8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" h="41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2" y="2"/>
                    <a:pt x="33" y="2"/>
                    <a:pt x="32" y="5"/>
                  </a:cubicBezTo>
                  <a:cubicBezTo>
                    <a:pt x="32" y="8"/>
                    <a:pt x="33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9" y="9"/>
                    <a:pt x="28" y="9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9"/>
                    <a:pt x="26" y="10"/>
                    <a:pt x="26" y="11"/>
                  </a:cubicBezTo>
                  <a:cubicBezTo>
                    <a:pt x="25" y="14"/>
                    <a:pt x="22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8"/>
                    <a:pt x="18" y="15"/>
                    <a:pt x="17" y="15"/>
                  </a:cubicBezTo>
                  <a:cubicBezTo>
                    <a:pt x="16" y="14"/>
                    <a:pt x="15" y="13"/>
                    <a:pt x="14" y="13"/>
                  </a:cubicBezTo>
                  <a:cubicBezTo>
                    <a:pt x="13" y="13"/>
                    <a:pt x="12" y="14"/>
                    <a:pt x="12" y="15"/>
                  </a:cubicBezTo>
                  <a:cubicBezTo>
                    <a:pt x="11" y="18"/>
                    <a:pt x="12" y="17"/>
                    <a:pt x="10" y="20"/>
                  </a:cubicBezTo>
                  <a:cubicBezTo>
                    <a:pt x="9" y="21"/>
                    <a:pt x="8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4" y="22"/>
                  </a:cubicBezTo>
                  <a:cubicBezTo>
                    <a:pt x="3" y="25"/>
                    <a:pt x="3" y="26"/>
                    <a:pt x="2" y="29"/>
                  </a:cubicBezTo>
                  <a:cubicBezTo>
                    <a:pt x="2" y="32"/>
                    <a:pt x="0" y="34"/>
                    <a:pt x="2" y="34"/>
                  </a:cubicBezTo>
                  <a:cubicBezTo>
                    <a:pt x="3" y="34"/>
                    <a:pt x="4" y="35"/>
                    <a:pt x="4" y="35"/>
                  </a:cubicBezTo>
                  <a:cubicBezTo>
                    <a:pt x="5" y="35"/>
                    <a:pt x="5" y="34"/>
                    <a:pt x="6" y="32"/>
                  </a:cubicBezTo>
                  <a:cubicBezTo>
                    <a:pt x="7" y="28"/>
                    <a:pt x="6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27"/>
                    <a:pt x="12" y="28"/>
                    <a:pt x="13" y="28"/>
                  </a:cubicBezTo>
                  <a:cubicBezTo>
                    <a:pt x="14" y="28"/>
                    <a:pt x="14" y="27"/>
                    <a:pt x="15" y="27"/>
                  </a:cubicBezTo>
                  <a:cubicBezTo>
                    <a:pt x="17" y="25"/>
                    <a:pt x="17" y="22"/>
                    <a:pt x="18" y="22"/>
                  </a:cubicBezTo>
                  <a:cubicBezTo>
                    <a:pt x="18" y="22"/>
                    <a:pt x="19" y="23"/>
                    <a:pt x="19" y="24"/>
                  </a:cubicBezTo>
                  <a:cubicBezTo>
                    <a:pt x="22" y="27"/>
                    <a:pt x="20" y="26"/>
                    <a:pt x="23" y="31"/>
                  </a:cubicBezTo>
                  <a:cubicBezTo>
                    <a:pt x="26" y="36"/>
                    <a:pt x="25" y="37"/>
                    <a:pt x="29" y="39"/>
                  </a:cubicBezTo>
                  <a:cubicBezTo>
                    <a:pt x="32" y="40"/>
                    <a:pt x="34" y="41"/>
                    <a:pt x="35" y="41"/>
                  </a:cubicBezTo>
                  <a:cubicBezTo>
                    <a:pt x="36" y="41"/>
                    <a:pt x="37" y="41"/>
                    <a:pt x="37" y="40"/>
                  </a:cubicBezTo>
                  <a:cubicBezTo>
                    <a:pt x="40" y="38"/>
                    <a:pt x="42" y="40"/>
                    <a:pt x="40" y="37"/>
                  </a:cubicBezTo>
                  <a:cubicBezTo>
                    <a:pt x="38" y="33"/>
                    <a:pt x="36" y="33"/>
                    <a:pt x="38" y="30"/>
                  </a:cubicBezTo>
                  <a:cubicBezTo>
                    <a:pt x="39" y="28"/>
                    <a:pt x="39" y="26"/>
                    <a:pt x="40" y="26"/>
                  </a:cubicBezTo>
                  <a:cubicBezTo>
                    <a:pt x="40" y="26"/>
                    <a:pt x="40" y="27"/>
                    <a:pt x="41" y="27"/>
                  </a:cubicBezTo>
                  <a:cubicBezTo>
                    <a:pt x="41" y="28"/>
                    <a:pt x="42" y="30"/>
                    <a:pt x="43" y="30"/>
                  </a:cubicBezTo>
                  <a:cubicBezTo>
                    <a:pt x="43" y="30"/>
                    <a:pt x="44" y="29"/>
                    <a:pt x="44" y="28"/>
                  </a:cubicBezTo>
                  <a:cubicBezTo>
                    <a:pt x="45" y="25"/>
                    <a:pt x="47" y="22"/>
                    <a:pt x="45" y="18"/>
                  </a:cubicBezTo>
                  <a:cubicBezTo>
                    <a:pt x="44" y="15"/>
                    <a:pt x="46" y="12"/>
                    <a:pt x="43" y="9"/>
                  </a:cubicBezTo>
                  <a:cubicBezTo>
                    <a:pt x="41" y="6"/>
                    <a:pt x="37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2" name="Freeform 138"/>
            <p:cNvSpPr>
              <a:spLocks/>
            </p:cNvSpPr>
            <p:nvPr/>
          </p:nvSpPr>
          <p:spPr bwMode="auto">
            <a:xfrm>
              <a:off x="6457" y="2038"/>
              <a:ext cx="50" cy="78"/>
            </a:xfrm>
            <a:custGeom>
              <a:avLst/>
              <a:gdLst>
                <a:gd name="T0" fmla="*/ 18 w 21"/>
                <a:gd name="T1" fmla="*/ 0 h 33"/>
                <a:gd name="T2" fmla="*/ 18 w 21"/>
                <a:gd name="T3" fmla="*/ 1 h 33"/>
                <a:gd name="T4" fmla="*/ 16 w 21"/>
                <a:gd name="T5" fmla="*/ 7 h 33"/>
                <a:gd name="T6" fmla="*/ 12 w 21"/>
                <a:gd name="T7" fmla="*/ 13 h 33"/>
                <a:gd name="T8" fmla="*/ 7 w 21"/>
                <a:gd name="T9" fmla="*/ 21 h 33"/>
                <a:gd name="T10" fmla="*/ 0 w 21"/>
                <a:gd name="T11" fmla="*/ 29 h 33"/>
                <a:gd name="T12" fmla="*/ 1 w 21"/>
                <a:gd name="T13" fmla="*/ 33 h 33"/>
                <a:gd name="T14" fmla="*/ 3 w 21"/>
                <a:gd name="T15" fmla="*/ 31 h 33"/>
                <a:gd name="T16" fmla="*/ 12 w 21"/>
                <a:gd name="T17" fmla="*/ 22 h 33"/>
                <a:gd name="T18" fmla="*/ 17 w 21"/>
                <a:gd name="T19" fmla="*/ 12 h 33"/>
                <a:gd name="T20" fmla="*/ 20 w 21"/>
                <a:gd name="T21" fmla="*/ 3 h 33"/>
                <a:gd name="T22" fmla="*/ 18 w 21"/>
                <a:gd name="T2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33">
                  <a:moveTo>
                    <a:pt x="18" y="0"/>
                  </a:moveTo>
                  <a:cubicBezTo>
                    <a:pt x="18" y="0"/>
                    <a:pt x="18" y="0"/>
                    <a:pt x="18" y="1"/>
                  </a:cubicBezTo>
                  <a:cubicBezTo>
                    <a:pt x="17" y="5"/>
                    <a:pt x="17" y="4"/>
                    <a:pt x="16" y="7"/>
                  </a:cubicBezTo>
                  <a:cubicBezTo>
                    <a:pt x="15" y="9"/>
                    <a:pt x="14" y="11"/>
                    <a:pt x="12" y="13"/>
                  </a:cubicBezTo>
                  <a:cubicBezTo>
                    <a:pt x="10" y="16"/>
                    <a:pt x="10" y="17"/>
                    <a:pt x="7" y="21"/>
                  </a:cubicBezTo>
                  <a:cubicBezTo>
                    <a:pt x="4" y="24"/>
                    <a:pt x="0" y="27"/>
                    <a:pt x="0" y="29"/>
                  </a:cubicBezTo>
                  <a:cubicBezTo>
                    <a:pt x="0" y="31"/>
                    <a:pt x="0" y="33"/>
                    <a:pt x="1" y="33"/>
                  </a:cubicBezTo>
                  <a:cubicBezTo>
                    <a:pt x="1" y="33"/>
                    <a:pt x="2" y="33"/>
                    <a:pt x="3" y="31"/>
                  </a:cubicBezTo>
                  <a:cubicBezTo>
                    <a:pt x="8" y="27"/>
                    <a:pt x="8" y="26"/>
                    <a:pt x="12" y="22"/>
                  </a:cubicBezTo>
                  <a:cubicBezTo>
                    <a:pt x="15" y="18"/>
                    <a:pt x="15" y="16"/>
                    <a:pt x="17" y="12"/>
                  </a:cubicBezTo>
                  <a:cubicBezTo>
                    <a:pt x="20" y="9"/>
                    <a:pt x="21" y="6"/>
                    <a:pt x="20" y="3"/>
                  </a:cubicBezTo>
                  <a:cubicBezTo>
                    <a:pt x="20" y="2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Freeform 139"/>
            <p:cNvSpPr>
              <a:spLocks/>
            </p:cNvSpPr>
            <p:nvPr/>
          </p:nvSpPr>
          <p:spPr bwMode="auto">
            <a:xfrm>
              <a:off x="6292" y="2145"/>
              <a:ext cx="246" cy="265"/>
            </a:xfrm>
            <a:custGeom>
              <a:avLst/>
              <a:gdLst>
                <a:gd name="T0" fmla="*/ 69 w 104"/>
                <a:gd name="T1" fmla="*/ 0 h 112"/>
                <a:gd name="T2" fmla="*/ 68 w 104"/>
                <a:gd name="T3" fmla="*/ 1 h 112"/>
                <a:gd name="T4" fmla="*/ 65 w 104"/>
                <a:gd name="T5" fmla="*/ 7 h 112"/>
                <a:gd name="T6" fmla="*/ 60 w 104"/>
                <a:gd name="T7" fmla="*/ 14 h 112"/>
                <a:gd name="T8" fmla="*/ 55 w 104"/>
                <a:gd name="T9" fmla="*/ 22 h 112"/>
                <a:gd name="T10" fmla="*/ 42 w 104"/>
                <a:gd name="T11" fmla="*/ 36 h 112"/>
                <a:gd name="T12" fmla="*/ 35 w 104"/>
                <a:gd name="T13" fmla="*/ 45 h 112"/>
                <a:gd name="T14" fmla="*/ 21 w 104"/>
                <a:gd name="T15" fmla="*/ 60 h 112"/>
                <a:gd name="T16" fmla="*/ 17 w 104"/>
                <a:gd name="T17" fmla="*/ 64 h 112"/>
                <a:gd name="T18" fmla="*/ 15 w 104"/>
                <a:gd name="T19" fmla="*/ 64 h 112"/>
                <a:gd name="T20" fmla="*/ 12 w 104"/>
                <a:gd name="T21" fmla="*/ 64 h 112"/>
                <a:gd name="T22" fmla="*/ 11 w 104"/>
                <a:gd name="T23" fmla="*/ 64 h 112"/>
                <a:gd name="T24" fmla="*/ 11 w 104"/>
                <a:gd name="T25" fmla="*/ 64 h 112"/>
                <a:gd name="T26" fmla="*/ 8 w 104"/>
                <a:gd name="T27" fmla="*/ 62 h 112"/>
                <a:gd name="T28" fmla="*/ 6 w 104"/>
                <a:gd name="T29" fmla="*/ 61 h 112"/>
                <a:gd name="T30" fmla="*/ 4 w 104"/>
                <a:gd name="T31" fmla="*/ 63 h 112"/>
                <a:gd name="T32" fmla="*/ 2 w 104"/>
                <a:gd name="T33" fmla="*/ 72 h 112"/>
                <a:gd name="T34" fmla="*/ 9 w 104"/>
                <a:gd name="T35" fmla="*/ 86 h 112"/>
                <a:gd name="T36" fmla="*/ 16 w 104"/>
                <a:gd name="T37" fmla="*/ 93 h 112"/>
                <a:gd name="T38" fmla="*/ 23 w 104"/>
                <a:gd name="T39" fmla="*/ 106 h 112"/>
                <a:gd name="T40" fmla="*/ 37 w 104"/>
                <a:gd name="T41" fmla="*/ 110 h 112"/>
                <a:gd name="T42" fmla="*/ 41 w 104"/>
                <a:gd name="T43" fmla="*/ 109 h 112"/>
                <a:gd name="T44" fmla="*/ 48 w 104"/>
                <a:gd name="T45" fmla="*/ 104 h 112"/>
                <a:gd name="T46" fmla="*/ 52 w 104"/>
                <a:gd name="T47" fmla="*/ 105 h 112"/>
                <a:gd name="T48" fmla="*/ 56 w 104"/>
                <a:gd name="T49" fmla="*/ 106 h 112"/>
                <a:gd name="T50" fmla="*/ 59 w 104"/>
                <a:gd name="T51" fmla="*/ 106 h 112"/>
                <a:gd name="T52" fmla="*/ 61 w 104"/>
                <a:gd name="T53" fmla="*/ 106 h 112"/>
                <a:gd name="T54" fmla="*/ 64 w 104"/>
                <a:gd name="T55" fmla="*/ 107 h 112"/>
                <a:gd name="T56" fmla="*/ 68 w 104"/>
                <a:gd name="T57" fmla="*/ 112 h 112"/>
                <a:gd name="T58" fmla="*/ 71 w 104"/>
                <a:gd name="T59" fmla="*/ 110 h 112"/>
                <a:gd name="T60" fmla="*/ 80 w 104"/>
                <a:gd name="T61" fmla="*/ 98 h 112"/>
                <a:gd name="T62" fmla="*/ 79 w 104"/>
                <a:gd name="T63" fmla="*/ 84 h 112"/>
                <a:gd name="T64" fmla="*/ 87 w 104"/>
                <a:gd name="T65" fmla="*/ 75 h 112"/>
                <a:gd name="T66" fmla="*/ 88 w 104"/>
                <a:gd name="T67" fmla="*/ 61 h 112"/>
                <a:gd name="T68" fmla="*/ 99 w 104"/>
                <a:gd name="T69" fmla="*/ 56 h 112"/>
                <a:gd name="T70" fmla="*/ 89 w 104"/>
                <a:gd name="T71" fmla="*/ 50 h 112"/>
                <a:gd name="T72" fmla="*/ 87 w 104"/>
                <a:gd name="T73" fmla="*/ 41 h 112"/>
                <a:gd name="T74" fmla="*/ 82 w 104"/>
                <a:gd name="T75" fmla="*/ 36 h 112"/>
                <a:gd name="T76" fmla="*/ 86 w 104"/>
                <a:gd name="T77" fmla="*/ 27 h 112"/>
                <a:gd name="T78" fmla="*/ 94 w 104"/>
                <a:gd name="T79" fmla="*/ 16 h 112"/>
                <a:gd name="T80" fmla="*/ 92 w 104"/>
                <a:gd name="T81" fmla="*/ 11 h 112"/>
                <a:gd name="T82" fmla="*/ 85 w 104"/>
                <a:gd name="T83" fmla="*/ 10 h 112"/>
                <a:gd name="T84" fmla="*/ 81 w 104"/>
                <a:gd name="T85" fmla="*/ 11 h 112"/>
                <a:gd name="T86" fmla="*/ 81 w 104"/>
                <a:gd name="T87" fmla="*/ 12 h 112"/>
                <a:gd name="T88" fmla="*/ 80 w 104"/>
                <a:gd name="T89" fmla="*/ 8 h 112"/>
                <a:gd name="T90" fmla="*/ 76 w 104"/>
                <a:gd name="T91" fmla="*/ 3 h 112"/>
                <a:gd name="T92" fmla="*/ 72 w 104"/>
                <a:gd name="T93" fmla="*/ 1 h 112"/>
                <a:gd name="T94" fmla="*/ 71 w 104"/>
                <a:gd name="T95" fmla="*/ 1 h 112"/>
                <a:gd name="T96" fmla="*/ 70 w 104"/>
                <a:gd name="T97" fmla="*/ 1 h 112"/>
                <a:gd name="T98" fmla="*/ 70 w 104"/>
                <a:gd name="T99" fmla="*/ 1 h 112"/>
                <a:gd name="T100" fmla="*/ 69 w 104"/>
                <a:gd name="T10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" h="112">
                  <a:moveTo>
                    <a:pt x="69" y="0"/>
                  </a:moveTo>
                  <a:cubicBezTo>
                    <a:pt x="68" y="0"/>
                    <a:pt x="68" y="0"/>
                    <a:pt x="68" y="1"/>
                  </a:cubicBezTo>
                  <a:cubicBezTo>
                    <a:pt x="67" y="3"/>
                    <a:pt x="67" y="5"/>
                    <a:pt x="65" y="7"/>
                  </a:cubicBezTo>
                  <a:cubicBezTo>
                    <a:pt x="64" y="9"/>
                    <a:pt x="62" y="10"/>
                    <a:pt x="60" y="14"/>
                  </a:cubicBezTo>
                  <a:cubicBezTo>
                    <a:pt x="58" y="17"/>
                    <a:pt x="55" y="21"/>
                    <a:pt x="55" y="22"/>
                  </a:cubicBezTo>
                  <a:cubicBezTo>
                    <a:pt x="54" y="24"/>
                    <a:pt x="45" y="29"/>
                    <a:pt x="42" y="36"/>
                  </a:cubicBezTo>
                  <a:cubicBezTo>
                    <a:pt x="40" y="44"/>
                    <a:pt x="39" y="43"/>
                    <a:pt x="35" y="45"/>
                  </a:cubicBezTo>
                  <a:cubicBezTo>
                    <a:pt x="30" y="48"/>
                    <a:pt x="22" y="53"/>
                    <a:pt x="21" y="60"/>
                  </a:cubicBezTo>
                  <a:cubicBezTo>
                    <a:pt x="20" y="63"/>
                    <a:pt x="18" y="64"/>
                    <a:pt x="17" y="64"/>
                  </a:cubicBezTo>
                  <a:cubicBezTo>
                    <a:pt x="16" y="64"/>
                    <a:pt x="15" y="64"/>
                    <a:pt x="15" y="64"/>
                  </a:cubicBezTo>
                  <a:cubicBezTo>
                    <a:pt x="14" y="64"/>
                    <a:pt x="13" y="64"/>
                    <a:pt x="12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9" y="63"/>
                    <a:pt x="8" y="62"/>
                  </a:cubicBezTo>
                  <a:cubicBezTo>
                    <a:pt x="7" y="61"/>
                    <a:pt x="6" y="61"/>
                    <a:pt x="6" y="61"/>
                  </a:cubicBezTo>
                  <a:cubicBezTo>
                    <a:pt x="5" y="61"/>
                    <a:pt x="5" y="61"/>
                    <a:pt x="4" y="63"/>
                  </a:cubicBezTo>
                  <a:cubicBezTo>
                    <a:pt x="3" y="68"/>
                    <a:pt x="0" y="67"/>
                    <a:pt x="2" y="72"/>
                  </a:cubicBezTo>
                  <a:cubicBezTo>
                    <a:pt x="5" y="77"/>
                    <a:pt x="4" y="80"/>
                    <a:pt x="9" y="86"/>
                  </a:cubicBezTo>
                  <a:cubicBezTo>
                    <a:pt x="14" y="91"/>
                    <a:pt x="12" y="91"/>
                    <a:pt x="16" y="93"/>
                  </a:cubicBezTo>
                  <a:cubicBezTo>
                    <a:pt x="19" y="95"/>
                    <a:pt x="12" y="105"/>
                    <a:pt x="23" y="106"/>
                  </a:cubicBezTo>
                  <a:cubicBezTo>
                    <a:pt x="32" y="106"/>
                    <a:pt x="33" y="110"/>
                    <a:pt x="37" y="110"/>
                  </a:cubicBezTo>
                  <a:cubicBezTo>
                    <a:pt x="39" y="110"/>
                    <a:pt x="40" y="110"/>
                    <a:pt x="41" y="109"/>
                  </a:cubicBezTo>
                  <a:cubicBezTo>
                    <a:pt x="47" y="107"/>
                    <a:pt x="46" y="104"/>
                    <a:pt x="48" y="104"/>
                  </a:cubicBezTo>
                  <a:cubicBezTo>
                    <a:pt x="49" y="104"/>
                    <a:pt x="50" y="105"/>
                    <a:pt x="52" y="105"/>
                  </a:cubicBezTo>
                  <a:cubicBezTo>
                    <a:pt x="53" y="106"/>
                    <a:pt x="55" y="106"/>
                    <a:pt x="56" y="106"/>
                  </a:cubicBezTo>
                  <a:cubicBezTo>
                    <a:pt x="57" y="106"/>
                    <a:pt x="58" y="106"/>
                    <a:pt x="59" y="106"/>
                  </a:cubicBezTo>
                  <a:cubicBezTo>
                    <a:pt x="59" y="106"/>
                    <a:pt x="60" y="106"/>
                    <a:pt x="61" y="106"/>
                  </a:cubicBezTo>
                  <a:cubicBezTo>
                    <a:pt x="62" y="106"/>
                    <a:pt x="63" y="106"/>
                    <a:pt x="64" y="107"/>
                  </a:cubicBezTo>
                  <a:cubicBezTo>
                    <a:pt x="66" y="110"/>
                    <a:pt x="67" y="112"/>
                    <a:pt x="68" y="112"/>
                  </a:cubicBezTo>
                  <a:cubicBezTo>
                    <a:pt x="69" y="112"/>
                    <a:pt x="70" y="112"/>
                    <a:pt x="71" y="110"/>
                  </a:cubicBezTo>
                  <a:cubicBezTo>
                    <a:pt x="76" y="107"/>
                    <a:pt x="81" y="102"/>
                    <a:pt x="80" y="98"/>
                  </a:cubicBezTo>
                  <a:cubicBezTo>
                    <a:pt x="80" y="93"/>
                    <a:pt x="75" y="88"/>
                    <a:pt x="79" y="84"/>
                  </a:cubicBezTo>
                  <a:cubicBezTo>
                    <a:pt x="84" y="80"/>
                    <a:pt x="88" y="81"/>
                    <a:pt x="87" y="75"/>
                  </a:cubicBezTo>
                  <a:cubicBezTo>
                    <a:pt x="86" y="69"/>
                    <a:pt x="84" y="63"/>
                    <a:pt x="88" y="61"/>
                  </a:cubicBezTo>
                  <a:cubicBezTo>
                    <a:pt x="92" y="59"/>
                    <a:pt x="104" y="61"/>
                    <a:pt x="99" y="56"/>
                  </a:cubicBezTo>
                  <a:cubicBezTo>
                    <a:pt x="94" y="52"/>
                    <a:pt x="90" y="52"/>
                    <a:pt x="89" y="50"/>
                  </a:cubicBezTo>
                  <a:cubicBezTo>
                    <a:pt x="89" y="47"/>
                    <a:pt x="89" y="44"/>
                    <a:pt x="87" y="41"/>
                  </a:cubicBezTo>
                  <a:cubicBezTo>
                    <a:pt x="85" y="38"/>
                    <a:pt x="82" y="39"/>
                    <a:pt x="82" y="36"/>
                  </a:cubicBezTo>
                  <a:cubicBezTo>
                    <a:pt x="82" y="33"/>
                    <a:pt x="81" y="31"/>
                    <a:pt x="86" y="27"/>
                  </a:cubicBezTo>
                  <a:cubicBezTo>
                    <a:pt x="91" y="24"/>
                    <a:pt x="95" y="19"/>
                    <a:pt x="94" y="16"/>
                  </a:cubicBezTo>
                  <a:cubicBezTo>
                    <a:pt x="94" y="12"/>
                    <a:pt x="97" y="12"/>
                    <a:pt x="92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2" y="10"/>
                    <a:pt x="81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2"/>
                    <a:pt x="80" y="9"/>
                    <a:pt x="80" y="8"/>
                  </a:cubicBezTo>
                  <a:cubicBezTo>
                    <a:pt x="79" y="5"/>
                    <a:pt x="79" y="5"/>
                    <a:pt x="76" y="3"/>
                  </a:cubicBezTo>
                  <a:cubicBezTo>
                    <a:pt x="74" y="2"/>
                    <a:pt x="73" y="1"/>
                    <a:pt x="72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1" y="1"/>
                    <a:pt x="70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Freeform 140"/>
            <p:cNvSpPr>
              <a:spLocks/>
            </p:cNvSpPr>
            <p:nvPr/>
          </p:nvSpPr>
          <p:spPr bwMode="auto">
            <a:xfrm>
              <a:off x="6722" y="2211"/>
              <a:ext cx="40" cy="73"/>
            </a:xfrm>
            <a:custGeom>
              <a:avLst/>
              <a:gdLst>
                <a:gd name="T0" fmla="*/ 3 w 17"/>
                <a:gd name="T1" fmla="*/ 0 h 31"/>
                <a:gd name="T2" fmla="*/ 0 w 17"/>
                <a:gd name="T3" fmla="*/ 12 h 31"/>
                <a:gd name="T4" fmla="*/ 3 w 17"/>
                <a:gd name="T5" fmla="*/ 18 h 31"/>
                <a:gd name="T6" fmla="*/ 4 w 17"/>
                <a:gd name="T7" fmla="*/ 27 h 31"/>
                <a:gd name="T8" fmla="*/ 10 w 17"/>
                <a:gd name="T9" fmla="*/ 31 h 31"/>
                <a:gd name="T10" fmla="*/ 7 w 17"/>
                <a:gd name="T11" fmla="*/ 20 h 31"/>
                <a:gd name="T12" fmla="*/ 9 w 17"/>
                <a:gd name="T13" fmla="*/ 18 h 31"/>
                <a:gd name="T14" fmla="*/ 12 w 17"/>
                <a:gd name="T15" fmla="*/ 19 h 31"/>
                <a:gd name="T16" fmla="*/ 15 w 17"/>
                <a:gd name="T17" fmla="*/ 20 h 31"/>
                <a:gd name="T18" fmla="*/ 15 w 17"/>
                <a:gd name="T19" fmla="*/ 20 h 31"/>
                <a:gd name="T20" fmla="*/ 11 w 17"/>
                <a:gd name="T21" fmla="*/ 13 h 31"/>
                <a:gd name="T22" fmla="*/ 10 w 17"/>
                <a:gd name="T23" fmla="*/ 8 h 31"/>
                <a:gd name="T24" fmla="*/ 9 w 17"/>
                <a:gd name="T25" fmla="*/ 8 h 31"/>
                <a:gd name="T26" fmla="*/ 8 w 17"/>
                <a:gd name="T27" fmla="*/ 8 h 31"/>
                <a:gd name="T28" fmla="*/ 7 w 17"/>
                <a:gd name="T29" fmla="*/ 8 h 31"/>
                <a:gd name="T30" fmla="*/ 6 w 17"/>
                <a:gd name="T31" fmla="*/ 6 h 31"/>
                <a:gd name="T32" fmla="*/ 4 w 17"/>
                <a:gd name="T33" fmla="*/ 0 h 31"/>
                <a:gd name="T34" fmla="*/ 3 w 17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31">
                  <a:moveTo>
                    <a:pt x="3" y="0"/>
                  </a:moveTo>
                  <a:cubicBezTo>
                    <a:pt x="1" y="0"/>
                    <a:pt x="1" y="8"/>
                    <a:pt x="0" y="12"/>
                  </a:cubicBezTo>
                  <a:cubicBezTo>
                    <a:pt x="0" y="17"/>
                    <a:pt x="1" y="15"/>
                    <a:pt x="3" y="18"/>
                  </a:cubicBezTo>
                  <a:cubicBezTo>
                    <a:pt x="5" y="20"/>
                    <a:pt x="3" y="22"/>
                    <a:pt x="4" y="27"/>
                  </a:cubicBezTo>
                  <a:cubicBezTo>
                    <a:pt x="5" y="31"/>
                    <a:pt x="10" y="31"/>
                    <a:pt x="10" y="31"/>
                  </a:cubicBezTo>
                  <a:cubicBezTo>
                    <a:pt x="7" y="28"/>
                    <a:pt x="7" y="24"/>
                    <a:pt x="7" y="20"/>
                  </a:cubicBezTo>
                  <a:cubicBezTo>
                    <a:pt x="8" y="19"/>
                    <a:pt x="8" y="18"/>
                    <a:pt x="9" y="18"/>
                  </a:cubicBezTo>
                  <a:cubicBezTo>
                    <a:pt x="10" y="18"/>
                    <a:pt x="11" y="19"/>
                    <a:pt x="12" y="19"/>
                  </a:cubicBezTo>
                  <a:cubicBezTo>
                    <a:pt x="13" y="19"/>
                    <a:pt x="14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20"/>
                    <a:pt x="13" y="17"/>
                    <a:pt x="11" y="13"/>
                  </a:cubicBezTo>
                  <a:cubicBezTo>
                    <a:pt x="9" y="10"/>
                    <a:pt x="12" y="9"/>
                    <a:pt x="10" y="8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6"/>
                  </a:cubicBezTo>
                  <a:cubicBezTo>
                    <a:pt x="7" y="2"/>
                    <a:pt x="6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5" name="Freeform 141"/>
            <p:cNvSpPr>
              <a:spLocks/>
            </p:cNvSpPr>
            <p:nvPr/>
          </p:nvSpPr>
          <p:spPr bwMode="auto">
            <a:xfrm>
              <a:off x="6703" y="2341"/>
              <a:ext cx="33" cy="17"/>
            </a:xfrm>
            <a:custGeom>
              <a:avLst/>
              <a:gdLst>
                <a:gd name="T0" fmla="*/ 10 w 14"/>
                <a:gd name="T1" fmla="*/ 0 h 7"/>
                <a:gd name="T2" fmla="*/ 3 w 14"/>
                <a:gd name="T3" fmla="*/ 1 h 7"/>
                <a:gd name="T4" fmla="*/ 3 w 14"/>
                <a:gd name="T5" fmla="*/ 6 h 7"/>
                <a:gd name="T6" fmla="*/ 6 w 14"/>
                <a:gd name="T7" fmla="*/ 7 h 7"/>
                <a:gd name="T8" fmla="*/ 13 w 14"/>
                <a:gd name="T9" fmla="*/ 5 h 7"/>
                <a:gd name="T10" fmla="*/ 12 w 14"/>
                <a:gd name="T11" fmla="*/ 0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cubicBezTo>
                    <a:pt x="8" y="0"/>
                    <a:pt x="5" y="1"/>
                    <a:pt x="3" y="1"/>
                  </a:cubicBezTo>
                  <a:cubicBezTo>
                    <a:pt x="0" y="3"/>
                    <a:pt x="3" y="6"/>
                    <a:pt x="3" y="6"/>
                  </a:cubicBezTo>
                  <a:cubicBezTo>
                    <a:pt x="4" y="6"/>
                    <a:pt x="5" y="7"/>
                    <a:pt x="6" y="7"/>
                  </a:cubicBezTo>
                  <a:cubicBezTo>
                    <a:pt x="9" y="7"/>
                    <a:pt x="12" y="6"/>
                    <a:pt x="13" y="5"/>
                  </a:cubicBezTo>
                  <a:cubicBezTo>
                    <a:pt x="14" y="3"/>
                    <a:pt x="13" y="1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6" name="Freeform 142"/>
            <p:cNvSpPr>
              <a:spLocks/>
            </p:cNvSpPr>
            <p:nvPr/>
          </p:nvSpPr>
          <p:spPr bwMode="auto">
            <a:xfrm>
              <a:off x="6746" y="2324"/>
              <a:ext cx="78" cy="19"/>
            </a:xfrm>
            <a:custGeom>
              <a:avLst/>
              <a:gdLst>
                <a:gd name="T0" fmla="*/ 16 w 33"/>
                <a:gd name="T1" fmla="*/ 0 h 8"/>
                <a:gd name="T2" fmla="*/ 8 w 33"/>
                <a:gd name="T3" fmla="*/ 2 h 8"/>
                <a:gd name="T4" fmla="*/ 2 w 33"/>
                <a:gd name="T5" fmla="*/ 6 h 8"/>
                <a:gd name="T6" fmla="*/ 6 w 33"/>
                <a:gd name="T7" fmla="*/ 8 h 8"/>
                <a:gd name="T8" fmla="*/ 7 w 33"/>
                <a:gd name="T9" fmla="*/ 8 h 8"/>
                <a:gd name="T10" fmla="*/ 17 w 33"/>
                <a:gd name="T11" fmla="*/ 5 h 8"/>
                <a:gd name="T12" fmla="*/ 19 w 33"/>
                <a:gd name="T13" fmla="*/ 4 h 8"/>
                <a:gd name="T14" fmla="*/ 25 w 33"/>
                <a:gd name="T15" fmla="*/ 7 h 8"/>
                <a:gd name="T16" fmla="*/ 28 w 33"/>
                <a:gd name="T17" fmla="*/ 8 h 8"/>
                <a:gd name="T18" fmla="*/ 30 w 33"/>
                <a:gd name="T19" fmla="*/ 6 h 8"/>
                <a:gd name="T20" fmla="*/ 19 w 33"/>
                <a:gd name="T21" fmla="*/ 0 h 8"/>
                <a:gd name="T22" fmla="*/ 16 w 3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8">
                  <a:moveTo>
                    <a:pt x="16" y="0"/>
                  </a:moveTo>
                  <a:cubicBezTo>
                    <a:pt x="13" y="0"/>
                    <a:pt x="13" y="2"/>
                    <a:pt x="8" y="2"/>
                  </a:cubicBezTo>
                  <a:cubicBezTo>
                    <a:pt x="2" y="2"/>
                    <a:pt x="4" y="3"/>
                    <a:pt x="2" y="6"/>
                  </a:cubicBezTo>
                  <a:cubicBezTo>
                    <a:pt x="0" y="8"/>
                    <a:pt x="4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11" y="8"/>
                    <a:pt x="14" y="6"/>
                    <a:pt x="17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21" y="4"/>
                    <a:pt x="22" y="5"/>
                    <a:pt x="25" y="7"/>
                  </a:cubicBezTo>
                  <a:cubicBezTo>
                    <a:pt x="27" y="8"/>
                    <a:pt x="28" y="8"/>
                    <a:pt x="28" y="8"/>
                  </a:cubicBezTo>
                  <a:cubicBezTo>
                    <a:pt x="29" y="8"/>
                    <a:pt x="29" y="7"/>
                    <a:pt x="30" y="6"/>
                  </a:cubicBezTo>
                  <a:cubicBezTo>
                    <a:pt x="33" y="4"/>
                    <a:pt x="25" y="2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7" name="Freeform 143"/>
            <p:cNvSpPr>
              <a:spLocks/>
            </p:cNvSpPr>
            <p:nvPr/>
          </p:nvSpPr>
          <p:spPr bwMode="auto">
            <a:xfrm>
              <a:off x="6812" y="2256"/>
              <a:ext cx="501" cy="177"/>
            </a:xfrm>
            <a:custGeom>
              <a:avLst/>
              <a:gdLst>
                <a:gd name="T0" fmla="*/ 12 w 212"/>
                <a:gd name="T1" fmla="*/ 1 h 75"/>
                <a:gd name="T2" fmla="*/ 2 w 212"/>
                <a:gd name="T3" fmla="*/ 13 h 75"/>
                <a:gd name="T4" fmla="*/ 7 w 212"/>
                <a:gd name="T5" fmla="*/ 12 h 75"/>
                <a:gd name="T6" fmla="*/ 23 w 212"/>
                <a:gd name="T7" fmla="*/ 20 h 75"/>
                <a:gd name="T8" fmla="*/ 23 w 212"/>
                <a:gd name="T9" fmla="*/ 20 h 75"/>
                <a:gd name="T10" fmla="*/ 14 w 212"/>
                <a:gd name="T11" fmla="*/ 24 h 75"/>
                <a:gd name="T12" fmla="*/ 22 w 212"/>
                <a:gd name="T13" fmla="*/ 33 h 75"/>
                <a:gd name="T14" fmla="*/ 30 w 212"/>
                <a:gd name="T15" fmla="*/ 31 h 75"/>
                <a:gd name="T16" fmla="*/ 38 w 212"/>
                <a:gd name="T17" fmla="*/ 34 h 75"/>
                <a:gd name="T18" fmla="*/ 52 w 212"/>
                <a:gd name="T19" fmla="*/ 35 h 75"/>
                <a:gd name="T20" fmla="*/ 69 w 212"/>
                <a:gd name="T21" fmla="*/ 38 h 75"/>
                <a:gd name="T22" fmla="*/ 78 w 212"/>
                <a:gd name="T23" fmla="*/ 63 h 75"/>
                <a:gd name="T24" fmla="*/ 82 w 212"/>
                <a:gd name="T25" fmla="*/ 70 h 75"/>
                <a:gd name="T26" fmla="*/ 98 w 212"/>
                <a:gd name="T27" fmla="*/ 63 h 75"/>
                <a:gd name="T28" fmla="*/ 116 w 212"/>
                <a:gd name="T29" fmla="*/ 75 h 75"/>
                <a:gd name="T30" fmla="*/ 132 w 212"/>
                <a:gd name="T31" fmla="*/ 65 h 75"/>
                <a:gd name="T32" fmla="*/ 141 w 212"/>
                <a:gd name="T33" fmla="*/ 52 h 75"/>
                <a:gd name="T34" fmla="*/ 163 w 212"/>
                <a:gd name="T35" fmla="*/ 58 h 75"/>
                <a:gd name="T36" fmla="*/ 188 w 212"/>
                <a:gd name="T37" fmla="*/ 73 h 75"/>
                <a:gd name="T38" fmla="*/ 201 w 212"/>
                <a:gd name="T39" fmla="*/ 72 h 75"/>
                <a:gd name="T40" fmla="*/ 207 w 212"/>
                <a:gd name="T41" fmla="*/ 72 h 75"/>
                <a:gd name="T42" fmla="*/ 186 w 212"/>
                <a:gd name="T43" fmla="*/ 55 h 75"/>
                <a:gd name="T44" fmla="*/ 170 w 212"/>
                <a:gd name="T45" fmla="*/ 39 h 75"/>
                <a:gd name="T46" fmla="*/ 156 w 212"/>
                <a:gd name="T47" fmla="*/ 29 h 75"/>
                <a:gd name="T48" fmla="*/ 132 w 212"/>
                <a:gd name="T49" fmla="*/ 15 h 75"/>
                <a:gd name="T50" fmla="*/ 128 w 212"/>
                <a:gd name="T51" fmla="*/ 15 h 75"/>
                <a:gd name="T52" fmla="*/ 103 w 212"/>
                <a:gd name="T53" fmla="*/ 10 h 75"/>
                <a:gd name="T54" fmla="*/ 76 w 212"/>
                <a:gd name="T55" fmla="*/ 4 h 75"/>
                <a:gd name="T56" fmla="*/ 67 w 212"/>
                <a:gd name="T57" fmla="*/ 5 h 75"/>
                <a:gd name="T58" fmla="*/ 66 w 212"/>
                <a:gd name="T59" fmla="*/ 5 h 75"/>
                <a:gd name="T60" fmla="*/ 49 w 212"/>
                <a:gd name="T61" fmla="*/ 25 h 75"/>
                <a:gd name="T62" fmla="*/ 41 w 212"/>
                <a:gd name="T63" fmla="*/ 23 h 75"/>
                <a:gd name="T64" fmla="*/ 33 w 212"/>
                <a:gd name="T65" fmla="*/ 10 h 75"/>
                <a:gd name="T66" fmla="*/ 21 w 212"/>
                <a:gd name="T6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2" h="75">
                  <a:moveTo>
                    <a:pt x="21" y="0"/>
                  </a:moveTo>
                  <a:cubicBezTo>
                    <a:pt x="18" y="0"/>
                    <a:pt x="15" y="0"/>
                    <a:pt x="12" y="1"/>
                  </a:cubicBezTo>
                  <a:cubicBezTo>
                    <a:pt x="5" y="1"/>
                    <a:pt x="4" y="7"/>
                    <a:pt x="1" y="10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2"/>
                    <a:pt x="9" y="13"/>
                    <a:pt x="12" y="16"/>
                  </a:cubicBezTo>
                  <a:cubicBezTo>
                    <a:pt x="15" y="19"/>
                    <a:pt x="21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2"/>
                    <a:pt x="16" y="23"/>
                    <a:pt x="14" y="24"/>
                  </a:cubicBezTo>
                  <a:cubicBezTo>
                    <a:pt x="11" y="25"/>
                    <a:pt x="14" y="25"/>
                    <a:pt x="17" y="27"/>
                  </a:cubicBezTo>
                  <a:cubicBezTo>
                    <a:pt x="20" y="30"/>
                    <a:pt x="20" y="28"/>
                    <a:pt x="22" y="33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6" y="35"/>
                    <a:pt x="28" y="33"/>
                    <a:pt x="30" y="31"/>
                  </a:cubicBezTo>
                  <a:cubicBezTo>
                    <a:pt x="31" y="30"/>
                    <a:pt x="31" y="30"/>
                    <a:pt x="32" y="30"/>
                  </a:cubicBezTo>
                  <a:cubicBezTo>
                    <a:pt x="33" y="30"/>
                    <a:pt x="35" y="32"/>
                    <a:pt x="38" y="34"/>
                  </a:cubicBezTo>
                  <a:cubicBezTo>
                    <a:pt x="41" y="35"/>
                    <a:pt x="42" y="36"/>
                    <a:pt x="44" y="36"/>
                  </a:cubicBezTo>
                  <a:cubicBezTo>
                    <a:pt x="46" y="36"/>
                    <a:pt x="48" y="35"/>
                    <a:pt x="52" y="35"/>
                  </a:cubicBezTo>
                  <a:cubicBezTo>
                    <a:pt x="55" y="35"/>
                    <a:pt x="56" y="35"/>
                    <a:pt x="58" y="35"/>
                  </a:cubicBezTo>
                  <a:cubicBezTo>
                    <a:pt x="61" y="35"/>
                    <a:pt x="61" y="36"/>
                    <a:pt x="69" y="38"/>
                  </a:cubicBezTo>
                  <a:cubicBezTo>
                    <a:pt x="80" y="42"/>
                    <a:pt x="78" y="46"/>
                    <a:pt x="82" y="52"/>
                  </a:cubicBezTo>
                  <a:cubicBezTo>
                    <a:pt x="85" y="58"/>
                    <a:pt x="82" y="59"/>
                    <a:pt x="78" y="63"/>
                  </a:cubicBezTo>
                  <a:cubicBezTo>
                    <a:pt x="74" y="68"/>
                    <a:pt x="76" y="68"/>
                    <a:pt x="80" y="70"/>
                  </a:cubicBezTo>
                  <a:cubicBezTo>
                    <a:pt x="80" y="70"/>
                    <a:pt x="81" y="70"/>
                    <a:pt x="82" y="70"/>
                  </a:cubicBezTo>
                  <a:cubicBezTo>
                    <a:pt x="86" y="70"/>
                    <a:pt x="90" y="67"/>
                    <a:pt x="95" y="64"/>
                  </a:cubicBezTo>
                  <a:cubicBezTo>
                    <a:pt x="96" y="63"/>
                    <a:pt x="97" y="63"/>
                    <a:pt x="98" y="63"/>
                  </a:cubicBezTo>
                  <a:cubicBezTo>
                    <a:pt x="101" y="63"/>
                    <a:pt x="103" y="67"/>
                    <a:pt x="108" y="71"/>
                  </a:cubicBezTo>
                  <a:cubicBezTo>
                    <a:pt x="111" y="74"/>
                    <a:pt x="113" y="75"/>
                    <a:pt x="116" y="75"/>
                  </a:cubicBezTo>
                  <a:cubicBezTo>
                    <a:pt x="119" y="75"/>
                    <a:pt x="123" y="73"/>
                    <a:pt x="127" y="73"/>
                  </a:cubicBezTo>
                  <a:cubicBezTo>
                    <a:pt x="135" y="71"/>
                    <a:pt x="133" y="67"/>
                    <a:pt x="132" y="65"/>
                  </a:cubicBezTo>
                  <a:cubicBezTo>
                    <a:pt x="131" y="62"/>
                    <a:pt x="128" y="62"/>
                    <a:pt x="131" y="59"/>
                  </a:cubicBezTo>
                  <a:cubicBezTo>
                    <a:pt x="134" y="56"/>
                    <a:pt x="135" y="57"/>
                    <a:pt x="141" y="52"/>
                  </a:cubicBezTo>
                  <a:cubicBezTo>
                    <a:pt x="143" y="51"/>
                    <a:pt x="144" y="50"/>
                    <a:pt x="146" y="50"/>
                  </a:cubicBezTo>
                  <a:cubicBezTo>
                    <a:pt x="150" y="50"/>
                    <a:pt x="154" y="55"/>
                    <a:pt x="163" y="58"/>
                  </a:cubicBezTo>
                  <a:cubicBezTo>
                    <a:pt x="175" y="62"/>
                    <a:pt x="170" y="63"/>
                    <a:pt x="179" y="70"/>
                  </a:cubicBezTo>
                  <a:cubicBezTo>
                    <a:pt x="182" y="73"/>
                    <a:pt x="185" y="73"/>
                    <a:pt x="188" y="73"/>
                  </a:cubicBezTo>
                  <a:cubicBezTo>
                    <a:pt x="190" y="73"/>
                    <a:pt x="191" y="73"/>
                    <a:pt x="194" y="73"/>
                  </a:cubicBezTo>
                  <a:cubicBezTo>
                    <a:pt x="196" y="72"/>
                    <a:pt x="198" y="72"/>
                    <a:pt x="201" y="72"/>
                  </a:cubicBezTo>
                  <a:cubicBezTo>
                    <a:pt x="202" y="72"/>
                    <a:pt x="202" y="72"/>
                    <a:pt x="203" y="72"/>
                  </a:cubicBezTo>
                  <a:cubicBezTo>
                    <a:pt x="205" y="72"/>
                    <a:pt x="206" y="72"/>
                    <a:pt x="207" y="72"/>
                  </a:cubicBezTo>
                  <a:cubicBezTo>
                    <a:pt x="212" y="72"/>
                    <a:pt x="205" y="71"/>
                    <a:pt x="202" y="67"/>
                  </a:cubicBezTo>
                  <a:cubicBezTo>
                    <a:pt x="198" y="63"/>
                    <a:pt x="193" y="58"/>
                    <a:pt x="186" y="55"/>
                  </a:cubicBezTo>
                  <a:cubicBezTo>
                    <a:pt x="179" y="51"/>
                    <a:pt x="175" y="51"/>
                    <a:pt x="167" y="45"/>
                  </a:cubicBezTo>
                  <a:cubicBezTo>
                    <a:pt x="158" y="39"/>
                    <a:pt x="169" y="45"/>
                    <a:pt x="170" y="39"/>
                  </a:cubicBezTo>
                  <a:cubicBezTo>
                    <a:pt x="171" y="34"/>
                    <a:pt x="172" y="38"/>
                    <a:pt x="171" y="34"/>
                  </a:cubicBezTo>
                  <a:cubicBezTo>
                    <a:pt x="170" y="30"/>
                    <a:pt x="165" y="32"/>
                    <a:pt x="156" y="29"/>
                  </a:cubicBezTo>
                  <a:cubicBezTo>
                    <a:pt x="147" y="27"/>
                    <a:pt x="153" y="25"/>
                    <a:pt x="143" y="19"/>
                  </a:cubicBezTo>
                  <a:cubicBezTo>
                    <a:pt x="138" y="16"/>
                    <a:pt x="135" y="15"/>
                    <a:pt x="132" y="15"/>
                  </a:cubicBezTo>
                  <a:cubicBezTo>
                    <a:pt x="131" y="15"/>
                    <a:pt x="131" y="15"/>
                    <a:pt x="130" y="15"/>
                  </a:cubicBezTo>
                  <a:cubicBezTo>
                    <a:pt x="129" y="15"/>
                    <a:pt x="129" y="15"/>
                    <a:pt x="128" y="15"/>
                  </a:cubicBezTo>
                  <a:cubicBezTo>
                    <a:pt x="126" y="15"/>
                    <a:pt x="124" y="15"/>
                    <a:pt x="122" y="14"/>
                  </a:cubicBezTo>
                  <a:cubicBezTo>
                    <a:pt x="114" y="10"/>
                    <a:pt x="114" y="11"/>
                    <a:pt x="103" y="10"/>
                  </a:cubicBezTo>
                  <a:cubicBezTo>
                    <a:pt x="92" y="9"/>
                    <a:pt x="88" y="8"/>
                    <a:pt x="83" y="6"/>
                  </a:cubicBezTo>
                  <a:cubicBezTo>
                    <a:pt x="81" y="5"/>
                    <a:pt x="79" y="4"/>
                    <a:pt x="76" y="4"/>
                  </a:cubicBezTo>
                  <a:cubicBezTo>
                    <a:pt x="74" y="4"/>
                    <a:pt x="73" y="4"/>
                    <a:pt x="71" y="5"/>
                  </a:cubicBezTo>
                  <a:cubicBezTo>
                    <a:pt x="70" y="5"/>
                    <a:pt x="68" y="5"/>
                    <a:pt x="67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9" y="5"/>
                    <a:pt x="61" y="10"/>
                    <a:pt x="56" y="14"/>
                  </a:cubicBezTo>
                  <a:cubicBezTo>
                    <a:pt x="51" y="17"/>
                    <a:pt x="51" y="21"/>
                    <a:pt x="49" y="25"/>
                  </a:cubicBezTo>
                  <a:cubicBezTo>
                    <a:pt x="48" y="26"/>
                    <a:pt x="48" y="26"/>
                    <a:pt x="47" y="26"/>
                  </a:cubicBezTo>
                  <a:cubicBezTo>
                    <a:pt x="45" y="26"/>
                    <a:pt x="44" y="25"/>
                    <a:pt x="41" y="23"/>
                  </a:cubicBezTo>
                  <a:cubicBezTo>
                    <a:pt x="37" y="20"/>
                    <a:pt x="38" y="19"/>
                    <a:pt x="35" y="17"/>
                  </a:cubicBezTo>
                  <a:cubicBezTo>
                    <a:pt x="31" y="15"/>
                    <a:pt x="33" y="14"/>
                    <a:pt x="33" y="10"/>
                  </a:cubicBezTo>
                  <a:cubicBezTo>
                    <a:pt x="33" y="7"/>
                    <a:pt x="30" y="5"/>
                    <a:pt x="27" y="2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8" name="Freeform 144"/>
            <p:cNvSpPr>
              <a:spLocks/>
            </p:cNvSpPr>
            <p:nvPr/>
          </p:nvSpPr>
          <p:spPr bwMode="auto">
            <a:xfrm>
              <a:off x="6902" y="2369"/>
              <a:ext cx="21" cy="31"/>
            </a:xfrm>
            <a:custGeom>
              <a:avLst/>
              <a:gdLst>
                <a:gd name="T0" fmla="*/ 5 w 9"/>
                <a:gd name="T1" fmla="*/ 0 h 13"/>
                <a:gd name="T2" fmla="*/ 1 w 9"/>
                <a:gd name="T3" fmla="*/ 2 h 13"/>
                <a:gd name="T4" fmla="*/ 2 w 9"/>
                <a:gd name="T5" fmla="*/ 6 h 13"/>
                <a:gd name="T6" fmla="*/ 2 w 9"/>
                <a:gd name="T7" fmla="*/ 13 h 13"/>
                <a:gd name="T8" fmla="*/ 3 w 9"/>
                <a:gd name="T9" fmla="*/ 13 h 13"/>
                <a:gd name="T10" fmla="*/ 7 w 9"/>
                <a:gd name="T11" fmla="*/ 10 h 13"/>
                <a:gd name="T12" fmla="*/ 7 w 9"/>
                <a:gd name="T13" fmla="*/ 6 h 13"/>
                <a:gd name="T14" fmla="*/ 6 w 9"/>
                <a:gd name="T15" fmla="*/ 2 h 13"/>
                <a:gd name="T16" fmla="*/ 5 w 9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5" y="0"/>
                  </a:moveTo>
                  <a:cubicBezTo>
                    <a:pt x="5" y="0"/>
                    <a:pt x="1" y="0"/>
                    <a:pt x="1" y="2"/>
                  </a:cubicBezTo>
                  <a:cubicBezTo>
                    <a:pt x="1" y="4"/>
                    <a:pt x="2" y="4"/>
                    <a:pt x="2" y="6"/>
                  </a:cubicBezTo>
                  <a:cubicBezTo>
                    <a:pt x="1" y="9"/>
                    <a:pt x="0" y="12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5" y="13"/>
                    <a:pt x="5" y="11"/>
                    <a:pt x="7" y="10"/>
                  </a:cubicBezTo>
                  <a:cubicBezTo>
                    <a:pt x="8" y="8"/>
                    <a:pt x="9" y="7"/>
                    <a:pt x="7" y="6"/>
                  </a:cubicBezTo>
                  <a:cubicBezTo>
                    <a:pt x="6" y="4"/>
                    <a:pt x="6" y="4"/>
                    <a:pt x="6" y="2"/>
                  </a:cubicBezTo>
                  <a:cubicBezTo>
                    <a:pt x="7" y="1"/>
                    <a:pt x="8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9" name="Freeform 145"/>
            <p:cNvSpPr>
              <a:spLocks/>
            </p:cNvSpPr>
            <p:nvPr/>
          </p:nvSpPr>
          <p:spPr bwMode="auto">
            <a:xfrm>
              <a:off x="7226" y="2268"/>
              <a:ext cx="94" cy="61"/>
            </a:xfrm>
            <a:custGeom>
              <a:avLst/>
              <a:gdLst>
                <a:gd name="T0" fmla="*/ 33 w 40"/>
                <a:gd name="T1" fmla="*/ 0 h 26"/>
                <a:gd name="T2" fmla="*/ 30 w 40"/>
                <a:gd name="T3" fmla="*/ 5 h 26"/>
                <a:gd name="T4" fmla="*/ 29 w 40"/>
                <a:gd name="T5" fmla="*/ 11 h 26"/>
                <a:gd name="T6" fmla="*/ 20 w 40"/>
                <a:gd name="T7" fmla="*/ 16 h 26"/>
                <a:gd name="T8" fmla="*/ 19 w 40"/>
                <a:gd name="T9" fmla="*/ 17 h 26"/>
                <a:gd name="T10" fmla="*/ 16 w 40"/>
                <a:gd name="T11" fmla="*/ 12 h 26"/>
                <a:gd name="T12" fmla="*/ 15 w 40"/>
                <a:gd name="T13" fmla="*/ 11 h 26"/>
                <a:gd name="T14" fmla="*/ 14 w 40"/>
                <a:gd name="T15" fmla="*/ 18 h 26"/>
                <a:gd name="T16" fmla="*/ 13 w 40"/>
                <a:gd name="T17" fmla="*/ 19 h 26"/>
                <a:gd name="T18" fmla="*/ 5 w 40"/>
                <a:gd name="T19" fmla="*/ 18 h 26"/>
                <a:gd name="T20" fmla="*/ 5 w 40"/>
                <a:gd name="T21" fmla="*/ 18 h 26"/>
                <a:gd name="T22" fmla="*/ 3 w 40"/>
                <a:gd name="T23" fmla="*/ 23 h 26"/>
                <a:gd name="T24" fmla="*/ 11 w 40"/>
                <a:gd name="T25" fmla="*/ 26 h 26"/>
                <a:gd name="T26" fmla="*/ 11 w 40"/>
                <a:gd name="T27" fmla="*/ 26 h 26"/>
                <a:gd name="T28" fmla="*/ 32 w 40"/>
                <a:gd name="T29" fmla="*/ 20 h 26"/>
                <a:gd name="T30" fmla="*/ 38 w 40"/>
                <a:gd name="T31" fmla="*/ 11 h 26"/>
                <a:gd name="T32" fmla="*/ 35 w 40"/>
                <a:gd name="T33" fmla="*/ 1 h 26"/>
                <a:gd name="T34" fmla="*/ 33 w 40"/>
                <a:gd name="T3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26">
                  <a:moveTo>
                    <a:pt x="33" y="0"/>
                  </a:moveTo>
                  <a:cubicBezTo>
                    <a:pt x="32" y="0"/>
                    <a:pt x="31" y="3"/>
                    <a:pt x="30" y="5"/>
                  </a:cubicBezTo>
                  <a:cubicBezTo>
                    <a:pt x="30" y="7"/>
                    <a:pt x="30" y="8"/>
                    <a:pt x="29" y="11"/>
                  </a:cubicBezTo>
                  <a:cubicBezTo>
                    <a:pt x="28" y="13"/>
                    <a:pt x="24" y="14"/>
                    <a:pt x="20" y="16"/>
                  </a:cubicBezTo>
                  <a:cubicBezTo>
                    <a:pt x="19" y="16"/>
                    <a:pt x="19" y="17"/>
                    <a:pt x="19" y="17"/>
                  </a:cubicBezTo>
                  <a:cubicBezTo>
                    <a:pt x="17" y="17"/>
                    <a:pt x="18" y="13"/>
                    <a:pt x="16" y="12"/>
                  </a:cubicBezTo>
                  <a:cubicBezTo>
                    <a:pt x="16" y="12"/>
                    <a:pt x="16" y="11"/>
                    <a:pt x="15" y="11"/>
                  </a:cubicBezTo>
                  <a:cubicBezTo>
                    <a:pt x="14" y="11"/>
                    <a:pt x="15" y="17"/>
                    <a:pt x="14" y="18"/>
                  </a:cubicBezTo>
                  <a:cubicBezTo>
                    <a:pt x="14" y="19"/>
                    <a:pt x="13" y="19"/>
                    <a:pt x="13" y="19"/>
                  </a:cubicBezTo>
                  <a:cubicBezTo>
                    <a:pt x="11" y="19"/>
                    <a:pt x="9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0" y="18"/>
                    <a:pt x="1" y="20"/>
                    <a:pt x="3" y="23"/>
                  </a:cubicBezTo>
                  <a:cubicBezTo>
                    <a:pt x="4" y="25"/>
                    <a:pt x="9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8" y="25"/>
                    <a:pt x="27" y="23"/>
                    <a:pt x="32" y="20"/>
                  </a:cubicBezTo>
                  <a:cubicBezTo>
                    <a:pt x="38" y="16"/>
                    <a:pt x="36" y="15"/>
                    <a:pt x="38" y="11"/>
                  </a:cubicBezTo>
                  <a:cubicBezTo>
                    <a:pt x="40" y="8"/>
                    <a:pt x="38" y="4"/>
                    <a:pt x="35" y="1"/>
                  </a:cubicBezTo>
                  <a:cubicBezTo>
                    <a:pt x="34" y="0"/>
                    <a:pt x="34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0" name="Freeform 146"/>
            <p:cNvSpPr>
              <a:spLocks/>
            </p:cNvSpPr>
            <p:nvPr/>
          </p:nvSpPr>
          <p:spPr bwMode="auto">
            <a:xfrm>
              <a:off x="7266" y="2237"/>
              <a:ext cx="75" cy="45"/>
            </a:xfrm>
            <a:custGeom>
              <a:avLst/>
              <a:gdLst>
                <a:gd name="T0" fmla="*/ 4 w 32"/>
                <a:gd name="T1" fmla="*/ 0 h 19"/>
                <a:gd name="T2" fmla="*/ 1 w 32"/>
                <a:gd name="T3" fmla="*/ 1 h 19"/>
                <a:gd name="T4" fmla="*/ 6 w 32"/>
                <a:gd name="T5" fmla="*/ 4 h 19"/>
                <a:gd name="T6" fmla="*/ 17 w 32"/>
                <a:gd name="T7" fmla="*/ 9 h 19"/>
                <a:gd name="T8" fmla="*/ 23 w 32"/>
                <a:gd name="T9" fmla="*/ 14 h 19"/>
                <a:gd name="T10" fmla="*/ 29 w 32"/>
                <a:gd name="T11" fmla="*/ 19 h 19"/>
                <a:gd name="T12" fmla="*/ 30 w 32"/>
                <a:gd name="T13" fmla="*/ 18 h 19"/>
                <a:gd name="T14" fmla="*/ 25 w 32"/>
                <a:gd name="T15" fmla="*/ 10 h 19"/>
                <a:gd name="T16" fmla="*/ 10 w 32"/>
                <a:gd name="T17" fmla="*/ 2 h 19"/>
                <a:gd name="T18" fmla="*/ 4 w 32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9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3" y="2"/>
                    <a:pt x="6" y="4"/>
                  </a:cubicBezTo>
                  <a:cubicBezTo>
                    <a:pt x="9" y="5"/>
                    <a:pt x="12" y="7"/>
                    <a:pt x="17" y="9"/>
                  </a:cubicBezTo>
                  <a:cubicBezTo>
                    <a:pt x="21" y="11"/>
                    <a:pt x="21" y="11"/>
                    <a:pt x="23" y="14"/>
                  </a:cubicBezTo>
                  <a:cubicBezTo>
                    <a:pt x="25" y="15"/>
                    <a:pt x="27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2" y="16"/>
                    <a:pt x="28" y="14"/>
                    <a:pt x="25" y="10"/>
                  </a:cubicBezTo>
                  <a:cubicBezTo>
                    <a:pt x="22" y="7"/>
                    <a:pt x="15" y="4"/>
                    <a:pt x="10" y="2"/>
                  </a:cubicBezTo>
                  <a:cubicBezTo>
                    <a:pt x="7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1" name="Freeform 147"/>
            <p:cNvSpPr>
              <a:spLocks/>
            </p:cNvSpPr>
            <p:nvPr/>
          </p:nvSpPr>
          <p:spPr bwMode="auto">
            <a:xfrm>
              <a:off x="7374" y="2291"/>
              <a:ext cx="38" cy="29"/>
            </a:xfrm>
            <a:custGeom>
              <a:avLst/>
              <a:gdLst>
                <a:gd name="T0" fmla="*/ 1 w 16"/>
                <a:gd name="T1" fmla="*/ 0 h 12"/>
                <a:gd name="T2" fmla="*/ 1 w 16"/>
                <a:gd name="T3" fmla="*/ 3 h 12"/>
                <a:gd name="T4" fmla="*/ 5 w 16"/>
                <a:gd name="T5" fmla="*/ 9 h 12"/>
                <a:gd name="T6" fmla="*/ 10 w 16"/>
                <a:gd name="T7" fmla="*/ 12 h 12"/>
                <a:gd name="T8" fmla="*/ 11 w 16"/>
                <a:gd name="T9" fmla="*/ 12 h 12"/>
                <a:gd name="T10" fmla="*/ 13 w 16"/>
                <a:gd name="T11" fmla="*/ 7 h 12"/>
                <a:gd name="T12" fmla="*/ 5 w 16"/>
                <a:gd name="T13" fmla="*/ 1 h 12"/>
                <a:gd name="T14" fmla="*/ 1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" y="0"/>
                  </a:moveTo>
                  <a:cubicBezTo>
                    <a:pt x="0" y="0"/>
                    <a:pt x="1" y="2"/>
                    <a:pt x="1" y="3"/>
                  </a:cubicBezTo>
                  <a:cubicBezTo>
                    <a:pt x="1" y="4"/>
                    <a:pt x="2" y="6"/>
                    <a:pt x="5" y="9"/>
                  </a:cubicBezTo>
                  <a:cubicBezTo>
                    <a:pt x="8" y="11"/>
                    <a:pt x="8" y="12"/>
                    <a:pt x="10" y="12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6" y="10"/>
                    <a:pt x="14" y="9"/>
                    <a:pt x="13" y="7"/>
                  </a:cubicBezTo>
                  <a:cubicBezTo>
                    <a:pt x="12" y="5"/>
                    <a:pt x="11" y="5"/>
                    <a:pt x="5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2" name="Freeform 148"/>
            <p:cNvSpPr>
              <a:spLocks/>
            </p:cNvSpPr>
            <p:nvPr/>
          </p:nvSpPr>
          <p:spPr bwMode="auto">
            <a:xfrm>
              <a:off x="7493" y="2358"/>
              <a:ext cx="45" cy="16"/>
            </a:xfrm>
            <a:custGeom>
              <a:avLst/>
              <a:gdLst>
                <a:gd name="T0" fmla="*/ 6 w 19"/>
                <a:gd name="T1" fmla="*/ 0 h 7"/>
                <a:gd name="T2" fmla="*/ 3 w 19"/>
                <a:gd name="T3" fmla="*/ 0 h 7"/>
                <a:gd name="T4" fmla="*/ 6 w 19"/>
                <a:gd name="T5" fmla="*/ 4 h 7"/>
                <a:gd name="T6" fmla="*/ 11 w 19"/>
                <a:gd name="T7" fmla="*/ 7 h 7"/>
                <a:gd name="T8" fmla="*/ 14 w 19"/>
                <a:gd name="T9" fmla="*/ 6 h 7"/>
                <a:gd name="T10" fmla="*/ 11 w 19"/>
                <a:gd name="T11" fmla="*/ 1 h 7"/>
                <a:gd name="T12" fmla="*/ 6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6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1"/>
                    <a:pt x="4" y="2"/>
                    <a:pt x="6" y="4"/>
                  </a:cubicBezTo>
                  <a:cubicBezTo>
                    <a:pt x="8" y="6"/>
                    <a:pt x="9" y="7"/>
                    <a:pt x="11" y="7"/>
                  </a:cubicBezTo>
                  <a:cubicBezTo>
                    <a:pt x="12" y="7"/>
                    <a:pt x="13" y="7"/>
                    <a:pt x="14" y="6"/>
                  </a:cubicBezTo>
                  <a:cubicBezTo>
                    <a:pt x="19" y="5"/>
                    <a:pt x="16" y="3"/>
                    <a:pt x="11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3" name="Freeform 149"/>
            <p:cNvSpPr>
              <a:spLocks/>
            </p:cNvSpPr>
            <p:nvPr/>
          </p:nvSpPr>
          <p:spPr bwMode="auto">
            <a:xfrm>
              <a:off x="7639" y="2592"/>
              <a:ext cx="85" cy="50"/>
            </a:xfrm>
            <a:custGeom>
              <a:avLst/>
              <a:gdLst>
                <a:gd name="T0" fmla="*/ 2 w 36"/>
                <a:gd name="T1" fmla="*/ 0 h 21"/>
                <a:gd name="T2" fmla="*/ 1 w 36"/>
                <a:gd name="T3" fmla="*/ 2 h 21"/>
                <a:gd name="T4" fmla="*/ 12 w 36"/>
                <a:gd name="T5" fmla="*/ 13 h 21"/>
                <a:gd name="T6" fmla="*/ 29 w 36"/>
                <a:gd name="T7" fmla="*/ 21 h 21"/>
                <a:gd name="T8" fmla="*/ 33 w 36"/>
                <a:gd name="T9" fmla="*/ 17 h 21"/>
                <a:gd name="T10" fmla="*/ 10 w 36"/>
                <a:gd name="T11" fmla="*/ 3 h 21"/>
                <a:gd name="T12" fmla="*/ 2 w 3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1">
                  <a:moveTo>
                    <a:pt x="2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5"/>
                    <a:pt x="8" y="8"/>
                    <a:pt x="12" y="13"/>
                  </a:cubicBezTo>
                  <a:cubicBezTo>
                    <a:pt x="17" y="17"/>
                    <a:pt x="29" y="21"/>
                    <a:pt x="29" y="21"/>
                  </a:cubicBezTo>
                  <a:cubicBezTo>
                    <a:pt x="35" y="21"/>
                    <a:pt x="36" y="21"/>
                    <a:pt x="33" y="17"/>
                  </a:cubicBezTo>
                  <a:cubicBezTo>
                    <a:pt x="30" y="13"/>
                    <a:pt x="18" y="7"/>
                    <a:pt x="10" y="3"/>
                  </a:cubicBezTo>
                  <a:cubicBezTo>
                    <a:pt x="6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4" name="Freeform 150"/>
            <p:cNvSpPr>
              <a:spLocks/>
            </p:cNvSpPr>
            <p:nvPr/>
          </p:nvSpPr>
          <p:spPr bwMode="auto">
            <a:xfrm>
              <a:off x="7932" y="2476"/>
              <a:ext cx="57" cy="31"/>
            </a:xfrm>
            <a:custGeom>
              <a:avLst/>
              <a:gdLst>
                <a:gd name="T0" fmla="*/ 10 w 24"/>
                <a:gd name="T1" fmla="*/ 0 h 13"/>
                <a:gd name="T2" fmla="*/ 4 w 24"/>
                <a:gd name="T3" fmla="*/ 6 h 13"/>
                <a:gd name="T4" fmla="*/ 9 w 24"/>
                <a:gd name="T5" fmla="*/ 13 h 13"/>
                <a:gd name="T6" fmla="*/ 10 w 24"/>
                <a:gd name="T7" fmla="*/ 13 h 13"/>
                <a:gd name="T8" fmla="*/ 21 w 24"/>
                <a:gd name="T9" fmla="*/ 7 h 13"/>
                <a:gd name="T10" fmla="*/ 12 w 24"/>
                <a:gd name="T11" fmla="*/ 0 h 13"/>
                <a:gd name="T12" fmla="*/ 10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10" y="0"/>
                  </a:moveTo>
                  <a:cubicBezTo>
                    <a:pt x="7" y="0"/>
                    <a:pt x="8" y="3"/>
                    <a:pt x="4" y="6"/>
                  </a:cubicBezTo>
                  <a:cubicBezTo>
                    <a:pt x="0" y="11"/>
                    <a:pt x="6" y="12"/>
                    <a:pt x="9" y="13"/>
                  </a:cubicBezTo>
                  <a:cubicBezTo>
                    <a:pt x="9" y="13"/>
                    <a:pt x="10" y="13"/>
                    <a:pt x="10" y="13"/>
                  </a:cubicBezTo>
                  <a:cubicBezTo>
                    <a:pt x="12" y="13"/>
                    <a:pt x="18" y="10"/>
                    <a:pt x="21" y="7"/>
                  </a:cubicBezTo>
                  <a:cubicBezTo>
                    <a:pt x="24" y="5"/>
                    <a:pt x="17" y="1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5" name="Freeform 151"/>
            <p:cNvSpPr>
              <a:spLocks/>
            </p:cNvSpPr>
            <p:nvPr/>
          </p:nvSpPr>
          <p:spPr bwMode="auto">
            <a:xfrm>
              <a:off x="7963" y="2443"/>
              <a:ext cx="40" cy="23"/>
            </a:xfrm>
            <a:custGeom>
              <a:avLst/>
              <a:gdLst>
                <a:gd name="T0" fmla="*/ 12 w 17"/>
                <a:gd name="T1" fmla="*/ 0 h 10"/>
                <a:gd name="T2" fmla="*/ 10 w 17"/>
                <a:gd name="T3" fmla="*/ 0 h 10"/>
                <a:gd name="T4" fmla="*/ 2 w 17"/>
                <a:gd name="T5" fmla="*/ 7 h 10"/>
                <a:gd name="T6" fmla="*/ 5 w 17"/>
                <a:gd name="T7" fmla="*/ 10 h 10"/>
                <a:gd name="T8" fmla="*/ 11 w 17"/>
                <a:gd name="T9" fmla="*/ 9 h 10"/>
                <a:gd name="T10" fmla="*/ 16 w 17"/>
                <a:gd name="T11" fmla="*/ 3 h 10"/>
                <a:gd name="T12" fmla="*/ 12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2" y="0"/>
                  </a:moveTo>
                  <a:cubicBezTo>
                    <a:pt x="11" y="0"/>
                    <a:pt x="11" y="0"/>
                    <a:pt x="10" y="0"/>
                  </a:cubicBezTo>
                  <a:cubicBezTo>
                    <a:pt x="6" y="0"/>
                    <a:pt x="5" y="3"/>
                    <a:pt x="2" y="7"/>
                  </a:cubicBezTo>
                  <a:cubicBezTo>
                    <a:pt x="0" y="9"/>
                    <a:pt x="2" y="10"/>
                    <a:pt x="5" y="10"/>
                  </a:cubicBezTo>
                  <a:cubicBezTo>
                    <a:pt x="7" y="10"/>
                    <a:pt x="10" y="9"/>
                    <a:pt x="11" y="9"/>
                  </a:cubicBezTo>
                  <a:cubicBezTo>
                    <a:pt x="15" y="8"/>
                    <a:pt x="15" y="6"/>
                    <a:pt x="16" y="3"/>
                  </a:cubicBezTo>
                  <a:cubicBezTo>
                    <a:pt x="17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6" name="Freeform 152"/>
            <p:cNvSpPr>
              <a:spLocks/>
            </p:cNvSpPr>
            <p:nvPr/>
          </p:nvSpPr>
          <p:spPr bwMode="auto">
            <a:xfrm>
              <a:off x="7906" y="2926"/>
              <a:ext cx="154" cy="179"/>
            </a:xfrm>
            <a:custGeom>
              <a:avLst/>
              <a:gdLst>
                <a:gd name="T0" fmla="*/ 3 w 65"/>
                <a:gd name="T1" fmla="*/ 0 h 76"/>
                <a:gd name="T2" fmla="*/ 1 w 65"/>
                <a:gd name="T3" fmla="*/ 1 h 76"/>
                <a:gd name="T4" fmla="*/ 4 w 65"/>
                <a:gd name="T5" fmla="*/ 8 h 76"/>
                <a:gd name="T6" fmla="*/ 16 w 65"/>
                <a:gd name="T7" fmla="*/ 18 h 76"/>
                <a:gd name="T8" fmla="*/ 23 w 65"/>
                <a:gd name="T9" fmla="*/ 27 h 76"/>
                <a:gd name="T10" fmla="*/ 25 w 65"/>
                <a:gd name="T11" fmla="*/ 36 h 76"/>
                <a:gd name="T12" fmla="*/ 24 w 65"/>
                <a:gd name="T13" fmla="*/ 46 h 76"/>
                <a:gd name="T14" fmla="*/ 19 w 65"/>
                <a:gd name="T15" fmla="*/ 52 h 76"/>
                <a:gd name="T16" fmla="*/ 24 w 65"/>
                <a:gd name="T17" fmla="*/ 56 h 76"/>
                <a:gd name="T18" fmla="*/ 31 w 65"/>
                <a:gd name="T19" fmla="*/ 58 h 76"/>
                <a:gd name="T20" fmla="*/ 35 w 65"/>
                <a:gd name="T21" fmla="*/ 65 h 76"/>
                <a:gd name="T22" fmla="*/ 31 w 65"/>
                <a:gd name="T23" fmla="*/ 72 h 76"/>
                <a:gd name="T24" fmla="*/ 34 w 65"/>
                <a:gd name="T25" fmla="*/ 76 h 76"/>
                <a:gd name="T26" fmla="*/ 36 w 65"/>
                <a:gd name="T27" fmla="*/ 76 h 76"/>
                <a:gd name="T28" fmla="*/ 37 w 65"/>
                <a:gd name="T29" fmla="*/ 76 h 76"/>
                <a:gd name="T30" fmla="*/ 39 w 65"/>
                <a:gd name="T31" fmla="*/ 76 h 76"/>
                <a:gd name="T32" fmla="*/ 39 w 65"/>
                <a:gd name="T33" fmla="*/ 76 h 76"/>
                <a:gd name="T34" fmla="*/ 44 w 65"/>
                <a:gd name="T35" fmla="*/ 68 h 76"/>
                <a:gd name="T36" fmla="*/ 50 w 65"/>
                <a:gd name="T37" fmla="*/ 64 h 76"/>
                <a:gd name="T38" fmla="*/ 55 w 65"/>
                <a:gd name="T39" fmla="*/ 57 h 76"/>
                <a:gd name="T40" fmla="*/ 61 w 65"/>
                <a:gd name="T41" fmla="*/ 50 h 76"/>
                <a:gd name="T42" fmla="*/ 60 w 65"/>
                <a:gd name="T43" fmla="*/ 39 h 76"/>
                <a:gd name="T44" fmla="*/ 57 w 65"/>
                <a:gd name="T45" fmla="*/ 25 h 76"/>
                <a:gd name="T46" fmla="*/ 56 w 65"/>
                <a:gd name="T47" fmla="*/ 24 h 76"/>
                <a:gd name="T48" fmla="*/ 51 w 65"/>
                <a:gd name="T49" fmla="*/ 32 h 76"/>
                <a:gd name="T50" fmla="*/ 49 w 65"/>
                <a:gd name="T51" fmla="*/ 33 h 76"/>
                <a:gd name="T52" fmla="*/ 40 w 65"/>
                <a:gd name="T53" fmla="*/ 31 h 76"/>
                <a:gd name="T54" fmla="*/ 33 w 65"/>
                <a:gd name="T55" fmla="*/ 19 h 76"/>
                <a:gd name="T56" fmla="*/ 32 w 65"/>
                <a:gd name="T57" fmla="*/ 17 h 76"/>
                <a:gd name="T58" fmla="*/ 27 w 65"/>
                <a:gd name="T59" fmla="*/ 20 h 76"/>
                <a:gd name="T60" fmla="*/ 26 w 65"/>
                <a:gd name="T61" fmla="*/ 21 h 76"/>
                <a:gd name="T62" fmla="*/ 22 w 65"/>
                <a:gd name="T63" fmla="*/ 12 h 76"/>
                <a:gd name="T64" fmla="*/ 12 w 65"/>
                <a:gd name="T65" fmla="*/ 4 h 76"/>
                <a:gd name="T66" fmla="*/ 3 w 65"/>
                <a:gd name="T6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7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3" y="4"/>
                    <a:pt x="4" y="8"/>
                  </a:cubicBezTo>
                  <a:cubicBezTo>
                    <a:pt x="5" y="11"/>
                    <a:pt x="13" y="16"/>
                    <a:pt x="16" y="18"/>
                  </a:cubicBezTo>
                  <a:cubicBezTo>
                    <a:pt x="19" y="20"/>
                    <a:pt x="22" y="25"/>
                    <a:pt x="23" y="27"/>
                  </a:cubicBezTo>
                  <a:cubicBezTo>
                    <a:pt x="25" y="29"/>
                    <a:pt x="25" y="33"/>
                    <a:pt x="25" y="36"/>
                  </a:cubicBezTo>
                  <a:cubicBezTo>
                    <a:pt x="26" y="39"/>
                    <a:pt x="25" y="43"/>
                    <a:pt x="24" y="46"/>
                  </a:cubicBezTo>
                  <a:cubicBezTo>
                    <a:pt x="23" y="49"/>
                    <a:pt x="22" y="48"/>
                    <a:pt x="19" y="52"/>
                  </a:cubicBezTo>
                  <a:cubicBezTo>
                    <a:pt x="16" y="56"/>
                    <a:pt x="20" y="55"/>
                    <a:pt x="24" y="56"/>
                  </a:cubicBezTo>
                  <a:cubicBezTo>
                    <a:pt x="28" y="57"/>
                    <a:pt x="30" y="57"/>
                    <a:pt x="31" y="58"/>
                  </a:cubicBezTo>
                  <a:cubicBezTo>
                    <a:pt x="33" y="60"/>
                    <a:pt x="34" y="60"/>
                    <a:pt x="35" y="65"/>
                  </a:cubicBezTo>
                  <a:cubicBezTo>
                    <a:pt x="35" y="70"/>
                    <a:pt x="34" y="67"/>
                    <a:pt x="31" y="72"/>
                  </a:cubicBezTo>
                  <a:cubicBezTo>
                    <a:pt x="29" y="75"/>
                    <a:pt x="31" y="76"/>
                    <a:pt x="34" y="76"/>
                  </a:cubicBezTo>
                  <a:cubicBezTo>
                    <a:pt x="34" y="76"/>
                    <a:pt x="35" y="76"/>
                    <a:pt x="36" y="76"/>
                  </a:cubicBezTo>
                  <a:cubicBezTo>
                    <a:pt x="36" y="76"/>
                    <a:pt x="37" y="76"/>
                    <a:pt x="37" y="76"/>
                  </a:cubicBezTo>
                  <a:cubicBezTo>
                    <a:pt x="38" y="76"/>
                    <a:pt x="38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2" y="76"/>
                    <a:pt x="42" y="71"/>
                    <a:pt x="44" y="68"/>
                  </a:cubicBezTo>
                  <a:cubicBezTo>
                    <a:pt x="46" y="64"/>
                    <a:pt x="47" y="66"/>
                    <a:pt x="50" y="64"/>
                  </a:cubicBezTo>
                  <a:cubicBezTo>
                    <a:pt x="54" y="62"/>
                    <a:pt x="54" y="62"/>
                    <a:pt x="55" y="57"/>
                  </a:cubicBezTo>
                  <a:cubicBezTo>
                    <a:pt x="56" y="52"/>
                    <a:pt x="57" y="54"/>
                    <a:pt x="61" y="50"/>
                  </a:cubicBezTo>
                  <a:cubicBezTo>
                    <a:pt x="65" y="45"/>
                    <a:pt x="60" y="43"/>
                    <a:pt x="60" y="39"/>
                  </a:cubicBezTo>
                  <a:cubicBezTo>
                    <a:pt x="61" y="34"/>
                    <a:pt x="60" y="29"/>
                    <a:pt x="57" y="25"/>
                  </a:cubicBezTo>
                  <a:cubicBezTo>
                    <a:pt x="57" y="25"/>
                    <a:pt x="56" y="24"/>
                    <a:pt x="56" y="24"/>
                  </a:cubicBezTo>
                  <a:cubicBezTo>
                    <a:pt x="54" y="24"/>
                    <a:pt x="53" y="29"/>
                    <a:pt x="51" y="32"/>
                  </a:cubicBezTo>
                  <a:cubicBezTo>
                    <a:pt x="51" y="32"/>
                    <a:pt x="50" y="33"/>
                    <a:pt x="49" y="33"/>
                  </a:cubicBezTo>
                  <a:cubicBezTo>
                    <a:pt x="47" y="33"/>
                    <a:pt x="43" y="31"/>
                    <a:pt x="40" y="31"/>
                  </a:cubicBezTo>
                  <a:cubicBezTo>
                    <a:pt x="35" y="29"/>
                    <a:pt x="35" y="24"/>
                    <a:pt x="33" y="19"/>
                  </a:cubicBezTo>
                  <a:cubicBezTo>
                    <a:pt x="33" y="18"/>
                    <a:pt x="32" y="17"/>
                    <a:pt x="32" y="17"/>
                  </a:cubicBezTo>
                  <a:cubicBezTo>
                    <a:pt x="30" y="17"/>
                    <a:pt x="28" y="19"/>
                    <a:pt x="27" y="20"/>
                  </a:cubicBezTo>
                  <a:cubicBezTo>
                    <a:pt x="27" y="21"/>
                    <a:pt x="26" y="21"/>
                    <a:pt x="26" y="21"/>
                  </a:cubicBezTo>
                  <a:cubicBezTo>
                    <a:pt x="24" y="21"/>
                    <a:pt x="23" y="17"/>
                    <a:pt x="22" y="12"/>
                  </a:cubicBezTo>
                  <a:cubicBezTo>
                    <a:pt x="20" y="7"/>
                    <a:pt x="16" y="7"/>
                    <a:pt x="12" y="4"/>
                  </a:cubicBezTo>
                  <a:cubicBezTo>
                    <a:pt x="9" y="2"/>
                    <a:pt x="5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7" name="Freeform 153"/>
            <p:cNvSpPr>
              <a:spLocks/>
            </p:cNvSpPr>
            <p:nvPr/>
          </p:nvSpPr>
          <p:spPr bwMode="auto">
            <a:xfrm>
              <a:off x="7795" y="3082"/>
              <a:ext cx="175" cy="187"/>
            </a:xfrm>
            <a:custGeom>
              <a:avLst/>
              <a:gdLst>
                <a:gd name="T0" fmla="*/ 58 w 74"/>
                <a:gd name="T1" fmla="*/ 0 h 79"/>
                <a:gd name="T2" fmla="*/ 57 w 74"/>
                <a:gd name="T3" fmla="*/ 1 h 79"/>
                <a:gd name="T4" fmla="*/ 51 w 74"/>
                <a:gd name="T5" fmla="*/ 11 h 79"/>
                <a:gd name="T6" fmla="*/ 48 w 74"/>
                <a:gd name="T7" fmla="*/ 20 h 79"/>
                <a:gd name="T8" fmla="*/ 46 w 74"/>
                <a:gd name="T9" fmla="*/ 28 h 79"/>
                <a:gd name="T10" fmla="*/ 32 w 74"/>
                <a:gd name="T11" fmla="*/ 43 h 79"/>
                <a:gd name="T12" fmla="*/ 25 w 74"/>
                <a:gd name="T13" fmla="*/ 50 h 79"/>
                <a:gd name="T14" fmla="*/ 14 w 74"/>
                <a:gd name="T15" fmla="*/ 59 h 79"/>
                <a:gd name="T16" fmla="*/ 9 w 74"/>
                <a:gd name="T17" fmla="*/ 67 h 79"/>
                <a:gd name="T18" fmla="*/ 9 w 74"/>
                <a:gd name="T19" fmla="*/ 75 h 79"/>
                <a:gd name="T20" fmla="*/ 24 w 74"/>
                <a:gd name="T21" fmla="*/ 79 h 79"/>
                <a:gd name="T22" fmla="*/ 27 w 74"/>
                <a:gd name="T23" fmla="*/ 79 h 79"/>
                <a:gd name="T24" fmla="*/ 44 w 74"/>
                <a:gd name="T25" fmla="*/ 70 h 79"/>
                <a:gd name="T26" fmla="*/ 48 w 74"/>
                <a:gd name="T27" fmla="*/ 56 h 79"/>
                <a:gd name="T28" fmla="*/ 54 w 74"/>
                <a:gd name="T29" fmla="*/ 45 h 79"/>
                <a:gd name="T30" fmla="*/ 64 w 74"/>
                <a:gd name="T31" fmla="*/ 36 h 79"/>
                <a:gd name="T32" fmla="*/ 65 w 74"/>
                <a:gd name="T33" fmla="*/ 31 h 79"/>
                <a:gd name="T34" fmla="*/ 70 w 74"/>
                <a:gd name="T35" fmla="*/ 23 h 79"/>
                <a:gd name="T36" fmla="*/ 73 w 74"/>
                <a:gd name="T37" fmla="*/ 14 h 79"/>
                <a:gd name="T38" fmla="*/ 73 w 74"/>
                <a:gd name="T39" fmla="*/ 6 h 79"/>
                <a:gd name="T40" fmla="*/ 70 w 74"/>
                <a:gd name="T41" fmla="*/ 2 h 79"/>
                <a:gd name="T42" fmla="*/ 68 w 74"/>
                <a:gd name="T43" fmla="*/ 3 h 79"/>
                <a:gd name="T44" fmla="*/ 64 w 74"/>
                <a:gd name="T45" fmla="*/ 9 h 79"/>
                <a:gd name="T46" fmla="*/ 62 w 74"/>
                <a:gd name="T47" fmla="*/ 8 h 79"/>
                <a:gd name="T48" fmla="*/ 58 w 74"/>
                <a:gd name="T4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79">
                  <a:moveTo>
                    <a:pt x="58" y="0"/>
                  </a:moveTo>
                  <a:cubicBezTo>
                    <a:pt x="58" y="0"/>
                    <a:pt x="57" y="1"/>
                    <a:pt x="57" y="1"/>
                  </a:cubicBezTo>
                  <a:cubicBezTo>
                    <a:pt x="54" y="5"/>
                    <a:pt x="52" y="6"/>
                    <a:pt x="51" y="11"/>
                  </a:cubicBezTo>
                  <a:cubicBezTo>
                    <a:pt x="51" y="16"/>
                    <a:pt x="48" y="14"/>
                    <a:pt x="48" y="20"/>
                  </a:cubicBezTo>
                  <a:cubicBezTo>
                    <a:pt x="48" y="25"/>
                    <a:pt x="47" y="26"/>
                    <a:pt x="46" y="28"/>
                  </a:cubicBezTo>
                  <a:cubicBezTo>
                    <a:pt x="45" y="31"/>
                    <a:pt x="35" y="38"/>
                    <a:pt x="32" y="43"/>
                  </a:cubicBezTo>
                  <a:cubicBezTo>
                    <a:pt x="30" y="49"/>
                    <a:pt x="31" y="45"/>
                    <a:pt x="25" y="50"/>
                  </a:cubicBezTo>
                  <a:cubicBezTo>
                    <a:pt x="19" y="54"/>
                    <a:pt x="16" y="54"/>
                    <a:pt x="14" y="59"/>
                  </a:cubicBezTo>
                  <a:cubicBezTo>
                    <a:pt x="12" y="64"/>
                    <a:pt x="9" y="66"/>
                    <a:pt x="9" y="67"/>
                  </a:cubicBezTo>
                  <a:cubicBezTo>
                    <a:pt x="9" y="69"/>
                    <a:pt x="0" y="73"/>
                    <a:pt x="9" y="75"/>
                  </a:cubicBezTo>
                  <a:cubicBezTo>
                    <a:pt x="18" y="78"/>
                    <a:pt x="18" y="78"/>
                    <a:pt x="24" y="79"/>
                  </a:cubicBezTo>
                  <a:cubicBezTo>
                    <a:pt x="25" y="79"/>
                    <a:pt x="26" y="79"/>
                    <a:pt x="27" y="79"/>
                  </a:cubicBezTo>
                  <a:cubicBezTo>
                    <a:pt x="33" y="79"/>
                    <a:pt x="42" y="76"/>
                    <a:pt x="44" y="70"/>
                  </a:cubicBezTo>
                  <a:cubicBezTo>
                    <a:pt x="46" y="63"/>
                    <a:pt x="46" y="62"/>
                    <a:pt x="48" y="56"/>
                  </a:cubicBezTo>
                  <a:cubicBezTo>
                    <a:pt x="49" y="51"/>
                    <a:pt x="49" y="49"/>
                    <a:pt x="54" y="45"/>
                  </a:cubicBezTo>
                  <a:cubicBezTo>
                    <a:pt x="59" y="42"/>
                    <a:pt x="72" y="40"/>
                    <a:pt x="64" y="36"/>
                  </a:cubicBezTo>
                  <a:cubicBezTo>
                    <a:pt x="63" y="35"/>
                    <a:pt x="62" y="34"/>
                    <a:pt x="65" y="31"/>
                  </a:cubicBezTo>
                  <a:cubicBezTo>
                    <a:pt x="68" y="28"/>
                    <a:pt x="68" y="28"/>
                    <a:pt x="70" y="23"/>
                  </a:cubicBezTo>
                  <a:cubicBezTo>
                    <a:pt x="72" y="18"/>
                    <a:pt x="74" y="18"/>
                    <a:pt x="73" y="14"/>
                  </a:cubicBezTo>
                  <a:cubicBezTo>
                    <a:pt x="73" y="10"/>
                    <a:pt x="74" y="9"/>
                    <a:pt x="73" y="6"/>
                  </a:cubicBezTo>
                  <a:cubicBezTo>
                    <a:pt x="72" y="5"/>
                    <a:pt x="72" y="2"/>
                    <a:pt x="70" y="2"/>
                  </a:cubicBezTo>
                  <a:cubicBezTo>
                    <a:pt x="70" y="2"/>
                    <a:pt x="69" y="2"/>
                    <a:pt x="68" y="3"/>
                  </a:cubicBezTo>
                  <a:cubicBezTo>
                    <a:pt x="65" y="6"/>
                    <a:pt x="64" y="9"/>
                    <a:pt x="64" y="9"/>
                  </a:cubicBezTo>
                  <a:cubicBezTo>
                    <a:pt x="63" y="9"/>
                    <a:pt x="63" y="9"/>
                    <a:pt x="62" y="8"/>
                  </a:cubicBezTo>
                  <a:cubicBezTo>
                    <a:pt x="60" y="4"/>
                    <a:pt x="59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8" name="Freeform 154"/>
            <p:cNvSpPr>
              <a:spLocks/>
            </p:cNvSpPr>
            <p:nvPr/>
          </p:nvSpPr>
          <p:spPr bwMode="auto">
            <a:xfrm>
              <a:off x="7285" y="3181"/>
              <a:ext cx="89" cy="88"/>
            </a:xfrm>
            <a:custGeom>
              <a:avLst/>
              <a:gdLst>
                <a:gd name="T0" fmla="*/ 33 w 38"/>
                <a:gd name="T1" fmla="*/ 0 h 37"/>
                <a:gd name="T2" fmla="*/ 30 w 38"/>
                <a:gd name="T3" fmla="*/ 2 h 37"/>
                <a:gd name="T4" fmla="*/ 27 w 38"/>
                <a:gd name="T5" fmla="*/ 3 h 37"/>
                <a:gd name="T6" fmla="*/ 26 w 38"/>
                <a:gd name="T7" fmla="*/ 3 h 37"/>
                <a:gd name="T8" fmla="*/ 20 w 38"/>
                <a:gd name="T9" fmla="*/ 2 h 37"/>
                <a:gd name="T10" fmla="*/ 13 w 38"/>
                <a:gd name="T11" fmla="*/ 4 h 37"/>
                <a:gd name="T12" fmla="*/ 4 w 38"/>
                <a:gd name="T13" fmla="*/ 7 h 37"/>
                <a:gd name="T14" fmla="*/ 6 w 38"/>
                <a:gd name="T15" fmla="*/ 18 h 37"/>
                <a:gd name="T16" fmla="*/ 12 w 38"/>
                <a:gd name="T17" fmla="*/ 27 h 37"/>
                <a:gd name="T18" fmla="*/ 19 w 38"/>
                <a:gd name="T19" fmla="*/ 36 h 37"/>
                <a:gd name="T20" fmla="*/ 23 w 38"/>
                <a:gd name="T21" fmla="*/ 37 h 37"/>
                <a:gd name="T22" fmla="*/ 28 w 38"/>
                <a:gd name="T23" fmla="*/ 34 h 37"/>
                <a:gd name="T24" fmla="*/ 31 w 38"/>
                <a:gd name="T25" fmla="*/ 30 h 37"/>
                <a:gd name="T26" fmla="*/ 33 w 38"/>
                <a:gd name="T27" fmla="*/ 31 h 37"/>
                <a:gd name="T28" fmla="*/ 34 w 38"/>
                <a:gd name="T29" fmla="*/ 31 h 37"/>
                <a:gd name="T30" fmla="*/ 35 w 38"/>
                <a:gd name="T31" fmla="*/ 26 h 37"/>
                <a:gd name="T32" fmla="*/ 36 w 38"/>
                <a:gd name="T33" fmla="*/ 16 h 37"/>
                <a:gd name="T34" fmla="*/ 35 w 38"/>
                <a:gd name="T35" fmla="*/ 3 h 37"/>
                <a:gd name="T36" fmla="*/ 33 w 38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37">
                  <a:moveTo>
                    <a:pt x="33" y="0"/>
                  </a:moveTo>
                  <a:cubicBezTo>
                    <a:pt x="33" y="0"/>
                    <a:pt x="32" y="1"/>
                    <a:pt x="30" y="2"/>
                  </a:cubicBezTo>
                  <a:cubicBezTo>
                    <a:pt x="29" y="2"/>
                    <a:pt x="28" y="3"/>
                    <a:pt x="27" y="3"/>
                  </a:cubicBezTo>
                  <a:cubicBezTo>
                    <a:pt x="27" y="3"/>
                    <a:pt x="26" y="3"/>
                    <a:pt x="26" y="3"/>
                  </a:cubicBezTo>
                  <a:cubicBezTo>
                    <a:pt x="24" y="2"/>
                    <a:pt x="22" y="2"/>
                    <a:pt x="20" y="2"/>
                  </a:cubicBezTo>
                  <a:cubicBezTo>
                    <a:pt x="18" y="2"/>
                    <a:pt x="16" y="2"/>
                    <a:pt x="13" y="4"/>
                  </a:cubicBezTo>
                  <a:cubicBezTo>
                    <a:pt x="9" y="6"/>
                    <a:pt x="8" y="5"/>
                    <a:pt x="4" y="7"/>
                  </a:cubicBezTo>
                  <a:cubicBezTo>
                    <a:pt x="0" y="10"/>
                    <a:pt x="3" y="12"/>
                    <a:pt x="6" y="18"/>
                  </a:cubicBezTo>
                  <a:cubicBezTo>
                    <a:pt x="10" y="24"/>
                    <a:pt x="12" y="23"/>
                    <a:pt x="12" y="27"/>
                  </a:cubicBezTo>
                  <a:cubicBezTo>
                    <a:pt x="12" y="32"/>
                    <a:pt x="19" y="36"/>
                    <a:pt x="19" y="36"/>
                  </a:cubicBezTo>
                  <a:cubicBezTo>
                    <a:pt x="20" y="37"/>
                    <a:pt x="22" y="37"/>
                    <a:pt x="23" y="37"/>
                  </a:cubicBezTo>
                  <a:cubicBezTo>
                    <a:pt x="25" y="37"/>
                    <a:pt x="28" y="36"/>
                    <a:pt x="28" y="34"/>
                  </a:cubicBezTo>
                  <a:cubicBezTo>
                    <a:pt x="30" y="32"/>
                    <a:pt x="30" y="30"/>
                    <a:pt x="31" y="30"/>
                  </a:cubicBezTo>
                  <a:cubicBezTo>
                    <a:pt x="32" y="30"/>
                    <a:pt x="32" y="30"/>
                    <a:pt x="33" y="31"/>
                  </a:cubicBezTo>
                  <a:cubicBezTo>
                    <a:pt x="33" y="31"/>
                    <a:pt x="34" y="31"/>
                    <a:pt x="34" y="31"/>
                  </a:cubicBezTo>
                  <a:cubicBezTo>
                    <a:pt x="36" y="31"/>
                    <a:pt x="36" y="28"/>
                    <a:pt x="35" y="26"/>
                  </a:cubicBezTo>
                  <a:cubicBezTo>
                    <a:pt x="34" y="23"/>
                    <a:pt x="33" y="21"/>
                    <a:pt x="36" y="16"/>
                  </a:cubicBezTo>
                  <a:cubicBezTo>
                    <a:pt x="38" y="11"/>
                    <a:pt x="36" y="9"/>
                    <a:pt x="35" y="3"/>
                  </a:cubicBezTo>
                  <a:cubicBezTo>
                    <a:pt x="35" y="1"/>
                    <a:pt x="34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9" name="Freeform 155"/>
            <p:cNvSpPr>
              <a:spLocks/>
            </p:cNvSpPr>
            <p:nvPr/>
          </p:nvSpPr>
          <p:spPr bwMode="auto">
            <a:xfrm>
              <a:off x="5571" y="3706"/>
              <a:ext cx="47" cy="36"/>
            </a:xfrm>
            <a:custGeom>
              <a:avLst/>
              <a:gdLst>
                <a:gd name="T0" fmla="*/ 2 w 20"/>
                <a:gd name="T1" fmla="*/ 0 h 15"/>
                <a:gd name="T2" fmla="*/ 2 w 20"/>
                <a:gd name="T3" fmla="*/ 8 h 15"/>
                <a:gd name="T4" fmla="*/ 7 w 20"/>
                <a:gd name="T5" fmla="*/ 14 h 15"/>
                <a:gd name="T6" fmla="*/ 10 w 20"/>
                <a:gd name="T7" fmla="*/ 15 h 15"/>
                <a:gd name="T8" fmla="*/ 12 w 20"/>
                <a:gd name="T9" fmla="*/ 12 h 15"/>
                <a:gd name="T10" fmla="*/ 15 w 20"/>
                <a:gd name="T11" fmla="*/ 14 h 15"/>
                <a:gd name="T12" fmla="*/ 17 w 20"/>
                <a:gd name="T13" fmla="*/ 13 h 15"/>
                <a:gd name="T14" fmla="*/ 18 w 20"/>
                <a:gd name="T15" fmla="*/ 10 h 15"/>
                <a:gd name="T16" fmla="*/ 19 w 20"/>
                <a:gd name="T17" fmla="*/ 4 h 15"/>
                <a:gd name="T18" fmla="*/ 18 w 20"/>
                <a:gd name="T19" fmla="*/ 3 h 15"/>
                <a:gd name="T20" fmla="*/ 13 w 20"/>
                <a:gd name="T21" fmla="*/ 6 h 15"/>
                <a:gd name="T22" fmla="*/ 11 w 20"/>
                <a:gd name="T23" fmla="*/ 6 h 15"/>
                <a:gd name="T24" fmla="*/ 4 w 20"/>
                <a:gd name="T25" fmla="*/ 0 h 15"/>
                <a:gd name="T26" fmla="*/ 2 w 2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5">
                  <a:moveTo>
                    <a:pt x="2" y="0"/>
                  </a:moveTo>
                  <a:cubicBezTo>
                    <a:pt x="0" y="0"/>
                    <a:pt x="2" y="5"/>
                    <a:pt x="2" y="8"/>
                  </a:cubicBezTo>
                  <a:cubicBezTo>
                    <a:pt x="2" y="12"/>
                    <a:pt x="4" y="11"/>
                    <a:pt x="7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2" y="15"/>
                    <a:pt x="12" y="12"/>
                    <a:pt x="12" y="12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6" y="14"/>
                    <a:pt x="16" y="13"/>
                    <a:pt x="17" y="13"/>
                  </a:cubicBezTo>
                  <a:cubicBezTo>
                    <a:pt x="19" y="12"/>
                    <a:pt x="17" y="12"/>
                    <a:pt x="18" y="10"/>
                  </a:cubicBezTo>
                  <a:cubicBezTo>
                    <a:pt x="18" y="8"/>
                    <a:pt x="20" y="7"/>
                    <a:pt x="19" y="4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6" y="4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9" y="6"/>
                    <a:pt x="9" y="3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6871578" y="1532310"/>
            <a:ext cx="548640" cy="1301560"/>
            <a:chOff x="4663440" y="60960"/>
            <a:chExt cx="2865120" cy="6797040"/>
          </a:xfrm>
        </p:grpSpPr>
        <p:sp>
          <p:nvSpPr>
            <p:cNvPr id="195" name="任意多边形 194"/>
            <p:cNvSpPr/>
            <p:nvPr/>
          </p:nvSpPr>
          <p:spPr>
            <a:xfrm>
              <a:off x="4663440" y="60960"/>
              <a:ext cx="2865120" cy="6797040"/>
            </a:xfrm>
            <a:custGeom>
              <a:avLst/>
              <a:gdLst>
                <a:gd name="connsiteX0" fmla="*/ 1341120 w 2865120"/>
                <a:gd name="connsiteY0" fmla="*/ 30480 h 6797040"/>
                <a:gd name="connsiteX1" fmla="*/ 1508760 w 2865120"/>
                <a:gd name="connsiteY1" fmla="*/ 0 h 6797040"/>
                <a:gd name="connsiteX2" fmla="*/ 1524000 w 2865120"/>
                <a:gd name="connsiteY2" fmla="*/ 472440 h 6797040"/>
                <a:gd name="connsiteX3" fmla="*/ 1615440 w 2865120"/>
                <a:gd name="connsiteY3" fmla="*/ 640080 h 6797040"/>
                <a:gd name="connsiteX4" fmla="*/ 1722120 w 2865120"/>
                <a:gd name="connsiteY4" fmla="*/ 929640 h 6797040"/>
                <a:gd name="connsiteX5" fmla="*/ 1691640 w 2865120"/>
                <a:gd name="connsiteY5" fmla="*/ 1249680 h 6797040"/>
                <a:gd name="connsiteX6" fmla="*/ 1691640 w 2865120"/>
                <a:gd name="connsiteY6" fmla="*/ 1828800 h 6797040"/>
                <a:gd name="connsiteX7" fmla="*/ 1752600 w 2865120"/>
                <a:gd name="connsiteY7" fmla="*/ 2468880 h 6797040"/>
                <a:gd name="connsiteX8" fmla="*/ 1828800 w 2865120"/>
                <a:gd name="connsiteY8" fmla="*/ 3185160 h 6797040"/>
                <a:gd name="connsiteX9" fmla="*/ 1889760 w 2865120"/>
                <a:gd name="connsiteY9" fmla="*/ 3992880 h 6797040"/>
                <a:gd name="connsiteX10" fmla="*/ 1981200 w 2865120"/>
                <a:gd name="connsiteY10" fmla="*/ 4236720 h 6797040"/>
                <a:gd name="connsiteX11" fmla="*/ 2087880 w 2865120"/>
                <a:gd name="connsiteY11" fmla="*/ 4328160 h 6797040"/>
                <a:gd name="connsiteX12" fmla="*/ 1950720 w 2865120"/>
                <a:gd name="connsiteY12" fmla="*/ 4465320 h 6797040"/>
                <a:gd name="connsiteX13" fmla="*/ 1965960 w 2865120"/>
                <a:gd name="connsiteY13" fmla="*/ 4724400 h 6797040"/>
                <a:gd name="connsiteX14" fmla="*/ 2072640 w 2865120"/>
                <a:gd name="connsiteY14" fmla="*/ 5135880 h 6797040"/>
                <a:gd name="connsiteX15" fmla="*/ 2286000 w 2865120"/>
                <a:gd name="connsiteY15" fmla="*/ 5303520 h 6797040"/>
                <a:gd name="connsiteX16" fmla="*/ 2377440 w 2865120"/>
                <a:gd name="connsiteY16" fmla="*/ 5303520 h 6797040"/>
                <a:gd name="connsiteX17" fmla="*/ 2286000 w 2865120"/>
                <a:gd name="connsiteY17" fmla="*/ 5516880 h 6797040"/>
                <a:gd name="connsiteX18" fmla="*/ 2225040 w 2865120"/>
                <a:gd name="connsiteY18" fmla="*/ 5699760 h 6797040"/>
                <a:gd name="connsiteX19" fmla="*/ 2316480 w 2865120"/>
                <a:gd name="connsiteY19" fmla="*/ 5760720 h 6797040"/>
                <a:gd name="connsiteX20" fmla="*/ 2514600 w 2865120"/>
                <a:gd name="connsiteY20" fmla="*/ 6080760 h 6797040"/>
                <a:gd name="connsiteX21" fmla="*/ 2865120 w 2865120"/>
                <a:gd name="connsiteY21" fmla="*/ 6705600 h 6797040"/>
                <a:gd name="connsiteX22" fmla="*/ 2758440 w 2865120"/>
                <a:gd name="connsiteY22" fmla="*/ 6797040 h 6797040"/>
                <a:gd name="connsiteX23" fmla="*/ 1828800 w 2865120"/>
                <a:gd name="connsiteY23" fmla="*/ 6751320 h 6797040"/>
                <a:gd name="connsiteX24" fmla="*/ 1798320 w 2865120"/>
                <a:gd name="connsiteY24" fmla="*/ 6294120 h 6797040"/>
                <a:gd name="connsiteX25" fmla="*/ 1463040 w 2865120"/>
                <a:gd name="connsiteY25" fmla="*/ 6187440 h 6797040"/>
                <a:gd name="connsiteX26" fmla="*/ 1173480 w 2865120"/>
                <a:gd name="connsiteY26" fmla="*/ 6248400 h 6797040"/>
                <a:gd name="connsiteX27" fmla="*/ 1036320 w 2865120"/>
                <a:gd name="connsiteY27" fmla="*/ 6629400 h 6797040"/>
                <a:gd name="connsiteX28" fmla="*/ 609600 w 2865120"/>
                <a:gd name="connsiteY28" fmla="*/ 6766560 h 6797040"/>
                <a:gd name="connsiteX29" fmla="*/ 0 w 2865120"/>
                <a:gd name="connsiteY29" fmla="*/ 6751320 h 6797040"/>
                <a:gd name="connsiteX30" fmla="*/ 152400 w 2865120"/>
                <a:gd name="connsiteY30" fmla="*/ 6385560 h 6797040"/>
                <a:gd name="connsiteX31" fmla="*/ 563880 w 2865120"/>
                <a:gd name="connsiteY31" fmla="*/ 5699760 h 6797040"/>
                <a:gd name="connsiteX32" fmla="*/ 579120 w 2865120"/>
                <a:gd name="connsiteY32" fmla="*/ 5486400 h 6797040"/>
                <a:gd name="connsiteX33" fmla="*/ 426720 w 2865120"/>
                <a:gd name="connsiteY33" fmla="*/ 5364480 h 6797040"/>
                <a:gd name="connsiteX34" fmla="*/ 609600 w 2865120"/>
                <a:gd name="connsiteY34" fmla="*/ 5196840 h 6797040"/>
                <a:gd name="connsiteX35" fmla="*/ 746760 w 2865120"/>
                <a:gd name="connsiteY35" fmla="*/ 5105400 h 6797040"/>
                <a:gd name="connsiteX36" fmla="*/ 853440 w 2865120"/>
                <a:gd name="connsiteY36" fmla="*/ 4831080 h 6797040"/>
                <a:gd name="connsiteX37" fmla="*/ 914400 w 2865120"/>
                <a:gd name="connsiteY37" fmla="*/ 4480560 h 6797040"/>
                <a:gd name="connsiteX38" fmla="*/ 777240 w 2865120"/>
                <a:gd name="connsiteY38" fmla="*/ 4328160 h 6797040"/>
                <a:gd name="connsiteX39" fmla="*/ 883920 w 2865120"/>
                <a:gd name="connsiteY39" fmla="*/ 4084320 h 6797040"/>
                <a:gd name="connsiteX40" fmla="*/ 1127760 w 2865120"/>
                <a:gd name="connsiteY40" fmla="*/ 3672840 h 6797040"/>
                <a:gd name="connsiteX41" fmla="*/ 1112520 w 2865120"/>
                <a:gd name="connsiteY41" fmla="*/ 2819400 h 6797040"/>
                <a:gd name="connsiteX42" fmla="*/ 1158240 w 2865120"/>
                <a:gd name="connsiteY42" fmla="*/ 2118360 h 6797040"/>
                <a:gd name="connsiteX43" fmla="*/ 1203960 w 2865120"/>
                <a:gd name="connsiteY43" fmla="*/ 1280160 h 6797040"/>
                <a:gd name="connsiteX44" fmla="*/ 1158240 w 2865120"/>
                <a:gd name="connsiteY44" fmla="*/ 868680 h 6797040"/>
                <a:gd name="connsiteX45" fmla="*/ 1173480 w 2865120"/>
                <a:gd name="connsiteY45" fmla="*/ 563880 h 6797040"/>
                <a:gd name="connsiteX46" fmla="*/ 1341120 w 2865120"/>
                <a:gd name="connsiteY46" fmla="*/ 396240 h 6797040"/>
                <a:gd name="connsiteX47" fmla="*/ 1341120 w 2865120"/>
                <a:gd name="connsiteY47" fmla="*/ 30480 h 679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5120" h="6797040">
                  <a:moveTo>
                    <a:pt x="1341120" y="30480"/>
                  </a:moveTo>
                  <a:lnTo>
                    <a:pt x="1508760" y="0"/>
                  </a:lnTo>
                  <a:lnTo>
                    <a:pt x="1524000" y="472440"/>
                  </a:lnTo>
                  <a:lnTo>
                    <a:pt x="1615440" y="640080"/>
                  </a:lnTo>
                  <a:lnTo>
                    <a:pt x="1722120" y="929640"/>
                  </a:lnTo>
                  <a:lnTo>
                    <a:pt x="1691640" y="1249680"/>
                  </a:lnTo>
                  <a:lnTo>
                    <a:pt x="1691640" y="1828800"/>
                  </a:lnTo>
                  <a:lnTo>
                    <a:pt x="1752600" y="2468880"/>
                  </a:lnTo>
                  <a:lnTo>
                    <a:pt x="1828800" y="3185160"/>
                  </a:lnTo>
                  <a:lnTo>
                    <a:pt x="1889760" y="3992880"/>
                  </a:lnTo>
                  <a:lnTo>
                    <a:pt x="1981200" y="4236720"/>
                  </a:lnTo>
                  <a:lnTo>
                    <a:pt x="2087880" y="4328160"/>
                  </a:lnTo>
                  <a:lnTo>
                    <a:pt x="1950720" y="4465320"/>
                  </a:lnTo>
                  <a:lnTo>
                    <a:pt x="1965960" y="4724400"/>
                  </a:lnTo>
                  <a:lnTo>
                    <a:pt x="2072640" y="5135880"/>
                  </a:lnTo>
                  <a:lnTo>
                    <a:pt x="2286000" y="5303520"/>
                  </a:lnTo>
                  <a:lnTo>
                    <a:pt x="2377440" y="5303520"/>
                  </a:lnTo>
                  <a:lnTo>
                    <a:pt x="2286000" y="5516880"/>
                  </a:lnTo>
                  <a:lnTo>
                    <a:pt x="2225040" y="5699760"/>
                  </a:lnTo>
                  <a:lnTo>
                    <a:pt x="2316480" y="5760720"/>
                  </a:lnTo>
                  <a:lnTo>
                    <a:pt x="2514600" y="6080760"/>
                  </a:lnTo>
                  <a:lnTo>
                    <a:pt x="2865120" y="6705600"/>
                  </a:lnTo>
                  <a:lnTo>
                    <a:pt x="2758440" y="6797040"/>
                  </a:lnTo>
                  <a:lnTo>
                    <a:pt x="1828800" y="6751320"/>
                  </a:lnTo>
                  <a:lnTo>
                    <a:pt x="1798320" y="6294120"/>
                  </a:lnTo>
                  <a:lnTo>
                    <a:pt x="1463040" y="6187440"/>
                  </a:lnTo>
                  <a:lnTo>
                    <a:pt x="1173480" y="6248400"/>
                  </a:lnTo>
                  <a:lnTo>
                    <a:pt x="1036320" y="6629400"/>
                  </a:lnTo>
                  <a:lnTo>
                    <a:pt x="609600" y="6766560"/>
                  </a:lnTo>
                  <a:lnTo>
                    <a:pt x="0" y="6751320"/>
                  </a:lnTo>
                  <a:lnTo>
                    <a:pt x="152400" y="6385560"/>
                  </a:lnTo>
                  <a:lnTo>
                    <a:pt x="563880" y="5699760"/>
                  </a:lnTo>
                  <a:lnTo>
                    <a:pt x="579120" y="5486400"/>
                  </a:lnTo>
                  <a:lnTo>
                    <a:pt x="426720" y="5364480"/>
                  </a:lnTo>
                  <a:lnTo>
                    <a:pt x="609600" y="5196840"/>
                  </a:lnTo>
                  <a:lnTo>
                    <a:pt x="746760" y="5105400"/>
                  </a:lnTo>
                  <a:lnTo>
                    <a:pt x="853440" y="4831080"/>
                  </a:lnTo>
                  <a:lnTo>
                    <a:pt x="914400" y="4480560"/>
                  </a:lnTo>
                  <a:lnTo>
                    <a:pt x="777240" y="4328160"/>
                  </a:lnTo>
                  <a:lnTo>
                    <a:pt x="883920" y="4084320"/>
                  </a:lnTo>
                  <a:lnTo>
                    <a:pt x="1127760" y="3672840"/>
                  </a:lnTo>
                  <a:lnTo>
                    <a:pt x="1112520" y="2819400"/>
                  </a:lnTo>
                  <a:lnTo>
                    <a:pt x="1158240" y="2118360"/>
                  </a:lnTo>
                  <a:lnTo>
                    <a:pt x="1203960" y="1280160"/>
                  </a:lnTo>
                  <a:lnTo>
                    <a:pt x="1158240" y="868680"/>
                  </a:lnTo>
                  <a:lnTo>
                    <a:pt x="1173480" y="563880"/>
                  </a:lnTo>
                  <a:lnTo>
                    <a:pt x="1341120" y="396240"/>
                  </a:lnTo>
                  <a:lnTo>
                    <a:pt x="1341120" y="304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6" name="组合 195"/>
            <p:cNvGrpSpPr/>
            <p:nvPr/>
          </p:nvGrpSpPr>
          <p:grpSpPr>
            <a:xfrm>
              <a:off x="4840288" y="122238"/>
              <a:ext cx="2511425" cy="6632575"/>
              <a:chOff x="4840288" y="122238"/>
              <a:chExt cx="2511425" cy="6632575"/>
            </a:xfrm>
          </p:grpSpPr>
          <p:sp>
            <p:nvSpPr>
              <p:cNvPr id="197" name="Freeform 5"/>
              <p:cNvSpPr>
                <a:spLocks noEditPoints="1"/>
              </p:cNvSpPr>
              <p:nvPr/>
            </p:nvSpPr>
            <p:spPr bwMode="auto">
              <a:xfrm>
                <a:off x="4840288" y="122238"/>
                <a:ext cx="2511425" cy="6632575"/>
              </a:xfrm>
              <a:custGeom>
                <a:avLst/>
                <a:gdLst>
                  <a:gd name="T0" fmla="*/ 265 w 265"/>
                  <a:gd name="T1" fmla="*/ 705 h 705"/>
                  <a:gd name="T2" fmla="*/ 255 w 265"/>
                  <a:gd name="T3" fmla="*/ 689 h 705"/>
                  <a:gd name="T4" fmla="*/ 204 w 265"/>
                  <a:gd name="T5" fmla="*/ 586 h 705"/>
                  <a:gd name="T6" fmla="*/ 208 w 265"/>
                  <a:gd name="T7" fmla="*/ 577 h 705"/>
                  <a:gd name="T8" fmla="*/ 206 w 265"/>
                  <a:gd name="T9" fmla="*/ 566 h 705"/>
                  <a:gd name="T10" fmla="*/ 208 w 265"/>
                  <a:gd name="T11" fmla="*/ 563 h 705"/>
                  <a:gd name="T12" fmla="*/ 170 w 265"/>
                  <a:gd name="T13" fmla="*/ 456 h 705"/>
                  <a:gd name="T14" fmla="*/ 176 w 265"/>
                  <a:gd name="T15" fmla="*/ 447 h 705"/>
                  <a:gd name="T16" fmla="*/ 145 w 265"/>
                  <a:gd name="T17" fmla="*/ 106 h 705"/>
                  <a:gd name="T18" fmla="*/ 151 w 265"/>
                  <a:gd name="T19" fmla="*/ 93 h 705"/>
                  <a:gd name="T20" fmla="*/ 146 w 265"/>
                  <a:gd name="T21" fmla="*/ 86 h 705"/>
                  <a:gd name="T22" fmla="*/ 149 w 265"/>
                  <a:gd name="T23" fmla="*/ 75 h 705"/>
                  <a:gd name="T24" fmla="*/ 136 w 265"/>
                  <a:gd name="T25" fmla="*/ 33 h 705"/>
                  <a:gd name="T26" fmla="*/ 134 w 265"/>
                  <a:gd name="T27" fmla="*/ 1 h 705"/>
                  <a:gd name="T28" fmla="*/ 132 w 265"/>
                  <a:gd name="T29" fmla="*/ 0 h 705"/>
                  <a:gd name="T30" fmla="*/ 131 w 265"/>
                  <a:gd name="T31" fmla="*/ 33 h 705"/>
                  <a:gd name="T32" fmla="*/ 129 w 265"/>
                  <a:gd name="T33" fmla="*/ 60 h 705"/>
                  <a:gd name="T34" fmla="*/ 117 w 265"/>
                  <a:gd name="T35" fmla="*/ 86 h 705"/>
                  <a:gd name="T36" fmla="*/ 119 w 265"/>
                  <a:gd name="T37" fmla="*/ 93 h 705"/>
                  <a:gd name="T38" fmla="*/ 114 w 265"/>
                  <a:gd name="T39" fmla="*/ 98 h 705"/>
                  <a:gd name="T40" fmla="*/ 97 w 265"/>
                  <a:gd name="T41" fmla="*/ 447 h 705"/>
                  <a:gd name="T42" fmla="*/ 89 w 265"/>
                  <a:gd name="T43" fmla="*/ 456 h 705"/>
                  <a:gd name="T44" fmla="*/ 69 w 265"/>
                  <a:gd name="T45" fmla="*/ 563 h 705"/>
                  <a:gd name="T46" fmla="*/ 57 w 265"/>
                  <a:gd name="T47" fmla="*/ 566 h 705"/>
                  <a:gd name="T48" fmla="*/ 59 w 265"/>
                  <a:gd name="T49" fmla="*/ 577 h 705"/>
                  <a:gd name="T50" fmla="*/ 58 w 265"/>
                  <a:gd name="T51" fmla="*/ 586 h 705"/>
                  <a:gd name="T52" fmla="*/ 61 w 265"/>
                  <a:gd name="T53" fmla="*/ 592 h 705"/>
                  <a:gd name="T54" fmla="*/ 4 w 265"/>
                  <a:gd name="T55" fmla="*/ 692 h 705"/>
                  <a:gd name="T56" fmla="*/ 64 w 265"/>
                  <a:gd name="T57" fmla="*/ 705 h 705"/>
                  <a:gd name="T58" fmla="*/ 62 w 265"/>
                  <a:gd name="T59" fmla="*/ 683 h 705"/>
                  <a:gd name="T60" fmla="*/ 204 w 265"/>
                  <a:gd name="T61" fmla="*/ 683 h 705"/>
                  <a:gd name="T62" fmla="*/ 201 w 265"/>
                  <a:gd name="T63" fmla="*/ 705 h 705"/>
                  <a:gd name="T64" fmla="*/ 117 w 265"/>
                  <a:gd name="T65" fmla="*/ 484 h 705"/>
                  <a:gd name="T66" fmla="*/ 161 w 265"/>
                  <a:gd name="T67" fmla="*/ 563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5" h="705">
                    <a:moveTo>
                      <a:pt x="201" y="705"/>
                    </a:moveTo>
                    <a:cubicBezTo>
                      <a:pt x="265" y="705"/>
                      <a:pt x="265" y="705"/>
                      <a:pt x="265" y="705"/>
                    </a:cubicBezTo>
                    <a:cubicBezTo>
                      <a:pt x="261" y="692"/>
                      <a:pt x="261" y="692"/>
                      <a:pt x="261" y="692"/>
                    </a:cubicBezTo>
                    <a:cubicBezTo>
                      <a:pt x="255" y="689"/>
                      <a:pt x="255" y="689"/>
                      <a:pt x="255" y="689"/>
                    </a:cubicBezTo>
                    <a:cubicBezTo>
                      <a:pt x="204" y="592"/>
                      <a:pt x="204" y="592"/>
                      <a:pt x="204" y="592"/>
                    </a:cubicBezTo>
                    <a:cubicBezTo>
                      <a:pt x="204" y="586"/>
                      <a:pt x="204" y="586"/>
                      <a:pt x="204" y="586"/>
                    </a:cubicBezTo>
                    <a:cubicBezTo>
                      <a:pt x="208" y="586"/>
                      <a:pt x="208" y="586"/>
                      <a:pt x="208" y="586"/>
                    </a:cubicBezTo>
                    <a:cubicBezTo>
                      <a:pt x="208" y="577"/>
                      <a:pt x="208" y="577"/>
                      <a:pt x="208" y="577"/>
                    </a:cubicBezTo>
                    <a:cubicBezTo>
                      <a:pt x="206" y="577"/>
                      <a:pt x="206" y="577"/>
                      <a:pt x="206" y="577"/>
                    </a:cubicBezTo>
                    <a:cubicBezTo>
                      <a:pt x="206" y="566"/>
                      <a:pt x="206" y="566"/>
                      <a:pt x="206" y="566"/>
                    </a:cubicBezTo>
                    <a:cubicBezTo>
                      <a:pt x="208" y="566"/>
                      <a:pt x="208" y="566"/>
                      <a:pt x="208" y="566"/>
                    </a:cubicBezTo>
                    <a:cubicBezTo>
                      <a:pt x="208" y="563"/>
                      <a:pt x="208" y="563"/>
                      <a:pt x="208" y="563"/>
                    </a:cubicBezTo>
                    <a:cubicBezTo>
                      <a:pt x="196" y="563"/>
                      <a:pt x="196" y="563"/>
                      <a:pt x="196" y="563"/>
                    </a:cubicBezTo>
                    <a:cubicBezTo>
                      <a:pt x="196" y="563"/>
                      <a:pt x="177" y="508"/>
                      <a:pt x="170" y="456"/>
                    </a:cubicBezTo>
                    <a:cubicBezTo>
                      <a:pt x="176" y="456"/>
                      <a:pt x="176" y="456"/>
                      <a:pt x="176" y="456"/>
                    </a:cubicBezTo>
                    <a:cubicBezTo>
                      <a:pt x="176" y="447"/>
                      <a:pt x="176" y="447"/>
                      <a:pt x="176" y="447"/>
                    </a:cubicBezTo>
                    <a:cubicBezTo>
                      <a:pt x="168" y="447"/>
                      <a:pt x="168" y="447"/>
                      <a:pt x="168" y="447"/>
                    </a:cubicBezTo>
                    <a:cubicBezTo>
                      <a:pt x="168" y="447"/>
                      <a:pt x="145" y="349"/>
                      <a:pt x="145" y="106"/>
                    </a:cubicBezTo>
                    <a:cubicBezTo>
                      <a:pt x="151" y="98"/>
                      <a:pt x="151" y="98"/>
                      <a:pt x="151" y="98"/>
                    </a:cubicBezTo>
                    <a:cubicBezTo>
                      <a:pt x="151" y="93"/>
                      <a:pt x="151" y="93"/>
                      <a:pt x="151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86"/>
                      <a:pt x="146" y="86"/>
                      <a:pt x="146" y="86"/>
                    </a:cubicBezTo>
                    <a:cubicBezTo>
                      <a:pt x="149" y="86"/>
                      <a:pt x="149" y="86"/>
                      <a:pt x="149" y="86"/>
                    </a:cubicBezTo>
                    <a:cubicBezTo>
                      <a:pt x="149" y="75"/>
                      <a:pt x="149" y="75"/>
                      <a:pt x="149" y="75"/>
                    </a:cubicBezTo>
                    <a:cubicBezTo>
                      <a:pt x="149" y="75"/>
                      <a:pt x="143" y="64"/>
                      <a:pt x="136" y="60"/>
                    </a:cubicBezTo>
                    <a:cubicBezTo>
                      <a:pt x="136" y="33"/>
                      <a:pt x="136" y="33"/>
                      <a:pt x="136" y="33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34" y="1"/>
                      <a:pt x="134" y="1"/>
                      <a:pt x="134" y="1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29" y="33"/>
                      <a:pt x="129" y="33"/>
                      <a:pt x="129" y="33"/>
                    </a:cubicBezTo>
                    <a:cubicBezTo>
                      <a:pt x="129" y="60"/>
                      <a:pt x="129" y="60"/>
                      <a:pt x="129" y="60"/>
                    </a:cubicBezTo>
                    <a:cubicBezTo>
                      <a:pt x="122" y="64"/>
                      <a:pt x="117" y="75"/>
                      <a:pt x="117" y="75"/>
                    </a:cubicBezTo>
                    <a:cubicBezTo>
                      <a:pt x="117" y="86"/>
                      <a:pt x="117" y="86"/>
                      <a:pt x="117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93"/>
                      <a:pt x="119" y="93"/>
                      <a:pt x="119" y="93"/>
                    </a:cubicBezTo>
                    <a:cubicBezTo>
                      <a:pt x="114" y="93"/>
                      <a:pt x="114" y="93"/>
                      <a:pt x="114" y="93"/>
                    </a:cubicBezTo>
                    <a:cubicBezTo>
                      <a:pt x="114" y="98"/>
                      <a:pt x="114" y="98"/>
                      <a:pt x="114" y="98"/>
                    </a:cubicBezTo>
                    <a:cubicBezTo>
                      <a:pt x="120" y="106"/>
                      <a:pt x="120" y="106"/>
                      <a:pt x="120" y="106"/>
                    </a:cubicBezTo>
                    <a:cubicBezTo>
                      <a:pt x="120" y="349"/>
                      <a:pt x="97" y="447"/>
                      <a:pt x="97" y="447"/>
                    </a:cubicBezTo>
                    <a:cubicBezTo>
                      <a:pt x="89" y="447"/>
                      <a:pt x="89" y="447"/>
                      <a:pt x="89" y="447"/>
                    </a:cubicBezTo>
                    <a:cubicBezTo>
                      <a:pt x="89" y="456"/>
                      <a:pt x="89" y="456"/>
                      <a:pt x="89" y="456"/>
                    </a:cubicBezTo>
                    <a:cubicBezTo>
                      <a:pt x="95" y="456"/>
                      <a:pt x="95" y="456"/>
                      <a:pt x="95" y="456"/>
                    </a:cubicBezTo>
                    <a:cubicBezTo>
                      <a:pt x="88" y="508"/>
                      <a:pt x="69" y="563"/>
                      <a:pt x="69" y="563"/>
                    </a:cubicBezTo>
                    <a:cubicBezTo>
                      <a:pt x="57" y="563"/>
                      <a:pt x="57" y="563"/>
                      <a:pt x="57" y="563"/>
                    </a:cubicBezTo>
                    <a:cubicBezTo>
                      <a:pt x="57" y="566"/>
                      <a:pt x="57" y="566"/>
                      <a:pt x="57" y="566"/>
                    </a:cubicBezTo>
                    <a:cubicBezTo>
                      <a:pt x="59" y="566"/>
                      <a:pt x="59" y="566"/>
                      <a:pt x="59" y="566"/>
                    </a:cubicBezTo>
                    <a:cubicBezTo>
                      <a:pt x="59" y="577"/>
                      <a:pt x="59" y="577"/>
                      <a:pt x="59" y="577"/>
                    </a:cubicBezTo>
                    <a:cubicBezTo>
                      <a:pt x="58" y="577"/>
                      <a:pt x="58" y="577"/>
                      <a:pt x="58" y="577"/>
                    </a:cubicBezTo>
                    <a:cubicBezTo>
                      <a:pt x="58" y="586"/>
                      <a:pt x="58" y="586"/>
                      <a:pt x="58" y="586"/>
                    </a:cubicBezTo>
                    <a:cubicBezTo>
                      <a:pt x="61" y="586"/>
                      <a:pt x="61" y="586"/>
                      <a:pt x="61" y="586"/>
                    </a:cubicBezTo>
                    <a:cubicBezTo>
                      <a:pt x="61" y="592"/>
                      <a:pt x="61" y="592"/>
                      <a:pt x="61" y="592"/>
                    </a:cubicBezTo>
                    <a:cubicBezTo>
                      <a:pt x="10" y="689"/>
                      <a:pt x="10" y="689"/>
                      <a:pt x="10" y="689"/>
                    </a:cubicBezTo>
                    <a:cubicBezTo>
                      <a:pt x="4" y="692"/>
                      <a:pt x="4" y="692"/>
                      <a:pt x="4" y="692"/>
                    </a:cubicBezTo>
                    <a:cubicBezTo>
                      <a:pt x="0" y="705"/>
                      <a:pt x="0" y="705"/>
                      <a:pt x="0" y="705"/>
                    </a:cubicBezTo>
                    <a:cubicBezTo>
                      <a:pt x="64" y="705"/>
                      <a:pt x="64" y="705"/>
                      <a:pt x="64" y="705"/>
                    </a:cubicBezTo>
                    <a:cubicBezTo>
                      <a:pt x="64" y="699"/>
                      <a:pt x="64" y="699"/>
                      <a:pt x="64" y="699"/>
                    </a:cubicBezTo>
                    <a:cubicBezTo>
                      <a:pt x="62" y="694"/>
                      <a:pt x="62" y="689"/>
                      <a:pt x="62" y="683"/>
                    </a:cubicBezTo>
                    <a:cubicBezTo>
                      <a:pt x="62" y="650"/>
                      <a:pt x="93" y="624"/>
                      <a:pt x="133" y="624"/>
                    </a:cubicBezTo>
                    <a:cubicBezTo>
                      <a:pt x="172" y="624"/>
                      <a:pt x="204" y="650"/>
                      <a:pt x="204" y="683"/>
                    </a:cubicBezTo>
                    <a:cubicBezTo>
                      <a:pt x="204" y="689"/>
                      <a:pt x="203" y="694"/>
                      <a:pt x="201" y="699"/>
                    </a:cubicBezTo>
                    <a:lnTo>
                      <a:pt x="201" y="705"/>
                    </a:lnTo>
                    <a:close/>
                    <a:moveTo>
                      <a:pt x="104" y="563"/>
                    </a:moveTo>
                    <a:cubicBezTo>
                      <a:pt x="104" y="563"/>
                      <a:pt x="115" y="522"/>
                      <a:pt x="117" y="484"/>
                    </a:cubicBezTo>
                    <a:cubicBezTo>
                      <a:pt x="148" y="484"/>
                      <a:pt x="148" y="484"/>
                      <a:pt x="148" y="484"/>
                    </a:cubicBezTo>
                    <a:cubicBezTo>
                      <a:pt x="150" y="522"/>
                      <a:pt x="161" y="563"/>
                      <a:pt x="161" y="563"/>
                    </a:cubicBezTo>
                    <a:lnTo>
                      <a:pt x="104" y="563"/>
                    </a:lnTo>
                    <a:close/>
                  </a:path>
                </a:pathLst>
              </a:custGeom>
              <a:gradFill>
                <a:gsLst>
                  <a:gs pos="100000">
                    <a:srgbClr val="030303"/>
                  </a:gs>
                  <a:gs pos="78000">
                    <a:srgbClr val="404040"/>
                  </a:gs>
                  <a:gs pos="39000">
                    <a:srgbClr val="666666"/>
                  </a:gs>
                  <a:gs pos="0">
                    <a:srgbClr val="A7A7A7"/>
                  </a:gs>
                </a:gsLst>
                <a:lin ang="6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cxnSp>
            <p:nvCxnSpPr>
              <p:cNvPr id="198" name="直接连接符 197"/>
              <p:cNvCxnSpPr>
                <a:stCxn id="197" idx="21"/>
                <a:endCxn id="197" idx="6"/>
              </p:cNvCxnSpPr>
              <p:nvPr/>
            </p:nvCxnSpPr>
            <p:spPr>
              <a:xfrm>
                <a:off x="5683748" y="4412244"/>
                <a:ext cx="767643" cy="0"/>
              </a:xfrm>
              <a:prstGeom prst="line">
                <a:avLst/>
              </a:prstGeom>
              <a:ln w="571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5485628" y="5524764"/>
                <a:ext cx="1235212" cy="0"/>
              </a:xfrm>
              <a:prstGeom prst="line">
                <a:avLst/>
              </a:prstGeom>
              <a:ln w="571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0" name="图片 19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4670" y="2277046"/>
            <a:ext cx="519506" cy="1062898"/>
          </a:xfrm>
          <a:prstGeom prst="rect">
            <a:avLst/>
          </a:prstGeom>
        </p:spPr>
      </p:pic>
      <p:pic>
        <p:nvPicPr>
          <p:cNvPr id="2161" name="图片 216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6129" y="1917845"/>
            <a:ext cx="1095544" cy="1841784"/>
          </a:xfrm>
          <a:prstGeom prst="rect">
            <a:avLst/>
          </a:prstGeom>
        </p:spPr>
      </p:pic>
      <p:pic>
        <p:nvPicPr>
          <p:cNvPr id="2165" name="图片 216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3609" y="3732583"/>
            <a:ext cx="1309108" cy="1039586"/>
          </a:xfrm>
          <a:prstGeom prst="rect">
            <a:avLst/>
          </a:prstGeom>
        </p:spPr>
      </p:pic>
      <p:grpSp>
        <p:nvGrpSpPr>
          <p:cNvPr id="253" name="组合 252"/>
          <p:cNvGrpSpPr/>
          <p:nvPr/>
        </p:nvGrpSpPr>
        <p:grpSpPr>
          <a:xfrm>
            <a:off x="5011459" y="551468"/>
            <a:ext cx="1092966" cy="2566628"/>
            <a:chOff x="5440680" y="1524000"/>
            <a:chExt cx="1356360" cy="3185160"/>
          </a:xfrm>
        </p:grpSpPr>
        <p:sp>
          <p:nvSpPr>
            <p:cNvPr id="254" name="任意多边形 253"/>
            <p:cNvSpPr/>
            <p:nvPr/>
          </p:nvSpPr>
          <p:spPr>
            <a:xfrm>
              <a:off x="5440680" y="1524000"/>
              <a:ext cx="1356360" cy="3185160"/>
            </a:xfrm>
            <a:custGeom>
              <a:avLst/>
              <a:gdLst>
                <a:gd name="connsiteX0" fmla="*/ 30480 w 1356360"/>
                <a:gd name="connsiteY0" fmla="*/ 1112520 h 3185160"/>
                <a:gd name="connsiteX1" fmla="*/ 137160 w 1356360"/>
                <a:gd name="connsiteY1" fmla="*/ 685800 h 3185160"/>
                <a:gd name="connsiteX2" fmla="*/ 289560 w 1356360"/>
                <a:gd name="connsiteY2" fmla="*/ 121920 h 3185160"/>
                <a:gd name="connsiteX3" fmla="*/ 289560 w 1356360"/>
                <a:gd name="connsiteY3" fmla="*/ 121920 h 3185160"/>
                <a:gd name="connsiteX4" fmla="*/ 335280 w 1356360"/>
                <a:gd name="connsiteY4" fmla="*/ 0 h 3185160"/>
                <a:gd name="connsiteX5" fmla="*/ 487680 w 1356360"/>
                <a:gd name="connsiteY5" fmla="*/ 335280 h 3185160"/>
                <a:gd name="connsiteX6" fmla="*/ 579120 w 1356360"/>
                <a:gd name="connsiteY6" fmla="*/ 579120 h 3185160"/>
                <a:gd name="connsiteX7" fmla="*/ 731520 w 1356360"/>
                <a:gd name="connsiteY7" fmla="*/ 914400 h 3185160"/>
                <a:gd name="connsiteX8" fmla="*/ 822960 w 1356360"/>
                <a:gd name="connsiteY8" fmla="*/ 1158240 h 3185160"/>
                <a:gd name="connsiteX9" fmla="*/ 777240 w 1356360"/>
                <a:gd name="connsiteY9" fmla="*/ 1645920 h 3185160"/>
                <a:gd name="connsiteX10" fmla="*/ 807720 w 1356360"/>
                <a:gd name="connsiteY10" fmla="*/ 2164080 h 3185160"/>
                <a:gd name="connsiteX11" fmla="*/ 868680 w 1356360"/>
                <a:gd name="connsiteY11" fmla="*/ 2286000 h 3185160"/>
                <a:gd name="connsiteX12" fmla="*/ 1112520 w 1356360"/>
                <a:gd name="connsiteY12" fmla="*/ 2255520 h 3185160"/>
                <a:gd name="connsiteX13" fmla="*/ 1112520 w 1356360"/>
                <a:gd name="connsiteY13" fmla="*/ 2712720 h 3185160"/>
                <a:gd name="connsiteX14" fmla="*/ 1356360 w 1356360"/>
                <a:gd name="connsiteY14" fmla="*/ 2773680 h 3185160"/>
                <a:gd name="connsiteX15" fmla="*/ 1325880 w 1356360"/>
                <a:gd name="connsiteY15" fmla="*/ 3169920 h 3185160"/>
                <a:gd name="connsiteX16" fmla="*/ 60960 w 1356360"/>
                <a:gd name="connsiteY16" fmla="*/ 3185160 h 3185160"/>
                <a:gd name="connsiteX17" fmla="*/ 0 w 1356360"/>
                <a:gd name="connsiteY17" fmla="*/ 2895600 h 3185160"/>
                <a:gd name="connsiteX18" fmla="*/ 30480 w 1356360"/>
                <a:gd name="connsiteY18" fmla="*/ 2072640 h 3185160"/>
                <a:gd name="connsiteX19" fmla="*/ 30480 w 1356360"/>
                <a:gd name="connsiteY19" fmla="*/ 1402080 h 3185160"/>
                <a:gd name="connsiteX20" fmla="*/ 30480 w 1356360"/>
                <a:gd name="connsiteY20" fmla="*/ 1112520 h 318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6360" h="3185160">
                  <a:moveTo>
                    <a:pt x="30480" y="1112520"/>
                  </a:moveTo>
                  <a:lnTo>
                    <a:pt x="137160" y="685800"/>
                  </a:lnTo>
                  <a:lnTo>
                    <a:pt x="289560" y="121920"/>
                  </a:lnTo>
                  <a:lnTo>
                    <a:pt x="289560" y="121920"/>
                  </a:lnTo>
                  <a:lnTo>
                    <a:pt x="335280" y="0"/>
                  </a:lnTo>
                  <a:lnTo>
                    <a:pt x="487680" y="335280"/>
                  </a:lnTo>
                  <a:lnTo>
                    <a:pt x="579120" y="579120"/>
                  </a:lnTo>
                  <a:lnTo>
                    <a:pt x="731520" y="914400"/>
                  </a:lnTo>
                  <a:lnTo>
                    <a:pt x="822960" y="1158240"/>
                  </a:lnTo>
                  <a:lnTo>
                    <a:pt x="777240" y="1645920"/>
                  </a:lnTo>
                  <a:lnTo>
                    <a:pt x="807720" y="2164080"/>
                  </a:lnTo>
                  <a:lnTo>
                    <a:pt x="868680" y="2286000"/>
                  </a:lnTo>
                  <a:lnTo>
                    <a:pt x="1112520" y="2255520"/>
                  </a:lnTo>
                  <a:lnTo>
                    <a:pt x="1112520" y="2712720"/>
                  </a:lnTo>
                  <a:lnTo>
                    <a:pt x="1356360" y="2773680"/>
                  </a:lnTo>
                  <a:lnTo>
                    <a:pt x="1325880" y="3169920"/>
                  </a:lnTo>
                  <a:lnTo>
                    <a:pt x="60960" y="3185160"/>
                  </a:lnTo>
                  <a:lnTo>
                    <a:pt x="0" y="2895600"/>
                  </a:lnTo>
                  <a:lnTo>
                    <a:pt x="30480" y="2072640"/>
                  </a:lnTo>
                  <a:lnTo>
                    <a:pt x="30480" y="1402080"/>
                  </a:lnTo>
                  <a:lnTo>
                    <a:pt x="30480" y="11125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5" name="图片 25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18000" y="1581745"/>
              <a:ext cx="1156000" cy="3015068"/>
            </a:xfrm>
            <a:prstGeom prst="rect">
              <a:avLst/>
            </a:prstGeom>
          </p:spPr>
        </p:pic>
      </p:grpSp>
      <p:grpSp>
        <p:nvGrpSpPr>
          <p:cNvPr id="2168" name="组合 2167"/>
          <p:cNvGrpSpPr/>
          <p:nvPr/>
        </p:nvGrpSpPr>
        <p:grpSpPr>
          <a:xfrm>
            <a:off x="8349880" y="2909638"/>
            <a:ext cx="2411090" cy="916844"/>
            <a:chOff x="8349880" y="2909638"/>
            <a:chExt cx="2411090" cy="916844"/>
          </a:xfrm>
        </p:grpSpPr>
        <p:grpSp>
          <p:nvGrpSpPr>
            <p:cNvPr id="176" name="组合 175"/>
            <p:cNvGrpSpPr/>
            <p:nvPr/>
          </p:nvGrpSpPr>
          <p:grpSpPr>
            <a:xfrm>
              <a:off x="8349880" y="2909638"/>
              <a:ext cx="2411090" cy="916844"/>
              <a:chOff x="1295400" y="960120"/>
              <a:chExt cx="10500360" cy="3992880"/>
            </a:xfrm>
          </p:grpSpPr>
          <p:sp>
            <p:nvSpPr>
              <p:cNvPr id="177" name="任意多边形 176"/>
              <p:cNvSpPr/>
              <p:nvPr/>
            </p:nvSpPr>
            <p:spPr>
              <a:xfrm>
                <a:off x="1295400" y="960120"/>
                <a:ext cx="10500360" cy="3992880"/>
              </a:xfrm>
              <a:custGeom>
                <a:avLst/>
                <a:gdLst>
                  <a:gd name="connsiteX0" fmla="*/ 137160 w 10500360"/>
                  <a:gd name="connsiteY0" fmla="*/ 350520 h 3992880"/>
                  <a:gd name="connsiteX1" fmla="*/ 853440 w 10500360"/>
                  <a:gd name="connsiteY1" fmla="*/ 137160 h 3992880"/>
                  <a:gd name="connsiteX2" fmla="*/ 1356360 w 10500360"/>
                  <a:gd name="connsiteY2" fmla="*/ 0 h 3992880"/>
                  <a:gd name="connsiteX3" fmla="*/ 2087880 w 10500360"/>
                  <a:gd name="connsiteY3" fmla="*/ 213360 h 3992880"/>
                  <a:gd name="connsiteX4" fmla="*/ 2743200 w 10500360"/>
                  <a:gd name="connsiteY4" fmla="*/ 487680 h 3992880"/>
                  <a:gd name="connsiteX5" fmla="*/ 3992880 w 10500360"/>
                  <a:gd name="connsiteY5" fmla="*/ 1082040 h 3992880"/>
                  <a:gd name="connsiteX6" fmla="*/ 4419600 w 10500360"/>
                  <a:gd name="connsiteY6" fmla="*/ 1386840 h 3992880"/>
                  <a:gd name="connsiteX7" fmla="*/ 5288280 w 10500360"/>
                  <a:gd name="connsiteY7" fmla="*/ 1752600 h 3992880"/>
                  <a:gd name="connsiteX8" fmla="*/ 6416040 w 10500360"/>
                  <a:gd name="connsiteY8" fmla="*/ 2286000 h 3992880"/>
                  <a:gd name="connsiteX9" fmla="*/ 7269480 w 10500360"/>
                  <a:gd name="connsiteY9" fmla="*/ 2438400 h 3992880"/>
                  <a:gd name="connsiteX10" fmla="*/ 8747760 w 10500360"/>
                  <a:gd name="connsiteY10" fmla="*/ 1584960 h 3992880"/>
                  <a:gd name="connsiteX11" fmla="*/ 8976360 w 10500360"/>
                  <a:gd name="connsiteY11" fmla="*/ 1539240 h 3992880"/>
                  <a:gd name="connsiteX12" fmla="*/ 9448800 w 10500360"/>
                  <a:gd name="connsiteY12" fmla="*/ 1783080 h 3992880"/>
                  <a:gd name="connsiteX13" fmla="*/ 9052560 w 10500360"/>
                  <a:gd name="connsiteY13" fmla="*/ 2667000 h 3992880"/>
                  <a:gd name="connsiteX14" fmla="*/ 9951720 w 10500360"/>
                  <a:gd name="connsiteY14" fmla="*/ 2788920 h 3992880"/>
                  <a:gd name="connsiteX15" fmla="*/ 10439400 w 10500360"/>
                  <a:gd name="connsiteY15" fmla="*/ 3108960 h 3992880"/>
                  <a:gd name="connsiteX16" fmla="*/ 10500360 w 10500360"/>
                  <a:gd name="connsiteY16" fmla="*/ 3230880 h 3992880"/>
                  <a:gd name="connsiteX17" fmla="*/ 8823960 w 10500360"/>
                  <a:gd name="connsiteY17" fmla="*/ 3230880 h 3992880"/>
                  <a:gd name="connsiteX18" fmla="*/ 8778240 w 10500360"/>
                  <a:gd name="connsiteY18" fmla="*/ 3337560 h 3992880"/>
                  <a:gd name="connsiteX19" fmla="*/ 10119360 w 10500360"/>
                  <a:gd name="connsiteY19" fmla="*/ 3535680 h 3992880"/>
                  <a:gd name="connsiteX20" fmla="*/ 10332720 w 10500360"/>
                  <a:gd name="connsiteY20" fmla="*/ 3794760 h 3992880"/>
                  <a:gd name="connsiteX21" fmla="*/ 10149840 w 10500360"/>
                  <a:gd name="connsiteY21" fmla="*/ 3947160 h 3992880"/>
                  <a:gd name="connsiteX22" fmla="*/ 8793480 w 10500360"/>
                  <a:gd name="connsiteY22" fmla="*/ 3825240 h 3992880"/>
                  <a:gd name="connsiteX23" fmla="*/ 8503920 w 10500360"/>
                  <a:gd name="connsiteY23" fmla="*/ 3992880 h 3992880"/>
                  <a:gd name="connsiteX24" fmla="*/ 5730240 w 10500360"/>
                  <a:gd name="connsiteY24" fmla="*/ 3749040 h 3992880"/>
                  <a:gd name="connsiteX25" fmla="*/ 4998720 w 10500360"/>
                  <a:gd name="connsiteY25" fmla="*/ 3444240 h 3992880"/>
                  <a:gd name="connsiteX26" fmla="*/ 4831080 w 10500360"/>
                  <a:gd name="connsiteY26" fmla="*/ 3581400 h 3992880"/>
                  <a:gd name="connsiteX27" fmla="*/ 4572000 w 10500360"/>
                  <a:gd name="connsiteY27" fmla="*/ 3688080 h 3992880"/>
                  <a:gd name="connsiteX28" fmla="*/ 4267200 w 10500360"/>
                  <a:gd name="connsiteY28" fmla="*/ 3596640 h 3992880"/>
                  <a:gd name="connsiteX29" fmla="*/ 3931920 w 10500360"/>
                  <a:gd name="connsiteY29" fmla="*/ 3627120 h 3992880"/>
                  <a:gd name="connsiteX30" fmla="*/ 3733800 w 10500360"/>
                  <a:gd name="connsiteY30" fmla="*/ 3413760 h 3992880"/>
                  <a:gd name="connsiteX31" fmla="*/ 3627120 w 10500360"/>
                  <a:gd name="connsiteY31" fmla="*/ 3124200 h 3992880"/>
                  <a:gd name="connsiteX32" fmla="*/ 3429000 w 10500360"/>
                  <a:gd name="connsiteY32" fmla="*/ 3398520 h 3992880"/>
                  <a:gd name="connsiteX33" fmla="*/ 2941320 w 10500360"/>
                  <a:gd name="connsiteY33" fmla="*/ 3368040 h 3992880"/>
                  <a:gd name="connsiteX34" fmla="*/ 2788920 w 10500360"/>
                  <a:gd name="connsiteY34" fmla="*/ 3017520 h 3992880"/>
                  <a:gd name="connsiteX35" fmla="*/ 2651760 w 10500360"/>
                  <a:gd name="connsiteY35" fmla="*/ 2606040 h 3992880"/>
                  <a:gd name="connsiteX36" fmla="*/ 2194560 w 10500360"/>
                  <a:gd name="connsiteY36" fmla="*/ 2773680 h 3992880"/>
                  <a:gd name="connsiteX37" fmla="*/ 1615440 w 10500360"/>
                  <a:gd name="connsiteY37" fmla="*/ 2697480 h 3992880"/>
                  <a:gd name="connsiteX38" fmla="*/ 1325880 w 10500360"/>
                  <a:gd name="connsiteY38" fmla="*/ 2468880 h 3992880"/>
                  <a:gd name="connsiteX39" fmla="*/ 1280160 w 10500360"/>
                  <a:gd name="connsiteY39" fmla="*/ 1965960 h 3992880"/>
                  <a:gd name="connsiteX40" fmla="*/ 975360 w 10500360"/>
                  <a:gd name="connsiteY40" fmla="*/ 2255520 h 3992880"/>
                  <a:gd name="connsiteX41" fmla="*/ 762000 w 10500360"/>
                  <a:gd name="connsiteY41" fmla="*/ 2164080 h 3992880"/>
                  <a:gd name="connsiteX42" fmla="*/ 579120 w 10500360"/>
                  <a:gd name="connsiteY42" fmla="*/ 2026920 h 3992880"/>
                  <a:gd name="connsiteX43" fmla="*/ 609600 w 10500360"/>
                  <a:gd name="connsiteY43" fmla="*/ 1691640 h 3992880"/>
                  <a:gd name="connsiteX44" fmla="*/ 594360 w 10500360"/>
                  <a:gd name="connsiteY44" fmla="*/ 1386840 h 3992880"/>
                  <a:gd name="connsiteX45" fmla="*/ 0 w 10500360"/>
                  <a:gd name="connsiteY45" fmla="*/ 701040 h 3992880"/>
                  <a:gd name="connsiteX46" fmla="*/ 0 w 10500360"/>
                  <a:gd name="connsiteY46" fmla="*/ 457200 h 3992880"/>
                  <a:gd name="connsiteX47" fmla="*/ 137160 w 10500360"/>
                  <a:gd name="connsiteY47" fmla="*/ 350520 h 399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500360" h="3992880">
                    <a:moveTo>
                      <a:pt x="137160" y="350520"/>
                    </a:moveTo>
                    <a:lnTo>
                      <a:pt x="853440" y="137160"/>
                    </a:lnTo>
                    <a:lnTo>
                      <a:pt x="1356360" y="0"/>
                    </a:lnTo>
                    <a:lnTo>
                      <a:pt x="2087880" y="213360"/>
                    </a:lnTo>
                    <a:lnTo>
                      <a:pt x="2743200" y="487680"/>
                    </a:lnTo>
                    <a:lnTo>
                      <a:pt x="3992880" y="1082040"/>
                    </a:lnTo>
                    <a:lnTo>
                      <a:pt x="4419600" y="1386840"/>
                    </a:lnTo>
                    <a:lnTo>
                      <a:pt x="5288280" y="1752600"/>
                    </a:lnTo>
                    <a:lnTo>
                      <a:pt x="6416040" y="2286000"/>
                    </a:lnTo>
                    <a:lnTo>
                      <a:pt x="7269480" y="2438400"/>
                    </a:lnTo>
                    <a:lnTo>
                      <a:pt x="8747760" y="1584960"/>
                    </a:lnTo>
                    <a:lnTo>
                      <a:pt x="8976360" y="1539240"/>
                    </a:lnTo>
                    <a:lnTo>
                      <a:pt x="9448800" y="1783080"/>
                    </a:lnTo>
                    <a:lnTo>
                      <a:pt x="9052560" y="2667000"/>
                    </a:lnTo>
                    <a:lnTo>
                      <a:pt x="9951720" y="2788920"/>
                    </a:lnTo>
                    <a:lnTo>
                      <a:pt x="10439400" y="3108960"/>
                    </a:lnTo>
                    <a:lnTo>
                      <a:pt x="10500360" y="3230880"/>
                    </a:lnTo>
                    <a:lnTo>
                      <a:pt x="8823960" y="3230880"/>
                    </a:lnTo>
                    <a:lnTo>
                      <a:pt x="8778240" y="3337560"/>
                    </a:lnTo>
                    <a:lnTo>
                      <a:pt x="10119360" y="3535680"/>
                    </a:lnTo>
                    <a:lnTo>
                      <a:pt x="10332720" y="3794760"/>
                    </a:lnTo>
                    <a:lnTo>
                      <a:pt x="10149840" y="3947160"/>
                    </a:lnTo>
                    <a:lnTo>
                      <a:pt x="8793480" y="3825240"/>
                    </a:lnTo>
                    <a:lnTo>
                      <a:pt x="8503920" y="3992880"/>
                    </a:lnTo>
                    <a:lnTo>
                      <a:pt x="5730240" y="3749040"/>
                    </a:lnTo>
                    <a:lnTo>
                      <a:pt x="4998720" y="3444240"/>
                    </a:lnTo>
                    <a:lnTo>
                      <a:pt x="4831080" y="3581400"/>
                    </a:lnTo>
                    <a:lnTo>
                      <a:pt x="4572000" y="3688080"/>
                    </a:lnTo>
                    <a:lnTo>
                      <a:pt x="4267200" y="3596640"/>
                    </a:lnTo>
                    <a:lnTo>
                      <a:pt x="3931920" y="3627120"/>
                    </a:lnTo>
                    <a:lnTo>
                      <a:pt x="3733800" y="3413760"/>
                    </a:lnTo>
                    <a:lnTo>
                      <a:pt x="3627120" y="3124200"/>
                    </a:lnTo>
                    <a:lnTo>
                      <a:pt x="3429000" y="3398520"/>
                    </a:lnTo>
                    <a:lnTo>
                      <a:pt x="2941320" y="3368040"/>
                    </a:lnTo>
                    <a:lnTo>
                      <a:pt x="2788920" y="3017520"/>
                    </a:lnTo>
                    <a:lnTo>
                      <a:pt x="2651760" y="2606040"/>
                    </a:lnTo>
                    <a:lnTo>
                      <a:pt x="2194560" y="2773680"/>
                    </a:lnTo>
                    <a:lnTo>
                      <a:pt x="1615440" y="2697480"/>
                    </a:lnTo>
                    <a:lnTo>
                      <a:pt x="1325880" y="2468880"/>
                    </a:lnTo>
                    <a:lnTo>
                      <a:pt x="1280160" y="1965960"/>
                    </a:lnTo>
                    <a:lnTo>
                      <a:pt x="975360" y="2255520"/>
                    </a:lnTo>
                    <a:lnTo>
                      <a:pt x="762000" y="2164080"/>
                    </a:lnTo>
                    <a:lnTo>
                      <a:pt x="579120" y="2026920"/>
                    </a:lnTo>
                    <a:lnTo>
                      <a:pt x="609600" y="1691640"/>
                    </a:lnTo>
                    <a:lnTo>
                      <a:pt x="594360" y="1386840"/>
                    </a:lnTo>
                    <a:lnTo>
                      <a:pt x="0" y="701040"/>
                    </a:lnTo>
                    <a:lnTo>
                      <a:pt x="0" y="457200"/>
                    </a:lnTo>
                    <a:lnTo>
                      <a:pt x="137160" y="3505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8" name="Group 158"/>
              <p:cNvGrpSpPr>
                <a:grpSpLocks noChangeAspect="1"/>
              </p:cNvGrpSpPr>
              <p:nvPr/>
            </p:nvGrpSpPr>
            <p:grpSpPr bwMode="auto">
              <a:xfrm>
                <a:off x="1465152" y="1085501"/>
                <a:ext cx="10178410" cy="3730340"/>
                <a:chOff x="2869" y="1801"/>
                <a:chExt cx="1940" cy="711"/>
              </a:xfrm>
              <a:gradFill>
                <a:gsLst>
                  <a:gs pos="100000">
                    <a:srgbClr val="409EBE"/>
                  </a:gs>
                  <a:gs pos="0">
                    <a:srgbClr val="094A63"/>
                  </a:gs>
                </a:gsLst>
                <a:lin ang="5400000" scaled="0"/>
              </a:gradFill>
            </p:grpSpPr>
            <p:sp>
              <p:nvSpPr>
                <p:cNvPr id="179" name="Freeform 159"/>
                <p:cNvSpPr>
                  <a:spLocks/>
                </p:cNvSpPr>
                <p:nvPr/>
              </p:nvSpPr>
              <p:spPr bwMode="auto">
                <a:xfrm>
                  <a:off x="2869" y="1801"/>
                  <a:ext cx="1940" cy="711"/>
                </a:xfrm>
                <a:custGeom>
                  <a:avLst/>
                  <a:gdLst>
                    <a:gd name="T0" fmla="*/ 397 w 818"/>
                    <a:gd name="T1" fmla="*/ 253 h 298"/>
                    <a:gd name="T2" fmla="*/ 661 w 818"/>
                    <a:gd name="T3" fmla="*/ 296 h 298"/>
                    <a:gd name="T4" fmla="*/ 792 w 818"/>
                    <a:gd name="T5" fmla="*/ 292 h 298"/>
                    <a:gd name="T6" fmla="*/ 674 w 818"/>
                    <a:gd name="T7" fmla="*/ 265 h 298"/>
                    <a:gd name="T8" fmla="*/ 679 w 818"/>
                    <a:gd name="T9" fmla="*/ 234 h 298"/>
                    <a:gd name="T10" fmla="*/ 816 w 818"/>
                    <a:gd name="T11" fmla="*/ 244 h 298"/>
                    <a:gd name="T12" fmla="*/ 690 w 818"/>
                    <a:gd name="T13" fmla="*/ 215 h 298"/>
                    <a:gd name="T14" fmla="*/ 731 w 818"/>
                    <a:gd name="T15" fmla="*/ 142 h 298"/>
                    <a:gd name="T16" fmla="*/ 693 w 818"/>
                    <a:gd name="T17" fmla="*/ 129 h 298"/>
                    <a:gd name="T18" fmla="*/ 570 w 818"/>
                    <a:gd name="T19" fmla="*/ 200 h 298"/>
                    <a:gd name="T20" fmla="*/ 335 w 818"/>
                    <a:gd name="T21" fmla="*/ 120 h 298"/>
                    <a:gd name="T22" fmla="*/ 328 w 818"/>
                    <a:gd name="T23" fmla="*/ 117 h 298"/>
                    <a:gd name="T24" fmla="*/ 187 w 818"/>
                    <a:gd name="T25" fmla="*/ 42 h 298"/>
                    <a:gd name="T26" fmla="*/ 183 w 818"/>
                    <a:gd name="T27" fmla="*/ 40 h 298"/>
                    <a:gd name="T28" fmla="*/ 65 w 818"/>
                    <a:gd name="T29" fmla="*/ 8 h 298"/>
                    <a:gd name="T30" fmla="*/ 2 w 818"/>
                    <a:gd name="T31" fmla="*/ 35 h 298"/>
                    <a:gd name="T32" fmla="*/ 56 w 818"/>
                    <a:gd name="T33" fmla="*/ 112 h 298"/>
                    <a:gd name="T34" fmla="*/ 64 w 818"/>
                    <a:gd name="T35" fmla="*/ 125 h 298"/>
                    <a:gd name="T36" fmla="*/ 61 w 818"/>
                    <a:gd name="T37" fmla="*/ 143 h 298"/>
                    <a:gd name="T38" fmla="*/ 71 w 818"/>
                    <a:gd name="T39" fmla="*/ 127 h 298"/>
                    <a:gd name="T40" fmla="*/ 78 w 818"/>
                    <a:gd name="T41" fmla="*/ 117 h 298"/>
                    <a:gd name="T42" fmla="*/ 127 w 818"/>
                    <a:gd name="T43" fmla="*/ 145 h 298"/>
                    <a:gd name="T44" fmla="*/ 99 w 818"/>
                    <a:gd name="T45" fmla="*/ 175 h 298"/>
                    <a:gd name="T46" fmla="*/ 146 w 818"/>
                    <a:gd name="T47" fmla="*/ 197 h 298"/>
                    <a:gd name="T48" fmla="*/ 178 w 818"/>
                    <a:gd name="T49" fmla="*/ 200 h 298"/>
                    <a:gd name="T50" fmla="*/ 178 w 818"/>
                    <a:gd name="T51" fmla="*/ 193 h 298"/>
                    <a:gd name="T52" fmla="*/ 196 w 818"/>
                    <a:gd name="T53" fmla="*/ 183 h 298"/>
                    <a:gd name="T54" fmla="*/ 227 w 818"/>
                    <a:gd name="T55" fmla="*/ 210 h 298"/>
                    <a:gd name="T56" fmla="*/ 238 w 818"/>
                    <a:gd name="T57" fmla="*/ 212 h 298"/>
                    <a:gd name="T58" fmla="*/ 256 w 818"/>
                    <a:gd name="T59" fmla="*/ 219 h 298"/>
                    <a:gd name="T60" fmla="*/ 275 w 818"/>
                    <a:gd name="T61" fmla="*/ 227 h 298"/>
                    <a:gd name="T62" fmla="*/ 291 w 818"/>
                    <a:gd name="T63" fmla="*/ 235 h 298"/>
                    <a:gd name="T64" fmla="*/ 294 w 818"/>
                    <a:gd name="T65" fmla="*/ 223 h 298"/>
                    <a:gd name="T66" fmla="*/ 309 w 818"/>
                    <a:gd name="T67" fmla="*/ 231 h 298"/>
                    <a:gd name="T68" fmla="*/ 321 w 818"/>
                    <a:gd name="T69" fmla="*/ 252 h 298"/>
                    <a:gd name="T70" fmla="*/ 340 w 818"/>
                    <a:gd name="T71" fmla="*/ 242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18" h="298">
                      <a:moveTo>
                        <a:pt x="367" y="243"/>
                      </a:moveTo>
                      <a:cubicBezTo>
                        <a:pt x="376" y="244"/>
                        <a:pt x="392" y="250"/>
                        <a:pt x="397" y="253"/>
                      </a:cubicBezTo>
                      <a:cubicBezTo>
                        <a:pt x="403" y="255"/>
                        <a:pt x="434" y="270"/>
                        <a:pt x="457" y="273"/>
                      </a:cubicBezTo>
                      <a:cubicBezTo>
                        <a:pt x="480" y="276"/>
                        <a:pt x="650" y="295"/>
                        <a:pt x="661" y="296"/>
                      </a:cubicBezTo>
                      <a:cubicBezTo>
                        <a:pt x="672" y="298"/>
                        <a:pt x="680" y="282"/>
                        <a:pt x="680" y="282"/>
                      </a:cubicBezTo>
                      <a:cubicBezTo>
                        <a:pt x="711" y="286"/>
                        <a:pt x="776" y="290"/>
                        <a:pt x="792" y="292"/>
                      </a:cubicBezTo>
                      <a:cubicBezTo>
                        <a:pt x="808" y="294"/>
                        <a:pt x="788" y="285"/>
                        <a:pt x="781" y="282"/>
                      </a:cubicBezTo>
                      <a:cubicBezTo>
                        <a:pt x="774" y="279"/>
                        <a:pt x="674" y="265"/>
                        <a:pt x="674" y="265"/>
                      </a:cubicBezTo>
                      <a:cubicBezTo>
                        <a:pt x="670" y="261"/>
                        <a:pt x="663" y="257"/>
                        <a:pt x="663" y="257"/>
                      </a:cubicBezTo>
                      <a:cubicBezTo>
                        <a:pt x="679" y="234"/>
                        <a:pt x="679" y="234"/>
                        <a:pt x="679" y="234"/>
                      </a:cubicBezTo>
                      <a:cubicBezTo>
                        <a:pt x="704" y="236"/>
                        <a:pt x="746" y="236"/>
                        <a:pt x="764" y="236"/>
                      </a:cubicBezTo>
                      <a:cubicBezTo>
                        <a:pt x="796" y="237"/>
                        <a:pt x="807" y="243"/>
                        <a:pt x="816" y="244"/>
                      </a:cubicBezTo>
                      <a:cubicBezTo>
                        <a:pt x="818" y="244"/>
                        <a:pt x="781" y="230"/>
                        <a:pt x="768" y="225"/>
                      </a:cubicBezTo>
                      <a:cubicBezTo>
                        <a:pt x="756" y="221"/>
                        <a:pt x="690" y="215"/>
                        <a:pt x="690" y="215"/>
                      </a:cubicBezTo>
                      <a:cubicBezTo>
                        <a:pt x="690" y="215"/>
                        <a:pt x="724" y="158"/>
                        <a:pt x="729" y="151"/>
                      </a:cubicBezTo>
                      <a:cubicBezTo>
                        <a:pt x="734" y="143"/>
                        <a:pt x="731" y="142"/>
                        <a:pt x="731" y="142"/>
                      </a:cubicBezTo>
                      <a:cubicBezTo>
                        <a:pt x="731" y="142"/>
                        <a:pt x="714" y="134"/>
                        <a:pt x="706" y="130"/>
                      </a:cubicBezTo>
                      <a:cubicBezTo>
                        <a:pt x="698" y="126"/>
                        <a:pt x="693" y="129"/>
                        <a:pt x="693" y="129"/>
                      </a:cubicBezTo>
                      <a:cubicBezTo>
                        <a:pt x="660" y="149"/>
                        <a:pt x="584" y="191"/>
                        <a:pt x="577" y="196"/>
                      </a:cubicBezTo>
                      <a:cubicBezTo>
                        <a:pt x="571" y="201"/>
                        <a:pt x="570" y="200"/>
                        <a:pt x="570" y="200"/>
                      </a:cubicBezTo>
                      <a:cubicBezTo>
                        <a:pt x="498" y="191"/>
                        <a:pt x="498" y="191"/>
                        <a:pt x="498" y="191"/>
                      </a:cubicBezTo>
                      <a:cubicBezTo>
                        <a:pt x="366" y="132"/>
                        <a:pt x="334" y="122"/>
                        <a:pt x="335" y="120"/>
                      </a:cubicBezTo>
                      <a:cubicBezTo>
                        <a:pt x="336" y="117"/>
                        <a:pt x="335" y="115"/>
                        <a:pt x="333" y="114"/>
                      </a:cubicBezTo>
                      <a:cubicBezTo>
                        <a:pt x="331" y="113"/>
                        <a:pt x="331" y="118"/>
                        <a:pt x="328" y="117"/>
                      </a:cubicBezTo>
                      <a:cubicBezTo>
                        <a:pt x="325" y="115"/>
                        <a:pt x="325" y="115"/>
                        <a:pt x="325" y="115"/>
                      </a:cubicBezTo>
                      <a:cubicBezTo>
                        <a:pt x="235" y="61"/>
                        <a:pt x="187" y="43"/>
                        <a:pt x="187" y="42"/>
                      </a:cubicBezTo>
                      <a:cubicBezTo>
                        <a:pt x="188" y="41"/>
                        <a:pt x="188" y="37"/>
                        <a:pt x="187" y="37"/>
                      </a:cubicBezTo>
                      <a:cubicBezTo>
                        <a:pt x="186" y="37"/>
                        <a:pt x="183" y="40"/>
                        <a:pt x="183" y="40"/>
                      </a:cubicBezTo>
                      <a:cubicBezTo>
                        <a:pt x="183" y="40"/>
                        <a:pt x="129" y="15"/>
                        <a:pt x="108" y="7"/>
                      </a:cubicBezTo>
                      <a:cubicBezTo>
                        <a:pt x="87" y="0"/>
                        <a:pt x="65" y="8"/>
                        <a:pt x="65" y="8"/>
                      </a:cubicBezTo>
                      <a:cubicBezTo>
                        <a:pt x="65" y="8"/>
                        <a:pt x="54" y="13"/>
                        <a:pt x="43" y="15"/>
                      </a:cubicBezTo>
                      <a:cubicBezTo>
                        <a:pt x="32" y="18"/>
                        <a:pt x="3" y="24"/>
                        <a:pt x="2" y="35"/>
                      </a:cubicBezTo>
                      <a:cubicBezTo>
                        <a:pt x="0" y="45"/>
                        <a:pt x="10" y="74"/>
                        <a:pt x="56" y="104"/>
                      </a:cubicBezTo>
                      <a:cubicBezTo>
                        <a:pt x="56" y="104"/>
                        <a:pt x="54" y="111"/>
                        <a:pt x="56" y="112"/>
                      </a:cubicBezTo>
                      <a:cubicBezTo>
                        <a:pt x="59" y="113"/>
                        <a:pt x="61" y="114"/>
                        <a:pt x="62" y="119"/>
                      </a:cubicBezTo>
                      <a:cubicBezTo>
                        <a:pt x="62" y="123"/>
                        <a:pt x="60" y="125"/>
                        <a:pt x="64" y="125"/>
                      </a:cubicBezTo>
                      <a:cubicBezTo>
                        <a:pt x="64" y="125"/>
                        <a:pt x="59" y="128"/>
                        <a:pt x="59" y="132"/>
                      </a:cubicBezTo>
                      <a:cubicBezTo>
                        <a:pt x="59" y="132"/>
                        <a:pt x="56" y="143"/>
                        <a:pt x="61" y="143"/>
                      </a:cubicBezTo>
                      <a:cubicBezTo>
                        <a:pt x="67" y="144"/>
                        <a:pt x="68" y="137"/>
                        <a:pt x="67" y="133"/>
                      </a:cubicBezTo>
                      <a:cubicBezTo>
                        <a:pt x="67" y="130"/>
                        <a:pt x="69" y="129"/>
                        <a:pt x="71" y="127"/>
                      </a:cubicBezTo>
                      <a:cubicBezTo>
                        <a:pt x="74" y="125"/>
                        <a:pt x="76" y="130"/>
                        <a:pt x="74" y="122"/>
                      </a:cubicBezTo>
                      <a:cubicBezTo>
                        <a:pt x="72" y="115"/>
                        <a:pt x="76" y="118"/>
                        <a:pt x="78" y="117"/>
                      </a:cubicBezTo>
                      <a:cubicBezTo>
                        <a:pt x="78" y="117"/>
                        <a:pt x="106" y="132"/>
                        <a:pt x="124" y="139"/>
                      </a:cubicBezTo>
                      <a:cubicBezTo>
                        <a:pt x="124" y="139"/>
                        <a:pt x="124" y="142"/>
                        <a:pt x="127" y="145"/>
                      </a:cubicBezTo>
                      <a:cubicBezTo>
                        <a:pt x="127" y="145"/>
                        <a:pt x="114" y="141"/>
                        <a:pt x="109" y="144"/>
                      </a:cubicBezTo>
                      <a:cubicBezTo>
                        <a:pt x="104" y="147"/>
                        <a:pt x="95" y="163"/>
                        <a:pt x="99" y="175"/>
                      </a:cubicBezTo>
                      <a:cubicBezTo>
                        <a:pt x="103" y="186"/>
                        <a:pt x="120" y="195"/>
                        <a:pt x="138" y="195"/>
                      </a:cubicBezTo>
                      <a:cubicBezTo>
                        <a:pt x="138" y="195"/>
                        <a:pt x="143" y="194"/>
                        <a:pt x="146" y="197"/>
                      </a:cubicBezTo>
                      <a:cubicBezTo>
                        <a:pt x="149" y="200"/>
                        <a:pt x="162" y="204"/>
                        <a:pt x="168" y="201"/>
                      </a:cubicBezTo>
                      <a:cubicBezTo>
                        <a:pt x="173" y="197"/>
                        <a:pt x="177" y="203"/>
                        <a:pt x="178" y="200"/>
                      </a:cubicBezTo>
                      <a:cubicBezTo>
                        <a:pt x="178" y="200"/>
                        <a:pt x="179" y="200"/>
                        <a:pt x="176" y="197"/>
                      </a:cubicBezTo>
                      <a:cubicBezTo>
                        <a:pt x="174" y="194"/>
                        <a:pt x="180" y="196"/>
                        <a:pt x="178" y="193"/>
                      </a:cubicBezTo>
                      <a:cubicBezTo>
                        <a:pt x="176" y="189"/>
                        <a:pt x="179" y="190"/>
                        <a:pt x="181" y="190"/>
                      </a:cubicBezTo>
                      <a:cubicBezTo>
                        <a:pt x="183" y="190"/>
                        <a:pt x="189" y="186"/>
                        <a:pt x="196" y="183"/>
                      </a:cubicBezTo>
                      <a:cubicBezTo>
                        <a:pt x="204" y="180"/>
                        <a:pt x="204" y="184"/>
                        <a:pt x="207" y="187"/>
                      </a:cubicBezTo>
                      <a:cubicBezTo>
                        <a:pt x="209" y="191"/>
                        <a:pt x="225" y="209"/>
                        <a:pt x="227" y="210"/>
                      </a:cubicBezTo>
                      <a:cubicBezTo>
                        <a:pt x="227" y="210"/>
                        <a:pt x="226" y="213"/>
                        <a:pt x="228" y="214"/>
                      </a:cubicBezTo>
                      <a:cubicBezTo>
                        <a:pt x="231" y="215"/>
                        <a:pt x="235" y="215"/>
                        <a:pt x="238" y="212"/>
                      </a:cubicBezTo>
                      <a:cubicBezTo>
                        <a:pt x="241" y="209"/>
                        <a:pt x="248" y="214"/>
                        <a:pt x="248" y="218"/>
                      </a:cubicBezTo>
                      <a:cubicBezTo>
                        <a:pt x="248" y="221"/>
                        <a:pt x="252" y="222"/>
                        <a:pt x="256" y="219"/>
                      </a:cubicBezTo>
                      <a:cubicBezTo>
                        <a:pt x="260" y="216"/>
                        <a:pt x="264" y="231"/>
                        <a:pt x="274" y="231"/>
                      </a:cubicBezTo>
                      <a:cubicBezTo>
                        <a:pt x="274" y="231"/>
                        <a:pt x="276" y="231"/>
                        <a:pt x="275" y="227"/>
                      </a:cubicBezTo>
                      <a:cubicBezTo>
                        <a:pt x="275" y="224"/>
                        <a:pt x="279" y="229"/>
                        <a:pt x="279" y="230"/>
                      </a:cubicBezTo>
                      <a:cubicBezTo>
                        <a:pt x="280" y="230"/>
                        <a:pt x="286" y="238"/>
                        <a:pt x="291" y="235"/>
                      </a:cubicBezTo>
                      <a:cubicBezTo>
                        <a:pt x="291" y="235"/>
                        <a:pt x="293" y="232"/>
                        <a:pt x="292" y="228"/>
                      </a:cubicBezTo>
                      <a:cubicBezTo>
                        <a:pt x="288" y="220"/>
                        <a:pt x="292" y="222"/>
                        <a:pt x="294" y="223"/>
                      </a:cubicBezTo>
                      <a:cubicBezTo>
                        <a:pt x="297" y="223"/>
                        <a:pt x="301" y="227"/>
                        <a:pt x="305" y="226"/>
                      </a:cubicBezTo>
                      <a:cubicBezTo>
                        <a:pt x="308" y="225"/>
                        <a:pt x="304" y="231"/>
                        <a:pt x="309" y="231"/>
                      </a:cubicBezTo>
                      <a:cubicBezTo>
                        <a:pt x="314" y="231"/>
                        <a:pt x="307" y="240"/>
                        <a:pt x="313" y="241"/>
                      </a:cubicBezTo>
                      <a:cubicBezTo>
                        <a:pt x="319" y="241"/>
                        <a:pt x="320" y="255"/>
                        <a:pt x="321" y="252"/>
                      </a:cubicBezTo>
                      <a:cubicBezTo>
                        <a:pt x="322" y="249"/>
                        <a:pt x="328" y="247"/>
                        <a:pt x="331" y="249"/>
                      </a:cubicBezTo>
                      <a:cubicBezTo>
                        <a:pt x="334" y="252"/>
                        <a:pt x="338" y="248"/>
                        <a:pt x="340" y="242"/>
                      </a:cubicBezTo>
                      <a:cubicBezTo>
                        <a:pt x="343" y="237"/>
                        <a:pt x="367" y="243"/>
                        <a:pt x="367" y="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9999"/>
                    </a:gs>
                    <a:gs pos="100000">
                      <a:srgbClr val="409EBE"/>
                    </a:gs>
                  </a:gsLst>
                  <a:lin ang="6000000" scaled="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60"/>
                <p:cNvSpPr>
                  <a:spLocks/>
                </p:cNvSpPr>
                <p:nvPr/>
              </p:nvSpPr>
              <p:spPr bwMode="auto">
                <a:xfrm>
                  <a:off x="2988" y="2123"/>
                  <a:ext cx="35" cy="43"/>
                </a:xfrm>
                <a:custGeom>
                  <a:avLst/>
                  <a:gdLst>
                    <a:gd name="T0" fmla="*/ 14 w 15"/>
                    <a:gd name="T1" fmla="*/ 10 h 18"/>
                    <a:gd name="T2" fmla="*/ 6 w 15"/>
                    <a:gd name="T3" fmla="*/ 18 h 18"/>
                    <a:gd name="T4" fmla="*/ 0 w 15"/>
                    <a:gd name="T5" fmla="*/ 8 h 18"/>
                    <a:gd name="T6" fmla="*/ 8 w 15"/>
                    <a:gd name="T7" fmla="*/ 0 h 18"/>
                    <a:gd name="T8" fmla="*/ 14 w 15"/>
                    <a:gd name="T9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8">
                      <a:moveTo>
                        <a:pt x="14" y="10"/>
                      </a:moveTo>
                      <a:cubicBezTo>
                        <a:pt x="13" y="15"/>
                        <a:pt x="10" y="18"/>
                        <a:pt x="6" y="18"/>
                      </a:cubicBezTo>
                      <a:cubicBezTo>
                        <a:pt x="2" y="17"/>
                        <a:pt x="0" y="13"/>
                        <a:pt x="0" y="8"/>
                      </a:cubicBezTo>
                      <a:cubicBezTo>
                        <a:pt x="1" y="3"/>
                        <a:pt x="4" y="0"/>
                        <a:pt x="8" y="0"/>
                      </a:cubicBezTo>
                      <a:cubicBezTo>
                        <a:pt x="12" y="1"/>
                        <a:pt x="15" y="5"/>
                        <a:pt x="1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61"/>
                <p:cNvSpPr>
                  <a:spLocks/>
                </p:cNvSpPr>
                <p:nvPr/>
              </p:nvSpPr>
              <p:spPr bwMode="auto">
                <a:xfrm>
                  <a:off x="3011" y="2125"/>
                  <a:ext cx="38" cy="46"/>
                </a:xfrm>
                <a:custGeom>
                  <a:avLst/>
                  <a:gdLst>
                    <a:gd name="T0" fmla="*/ 15 w 16"/>
                    <a:gd name="T1" fmla="*/ 10 h 19"/>
                    <a:gd name="T2" fmla="*/ 7 w 16"/>
                    <a:gd name="T3" fmla="*/ 18 h 19"/>
                    <a:gd name="T4" fmla="*/ 1 w 16"/>
                    <a:gd name="T5" fmla="*/ 8 h 19"/>
                    <a:gd name="T6" fmla="*/ 9 w 16"/>
                    <a:gd name="T7" fmla="*/ 0 h 19"/>
                    <a:gd name="T8" fmla="*/ 15 w 16"/>
                    <a:gd name="T9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9">
                      <a:moveTo>
                        <a:pt x="15" y="10"/>
                      </a:moveTo>
                      <a:cubicBezTo>
                        <a:pt x="14" y="15"/>
                        <a:pt x="11" y="19"/>
                        <a:pt x="7" y="18"/>
                      </a:cubicBezTo>
                      <a:cubicBezTo>
                        <a:pt x="3" y="18"/>
                        <a:pt x="0" y="13"/>
                        <a:pt x="1" y="8"/>
                      </a:cubicBezTo>
                      <a:cubicBezTo>
                        <a:pt x="2" y="3"/>
                        <a:pt x="5" y="0"/>
                        <a:pt x="9" y="0"/>
                      </a:cubicBezTo>
                      <a:cubicBezTo>
                        <a:pt x="13" y="1"/>
                        <a:pt x="16" y="5"/>
                        <a:pt x="15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62"/>
                <p:cNvSpPr>
                  <a:spLocks/>
                </p:cNvSpPr>
                <p:nvPr/>
              </p:nvSpPr>
              <p:spPr bwMode="auto">
                <a:xfrm>
                  <a:off x="3421" y="2366"/>
                  <a:ext cx="41" cy="46"/>
                </a:xfrm>
                <a:custGeom>
                  <a:avLst/>
                  <a:gdLst>
                    <a:gd name="T0" fmla="*/ 16 w 17"/>
                    <a:gd name="T1" fmla="*/ 10 h 19"/>
                    <a:gd name="T2" fmla="*/ 7 w 17"/>
                    <a:gd name="T3" fmla="*/ 18 h 19"/>
                    <a:gd name="T4" fmla="*/ 1 w 17"/>
                    <a:gd name="T5" fmla="*/ 8 h 19"/>
                    <a:gd name="T6" fmla="*/ 10 w 17"/>
                    <a:gd name="T7" fmla="*/ 0 h 19"/>
                    <a:gd name="T8" fmla="*/ 16 w 17"/>
                    <a:gd name="T9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9">
                      <a:moveTo>
                        <a:pt x="16" y="10"/>
                      </a:moveTo>
                      <a:cubicBezTo>
                        <a:pt x="16" y="15"/>
                        <a:pt x="12" y="19"/>
                        <a:pt x="7" y="18"/>
                      </a:cubicBezTo>
                      <a:cubicBezTo>
                        <a:pt x="3" y="17"/>
                        <a:pt x="0" y="13"/>
                        <a:pt x="1" y="8"/>
                      </a:cubicBezTo>
                      <a:cubicBezTo>
                        <a:pt x="1" y="3"/>
                        <a:pt x="5" y="0"/>
                        <a:pt x="10" y="0"/>
                      </a:cubicBezTo>
                      <a:cubicBezTo>
                        <a:pt x="14" y="1"/>
                        <a:pt x="17" y="5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163"/>
                <p:cNvSpPr>
                  <a:spLocks/>
                </p:cNvSpPr>
                <p:nvPr/>
              </p:nvSpPr>
              <p:spPr bwMode="auto">
                <a:xfrm>
                  <a:off x="3443" y="2369"/>
                  <a:ext cx="45" cy="47"/>
                </a:xfrm>
                <a:custGeom>
                  <a:avLst/>
                  <a:gdLst>
                    <a:gd name="T0" fmla="*/ 19 w 19"/>
                    <a:gd name="T1" fmla="*/ 11 h 20"/>
                    <a:gd name="T2" fmla="*/ 9 w 19"/>
                    <a:gd name="T3" fmla="*/ 19 h 20"/>
                    <a:gd name="T4" fmla="*/ 1 w 19"/>
                    <a:gd name="T5" fmla="*/ 9 h 20"/>
                    <a:gd name="T6" fmla="*/ 11 w 19"/>
                    <a:gd name="T7" fmla="*/ 1 h 20"/>
                    <a:gd name="T8" fmla="*/ 19 w 19"/>
                    <a:gd name="T9" fmla="*/ 1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20">
                      <a:moveTo>
                        <a:pt x="19" y="11"/>
                      </a:moveTo>
                      <a:cubicBezTo>
                        <a:pt x="18" y="16"/>
                        <a:pt x="13" y="20"/>
                        <a:pt x="9" y="19"/>
                      </a:cubicBezTo>
                      <a:cubicBezTo>
                        <a:pt x="4" y="19"/>
                        <a:pt x="0" y="14"/>
                        <a:pt x="1" y="9"/>
                      </a:cubicBezTo>
                      <a:cubicBezTo>
                        <a:pt x="2" y="4"/>
                        <a:pt x="6" y="0"/>
                        <a:pt x="11" y="1"/>
                      </a:cubicBezTo>
                      <a:cubicBezTo>
                        <a:pt x="16" y="2"/>
                        <a:pt x="19" y="6"/>
                        <a:pt x="1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164"/>
                <p:cNvSpPr>
                  <a:spLocks/>
                </p:cNvSpPr>
                <p:nvPr/>
              </p:nvSpPr>
              <p:spPr bwMode="auto">
                <a:xfrm>
                  <a:off x="3410" y="2319"/>
                  <a:ext cx="45" cy="45"/>
                </a:xfrm>
                <a:custGeom>
                  <a:avLst/>
                  <a:gdLst>
                    <a:gd name="T0" fmla="*/ 18 w 19"/>
                    <a:gd name="T1" fmla="*/ 11 h 19"/>
                    <a:gd name="T2" fmla="*/ 8 w 19"/>
                    <a:gd name="T3" fmla="*/ 19 h 19"/>
                    <a:gd name="T4" fmla="*/ 0 w 19"/>
                    <a:gd name="T5" fmla="*/ 9 h 19"/>
                    <a:gd name="T6" fmla="*/ 10 w 19"/>
                    <a:gd name="T7" fmla="*/ 1 h 19"/>
                    <a:gd name="T8" fmla="*/ 18 w 19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9">
                      <a:moveTo>
                        <a:pt x="18" y="11"/>
                      </a:moveTo>
                      <a:cubicBezTo>
                        <a:pt x="17" y="16"/>
                        <a:pt x="13" y="19"/>
                        <a:pt x="8" y="19"/>
                      </a:cubicBezTo>
                      <a:cubicBezTo>
                        <a:pt x="3" y="18"/>
                        <a:pt x="0" y="14"/>
                        <a:pt x="0" y="9"/>
                      </a:cubicBezTo>
                      <a:cubicBezTo>
                        <a:pt x="1" y="4"/>
                        <a:pt x="6" y="0"/>
                        <a:pt x="10" y="1"/>
                      </a:cubicBezTo>
                      <a:cubicBezTo>
                        <a:pt x="15" y="2"/>
                        <a:pt x="19" y="6"/>
                        <a:pt x="1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165"/>
                <p:cNvSpPr>
                  <a:spLocks/>
                </p:cNvSpPr>
                <p:nvPr/>
              </p:nvSpPr>
              <p:spPr bwMode="auto">
                <a:xfrm>
                  <a:off x="3559" y="2376"/>
                  <a:ext cx="36" cy="43"/>
                </a:xfrm>
                <a:custGeom>
                  <a:avLst/>
                  <a:gdLst>
                    <a:gd name="T0" fmla="*/ 15 w 15"/>
                    <a:gd name="T1" fmla="*/ 10 h 18"/>
                    <a:gd name="T2" fmla="*/ 6 w 15"/>
                    <a:gd name="T3" fmla="*/ 18 h 18"/>
                    <a:gd name="T4" fmla="*/ 0 w 15"/>
                    <a:gd name="T5" fmla="*/ 8 h 18"/>
                    <a:gd name="T6" fmla="*/ 9 w 15"/>
                    <a:gd name="T7" fmla="*/ 1 h 18"/>
                    <a:gd name="T8" fmla="*/ 15 w 15"/>
                    <a:gd name="T9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8">
                      <a:moveTo>
                        <a:pt x="15" y="10"/>
                      </a:moveTo>
                      <a:cubicBezTo>
                        <a:pt x="14" y="15"/>
                        <a:pt x="10" y="18"/>
                        <a:pt x="6" y="18"/>
                      </a:cubicBezTo>
                      <a:cubicBezTo>
                        <a:pt x="2" y="17"/>
                        <a:pt x="0" y="13"/>
                        <a:pt x="0" y="8"/>
                      </a:cubicBezTo>
                      <a:cubicBezTo>
                        <a:pt x="1" y="4"/>
                        <a:pt x="5" y="0"/>
                        <a:pt x="9" y="1"/>
                      </a:cubicBezTo>
                      <a:cubicBezTo>
                        <a:pt x="13" y="1"/>
                        <a:pt x="15" y="5"/>
                        <a:pt x="15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166"/>
                <p:cNvSpPr>
                  <a:spLocks/>
                </p:cNvSpPr>
                <p:nvPr/>
              </p:nvSpPr>
              <p:spPr bwMode="auto">
                <a:xfrm>
                  <a:off x="3587" y="2390"/>
                  <a:ext cx="41" cy="50"/>
                </a:xfrm>
                <a:custGeom>
                  <a:avLst/>
                  <a:gdLst>
                    <a:gd name="T0" fmla="*/ 16 w 17"/>
                    <a:gd name="T1" fmla="*/ 12 h 21"/>
                    <a:gd name="T2" fmla="*/ 7 w 17"/>
                    <a:gd name="T3" fmla="*/ 20 h 21"/>
                    <a:gd name="T4" fmla="*/ 1 w 17"/>
                    <a:gd name="T5" fmla="*/ 10 h 21"/>
                    <a:gd name="T6" fmla="*/ 10 w 17"/>
                    <a:gd name="T7" fmla="*/ 1 h 21"/>
                    <a:gd name="T8" fmla="*/ 16 w 17"/>
                    <a:gd name="T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1">
                      <a:moveTo>
                        <a:pt x="16" y="12"/>
                      </a:moveTo>
                      <a:cubicBezTo>
                        <a:pt x="16" y="17"/>
                        <a:pt x="12" y="21"/>
                        <a:pt x="7" y="20"/>
                      </a:cubicBezTo>
                      <a:cubicBezTo>
                        <a:pt x="3" y="20"/>
                        <a:pt x="0" y="15"/>
                        <a:pt x="1" y="10"/>
                      </a:cubicBezTo>
                      <a:cubicBezTo>
                        <a:pt x="2" y="4"/>
                        <a:pt x="6" y="0"/>
                        <a:pt x="10" y="1"/>
                      </a:cubicBezTo>
                      <a:cubicBezTo>
                        <a:pt x="14" y="1"/>
                        <a:pt x="17" y="6"/>
                        <a:pt x="1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167"/>
                <p:cNvSpPr>
                  <a:spLocks/>
                </p:cNvSpPr>
                <p:nvPr/>
              </p:nvSpPr>
              <p:spPr bwMode="auto">
                <a:xfrm>
                  <a:off x="3616" y="2397"/>
                  <a:ext cx="38" cy="48"/>
                </a:xfrm>
                <a:custGeom>
                  <a:avLst/>
                  <a:gdLst>
                    <a:gd name="T0" fmla="*/ 15 w 16"/>
                    <a:gd name="T1" fmla="*/ 11 h 20"/>
                    <a:gd name="T2" fmla="*/ 7 w 16"/>
                    <a:gd name="T3" fmla="*/ 19 h 20"/>
                    <a:gd name="T4" fmla="*/ 0 w 16"/>
                    <a:gd name="T5" fmla="*/ 9 h 20"/>
                    <a:gd name="T6" fmla="*/ 9 w 16"/>
                    <a:gd name="T7" fmla="*/ 1 h 20"/>
                    <a:gd name="T8" fmla="*/ 15 w 16"/>
                    <a:gd name="T9" fmla="*/ 1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0">
                      <a:moveTo>
                        <a:pt x="15" y="11"/>
                      </a:moveTo>
                      <a:cubicBezTo>
                        <a:pt x="15" y="16"/>
                        <a:pt x="11" y="20"/>
                        <a:pt x="7" y="19"/>
                      </a:cubicBezTo>
                      <a:cubicBezTo>
                        <a:pt x="3" y="19"/>
                        <a:pt x="0" y="14"/>
                        <a:pt x="0" y="9"/>
                      </a:cubicBezTo>
                      <a:cubicBezTo>
                        <a:pt x="1" y="4"/>
                        <a:pt x="5" y="0"/>
                        <a:pt x="9" y="1"/>
                      </a:cubicBezTo>
                      <a:cubicBezTo>
                        <a:pt x="13" y="1"/>
                        <a:pt x="16" y="6"/>
                        <a:pt x="1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168"/>
                <p:cNvSpPr>
                  <a:spLocks/>
                </p:cNvSpPr>
                <p:nvPr/>
              </p:nvSpPr>
              <p:spPr bwMode="auto">
                <a:xfrm>
                  <a:off x="3647" y="2383"/>
                  <a:ext cx="40" cy="48"/>
                </a:xfrm>
                <a:custGeom>
                  <a:avLst/>
                  <a:gdLst>
                    <a:gd name="T0" fmla="*/ 17 w 17"/>
                    <a:gd name="T1" fmla="*/ 11 h 20"/>
                    <a:gd name="T2" fmla="*/ 8 w 17"/>
                    <a:gd name="T3" fmla="*/ 19 h 20"/>
                    <a:gd name="T4" fmla="*/ 1 w 17"/>
                    <a:gd name="T5" fmla="*/ 9 h 20"/>
                    <a:gd name="T6" fmla="*/ 10 w 17"/>
                    <a:gd name="T7" fmla="*/ 0 h 20"/>
                    <a:gd name="T8" fmla="*/ 17 w 17"/>
                    <a:gd name="T9" fmla="*/ 1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0">
                      <a:moveTo>
                        <a:pt x="17" y="11"/>
                      </a:moveTo>
                      <a:cubicBezTo>
                        <a:pt x="16" y="16"/>
                        <a:pt x="12" y="20"/>
                        <a:pt x="8" y="19"/>
                      </a:cubicBezTo>
                      <a:cubicBezTo>
                        <a:pt x="3" y="19"/>
                        <a:pt x="0" y="14"/>
                        <a:pt x="1" y="9"/>
                      </a:cubicBezTo>
                      <a:cubicBezTo>
                        <a:pt x="2" y="4"/>
                        <a:pt x="6" y="0"/>
                        <a:pt x="10" y="0"/>
                      </a:cubicBezTo>
                      <a:cubicBezTo>
                        <a:pt x="14" y="1"/>
                        <a:pt x="17" y="6"/>
                        <a:pt x="17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169"/>
                <p:cNvSpPr>
                  <a:spLocks/>
                </p:cNvSpPr>
                <p:nvPr/>
              </p:nvSpPr>
              <p:spPr bwMode="auto">
                <a:xfrm>
                  <a:off x="3678" y="2397"/>
                  <a:ext cx="42" cy="53"/>
                </a:xfrm>
                <a:custGeom>
                  <a:avLst/>
                  <a:gdLst>
                    <a:gd name="T0" fmla="*/ 17 w 18"/>
                    <a:gd name="T1" fmla="*/ 12 h 22"/>
                    <a:gd name="T2" fmla="*/ 8 w 18"/>
                    <a:gd name="T3" fmla="*/ 22 h 22"/>
                    <a:gd name="T4" fmla="*/ 1 w 18"/>
                    <a:gd name="T5" fmla="*/ 10 h 22"/>
                    <a:gd name="T6" fmla="*/ 10 w 18"/>
                    <a:gd name="T7" fmla="*/ 1 h 22"/>
                    <a:gd name="T8" fmla="*/ 17 w 18"/>
                    <a:gd name="T9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2">
                      <a:moveTo>
                        <a:pt x="17" y="12"/>
                      </a:moveTo>
                      <a:cubicBezTo>
                        <a:pt x="16" y="18"/>
                        <a:pt x="12" y="22"/>
                        <a:pt x="8" y="22"/>
                      </a:cubicBezTo>
                      <a:cubicBezTo>
                        <a:pt x="3" y="21"/>
                        <a:pt x="0" y="16"/>
                        <a:pt x="1" y="10"/>
                      </a:cubicBezTo>
                      <a:cubicBezTo>
                        <a:pt x="1" y="5"/>
                        <a:pt x="6" y="0"/>
                        <a:pt x="10" y="1"/>
                      </a:cubicBezTo>
                      <a:cubicBezTo>
                        <a:pt x="15" y="2"/>
                        <a:pt x="18" y="7"/>
                        <a:pt x="1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170"/>
                <p:cNvSpPr>
                  <a:spLocks/>
                </p:cNvSpPr>
                <p:nvPr/>
              </p:nvSpPr>
              <p:spPr bwMode="auto">
                <a:xfrm>
                  <a:off x="3706" y="2400"/>
                  <a:ext cx="45" cy="55"/>
                </a:xfrm>
                <a:custGeom>
                  <a:avLst/>
                  <a:gdLst>
                    <a:gd name="T0" fmla="*/ 19 w 19"/>
                    <a:gd name="T1" fmla="*/ 13 h 23"/>
                    <a:gd name="T2" fmla="*/ 8 w 19"/>
                    <a:gd name="T3" fmla="*/ 23 h 23"/>
                    <a:gd name="T4" fmla="*/ 1 w 19"/>
                    <a:gd name="T5" fmla="*/ 10 h 23"/>
                    <a:gd name="T6" fmla="*/ 11 w 19"/>
                    <a:gd name="T7" fmla="*/ 0 h 23"/>
                    <a:gd name="T8" fmla="*/ 19 w 19"/>
                    <a:gd name="T9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23">
                      <a:moveTo>
                        <a:pt x="19" y="13"/>
                      </a:moveTo>
                      <a:cubicBezTo>
                        <a:pt x="18" y="19"/>
                        <a:pt x="13" y="23"/>
                        <a:pt x="8" y="23"/>
                      </a:cubicBezTo>
                      <a:cubicBezTo>
                        <a:pt x="4" y="22"/>
                        <a:pt x="0" y="16"/>
                        <a:pt x="1" y="10"/>
                      </a:cubicBezTo>
                      <a:cubicBezTo>
                        <a:pt x="2" y="4"/>
                        <a:pt x="7" y="0"/>
                        <a:pt x="11" y="0"/>
                      </a:cubicBezTo>
                      <a:cubicBezTo>
                        <a:pt x="16" y="1"/>
                        <a:pt x="19" y="7"/>
                        <a:pt x="19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171"/>
                <p:cNvSpPr>
                  <a:spLocks/>
                </p:cNvSpPr>
                <p:nvPr/>
              </p:nvSpPr>
              <p:spPr bwMode="auto">
                <a:xfrm>
                  <a:off x="3675" y="2347"/>
                  <a:ext cx="69" cy="65"/>
                </a:xfrm>
                <a:custGeom>
                  <a:avLst/>
                  <a:gdLst>
                    <a:gd name="T0" fmla="*/ 28 w 29"/>
                    <a:gd name="T1" fmla="*/ 15 h 27"/>
                    <a:gd name="T2" fmla="*/ 13 w 29"/>
                    <a:gd name="T3" fmla="*/ 26 h 27"/>
                    <a:gd name="T4" fmla="*/ 1 w 29"/>
                    <a:gd name="T5" fmla="*/ 11 h 27"/>
                    <a:gd name="T6" fmla="*/ 16 w 29"/>
                    <a:gd name="T7" fmla="*/ 1 h 27"/>
                    <a:gd name="T8" fmla="*/ 28 w 29"/>
                    <a:gd name="T9" fmla="*/ 1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7">
                      <a:moveTo>
                        <a:pt x="28" y="15"/>
                      </a:moveTo>
                      <a:cubicBezTo>
                        <a:pt x="27" y="22"/>
                        <a:pt x="20" y="27"/>
                        <a:pt x="13" y="26"/>
                      </a:cubicBezTo>
                      <a:cubicBezTo>
                        <a:pt x="5" y="25"/>
                        <a:pt x="0" y="18"/>
                        <a:pt x="1" y="11"/>
                      </a:cubicBezTo>
                      <a:cubicBezTo>
                        <a:pt x="2" y="5"/>
                        <a:pt x="9" y="0"/>
                        <a:pt x="16" y="1"/>
                      </a:cubicBezTo>
                      <a:cubicBezTo>
                        <a:pt x="24" y="2"/>
                        <a:pt x="29" y="8"/>
                        <a:pt x="2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172"/>
                <p:cNvSpPr>
                  <a:spLocks/>
                </p:cNvSpPr>
                <p:nvPr/>
              </p:nvSpPr>
              <p:spPr bwMode="auto">
                <a:xfrm>
                  <a:off x="3585" y="2371"/>
                  <a:ext cx="38" cy="43"/>
                </a:xfrm>
                <a:custGeom>
                  <a:avLst/>
                  <a:gdLst>
                    <a:gd name="T0" fmla="*/ 15 w 16"/>
                    <a:gd name="T1" fmla="*/ 10 h 18"/>
                    <a:gd name="T2" fmla="*/ 7 w 16"/>
                    <a:gd name="T3" fmla="*/ 18 h 18"/>
                    <a:gd name="T4" fmla="*/ 1 w 16"/>
                    <a:gd name="T5" fmla="*/ 8 h 18"/>
                    <a:gd name="T6" fmla="*/ 9 w 16"/>
                    <a:gd name="T7" fmla="*/ 0 h 18"/>
                    <a:gd name="T8" fmla="*/ 15 w 16"/>
                    <a:gd name="T9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8">
                      <a:moveTo>
                        <a:pt x="15" y="10"/>
                      </a:moveTo>
                      <a:cubicBezTo>
                        <a:pt x="14" y="15"/>
                        <a:pt x="11" y="18"/>
                        <a:pt x="7" y="18"/>
                      </a:cubicBezTo>
                      <a:cubicBezTo>
                        <a:pt x="3" y="17"/>
                        <a:pt x="0" y="13"/>
                        <a:pt x="1" y="8"/>
                      </a:cubicBezTo>
                      <a:cubicBezTo>
                        <a:pt x="1" y="3"/>
                        <a:pt x="5" y="0"/>
                        <a:pt x="9" y="0"/>
                      </a:cubicBezTo>
                      <a:cubicBezTo>
                        <a:pt x="13" y="1"/>
                        <a:pt x="16" y="5"/>
                        <a:pt x="15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173"/>
                <p:cNvSpPr>
                  <a:spLocks/>
                </p:cNvSpPr>
                <p:nvPr/>
              </p:nvSpPr>
              <p:spPr bwMode="auto">
                <a:xfrm>
                  <a:off x="3443" y="2307"/>
                  <a:ext cx="35" cy="69"/>
                </a:xfrm>
                <a:custGeom>
                  <a:avLst/>
                  <a:gdLst>
                    <a:gd name="T0" fmla="*/ 13 w 15"/>
                    <a:gd name="T1" fmla="*/ 15 h 29"/>
                    <a:gd name="T2" fmla="*/ 5 w 15"/>
                    <a:gd name="T3" fmla="*/ 29 h 29"/>
                    <a:gd name="T4" fmla="*/ 1 w 15"/>
                    <a:gd name="T5" fmla="*/ 14 h 29"/>
                    <a:gd name="T6" fmla="*/ 9 w 15"/>
                    <a:gd name="T7" fmla="*/ 0 h 29"/>
                    <a:gd name="T8" fmla="*/ 13 w 15"/>
                    <a:gd name="T9" fmla="*/ 1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9">
                      <a:moveTo>
                        <a:pt x="13" y="15"/>
                      </a:moveTo>
                      <a:cubicBezTo>
                        <a:pt x="12" y="23"/>
                        <a:pt x="9" y="29"/>
                        <a:pt x="5" y="29"/>
                      </a:cubicBezTo>
                      <a:cubicBezTo>
                        <a:pt x="2" y="28"/>
                        <a:pt x="0" y="22"/>
                        <a:pt x="1" y="14"/>
                      </a:cubicBezTo>
                      <a:cubicBezTo>
                        <a:pt x="2" y="6"/>
                        <a:pt x="6" y="0"/>
                        <a:pt x="9" y="0"/>
                      </a:cubicBezTo>
                      <a:cubicBezTo>
                        <a:pt x="13" y="1"/>
                        <a:pt x="15" y="8"/>
                        <a:pt x="13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167" name="圆角矩形 2166"/>
            <p:cNvSpPr/>
            <p:nvPr/>
          </p:nvSpPr>
          <p:spPr>
            <a:xfrm rot="1927735" flipH="1">
              <a:off x="8627620" y="3032294"/>
              <a:ext cx="135187" cy="1384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69" name="图片 216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564779">
            <a:off x="929212" y="2829099"/>
            <a:ext cx="1677948" cy="984664"/>
          </a:xfrm>
          <a:prstGeom prst="rect">
            <a:avLst/>
          </a:prstGeom>
        </p:spPr>
      </p:pic>
      <p:sp>
        <p:nvSpPr>
          <p:cNvPr id="261" name="文本框 260"/>
          <p:cNvSpPr txBox="1"/>
          <p:nvPr/>
        </p:nvSpPr>
        <p:spPr>
          <a:xfrm>
            <a:off x="3123901" y="4850235"/>
            <a:ext cx="7436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出行方式选择对比分析</a:t>
            </a:r>
            <a:endParaRPr lang="zh-CN" altLang="en-US" sz="5400" dirty="0">
              <a:solidFill>
                <a:schemeClr val="bg1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39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repeatCount="indefinite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16667E-6 -4.44444E-6 L 0.04652 -4.4444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425082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270760"/>
            <a:ext cx="12425082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77615" y="4531696"/>
            <a:ext cx="2233836" cy="523220"/>
            <a:chOff x="97885" y="4270086"/>
            <a:chExt cx="2233836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经济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7" name="五角星 6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汽车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401250" y="2661446"/>
            <a:ext cx="1510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CAR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01561" y="2455039"/>
            <a:ext cx="79904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国高速公路平均每公里通行费￥0.45元，有些地方则达到￥0.6元/公里，从北京到上海公路收费高于坐飞机的成本。加上每公里至少￥0.4元的油耗，支出将近￥0.85元/公里。出行应考虑2-3人为宜。另外，自驾车会随距离增加而相应食宿费用均会增加，成本较高。</a:t>
            </a:r>
          </a:p>
        </p:txBody>
      </p:sp>
    </p:spTree>
    <p:extLst>
      <p:ext uri="{BB962C8B-B14F-4D97-AF65-F5344CB8AC3E}">
        <p14:creationId xmlns:p14="http://schemas.microsoft.com/office/powerpoint/2010/main" xmlns="" val="88345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83432" y="1767807"/>
            <a:ext cx="75931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TIME</a:t>
            </a:r>
            <a:endParaRPr lang="zh-CN" altLang="en-US" sz="1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02669" y="4224254"/>
            <a:ext cx="447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旅途时间</a:t>
            </a:r>
            <a:endParaRPr lang="zh-CN" altLang="en-US" sz="3600" dirty="0">
              <a:solidFill>
                <a:schemeClr val="bg1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777" y="1900621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1762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5321" y="2030293"/>
            <a:ext cx="1329946" cy="23469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01757" y="4421497"/>
            <a:ext cx="962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北京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09190" y="4584944"/>
            <a:ext cx="962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上海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6" name="下箭头 5"/>
          <p:cNvSpPr/>
          <p:nvPr/>
        </p:nvSpPr>
        <p:spPr>
          <a:xfrm rot="16200000">
            <a:off x="5995314" y="408979"/>
            <a:ext cx="898660" cy="6161355"/>
          </a:xfrm>
          <a:prstGeom prst="downArrow">
            <a:avLst/>
          </a:prstGeom>
          <a:gradFill flip="none" rotWithShape="1">
            <a:gsLst>
              <a:gs pos="100000">
                <a:srgbClr val="009999"/>
              </a:gs>
              <a:gs pos="0">
                <a:srgbClr val="00636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326050" y="2731651"/>
            <a:ext cx="1327990" cy="1327990"/>
            <a:chOff x="1528486" y="1234890"/>
            <a:chExt cx="2098634" cy="2098634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1582814" y="1749014"/>
              <a:ext cx="1904848" cy="1070386"/>
            </a:xfrm>
            <a:custGeom>
              <a:avLst/>
              <a:gdLst>
                <a:gd name="T0" fmla="*/ 383 w 551"/>
                <a:gd name="T1" fmla="*/ 110 h 308"/>
                <a:gd name="T2" fmla="*/ 535 w 551"/>
                <a:gd name="T3" fmla="*/ 10 h 308"/>
                <a:gd name="T4" fmla="*/ 551 w 551"/>
                <a:gd name="T5" fmla="*/ 203 h 308"/>
                <a:gd name="T6" fmla="*/ 472 w 551"/>
                <a:gd name="T7" fmla="*/ 190 h 308"/>
                <a:gd name="T8" fmla="*/ 429 w 551"/>
                <a:gd name="T9" fmla="*/ 177 h 308"/>
                <a:gd name="T10" fmla="*/ 408 w 551"/>
                <a:gd name="T11" fmla="*/ 223 h 308"/>
                <a:gd name="T12" fmla="*/ 456 w 551"/>
                <a:gd name="T13" fmla="*/ 284 h 308"/>
                <a:gd name="T14" fmla="*/ 314 w 551"/>
                <a:gd name="T15" fmla="*/ 262 h 308"/>
                <a:gd name="T16" fmla="*/ 235 w 551"/>
                <a:gd name="T17" fmla="*/ 308 h 308"/>
                <a:gd name="T18" fmla="*/ 217 w 551"/>
                <a:gd name="T19" fmla="*/ 269 h 308"/>
                <a:gd name="T20" fmla="*/ 235 w 551"/>
                <a:gd name="T21" fmla="*/ 230 h 308"/>
                <a:gd name="T22" fmla="*/ 237 w 551"/>
                <a:gd name="T23" fmla="*/ 223 h 308"/>
                <a:gd name="T24" fmla="*/ 160 w 551"/>
                <a:gd name="T25" fmla="*/ 186 h 308"/>
                <a:gd name="T26" fmla="*/ 194 w 551"/>
                <a:gd name="T27" fmla="*/ 223 h 308"/>
                <a:gd name="T28" fmla="*/ 17 w 551"/>
                <a:gd name="T29" fmla="*/ 160 h 308"/>
                <a:gd name="T30" fmla="*/ 99 w 551"/>
                <a:gd name="T31" fmla="*/ 130 h 308"/>
                <a:gd name="T32" fmla="*/ 96 w 551"/>
                <a:gd name="T33" fmla="*/ 110 h 308"/>
                <a:gd name="T34" fmla="*/ 201 w 551"/>
                <a:gd name="T35" fmla="*/ 44 h 308"/>
                <a:gd name="T36" fmla="*/ 201 w 551"/>
                <a:gd name="T37" fmla="*/ 81 h 308"/>
                <a:gd name="T38" fmla="*/ 204 w 551"/>
                <a:gd name="T39" fmla="*/ 94 h 308"/>
                <a:gd name="T40" fmla="*/ 315 w 551"/>
                <a:gd name="T41" fmla="*/ 0 h 308"/>
                <a:gd name="T42" fmla="*/ 239 w 551"/>
                <a:gd name="T43" fmla="*/ 37 h 308"/>
                <a:gd name="T44" fmla="*/ 213 w 551"/>
                <a:gd name="T45" fmla="*/ 48 h 308"/>
                <a:gd name="T46" fmla="*/ 210 w 551"/>
                <a:gd name="T47" fmla="*/ 48 h 308"/>
                <a:gd name="T48" fmla="*/ 210 w 551"/>
                <a:gd name="T49" fmla="*/ 78 h 308"/>
                <a:gd name="T50" fmla="*/ 211 w 551"/>
                <a:gd name="T51" fmla="*/ 82 h 308"/>
                <a:gd name="T52" fmla="*/ 215 w 551"/>
                <a:gd name="T53" fmla="*/ 63 h 308"/>
                <a:gd name="T54" fmla="*/ 237 w 551"/>
                <a:gd name="T55" fmla="*/ 248 h 308"/>
                <a:gd name="T56" fmla="*/ 233 w 551"/>
                <a:gd name="T57" fmla="*/ 248 h 308"/>
                <a:gd name="T58" fmla="*/ 233 w 551"/>
                <a:gd name="T59" fmla="*/ 289 h 308"/>
                <a:gd name="T60" fmla="*/ 237 w 551"/>
                <a:gd name="T61" fmla="*/ 289 h 308"/>
                <a:gd name="T62" fmla="*/ 237 w 551"/>
                <a:gd name="T63" fmla="*/ 248 h 308"/>
                <a:gd name="T64" fmla="*/ 181 w 551"/>
                <a:gd name="T65" fmla="*/ 146 h 308"/>
                <a:gd name="T66" fmla="*/ 217 w 551"/>
                <a:gd name="T67" fmla="*/ 146 h 308"/>
                <a:gd name="T68" fmla="*/ 149 w 551"/>
                <a:gd name="T69" fmla="*/ 128 h 308"/>
                <a:gd name="T70" fmla="*/ 149 w 551"/>
                <a:gd name="T71" fmla="*/ 164 h 308"/>
                <a:gd name="T72" fmla="*/ 149 w 551"/>
                <a:gd name="T73" fmla="*/ 128 h 308"/>
                <a:gd name="T74" fmla="*/ 231 w 551"/>
                <a:gd name="T75" fmla="*/ 146 h 308"/>
                <a:gd name="T76" fmla="*/ 267 w 551"/>
                <a:gd name="T77" fmla="*/ 146 h 308"/>
                <a:gd name="T78" fmla="*/ 299 w 551"/>
                <a:gd name="T79" fmla="*/ 128 h 308"/>
                <a:gd name="T80" fmla="*/ 299 w 551"/>
                <a:gd name="T81" fmla="*/ 164 h 308"/>
                <a:gd name="T82" fmla="*/ 299 w 551"/>
                <a:gd name="T83" fmla="*/ 128 h 308"/>
                <a:gd name="T84" fmla="*/ 332 w 551"/>
                <a:gd name="T85" fmla="*/ 146 h 308"/>
                <a:gd name="T86" fmla="*/ 368 w 551"/>
                <a:gd name="T87" fmla="*/ 14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1" h="308">
                  <a:moveTo>
                    <a:pt x="96" y="110"/>
                  </a:moveTo>
                  <a:cubicBezTo>
                    <a:pt x="383" y="110"/>
                    <a:pt x="383" y="110"/>
                    <a:pt x="383" y="110"/>
                  </a:cubicBezTo>
                  <a:cubicBezTo>
                    <a:pt x="464" y="10"/>
                    <a:pt x="464" y="10"/>
                    <a:pt x="464" y="10"/>
                  </a:cubicBezTo>
                  <a:cubicBezTo>
                    <a:pt x="535" y="10"/>
                    <a:pt x="535" y="10"/>
                    <a:pt x="535" y="10"/>
                  </a:cubicBezTo>
                  <a:cubicBezTo>
                    <a:pt x="488" y="152"/>
                    <a:pt x="488" y="152"/>
                    <a:pt x="488" y="152"/>
                  </a:cubicBezTo>
                  <a:cubicBezTo>
                    <a:pt x="551" y="203"/>
                    <a:pt x="551" y="203"/>
                    <a:pt x="551" y="203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472" y="190"/>
                    <a:pt x="472" y="190"/>
                    <a:pt x="472" y="190"/>
                  </a:cubicBezTo>
                  <a:cubicBezTo>
                    <a:pt x="433" y="171"/>
                    <a:pt x="433" y="171"/>
                    <a:pt x="433" y="171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62" y="202"/>
                    <a:pt x="462" y="202"/>
                    <a:pt x="462" y="202"/>
                  </a:cubicBezTo>
                  <a:cubicBezTo>
                    <a:pt x="449" y="213"/>
                    <a:pt x="431" y="220"/>
                    <a:pt x="408" y="223"/>
                  </a:cubicBezTo>
                  <a:cubicBezTo>
                    <a:pt x="380" y="223"/>
                    <a:pt x="380" y="223"/>
                    <a:pt x="380" y="223"/>
                  </a:cubicBezTo>
                  <a:cubicBezTo>
                    <a:pt x="456" y="284"/>
                    <a:pt x="456" y="284"/>
                    <a:pt x="456" y="284"/>
                  </a:cubicBezTo>
                  <a:cubicBezTo>
                    <a:pt x="393" y="301"/>
                    <a:pt x="393" y="301"/>
                    <a:pt x="393" y="301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5" y="264"/>
                    <a:pt x="315" y="266"/>
                    <a:pt x="315" y="269"/>
                  </a:cubicBezTo>
                  <a:cubicBezTo>
                    <a:pt x="315" y="302"/>
                    <a:pt x="259" y="308"/>
                    <a:pt x="235" y="308"/>
                  </a:cubicBezTo>
                  <a:cubicBezTo>
                    <a:pt x="229" y="308"/>
                    <a:pt x="224" y="302"/>
                    <a:pt x="221" y="294"/>
                  </a:cubicBezTo>
                  <a:cubicBezTo>
                    <a:pt x="218" y="287"/>
                    <a:pt x="217" y="278"/>
                    <a:pt x="217" y="269"/>
                  </a:cubicBezTo>
                  <a:cubicBezTo>
                    <a:pt x="217" y="259"/>
                    <a:pt x="218" y="250"/>
                    <a:pt x="221" y="244"/>
                  </a:cubicBezTo>
                  <a:cubicBezTo>
                    <a:pt x="224" y="235"/>
                    <a:pt x="229" y="230"/>
                    <a:pt x="235" y="230"/>
                  </a:cubicBezTo>
                  <a:cubicBezTo>
                    <a:pt x="240" y="230"/>
                    <a:pt x="246" y="230"/>
                    <a:pt x="253" y="231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160" y="186"/>
                    <a:pt x="160" y="186"/>
                    <a:pt x="160" y="186"/>
                  </a:cubicBezTo>
                  <a:cubicBezTo>
                    <a:pt x="155" y="194"/>
                    <a:pt x="155" y="194"/>
                    <a:pt x="155" y="194"/>
                  </a:cubicBezTo>
                  <a:cubicBezTo>
                    <a:pt x="194" y="223"/>
                    <a:pt x="194" y="223"/>
                    <a:pt x="194" y="223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20" y="216"/>
                    <a:pt x="0" y="188"/>
                    <a:pt x="17" y="160"/>
                  </a:cubicBezTo>
                  <a:cubicBezTo>
                    <a:pt x="40" y="160"/>
                    <a:pt x="62" y="160"/>
                    <a:pt x="85" y="160"/>
                  </a:cubicBezTo>
                  <a:cubicBezTo>
                    <a:pt x="94" y="152"/>
                    <a:pt x="99" y="142"/>
                    <a:pt x="99" y="130"/>
                  </a:cubicBezTo>
                  <a:cubicBezTo>
                    <a:pt x="83" y="130"/>
                    <a:pt x="66" y="130"/>
                    <a:pt x="49" y="130"/>
                  </a:cubicBezTo>
                  <a:cubicBezTo>
                    <a:pt x="62" y="122"/>
                    <a:pt x="78" y="115"/>
                    <a:pt x="96" y="110"/>
                  </a:cubicBezTo>
                  <a:close/>
                  <a:moveTo>
                    <a:pt x="211" y="34"/>
                  </a:moveTo>
                  <a:cubicBezTo>
                    <a:pt x="207" y="34"/>
                    <a:pt x="203" y="38"/>
                    <a:pt x="201" y="44"/>
                  </a:cubicBezTo>
                  <a:cubicBezTo>
                    <a:pt x="199" y="49"/>
                    <a:pt x="198" y="56"/>
                    <a:pt x="198" y="63"/>
                  </a:cubicBezTo>
                  <a:cubicBezTo>
                    <a:pt x="198" y="70"/>
                    <a:pt x="199" y="76"/>
                    <a:pt x="201" y="81"/>
                  </a:cubicBezTo>
                  <a:cubicBezTo>
                    <a:pt x="202" y="85"/>
                    <a:pt x="204" y="88"/>
                    <a:pt x="206" y="90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39" y="37"/>
                    <a:pt x="239" y="37"/>
                    <a:pt x="239" y="37"/>
                  </a:cubicBezTo>
                  <a:cubicBezTo>
                    <a:pt x="229" y="34"/>
                    <a:pt x="218" y="34"/>
                    <a:pt x="211" y="34"/>
                  </a:cubicBezTo>
                  <a:close/>
                  <a:moveTo>
                    <a:pt x="213" y="48"/>
                  </a:moveTo>
                  <a:cubicBezTo>
                    <a:pt x="212" y="45"/>
                    <a:pt x="211" y="44"/>
                    <a:pt x="211" y="44"/>
                  </a:cubicBezTo>
                  <a:cubicBezTo>
                    <a:pt x="211" y="44"/>
                    <a:pt x="211" y="45"/>
                    <a:pt x="210" y="48"/>
                  </a:cubicBezTo>
                  <a:cubicBezTo>
                    <a:pt x="209" y="51"/>
                    <a:pt x="208" y="57"/>
                    <a:pt x="208" y="63"/>
                  </a:cubicBezTo>
                  <a:cubicBezTo>
                    <a:pt x="208" y="69"/>
                    <a:pt x="209" y="74"/>
                    <a:pt x="210" y="78"/>
                  </a:cubicBezTo>
                  <a:cubicBezTo>
                    <a:pt x="211" y="80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2" y="81"/>
                    <a:pt x="212" y="80"/>
                    <a:pt x="213" y="78"/>
                  </a:cubicBezTo>
                  <a:cubicBezTo>
                    <a:pt x="214" y="74"/>
                    <a:pt x="215" y="69"/>
                    <a:pt x="215" y="63"/>
                  </a:cubicBezTo>
                  <a:cubicBezTo>
                    <a:pt x="215" y="57"/>
                    <a:pt x="214" y="51"/>
                    <a:pt x="213" y="48"/>
                  </a:cubicBezTo>
                  <a:close/>
                  <a:moveTo>
                    <a:pt x="237" y="248"/>
                  </a:moveTo>
                  <a:cubicBezTo>
                    <a:pt x="236" y="245"/>
                    <a:pt x="235" y="243"/>
                    <a:pt x="235" y="243"/>
                  </a:cubicBezTo>
                  <a:cubicBezTo>
                    <a:pt x="235" y="243"/>
                    <a:pt x="234" y="245"/>
                    <a:pt x="233" y="248"/>
                  </a:cubicBezTo>
                  <a:cubicBezTo>
                    <a:pt x="231" y="254"/>
                    <a:pt x="230" y="261"/>
                    <a:pt x="230" y="269"/>
                  </a:cubicBezTo>
                  <a:cubicBezTo>
                    <a:pt x="230" y="277"/>
                    <a:pt x="231" y="284"/>
                    <a:pt x="233" y="289"/>
                  </a:cubicBezTo>
                  <a:cubicBezTo>
                    <a:pt x="234" y="292"/>
                    <a:pt x="235" y="294"/>
                    <a:pt x="235" y="294"/>
                  </a:cubicBezTo>
                  <a:cubicBezTo>
                    <a:pt x="235" y="294"/>
                    <a:pt x="236" y="292"/>
                    <a:pt x="237" y="289"/>
                  </a:cubicBezTo>
                  <a:cubicBezTo>
                    <a:pt x="239" y="284"/>
                    <a:pt x="240" y="277"/>
                    <a:pt x="240" y="269"/>
                  </a:cubicBezTo>
                  <a:cubicBezTo>
                    <a:pt x="240" y="261"/>
                    <a:pt x="239" y="254"/>
                    <a:pt x="237" y="248"/>
                  </a:cubicBezTo>
                  <a:close/>
                  <a:moveTo>
                    <a:pt x="199" y="128"/>
                  </a:moveTo>
                  <a:cubicBezTo>
                    <a:pt x="189" y="128"/>
                    <a:pt x="181" y="136"/>
                    <a:pt x="181" y="146"/>
                  </a:cubicBezTo>
                  <a:cubicBezTo>
                    <a:pt x="181" y="156"/>
                    <a:pt x="189" y="164"/>
                    <a:pt x="199" y="164"/>
                  </a:cubicBezTo>
                  <a:cubicBezTo>
                    <a:pt x="209" y="164"/>
                    <a:pt x="217" y="156"/>
                    <a:pt x="217" y="146"/>
                  </a:cubicBezTo>
                  <a:cubicBezTo>
                    <a:pt x="217" y="136"/>
                    <a:pt x="209" y="128"/>
                    <a:pt x="199" y="128"/>
                  </a:cubicBezTo>
                  <a:close/>
                  <a:moveTo>
                    <a:pt x="149" y="128"/>
                  </a:moveTo>
                  <a:cubicBezTo>
                    <a:pt x="139" y="128"/>
                    <a:pt x="131" y="136"/>
                    <a:pt x="131" y="146"/>
                  </a:cubicBezTo>
                  <a:cubicBezTo>
                    <a:pt x="131" y="156"/>
                    <a:pt x="139" y="164"/>
                    <a:pt x="149" y="164"/>
                  </a:cubicBezTo>
                  <a:cubicBezTo>
                    <a:pt x="158" y="164"/>
                    <a:pt x="166" y="156"/>
                    <a:pt x="166" y="146"/>
                  </a:cubicBezTo>
                  <a:cubicBezTo>
                    <a:pt x="166" y="136"/>
                    <a:pt x="158" y="128"/>
                    <a:pt x="149" y="128"/>
                  </a:cubicBezTo>
                  <a:close/>
                  <a:moveTo>
                    <a:pt x="249" y="128"/>
                  </a:moveTo>
                  <a:cubicBezTo>
                    <a:pt x="239" y="128"/>
                    <a:pt x="231" y="136"/>
                    <a:pt x="231" y="146"/>
                  </a:cubicBezTo>
                  <a:cubicBezTo>
                    <a:pt x="231" y="156"/>
                    <a:pt x="239" y="164"/>
                    <a:pt x="249" y="164"/>
                  </a:cubicBezTo>
                  <a:cubicBezTo>
                    <a:pt x="259" y="164"/>
                    <a:pt x="267" y="156"/>
                    <a:pt x="267" y="146"/>
                  </a:cubicBezTo>
                  <a:cubicBezTo>
                    <a:pt x="267" y="136"/>
                    <a:pt x="259" y="128"/>
                    <a:pt x="249" y="128"/>
                  </a:cubicBezTo>
                  <a:close/>
                  <a:moveTo>
                    <a:pt x="299" y="128"/>
                  </a:moveTo>
                  <a:cubicBezTo>
                    <a:pt x="290" y="128"/>
                    <a:pt x="281" y="136"/>
                    <a:pt x="281" y="146"/>
                  </a:cubicBezTo>
                  <a:cubicBezTo>
                    <a:pt x="281" y="156"/>
                    <a:pt x="290" y="164"/>
                    <a:pt x="299" y="164"/>
                  </a:cubicBezTo>
                  <a:cubicBezTo>
                    <a:pt x="309" y="164"/>
                    <a:pt x="317" y="156"/>
                    <a:pt x="317" y="146"/>
                  </a:cubicBezTo>
                  <a:cubicBezTo>
                    <a:pt x="317" y="136"/>
                    <a:pt x="309" y="128"/>
                    <a:pt x="299" y="128"/>
                  </a:cubicBezTo>
                  <a:close/>
                  <a:moveTo>
                    <a:pt x="350" y="128"/>
                  </a:moveTo>
                  <a:cubicBezTo>
                    <a:pt x="340" y="128"/>
                    <a:pt x="332" y="136"/>
                    <a:pt x="332" y="146"/>
                  </a:cubicBezTo>
                  <a:cubicBezTo>
                    <a:pt x="332" y="156"/>
                    <a:pt x="340" y="164"/>
                    <a:pt x="350" y="164"/>
                  </a:cubicBezTo>
                  <a:cubicBezTo>
                    <a:pt x="360" y="164"/>
                    <a:pt x="368" y="156"/>
                    <a:pt x="368" y="146"/>
                  </a:cubicBezTo>
                  <a:cubicBezTo>
                    <a:pt x="368" y="136"/>
                    <a:pt x="360" y="128"/>
                    <a:pt x="350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528486" y="1234890"/>
              <a:ext cx="2098634" cy="2098634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36266" y="2764348"/>
            <a:ext cx="1372254" cy="1372254"/>
            <a:chOff x="1638293" y="3392488"/>
            <a:chExt cx="1273808" cy="1273808"/>
          </a:xfrm>
        </p:grpSpPr>
        <p:grpSp>
          <p:nvGrpSpPr>
            <p:cNvPr id="12" name="Group 12"/>
            <p:cNvGrpSpPr>
              <a:grpSpLocks noChangeAspect="1"/>
            </p:cNvGrpSpPr>
            <p:nvPr/>
          </p:nvGrpSpPr>
          <p:grpSpPr bwMode="auto">
            <a:xfrm>
              <a:off x="1839104" y="3701602"/>
              <a:ext cx="938213" cy="550862"/>
              <a:chOff x="1526" y="2135"/>
              <a:chExt cx="591" cy="347"/>
            </a:xfrm>
          </p:grpSpPr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1543" y="2135"/>
                <a:ext cx="558" cy="262"/>
              </a:xfrm>
              <a:custGeom>
                <a:avLst/>
                <a:gdLst>
                  <a:gd name="T0" fmla="*/ 225 w 233"/>
                  <a:gd name="T1" fmla="*/ 73 h 109"/>
                  <a:gd name="T2" fmla="*/ 233 w 233"/>
                  <a:gd name="T3" fmla="*/ 78 h 109"/>
                  <a:gd name="T4" fmla="*/ 233 w 233"/>
                  <a:gd name="T5" fmla="*/ 109 h 109"/>
                  <a:gd name="T6" fmla="*/ 225 w 233"/>
                  <a:gd name="T7" fmla="*/ 109 h 109"/>
                  <a:gd name="T8" fmla="*/ 225 w 233"/>
                  <a:gd name="T9" fmla="*/ 73 h 109"/>
                  <a:gd name="T10" fmla="*/ 191 w 233"/>
                  <a:gd name="T11" fmla="*/ 54 h 109"/>
                  <a:gd name="T12" fmla="*/ 218 w 233"/>
                  <a:gd name="T13" fmla="*/ 69 h 109"/>
                  <a:gd name="T14" fmla="*/ 218 w 233"/>
                  <a:gd name="T15" fmla="*/ 109 h 109"/>
                  <a:gd name="T16" fmla="*/ 191 w 233"/>
                  <a:gd name="T17" fmla="*/ 108 h 109"/>
                  <a:gd name="T18" fmla="*/ 191 w 233"/>
                  <a:gd name="T19" fmla="*/ 54 h 109"/>
                  <a:gd name="T20" fmla="*/ 145 w 233"/>
                  <a:gd name="T21" fmla="*/ 28 h 109"/>
                  <a:gd name="T22" fmla="*/ 183 w 233"/>
                  <a:gd name="T23" fmla="*/ 50 h 109"/>
                  <a:gd name="T24" fmla="*/ 183 w 233"/>
                  <a:gd name="T25" fmla="*/ 108 h 109"/>
                  <a:gd name="T26" fmla="*/ 147 w 233"/>
                  <a:gd name="T27" fmla="*/ 108 h 109"/>
                  <a:gd name="T28" fmla="*/ 147 w 233"/>
                  <a:gd name="T29" fmla="*/ 32 h 109"/>
                  <a:gd name="T30" fmla="*/ 147 w 233"/>
                  <a:gd name="T31" fmla="*/ 31 h 109"/>
                  <a:gd name="T32" fmla="*/ 146 w 233"/>
                  <a:gd name="T33" fmla="*/ 31 h 109"/>
                  <a:gd name="T34" fmla="*/ 145 w 233"/>
                  <a:gd name="T35" fmla="*/ 28 h 109"/>
                  <a:gd name="T36" fmla="*/ 13 w 233"/>
                  <a:gd name="T37" fmla="*/ 60 h 109"/>
                  <a:gd name="T38" fmla="*/ 96 w 233"/>
                  <a:gd name="T39" fmla="*/ 60 h 109"/>
                  <a:gd name="T40" fmla="*/ 96 w 233"/>
                  <a:gd name="T41" fmla="*/ 24 h 109"/>
                  <a:gd name="T42" fmla="*/ 88 w 233"/>
                  <a:gd name="T43" fmla="*/ 13 h 109"/>
                  <a:gd name="T44" fmla="*/ 22 w 233"/>
                  <a:gd name="T45" fmla="*/ 13 h 109"/>
                  <a:gd name="T46" fmla="*/ 13 w 233"/>
                  <a:gd name="T47" fmla="*/ 25 h 109"/>
                  <a:gd name="T48" fmla="*/ 13 w 233"/>
                  <a:gd name="T49" fmla="*/ 60 h 109"/>
                  <a:gd name="T50" fmla="*/ 88 w 233"/>
                  <a:gd name="T51" fmla="*/ 73 h 109"/>
                  <a:gd name="T52" fmla="*/ 96 w 233"/>
                  <a:gd name="T53" fmla="*/ 82 h 109"/>
                  <a:gd name="T54" fmla="*/ 88 w 233"/>
                  <a:gd name="T55" fmla="*/ 90 h 109"/>
                  <a:gd name="T56" fmla="*/ 79 w 233"/>
                  <a:gd name="T57" fmla="*/ 82 h 109"/>
                  <a:gd name="T58" fmla="*/ 88 w 233"/>
                  <a:gd name="T59" fmla="*/ 73 h 109"/>
                  <a:gd name="T60" fmla="*/ 20 w 233"/>
                  <a:gd name="T61" fmla="*/ 73 h 109"/>
                  <a:gd name="T62" fmla="*/ 29 w 233"/>
                  <a:gd name="T63" fmla="*/ 82 h 109"/>
                  <a:gd name="T64" fmla="*/ 20 w 233"/>
                  <a:gd name="T65" fmla="*/ 90 h 109"/>
                  <a:gd name="T66" fmla="*/ 11 w 233"/>
                  <a:gd name="T67" fmla="*/ 82 h 109"/>
                  <a:gd name="T68" fmla="*/ 20 w 233"/>
                  <a:gd name="T69" fmla="*/ 73 h 109"/>
                  <a:gd name="T70" fmla="*/ 94 w 233"/>
                  <a:gd name="T71" fmla="*/ 0 h 109"/>
                  <a:gd name="T72" fmla="*/ 132 w 233"/>
                  <a:gd name="T73" fmla="*/ 21 h 109"/>
                  <a:gd name="T74" fmla="*/ 140 w 233"/>
                  <a:gd name="T75" fmla="*/ 33 h 109"/>
                  <a:gd name="T76" fmla="*/ 140 w 233"/>
                  <a:gd name="T77" fmla="*/ 108 h 109"/>
                  <a:gd name="T78" fmla="*/ 108 w 233"/>
                  <a:gd name="T79" fmla="*/ 108 h 109"/>
                  <a:gd name="T80" fmla="*/ 7 w 233"/>
                  <a:gd name="T81" fmla="*/ 108 h 109"/>
                  <a:gd name="T82" fmla="*/ 0 w 233"/>
                  <a:gd name="T83" fmla="*/ 108 h 109"/>
                  <a:gd name="T84" fmla="*/ 0 w 233"/>
                  <a:gd name="T85" fmla="*/ 102 h 109"/>
                  <a:gd name="T86" fmla="*/ 0 w 233"/>
                  <a:gd name="T87" fmla="*/ 23 h 109"/>
                  <a:gd name="T88" fmla="*/ 0 w 233"/>
                  <a:gd name="T89" fmla="*/ 20 h 109"/>
                  <a:gd name="T90" fmla="*/ 2 w 233"/>
                  <a:gd name="T91" fmla="*/ 19 h 109"/>
                  <a:gd name="T92" fmla="*/ 14 w 233"/>
                  <a:gd name="T93" fmla="*/ 2 h 109"/>
                  <a:gd name="T94" fmla="*/ 16 w 233"/>
                  <a:gd name="T95" fmla="*/ 0 h 109"/>
                  <a:gd name="T96" fmla="*/ 19 w 233"/>
                  <a:gd name="T97" fmla="*/ 0 h 109"/>
                  <a:gd name="T98" fmla="*/ 91 w 233"/>
                  <a:gd name="T99" fmla="*/ 0 h 109"/>
                  <a:gd name="T100" fmla="*/ 94 w 233"/>
                  <a:gd name="T10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3" h="109">
                    <a:moveTo>
                      <a:pt x="225" y="73"/>
                    </a:moveTo>
                    <a:cubicBezTo>
                      <a:pt x="233" y="78"/>
                      <a:pt x="233" y="78"/>
                      <a:pt x="233" y="78"/>
                    </a:cubicBezTo>
                    <a:cubicBezTo>
                      <a:pt x="233" y="109"/>
                      <a:pt x="233" y="109"/>
                      <a:pt x="233" y="109"/>
                    </a:cubicBezTo>
                    <a:cubicBezTo>
                      <a:pt x="225" y="109"/>
                      <a:pt x="225" y="109"/>
                      <a:pt x="225" y="109"/>
                    </a:cubicBezTo>
                    <a:cubicBezTo>
                      <a:pt x="225" y="73"/>
                      <a:pt x="225" y="73"/>
                      <a:pt x="225" y="73"/>
                    </a:cubicBezTo>
                    <a:close/>
                    <a:moveTo>
                      <a:pt x="191" y="54"/>
                    </a:moveTo>
                    <a:cubicBezTo>
                      <a:pt x="218" y="69"/>
                      <a:pt x="218" y="69"/>
                      <a:pt x="218" y="69"/>
                    </a:cubicBezTo>
                    <a:cubicBezTo>
                      <a:pt x="218" y="109"/>
                      <a:pt x="218" y="109"/>
                      <a:pt x="218" y="109"/>
                    </a:cubicBezTo>
                    <a:cubicBezTo>
                      <a:pt x="191" y="108"/>
                      <a:pt x="191" y="108"/>
                      <a:pt x="191" y="108"/>
                    </a:cubicBezTo>
                    <a:cubicBezTo>
                      <a:pt x="191" y="54"/>
                      <a:pt x="191" y="54"/>
                      <a:pt x="191" y="54"/>
                    </a:cubicBezTo>
                    <a:close/>
                    <a:moveTo>
                      <a:pt x="145" y="28"/>
                    </a:moveTo>
                    <a:cubicBezTo>
                      <a:pt x="183" y="50"/>
                      <a:pt x="183" y="50"/>
                      <a:pt x="183" y="50"/>
                    </a:cubicBezTo>
                    <a:cubicBezTo>
                      <a:pt x="183" y="108"/>
                      <a:pt x="183" y="108"/>
                      <a:pt x="183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32"/>
                      <a:pt x="147" y="32"/>
                      <a:pt x="147" y="32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45" y="28"/>
                      <a:pt x="145" y="28"/>
                      <a:pt x="145" y="28"/>
                    </a:cubicBezTo>
                    <a:close/>
                    <a:moveTo>
                      <a:pt x="13" y="60"/>
                    </a:move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60"/>
                      <a:pt x="13" y="60"/>
                      <a:pt x="13" y="60"/>
                    </a:cubicBezTo>
                    <a:close/>
                    <a:moveTo>
                      <a:pt x="88" y="73"/>
                    </a:moveTo>
                    <a:cubicBezTo>
                      <a:pt x="92" y="73"/>
                      <a:pt x="96" y="77"/>
                      <a:pt x="96" y="82"/>
                    </a:cubicBezTo>
                    <a:cubicBezTo>
                      <a:pt x="96" y="87"/>
                      <a:pt x="92" y="90"/>
                      <a:pt x="88" y="90"/>
                    </a:cubicBezTo>
                    <a:cubicBezTo>
                      <a:pt x="83" y="90"/>
                      <a:pt x="79" y="87"/>
                      <a:pt x="79" y="82"/>
                    </a:cubicBezTo>
                    <a:cubicBezTo>
                      <a:pt x="79" y="77"/>
                      <a:pt x="83" y="73"/>
                      <a:pt x="88" y="73"/>
                    </a:cubicBezTo>
                    <a:close/>
                    <a:moveTo>
                      <a:pt x="20" y="73"/>
                    </a:moveTo>
                    <a:cubicBezTo>
                      <a:pt x="25" y="73"/>
                      <a:pt x="29" y="77"/>
                      <a:pt x="29" y="82"/>
                    </a:cubicBezTo>
                    <a:cubicBezTo>
                      <a:pt x="29" y="87"/>
                      <a:pt x="25" y="90"/>
                      <a:pt x="20" y="90"/>
                    </a:cubicBezTo>
                    <a:cubicBezTo>
                      <a:pt x="15" y="90"/>
                      <a:pt x="11" y="87"/>
                      <a:pt x="11" y="82"/>
                    </a:cubicBezTo>
                    <a:cubicBezTo>
                      <a:pt x="11" y="77"/>
                      <a:pt x="15" y="73"/>
                      <a:pt x="20" y="73"/>
                    </a:cubicBezTo>
                    <a:close/>
                    <a:moveTo>
                      <a:pt x="94" y="0"/>
                    </a:moveTo>
                    <a:cubicBezTo>
                      <a:pt x="132" y="21"/>
                      <a:pt x="132" y="21"/>
                      <a:pt x="132" y="21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90" y="108"/>
                      <a:pt x="21" y="108"/>
                      <a:pt x="7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70"/>
                      <a:pt x="0" y="83"/>
                      <a:pt x="0" y="2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1" y="0"/>
                      <a:pt x="91" y="0"/>
                      <a:pt x="91" y="0"/>
                    </a:cubicBezTo>
                    <a:lnTo>
                      <a:pt x="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37000">
                    <a:srgbClr val="00636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4"/>
              <p:cNvSpPr>
                <a:spLocks noEditPoints="1"/>
              </p:cNvSpPr>
              <p:nvPr/>
            </p:nvSpPr>
            <p:spPr bwMode="auto">
              <a:xfrm>
                <a:off x="1526" y="2412"/>
                <a:ext cx="591" cy="70"/>
              </a:xfrm>
              <a:custGeom>
                <a:avLst/>
                <a:gdLst>
                  <a:gd name="T0" fmla="*/ 184 w 591"/>
                  <a:gd name="T1" fmla="*/ 43 h 70"/>
                  <a:gd name="T2" fmla="*/ 192 w 591"/>
                  <a:gd name="T3" fmla="*/ 31 h 70"/>
                  <a:gd name="T4" fmla="*/ 81 w 591"/>
                  <a:gd name="T5" fmla="*/ 31 h 70"/>
                  <a:gd name="T6" fmla="*/ 72 w 591"/>
                  <a:gd name="T7" fmla="*/ 43 h 70"/>
                  <a:gd name="T8" fmla="*/ 184 w 591"/>
                  <a:gd name="T9" fmla="*/ 43 h 70"/>
                  <a:gd name="T10" fmla="*/ 184 w 591"/>
                  <a:gd name="T11" fmla="*/ 43 h 70"/>
                  <a:gd name="T12" fmla="*/ 168 w 591"/>
                  <a:gd name="T13" fmla="*/ 67 h 70"/>
                  <a:gd name="T14" fmla="*/ 172 w 591"/>
                  <a:gd name="T15" fmla="*/ 62 h 70"/>
                  <a:gd name="T16" fmla="*/ 60 w 591"/>
                  <a:gd name="T17" fmla="*/ 62 h 70"/>
                  <a:gd name="T18" fmla="*/ 55 w 591"/>
                  <a:gd name="T19" fmla="*/ 70 h 70"/>
                  <a:gd name="T20" fmla="*/ 0 w 591"/>
                  <a:gd name="T21" fmla="*/ 70 h 70"/>
                  <a:gd name="T22" fmla="*/ 0 w 591"/>
                  <a:gd name="T23" fmla="*/ 58 h 70"/>
                  <a:gd name="T24" fmla="*/ 60 w 591"/>
                  <a:gd name="T25" fmla="*/ 0 h 70"/>
                  <a:gd name="T26" fmla="*/ 105 w 591"/>
                  <a:gd name="T27" fmla="*/ 0 h 70"/>
                  <a:gd name="T28" fmla="*/ 93 w 591"/>
                  <a:gd name="T29" fmla="*/ 14 h 70"/>
                  <a:gd name="T30" fmla="*/ 201 w 591"/>
                  <a:gd name="T31" fmla="*/ 14 h 70"/>
                  <a:gd name="T32" fmla="*/ 211 w 591"/>
                  <a:gd name="T33" fmla="*/ 0 h 70"/>
                  <a:gd name="T34" fmla="*/ 251 w 591"/>
                  <a:gd name="T35" fmla="*/ 0 h 70"/>
                  <a:gd name="T36" fmla="*/ 591 w 591"/>
                  <a:gd name="T37" fmla="*/ 0 h 70"/>
                  <a:gd name="T38" fmla="*/ 591 w 591"/>
                  <a:gd name="T39" fmla="*/ 9 h 70"/>
                  <a:gd name="T40" fmla="*/ 244 w 591"/>
                  <a:gd name="T41" fmla="*/ 24 h 70"/>
                  <a:gd name="T42" fmla="*/ 227 w 591"/>
                  <a:gd name="T43" fmla="*/ 70 h 70"/>
                  <a:gd name="T44" fmla="*/ 168 w 591"/>
                  <a:gd name="T45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1" h="70">
                    <a:moveTo>
                      <a:pt x="184" y="43"/>
                    </a:moveTo>
                    <a:lnTo>
                      <a:pt x="192" y="31"/>
                    </a:lnTo>
                    <a:lnTo>
                      <a:pt x="81" y="31"/>
                    </a:lnTo>
                    <a:lnTo>
                      <a:pt x="72" y="43"/>
                    </a:lnTo>
                    <a:lnTo>
                      <a:pt x="184" y="43"/>
                    </a:lnTo>
                    <a:lnTo>
                      <a:pt x="184" y="43"/>
                    </a:lnTo>
                    <a:close/>
                    <a:moveTo>
                      <a:pt x="168" y="67"/>
                    </a:moveTo>
                    <a:lnTo>
                      <a:pt x="172" y="62"/>
                    </a:lnTo>
                    <a:lnTo>
                      <a:pt x="60" y="62"/>
                    </a:lnTo>
                    <a:lnTo>
                      <a:pt x="55" y="70"/>
                    </a:lnTo>
                    <a:lnTo>
                      <a:pt x="0" y="70"/>
                    </a:lnTo>
                    <a:lnTo>
                      <a:pt x="0" y="58"/>
                    </a:lnTo>
                    <a:lnTo>
                      <a:pt x="60" y="0"/>
                    </a:lnTo>
                    <a:lnTo>
                      <a:pt x="105" y="0"/>
                    </a:lnTo>
                    <a:lnTo>
                      <a:pt x="93" y="14"/>
                    </a:lnTo>
                    <a:lnTo>
                      <a:pt x="201" y="14"/>
                    </a:lnTo>
                    <a:lnTo>
                      <a:pt x="211" y="0"/>
                    </a:lnTo>
                    <a:lnTo>
                      <a:pt x="251" y="0"/>
                    </a:lnTo>
                    <a:lnTo>
                      <a:pt x="591" y="0"/>
                    </a:lnTo>
                    <a:lnTo>
                      <a:pt x="591" y="9"/>
                    </a:lnTo>
                    <a:lnTo>
                      <a:pt x="244" y="24"/>
                    </a:lnTo>
                    <a:lnTo>
                      <a:pt x="227" y="70"/>
                    </a:lnTo>
                    <a:lnTo>
                      <a:pt x="168" y="6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1638293" y="3392488"/>
              <a:ext cx="1273808" cy="127380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436067" y="2801178"/>
            <a:ext cx="1328862" cy="1328862"/>
            <a:chOff x="1983616" y="4556806"/>
            <a:chExt cx="1213748" cy="1213748"/>
          </a:xfrm>
        </p:grpSpPr>
        <p:grpSp>
          <p:nvGrpSpPr>
            <p:cNvPr id="17" name="Group 17"/>
            <p:cNvGrpSpPr>
              <a:grpSpLocks noChangeAspect="1"/>
            </p:cNvGrpSpPr>
            <p:nvPr/>
          </p:nvGrpSpPr>
          <p:grpSpPr bwMode="auto">
            <a:xfrm>
              <a:off x="2089150" y="4941894"/>
              <a:ext cx="911225" cy="446088"/>
              <a:chOff x="1316" y="3113"/>
              <a:chExt cx="574" cy="281"/>
            </a:xfrm>
            <a:gradFill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</a:gradFill>
          </p:grpSpPr>
          <p:sp>
            <p:nvSpPr>
              <p:cNvPr id="19" name="Freeform 18"/>
              <p:cNvSpPr>
                <a:spLocks noEditPoints="1"/>
              </p:cNvSpPr>
              <p:nvPr/>
            </p:nvSpPr>
            <p:spPr bwMode="auto">
              <a:xfrm>
                <a:off x="1316" y="3207"/>
                <a:ext cx="574" cy="187"/>
              </a:xfrm>
              <a:custGeom>
                <a:avLst/>
                <a:gdLst>
                  <a:gd name="T0" fmla="*/ 7 w 240"/>
                  <a:gd name="T1" fmla="*/ 9 h 77"/>
                  <a:gd name="T2" fmla="*/ 52 w 240"/>
                  <a:gd name="T3" fmla="*/ 1 h 77"/>
                  <a:gd name="T4" fmla="*/ 53 w 240"/>
                  <a:gd name="T5" fmla="*/ 0 h 77"/>
                  <a:gd name="T6" fmla="*/ 67 w 240"/>
                  <a:gd name="T7" fmla="*/ 0 h 77"/>
                  <a:gd name="T8" fmla="*/ 108 w 240"/>
                  <a:gd name="T9" fmla="*/ 0 h 77"/>
                  <a:gd name="T10" fmla="*/ 115 w 240"/>
                  <a:gd name="T11" fmla="*/ 0 h 77"/>
                  <a:gd name="T12" fmla="*/ 115 w 240"/>
                  <a:gd name="T13" fmla="*/ 0 h 77"/>
                  <a:gd name="T14" fmla="*/ 126 w 240"/>
                  <a:gd name="T15" fmla="*/ 0 h 77"/>
                  <a:gd name="T16" fmla="*/ 162 w 240"/>
                  <a:gd name="T17" fmla="*/ 0 h 77"/>
                  <a:gd name="T18" fmla="*/ 173 w 240"/>
                  <a:gd name="T19" fmla="*/ 0 h 77"/>
                  <a:gd name="T20" fmla="*/ 208 w 240"/>
                  <a:gd name="T21" fmla="*/ 0 h 77"/>
                  <a:gd name="T22" fmla="*/ 231 w 240"/>
                  <a:gd name="T23" fmla="*/ 0 h 77"/>
                  <a:gd name="T24" fmla="*/ 240 w 240"/>
                  <a:gd name="T25" fmla="*/ 49 h 77"/>
                  <a:gd name="T26" fmla="*/ 240 w 240"/>
                  <a:gd name="T27" fmla="*/ 55 h 77"/>
                  <a:gd name="T28" fmla="*/ 234 w 240"/>
                  <a:gd name="T29" fmla="*/ 55 h 77"/>
                  <a:gd name="T30" fmla="*/ 226 w 240"/>
                  <a:gd name="T31" fmla="*/ 55 h 77"/>
                  <a:gd name="T32" fmla="*/ 218 w 240"/>
                  <a:gd name="T33" fmla="*/ 68 h 77"/>
                  <a:gd name="T34" fmla="*/ 196 w 240"/>
                  <a:gd name="T35" fmla="*/ 77 h 77"/>
                  <a:gd name="T36" fmla="*/ 173 w 240"/>
                  <a:gd name="T37" fmla="*/ 68 h 77"/>
                  <a:gd name="T38" fmla="*/ 166 w 240"/>
                  <a:gd name="T39" fmla="*/ 55 h 77"/>
                  <a:gd name="T40" fmla="*/ 82 w 240"/>
                  <a:gd name="T41" fmla="*/ 55 h 77"/>
                  <a:gd name="T42" fmla="*/ 74 w 240"/>
                  <a:gd name="T43" fmla="*/ 68 h 77"/>
                  <a:gd name="T44" fmla="*/ 51 w 240"/>
                  <a:gd name="T45" fmla="*/ 77 h 77"/>
                  <a:gd name="T46" fmla="*/ 29 w 240"/>
                  <a:gd name="T47" fmla="*/ 68 h 77"/>
                  <a:gd name="T48" fmla="*/ 21 w 240"/>
                  <a:gd name="T49" fmla="*/ 55 h 77"/>
                  <a:gd name="T50" fmla="*/ 11 w 240"/>
                  <a:gd name="T51" fmla="*/ 55 h 77"/>
                  <a:gd name="T52" fmla="*/ 7 w 240"/>
                  <a:gd name="T53" fmla="*/ 55 h 77"/>
                  <a:gd name="T54" fmla="*/ 0 w 240"/>
                  <a:gd name="T55" fmla="*/ 55 h 77"/>
                  <a:gd name="T56" fmla="*/ 0 w 240"/>
                  <a:gd name="T57" fmla="*/ 34 h 77"/>
                  <a:gd name="T58" fmla="*/ 7 w 240"/>
                  <a:gd name="T59" fmla="*/ 34 h 77"/>
                  <a:gd name="T60" fmla="*/ 7 w 240"/>
                  <a:gd name="T61" fmla="*/ 9 h 77"/>
                  <a:gd name="T62" fmla="*/ 207 w 240"/>
                  <a:gd name="T63" fmla="*/ 34 h 77"/>
                  <a:gd name="T64" fmla="*/ 196 w 240"/>
                  <a:gd name="T65" fmla="*/ 29 h 77"/>
                  <a:gd name="T66" fmla="*/ 185 w 240"/>
                  <a:gd name="T67" fmla="*/ 34 h 77"/>
                  <a:gd name="T68" fmla="*/ 180 w 240"/>
                  <a:gd name="T69" fmla="*/ 45 h 77"/>
                  <a:gd name="T70" fmla="*/ 185 w 240"/>
                  <a:gd name="T71" fmla="*/ 57 h 77"/>
                  <a:gd name="T72" fmla="*/ 196 w 240"/>
                  <a:gd name="T73" fmla="*/ 61 h 77"/>
                  <a:gd name="T74" fmla="*/ 207 w 240"/>
                  <a:gd name="T75" fmla="*/ 57 h 77"/>
                  <a:gd name="T76" fmla="*/ 212 w 240"/>
                  <a:gd name="T77" fmla="*/ 45 h 77"/>
                  <a:gd name="T78" fmla="*/ 207 w 240"/>
                  <a:gd name="T79" fmla="*/ 34 h 77"/>
                  <a:gd name="T80" fmla="*/ 63 w 240"/>
                  <a:gd name="T81" fmla="*/ 34 h 77"/>
                  <a:gd name="T82" fmla="*/ 51 w 240"/>
                  <a:gd name="T83" fmla="*/ 29 h 77"/>
                  <a:gd name="T84" fmla="*/ 40 w 240"/>
                  <a:gd name="T85" fmla="*/ 34 h 77"/>
                  <a:gd name="T86" fmla="*/ 35 w 240"/>
                  <a:gd name="T87" fmla="*/ 45 h 77"/>
                  <a:gd name="T88" fmla="*/ 40 w 240"/>
                  <a:gd name="T89" fmla="*/ 57 h 77"/>
                  <a:gd name="T90" fmla="*/ 51 w 240"/>
                  <a:gd name="T91" fmla="*/ 61 h 77"/>
                  <a:gd name="T92" fmla="*/ 63 w 240"/>
                  <a:gd name="T93" fmla="*/ 57 h 77"/>
                  <a:gd name="T94" fmla="*/ 67 w 240"/>
                  <a:gd name="T95" fmla="*/ 45 h 77"/>
                  <a:gd name="T96" fmla="*/ 63 w 240"/>
                  <a:gd name="T97" fmla="*/ 34 h 77"/>
                  <a:gd name="T98" fmla="*/ 148 w 240"/>
                  <a:gd name="T99" fmla="*/ 10 h 77"/>
                  <a:gd name="T100" fmla="*/ 148 w 240"/>
                  <a:gd name="T101" fmla="*/ 16 h 77"/>
                  <a:gd name="T102" fmla="*/ 162 w 240"/>
                  <a:gd name="T103" fmla="*/ 16 h 77"/>
                  <a:gd name="T104" fmla="*/ 162 w 240"/>
                  <a:gd name="T105" fmla="*/ 10 h 77"/>
                  <a:gd name="T106" fmla="*/ 148 w 240"/>
                  <a:gd name="T107" fmla="*/ 10 h 77"/>
                  <a:gd name="T108" fmla="*/ 112 w 240"/>
                  <a:gd name="T109" fmla="*/ 10 h 77"/>
                  <a:gd name="T110" fmla="*/ 99 w 240"/>
                  <a:gd name="T111" fmla="*/ 10 h 77"/>
                  <a:gd name="T112" fmla="*/ 99 w 240"/>
                  <a:gd name="T113" fmla="*/ 16 h 77"/>
                  <a:gd name="T114" fmla="*/ 112 w 240"/>
                  <a:gd name="T115" fmla="*/ 16 h 77"/>
                  <a:gd name="T116" fmla="*/ 112 w 240"/>
                  <a:gd name="T117" fmla="*/ 1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0" h="77">
                    <a:moveTo>
                      <a:pt x="7" y="9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55"/>
                      <a:pt x="240" y="55"/>
                      <a:pt x="240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224" y="60"/>
                      <a:pt x="222" y="64"/>
                      <a:pt x="218" y="68"/>
                    </a:cubicBezTo>
                    <a:cubicBezTo>
                      <a:pt x="213" y="74"/>
                      <a:pt x="205" y="77"/>
                      <a:pt x="196" y="77"/>
                    </a:cubicBezTo>
                    <a:cubicBezTo>
                      <a:pt x="187" y="77"/>
                      <a:pt x="179" y="74"/>
                      <a:pt x="173" y="68"/>
                    </a:cubicBezTo>
                    <a:cubicBezTo>
                      <a:pt x="170" y="64"/>
                      <a:pt x="167" y="60"/>
                      <a:pt x="166" y="55"/>
                    </a:cubicBezTo>
                    <a:cubicBezTo>
                      <a:pt x="139" y="55"/>
                      <a:pt x="109" y="55"/>
                      <a:pt x="82" y="55"/>
                    </a:cubicBezTo>
                    <a:cubicBezTo>
                      <a:pt x="80" y="60"/>
                      <a:pt x="77" y="64"/>
                      <a:pt x="74" y="68"/>
                    </a:cubicBezTo>
                    <a:cubicBezTo>
                      <a:pt x="68" y="74"/>
                      <a:pt x="60" y="77"/>
                      <a:pt x="51" y="77"/>
                    </a:cubicBezTo>
                    <a:cubicBezTo>
                      <a:pt x="43" y="77"/>
                      <a:pt x="35" y="74"/>
                      <a:pt x="29" y="68"/>
                    </a:cubicBezTo>
                    <a:cubicBezTo>
                      <a:pt x="25" y="64"/>
                      <a:pt x="23" y="60"/>
                      <a:pt x="21" y="55"/>
                    </a:cubicBezTo>
                    <a:cubicBezTo>
                      <a:pt x="17" y="55"/>
                      <a:pt x="14" y="55"/>
                      <a:pt x="11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9"/>
                      <a:pt x="7" y="9"/>
                      <a:pt x="7" y="9"/>
                    </a:cubicBezTo>
                    <a:close/>
                    <a:moveTo>
                      <a:pt x="207" y="34"/>
                    </a:moveTo>
                    <a:cubicBezTo>
                      <a:pt x="204" y="31"/>
                      <a:pt x="200" y="29"/>
                      <a:pt x="196" y="29"/>
                    </a:cubicBezTo>
                    <a:cubicBezTo>
                      <a:pt x="191" y="29"/>
                      <a:pt x="187" y="31"/>
                      <a:pt x="185" y="34"/>
                    </a:cubicBezTo>
                    <a:cubicBezTo>
                      <a:pt x="182" y="37"/>
                      <a:pt x="180" y="41"/>
                      <a:pt x="180" y="45"/>
                    </a:cubicBezTo>
                    <a:cubicBezTo>
                      <a:pt x="180" y="50"/>
                      <a:pt x="182" y="54"/>
                      <a:pt x="185" y="57"/>
                    </a:cubicBezTo>
                    <a:cubicBezTo>
                      <a:pt x="187" y="60"/>
                      <a:pt x="191" y="61"/>
                      <a:pt x="196" y="61"/>
                    </a:cubicBezTo>
                    <a:cubicBezTo>
                      <a:pt x="200" y="61"/>
                      <a:pt x="204" y="60"/>
                      <a:pt x="207" y="57"/>
                    </a:cubicBezTo>
                    <a:cubicBezTo>
                      <a:pt x="210" y="54"/>
                      <a:pt x="212" y="50"/>
                      <a:pt x="212" y="45"/>
                    </a:cubicBezTo>
                    <a:cubicBezTo>
                      <a:pt x="212" y="41"/>
                      <a:pt x="210" y="37"/>
                      <a:pt x="207" y="34"/>
                    </a:cubicBezTo>
                    <a:close/>
                    <a:moveTo>
                      <a:pt x="63" y="34"/>
                    </a:moveTo>
                    <a:cubicBezTo>
                      <a:pt x="60" y="31"/>
                      <a:pt x="56" y="29"/>
                      <a:pt x="51" y="29"/>
                    </a:cubicBezTo>
                    <a:cubicBezTo>
                      <a:pt x="47" y="29"/>
                      <a:pt x="43" y="31"/>
                      <a:pt x="40" y="34"/>
                    </a:cubicBezTo>
                    <a:cubicBezTo>
                      <a:pt x="37" y="37"/>
                      <a:pt x="35" y="41"/>
                      <a:pt x="35" y="45"/>
                    </a:cubicBezTo>
                    <a:cubicBezTo>
                      <a:pt x="35" y="50"/>
                      <a:pt x="37" y="54"/>
                      <a:pt x="40" y="57"/>
                    </a:cubicBezTo>
                    <a:cubicBezTo>
                      <a:pt x="43" y="60"/>
                      <a:pt x="47" y="61"/>
                      <a:pt x="51" y="61"/>
                    </a:cubicBezTo>
                    <a:cubicBezTo>
                      <a:pt x="56" y="61"/>
                      <a:pt x="60" y="60"/>
                      <a:pt x="63" y="57"/>
                    </a:cubicBezTo>
                    <a:cubicBezTo>
                      <a:pt x="65" y="54"/>
                      <a:pt x="67" y="50"/>
                      <a:pt x="67" y="45"/>
                    </a:cubicBezTo>
                    <a:cubicBezTo>
                      <a:pt x="67" y="41"/>
                      <a:pt x="65" y="37"/>
                      <a:pt x="63" y="34"/>
                    </a:cubicBezTo>
                    <a:close/>
                    <a:moveTo>
                      <a:pt x="148" y="10"/>
                    </a:moveTo>
                    <a:cubicBezTo>
                      <a:pt x="148" y="16"/>
                      <a:pt x="148" y="16"/>
                      <a:pt x="148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0"/>
                      <a:pt x="162" y="10"/>
                      <a:pt x="162" y="10"/>
                    </a:cubicBezTo>
                    <a:cubicBezTo>
                      <a:pt x="148" y="10"/>
                      <a:pt x="148" y="10"/>
                      <a:pt x="148" y="10"/>
                    </a:cubicBezTo>
                    <a:close/>
                    <a:moveTo>
                      <a:pt x="112" y="10"/>
                    </a:move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112" y="16"/>
                      <a:pt x="112" y="16"/>
                      <a:pt x="112" y="16"/>
                    </a:cubicBezTo>
                    <a:lnTo>
                      <a:pt x="1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1443" y="3113"/>
                <a:ext cx="425" cy="84"/>
              </a:xfrm>
              <a:custGeom>
                <a:avLst/>
                <a:gdLst>
                  <a:gd name="T0" fmla="*/ 0 w 425"/>
                  <a:gd name="T1" fmla="*/ 82 h 84"/>
                  <a:gd name="T2" fmla="*/ 36 w 425"/>
                  <a:gd name="T3" fmla="*/ 9 h 84"/>
                  <a:gd name="T4" fmla="*/ 40 w 425"/>
                  <a:gd name="T5" fmla="*/ 0 h 84"/>
                  <a:gd name="T6" fmla="*/ 50 w 425"/>
                  <a:gd name="T7" fmla="*/ 0 h 84"/>
                  <a:gd name="T8" fmla="*/ 394 w 425"/>
                  <a:gd name="T9" fmla="*/ 0 h 84"/>
                  <a:gd name="T10" fmla="*/ 409 w 425"/>
                  <a:gd name="T11" fmla="*/ 0 h 84"/>
                  <a:gd name="T12" fmla="*/ 425 w 425"/>
                  <a:gd name="T13" fmla="*/ 84 h 84"/>
                  <a:gd name="T14" fmla="*/ 370 w 425"/>
                  <a:gd name="T15" fmla="*/ 82 h 84"/>
                  <a:gd name="T16" fmla="*/ 363 w 425"/>
                  <a:gd name="T17" fmla="*/ 31 h 84"/>
                  <a:gd name="T18" fmla="*/ 287 w 425"/>
                  <a:gd name="T19" fmla="*/ 31 h 84"/>
                  <a:gd name="T20" fmla="*/ 287 w 425"/>
                  <a:gd name="T21" fmla="*/ 82 h 84"/>
                  <a:gd name="T22" fmla="*/ 260 w 425"/>
                  <a:gd name="T23" fmla="*/ 82 h 84"/>
                  <a:gd name="T24" fmla="*/ 260 w 425"/>
                  <a:gd name="T25" fmla="*/ 31 h 84"/>
                  <a:gd name="T26" fmla="*/ 174 w 425"/>
                  <a:gd name="T27" fmla="*/ 31 h 84"/>
                  <a:gd name="T28" fmla="*/ 174 w 425"/>
                  <a:gd name="T29" fmla="*/ 82 h 84"/>
                  <a:gd name="T30" fmla="*/ 148 w 425"/>
                  <a:gd name="T31" fmla="*/ 82 h 84"/>
                  <a:gd name="T32" fmla="*/ 148 w 425"/>
                  <a:gd name="T33" fmla="*/ 31 h 84"/>
                  <a:gd name="T34" fmla="*/ 57 w 425"/>
                  <a:gd name="T35" fmla="*/ 31 h 84"/>
                  <a:gd name="T36" fmla="*/ 33 w 425"/>
                  <a:gd name="T37" fmla="*/ 82 h 84"/>
                  <a:gd name="T38" fmla="*/ 131 w 425"/>
                  <a:gd name="T39" fmla="*/ 82 h 84"/>
                  <a:gd name="T40" fmla="*/ 33 w 425"/>
                  <a:gd name="T41" fmla="*/ 82 h 84"/>
                  <a:gd name="T42" fmla="*/ 0 w 425"/>
                  <a:gd name="T43" fmla="*/ 8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5" h="84">
                    <a:moveTo>
                      <a:pt x="0" y="82"/>
                    </a:moveTo>
                    <a:lnTo>
                      <a:pt x="36" y="9"/>
                    </a:lnTo>
                    <a:lnTo>
                      <a:pt x="40" y="0"/>
                    </a:lnTo>
                    <a:lnTo>
                      <a:pt x="50" y="0"/>
                    </a:lnTo>
                    <a:lnTo>
                      <a:pt x="394" y="0"/>
                    </a:lnTo>
                    <a:lnTo>
                      <a:pt x="409" y="0"/>
                    </a:lnTo>
                    <a:lnTo>
                      <a:pt x="425" y="84"/>
                    </a:lnTo>
                    <a:lnTo>
                      <a:pt x="370" y="82"/>
                    </a:lnTo>
                    <a:lnTo>
                      <a:pt x="363" y="31"/>
                    </a:lnTo>
                    <a:lnTo>
                      <a:pt x="287" y="31"/>
                    </a:lnTo>
                    <a:lnTo>
                      <a:pt x="287" y="82"/>
                    </a:lnTo>
                    <a:lnTo>
                      <a:pt x="260" y="82"/>
                    </a:lnTo>
                    <a:lnTo>
                      <a:pt x="260" y="31"/>
                    </a:lnTo>
                    <a:lnTo>
                      <a:pt x="174" y="31"/>
                    </a:lnTo>
                    <a:lnTo>
                      <a:pt x="174" y="82"/>
                    </a:lnTo>
                    <a:lnTo>
                      <a:pt x="148" y="82"/>
                    </a:lnTo>
                    <a:lnTo>
                      <a:pt x="148" y="31"/>
                    </a:lnTo>
                    <a:lnTo>
                      <a:pt x="57" y="31"/>
                    </a:lnTo>
                    <a:lnTo>
                      <a:pt x="33" y="82"/>
                    </a:lnTo>
                    <a:lnTo>
                      <a:pt x="131" y="82"/>
                    </a:lnTo>
                    <a:lnTo>
                      <a:pt x="33" y="82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1983616" y="4556806"/>
              <a:ext cx="1213748" cy="121374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885350" y="2012075"/>
            <a:ext cx="1959888" cy="2056504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2697480" y="5669280"/>
            <a:ext cx="7452360" cy="289560"/>
            <a:chOff x="2697480" y="5669280"/>
            <a:chExt cx="7452360" cy="289560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2697480" y="5684520"/>
              <a:ext cx="0" cy="27432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2712720" y="5821680"/>
              <a:ext cx="742188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10149840" y="5669280"/>
              <a:ext cx="0" cy="27432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5348586" y="5360015"/>
            <a:ext cx="2928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全程约  </a:t>
            </a:r>
            <a:r>
              <a:rPr lang="en-US" altLang="zh-CN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1213   KM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86626" y="849857"/>
            <a:ext cx="5342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三种出行方式对比</a:t>
            </a:r>
            <a:endParaRPr lang="zh-CN" altLang="en-US" sz="4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3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9319" y="811947"/>
            <a:ext cx="58369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机场多为偏远市郊，交通多为机场大巴，耗时双程1.5-2小时，候机1个小时，飞机巡航速度基本800公里/时，速度为三者最快，远距离航行还会涉及转机。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87526" y="2789767"/>
            <a:ext cx="58387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自驾车，自由出行，高速公路平均速度100公里/时，市区略低。但是行车状况受气候影响，导率状况影响巨大，另外中途需要停车加油、休息、食宿等。</a:t>
            </a:r>
          </a:p>
        </p:txBody>
      </p:sp>
      <p:sp>
        <p:nvSpPr>
          <p:cNvPr id="4" name="矩形 3"/>
          <p:cNvSpPr/>
          <p:nvPr/>
        </p:nvSpPr>
        <p:spPr>
          <a:xfrm>
            <a:off x="5958553" y="4637175"/>
            <a:ext cx="58387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动车，大致为交通耗时加候车时间30-60分钟，速度为平均200公里/时，三者速度居中，几乎是自驾车的平均速度二倍，优势明显。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968490" y="765661"/>
            <a:ext cx="1109796" cy="1109796"/>
            <a:chOff x="1528486" y="1234890"/>
            <a:chExt cx="2098634" cy="2098634"/>
          </a:xfrm>
        </p:grpSpPr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582814" y="1749014"/>
              <a:ext cx="1904848" cy="1070386"/>
            </a:xfrm>
            <a:custGeom>
              <a:avLst/>
              <a:gdLst>
                <a:gd name="T0" fmla="*/ 383 w 551"/>
                <a:gd name="T1" fmla="*/ 110 h 308"/>
                <a:gd name="T2" fmla="*/ 535 w 551"/>
                <a:gd name="T3" fmla="*/ 10 h 308"/>
                <a:gd name="T4" fmla="*/ 551 w 551"/>
                <a:gd name="T5" fmla="*/ 203 h 308"/>
                <a:gd name="T6" fmla="*/ 472 w 551"/>
                <a:gd name="T7" fmla="*/ 190 h 308"/>
                <a:gd name="T8" fmla="*/ 429 w 551"/>
                <a:gd name="T9" fmla="*/ 177 h 308"/>
                <a:gd name="T10" fmla="*/ 408 w 551"/>
                <a:gd name="T11" fmla="*/ 223 h 308"/>
                <a:gd name="T12" fmla="*/ 456 w 551"/>
                <a:gd name="T13" fmla="*/ 284 h 308"/>
                <a:gd name="T14" fmla="*/ 314 w 551"/>
                <a:gd name="T15" fmla="*/ 262 h 308"/>
                <a:gd name="T16" fmla="*/ 235 w 551"/>
                <a:gd name="T17" fmla="*/ 308 h 308"/>
                <a:gd name="T18" fmla="*/ 217 w 551"/>
                <a:gd name="T19" fmla="*/ 269 h 308"/>
                <a:gd name="T20" fmla="*/ 235 w 551"/>
                <a:gd name="T21" fmla="*/ 230 h 308"/>
                <a:gd name="T22" fmla="*/ 237 w 551"/>
                <a:gd name="T23" fmla="*/ 223 h 308"/>
                <a:gd name="T24" fmla="*/ 160 w 551"/>
                <a:gd name="T25" fmla="*/ 186 h 308"/>
                <a:gd name="T26" fmla="*/ 194 w 551"/>
                <a:gd name="T27" fmla="*/ 223 h 308"/>
                <a:gd name="T28" fmla="*/ 17 w 551"/>
                <a:gd name="T29" fmla="*/ 160 h 308"/>
                <a:gd name="T30" fmla="*/ 99 w 551"/>
                <a:gd name="T31" fmla="*/ 130 h 308"/>
                <a:gd name="T32" fmla="*/ 96 w 551"/>
                <a:gd name="T33" fmla="*/ 110 h 308"/>
                <a:gd name="T34" fmla="*/ 201 w 551"/>
                <a:gd name="T35" fmla="*/ 44 h 308"/>
                <a:gd name="T36" fmla="*/ 201 w 551"/>
                <a:gd name="T37" fmla="*/ 81 h 308"/>
                <a:gd name="T38" fmla="*/ 204 w 551"/>
                <a:gd name="T39" fmla="*/ 94 h 308"/>
                <a:gd name="T40" fmla="*/ 315 w 551"/>
                <a:gd name="T41" fmla="*/ 0 h 308"/>
                <a:gd name="T42" fmla="*/ 239 w 551"/>
                <a:gd name="T43" fmla="*/ 37 h 308"/>
                <a:gd name="T44" fmla="*/ 213 w 551"/>
                <a:gd name="T45" fmla="*/ 48 h 308"/>
                <a:gd name="T46" fmla="*/ 210 w 551"/>
                <a:gd name="T47" fmla="*/ 48 h 308"/>
                <a:gd name="T48" fmla="*/ 210 w 551"/>
                <a:gd name="T49" fmla="*/ 78 h 308"/>
                <a:gd name="T50" fmla="*/ 211 w 551"/>
                <a:gd name="T51" fmla="*/ 82 h 308"/>
                <a:gd name="T52" fmla="*/ 215 w 551"/>
                <a:gd name="T53" fmla="*/ 63 h 308"/>
                <a:gd name="T54" fmla="*/ 237 w 551"/>
                <a:gd name="T55" fmla="*/ 248 h 308"/>
                <a:gd name="T56" fmla="*/ 233 w 551"/>
                <a:gd name="T57" fmla="*/ 248 h 308"/>
                <a:gd name="T58" fmla="*/ 233 w 551"/>
                <a:gd name="T59" fmla="*/ 289 h 308"/>
                <a:gd name="T60" fmla="*/ 237 w 551"/>
                <a:gd name="T61" fmla="*/ 289 h 308"/>
                <a:gd name="T62" fmla="*/ 237 w 551"/>
                <a:gd name="T63" fmla="*/ 248 h 308"/>
                <a:gd name="T64" fmla="*/ 181 w 551"/>
                <a:gd name="T65" fmla="*/ 146 h 308"/>
                <a:gd name="T66" fmla="*/ 217 w 551"/>
                <a:gd name="T67" fmla="*/ 146 h 308"/>
                <a:gd name="T68" fmla="*/ 149 w 551"/>
                <a:gd name="T69" fmla="*/ 128 h 308"/>
                <a:gd name="T70" fmla="*/ 149 w 551"/>
                <a:gd name="T71" fmla="*/ 164 h 308"/>
                <a:gd name="T72" fmla="*/ 149 w 551"/>
                <a:gd name="T73" fmla="*/ 128 h 308"/>
                <a:gd name="T74" fmla="*/ 231 w 551"/>
                <a:gd name="T75" fmla="*/ 146 h 308"/>
                <a:gd name="T76" fmla="*/ 267 w 551"/>
                <a:gd name="T77" fmla="*/ 146 h 308"/>
                <a:gd name="T78" fmla="*/ 299 w 551"/>
                <a:gd name="T79" fmla="*/ 128 h 308"/>
                <a:gd name="T80" fmla="*/ 299 w 551"/>
                <a:gd name="T81" fmla="*/ 164 h 308"/>
                <a:gd name="T82" fmla="*/ 299 w 551"/>
                <a:gd name="T83" fmla="*/ 128 h 308"/>
                <a:gd name="T84" fmla="*/ 332 w 551"/>
                <a:gd name="T85" fmla="*/ 146 h 308"/>
                <a:gd name="T86" fmla="*/ 368 w 551"/>
                <a:gd name="T87" fmla="*/ 14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1" h="308">
                  <a:moveTo>
                    <a:pt x="96" y="110"/>
                  </a:moveTo>
                  <a:cubicBezTo>
                    <a:pt x="383" y="110"/>
                    <a:pt x="383" y="110"/>
                    <a:pt x="383" y="110"/>
                  </a:cubicBezTo>
                  <a:cubicBezTo>
                    <a:pt x="464" y="10"/>
                    <a:pt x="464" y="10"/>
                    <a:pt x="464" y="10"/>
                  </a:cubicBezTo>
                  <a:cubicBezTo>
                    <a:pt x="535" y="10"/>
                    <a:pt x="535" y="10"/>
                    <a:pt x="535" y="10"/>
                  </a:cubicBezTo>
                  <a:cubicBezTo>
                    <a:pt x="488" y="152"/>
                    <a:pt x="488" y="152"/>
                    <a:pt x="488" y="152"/>
                  </a:cubicBezTo>
                  <a:cubicBezTo>
                    <a:pt x="551" y="203"/>
                    <a:pt x="551" y="203"/>
                    <a:pt x="551" y="203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472" y="190"/>
                    <a:pt x="472" y="190"/>
                    <a:pt x="472" y="190"/>
                  </a:cubicBezTo>
                  <a:cubicBezTo>
                    <a:pt x="433" y="171"/>
                    <a:pt x="433" y="171"/>
                    <a:pt x="433" y="171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62" y="202"/>
                    <a:pt x="462" y="202"/>
                    <a:pt x="462" y="202"/>
                  </a:cubicBezTo>
                  <a:cubicBezTo>
                    <a:pt x="449" y="213"/>
                    <a:pt x="431" y="220"/>
                    <a:pt x="408" y="223"/>
                  </a:cubicBezTo>
                  <a:cubicBezTo>
                    <a:pt x="380" y="223"/>
                    <a:pt x="380" y="223"/>
                    <a:pt x="380" y="223"/>
                  </a:cubicBezTo>
                  <a:cubicBezTo>
                    <a:pt x="456" y="284"/>
                    <a:pt x="456" y="284"/>
                    <a:pt x="456" y="284"/>
                  </a:cubicBezTo>
                  <a:cubicBezTo>
                    <a:pt x="393" y="301"/>
                    <a:pt x="393" y="301"/>
                    <a:pt x="393" y="301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5" y="264"/>
                    <a:pt x="315" y="266"/>
                    <a:pt x="315" y="269"/>
                  </a:cubicBezTo>
                  <a:cubicBezTo>
                    <a:pt x="315" y="302"/>
                    <a:pt x="259" y="308"/>
                    <a:pt x="235" y="308"/>
                  </a:cubicBezTo>
                  <a:cubicBezTo>
                    <a:pt x="229" y="308"/>
                    <a:pt x="224" y="302"/>
                    <a:pt x="221" y="294"/>
                  </a:cubicBezTo>
                  <a:cubicBezTo>
                    <a:pt x="218" y="287"/>
                    <a:pt x="217" y="278"/>
                    <a:pt x="217" y="269"/>
                  </a:cubicBezTo>
                  <a:cubicBezTo>
                    <a:pt x="217" y="259"/>
                    <a:pt x="218" y="250"/>
                    <a:pt x="221" y="244"/>
                  </a:cubicBezTo>
                  <a:cubicBezTo>
                    <a:pt x="224" y="235"/>
                    <a:pt x="229" y="230"/>
                    <a:pt x="235" y="230"/>
                  </a:cubicBezTo>
                  <a:cubicBezTo>
                    <a:pt x="240" y="230"/>
                    <a:pt x="246" y="230"/>
                    <a:pt x="253" y="231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160" y="186"/>
                    <a:pt x="160" y="186"/>
                    <a:pt x="160" y="186"/>
                  </a:cubicBezTo>
                  <a:cubicBezTo>
                    <a:pt x="155" y="194"/>
                    <a:pt x="155" y="194"/>
                    <a:pt x="155" y="194"/>
                  </a:cubicBezTo>
                  <a:cubicBezTo>
                    <a:pt x="194" y="223"/>
                    <a:pt x="194" y="223"/>
                    <a:pt x="194" y="223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20" y="216"/>
                    <a:pt x="0" y="188"/>
                    <a:pt x="17" y="160"/>
                  </a:cubicBezTo>
                  <a:cubicBezTo>
                    <a:pt x="40" y="160"/>
                    <a:pt x="62" y="160"/>
                    <a:pt x="85" y="160"/>
                  </a:cubicBezTo>
                  <a:cubicBezTo>
                    <a:pt x="94" y="152"/>
                    <a:pt x="99" y="142"/>
                    <a:pt x="99" y="130"/>
                  </a:cubicBezTo>
                  <a:cubicBezTo>
                    <a:pt x="83" y="130"/>
                    <a:pt x="66" y="130"/>
                    <a:pt x="49" y="130"/>
                  </a:cubicBezTo>
                  <a:cubicBezTo>
                    <a:pt x="62" y="122"/>
                    <a:pt x="78" y="115"/>
                    <a:pt x="96" y="110"/>
                  </a:cubicBezTo>
                  <a:close/>
                  <a:moveTo>
                    <a:pt x="211" y="34"/>
                  </a:moveTo>
                  <a:cubicBezTo>
                    <a:pt x="207" y="34"/>
                    <a:pt x="203" y="38"/>
                    <a:pt x="201" y="44"/>
                  </a:cubicBezTo>
                  <a:cubicBezTo>
                    <a:pt x="199" y="49"/>
                    <a:pt x="198" y="56"/>
                    <a:pt x="198" y="63"/>
                  </a:cubicBezTo>
                  <a:cubicBezTo>
                    <a:pt x="198" y="70"/>
                    <a:pt x="199" y="76"/>
                    <a:pt x="201" y="81"/>
                  </a:cubicBezTo>
                  <a:cubicBezTo>
                    <a:pt x="202" y="85"/>
                    <a:pt x="204" y="88"/>
                    <a:pt x="206" y="90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39" y="37"/>
                    <a:pt x="239" y="37"/>
                    <a:pt x="239" y="37"/>
                  </a:cubicBezTo>
                  <a:cubicBezTo>
                    <a:pt x="229" y="34"/>
                    <a:pt x="218" y="34"/>
                    <a:pt x="211" y="34"/>
                  </a:cubicBezTo>
                  <a:close/>
                  <a:moveTo>
                    <a:pt x="213" y="48"/>
                  </a:moveTo>
                  <a:cubicBezTo>
                    <a:pt x="212" y="45"/>
                    <a:pt x="211" y="44"/>
                    <a:pt x="211" y="44"/>
                  </a:cubicBezTo>
                  <a:cubicBezTo>
                    <a:pt x="211" y="44"/>
                    <a:pt x="211" y="45"/>
                    <a:pt x="210" y="48"/>
                  </a:cubicBezTo>
                  <a:cubicBezTo>
                    <a:pt x="209" y="51"/>
                    <a:pt x="208" y="57"/>
                    <a:pt x="208" y="63"/>
                  </a:cubicBezTo>
                  <a:cubicBezTo>
                    <a:pt x="208" y="69"/>
                    <a:pt x="209" y="74"/>
                    <a:pt x="210" y="78"/>
                  </a:cubicBezTo>
                  <a:cubicBezTo>
                    <a:pt x="211" y="80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2" y="81"/>
                    <a:pt x="212" y="80"/>
                    <a:pt x="213" y="78"/>
                  </a:cubicBezTo>
                  <a:cubicBezTo>
                    <a:pt x="214" y="74"/>
                    <a:pt x="215" y="69"/>
                    <a:pt x="215" y="63"/>
                  </a:cubicBezTo>
                  <a:cubicBezTo>
                    <a:pt x="215" y="57"/>
                    <a:pt x="214" y="51"/>
                    <a:pt x="213" y="48"/>
                  </a:cubicBezTo>
                  <a:close/>
                  <a:moveTo>
                    <a:pt x="237" y="248"/>
                  </a:moveTo>
                  <a:cubicBezTo>
                    <a:pt x="236" y="245"/>
                    <a:pt x="235" y="243"/>
                    <a:pt x="235" y="243"/>
                  </a:cubicBezTo>
                  <a:cubicBezTo>
                    <a:pt x="235" y="243"/>
                    <a:pt x="234" y="245"/>
                    <a:pt x="233" y="248"/>
                  </a:cubicBezTo>
                  <a:cubicBezTo>
                    <a:pt x="231" y="254"/>
                    <a:pt x="230" y="261"/>
                    <a:pt x="230" y="269"/>
                  </a:cubicBezTo>
                  <a:cubicBezTo>
                    <a:pt x="230" y="277"/>
                    <a:pt x="231" y="284"/>
                    <a:pt x="233" y="289"/>
                  </a:cubicBezTo>
                  <a:cubicBezTo>
                    <a:pt x="234" y="292"/>
                    <a:pt x="235" y="294"/>
                    <a:pt x="235" y="294"/>
                  </a:cubicBezTo>
                  <a:cubicBezTo>
                    <a:pt x="235" y="294"/>
                    <a:pt x="236" y="292"/>
                    <a:pt x="237" y="289"/>
                  </a:cubicBezTo>
                  <a:cubicBezTo>
                    <a:pt x="239" y="284"/>
                    <a:pt x="240" y="277"/>
                    <a:pt x="240" y="269"/>
                  </a:cubicBezTo>
                  <a:cubicBezTo>
                    <a:pt x="240" y="261"/>
                    <a:pt x="239" y="254"/>
                    <a:pt x="237" y="248"/>
                  </a:cubicBezTo>
                  <a:close/>
                  <a:moveTo>
                    <a:pt x="199" y="128"/>
                  </a:moveTo>
                  <a:cubicBezTo>
                    <a:pt x="189" y="128"/>
                    <a:pt x="181" y="136"/>
                    <a:pt x="181" y="146"/>
                  </a:cubicBezTo>
                  <a:cubicBezTo>
                    <a:pt x="181" y="156"/>
                    <a:pt x="189" y="164"/>
                    <a:pt x="199" y="164"/>
                  </a:cubicBezTo>
                  <a:cubicBezTo>
                    <a:pt x="209" y="164"/>
                    <a:pt x="217" y="156"/>
                    <a:pt x="217" y="146"/>
                  </a:cubicBezTo>
                  <a:cubicBezTo>
                    <a:pt x="217" y="136"/>
                    <a:pt x="209" y="128"/>
                    <a:pt x="199" y="128"/>
                  </a:cubicBezTo>
                  <a:close/>
                  <a:moveTo>
                    <a:pt x="149" y="128"/>
                  </a:moveTo>
                  <a:cubicBezTo>
                    <a:pt x="139" y="128"/>
                    <a:pt x="131" y="136"/>
                    <a:pt x="131" y="146"/>
                  </a:cubicBezTo>
                  <a:cubicBezTo>
                    <a:pt x="131" y="156"/>
                    <a:pt x="139" y="164"/>
                    <a:pt x="149" y="164"/>
                  </a:cubicBezTo>
                  <a:cubicBezTo>
                    <a:pt x="158" y="164"/>
                    <a:pt x="166" y="156"/>
                    <a:pt x="166" y="146"/>
                  </a:cubicBezTo>
                  <a:cubicBezTo>
                    <a:pt x="166" y="136"/>
                    <a:pt x="158" y="128"/>
                    <a:pt x="149" y="128"/>
                  </a:cubicBezTo>
                  <a:close/>
                  <a:moveTo>
                    <a:pt x="249" y="128"/>
                  </a:moveTo>
                  <a:cubicBezTo>
                    <a:pt x="239" y="128"/>
                    <a:pt x="231" y="136"/>
                    <a:pt x="231" y="146"/>
                  </a:cubicBezTo>
                  <a:cubicBezTo>
                    <a:pt x="231" y="156"/>
                    <a:pt x="239" y="164"/>
                    <a:pt x="249" y="164"/>
                  </a:cubicBezTo>
                  <a:cubicBezTo>
                    <a:pt x="259" y="164"/>
                    <a:pt x="267" y="156"/>
                    <a:pt x="267" y="146"/>
                  </a:cubicBezTo>
                  <a:cubicBezTo>
                    <a:pt x="267" y="136"/>
                    <a:pt x="259" y="128"/>
                    <a:pt x="249" y="128"/>
                  </a:cubicBezTo>
                  <a:close/>
                  <a:moveTo>
                    <a:pt x="299" y="128"/>
                  </a:moveTo>
                  <a:cubicBezTo>
                    <a:pt x="290" y="128"/>
                    <a:pt x="281" y="136"/>
                    <a:pt x="281" y="146"/>
                  </a:cubicBezTo>
                  <a:cubicBezTo>
                    <a:pt x="281" y="156"/>
                    <a:pt x="290" y="164"/>
                    <a:pt x="299" y="164"/>
                  </a:cubicBezTo>
                  <a:cubicBezTo>
                    <a:pt x="309" y="164"/>
                    <a:pt x="317" y="156"/>
                    <a:pt x="317" y="146"/>
                  </a:cubicBezTo>
                  <a:cubicBezTo>
                    <a:pt x="317" y="136"/>
                    <a:pt x="309" y="128"/>
                    <a:pt x="299" y="128"/>
                  </a:cubicBezTo>
                  <a:close/>
                  <a:moveTo>
                    <a:pt x="350" y="128"/>
                  </a:moveTo>
                  <a:cubicBezTo>
                    <a:pt x="340" y="128"/>
                    <a:pt x="332" y="136"/>
                    <a:pt x="332" y="146"/>
                  </a:cubicBezTo>
                  <a:cubicBezTo>
                    <a:pt x="332" y="156"/>
                    <a:pt x="340" y="164"/>
                    <a:pt x="350" y="164"/>
                  </a:cubicBezTo>
                  <a:cubicBezTo>
                    <a:pt x="360" y="164"/>
                    <a:pt x="368" y="156"/>
                    <a:pt x="368" y="146"/>
                  </a:cubicBezTo>
                  <a:cubicBezTo>
                    <a:pt x="368" y="136"/>
                    <a:pt x="360" y="128"/>
                    <a:pt x="350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528486" y="1234890"/>
              <a:ext cx="2098634" cy="2098634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11702" y="2612471"/>
            <a:ext cx="1152746" cy="1152746"/>
            <a:chOff x="1638293" y="3392488"/>
            <a:chExt cx="1273808" cy="1273808"/>
          </a:xfrm>
        </p:grpSpPr>
        <p:grpSp>
          <p:nvGrpSpPr>
            <p:cNvPr id="16" name="Group 12"/>
            <p:cNvGrpSpPr>
              <a:grpSpLocks noChangeAspect="1"/>
            </p:cNvGrpSpPr>
            <p:nvPr/>
          </p:nvGrpSpPr>
          <p:grpSpPr bwMode="auto">
            <a:xfrm>
              <a:off x="1839104" y="3701602"/>
              <a:ext cx="938213" cy="550862"/>
              <a:chOff x="1526" y="2135"/>
              <a:chExt cx="591" cy="347"/>
            </a:xfrm>
          </p:grpSpPr>
          <p:sp>
            <p:nvSpPr>
              <p:cNvPr id="18" name="Freeform 13"/>
              <p:cNvSpPr>
                <a:spLocks noEditPoints="1"/>
              </p:cNvSpPr>
              <p:nvPr/>
            </p:nvSpPr>
            <p:spPr bwMode="auto">
              <a:xfrm>
                <a:off x="1543" y="2135"/>
                <a:ext cx="558" cy="262"/>
              </a:xfrm>
              <a:custGeom>
                <a:avLst/>
                <a:gdLst>
                  <a:gd name="T0" fmla="*/ 225 w 233"/>
                  <a:gd name="T1" fmla="*/ 73 h 109"/>
                  <a:gd name="T2" fmla="*/ 233 w 233"/>
                  <a:gd name="T3" fmla="*/ 78 h 109"/>
                  <a:gd name="T4" fmla="*/ 233 w 233"/>
                  <a:gd name="T5" fmla="*/ 109 h 109"/>
                  <a:gd name="T6" fmla="*/ 225 w 233"/>
                  <a:gd name="T7" fmla="*/ 109 h 109"/>
                  <a:gd name="T8" fmla="*/ 225 w 233"/>
                  <a:gd name="T9" fmla="*/ 73 h 109"/>
                  <a:gd name="T10" fmla="*/ 191 w 233"/>
                  <a:gd name="T11" fmla="*/ 54 h 109"/>
                  <a:gd name="T12" fmla="*/ 218 w 233"/>
                  <a:gd name="T13" fmla="*/ 69 h 109"/>
                  <a:gd name="T14" fmla="*/ 218 w 233"/>
                  <a:gd name="T15" fmla="*/ 109 h 109"/>
                  <a:gd name="T16" fmla="*/ 191 w 233"/>
                  <a:gd name="T17" fmla="*/ 108 h 109"/>
                  <a:gd name="T18" fmla="*/ 191 w 233"/>
                  <a:gd name="T19" fmla="*/ 54 h 109"/>
                  <a:gd name="T20" fmla="*/ 145 w 233"/>
                  <a:gd name="T21" fmla="*/ 28 h 109"/>
                  <a:gd name="T22" fmla="*/ 183 w 233"/>
                  <a:gd name="T23" fmla="*/ 50 h 109"/>
                  <a:gd name="T24" fmla="*/ 183 w 233"/>
                  <a:gd name="T25" fmla="*/ 108 h 109"/>
                  <a:gd name="T26" fmla="*/ 147 w 233"/>
                  <a:gd name="T27" fmla="*/ 108 h 109"/>
                  <a:gd name="T28" fmla="*/ 147 w 233"/>
                  <a:gd name="T29" fmla="*/ 32 h 109"/>
                  <a:gd name="T30" fmla="*/ 147 w 233"/>
                  <a:gd name="T31" fmla="*/ 31 h 109"/>
                  <a:gd name="T32" fmla="*/ 146 w 233"/>
                  <a:gd name="T33" fmla="*/ 31 h 109"/>
                  <a:gd name="T34" fmla="*/ 145 w 233"/>
                  <a:gd name="T35" fmla="*/ 28 h 109"/>
                  <a:gd name="T36" fmla="*/ 13 w 233"/>
                  <a:gd name="T37" fmla="*/ 60 h 109"/>
                  <a:gd name="T38" fmla="*/ 96 w 233"/>
                  <a:gd name="T39" fmla="*/ 60 h 109"/>
                  <a:gd name="T40" fmla="*/ 96 w 233"/>
                  <a:gd name="T41" fmla="*/ 24 h 109"/>
                  <a:gd name="T42" fmla="*/ 88 w 233"/>
                  <a:gd name="T43" fmla="*/ 13 h 109"/>
                  <a:gd name="T44" fmla="*/ 22 w 233"/>
                  <a:gd name="T45" fmla="*/ 13 h 109"/>
                  <a:gd name="T46" fmla="*/ 13 w 233"/>
                  <a:gd name="T47" fmla="*/ 25 h 109"/>
                  <a:gd name="T48" fmla="*/ 13 w 233"/>
                  <a:gd name="T49" fmla="*/ 60 h 109"/>
                  <a:gd name="T50" fmla="*/ 88 w 233"/>
                  <a:gd name="T51" fmla="*/ 73 h 109"/>
                  <a:gd name="T52" fmla="*/ 96 w 233"/>
                  <a:gd name="T53" fmla="*/ 82 h 109"/>
                  <a:gd name="T54" fmla="*/ 88 w 233"/>
                  <a:gd name="T55" fmla="*/ 90 h 109"/>
                  <a:gd name="T56" fmla="*/ 79 w 233"/>
                  <a:gd name="T57" fmla="*/ 82 h 109"/>
                  <a:gd name="T58" fmla="*/ 88 w 233"/>
                  <a:gd name="T59" fmla="*/ 73 h 109"/>
                  <a:gd name="T60" fmla="*/ 20 w 233"/>
                  <a:gd name="T61" fmla="*/ 73 h 109"/>
                  <a:gd name="T62" fmla="*/ 29 w 233"/>
                  <a:gd name="T63" fmla="*/ 82 h 109"/>
                  <a:gd name="T64" fmla="*/ 20 w 233"/>
                  <a:gd name="T65" fmla="*/ 90 h 109"/>
                  <a:gd name="T66" fmla="*/ 11 w 233"/>
                  <a:gd name="T67" fmla="*/ 82 h 109"/>
                  <a:gd name="T68" fmla="*/ 20 w 233"/>
                  <a:gd name="T69" fmla="*/ 73 h 109"/>
                  <a:gd name="T70" fmla="*/ 94 w 233"/>
                  <a:gd name="T71" fmla="*/ 0 h 109"/>
                  <a:gd name="T72" fmla="*/ 132 w 233"/>
                  <a:gd name="T73" fmla="*/ 21 h 109"/>
                  <a:gd name="T74" fmla="*/ 140 w 233"/>
                  <a:gd name="T75" fmla="*/ 33 h 109"/>
                  <a:gd name="T76" fmla="*/ 140 w 233"/>
                  <a:gd name="T77" fmla="*/ 108 h 109"/>
                  <a:gd name="T78" fmla="*/ 108 w 233"/>
                  <a:gd name="T79" fmla="*/ 108 h 109"/>
                  <a:gd name="T80" fmla="*/ 7 w 233"/>
                  <a:gd name="T81" fmla="*/ 108 h 109"/>
                  <a:gd name="T82" fmla="*/ 0 w 233"/>
                  <a:gd name="T83" fmla="*/ 108 h 109"/>
                  <a:gd name="T84" fmla="*/ 0 w 233"/>
                  <a:gd name="T85" fmla="*/ 102 h 109"/>
                  <a:gd name="T86" fmla="*/ 0 w 233"/>
                  <a:gd name="T87" fmla="*/ 23 h 109"/>
                  <a:gd name="T88" fmla="*/ 0 w 233"/>
                  <a:gd name="T89" fmla="*/ 20 h 109"/>
                  <a:gd name="T90" fmla="*/ 2 w 233"/>
                  <a:gd name="T91" fmla="*/ 19 h 109"/>
                  <a:gd name="T92" fmla="*/ 14 w 233"/>
                  <a:gd name="T93" fmla="*/ 2 h 109"/>
                  <a:gd name="T94" fmla="*/ 16 w 233"/>
                  <a:gd name="T95" fmla="*/ 0 h 109"/>
                  <a:gd name="T96" fmla="*/ 19 w 233"/>
                  <a:gd name="T97" fmla="*/ 0 h 109"/>
                  <a:gd name="T98" fmla="*/ 91 w 233"/>
                  <a:gd name="T99" fmla="*/ 0 h 109"/>
                  <a:gd name="T100" fmla="*/ 94 w 233"/>
                  <a:gd name="T10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3" h="109">
                    <a:moveTo>
                      <a:pt x="225" y="73"/>
                    </a:moveTo>
                    <a:cubicBezTo>
                      <a:pt x="233" y="78"/>
                      <a:pt x="233" y="78"/>
                      <a:pt x="233" y="78"/>
                    </a:cubicBezTo>
                    <a:cubicBezTo>
                      <a:pt x="233" y="109"/>
                      <a:pt x="233" y="109"/>
                      <a:pt x="233" y="109"/>
                    </a:cubicBezTo>
                    <a:cubicBezTo>
                      <a:pt x="225" y="109"/>
                      <a:pt x="225" y="109"/>
                      <a:pt x="225" y="109"/>
                    </a:cubicBezTo>
                    <a:cubicBezTo>
                      <a:pt x="225" y="73"/>
                      <a:pt x="225" y="73"/>
                      <a:pt x="225" y="73"/>
                    </a:cubicBezTo>
                    <a:close/>
                    <a:moveTo>
                      <a:pt x="191" y="54"/>
                    </a:moveTo>
                    <a:cubicBezTo>
                      <a:pt x="218" y="69"/>
                      <a:pt x="218" y="69"/>
                      <a:pt x="218" y="69"/>
                    </a:cubicBezTo>
                    <a:cubicBezTo>
                      <a:pt x="218" y="109"/>
                      <a:pt x="218" y="109"/>
                      <a:pt x="218" y="109"/>
                    </a:cubicBezTo>
                    <a:cubicBezTo>
                      <a:pt x="191" y="108"/>
                      <a:pt x="191" y="108"/>
                      <a:pt x="191" y="108"/>
                    </a:cubicBezTo>
                    <a:cubicBezTo>
                      <a:pt x="191" y="54"/>
                      <a:pt x="191" y="54"/>
                      <a:pt x="191" y="54"/>
                    </a:cubicBezTo>
                    <a:close/>
                    <a:moveTo>
                      <a:pt x="145" y="28"/>
                    </a:moveTo>
                    <a:cubicBezTo>
                      <a:pt x="183" y="50"/>
                      <a:pt x="183" y="50"/>
                      <a:pt x="183" y="50"/>
                    </a:cubicBezTo>
                    <a:cubicBezTo>
                      <a:pt x="183" y="108"/>
                      <a:pt x="183" y="108"/>
                      <a:pt x="183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32"/>
                      <a:pt x="147" y="32"/>
                      <a:pt x="147" y="32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45" y="28"/>
                      <a:pt x="145" y="28"/>
                      <a:pt x="145" y="28"/>
                    </a:cubicBezTo>
                    <a:close/>
                    <a:moveTo>
                      <a:pt x="13" y="60"/>
                    </a:move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60"/>
                      <a:pt x="13" y="60"/>
                      <a:pt x="13" y="60"/>
                    </a:cubicBezTo>
                    <a:close/>
                    <a:moveTo>
                      <a:pt x="88" y="73"/>
                    </a:moveTo>
                    <a:cubicBezTo>
                      <a:pt x="92" y="73"/>
                      <a:pt x="96" y="77"/>
                      <a:pt x="96" y="82"/>
                    </a:cubicBezTo>
                    <a:cubicBezTo>
                      <a:pt x="96" y="87"/>
                      <a:pt x="92" y="90"/>
                      <a:pt x="88" y="90"/>
                    </a:cubicBezTo>
                    <a:cubicBezTo>
                      <a:pt x="83" y="90"/>
                      <a:pt x="79" y="87"/>
                      <a:pt x="79" y="82"/>
                    </a:cubicBezTo>
                    <a:cubicBezTo>
                      <a:pt x="79" y="77"/>
                      <a:pt x="83" y="73"/>
                      <a:pt x="88" y="73"/>
                    </a:cubicBezTo>
                    <a:close/>
                    <a:moveTo>
                      <a:pt x="20" y="73"/>
                    </a:moveTo>
                    <a:cubicBezTo>
                      <a:pt x="25" y="73"/>
                      <a:pt x="29" y="77"/>
                      <a:pt x="29" y="82"/>
                    </a:cubicBezTo>
                    <a:cubicBezTo>
                      <a:pt x="29" y="87"/>
                      <a:pt x="25" y="90"/>
                      <a:pt x="20" y="90"/>
                    </a:cubicBezTo>
                    <a:cubicBezTo>
                      <a:pt x="15" y="90"/>
                      <a:pt x="11" y="87"/>
                      <a:pt x="11" y="82"/>
                    </a:cubicBezTo>
                    <a:cubicBezTo>
                      <a:pt x="11" y="77"/>
                      <a:pt x="15" y="73"/>
                      <a:pt x="20" y="73"/>
                    </a:cubicBezTo>
                    <a:close/>
                    <a:moveTo>
                      <a:pt x="94" y="0"/>
                    </a:moveTo>
                    <a:cubicBezTo>
                      <a:pt x="132" y="21"/>
                      <a:pt x="132" y="21"/>
                      <a:pt x="132" y="21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90" y="108"/>
                      <a:pt x="21" y="108"/>
                      <a:pt x="7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70"/>
                      <a:pt x="0" y="83"/>
                      <a:pt x="0" y="2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1" y="0"/>
                      <a:pt x="91" y="0"/>
                      <a:pt x="91" y="0"/>
                    </a:cubicBezTo>
                    <a:lnTo>
                      <a:pt x="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37000">
                    <a:srgbClr val="00636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4"/>
              <p:cNvSpPr>
                <a:spLocks noEditPoints="1"/>
              </p:cNvSpPr>
              <p:nvPr/>
            </p:nvSpPr>
            <p:spPr bwMode="auto">
              <a:xfrm>
                <a:off x="1526" y="2412"/>
                <a:ext cx="591" cy="70"/>
              </a:xfrm>
              <a:custGeom>
                <a:avLst/>
                <a:gdLst>
                  <a:gd name="T0" fmla="*/ 184 w 591"/>
                  <a:gd name="T1" fmla="*/ 43 h 70"/>
                  <a:gd name="T2" fmla="*/ 192 w 591"/>
                  <a:gd name="T3" fmla="*/ 31 h 70"/>
                  <a:gd name="T4" fmla="*/ 81 w 591"/>
                  <a:gd name="T5" fmla="*/ 31 h 70"/>
                  <a:gd name="T6" fmla="*/ 72 w 591"/>
                  <a:gd name="T7" fmla="*/ 43 h 70"/>
                  <a:gd name="T8" fmla="*/ 184 w 591"/>
                  <a:gd name="T9" fmla="*/ 43 h 70"/>
                  <a:gd name="T10" fmla="*/ 184 w 591"/>
                  <a:gd name="T11" fmla="*/ 43 h 70"/>
                  <a:gd name="T12" fmla="*/ 168 w 591"/>
                  <a:gd name="T13" fmla="*/ 67 h 70"/>
                  <a:gd name="T14" fmla="*/ 172 w 591"/>
                  <a:gd name="T15" fmla="*/ 62 h 70"/>
                  <a:gd name="T16" fmla="*/ 60 w 591"/>
                  <a:gd name="T17" fmla="*/ 62 h 70"/>
                  <a:gd name="T18" fmla="*/ 55 w 591"/>
                  <a:gd name="T19" fmla="*/ 70 h 70"/>
                  <a:gd name="T20" fmla="*/ 0 w 591"/>
                  <a:gd name="T21" fmla="*/ 70 h 70"/>
                  <a:gd name="T22" fmla="*/ 0 w 591"/>
                  <a:gd name="T23" fmla="*/ 58 h 70"/>
                  <a:gd name="T24" fmla="*/ 60 w 591"/>
                  <a:gd name="T25" fmla="*/ 0 h 70"/>
                  <a:gd name="T26" fmla="*/ 105 w 591"/>
                  <a:gd name="T27" fmla="*/ 0 h 70"/>
                  <a:gd name="T28" fmla="*/ 93 w 591"/>
                  <a:gd name="T29" fmla="*/ 14 h 70"/>
                  <a:gd name="T30" fmla="*/ 201 w 591"/>
                  <a:gd name="T31" fmla="*/ 14 h 70"/>
                  <a:gd name="T32" fmla="*/ 211 w 591"/>
                  <a:gd name="T33" fmla="*/ 0 h 70"/>
                  <a:gd name="T34" fmla="*/ 251 w 591"/>
                  <a:gd name="T35" fmla="*/ 0 h 70"/>
                  <a:gd name="T36" fmla="*/ 591 w 591"/>
                  <a:gd name="T37" fmla="*/ 0 h 70"/>
                  <a:gd name="T38" fmla="*/ 591 w 591"/>
                  <a:gd name="T39" fmla="*/ 9 h 70"/>
                  <a:gd name="T40" fmla="*/ 244 w 591"/>
                  <a:gd name="T41" fmla="*/ 24 h 70"/>
                  <a:gd name="T42" fmla="*/ 227 w 591"/>
                  <a:gd name="T43" fmla="*/ 70 h 70"/>
                  <a:gd name="T44" fmla="*/ 168 w 591"/>
                  <a:gd name="T45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1" h="70">
                    <a:moveTo>
                      <a:pt x="184" y="43"/>
                    </a:moveTo>
                    <a:lnTo>
                      <a:pt x="192" y="31"/>
                    </a:lnTo>
                    <a:lnTo>
                      <a:pt x="81" y="31"/>
                    </a:lnTo>
                    <a:lnTo>
                      <a:pt x="72" y="43"/>
                    </a:lnTo>
                    <a:lnTo>
                      <a:pt x="184" y="43"/>
                    </a:lnTo>
                    <a:lnTo>
                      <a:pt x="184" y="43"/>
                    </a:lnTo>
                    <a:close/>
                    <a:moveTo>
                      <a:pt x="168" y="67"/>
                    </a:moveTo>
                    <a:lnTo>
                      <a:pt x="172" y="62"/>
                    </a:lnTo>
                    <a:lnTo>
                      <a:pt x="60" y="62"/>
                    </a:lnTo>
                    <a:lnTo>
                      <a:pt x="55" y="70"/>
                    </a:lnTo>
                    <a:lnTo>
                      <a:pt x="0" y="70"/>
                    </a:lnTo>
                    <a:lnTo>
                      <a:pt x="0" y="58"/>
                    </a:lnTo>
                    <a:lnTo>
                      <a:pt x="60" y="0"/>
                    </a:lnTo>
                    <a:lnTo>
                      <a:pt x="105" y="0"/>
                    </a:lnTo>
                    <a:lnTo>
                      <a:pt x="93" y="14"/>
                    </a:lnTo>
                    <a:lnTo>
                      <a:pt x="201" y="14"/>
                    </a:lnTo>
                    <a:lnTo>
                      <a:pt x="211" y="0"/>
                    </a:lnTo>
                    <a:lnTo>
                      <a:pt x="251" y="0"/>
                    </a:lnTo>
                    <a:lnTo>
                      <a:pt x="591" y="0"/>
                    </a:lnTo>
                    <a:lnTo>
                      <a:pt x="591" y="9"/>
                    </a:lnTo>
                    <a:lnTo>
                      <a:pt x="244" y="24"/>
                    </a:lnTo>
                    <a:lnTo>
                      <a:pt x="227" y="70"/>
                    </a:lnTo>
                    <a:lnTo>
                      <a:pt x="168" y="6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1638293" y="3392488"/>
              <a:ext cx="1273808" cy="127380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90948" y="4530407"/>
            <a:ext cx="1170290" cy="1170290"/>
            <a:chOff x="1983616" y="4556806"/>
            <a:chExt cx="1213748" cy="1213748"/>
          </a:xfrm>
        </p:grpSpPr>
        <p:grpSp>
          <p:nvGrpSpPr>
            <p:cNvPr id="25" name="Group 17"/>
            <p:cNvGrpSpPr>
              <a:grpSpLocks noChangeAspect="1"/>
            </p:cNvGrpSpPr>
            <p:nvPr/>
          </p:nvGrpSpPr>
          <p:grpSpPr bwMode="auto">
            <a:xfrm>
              <a:off x="2089150" y="4941894"/>
              <a:ext cx="911225" cy="446088"/>
              <a:chOff x="1316" y="3113"/>
              <a:chExt cx="574" cy="281"/>
            </a:xfrm>
            <a:gradFill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</a:gradFill>
          </p:grpSpPr>
          <p:sp>
            <p:nvSpPr>
              <p:cNvPr id="27" name="Freeform 18"/>
              <p:cNvSpPr>
                <a:spLocks noEditPoints="1"/>
              </p:cNvSpPr>
              <p:nvPr/>
            </p:nvSpPr>
            <p:spPr bwMode="auto">
              <a:xfrm>
                <a:off x="1316" y="3207"/>
                <a:ext cx="574" cy="187"/>
              </a:xfrm>
              <a:custGeom>
                <a:avLst/>
                <a:gdLst>
                  <a:gd name="T0" fmla="*/ 7 w 240"/>
                  <a:gd name="T1" fmla="*/ 9 h 77"/>
                  <a:gd name="T2" fmla="*/ 52 w 240"/>
                  <a:gd name="T3" fmla="*/ 1 h 77"/>
                  <a:gd name="T4" fmla="*/ 53 w 240"/>
                  <a:gd name="T5" fmla="*/ 0 h 77"/>
                  <a:gd name="T6" fmla="*/ 67 w 240"/>
                  <a:gd name="T7" fmla="*/ 0 h 77"/>
                  <a:gd name="T8" fmla="*/ 108 w 240"/>
                  <a:gd name="T9" fmla="*/ 0 h 77"/>
                  <a:gd name="T10" fmla="*/ 115 w 240"/>
                  <a:gd name="T11" fmla="*/ 0 h 77"/>
                  <a:gd name="T12" fmla="*/ 115 w 240"/>
                  <a:gd name="T13" fmla="*/ 0 h 77"/>
                  <a:gd name="T14" fmla="*/ 126 w 240"/>
                  <a:gd name="T15" fmla="*/ 0 h 77"/>
                  <a:gd name="T16" fmla="*/ 162 w 240"/>
                  <a:gd name="T17" fmla="*/ 0 h 77"/>
                  <a:gd name="T18" fmla="*/ 173 w 240"/>
                  <a:gd name="T19" fmla="*/ 0 h 77"/>
                  <a:gd name="T20" fmla="*/ 208 w 240"/>
                  <a:gd name="T21" fmla="*/ 0 h 77"/>
                  <a:gd name="T22" fmla="*/ 231 w 240"/>
                  <a:gd name="T23" fmla="*/ 0 h 77"/>
                  <a:gd name="T24" fmla="*/ 240 w 240"/>
                  <a:gd name="T25" fmla="*/ 49 h 77"/>
                  <a:gd name="T26" fmla="*/ 240 w 240"/>
                  <a:gd name="T27" fmla="*/ 55 h 77"/>
                  <a:gd name="T28" fmla="*/ 234 w 240"/>
                  <a:gd name="T29" fmla="*/ 55 h 77"/>
                  <a:gd name="T30" fmla="*/ 226 w 240"/>
                  <a:gd name="T31" fmla="*/ 55 h 77"/>
                  <a:gd name="T32" fmla="*/ 218 w 240"/>
                  <a:gd name="T33" fmla="*/ 68 h 77"/>
                  <a:gd name="T34" fmla="*/ 196 w 240"/>
                  <a:gd name="T35" fmla="*/ 77 h 77"/>
                  <a:gd name="T36" fmla="*/ 173 w 240"/>
                  <a:gd name="T37" fmla="*/ 68 h 77"/>
                  <a:gd name="T38" fmla="*/ 166 w 240"/>
                  <a:gd name="T39" fmla="*/ 55 h 77"/>
                  <a:gd name="T40" fmla="*/ 82 w 240"/>
                  <a:gd name="T41" fmla="*/ 55 h 77"/>
                  <a:gd name="T42" fmla="*/ 74 w 240"/>
                  <a:gd name="T43" fmla="*/ 68 h 77"/>
                  <a:gd name="T44" fmla="*/ 51 w 240"/>
                  <a:gd name="T45" fmla="*/ 77 h 77"/>
                  <a:gd name="T46" fmla="*/ 29 w 240"/>
                  <a:gd name="T47" fmla="*/ 68 h 77"/>
                  <a:gd name="T48" fmla="*/ 21 w 240"/>
                  <a:gd name="T49" fmla="*/ 55 h 77"/>
                  <a:gd name="T50" fmla="*/ 11 w 240"/>
                  <a:gd name="T51" fmla="*/ 55 h 77"/>
                  <a:gd name="T52" fmla="*/ 7 w 240"/>
                  <a:gd name="T53" fmla="*/ 55 h 77"/>
                  <a:gd name="T54" fmla="*/ 0 w 240"/>
                  <a:gd name="T55" fmla="*/ 55 h 77"/>
                  <a:gd name="T56" fmla="*/ 0 w 240"/>
                  <a:gd name="T57" fmla="*/ 34 h 77"/>
                  <a:gd name="T58" fmla="*/ 7 w 240"/>
                  <a:gd name="T59" fmla="*/ 34 h 77"/>
                  <a:gd name="T60" fmla="*/ 7 w 240"/>
                  <a:gd name="T61" fmla="*/ 9 h 77"/>
                  <a:gd name="T62" fmla="*/ 207 w 240"/>
                  <a:gd name="T63" fmla="*/ 34 h 77"/>
                  <a:gd name="T64" fmla="*/ 196 w 240"/>
                  <a:gd name="T65" fmla="*/ 29 h 77"/>
                  <a:gd name="T66" fmla="*/ 185 w 240"/>
                  <a:gd name="T67" fmla="*/ 34 h 77"/>
                  <a:gd name="T68" fmla="*/ 180 w 240"/>
                  <a:gd name="T69" fmla="*/ 45 h 77"/>
                  <a:gd name="T70" fmla="*/ 185 w 240"/>
                  <a:gd name="T71" fmla="*/ 57 h 77"/>
                  <a:gd name="T72" fmla="*/ 196 w 240"/>
                  <a:gd name="T73" fmla="*/ 61 h 77"/>
                  <a:gd name="T74" fmla="*/ 207 w 240"/>
                  <a:gd name="T75" fmla="*/ 57 h 77"/>
                  <a:gd name="T76" fmla="*/ 212 w 240"/>
                  <a:gd name="T77" fmla="*/ 45 h 77"/>
                  <a:gd name="T78" fmla="*/ 207 w 240"/>
                  <a:gd name="T79" fmla="*/ 34 h 77"/>
                  <a:gd name="T80" fmla="*/ 63 w 240"/>
                  <a:gd name="T81" fmla="*/ 34 h 77"/>
                  <a:gd name="T82" fmla="*/ 51 w 240"/>
                  <a:gd name="T83" fmla="*/ 29 h 77"/>
                  <a:gd name="T84" fmla="*/ 40 w 240"/>
                  <a:gd name="T85" fmla="*/ 34 h 77"/>
                  <a:gd name="T86" fmla="*/ 35 w 240"/>
                  <a:gd name="T87" fmla="*/ 45 h 77"/>
                  <a:gd name="T88" fmla="*/ 40 w 240"/>
                  <a:gd name="T89" fmla="*/ 57 h 77"/>
                  <a:gd name="T90" fmla="*/ 51 w 240"/>
                  <a:gd name="T91" fmla="*/ 61 h 77"/>
                  <a:gd name="T92" fmla="*/ 63 w 240"/>
                  <a:gd name="T93" fmla="*/ 57 h 77"/>
                  <a:gd name="T94" fmla="*/ 67 w 240"/>
                  <a:gd name="T95" fmla="*/ 45 h 77"/>
                  <a:gd name="T96" fmla="*/ 63 w 240"/>
                  <a:gd name="T97" fmla="*/ 34 h 77"/>
                  <a:gd name="T98" fmla="*/ 148 w 240"/>
                  <a:gd name="T99" fmla="*/ 10 h 77"/>
                  <a:gd name="T100" fmla="*/ 148 w 240"/>
                  <a:gd name="T101" fmla="*/ 16 h 77"/>
                  <a:gd name="T102" fmla="*/ 162 w 240"/>
                  <a:gd name="T103" fmla="*/ 16 h 77"/>
                  <a:gd name="T104" fmla="*/ 162 w 240"/>
                  <a:gd name="T105" fmla="*/ 10 h 77"/>
                  <a:gd name="T106" fmla="*/ 148 w 240"/>
                  <a:gd name="T107" fmla="*/ 10 h 77"/>
                  <a:gd name="T108" fmla="*/ 112 w 240"/>
                  <a:gd name="T109" fmla="*/ 10 h 77"/>
                  <a:gd name="T110" fmla="*/ 99 w 240"/>
                  <a:gd name="T111" fmla="*/ 10 h 77"/>
                  <a:gd name="T112" fmla="*/ 99 w 240"/>
                  <a:gd name="T113" fmla="*/ 16 h 77"/>
                  <a:gd name="T114" fmla="*/ 112 w 240"/>
                  <a:gd name="T115" fmla="*/ 16 h 77"/>
                  <a:gd name="T116" fmla="*/ 112 w 240"/>
                  <a:gd name="T117" fmla="*/ 1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0" h="77">
                    <a:moveTo>
                      <a:pt x="7" y="9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55"/>
                      <a:pt x="240" y="55"/>
                      <a:pt x="240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224" y="60"/>
                      <a:pt x="222" y="64"/>
                      <a:pt x="218" y="68"/>
                    </a:cubicBezTo>
                    <a:cubicBezTo>
                      <a:pt x="213" y="74"/>
                      <a:pt x="205" y="77"/>
                      <a:pt x="196" y="77"/>
                    </a:cubicBezTo>
                    <a:cubicBezTo>
                      <a:pt x="187" y="77"/>
                      <a:pt x="179" y="74"/>
                      <a:pt x="173" y="68"/>
                    </a:cubicBezTo>
                    <a:cubicBezTo>
                      <a:pt x="170" y="64"/>
                      <a:pt x="167" y="60"/>
                      <a:pt x="166" y="55"/>
                    </a:cubicBezTo>
                    <a:cubicBezTo>
                      <a:pt x="139" y="55"/>
                      <a:pt x="109" y="55"/>
                      <a:pt x="82" y="55"/>
                    </a:cubicBezTo>
                    <a:cubicBezTo>
                      <a:pt x="80" y="60"/>
                      <a:pt x="77" y="64"/>
                      <a:pt x="74" y="68"/>
                    </a:cubicBezTo>
                    <a:cubicBezTo>
                      <a:pt x="68" y="74"/>
                      <a:pt x="60" y="77"/>
                      <a:pt x="51" y="77"/>
                    </a:cubicBezTo>
                    <a:cubicBezTo>
                      <a:pt x="43" y="77"/>
                      <a:pt x="35" y="74"/>
                      <a:pt x="29" y="68"/>
                    </a:cubicBezTo>
                    <a:cubicBezTo>
                      <a:pt x="25" y="64"/>
                      <a:pt x="23" y="60"/>
                      <a:pt x="21" y="55"/>
                    </a:cubicBezTo>
                    <a:cubicBezTo>
                      <a:pt x="17" y="55"/>
                      <a:pt x="14" y="55"/>
                      <a:pt x="11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9"/>
                      <a:pt x="7" y="9"/>
                      <a:pt x="7" y="9"/>
                    </a:cubicBezTo>
                    <a:close/>
                    <a:moveTo>
                      <a:pt x="207" y="34"/>
                    </a:moveTo>
                    <a:cubicBezTo>
                      <a:pt x="204" y="31"/>
                      <a:pt x="200" y="29"/>
                      <a:pt x="196" y="29"/>
                    </a:cubicBezTo>
                    <a:cubicBezTo>
                      <a:pt x="191" y="29"/>
                      <a:pt x="187" y="31"/>
                      <a:pt x="185" y="34"/>
                    </a:cubicBezTo>
                    <a:cubicBezTo>
                      <a:pt x="182" y="37"/>
                      <a:pt x="180" y="41"/>
                      <a:pt x="180" y="45"/>
                    </a:cubicBezTo>
                    <a:cubicBezTo>
                      <a:pt x="180" y="50"/>
                      <a:pt x="182" y="54"/>
                      <a:pt x="185" y="57"/>
                    </a:cubicBezTo>
                    <a:cubicBezTo>
                      <a:pt x="187" y="60"/>
                      <a:pt x="191" y="61"/>
                      <a:pt x="196" y="61"/>
                    </a:cubicBezTo>
                    <a:cubicBezTo>
                      <a:pt x="200" y="61"/>
                      <a:pt x="204" y="60"/>
                      <a:pt x="207" y="57"/>
                    </a:cubicBezTo>
                    <a:cubicBezTo>
                      <a:pt x="210" y="54"/>
                      <a:pt x="212" y="50"/>
                      <a:pt x="212" y="45"/>
                    </a:cubicBezTo>
                    <a:cubicBezTo>
                      <a:pt x="212" y="41"/>
                      <a:pt x="210" y="37"/>
                      <a:pt x="207" y="34"/>
                    </a:cubicBezTo>
                    <a:close/>
                    <a:moveTo>
                      <a:pt x="63" y="34"/>
                    </a:moveTo>
                    <a:cubicBezTo>
                      <a:pt x="60" y="31"/>
                      <a:pt x="56" y="29"/>
                      <a:pt x="51" y="29"/>
                    </a:cubicBezTo>
                    <a:cubicBezTo>
                      <a:pt x="47" y="29"/>
                      <a:pt x="43" y="31"/>
                      <a:pt x="40" y="34"/>
                    </a:cubicBezTo>
                    <a:cubicBezTo>
                      <a:pt x="37" y="37"/>
                      <a:pt x="35" y="41"/>
                      <a:pt x="35" y="45"/>
                    </a:cubicBezTo>
                    <a:cubicBezTo>
                      <a:pt x="35" y="50"/>
                      <a:pt x="37" y="54"/>
                      <a:pt x="40" y="57"/>
                    </a:cubicBezTo>
                    <a:cubicBezTo>
                      <a:pt x="43" y="60"/>
                      <a:pt x="47" y="61"/>
                      <a:pt x="51" y="61"/>
                    </a:cubicBezTo>
                    <a:cubicBezTo>
                      <a:pt x="56" y="61"/>
                      <a:pt x="60" y="60"/>
                      <a:pt x="63" y="57"/>
                    </a:cubicBezTo>
                    <a:cubicBezTo>
                      <a:pt x="65" y="54"/>
                      <a:pt x="67" y="50"/>
                      <a:pt x="67" y="45"/>
                    </a:cubicBezTo>
                    <a:cubicBezTo>
                      <a:pt x="67" y="41"/>
                      <a:pt x="65" y="37"/>
                      <a:pt x="63" y="34"/>
                    </a:cubicBezTo>
                    <a:close/>
                    <a:moveTo>
                      <a:pt x="148" y="10"/>
                    </a:moveTo>
                    <a:cubicBezTo>
                      <a:pt x="148" y="16"/>
                      <a:pt x="148" y="16"/>
                      <a:pt x="148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0"/>
                      <a:pt x="162" y="10"/>
                      <a:pt x="162" y="10"/>
                    </a:cubicBezTo>
                    <a:cubicBezTo>
                      <a:pt x="148" y="10"/>
                      <a:pt x="148" y="10"/>
                      <a:pt x="148" y="10"/>
                    </a:cubicBezTo>
                    <a:close/>
                    <a:moveTo>
                      <a:pt x="112" y="10"/>
                    </a:move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112" y="16"/>
                      <a:pt x="112" y="16"/>
                      <a:pt x="112" y="16"/>
                    </a:cubicBezTo>
                    <a:lnTo>
                      <a:pt x="1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1443" y="3113"/>
                <a:ext cx="425" cy="84"/>
              </a:xfrm>
              <a:custGeom>
                <a:avLst/>
                <a:gdLst>
                  <a:gd name="T0" fmla="*/ 0 w 425"/>
                  <a:gd name="T1" fmla="*/ 82 h 84"/>
                  <a:gd name="T2" fmla="*/ 36 w 425"/>
                  <a:gd name="T3" fmla="*/ 9 h 84"/>
                  <a:gd name="T4" fmla="*/ 40 w 425"/>
                  <a:gd name="T5" fmla="*/ 0 h 84"/>
                  <a:gd name="T6" fmla="*/ 50 w 425"/>
                  <a:gd name="T7" fmla="*/ 0 h 84"/>
                  <a:gd name="T8" fmla="*/ 394 w 425"/>
                  <a:gd name="T9" fmla="*/ 0 h 84"/>
                  <a:gd name="T10" fmla="*/ 409 w 425"/>
                  <a:gd name="T11" fmla="*/ 0 h 84"/>
                  <a:gd name="T12" fmla="*/ 425 w 425"/>
                  <a:gd name="T13" fmla="*/ 84 h 84"/>
                  <a:gd name="T14" fmla="*/ 370 w 425"/>
                  <a:gd name="T15" fmla="*/ 82 h 84"/>
                  <a:gd name="T16" fmla="*/ 363 w 425"/>
                  <a:gd name="T17" fmla="*/ 31 h 84"/>
                  <a:gd name="T18" fmla="*/ 287 w 425"/>
                  <a:gd name="T19" fmla="*/ 31 h 84"/>
                  <a:gd name="T20" fmla="*/ 287 w 425"/>
                  <a:gd name="T21" fmla="*/ 82 h 84"/>
                  <a:gd name="T22" fmla="*/ 260 w 425"/>
                  <a:gd name="T23" fmla="*/ 82 h 84"/>
                  <a:gd name="T24" fmla="*/ 260 w 425"/>
                  <a:gd name="T25" fmla="*/ 31 h 84"/>
                  <a:gd name="T26" fmla="*/ 174 w 425"/>
                  <a:gd name="T27" fmla="*/ 31 h 84"/>
                  <a:gd name="T28" fmla="*/ 174 w 425"/>
                  <a:gd name="T29" fmla="*/ 82 h 84"/>
                  <a:gd name="T30" fmla="*/ 148 w 425"/>
                  <a:gd name="T31" fmla="*/ 82 h 84"/>
                  <a:gd name="T32" fmla="*/ 148 w 425"/>
                  <a:gd name="T33" fmla="*/ 31 h 84"/>
                  <a:gd name="T34" fmla="*/ 57 w 425"/>
                  <a:gd name="T35" fmla="*/ 31 h 84"/>
                  <a:gd name="T36" fmla="*/ 33 w 425"/>
                  <a:gd name="T37" fmla="*/ 82 h 84"/>
                  <a:gd name="T38" fmla="*/ 131 w 425"/>
                  <a:gd name="T39" fmla="*/ 82 h 84"/>
                  <a:gd name="T40" fmla="*/ 33 w 425"/>
                  <a:gd name="T41" fmla="*/ 82 h 84"/>
                  <a:gd name="T42" fmla="*/ 0 w 425"/>
                  <a:gd name="T43" fmla="*/ 8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5" h="84">
                    <a:moveTo>
                      <a:pt x="0" y="82"/>
                    </a:moveTo>
                    <a:lnTo>
                      <a:pt x="36" y="9"/>
                    </a:lnTo>
                    <a:lnTo>
                      <a:pt x="40" y="0"/>
                    </a:lnTo>
                    <a:lnTo>
                      <a:pt x="50" y="0"/>
                    </a:lnTo>
                    <a:lnTo>
                      <a:pt x="394" y="0"/>
                    </a:lnTo>
                    <a:lnTo>
                      <a:pt x="409" y="0"/>
                    </a:lnTo>
                    <a:lnTo>
                      <a:pt x="425" y="84"/>
                    </a:lnTo>
                    <a:lnTo>
                      <a:pt x="370" y="82"/>
                    </a:lnTo>
                    <a:lnTo>
                      <a:pt x="363" y="31"/>
                    </a:lnTo>
                    <a:lnTo>
                      <a:pt x="287" y="31"/>
                    </a:lnTo>
                    <a:lnTo>
                      <a:pt x="287" y="82"/>
                    </a:lnTo>
                    <a:lnTo>
                      <a:pt x="260" y="82"/>
                    </a:lnTo>
                    <a:lnTo>
                      <a:pt x="260" y="31"/>
                    </a:lnTo>
                    <a:lnTo>
                      <a:pt x="174" y="31"/>
                    </a:lnTo>
                    <a:lnTo>
                      <a:pt x="174" y="82"/>
                    </a:lnTo>
                    <a:lnTo>
                      <a:pt x="148" y="82"/>
                    </a:lnTo>
                    <a:lnTo>
                      <a:pt x="148" y="31"/>
                    </a:lnTo>
                    <a:lnTo>
                      <a:pt x="57" y="31"/>
                    </a:lnTo>
                    <a:lnTo>
                      <a:pt x="33" y="82"/>
                    </a:lnTo>
                    <a:lnTo>
                      <a:pt x="131" y="82"/>
                    </a:lnTo>
                    <a:lnTo>
                      <a:pt x="33" y="82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983616" y="4556806"/>
              <a:ext cx="1213748" cy="121374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035828" y="811947"/>
            <a:ext cx="1341120" cy="1375397"/>
            <a:chOff x="3876534" y="830149"/>
            <a:chExt cx="1341120" cy="1375397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998454" y="830149"/>
              <a:ext cx="913732" cy="913732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3876534" y="1743881"/>
              <a:ext cx="1341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1.5-2hr</a:t>
              </a:r>
              <a:endParaRPr lang="zh-CN" altLang="en-US" sz="2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128654" y="2789767"/>
            <a:ext cx="1399720" cy="1390188"/>
            <a:chOff x="3998454" y="830149"/>
            <a:chExt cx="1399720" cy="1390188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998454" y="830149"/>
              <a:ext cx="913732" cy="913732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057054" y="1758672"/>
              <a:ext cx="1341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4-5hr</a:t>
              </a:r>
              <a:endParaRPr lang="zh-CN" altLang="en-US" sz="2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991906" y="4605287"/>
            <a:ext cx="1341120" cy="1375397"/>
            <a:chOff x="3876534" y="830149"/>
            <a:chExt cx="1341120" cy="137539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998454" y="830149"/>
              <a:ext cx="913732" cy="913732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3876534" y="1743881"/>
              <a:ext cx="1341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15-20hr</a:t>
              </a:r>
              <a:endParaRPr lang="zh-CN" altLang="en-US" sz="2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463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64142" y="1767807"/>
            <a:ext cx="86561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Analysis</a:t>
            </a:r>
            <a:endParaRPr lang="zh-CN" altLang="en-US" sz="1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14129" y="4091519"/>
            <a:ext cx="447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综合分析</a:t>
            </a:r>
            <a:endParaRPr lang="zh-CN" altLang="en-US" sz="3600" dirty="0">
              <a:solidFill>
                <a:schemeClr val="bg1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020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570328" y="2510135"/>
            <a:ext cx="0" cy="27432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1585568" y="2647295"/>
            <a:ext cx="9524392" cy="4465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4502718" y="2494895"/>
            <a:ext cx="0" cy="27432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649510" y="2494895"/>
            <a:ext cx="0" cy="27432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066116" y="2921615"/>
            <a:ext cx="100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 KM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29824" y="2875160"/>
            <a:ext cx="152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300 KM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86864" y="2862989"/>
            <a:ext cx="152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1600 KM</a:t>
            </a:r>
            <a:endParaRPr lang="zh-CN" altLang="en-US" sz="2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84443" y="1323778"/>
            <a:ext cx="1170290" cy="1170290"/>
            <a:chOff x="1983616" y="4556806"/>
            <a:chExt cx="1213748" cy="1213748"/>
          </a:xfrm>
        </p:grpSpPr>
        <p:grpSp>
          <p:nvGrpSpPr>
            <p:cNvPr id="15" name="Group 17"/>
            <p:cNvGrpSpPr>
              <a:grpSpLocks noChangeAspect="1"/>
            </p:cNvGrpSpPr>
            <p:nvPr/>
          </p:nvGrpSpPr>
          <p:grpSpPr bwMode="auto">
            <a:xfrm>
              <a:off x="2089150" y="4941894"/>
              <a:ext cx="911225" cy="446088"/>
              <a:chOff x="1316" y="3113"/>
              <a:chExt cx="574" cy="281"/>
            </a:xfrm>
            <a:gradFill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</a:gradFill>
          </p:grpSpPr>
          <p:sp>
            <p:nvSpPr>
              <p:cNvPr id="17" name="Freeform 18"/>
              <p:cNvSpPr>
                <a:spLocks noEditPoints="1"/>
              </p:cNvSpPr>
              <p:nvPr/>
            </p:nvSpPr>
            <p:spPr bwMode="auto">
              <a:xfrm>
                <a:off x="1316" y="3207"/>
                <a:ext cx="574" cy="187"/>
              </a:xfrm>
              <a:custGeom>
                <a:avLst/>
                <a:gdLst>
                  <a:gd name="T0" fmla="*/ 7 w 240"/>
                  <a:gd name="T1" fmla="*/ 9 h 77"/>
                  <a:gd name="T2" fmla="*/ 52 w 240"/>
                  <a:gd name="T3" fmla="*/ 1 h 77"/>
                  <a:gd name="T4" fmla="*/ 53 w 240"/>
                  <a:gd name="T5" fmla="*/ 0 h 77"/>
                  <a:gd name="T6" fmla="*/ 67 w 240"/>
                  <a:gd name="T7" fmla="*/ 0 h 77"/>
                  <a:gd name="T8" fmla="*/ 108 w 240"/>
                  <a:gd name="T9" fmla="*/ 0 h 77"/>
                  <a:gd name="T10" fmla="*/ 115 w 240"/>
                  <a:gd name="T11" fmla="*/ 0 h 77"/>
                  <a:gd name="T12" fmla="*/ 115 w 240"/>
                  <a:gd name="T13" fmla="*/ 0 h 77"/>
                  <a:gd name="T14" fmla="*/ 126 w 240"/>
                  <a:gd name="T15" fmla="*/ 0 h 77"/>
                  <a:gd name="T16" fmla="*/ 162 w 240"/>
                  <a:gd name="T17" fmla="*/ 0 h 77"/>
                  <a:gd name="T18" fmla="*/ 173 w 240"/>
                  <a:gd name="T19" fmla="*/ 0 h 77"/>
                  <a:gd name="T20" fmla="*/ 208 w 240"/>
                  <a:gd name="T21" fmla="*/ 0 h 77"/>
                  <a:gd name="T22" fmla="*/ 231 w 240"/>
                  <a:gd name="T23" fmla="*/ 0 h 77"/>
                  <a:gd name="T24" fmla="*/ 240 w 240"/>
                  <a:gd name="T25" fmla="*/ 49 h 77"/>
                  <a:gd name="T26" fmla="*/ 240 w 240"/>
                  <a:gd name="T27" fmla="*/ 55 h 77"/>
                  <a:gd name="T28" fmla="*/ 234 w 240"/>
                  <a:gd name="T29" fmla="*/ 55 h 77"/>
                  <a:gd name="T30" fmla="*/ 226 w 240"/>
                  <a:gd name="T31" fmla="*/ 55 h 77"/>
                  <a:gd name="T32" fmla="*/ 218 w 240"/>
                  <a:gd name="T33" fmla="*/ 68 h 77"/>
                  <a:gd name="T34" fmla="*/ 196 w 240"/>
                  <a:gd name="T35" fmla="*/ 77 h 77"/>
                  <a:gd name="T36" fmla="*/ 173 w 240"/>
                  <a:gd name="T37" fmla="*/ 68 h 77"/>
                  <a:gd name="T38" fmla="*/ 166 w 240"/>
                  <a:gd name="T39" fmla="*/ 55 h 77"/>
                  <a:gd name="T40" fmla="*/ 82 w 240"/>
                  <a:gd name="T41" fmla="*/ 55 h 77"/>
                  <a:gd name="T42" fmla="*/ 74 w 240"/>
                  <a:gd name="T43" fmla="*/ 68 h 77"/>
                  <a:gd name="T44" fmla="*/ 51 w 240"/>
                  <a:gd name="T45" fmla="*/ 77 h 77"/>
                  <a:gd name="T46" fmla="*/ 29 w 240"/>
                  <a:gd name="T47" fmla="*/ 68 h 77"/>
                  <a:gd name="T48" fmla="*/ 21 w 240"/>
                  <a:gd name="T49" fmla="*/ 55 h 77"/>
                  <a:gd name="T50" fmla="*/ 11 w 240"/>
                  <a:gd name="T51" fmla="*/ 55 h 77"/>
                  <a:gd name="T52" fmla="*/ 7 w 240"/>
                  <a:gd name="T53" fmla="*/ 55 h 77"/>
                  <a:gd name="T54" fmla="*/ 0 w 240"/>
                  <a:gd name="T55" fmla="*/ 55 h 77"/>
                  <a:gd name="T56" fmla="*/ 0 w 240"/>
                  <a:gd name="T57" fmla="*/ 34 h 77"/>
                  <a:gd name="T58" fmla="*/ 7 w 240"/>
                  <a:gd name="T59" fmla="*/ 34 h 77"/>
                  <a:gd name="T60" fmla="*/ 7 w 240"/>
                  <a:gd name="T61" fmla="*/ 9 h 77"/>
                  <a:gd name="T62" fmla="*/ 207 w 240"/>
                  <a:gd name="T63" fmla="*/ 34 h 77"/>
                  <a:gd name="T64" fmla="*/ 196 w 240"/>
                  <a:gd name="T65" fmla="*/ 29 h 77"/>
                  <a:gd name="T66" fmla="*/ 185 w 240"/>
                  <a:gd name="T67" fmla="*/ 34 h 77"/>
                  <a:gd name="T68" fmla="*/ 180 w 240"/>
                  <a:gd name="T69" fmla="*/ 45 h 77"/>
                  <a:gd name="T70" fmla="*/ 185 w 240"/>
                  <a:gd name="T71" fmla="*/ 57 h 77"/>
                  <a:gd name="T72" fmla="*/ 196 w 240"/>
                  <a:gd name="T73" fmla="*/ 61 h 77"/>
                  <a:gd name="T74" fmla="*/ 207 w 240"/>
                  <a:gd name="T75" fmla="*/ 57 h 77"/>
                  <a:gd name="T76" fmla="*/ 212 w 240"/>
                  <a:gd name="T77" fmla="*/ 45 h 77"/>
                  <a:gd name="T78" fmla="*/ 207 w 240"/>
                  <a:gd name="T79" fmla="*/ 34 h 77"/>
                  <a:gd name="T80" fmla="*/ 63 w 240"/>
                  <a:gd name="T81" fmla="*/ 34 h 77"/>
                  <a:gd name="T82" fmla="*/ 51 w 240"/>
                  <a:gd name="T83" fmla="*/ 29 h 77"/>
                  <a:gd name="T84" fmla="*/ 40 w 240"/>
                  <a:gd name="T85" fmla="*/ 34 h 77"/>
                  <a:gd name="T86" fmla="*/ 35 w 240"/>
                  <a:gd name="T87" fmla="*/ 45 h 77"/>
                  <a:gd name="T88" fmla="*/ 40 w 240"/>
                  <a:gd name="T89" fmla="*/ 57 h 77"/>
                  <a:gd name="T90" fmla="*/ 51 w 240"/>
                  <a:gd name="T91" fmla="*/ 61 h 77"/>
                  <a:gd name="T92" fmla="*/ 63 w 240"/>
                  <a:gd name="T93" fmla="*/ 57 h 77"/>
                  <a:gd name="T94" fmla="*/ 67 w 240"/>
                  <a:gd name="T95" fmla="*/ 45 h 77"/>
                  <a:gd name="T96" fmla="*/ 63 w 240"/>
                  <a:gd name="T97" fmla="*/ 34 h 77"/>
                  <a:gd name="T98" fmla="*/ 148 w 240"/>
                  <a:gd name="T99" fmla="*/ 10 h 77"/>
                  <a:gd name="T100" fmla="*/ 148 w 240"/>
                  <a:gd name="T101" fmla="*/ 16 h 77"/>
                  <a:gd name="T102" fmla="*/ 162 w 240"/>
                  <a:gd name="T103" fmla="*/ 16 h 77"/>
                  <a:gd name="T104" fmla="*/ 162 w 240"/>
                  <a:gd name="T105" fmla="*/ 10 h 77"/>
                  <a:gd name="T106" fmla="*/ 148 w 240"/>
                  <a:gd name="T107" fmla="*/ 10 h 77"/>
                  <a:gd name="T108" fmla="*/ 112 w 240"/>
                  <a:gd name="T109" fmla="*/ 10 h 77"/>
                  <a:gd name="T110" fmla="*/ 99 w 240"/>
                  <a:gd name="T111" fmla="*/ 10 h 77"/>
                  <a:gd name="T112" fmla="*/ 99 w 240"/>
                  <a:gd name="T113" fmla="*/ 16 h 77"/>
                  <a:gd name="T114" fmla="*/ 112 w 240"/>
                  <a:gd name="T115" fmla="*/ 16 h 77"/>
                  <a:gd name="T116" fmla="*/ 112 w 240"/>
                  <a:gd name="T117" fmla="*/ 1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0" h="77">
                    <a:moveTo>
                      <a:pt x="7" y="9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55"/>
                      <a:pt x="240" y="55"/>
                      <a:pt x="240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224" y="60"/>
                      <a:pt x="222" y="64"/>
                      <a:pt x="218" y="68"/>
                    </a:cubicBezTo>
                    <a:cubicBezTo>
                      <a:pt x="213" y="74"/>
                      <a:pt x="205" y="77"/>
                      <a:pt x="196" y="77"/>
                    </a:cubicBezTo>
                    <a:cubicBezTo>
                      <a:pt x="187" y="77"/>
                      <a:pt x="179" y="74"/>
                      <a:pt x="173" y="68"/>
                    </a:cubicBezTo>
                    <a:cubicBezTo>
                      <a:pt x="170" y="64"/>
                      <a:pt x="167" y="60"/>
                      <a:pt x="166" y="55"/>
                    </a:cubicBezTo>
                    <a:cubicBezTo>
                      <a:pt x="139" y="55"/>
                      <a:pt x="109" y="55"/>
                      <a:pt x="82" y="55"/>
                    </a:cubicBezTo>
                    <a:cubicBezTo>
                      <a:pt x="80" y="60"/>
                      <a:pt x="77" y="64"/>
                      <a:pt x="74" y="68"/>
                    </a:cubicBezTo>
                    <a:cubicBezTo>
                      <a:pt x="68" y="74"/>
                      <a:pt x="60" y="77"/>
                      <a:pt x="51" y="77"/>
                    </a:cubicBezTo>
                    <a:cubicBezTo>
                      <a:pt x="43" y="77"/>
                      <a:pt x="35" y="74"/>
                      <a:pt x="29" y="68"/>
                    </a:cubicBezTo>
                    <a:cubicBezTo>
                      <a:pt x="25" y="64"/>
                      <a:pt x="23" y="60"/>
                      <a:pt x="21" y="55"/>
                    </a:cubicBezTo>
                    <a:cubicBezTo>
                      <a:pt x="17" y="55"/>
                      <a:pt x="14" y="55"/>
                      <a:pt x="11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9"/>
                      <a:pt x="7" y="9"/>
                      <a:pt x="7" y="9"/>
                    </a:cubicBezTo>
                    <a:close/>
                    <a:moveTo>
                      <a:pt x="207" y="34"/>
                    </a:moveTo>
                    <a:cubicBezTo>
                      <a:pt x="204" y="31"/>
                      <a:pt x="200" y="29"/>
                      <a:pt x="196" y="29"/>
                    </a:cubicBezTo>
                    <a:cubicBezTo>
                      <a:pt x="191" y="29"/>
                      <a:pt x="187" y="31"/>
                      <a:pt x="185" y="34"/>
                    </a:cubicBezTo>
                    <a:cubicBezTo>
                      <a:pt x="182" y="37"/>
                      <a:pt x="180" y="41"/>
                      <a:pt x="180" y="45"/>
                    </a:cubicBezTo>
                    <a:cubicBezTo>
                      <a:pt x="180" y="50"/>
                      <a:pt x="182" y="54"/>
                      <a:pt x="185" y="57"/>
                    </a:cubicBezTo>
                    <a:cubicBezTo>
                      <a:pt x="187" y="60"/>
                      <a:pt x="191" y="61"/>
                      <a:pt x="196" y="61"/>
                    </a:cubicBezTo>
                    <a:cubicBezTo>
                      <a:pt x="200" y="61"/>
                      <a:pt x="204" y="60"/>
                      <a:pt x="207" y="57"/>
                    </a:cubicBezTo>
                    <a:cubicBezTo>
                      <a:pt x="210" y="54"/>
                      <a:pt x="212" y="50"/>
                      <a:pt x="212" y="45"/>
                    </a:cubicBezTo>
                    <a:cubicBezTo>
                      <a:pt x="212" y="41"/>
                      <a:pt x="210" y="37"/>
                      <a:pt x="207" y="34"/>
                    </a:cubicBezTo>
                    <a:close/>
                    <a:moveTo>
                      <a:pt x="63" y="34"/>
                    </a:moveTo>
                    <a:cubicBezTo>
                      <a:pt x="60" y="31"/>
                      <a:pt x="56" y="29"/>
                      <a:pt x="51" y="29"/>
                    </a:cubicBezTo>
                    <a:cubicBezTo>
                      <a:pt x="47" y="29"/>
                      <a:pt x="43" y="31"/>
                      <a:pt x="40" y="34"/>
                    </a:cubicBezTo>
                    <a:cubicBezTo>
                      <a:pt x="37" y="37"/>
                      <a:pt x="35" y="41"/>
                      <a:pt x="35" y="45"/>
                    </a:cubicBezTo>
                    <a:cubicBezTo>
                      <a:pt x="35" y="50"/>
                      <a:pt x="37" y="54"/>
                      <a:pt x="40" y="57"/>
                    </a:cubicBezTo>
                    <a:cubicBezTo>
                      <a:pt x="43" y="60"/>
                      <a:pt x="47" y="61"/>
                      <a:pt x="51" y="61"/>
                    </a:cubicBezTo>
                    <a:cubicBezTo>
                      <a:pt x="56" y="61"/>
                      <a:pt x="60" y="60"/>
                      <a:pt x="63" y="57"/>
                    </a:cubicBezTo>
                    <a:cubicBezTo>
                      <a:pt x="65" y="54"/>
                      <a:pt x="67" y="50"/>
                      <a:pt x="67" y="45"/>
                    </a:cubicBezTo>
                    <a:cubicBezTo>
                      <a:pt x="67" y="41"/>
                      <a:pt x="65" y="37"/>
                      <a:pt x="63" y="34"/>
                    </a:cubicBezTo>
                    <a:close/>
                    <a:moveTo>
                      <a:pt x="148" y="10"/>
                    </a:moveTo>
                    <a:cubicBezTo>
                      <a:pt x="148" y="16"/>
                      <a:pt x="148" y="16"/>
                      <a:pt x="148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0"/>
                      <a:pt x="162" y="10"/>
                      <a:pt x="162" y="10"/>
                    </a:cubicBezTo>
                    <a:cubicBezTo>
                      <a:pt x="148" y="10"/>
                      <a:pt x="148" y="10"/>
                      <a:pt x="148" y="10"/>
                    </a:cubicBezTo>
                    <a:close/>
                    <a:moveTo>
                      <a:pt x="112" y="10"/>
                    </a:move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112" y="16"/>
                      <a:pt x="112" y="16"/>
                      <a:pt x="112" y="16"/>
                    </a:cubicBezTo>
                    <a:lnTo>
                      <a:pt x="1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9"/>
              <p:cNvSpPr>
                <a:spLocks/>
              </p:cNvSpPr>
              <p:nvPr/>
            </p:nvSpPr>
            <p:spPr bwMode="auto">
              <a:xfrm>
                <a:off x="1443" y="3113"/>
                <a:ext cx="425" cy="84"/>
              </a:xfrm>
              <a:custGeom>
                <a:avLst/>
                <a:gdLst>
                  <a:gd name="T0" fmla="*/ 0 w 425"/>
                  <a:gd name="T1" fmla="*/ 82 h 84"/>
                  <a:gd name="T2" fmla="*/ 36 w 425"/>
                  <a:gd name="T3" fmla="*/ 9 h 84"/>
                  <a:gd name="T4" fmla="*/ 40 w 425"/>
                  <a:gd name="T5" fmla="*/ 0 h 84"/>
                  <a:gd name="T6" fmla="*/ 50 w 425"/>
                  <a:gd name="T7" fmla="*/ 0 h 84"/>
                  <a:gd name="T8" fmla="*/ 394 w 425"/>
                  <a:gd name="T9" fmla="*/ 0 h 84"/>
                  <a:gd name="T10" fmla="*/ 409 w 425"/>
                  <a:gd name="T11" fmla="*/ 0 h 84"/>
                  <a:gd name="T12" fmla="*/ 425 w 425"/>
                  <a:gd name="T13" fmla="*/ 84 h 84"/>
                  <a:gd name="T14" fmla="*/ 370 w 425"/>
                  <a:gd name="T15" fmla="*/ 82 h 84"/>
                  <a:gd name="T16" fmla="*/ 363 w 425"/>
                  <a:gd name="T17" fmla="*/ 31 h 84"/>
                  <a:gd name="T18" fmla="*/ 287 w 425"/>
                  <a:gd name="T19" fmla="*/ 31 h 84"/>
                  <a:gd name="T20" fmla="*/ 287 w 425"/>
                  <a:gd name="T21" fmla="*/ 82 h 84"/>
                  <a:gd name="T22" fmla="*/ 260 w 425"/>
                  <a:gd name="T23" fmla="*/ 82 h 84"/>
                  <a:gd name="T24" fmla="*/ 260 w 425"/>
                  <a:gd name="T25" fmla="*/ 31 h 84"/>
                  <a:gd name="T26" fmla="*/ 174 w 425"/>
                  <a:gd name="T27" fmla="*/ 31 h 84"/>
                  <a:gd name="T28" fmla="*/ 174 w 425"/>
                  <a:gd name="T29" fmla="*/ 82 h 84"/>
                  <a:gd name="T30" fmla="*/ 148 w 425"/>
                  <a:gd name="T31" fmla="*/ 82 h 84"/>
                  <a:gd name="T32" fmla="*/ 148 w 425"/>
                  <a:gd name="T33" fmla="*/ 31 h 84"/>
                  <a:gd name="T34" fmla="*/ 57 w 425"/>
                  <a:gd name="T35" fmla="*/ 31 h 84"/>
                  <a:gd name="T36" fmla="*/ 33 w 425"/>
                  <a:gd name="T37" fmla="*/ 82 h 84"/>
                  <a:gd name="T38" fmla="*/ 131 w 425"/>
                  <a:gd name="T39" fmla="*/ 82 h 84"/>
                  <a:gd name="T40" fmla="*/ 33 w 425"/>
                  <a:gd name="T41" fmla="*/ 82 h 84"/>
                  <a:gd name="T42" fmla="*/ 0 w 425"/>
                  <a:gd name="T43" fmla="*/ 8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5" h="84">
                    <a:moveTo>
                      <a:pt x="0" y="82"/>
                    </a:moveTo>
                    <a:lnTo>
                      <a:pt x="36" y="9"/>
                    </a:lnTo>
                    <a:lnTo>
                      <a:pt x="40" y="0"/>
                    </a:lnTo>
                    <a:lnTo>
                      <a:pt x="50" y="0"/>
                    </a:lnTo>
                    <a:lnTo>
                      <a:pt x="394" y="0"/>
                    </a:lnTo>
                    <a:lnTo>
                      <a:pt x="409" y="0"/>
                    </a:lnTo>
                    <a:lnTo>
                      <a:pt x="425" y="84"/>
                    </a:lnTo>
                    <a:lnTo>
                      <a:pt x="370" y="82"/>
                    </a:lnTo>
                    <a:lnTo>
                      <a:pt x="363" y="31"/>
                    </a:lnTo>
                    <a:lnTo>
                      <a:pt x="287" y="31"/>
                    </a:lnTo>
                    <a:lnTo>
                      <a:pt x="287" y="82"/>
                    </a:lnTo>
                    <a:lnTo>
                      <a:pt x="260" y="82"/>
                    </a:lnTo>
                    <a:lnTo>
                      <a:pt x="260" y="31"/>
                    </a:lnTo>
                    <a:lnTo>
                      <a:pt x="174" y="31"/>
                    </a:lnTo>
                    <a:lnTo>
                      <a:pt x="174" y="82"/>
                    </a:lnTo>
                    <a:lnTo>
                      <a:pt x="148" y="82"/>
                    </a:lnTo>
                    <a:lnTo>
                      <a:pt x="148" y="31"/>
                    </a:lnTo>
                    <a:lnTo>
                      <a:pt x="57" y="31"/>
                    </a:lnTo>
                    <a:lnTo>
                      <a:pt x="33" y="82"/>
                    </a:lnTo>
                    <a:lnTo>
                      <a:pt x="131" y="82"/>
                    </a:lnTo>
                    <a:lnTo>
                      <a:pt x="33" y="82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1983616" y="4556806"/>
              <a:ext cx="1213748" cy="121374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73223" y="1316764"/>
            <a:ext cx="1152746" cy="1152746"/>
            <a:chOff x="1638293" y="3392488"/>
            <a:chExt cx="1273808" cy="1273808"/>
          </a:xfrm>
        </p:grpSpPr>
        <p:grpSp>
          <p:nvGrpSpPr>
            <p:cNvPr id="20" name="Group 12"/>
            <p:cNvGrpSpPr>
              <a:grpSpLocks noChangeAspect="1"/>
            </p:cNvGrpSpPr>
            <p:nvPr/>
          </p:nvGrpSpPr>
          <p:grpSpPr bwMode="auto">
            <a:xfrm>
              <a:off x="1839104" y="3701602"/>
              <a:ext cx="938213" cy="550862"/>
              <a:chOff x="1526" y="2135"/>
              <a:chExt cx="591" cy="347"/>
            </a:xfrm>
          </p:grpSpPr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1543" y="2135"/>
                <a:ext cx="558" cy="262"/>
              </a:xfrm>
              <a:custGeom>
                <a:avLst/>
                <a:gdLst>
                  <a:gd name="T0" fmla="*/ 225 w 233"/>
                  <a:gd name="T1" fmla="*/ 73 h 109"/>
                  <a:gd name="T2" fmla="*/ 233 w 233"/>
                  <a:gd name="T3" fmla="*/ 78 h 109"/>
                  <a:gd name="T4" fmla="*/ 233 w 233"/>
                  <a:gd name="T5" fmla="*/ 109 h 109"/>
                  <a:gd name="T6" fmla="*/ 225 w 233"/>
                  <a:gd name="T7" fmla="*/ 109 h 109"/>
                  <a:gd name="T8" fmla="*/ 225 w 233"/>
                  <a:gd name="T9" fmla="*/ 73 h 109"/>
                  <a:gd name="T10" fmla="*/ 191 w 233"/>
                  <a:gd name="T11" fmla="*/ 54 h 109"/>
                  <a:gd name="T12" fmla="*/ 218 w 233"/>
                  <a:gd name="T13" fmla="*/ 69 h 109"/>
                  <a:gd name="T14" fmla="*/ 218 w 233"/>
                  <a:gd name="T15" fmla="*/ 109 h 109"/>
                  <a:gd name="T16" fmla="*/ 191 w 233"/>
                  <a:gd name="T17" fmla="*/ 108 h 109"/>
                  <a:gd name="T18" fmla="*/ 191 w 233"/>
                  <a:gd name="T19" fmla="*/ 54 h 109"/>
                  <a:gd name="T20" fmla="*/ 145 w 233"/>
                  <a:gd name="T21" fmla="*/ 28 h 109"/>
                  <a:gd name="T22" fmla="*/ 183 w 233"/>
                  <a:gd name="T23" fmla="*/ 50 h 109"/>
                  <a:gd name="T24" fmla="*/ 183 w 233"/>
                  <a:gd name="T25" fmla="*/ 108 h 109"/>
                  <a:gd name="T26" fmla="*/ 147 w 233"/>
                  <a:gd name="T27" fmla="*/ 108 h 109"/>
                  <a:gd name="T28" fmla="*/ 147 w 233"/>
                  <a:gd name="T29" fmla="*/ 32 h 109"/>
                  <a:gd name="T30" fmla="*/ 147 w 233"/>
                  <a:gd name="T31" fmla="*/ 31 h 109"/>
                  <a:gd name="T32" fmla="*/ 146 w 233"/>
                  <a:gd name="T33" fmla="*/ 31 h 109"/>
                  <a:gd name="T34" fmla="*/ 145 w 233"/>
                  <a:gd name="T35" fmla="*/ 28 h 109"/>
                  <a:gd name="T36" fmla="*/ 13 w 233"/>
                  <a:gd name="T37" fmla="*/ 60 h 109"/>
                  <a:gd name="T38" fmla="*/ 96 w 233"/>
                  <a:gd name="T39" fmla="*/ 60 h 109"/>
                  <a:gd name="T40" fmla="*/ 96 w 233"/>
                  <a:gd name="T41" fmla="*/ 24 h 109"/>
                  <a:gd name="T42" fmla="*/ 88 w 233"/>
                  <a:gd name="T43" fmla="*/ 13 h 109"/>
                  <a:gd name="T44" fmla="*/ 22 w 233"/>
                  <a:gd name="T45" fmla="*/ 13 h 109"/>
                  <a:gd name="T46" fmla="*/ 13 w 233"/>
                  <a:gd name="T47" fmla="*/ 25 h 109"/>
                  <a:gd name="T48" fmla="*/ 13 w 233"/>
                  <a:gd name="T49" fmla="*/ 60 h 109"/>
                  <a:gd name="T50" fmla="*/ 88 w 233"/>
                  <a:gd name="T51" fmla="*/ 73 h 109"/>
                  <a:gd name="T52" fmla="*/ 96 w 233"/>
                  <a:gd name="T53" fmla="*/ 82 h 109"/>
                  <a:gd name="T54" fmla="*/ 88 w 233"/>
                  <a:gd name="T55" fmla="*/ 90 h 109"/>
                  <a:gd name="T56" fmla="*/ 79 w 233"/>
                  <a:gd name="T57" fmla="*/ 82 h 109"/>
                  <a:gd name="T58" fmla="*/ 88 w 233"/>
                  <a:gd name="T59" fmla="*/ 73 h 109"/>
                  <a:gd name="T60" fmla="*/ 20 w 233"/>
                  <a:gd name="T61" fmla="*/ 73 h 109"/>
                  <a:gd name="T62" fmla="*/ 29 w 233"/>
                  <a:gd name="T63" fmla="*/ 82 h 109"/>
                  <a:gd name="T64" fmla="*/ 20 w 233"/>
                  <a:gd name="T65" fmla="*/ 90 h 109"/>
                  <a:gd name="T66" fmla="*/ 11 w 233"/>
                  <a:gd name="T67" fmla="*/ 82 h 109"/>
                  <a:gd name="T68" fmla="*/ 20 w 233"/>
                  <a:gd name="T69" fmla="*/ 73 h 109"/>
                  <a:gd name="T70" fmla="*/ 94 w 233"/>
                  <a:gd name="T71" fmla="*/ 0 h 109"/>
                  <a:gd name="T72" fmla="*/ 132 w 233"/>
                  <a:gd name="T73" fmla="*/ 21 h 109"/>
                  <a:gd name="T74" fmla="*/ 140 w 233"/>
                  <a:gd name="T75" fmla="*/ 33 h 109"/>
                  <a:gd name="T76" fmla="*/ 140 w 233"/>
                  <a:gd name="T77" fmla="*/ 108 h 109"/>
                  <a:gd name="T78" fmla="*/ 108 w 233"/>
                  <a:gd name="T79" fmla="*/ 108 h 109"/>
                  <a:gd name="T80" fmla="*/ 7 w 233"/>
                  <a:gd name="T81" fmla="*/ 108 h 109"/>
                  <a:gd name="T82" fmla="*/ 0 w 233"/>
                  <a:gd name="T83" fmla="*/ 108 h 109"/>
                  <a:gd name="T84" fmla="*/ 0 w 233"/>
                  <a:gd name="T85" fmla="*/ 102 h 109"/>
                  <a:gd name="T86" fmla="*/ 0 w 233"/>
                  <a:gd name="T87" fmla="*/ 23 h 109"/>
                  <a:gd name="T88" fmla="*/ 0 w 233"/>
                  <a:gd name="T89" fmla="*/ 20 h 109"/>
                  <a:gd name="T90" fmla="*/ 2 w 233"/>
                  <a:gd name="T91" fmla="*/ 19 h 109"/>
                  <a:gd name="T92" fmla="*/ 14 w 233"/>
                  <a:gd name="T93" fmla="*/ 2 h 109"/>
                  <a:gd name="T94" fmla="*/ 16 w 233"/>
                  <a:gd name="T95" fmla="*/ 0 h 109"/>
                  <a:gd name="T96" fmla="*/ 19 w 233"/>
                  <a:gd name="T97" fmla="*/ 0 h 109"/>
                  <a:gd name="T98" fmla="*/ 91 w 233"/>
                  <a:gd name="T99" fmla="*/ 0 h 109"/>
                  <a:gd name="T100" fmla="*/ 94 w 233"/>
                  <a:gd name="T10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3" h="109">
                    <a:moveTo>
                      <a:pt x="225" y="73"/>
                    </a:moveTo>
                    <a:cubicBezTo>
                      <a:pt x="233" y="78"/>
                      <a:pt x="233" y="78"/>
                      <a:pt x="233" y="78"/>
                    </a:cubicBezTo>
                    <a:cubicBezTo>
                      <a:pt x="233" y="109"/>
                      <a:pt x="233" y="109"/>
                      <a:pt x="233" y="109"/>
                    </a:cubicBezTo>
                    <a:cubicBezTo>
                      <a:pt x="225" y="109"/>
                      <a:pt x="225" y="109"/>
                      <a:pt x="225" y="109"/>
                    </a:cubicBezTo>
                    <a:cubicBezTo>
                      <a:pt x="225" y="73"/>
                      <a:pt x="225" y="73"/>
                      <a:pt x="225" y="73"/>
                    </a:cubicBezTo>
                    <a:close/>
                    <a:moveTo>
                      <a:pt x="191" y="54"/>
                    </a:moveTo>
                    <a:cubicBezTo>
                      <a:pt x="218" y="69"/>
                      <a:pt x="218" y="69"/>
                      <a:pt x="218" y="69"/>
                    </a:cubicBezTo>
                    <a:cubicBezTo>
                      <a:pt x="218" y="109"/>
                      <a:pt x="218" y="109"/>
                      <a:pt x="218" y="109"/>
                    </a:cubicBezTo>
                    <a:cubicBezTo>
                      <a:pt x="191" y="108"/>
                      <a:pt x="191" y="108"/>
                      <a:pt x="191" y="108"/>
                    </a:cubicBezTo>
                    <a:cubicBezTo>
                      <a:pt x="191" y="54"/>
                      <a:pt x="191" y="54"/>
                      <a:pt x="191" y="54"/>
                    </a:cubicBezTo>
                    <a:close/>
                    <a:moveTo>
                      <a:pt x="145" y="28"/>
                    </a:moveTo>
                    <a:cubicBezTo>
                      <a:pt x="183" y="50"/>
                      <a:pt x="183" y="50"/>
                      <a:pt x="183" y="50"/>
                    </a:cubicBezTo>
                    <a:cubicBezTo>
                      <a:pt x="183" y="108"/>
                      <a:pt x="183" y="108"/>
                      <a:pt x="183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32"/>
                      <a:pt x="147" y="32"/>
                      <a:pt x="147" y="32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45" y="28"/>
                      <a:pt x="145" y="28"/>
                      <a:pt x="145" y="28"/>
                    </a:cubicBezTo>
                    <a:close/>
                    <a:moveTo>
                      <a:pt x="13" y="60"/>
                    </a:move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60"/>
                      <a:pt x="13" y="60"/>
                      <a:pt x="13" y="60"/>
                    </a:cubicBezTo>
                    <a:close/>
                    <a:moveTo>
                      <a:pt x="88" y="73"/>
                    </a:moveTo>
                    <a:cubicBezTo>
                      <a:pt x="92" y="73"/>
                      <a:pt x="96" y="77"/>
                      <a:pt x="96" y="82"/>
                    </a:cubicBezTo>
                    <a:cubicBezTo>
                      <a:pt x="96" y="87"/>
                      <a:pt x="92" y="90"/>
                      <a:pt x="88" y="90"/>
                    </a:cubicBezTo>
                    <a:cubicBezTo>
                      <a:pt x="83" y="90"/>
                      <a:pt x="79" y="87"/>
                      <a:pt x="79" y="82"/>
                    </a:cubicBezTo>
                    <a:cubicBezTo>
                      <a:pt x="79" y="77"/>
                      <a:pt x="83" y="73"/>
                      <a:pt x="88" y="73"/>
                    </a:cubicBezTo>
                    <a:close/>
                    <a:moveTo>
                      <a:pt x="20" y="73"/>
                    </a:moveTo>
                    <a:cubicBezTo>
                      <a:pt x="25" y="73"/>
                      <a:pt x="29" y="77"/>
                      <a:pt x="29" y="82"/>
                    </a:cubicBezTo>
                    <a:cubicBezTo>
                      <a:pt x="29" y="87"/>
                      <a:pt x="25" y="90"/>
                      <a:pt x="20" y="90"/>
                    </a:cubicBezTo>
                    <a:cubicBezTo>
                      <a:pt x="15" y="90"/>
                      <a:pt x="11" y="87"/>
                      <a:pt x="11" y="82"/>
                    </a:cubicBezTo>
                    <a:cubicBezTo>
                      <a:pt x="11" y="77"/>
                      <a:pt x="15" y="73"/>
                      <a:pt x="20" y="73"/>
                    </a:cubicBezTo>
                    <a:close/>
                    <a:moveTo>
                      <a:pt x="94" y="0"/>
                    </a:moveTo>
                    <a:cubicBezTo>
                      <a:pt x="132" y="21"/>
                      <a:pt x="132" y="21"/>
                      <a:pt x="132" y="21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90" y="108"/>
                      <a:pt x="21" y="108"/>
                      <a:pt x="7" y="10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70"/>
                      <a:pt x="0" y="83"/>
                      <a:pt x="0" y="2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1" y="0"/>
                      <a:pt x="91" y="0"/>
                      <a:pt x="91" y="0"/>
                    </a:cubicBezTo>
                    <a:lnTo>
                      <a:pt x="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37000">
                    <a:srgbClr val="00636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4"/>
              <p:cNvSpPr>
                <a:spLocks noEditPoints="1"/>
              </p:cNvSpPr>
              <p:nvPr/>
            </p:nvSpPr>
            <p:spPr bwMode="auto">
              <a:xfrm>
                <a:off x="1526" y="2412"/>
                <a:ext cx="591" cy="70"/>
              </a:xfrm>
              <a:custGeom>
                <a:avLst/>
                <a:gdLst>
                  <a:gd name="T0" fmla="*/ 184 w 591"/>
                  <a:gd name="T1" fmla="*/ 43 h 70"/>
                  <a:gd name="T2" fmla="*/ 192 w 591"/>
                  <a:gd name="T3" fmla="*/ 31 h 70"/>
                  <a:gd name="T4" fmla="*/ 81 w 591"/>
                  <a:gd name="T5" fmla="*/ 31 h 70"/>
                  <a:gd name="T6" fmla="*/ 72 w 591"/>
                  <a:gd name="T7" fmla="*/ 43 h 70"/>
                  <a:gd name="T8" fmla="*/ 184 w 591"/>
                  <a:gd name="T9" fmla="*/ 43 h 70"/>
                  <a:gd name="T10" fmla="*/ 184 w 591"/>
                  <a:gd name="T11" fmla="*/ 43 h 70"/>
                  <a:gd name="T12" fmla="*/ 168 w 591"/>
                  <a:gd name="T13" fmla="*/ 67 h 70"/>
                  <a:gd name="T14" fmla="*/ 172 w 591"/>
                  <a:gd name="T15" fmla="*/ 62 h 70"/>
                  <a:gd name="T16" fmla="*/ 60 w 591"/>
                  <a:gd name="T17" fmla="*/ 62 h 70"/>
                  <a:gd name="T18" fmla="*/ 55 w 591"/>
                  <a:gd name="T19" fmla="*/ 70 h 70"/>
                  <a:gd name="T20" fmla="*/ 0 w 591"/>
                  <a:gd name="T21" fmla="*/ 70 h 70"/>
                  <a:gd name="T22" fmla="*/ 0 w 591"/>
                  <a:gd name="T23" fmla="*/ 58 h 70"/>
                  <a:gd name="T24" fmla="*/ 60 w 591"/>
                  <a:gd name="T25" fmla="*/ 0 h 70"/>
                  <a:gd name="T26" fmla="*/ 105 w 591"/>
                  <a:gd name="T27" fmla="*/ 0 h 70"/>
                  <a:gd name="T28" fmla="*/ 93 w 591"/>
                  <a:gd name="T29" fmla="*/ 14 h 70"/>
                  <a:gd name="T30" fmla="*/ 201 w 591"/>
                  <a:gd name="T31" fmla="*/ 14 h 70"/>
                  <a:gd name="T32" fmla="*/ 211 w 591"/>
                  <a:gd name="T33" fmla="*/ 0 h 70"/>
                  <a:gd name="T34" fmla="*/ 251 w 591"/>
                  <a:gd name="T35" fmla="*/ 0 h 70"/>
                  <a:gd name="T36" fmla="*/ 591 w 591"/>
                  <a:gd name="T37" fmla="*/ 0 h 70"/>
                  <a:gd name="T38" fmla="*/ 591 w 591"/>
                  <a:gd name="T39" fmla="*/ 9 h 70"/>
                  <a:gd name="T40" fmla="*/ 244 w 591"/>
                  <a:gd name="T41" fmla="*/ 24 h 70"/>
                  <a:gd name="T42" fmla="*/ 227 w 591"/>
                  <a:gd name="T43" fmla="*/ 70 h 70"/>
                  <a:gd name="T44" fmla="*/ 168 w 591"/>
                  <a:gd name="T45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1" h="70">
                    <a:moveTo>
                      <a:pt x="184" y="43"/>
                    </a:moveTo>
                    <a:lnTo>
                      <a:pt x="192" y="31"/>
                    </a:lnTo>
                    <a:lnTo>
                      <a:pt x="81" y="31"/>
                    </a:lnTo>
                    <a:lnTo>
                      <a:pt x="72" y="43"/>
                    </a:lnTo>
                    <a:lnTo>
                      <a:pt x="184" y="43"/>
                    </a:lnTo>
                    <a:lnTo>
                      <a:pt x="184" y="43"/>
                    </a:lnTo>
                    <a:close/>
                    <a:moveTo>
                      <a:pt x="168" y="67"/>
                    </a:moveTo>
                    <a:lnTo>
                      <a:pt x="172" y="62"/>
                    </a:lnTo>
                    <a:lnTo>
                      <a:pt x="60" y="62"/>
                    </a:lnTo>
                    <a:lnTo>
                      <a:pt x="55" y="70"/>
                    </a:lnTo>
                    <a:lnTo>
                      <a:pt x="0" y="70"/>
                    </a:lnTo>
                    <a:lnTo>
                      <a:pt x="0" y="58"/>
                    </a:lnTo>
                    <a:lnTo>
                      <a:pt x="60" y="0"/>
                    </a:lnTo>
                    <a:lnTo>
                      <a:pt x="105" y="0"/>
                    </a:lnTo>
                    <a:lnTo>
                      <a:pt x="93" y="14"/>
                    </a:lnTo>
                    <a:lnTo>
                      <a:pt x="201" y="14"/>
                    </a:lnTo>
                    <a:lnTo>
                      <a:pt x="211" y="0"/>
                    </a:lnTo>
                    <a:lnTo>
                      <a:pt x="251" y="0"/>
                    </a:lnTo>
                    <a:lnTo>
                      <a:pt x="591" y="0"/>
                    </a:lnTo>
                    <a:lnTo>
                      <a:pt x="591" y="9"/>
                    </a:lnTo>
                    <a:lnTo>
                      <a:pt x="244" y="24"/>
                    </a:lnTo>
                    <a:lnTo>
                      <a:pt x="227" y="70"/>
                    </a:lnTo>
                    <a:lnTo>
                      <a:pt x="168" y="6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1638293" y="3392488"/>
              <a:ext cx="1273808" cy="127380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92854" y="1316764"/>
            <a:ext cx="1109796" cy="1109796"/>
            <a:chOff x="1528486" y="1234890"/>
            <a:chExt cx="2098634" cy="2098634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1582814" y="1749014"/>
              <a:ext cx="1904848" cy="1070386"/>
            </a:xfrm>
            <a:custGeom>
              <a:avLst/>
              <a:gdLst>
                <a:gd name="T0" fmla="*/ 383 w 551"/>
                <a:gd name="T1" fmla="*/ 110 h 308"/>
                <a:gd name="T2" fmla="*/ 535 w 551"/>
                <a:gd name="T3" fmla="*/ 10 h 308"/>
                <a:gd name="T4" fmla="*/ 551 w 551"/>
                <a:gd name="T5" fmla="*/ 203 h 308"/>
                <a:gd name="T6" fmla="*/ 472 w 551"/>
                <a:gd name="T7" fmla="*/ 190 h 308"/>
                <a:gd name="T8" fmla="*/ 429 w 551"/>
                <a:gd name="T9" fmla="*/ 177 h 308"/>
                <a:gd name="T10" fmla="*/ 408 w 551"/>
                <a:gd name="T11" fmla="*/ 223 h 308"/>
                <a:gd name="T12" fmla="*/ 456 w 551"/>
                <a:gd name="T13" fmla="*/ 284 h 308"/>
                <a:gd name="T14" fmla="*/ 314 w 551"/>
                <a:gd name="T15" fmla="*/ 262 h 308"/>
                <a:gd name="T16" fmla="*/ 235 w 551"/>
                <a:gd name="T17" fmla="*/ 308 h 308"/>
                <a:gd name="T18" fmla="*/ 217 w 551"/>
                <a:gd name="T19" fmla="*/ 269 h 308"/>
                <a:gd name="T20" fmla="*/ 235 w 551"/>
                <a:gd name="T21" fmla="*/ 230 h 308"/>
                <a:gd name="T22" fmla="*/ 237 w 551"/>
                <a:gd name="T23" fmla="*/ 223 h 308"/>
                <a:gd name="T24" fmla="*/ 160 w 551"/>
                <a:gd name="T25" fmla="*/ 186 h 308"/>
                <a:gd name="T26" fmla="*/ 194 w 551"/>
                <a:gd name="T27" fmla="*/ 223 h 308"/>
                <a:gd name="T28" fmla="*/ 17 w 551"/>
                <a:gd name="T29" fmla="*/ 160 h 308"/>
                <a:gd name="T30" fmla="*/ 99 w 551"/>
                <a:gd name="T31" fmla="*/ 130 h 308"/>
                <a:gd name="T32" fmla="*/ 96 w 551"/>
                <a:gd name="T33" fmla="*/ 110 h 308"/>
                <a:gd name="T34" fmla="*/ 201 w 551"/>
                <a:gd name="T35" fmla="*/ 44 h 308"/>
                <a:gd name="T36" fmla="*/ 201 w 551"/>
                <a:gd name="T37" fmla="*/ 81 h 308"/>
                <a:gd name="T38" fmla="*/ 204 w 551"/>
                <a:gd name="T39" fmla="*/ 94 h 308"/>
                <a:gd name="T40" fmla="*/ 315 w 551"/>
                <a:gd name="T41" fmla="*/ 0 h 308"/>
                <a:gd name="T42" fmla="*/ 239 w 551"/>
                <a:gd name="T43" fmla="*/ 37 h 308"/>
                <a:gd name="T44" fmla="*/ 213 w 551"/>
                <a:gd name="T45" fmla="*/ 48 h 308"/>
                <a:gd name="T46" fmla="*/ 210 w 551"/>
                <a:gd name="T47" fmla="*/ 48 h 308"/>
                <a:gd name="T48" fmla="*/ 210 w 551"/>
                <a:gd name="T49" fmla="*/ 78 h 308"/>
                <a:gd name="T50" fmla="*/ 211 w 551"/>
                <a:gd name="T51" fmla="*/ 82 h 308"/>
                <a:gd name="T52" fmla="*/ 215 w 551"/>
                <a:gd name="T53" fmla="*/ 63 h 308"/>
                <a:gd name="T54" fmla="*/ 237 w 551"/>
                <a:gd name="T55" fmla="*/ 248 h 308"/>
                <a:gd name="T56" fmla="*/ 233 w 551"/>
                <a:gd name="T57" fmla="*/ 248 h 308"/>
                <a:gd name="T58" fmla="*/ 233 w 551"/>
                <a:gd name="T59" fmla="*/ 289 h 308"/>
                <a:gd name="T60" fmla="*/ 237 w 551"/>
                <a:gd name="T61" fmla="*/ 289 h 308"/>
                <a:gd name="T62" fmla="*/ 237 w 551"/>
                <a:gd name="T63" fmla="*/ 248 h 308"/>
                <a:gd name="T64" fmla="*/ 181 w 551"/>
                <a:gd name="T65" fmla="*/ 146 h 308"/>
                <a:gd name="T66" fmla="*/ 217 w 551"/>
                <a:gd name="T67" fmla="*/ 146 h 308"/>
                <a:gd name="T68" fmla="*/ 149 w 551"/>
                <a:gd name="T69" fmla="*/ 128 h 308"/>
                <a:gd name="T70" fmla="*/ 149 w 551"/>
                <a:gd name="T71" fmla="*/ 164 h 308"/>
                <a:gd name="T72" fmla="*/ 149 w 551"/>
                <a:gd name="T73" fmla="*/ 128 h 308"/>
                <a:gd name="T74" fmla="*/ 231 w 551"/>
                <a:gd name="T75" fmla="*/ 146 h 308"/>
                <a:gd name="T76" fmla="*/ 267 w 551"/>
                <a:gd name="T77" fmla="*/ 146 h 308"/>
                <a:gd name="T78" fmla="*/ 299 w 551"/>
                <a:gd name="T79" fmla="*/ 128 h 308"/>
                <a:gd name="T80" fmla="*/ 299 w 551"/>
                <a:gd name="T81" fmla="*/ 164 h 308"/>
                <a:gd name="T82" fmla="*/ 299 w 551"/>
                <a:gd name="T83" fmla="*/ 128 h 308"/>
                <a:gd name="T84" fmla="*/ 332 w 551"/>
                <a:gd name="T85" fmla="*/ 146 h 308"/>
                <a:gd name="T86" fmla="*/ 368 w 551"/>
                <a:gd name="T87" fmla="*/ 14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1" h="308">
                  <a:moveTo>
                    <a:pt x="96" y="110"/>
                  </a:moveTo>
                  <a:cubicBezTo>
                    <a:pt x="383" y="110"/>
                    <a:pt x="383" y="110"/>
                    <a:pt x="383" y="110"/>
                  </a:cubicBezTo>
                  <a:cubicBezTo>
                    <a:pt x="464" y="10"/>
                    <a:pt x="464" y="10"/>
                    <a:pt x="464" y="10"/>
                  </a:cubicBezTo>
                  <a:cubicBezTo>
                    <a:pt x="535" y="10"/>
                    <a:pt x="535" y="10"/>
                    <a:pt x="535" y="10"/>
                  </a:cubicBezTo>
                  <a:cubicBezTo>
                    <a:pt x="488" y="152"/>
                    <a:pt x="488" y="152"/>
                    <a:pt x="488" y="152"/>
                  </a:cubicBezTo>
                  <a:cubicBezTo>
                    <a:pt x="551" y="203"/>
                    <a:pt x="551" y="203"/>
                    <a:pt x="551" y="203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472" y="190"/>
                    <a:pt x="472" y="190"/>
                    <a:pt x="472" y="190"/>
                  </a:cubicBezTo>
                  <a:cubicBezTo>
                    <a:pt x="433" y="171"/>
                    <a:pt x="433" y="171"/>
                    <a:pt x="433" y="171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62" y="202"/>
                    <a:pt x="462" y="202"/>
                    <a:pt x="462" y="202"/>
                  </a:cubicBezTo>
                  <a:cubicBezTo>
                    <a:pt x="449" y="213"/>
                    <a:pt x="431" y="220"/>
                    <a:pt x="408" y="223"/>
                  </a:cubicBezTo>
                  <a:cubicBezTo>
                    <a:pt x="380" y="223"/>
                    <a:pt x="380" y="223"/>
                    <a:pt x="380" y="223"/>
                  </a:cubicBezTo>
                  <a:cubicBezTo>
                    <a:pt x="456" y="284"/>
                    <a:pt x="456" y="284"/>
                    <a:pt x="456" y="284"/>
                  </a:cubicBezTo>
                  <a:cubicBezTo>
                    <a:pt x="393" y="301"/>
                    <a:pt x="393" y="301"/>
                    <a:pt x="393" y="301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5" y="264"/>
                    <a:pt x="315" y="266"/>
                    <a:pt x="315" y="269"/>
                  </a:cubicBezTo>
                  <a:cubicBezTo>
                    <a:pt x="315" y="302"/>
                    <a:pt x="259" y="308"/>
                    <a:pt x="235" y="308"/>
                  </a:cubicBezTo>
                  <a:cubicBezTo>
                    <a:pt x="229" y="308"/>
                    <a:pt x="224" y="302"/>
                    <a:pt x="221" y="294"/>
                  </a:cubicBezTo>
                  <a:cubicBezTo>
                    <a:pt x="218" y="287"/>
                    <a:pt x="217" y="278"/>
                    <a:pt x="217" y="269"/>
                  </a:cubicBezTo>
                  <a:cubicBezTo>
                    <a:pt x="217" y="259"/>
                    <a:pt x="218" y="250"/>
                    <a:pt x="221" y="244"/>
                  </a:cubicBezTo>
                  <a:cubicBezTo>
                    <a:pt x="224" y="235"/>
                    <a:pt x="229" y="230"/>
                    <a:pt x="235" y="230"/>
                  </a:cubicBezTo>
                  <a:cubicBezTo>
                    <a:pt x="240" y="230"/>
                    <a:pt x="246" y="230"/>
                    <a:pt x="253" y="231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237" y="223"/>
                    <a:pt x="237" y="223"/>
                    <a:pt x="237" y="223"/>
                  </a:cubicBezTo>
                  <a:cubicBezTo>
                    <a:pt x="160" y="186"/>
                    <a:pt x="160" y="186"/>
                    <a:pt x="160" y="186"/>
                  </a:cubicBezTo>
                  <a:cubicBezTo>
                    <a:pt x="155" y="194"/>
                    <a:pt x="155" y="194"/>
                    <a:pt x="155" y="194"/>
                  </a:cubicBezTo>
                  <a:cubicBezTo>
                    <a:pt x="194" y="223"/>
                    <a:pt x="194" y="223"/>
                    <a:pt x="194" y="223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20" y="216"/>
                    <a:pt x="0" y="188"/>
                    <a:pt x="17" y="160"/>
                  </a:cubicBezTo>
                  <a:cubicBezTo>
                    <a:pt x="40" y="160"/>
                    <a:pt x="62" y="160"/>
                    <a:pt x="85" y="160"/>
                  </a:cubicBezTo>
                  <a:cubicBezTo>
                    <a:pt x="94" y="152"/>
                    <a:pt x="99" y="142"/>
                    <a:pt x="99" y="130"/>
                  </a:cubicBezTo>
                  <a:cubicBezTo>
                    <a:pt x="83" y="130"/>
                    <a:pt x="66" y="130"/>
                    <a:pt x="49" y="130"/>
                  </a:cubicBezTo>
                  <a:cubicBezTo>
                    <a:pt x="62" y="122"/>
                    <a:pt x="78" y="115"/>
                    <a:pt x="96" y="110"/>
                  </a:cubicBezTo>
                  <a:close/>
                  <a:moveTo>
                    <a:pt x="211" y="34"/>
                  </a:moveTo>
                  <a:cubicBezTo>
                    <a:pt x="207" y="34"/>
                    <a:pt x="203" y="38"/>
                    <a:pt x="201" y="44"/>
                  </a:cubicBezTo>
                  <a:cubicBezTo>
                    <a:pt x="199" y="49"/>
                    <a:pt x="198" y="56"/>
                    <a:pt x="198" y="63"/>
                  </a:cubicBezTo>
                  <a:cubicBezTo>
                    <a:pt x="198" y="70"/>
                    <a:pt x="199" y="76"/>
                    <a:pt x="201" y="81"/>
                  </a:cubicBezTo>
                  <a:cubicBezTo>
                    <a:pt x="202" y="85"/>
                    <a:pt x="204" y="88"/>
                    <a:pt x="206" y="90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39" y="37"/>
                    <a:pt x="239" y="37"/>
                    <a:pt x="239" y="37"/>
                  </a:cubicBezTo>
                  <a:cubicBezTo>
                    <a:pt x="229" y="34"/>
                    <a:pt x="218" y="34"/>
                    <a:pt x="211" y="34"/>
                  </a:cubicBezTo>
                  <a:close/>
                  <a:moveTo>
                    <a:pt x="213" y="48"/>
                  </a:moveTo>
                  <a:cubicBezTo>
                    <a:pt x="212" y="45"/>
                    <a:pt x="211" y="44"/>
                    <a:pt x="211" y="44"/>
                  </a:cubicBezTo>
                  <a:cubicBezTo>
                    <a:pt x="211" y="44"/>
                    <a:pt x="211" y="45"/>
                    <a:pt x="210" y="48"/>
                  </a:cubicBezTo>
                  <a:cubicBezTo>
                    <a:pt x="209" y="51"/>
                    <a:pt x="208" y="57"/>
                    <a:pt x="208" y="63"/>
                  </a:cubicBezTo>
                  <a:cubicBezTo>
                    <a:pt x="208" y="69"/>
                    <a:pt x="209" y="74"/>
                    <a:pt x="210" y="78"/>
                  </a:cubicBezTo>
                  <a:cubicBezTo>
                    <a:pt x="211" y="80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2" y="81"/>
                    <a:pt x="212" y="80"/>
                    <a:pt x="213" y="78"/>
                  </a:cubicBezTo>
                  <a:cubicBezTo>
                    <a:pt x="214" y="74"/>
                    <a:pt x="215" y="69"/>
                    <a:pt x="215" y="63"/>
                  </a:cubicBezTo>
                  <a:cubicBezTo>
                    <a:pt x="215" y="57"/>
                    <a:pt x="214" y="51"/>
                    <a:pt x="213" y="48"/>
                  </a:cubicBezTo>
                  <a:close/>
                  <a:moveTo>
                    <a:pt x="237" y="248"/>
                  </a:moveTo>
                  <a:cubicBezTo>
                    <a:pt x="236" y="245"/>
                    <a:pt x="235" y="243"/>
                    <a:pt x="235" y="243"/>
                  </a:cubicBezTo>
                  <a:cubicBezTo>
                    <a:pt x="235" y="243"/>
                    <a:pt x="234" y="245"/>
                    <a:pt x="233" y="248"/>
                  </a:cubicBezTo>
                  <a:cubicBezTo>
                    <a:pt x="231" y="254"/>
                    <a:pt x="230" y="261"/>
                    <a:pt x="230" y="269"/>
                  </a:cubicBezTo>
                  <a:cubicBezTo>
                    <a:pt x="230" y="277"/>
                    <a:pt x="231" y="284"/>
                    <a:pt x="233" y="289"/>
                  </a:cubicBezTo>
                  <a:cubicBezTo>
                    <a:pt x="234" y="292"/>
                    <a:pt x="235" y="294"/>
                    <a:pt x="235" y="294"/>
                  </a:cubicBezTo>
                  <a:cubicBezTo>
                    <a:pt x="235" y="294"/>
                    <a:pt x="236" y="292"/>
                    <a:pt x="237" y="289"/>
                  </a:cubicBezTo>
                  <a:cubicBezTo>
                    <a:pt x="239" y="284"/>
                    <a:pt x="240" y="277"/>
                    <a:pt x="240" y="269"/>
                  </a:cubicBezTo>
                  <a:cubicBezTo>
                    <a:pt x="240" y="261"/>
                    <a:pt x="239" y="254"/>
                    <a:pt x="237" y="248"/>
                  </a:cubicBezTo>
                  <a:close/>
                  <a:moveTo>
                    <a:pt x="199" y="128"/>
                  </a:moveTo>
                  <a:cubicBezTo>
                    <a:pt x="189" y="128"/>
                    <a:pt x="181" y="136"/>
                    <a:pt x="181" y="146"/>
                  </a:cubicBezTo>
                  <a:cubicBezTo>
                    <a:pt x="181" y="156"/>
                    <a:pt x="189" y="164"/>
                    <a:pt x="199" y="164"/>
                  </a:cubicBezTo>
                  <a:cubicBezTo>
                    <a:pt x="209" y="164"/>
                    <a:pt x="217" y="156"/>
                    <a:pt x="217" y="146"/>
                  </a:cubicBezTo>
                  <a:cubicBezTo>
                    <a:pt x="217" y="136"/>
                    <a:pt x="209" y="128"/>
                    <a:pt x="199" y="128"/>
                  </a:cubicBezTo>
                  <a:close/>
                  <a:moveTo>
                    <a:pt x="149" y="128"/>
                  </a:moveTo>
                  <a:cubicBezTo>
                    <a:pt x="139" y="128"/>
                    <a:pt x="131" y="136"/>
                    <a:pt x="131" y="146"/>
                  </a:cubicBezTo>
                  <a:cubicBezTo>
                    <a:pt x="131" y="156"/>
                    <a:pt x="139" y="164"/>
                    <a:pt x="149" y="164"/>
                  </a:cubicBezTo>
                  <a:cubicBezTo>
                    <a:pt x="158" y="164"/>
                    <a:pt x="166" y="156"/>
                    <a:pt x="166" y="146"/>
                  </a:cubicBezTo>
                  <a:cubicBezTo>
                    <a:pt x="166" y="136"/>
                    <a:pt x="158" y="128"/>
                    <a:pt x="149" y="128"/>
                  </a:cubicBezTo>
                  <a:close/>
                  <a:moveTo>
                    <a:pt x="249" y="128"/>
                  </a:moveTo>
                  <a:cubicBezTo>
                    <a:pt x="239" y="128"/>
                    <a:pt x="231" y="136"/>
                    <a:pt x="231" y="146"/>
                  </a:cubicBezTo>
                  <a:cubicBezTo>
                    <a:pt x="231" y="156"/>
                    <a:pt x="239" y="164"/>
                    <a:pt x="249" y="164"/>
                  </a:cubicBezTo>
                  <a:cubicBezTo>
                    <a:pt x="259" y="164"/>
                    <a:pt x="267" y="156"/>
                    <a:pt x="267" y="146"/>
                  </a:cubicBezTo>
                  <a:cubicBezTo>
                    <a:pt x="267" y="136"/>
                    <a:pt x="259" y="128"/>
                    <a:pt x="249" y="128"/>
                  </a:cubicBezTo>
                  <a:close/>
                  <a:moveTo>
                    <a:pt x="299" y="128"/>
                  </a:moveTo>
                  <a:cubicBezTo>
                    <a:pt x="290" y="128"/>
                    <a:pt x="281" y="136"/>
                    <a:pt x="281" y="146"/>
                  </a:cubicBezTo>
                  <a:cubicBezTo>
                    <a:pt x="281" y="156"/>
                    <a:pt x="290" y="164"/>
                    <a:pt x="299" y="164"/>
                  </a:cubicBezTo>
                  <a:cubicBezTo>
                    <a:pt x="309" y="164"/>
                    <a:pt x="317" y="156"/>
                    <a:pt x="317" y="146"/>
                  </a:cubicBezTo>
                  <a:cubicBezTo>
                    <a:pt x="317" y="136"/>
                    <a:pt x="309" y="128"/>
                    <a:pt x="299" y="128"/>
                  </a:cubicBezTo>
                  <a:close/>
                  <a:moveTo>
                    <a:pt x="350" y="128"/>
                  </a:moveTo>
                  <a:cubicBezTo>
                    <a:pt x="340" y="128"/>
                    <a:pt x="332" y="136"/>
                    <a:pt x="332" y="146"/>
                  </a:cubicBezTo>
                  <a:cubicBezTo>
                    <a:pt x="332" y="156"/>
                    <a:pt x="340" y="164"/>
                    <a:pt x="350" y="164"/>
                  </a:cubicBezTo>
                  <a:cubicBezTo>
                    <a:pt x="360" y="164"/>
                    <a:pt x="368" y="156"/>
                    <a:pt x="368" y="146"/>
                  </a:cubicBezTo>
                  <a:cubicBezTo>
                    <a:pt x="368" y="136"/>
                    <a:pt x="360" y="128"/>
                    <a:pt x="350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7000">
                  <a:srgbClr val="006363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528486" y="1234890"/>
              <a:ext cx="2098634" cy="2098634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1264088" y="3520440"/>
            <a:ext cx="3146358" cy="3032760"/>
          </a:xfrm>
          <a:prstGeom prst="rect">
            <a:avLst/>
          </a:prstGeom>
          <a:solidFill>
            <a:srgbClr val="0063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524816" y="3535883"/>
            <a:ext cx="3146358" cy="3032760"/>
          </a:xfrm>
          <a:prstGeom prst="rect">
            <a:avLst/>
          </a:prstGeom>
          <a:solidFill>
            <a:srgbClr val="0063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7785544" y="3520440"/>
            <a:ext cx="3324416" cy="3032760"/>
          </a:xfrm>
          <a:prstGeom prst="rect">
            <a:avLst/>
          </a:prstGeom>
          <a:solidFill>
            <a:srgbClr val="0063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311492" y="3763021"/>
            <a:ext cx="342801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短途出行多以自驾车为宜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543956" y="3741822"/>
            <a:ext cx="312721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动车则在</a:t>
            </a:r>
            <a:r>
              <a:rPr lang="en-US" altLang="zh-CN" dirty="0"/>
              <a:t>200KM-300KM</a:t>
            </a:r>
            <a:r>
              <a:rPr lang="zh-CN" altLang="en-US" dirty="0"/>
              <a:t>开始可选择性增强，随距离变成而优势更加明显，平均</a:t>
            </a:r>
            <a:r>
              <a:rPr lang="en-US" altLang="zh-CN" dirty="0"/>
              <a:t>200</a:t>
            </a:r>
            <a:r>
              <a:rPr lang="zh-CN" altLang="en-US" dirty="0"/>
              <a:t>公里</a:t>
            </a:r>
            <a:r>
              <a:rPr lang="en-US" altLang="zh-CN" dirty="0"/>
              <a:t>/</a:t>
            </a:r>
            <a:r>
              <a:rPr lang="zh-CN" altLang="en-US" dirty="0"/>
              <a:t>时的速度，是自驾车不能比拟的，加之安全舒适，受气候影响小，动车在</a:t>
            </a:r>
            <a:r>
              <a:rPr lang="en-US" altLang="zh-CN" dirty="0"/>
              <a:t>1600KM</a:t>
            </a:r>
            <a:r>
              <a:rPr lang="zh-CN" altLang="en-US" dirty="0"/>
              <a:t>距离内的可选择性极强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785544" y="3706321"/>
            <a:ext cx="3324416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在</a:t>
            </a:r>
            <a:r>
              <a:rPr lang="en-US" altLang="zh-CN" dirty="0"/>
              <a:t>1600KM</a:t>
            </a:r>
            <a:r>
              <a:rPr lang="zh-CN" altLang="en-US" dirty="0"/>
              <a:t>距离以外，随着距离的增加，飞机的优势开始明显，长时间的乘坐，无论是飞机还是动车或是自驾车都成为一种折磨，所以时间，或者说是速度成为人们选择的唯一标准，飞机平均</a:t>
            </a:r>
            <a:r>
              <a:rPr lang="en-US" altLang="zh-CN" dirty="0"/>
              <a:t>800</a:t>
            </a:r>
            <a:r>
              <a:rPr lang="zh-CN" altLang="en-US" dirty="0"/>
              <a:t>公里</a:t>
            </a:r>
            <a:r>
              <a:rPr lang="en-US" altLang="zh-CN" dirty="0"/>
              <a:t>/</a:t>
            </a:r>
            <a:r>
              <a:rPr lang="zh-CN" altLang="en-US" dirty="0"/>
              <a:t>时的速度，成为三种方案中的最佳方案。</a:t>
            </a:r>
          </a:p>
        </p:txBody>
      </p:sp>
    </p:spTree>
    <p:extLst>
      <p:ext uri="{BB962C8B-B14F-4D97-AF65-F5344CB8AC3E}">
        <p14:creationId xmlns:p14="http://schemas.microsoft.com/office/powerpoint/2010/main" xmlns="" val="29825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4222" y="1783047"/>
            <a:ext cx="86561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Thanks</a:t>
            </a:r>
            <a:endParaRPr lang="zh-CN" altLang="en-US" sz="1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79889" y="4106759"/>
            <a:ext cx="447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xmlns="" val="285501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5240"/>
            <a:ext cx="12390120" cy="6995159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0" y="0"/>
            <a:ext cx="12512040" cy="6979919"/>
          </a:xfrm>
          <a:prstGeom prst="rect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726141" y="2138082"/>
            <a:ext cx="11465859" cy="2017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越来越完善的高速公路网络、高铁网络、航空线路，为我们提供了丰富的出行方式</a:t>
            </a:r>
            <a:r>
              <a:rPr lang="en-US" altLang="zh-CN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……</a:t>
            </a:r>
            <a:endParaRPr lang="zh-CN" altLang="en-US" sz="44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88423" y="4170990"/>
            <a:ext cx="103412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哪种出行方式更安全、更舒适、更经济？</a:t>
            </a:r>
            <a:endParaRPr lang="zh-CN" altLang="en-US" sz="4400" dirty="0"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94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Group 184"/>
          <p:cNvGrpSpPr>
            <a:grpSpLocks noChangeAspect="1"/>
          </p:cNvGrpSpPr>
          <p:nvPr/>
        </p:nvGrpSpPr>
        <p:grpSpPr bwMode="auto">
          <a:xfrm>
            <a:off x="1235075" y="1530061"/>
            <a:ext cx="1889444" cy="3071924"/>
            <a:chOff x="1784" y="345"/>
            <a:chExt cx="1347" cy="2190"/>
          </a:xfrm>
        </p:grpSpPr>
        <p:sp>
          <p:nvSpPr>
            <p:cNvPr id="1139" name="Freeform 185"/>
            <p:cNvSpPr>
              <a:spLocks/>
            </p:cNvSpPr>
            <p:nvPr/>
          </p:nvSpPr>
          <p:spPr bwMode="auto">
            <a:xfrm>
              <a:off x="2339" y="1687"/>
              <a:ext cx="465" cy="848"/>
            </a:xfrm>
            <a:custGeom>
              <a:avLst/>
              <a:gdLst>
                <a:gd name="T0" fmla="*/ 42 w 196"/>
                <a:gd name="T1" fmla="*/ 24 h 358"/>
                <a:gd name="T2" fmla="*/ 77 w 196"/>
                <a:gd name="T3" fmla="*/ 289 h 358"/>
                <a:gd name="T4" fmla="*/ 196 w 196"/>
                <a:gd name="T5" fmla="*/ 321 h 358"/>
                <a:gd name="T6" fmla="*/ 108 w 196"/>
                <a:gd name="T7" fmla="*/ 343 h 358"/>
                <a:gd name="T8" fmla="*/ 65 w 196"/>
                <a:gd name="T9" fmla="*/ 315 h 358"/>
                <a:gd name="T10" fmla="*/ 68 w 196"/>
                <a:gd name="T11" fmla="*/ 358 h 358"/>
                <a:gd name="T12" fmla="*/ 55 w 196"/>
                <a:gd name="T13" fmla="*/ 358 h 358"/>
                <a:gd name="T14" fmla="*/ 8 w 196"/>
                <a:gd name="T15" fmla="*/ 15 h 358"/>
                <a:gd name="T16" fmla="*/ 42 w 196"/>
                <a:gd name="T17" fmla="*/ 24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58">
                  <a:moveTo>
                    <a:pt x="42" y="24"/>
                  </a:moveTo>
                  <a:cubicBezTo>
                    <a:pt x="77" y="289"/>
                    <a:pt x="77" y="289"/>
                    <a:pt x="77" y="289"/>
                  </a:cubicBezTo>
                  <a:cubicBezTo>
                    <a:pt x="196" y="321"/>
                    <a:pt x="196" y="321"/>
                    <a:pt x="196" y="321"/>
                  </a:cubicBezTo>
                  <a:cubicBezTo>
                    <a:pt x="196" y="321"/>
                    <a:pt x="126" y="352"/>
                    <a:pt x="108" y="343"/>
                  </a:cubicBezTo>
                  <a:cubicBezTo>
                    <a:pt x="90" y="334"/>
                    <a:pt x="65" y="315"/>
                    <a:pt x="65" y="315"/>
                  </a:cubicBezTo>
                  <a:cubicBezTo>
                    <a:pt x="68" y="358"/>
                    <a:pt x="68" y="358"/>
                    <a:pt x="68" y="358"/>
                  </a:cubicBezTo>
                  <a:cubicBezTo>
                    <a:pt x="55" y="358"/>
                    <a:pt x="55" y="358"/>
                    <a:pt x="55" y="358"/>
                  </a:cubicBezTo>
                  <a:cubicBezTo>
                    <a:pt x="55" y="358"/>
                    <a:pt x="16" y="0"/>
                    <a:pt x="8" y="15"/>
                  </a:cubicBezTo>
                  <a:cubicBezTo>
                    <a:pt x="0" y="29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0D0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Freeform 186"/>
            <p:cNvSpPr>
              <a:spLocks/>
            </p:cNvSpPr>
            <p:nvPr/>
          </p:nvSpPr>
          <p:spPr bwMode="auto">
            <a:xfrm>
              <a:off x="1836" y="1743"/>
              <a:ext cx="735" cy="403"/>
            </a:xfrm>
            <a:custGeom>
              <a:avLst/>
              <a:gdLst>
                <a:gd name="T0" fmla="*/ 295 w 310"/>
                <a:gd name="T1" fmla="*/ 5 h 170"/>
                <a:gd name="T2" fmla="*/ 300 w 310"/>
                <a:gd name="T3" fmla="*/ 108 h 170"/>
                <a:gd name="T4" fmla="*/ 72 w 310"/>
                <a:gd name="T5" fmla="*/ 83 h 170"/>
                <a:gd name="T6" fmla="*/ 0 w 310"/>
                <a:gd name="T7" fmla="*/ 170 h 170"/>
                <a:gd name="T8" fmla="*/ 7 w 310"/>
                <a:gd name="T9" fmla="*/ 96 h 170"/>
                <a:gd name="T10" fmla="*/ 44 w 310"/>
                <a:gd name="T11" fmla="*/ 74 h 170"/>
                <a:gd name="T12" fmla="*/ 6 w 310"/>
                <a:gd name="T13" fmla="*/ 70 h 170"/>
                <a:gd name="T14" fmla="*/ 2 w 310"/>
                <a:gd name="T15" fmla="*/ 52 h 170"/>
                <a:gd name="T16" fmla="*/ 281 w 310"/>
                <a:gd name="T17" fmla="*/ 84 h 170"/>
                <a:gd name="T18" fmla="*/ 266 w 310"/>
                <a:gd name="T19" fmla="*/ 0 h 170"/>
                <a:gd name="T20" fmla="*/ 295 w 310"/>
                <a:gd name="T21" fmla="*/ 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0" h="170">
                  <a:moveTo>
                    <a:pt x="295" y="5"/>
                  </a:moveTo>
                  <a:cubicBezTo>
                    <a:pt x="295" y="5"/>
                    <a:pt x="310" y="97"/>
                    <a:pt x="300" y="108"/>
                  </a:cubicBezTo>
                  <a:cubicBezTo>
                    <a:pt x="290" y="119"/>
                    <a:pt x="72" y="83"/>
                    <a:pt x="72" y="8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81" y="84"/>
                    <a:pt x="281" y="84"/>
                    <a:pt x="281" y="84"/>
                  </a:cubicBezTo>
                  <a:cubicBezTo>
                    <a:pt x="266" y="0"/>
                    <a:pt x="266" y="0"/>
                    <a:pt x="266" y="0"/>
                  </a:cubicBezTo>
                  <a:lnTo>
                    <a:pt x="295" y="5"/>
                  </a:lnTo>
                  <a:close/>
                </a:path>
              </a:pathLst>
            </a:custGeom>
            <a:solidFill>
              <a:srgbClr val="0D0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Freeform 187"/>
            <p:cNvSpPr>
              <a:spLocks/>
            </p:cNvSpPr>
            <p:nvPr/>
          </p:nvSpPr>
          <p:spPr bwMode="auto">
            <a:xfrm>
              <a:off x="2334" y="1018"/>
              <a:ext cx="100" cy="185"/>
            </a:xfrm>
            <a:custGeom>
              <a:avLst/>
              <a:gdLst>
                <a:gd name="T0" fmla="*/ 14 w 100"/>
                <a:gd name="T1" fmla="*/ 185 h 185"/>
                <a:gd name="T2" fmla="*/ 100 w 100"/>
                <a:gd name="T3" fmla="*/ 178 h 185"/>
                <a:gd name="T4" fmla="*/ 83 w 100"/>
                <a:gd name="T5" fmla="*/ 0 h 185"/>
                <a:gd name="T6" fmla="*/ 0 w 100"/>
                <a:gd name="T7" fmla="*/ 7 h 185"/>
                <a:gd name="T8" fmla="*/ 14 w 100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85">
                  <a:moveTo>
                    <a:pt x="14" y="185"/>
                  </a:moveTo>
                  <a:lnTo>
                    <a:pt x="100" y="178"/>
                  </a:lnTo>
                  <a:lnTo>
                    <a:pt x="83" y="0"/>
                  </a:lnTo>
                  <a:lnTo>
                    <a:pt x="0" y="7"/>
                  </a:lnTo>
                  <a:lnTo>
                    <a:pt x="14" y="185"/>
                  </a:ln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Freeform 188"/>
            <p:cNvSpPr>
              <a:spLocks/>
            </p:cNvSpPr>
            <p:nvPr/>
          </p:nvSpPr>
          <p:spPr bwMode="auto">
            <a:xfrm>
              <a:off x="2396" y="1080"/>
              <a:ext cx="671" cy="386"/>
            </a:xfrm>
            <a:custGeom>
              <a:avLst/>
              <a:gdLst>
                <a:gd name="T0" fmla="*/ 155 w 283"/>
                <a:gd name="T1" fmla="*/ 162 h 163"/>
                <a:gd name="T2" fmla="*/ 232 w 283"/>
                <a:gd name="T3" fmla="*/ 95 h 163"/>
                <a:gd name="T4" fmla="*/ 277 w 283"/>
                <a:gd name="T5" fmla="*/ 33 h 163"/>
                <a:gd name="T6" fmla="*/ 271 w 283"/>
                <a:gd name="T7" fmla="*/ 6 h 163"/>
                <a:gd name="T8" fmla="*/ 244 w 283"/>
                <a:gd name="T9" fmla="*/ 11 h 163"/>
                <a:gd name="T10" fmla="*/ 152 w 283"/>
                <a:gd name="T11" fmla="*/ 123 h 163"/>
                <a:gd name="T12" fmla="*/ 36 w 283"/>
                <a:gd name="T13" fmla="*/ 17 h 163"/>
                <a:gd name="T14" fmla="*/ 8 w 283"/>
                <a:gd name="T15" fmla="*/ 16 h 163"/>
                <a:gd name="T16" fmla="*/ 7 w 283"/>
                <a:gd name="T17" fmla="*/ 43 h 163"/>
                <a:gd name="T18" fmla="*/ 63 w 283"/>
                <a:gd name="T19" fmla="*/ 101 h 163"/>
                <a:gd name="T20" fmla="*/ 153 w 283"/>
                <a:gd name="T21" fmla="*/ 163 h 163"/>
                <a:gd name="T22" fmla="*/ 155 w 283"/>
                <a:gd name="T23" fmla="*/ 16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163">
                  <a:moveTo>
                    <a:pt x="155" y="162"/>
                  </a:moveTo>
                  <a:cubicBezTo>
                    <a:pt x="169" y="161"/>
                    <a:pt x="188" y="151"/>
                    <a:pt x="232" y="95"/>
                  </a:cubicBezTo>
                  <a:cubicBezTo>
                    <a:pt x="256" y="64"/>
                    <a:pt x="276" y="35"/>
                    <a:pt x="277" y="33"/>
                  </a:cubicBezTo>
                  <a:cubicBezTo>
                    <a:pt x="283" y="24"/>
                    <a:pt x="280" y="12"/>
                    <a:pt x="271" y="6"/>
                  </a:cubicBezTo>
                  <a:cubicBezTo>
                    <a:pt x="262" y="0"/>
                    <a:pt x="250" y="2"/>
                    <a:pt x="244" y="11"/>
                  </a:cubicBezTo>
                  <a:cubicBezTo>
                    <a:pt x="208" y="66"/>
                    <a:pt x="167" y="115"/>
                    <a:pt x="152" y="123"/>
                  </a:cubicBezTo>
                  <a:cubicBezTo>
                    <a:pt x="134" y="116"/>
                    <a:pt x="79" y="64"/>
                    <a:pt x="36" y="17"/>
                  </a:cubicBezTo>
                  <a:cubicBezTo>
                    <a:pt x="29" y="9"/>
                    <a:pt x="16" y="8"/>
                    <a:pt x="8" y="16"/>
                  </a:cubicBezTo>
                  <a:cubicBezTo>
                    <a:pt x="0" y="23"/>
                    <a:pt x="0" y="35"/>
                    <a:pt x="7" y="43"/>
                  </a:cubicBezTo>
                  <a:cubicBezTo>
                    <a:pt x="8" y="45"/>
                    <a:pt x="34" y="72"/>
                    <a:pt x="63" y="101"/>
                  </a:cubicBezTo>
                  <a:cubicBezTo>
                    <a:pt x="120" y="156"/>
                    <a:pt x="140" y="163"/>
                    <a:pt x="153" y="163"/>
                  </a:cubicBezTo>
                  <a:cubicBezTo>
                    <a:pt x="154" y="163"/>
                    <a:pt x="154" y="163"/>
                    <a:pt x="155" y="162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Freeform 189"/>
            <p:cNvSpPr>
              <a:spLocks/>
            </p:cNvSpPr>
            <p:nvPr/>
          </p:nvSpPr>
          <p:spPr bwMode="auto">
            <a:xfrm>
              <a:off x="2958" y="999"/>
              <a:ext cx="173" cy="195"/>
            </a:xfrm>
            <a:custGeom>
              <a:avLst/>
              <a:gdLst>
                <a:gd name="T0" fmla="*/ 20 w 73"/>
                <a:gd name="T1" fmla="*/ 77 h 82"/>
                <a:gd name="T2" fmla="*/ 68 w 73"/>
                <a:gd name="T3" fmla="*/ 37 h 82"/>
                <a:gd name="T4" fmla="*/ 46 w 73"/>
                <a:gd name="T5" fmla="*/ 50 h 82"/>
                <a:gd name="T6" fmla="*/ 58 w 73"/>
                <a:gd name="T7" fmla="*/ 21 h 82"/>
                <a:gd name="T8" fmla="*/ 39 w 73"/>
                <a:gd name="T9" fmla="*/ 40 h 82"/>
                <a:gd name="T10" fmla="*/ 46 w 73"/>
                <a:gd name="T11" fmla="*/ 14 h 82"/>
                <a:gd name="T12" fmla="*/ 26 w 73"/>
                <a:gd name="T13" fmla="*/ 31 h 82"/>
                <a:gd name="T14" fmla="*/ 29 w 73"/>
                <a:gd name="T15" fmla="*/ 3 h 82"/>
                <a:gd name="T16" fmla="*/ 3 w 73"/>
                <a:gd name="T17" fmla="*/ 59 h 82"/>
                <a:gd name="T18" fmla="*/ 20 w 73"/>
                <a:gd name="T19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82">
                  <a:moveTo>
                    <a:pt x="20" y="77"/>
                  </a:moveTo>
                  <a:cubicBezTo>
                    <a:pt x="40" y="72"/>
                    <a:pt x="73" y="42"/>
                    <a:pt x="68" y="37"/>
                  </a:cubicBezTo>
                  <a:cubicBezTo>
                    <a:pt x="64" y="32"/>
                    <a:pt x="46" y="50"/>
                    <a:pt x="46" y="50"/>
                  </a:cubicBezTo>
                  <a:cubicBezTo>
                    <a:pt x="46" y="50"/>
                    <a:pt x="62" y="24"/>
                    <a:pt x="58" y="21"/>
                  </a:cubicBezTo>
                  <a:cubicBezTo>
                    <a:pt x="55" y="18"/>
                    <a:pt x="39" y="40"/>
                    <a:pt x="39" y="40"/>
                  </a:cubicBezTo>
                  <a:cubicBezTo>
                    <a:pt x="39" y="40"/>
                    <a:pt x="50" y="17"/>
                    <a:pt x="46" y="14"/>
                  </a:cubicBezTo>
                  <a:cubicBezTo>
                    <a:pt x="42" y="11"/>
                    <a:pt x="26" y="31"/>
                    <a:pt x="26" y="31"/>
                  </a:cubicBezTo>
                  <a:cubicBezTo>
                    <a:pt x="26" y="31"/>
                    <a:pt x="35" y="6"/>
                    <a:pt x="29" y="3"/>
                  </a:cubicBezTo>
                  <a:cubicBezTo>
                    <a:pt x="23" y="0"/>
                    <a:pt x="3" y="59"/>
                    <a:pt x="3" y="59"/>
                  </a:cubicBezTo>
                  <a:cubicBezTo>
                    <a:pt x="3" y="59"/>
                    <a:pt x="0" y="82"/>
                    <a:pt x="20" y="77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194"/>
            <p:cNvSpPr>
              <a:spLocks/>
            </p:cNvSpPr>
            <p:nvPr/>
          </p:nvSpPr>
          <p:spPr bwMode="auto">
            <a:xfrm>
              <a:off x="2984" y="1016"/>
              <a:ext cx="45" cy="111"/>
            </a:xfrm>
            <a:custGeom>
              <a:avLst/>
              <a:gdLst>
                <a:gd name="T0" fmla="*/ 13 w 19"/>
                <a:gd name="T1" fmla="*/ 47 h 47"/>
                <a:gd name="T2" fmla="*/ 11 w 19"/>
                <a:gd name="T3" fmla="*/ 3 h 47"/>
                <a:gd name="T4" fmla="*/ 0 w 19"/>
                <a:gd name="T5" fmla="*/ 41 h 47"/>
                <a:gd name="T6" fmla="*/ 13 w 19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7">
                  <a:moveTo>
                    <a:pt x="13" y="47"/>
                  </a:moveTo>
                  <a:cubicBezTo>
                    <a:pt x="13" y="47"/>
                    <a:pt x="19" y="7"/>
                    <a:pt x="11" y="3"/>
                  </a:cubicBezTo>
                  <a:cubicBezTo>
                    <a:pt x="3" y="0"/>
                    <a:pt x="0" y="41"/>
                    <a:pt x="0" y="41"/>
                  </a:cubicBezTo>
                  <a:lnTo>
                    <a:pt x="13" y="47"/>
                  </a:ln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195"/>
            <p:cNvSpPr>
              <a:spLocks/>
            </p:cNvSpPr>
            <p:nvPr/>
          </p:nvSpPr>
          <p:spPr bwMode="auto">
            <a:xfrm>
              <a:off x="2059" y="426"/>
              <a:ext cx="503" cy="701"/>
            </a:xfrm>
            <a:custGeom>
              <a:avLst/>
              <a:gdLst>
                <a:gd name="T0" fmla="*/ 77 w 212"/>
                <a:gd name="T1" fmla="*/ 38 h 296"/>
                <a:gd name="T2" fmla="*/ 192 w 212"/>
                <a:gd name="T3" fmla="*/ 114 h 296"/>
                <a:gd name="T4" fmla="*/ 151 w 212"/>
                <a:gd name="T5" fmla="*/ 274 h 296"/>
                <a:gd name="T6" fmla="*/ 16 w 212"/>
                <a:gd name="T7" fmla="*/ 178 h 296"/>
                <a:gd name="T8" fmla="*/ 77 w 212"/>
                <a:gd name="T9" fmla="*/ 3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96">
                  <a:moveTo>
                    <a:pt x="77" y="38"/>
                  </a:moveTo>
                  <a:cubicBezTo>
                    <a:pt x="77" y="38"/>
                    <a:pt x="168" y="0"/>
                    <a:pt x="192" y="114"/>
                  </a:cubicBezTo>
                  <a:cubicBezTo>
                    <a:pt x="212" y="210"/>
                    <a:pt x="197" y="259"/>
                    <a:pt x="151" y="274"/>
                  </a:cubicBezTo>
                  <a:cubicBezTo>
                    <a:pt x="82" y="296"/>
                    <a:pt x="33" y="245"/>
                    <a:pt x="16" y="178"/>
                  </a:cubicBezTo>
                  <a:cubicBezTo>
                    <a:pt x="0" y="111"/>
                    <a:pt x="8" y="57"/>
                    <a:pt x="77" y="38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196"/>
            <p:cNvSpPr>
              <a:spLocks/>
            </p:cNvSpPr>
            <p:nvPr/>
          </p:nvSpPr>
          <p:spPr bwMode="auto">
            <a:xfrm>
              <a:off x="2315" y="670"/>
              <a:ext cx="83" cy="140"/>
            </a:xfrm>
            <a:custGeom>
              <a:avLst/>
              <a:gdLst>
                <a:gd name="T0" fmla="*/ 3 w 35"/>
                <a:gd name="T1" fmla="*/ 33 h 59"/>
                <a:gd name="T2" fmla="*/ 23 w 35"/>
                <a:gd name="T3" fmla="*/ 58 h 59"/>
                <a:gd name="T4" fmla="*/ 31 w 35"/>
                <a:gd name="T5" fmla="*/ 26 h 59"/>
                <a:gd name="T6" fmla="*/ 11 w 35"/>
                <a:gd name="T7" fmla="*/ 1 h 59"/>
                <a:gd name="T8" fmla="*/ 3 w 35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9">
                  <a:moveTo>
                    <a:pt x="3" y="33"/>
                  </a:moveTo>
                  <a:cubicBezTo>
                    <a:pt x="7" y="48"/>
                    <a:pt x="16" y="59"/>
                    <a:pt x="23" y="58"/>
                  </a:cubicBezTo>
                  <a:cubicBezTo>
                    <a:pt x="31" y="56"/>
                    <a:pt x="35" y="42"/>
                    <a:pt x="31" y="26"/>
                  </a:cubicBezTo>
                  <a:cubicBezTo>
                    <a:pt x="28" y="11"/>
                    <a:pt x="19" y="0"/>
                    <a:pt x="11" y="1"/>
                  </a:cubicBezTo>
                  <a:cubicBezTo>
                    <a:pt x="3" y="3"/>
                    <a:pt x="0" y="17"/>
                    <a:pt x="3" y="33"/>
                  </a:cubicBezTo>
                  <a:close/>
                </a:path>
              </a:pathLst>
            </a:custGeom>
            <a:solidFill>
              <a:srgbClr val="422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197"/>
            <p:cNvSpPr>
              <a:spLocks/>
            </p:cNvSpPr>
            <p:nvPr/>
          </p:nvSpPr>
          <p:spPr bwMode="auto">
            <a:xfrm>
              <a:off x="1850" y="345"/>
              <a:ext cx="726" cy="623"/>
            </a:xfrm>
            <a:custGeom>
              <a:avLst/>
              <a:gdLst>
                <a:gd name="T0" fmla="*/ 294 w 306"/>
                <a:gd name="T1" fmla="*/ 33 h 263"/>
                <a:gd name="T2" fmla="*/ 287 w 306"/>
                <a:gd name="T3" fmla="*/ 87 h 263"/>
                <a:gd name="T4" fmla="*/ 142 w 306"/>
                <a:gd name="T5" fmla="*/ 82 h 263"/>
                <a:gd name="T6" fmla="*/ 126 w 306"/>
                <a:gd name="T7" fmla="*/ 218 h 263"/>
                <a:gd name="T8" fmla="*/ 119 w 306"/>
                <a:gd name="T9" fmla="*/ 263 h 263"/>
                <a:gd name="T10" fmla="*/ 80 w 306"/>
                <a:gd name="T11" fmla="*/ 34 h 263"/>
                <a:gd name="T12" fmla="*/ 249 w 306"/>
                <a:gd name="T13" fmla="*/ 56 h 263"/>
                <a:gd name="T14" fmla="*/ 256 w 306"/>
                <a:gd name="T15" fmla="*/ 0 h 263"/>
                <a:gd name="T16" fmla="*/ 294 w 306"/>
                <a:gd name="T17" fmla="*/ 3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263">
                  <a:moveTo>
                    <a:pt x="294" y="33"/>
                  </a:moveTo>
                  <a:cubicBezTo>
                    <a:pt x="300" y="44"/>
                    <a:pt x="306" y="60"/>
                    <a:pt x="287" y="87"/>
                  </a:cubicBezTo>
                  <a:cubicBezTo>
                    <a:pt x="264" y="121"/>
                    <a:pt x="142" y="82"/>
                    <a:pt x="142" y="82"/>
                  </a:cubicBezTo>
                  <a:cubicBezTo>
                    <a:pt x="142" y="82"/>
                    <a:pt x="140" y="166"/>
                    <a:pt x="126" y="218"/>
                  </a:cubicBezTo>
                  <a:cubicBezTo>
                    <a:pt x="119" y="263"/>
                    <a:pt x="119" y="263"/>
                    <a:pt x="119" y="263"/>
                  </a:cubicBezTo>
                  <a:cubicBezTo>
                    <a:pt x="119" y="263"/>
                    <a:pt x="0" y="74"/>
                    <a:pt x="80" y="34"/>
                  </a:cubicBezTo>
                  <a:cubicBezTo>
                    <a:pt x="146" y="2"/>
                    <a:pt x="249" y="56"/>
                    <a:pt x="249" y="56"/>
                  </a:cubicBezTo>
                  <a:cubicBezTo>
                    <a:pt x="249" y="56"/>
                    <a:pt x="272" y="28"/>
                    <a:pt x="256" y="0"/>
                  </a:cubicBezTo>
                  <a:cubicBezTo>
                    <a:pt x="270" y="9"/>
                    <a:pt x="286" y="19"/>
                    <a:pt x="294" y="33"/>
                  </a:cubicBezTo>
                  <a:close/>
                </a:path>
              </a:pathLst>
            </a:custGeom>
            <a:solidFill>
              <a:srgbClr val="422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Freeform 198"/>
            <p:cNvSpPr>
              <a:spLocks/>
            </p:cNvSpPr>
            <p:nvPr/>
          </p:nvSpPr>
          <p:spPr bwMode="auto">
            <a:xfrm>
              <a:off x="1803" y="409"/>
              <a:ext cx="450" cy="766"/>
            </a:xfrm>
            <a:custGeom>
              <a:avLst/>
              <a:gdLst>
                <a:gd name="T0" fmla="*/ 123 w 190"/>
                <a:gd name="T1" fmla="*/ 0 h 323"/>
                <a:gd name="T2" fmla="*/ 53 w 190"/>
                <a:gd name="T3" fmla="*/ 94 h 323"/>
                <a:gd name="T4" fmla="*/ 79 w 190"/>
                <a:gd name="T5" fmla="*/ 273 h 323"/>
                <a:gd name="T6" fmla="*/ 0 w 190"/>
                <a:gd name="T7" fmla="*/ 241 h 323"/>
                <a:gd name="T8" fmla="*/ 121 w 190"/>
                <a:gd name="T9" fmla="*/ 319 h 323"/>
                <a:gd name="T10" fmla="*/ 190 w 190"/>
                <a:gd name="T11" fmla="*/ 266 h 323"/>
                <a:gd name="T12" fmla="*/ 109 w 190"/>
                <a:gd name="T13" fmla="*/ 109 h 323"/>
                <a:gd name="T14" fmla="*/ 123 w 190"/>
                <a:gd name="T1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323">
                  <a:moveTo>
                    <a:pt x="123" y="0"/>
                  </a:moveTo>
                  <a:cubicBezTo>
                    <a:pt x="123" y="0"/>
                    <a:pt x="54" y="17"/>
                    <a:pt x="53" y="94"/>
                  </a:cubicBezTo>
                  <a:cubicBezTo>
                    <a:pt x="52" y="170"/>
                    <a:pt x="94" y="259"/>
                    <a:pt x="79" y="273"/>
                  </a:cubicBezTo>
                  <a:cubicBezTo>
                    <a:pt x="65" y="288"/>
                    <a:pt x="0" y="241"/>
                    <a:pt x="0" y="241"/>
                  </a:cubicBezTo>
                  <a:cubicBezTo>
                    <a:pt x="0" y="241"/>
                    <a:pt x="81" y="323"/>
                    <a:pt x="121" y="319"/>
                  </a:cubicBezTo>
                  <a:cubicBezTo>
                    <a:pt x="160" y="316"/>
                    <a:pt x="190" y="266"/>
                    <a:pt x="190" y="266"/>
                  </a:cubicBezTo>
                  <a:cubicBezTo>
                    <a:pt x="190" y="266"/>
                    <a:pt x="88" y="159"/>
                    <a:pt x="109" y="109"/>
                  </a:cubicBezTo>
                  <a:cubicBezTo>
                    <a:pt x="131" y="60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422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Freeform 199"/>
            <p:cNvSpPr>
              <a:spLocks/>
            </p:cNvSpPr>
            <p:nvPr/>
          </p:nvSpPr>
          <p:spPr bwMode="auto">
            <a:xfrm>
              <a:off x="2199" y="1094"/>
              <a:ext cx="451" cy="737"/>
            </a:xfrm>
            <a:custGeom>
              <a:avLst/>
              <a:gdLst>
                <a:gd name="T0" fmla="*/ 92 w 190"/>
                <a:gd name="T1" fmla="*/ 4 h 311"/>
                <a:gd name="T2" fmla="*/ 145 w 190"/>
                <a:gd name="T3" fmla="*/ 71 h 311"/>
                <a:gd name="T4" fmla="*/ 128 w 190"/>
                <a:gd name="T5" fmla="*/ 129 h 311"/>
                <a:gd name="T6" fmla="*/ 190 w 190"/>
                <a:gd name="T7" fmla="*/ 289 h 311"/>
                <a:gd name="T8" fmla="*/ 0 w 190"/>
                <a:gd name="T9" fmla="*/ 311 h 311"/>
                <a:gd name="T10" fmla="*/ 30 w 190"/>
                <a:gd name="T11" fmla="*/ 159 h 311"/>
                <a:gd name="T12" fmla="*/ 46 w 190"/>
                <a:gd name="T13" fmla="*/ 0 h 311"/>
                <a:gd name="T14" fmla="*/ 92 w 190"/>
                <a:gd name="T15" fmla="*/ 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311">
                  <a:moveTo>
                    <a:pt x="92" y="4"/>
                  </a:moveTo>
                  <a:cubicBezTo>
                    <a:pt x="116" y="29"/>
                    <a:pt x="144" y="44"/>
                    <a:pt x="145" y="71"/>
                  </a:cubicBezTo>
                  <a:cubicBezTo>
                    <a:pt x="146" y="95"/>
                    <a:pt x="122" y="99"/>
                    <a:pt x="128" y="129"/>
                  </a:cubicBezTo>
                  <a:cubicBezTo>
                    <a:pt x="143" y="194"/>
                    <a:pt x="190" y="289"/>
                    <a:pt x="190" y="28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28" y="194"/>
                    <a:pt x="30" y="159"/>
                  </a:cubicBezTo>
                  <a:cubicBezTo>
                    <a:pt x="32" y="125"/>
                    <a:pt x="46" y="0"/>
                    <a:pt x="46" y="0"/>
                  </a:cubicBezTo>
                  <a:cubicBezTo>
                    <a:pt x="46" y="0"/>
                    <a:pt x="70" y="3"/>
                    <a:pt x="92" y="4"/>
                  </a:cubicBezTo>
                  <a:close/>
                </a:path>
              </a:pathLst>
            </a:custGeom>
            <a:solidFill>
              <a:srgbClr val="2C3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Freeform 200"/>
            <p:cNvSpPr>
              <a:spLocks/>
            </p:cNvSpPr>
            <p:nvPr/>
          </p:nvSpPr>
          <p:spPr bwMode="auto">
            <a:xfrm>
              <a:off x="1784" y="1279"/>
              <a:ext cx="517" cy="517"/>
            </a:xfrm>
            <a:custGeom>
              <a:avLst/>
              <a:gdLst>
                <a:gd name="T0" fmla="*/ 209 w 218"/>
                <a:gd name="T1" fmla="*/ 64 h 218"/>
                <a:gd name="T2" fmla="*/ 103 w 218"/>
                <a:gd name="T3" fmla="*/ 0 h 218"/>
                <a:gd name="T4" fmla="*/ 1 w 218"/>
                <a:gd name="T5" fmla="*/ 120 h 218"/>
                <a:gd name="T6" fmla="*/ 197 w 218"/>
                <a:gd name="T7" fmla="*/ 202 h 218"/>
                <a:gd name="T8" fmla="*/ 209 w 218"/>
                <a:gd name="T9" fmla="*/ 6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209" y="64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" y="103"/>
                    <a:pt x="1" y="120"/>
                  </a:cubicBezTo>
                  <a:cubicBezTo>
                    <a:pt x="0" y="138"/>
                    <a:pt x="183" y="218"/>
                    <a:pt x="197" y="202"/>
                  </a:cubicBezTo>
                  <a:cubicBezTo>
                    <a:pt x="210" y="186"/>
                    <a:pt x="218" y="71"/>
                    <a:pt x="209" y="64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Freeform 201"/>
            <p:cNvSpPr>
              <a:spLocks/>
            </p:cNvSpPr>
            <p:nvPr/>
          </p:nvSpPr>
          <p:spPr bwMode="auto">
            <a:xfrm>
              <a:off x="2007" y="1013"/>
              <a:ext cx="398" cy="470"/>
            </a:xfrm>
            <a:custGeom>
              <a:avLst/>
              <a:gdLst>
                <a:gd name="T0" fmla="*/ 115 w 168"/>
                <a:gd name="T1" fmla="*/ 198 h 198"/>
                <a:gd name="T2" fmla="*/ 137 w 168"/>
                <a:gd name="T3" fmla="*/ 24 h 198"/>
                <a:gd name="T4" fmla="*/ 0 w 168"/>
                <a:gd name="T5" fmla="*/ 121 h 198"/>
                <a:gd name="T6" fmla="*/ 13 w 168"/>
                <a:gd name="T7" fmla="*/ 131 h 198"/>
                <a:gd name="T8" fmla="*/ 128 w 168"/>
                <a:gd name="T9" fmla="*/ 37 h 198"/>
                <a:gd name="T10" fmla="*/ 100 w 168"/>
                <a:gd name="T11" fmla="*/ 192 h 198"/>
                <a:gd name="T12" fmla="*/ 115 w 168"/>
                <a:gd name="T1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98">
                  <a:moveTo>
                    <a:pt x="115" y="198"/>
                  </a:moveTo>
                  <a:cubicBezTo>
                    <a:pt x="128" y="163"/>
                    <a:pt x="168" y="47"/>
                    <a:pt x="137" y="24"/>
                  </a:cubicBezTo>
                  <a:cubicBezTo>
                    <a:pt x="105" y="0"/>
                    <a:pt x="24" y="93"/>
                    <a:pt x="0" y="12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57" y="78"/>
                    <a:pt x="114" y="27"/>
                    <a:pt x="128" y="37"/>
                  </a:cubicBezTo>
                  <a:cubicBezTo>
                    <a:pt x="142" y="48"/>
                    <a:pt x="125" y="126"/>
                    <a:pt x="100" y="192"/>
                  </a:cubicBezTo>
                  <a:cubicBezTo>
                    <a:pt x="115" y="198"/>
                    <a:pt x="115" y="198"/>
                    <a:pt x="115" y="19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Freeform 202"/>
            <p:cNvSpPr>
              <a:spLocks/>
            </p:cNvSpPr>
            <p:nvPr/>
          </p:nvSpPr>
          <p:spPr bwMode="auto">
            <a:xfrm>
              <a:off x="2033" y="1077"/>
              <a:ext cx="377" cy="586"/>
            </a:xfrm>
            <a:custGeom>
              <a:avLst/>
              <a:gdLst>
                <a:gd name="T0" fmla="*/ 139 w 159"/>
                <a:gd name="T1" fmla="*/ 247 h 247"/>
                <a:gd name="T2" fmla="*/ 154 w 159"/>
                <a:gd name="T3" fmla="*/ 237 h 247"/>
                <a:gd name="T4" fmla="*/ 147 w 159"/>
                <a:gd name="T5" fmla="*/ 210 h 247"/>
                <a:gd name="T6" fmla="*/ 41 w 159"/>
                <a:gd name="T7" fmla="*/ 129 h 247"/>
                <a:gd name="T8" fmla="*/ 121 w 159"/>
                <a:gd name="T9" fmla="*/ 37 h 247"/>
                <a:gd name="T10" fmla="*/ 122 w 159"/>
                <a:gd name="T11" fmla="*/ 9 h 247"/>
                <a:gd name="T12" fmla="*/ 94 w 159"/>
                <a:gd name="T13" fmla="*/ 8 h 247"/>
                <a:gd name="T14" fmla="*/ 48 w 159"/>
                <a:gd name="T15" fmla="*/ 54 h 247"/>
                <a:gd name="T16" fmla="*/ 2 w 159"/>
                <a:gd name="T17" fmla="*/ 136 h 247"/>
                <a:gd name="T18" fmla="*/ 70 w 159"/>
                <a:gd name="T19" fmla="*/ 206 h 247"/>
                <a:gd name="T20" fmla="*/ 127 w 159"/>
                <a:gd name="T21" fmla="*/ 244 h 247"/>
                <a:gd name="T22" fmla="*/ 139 w 159"/>
                <a:gd name="T23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247">
                  <a:moveTo>
                    <a:pt x="139" y="247"/>
                  </a:moveTo>
                  <a:cubicBezTo>
                    <a:pt x="145" y="246"/>
                    <a:pt x="150" y="243"/>
                    <a:pt x="154" y="237"/>
                  </a:cubicBezTo>
                  <a:cubicBezTo>
                    <a:pt x="159" y="228"/>
                    <a:pt x="156" y="216"/>
                    <a:pt x="147" y="210"/>
                  </a:cubicBezTo>
                  <a:cubicBezTo>
                    <a:pt x="96" y="179"/>
                    <a:pt x="49" y="143"/>
                    <a:pt x="41" y="129"/>
                  </a:cubicBezTo>
                  <a:cubicBezTo>
                    <a:pt x="45" y="115"/>
                    <a:pt x="81" y="73"/>
                    <a:pt x="121" y="37"/>
                  </a:cubicBezTo>
                  <a:cubicBezTo>
                    <a:pt x="129" y="29"/>
                    <a:pt x="129" y="17"/>
                    <a:pt x="122" y="9"/>
                  </a:cubicBezTo>
                  <a:cubicBezTo>
                    <a:pt x="114" y="1"/>
                    <a:pt x="102" y="0"/>
                    <a:pt x="94" y="8"/>
                  </a:cubicBezTo>
                  <a:cubicBezTo>
                    <a:pt x="93" y="8"/>
                    <a:pt x="70" y="29"/>
                    <a:pt x="48" y="54"/>
                  </a:cubicBezTo>
                  <a:cubicBezTo>
                    <a:pt x="3" y="103"/>
                    <a:pt x="0" y="123"/>
                    <a:pt x="2" y="136"/>
                  </a:cubicBezTo>
                  <a:cubicBezTo>
                    <a:pt x="5" y="149"/>
                    <a:pt x="14" y="166"/>
                    <a:pt x="70" y="206"/>
                  </a:cubicBezTo>
                  <a:cubicBezTo>
                    <a:pt x="98" y="226"/>
                    <a:pt x="126" y="243"/>
                    <a:pt x="127" y="244"/>
                  </a:cubicBezTo>
                  <a:cubicBezTo>
                    <a:pt x="130" y="246"/>
                    <a:pt x="135" y="247"/>
                    <a:pt x="139" y="247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Freeform 203"/>
            <p:cNvSpPr>
              <a:spLocks/>
            </p:cNvSpPr>
            <p:nvPr/>
          </p:nvSpPr>
          <p:spPr bwMode="auto">
            <a:xfrm>
              <a:off x="2310" y="1549"/>
              <a:ext cx="212" cy="216"/>
            </a:xfrm>
            <a:custGeom>
              <a:avLst/>
              <a:gdLst>
                <a:gd name="T0" fmla="*/ 1 w 89"/>
                <a:gd name="T1" fmla="*/ 24 h 91"/>
                <a:gd name="T2" fmla="*/ 38 w 89"/>
                <a:gd name="T3" fmla="*/ 87 h 91"/>
                <a:gd name="T4" fmla="*/ 28 w 89"/>
                <a:gd name="T5" fmla="*/ 59 h 91"/>
                <a:gd name="T6" fmla="*/ 59 w 89"/>
                <a:gd name="T7" fmla="*/ 79 h 91"/>
                <a:gd name="T8" fmla="*/ 40 w 89"/>
                <a:gd name="T9" fmla="*/ 53 h 91"/>
                <a:gd name="T10" fmla="*/ 69 w 89"/>
                <a:gd name="T11" fmla="*/ 66 h 91"/>
                <a:gd name="T12" fmla="*/ 53 w 89"/>
                <a:gd name="T13" fmla="*/ 39 h 91"/>
                <a:gd name="T14" fmla="*/ 85 w 89"/>
                <a:gd name="T15" fmla="*/ 49 h 91"/>
                <a:gd name="T16" fmla="*/ 26 w 89"/>
                <a:gd name="T17" fmla="*/ 8 h 91"/>
                <a:gd name="T18" fmla="*/ 1 w 89"/>
                <a:gd name="T19" fmla="*/ 2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91">
                  <a:moveTo>
                    <a:pt x="1" y="24"/>
                  </a:moveTo>
                  <a:cubicBezTo>
                    <a:pt x="3" y="47"/>
                    <a:pt x="32" y="91"/>
                    <a:pt x="38" y="87"/>
                  </a:cubicBezTo>
                  <a:cubicBezTo>
                    <a:pt x="44" y="83"/>
                    <a:pt x="28" y="59"/>
                    <a:pt x="28" y="59"/>
                  </a:cubicBezTo>
                  <a:cubicBezTo>
                    <a:pt x="28" y="59"/>
                    <a:pt x="54" y="83"/>
                    <a:pt x="59" y="79"/>
                  </a:cubicBezTo>
                  <a:cubicBezTo>
                    <a:pt x="63" y="76"/>
                    <a:pt x="40" y="53"/>
                    <a:pt x="40" y="53"/>
                  </a:cubicBezTo>
                  <a:cubicBezTo>
                    <a:pt x="40" y="53"/>
                    <a:pt x="65" y="70"/>
                    <a:pt x="69" y="66"/>
                  </a:cubicBezTo>
                  <a:cubicBezTo>
                    <a:pt x="73" y="62"/>
                    <a:pt x="53" y="39"/>
                    <a:pt x="53" y="39"/>
                  </a:cubicBezTo>
                  <a:cubicBezTo>
                    <a:pt x="53" y="39"/>
                    <a:pt x="80" y="55"/>
                    <a:pt x="85" y="49"/>
                  </a:cubicBezTo>
                  <a:cubicBezTo>
                    <a:pt x="89" y="43"/>
                    <a:pt x="26" y="8"/>
                    <a:pt x="26" y="8"/>
                  </a:cubicBezTo>
                  <a:cubicBezTo>
                    <a:pt x="26" y="8"/>
                    <a:pt x="0" y="0"/>
                    <a:pt x="1" y="24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Freeform 204"/>
            <p:cNvSpPr>
              <a:spLocks/>
            </p:cNvSpPr>
            <p:nvPr/>
          </p:nvSpPr>
          <p:spPr bwMode="auto">
            <a:xfrm>
              <a:off x="2474" y="719"/>
              <a:ext cx="142" cy="155"/>
            </a:xfrm>
            <a:custGeom>
              <a:avLst/>
              <a:gdLst>
                <a:gd name="T0" fmla="*/ 0 w 60"/>
                <a:gd name="T1" fmla="*/ 0 h 65"/>
                <a:gd name="T2" fmla="*/ 50 w 60"/>
                <a:gd name="T3" fmla="*/ 27 h 65"/>
                <a:gd name="T4" fmla="*/ 15 w 60"/>
                <a:gd name="T5" fmla="*/ 62 h 65"/>
                <a:gd name="T6" fmla="*/ 0 w 60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5">
                  <a:moveTo>
                    <a:pt x="0" y="0"/>
                  </a:moveTo>
                  <a:cubicBezTo>
                    <a:pt x="0" y="0"/>
                    <a:pt x="31" y="25"/>
                    <a:pt x="50" y="27"/>
                  </a:cubicBezTo>
                  <a:cubicBezTo>
                    <a:pt x="60" y="39"/>
                    <a:pt x="21" y="59"/>
                    <a:pt x="15" y="62"/>
                  </a:cubicBezTo>
                  <a:cubicBezTo>
                    <a:pt x="9" y="6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7C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62" name="文本框 1161"/>
          <p:cNvSpPr txBox="1"/>
          <p:nvPr/>
        </p:nvSpPr>
        <p:spPr>
          <a:xfrm>
            <a:off x="3311079" y="1603101"/>
            <a:ext cx="75931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Safety</a:t>
            </a:r>
            <a:endParaRPr lang="zh-CN" altLang="en-US" sz="1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163" name="文本框 1162"/>
          <p:cNvSpPr txBox="1"/>
          <p:nvPr/>
        </p:nvSpPr>
        <p:spPr>
          <a:xfrm>
            <a:off x="6702669" y="4224254"/>
            <a:ext cx="447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安全系数</a:t>
            </a:r>
            <a:endParaRPr lang="zh-CN" altLang="en-US" sz="3600" dirty="0">
              <a:solidFill>
                <a:schemeClr val="bg1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976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7" dur="75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8" dur="75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16" dur="50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17" dur="50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2" grpId="0"/>
          <p:bldP spid="11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2" grpId="0"/>
          <p:bldP spid="116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9094"/>
            <a:ext cx="12374880" cy="687709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270760"/>
            <a:ext cx="12374880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015753" y="2661211"/>
            <a:ext cx="66025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由于公路机动车数量基数大，所以汽车的安全系数相对最低。同时，事故率受多种外界因素影响，如；酒后驾驶，疲劳驾驶，恶劣天气，交通拥堵等情况，均会导致事故率上升。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77615" y="4531696"/>
            <a:ext cx="2464527" cy="523220"/>
            <a:chOff x="97885" y="4270086"/>
            <a:chExt cx="2464527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安全指数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" name="五角星 5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7" name="五角星 6"/>
            <p:cNvSpPr/>
            <p:nvPr/>
          </p:nvSpPr>
          <p:spPr>
            <a:xfrm>
              <a:off x="2376462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汽车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401250" y="2661446"/>
            <a:ext cx="1510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CAR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95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41163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" y="2270760"/>
            <a:ext cx="12411635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77615" y="4531696"/>
            <a:ext cx="2695219" cy="523220"/>
            <a:chOff x="97885" y="4270086"/>
            <a:chExt cx="2695219" cy="523220"/>
          </a:xfrm>
        </p:grpSpPr>
        <p:sp>
          <p:nvSpPr>
            <p:cNvPr id="7" name="文本框 6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安全指数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8" name="五角星 7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2376462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10" name="五角星 9"/>
            <p:cNvSpPr/>
            <p:nvPr/>
          </p:nvSpPr>
          <p:spPr>
            <a:xfrm>
              <a:off x="2607154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11" name="五角星 10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高铁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 flipH="1">
            <a:off x="-310526" y="2785660"/>
            <a:ext cx="180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RAILWAY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31828" y="2585331"/>
            <a:ext cx="67112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火车的事故率居中，而事故中旅客的致伤、致死率极低，这和火车的构造与铁路的规范管理有直接关系，铁路系统内部整体的高素质也是安全的保障。</a:t>
            </a:r>
          </a:p>
        </p:txBody>
      </p:sp>
    </p:spTree>
    <p:extLst>
      <p:ext uri="{BB962C8B-B14F-4D97-AF65-F5344CB8AC3E}">
        <p14:creationId xmlns:p14="http://schemas.microsoft.com/office/powerpoint/2010/main" xmlns="" val="226534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35784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270760"/>
            <a:ext cx="12374880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77615" y="4531696"/>
            <a:ext cx="2925910" cy="523220"/>
            <a:chOff x="97885" y="4270086"/>
            <a:chExt cx="2925910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安全指数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" name="五角星 5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7" name="五角星 6"/>
            <p:cNvSpPr/>
            <p:nvPr/>
          </p:nvSpPr>
          <p:spPr>
            <a:xfrm>
              <a:off x="2376462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8" name="五角星 7"/>
            <p:cNvSpPr/>
            <p:nvPr/>
          </p:nvSpPr>
          <p:spPr>
            <a:xfrm>
              <a:off x="2607154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10" name="五角星 9"/>
            <p:cNvSpPr/>
            <p:nvPr/>
          </p:nvSpPr>
          <p:spPr>
            <a:xfrm>
              <a:off x="2837845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飞机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6200000" flipH="1">
            <a:off x="-310526" y="2785660"/>
            <a:ext cx="180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AIRPLANE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73329" y="2767752"/>
            <a:ext cx="6669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据统计，平均10万次飞行约有1次事故。但不幸的是事故死亡率是所有交通工具中最高的，飞机一旦失事，几乎没有生还的可能。</a:t>
            </a:r>
          </a:p>
        </p:txBody>
      </p:sp>
    </p:spTree>
    <p:extLst>
      <p:ext uri="{BB962C8B-B14F-4D97-AF65-F5344CB8AC3E}">
        <p14:creationId xmlns:p14="http://schemas.microsoft.com/office/powerpoint/2010/main" xmlns="" val="248107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990824" y="1936212"/>
            <a:ext cx="75931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COSTS</a:t>
            </a:r>
            <a:endParaRPr lang="zh-CN" altLang="en-US" sz="166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14129" y="4259924"/>
            <a:ext cx="447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费用支出</a:t>
            </a:r>
            <a:endParaRPr lang="zh-CN" altLang="en-US" sz="3600" dirty="0">
              <a:solidFill>
                <a:schemeClr val="bg1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032" y="2394240"/>
            <a:ext cx="1730822" cy="173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7864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 p14:presetBounceEnd="82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667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667">
                                          <p:cBhvr additive="base">
                                            <p:cTn id="1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37488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270760"/>
            <a:ext cx="12374880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77615" y="4531696"/>
            <a:ext cx="2233836" cy="523220"/>
            <a:chOff x="97885" y="4270086"/>
            <a:chExt cx="2233836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经济指数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" name="五角星 5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飞机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6200000" flipH="1">
            <a:off x="-310526" y="2785660"/>
            <a:ext cx="180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AIRPLANE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45978" y="2473627"/>
            <a:ext cx="76460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调整后的平均每人￥0.75元/公里作为国内各航线基准价，允许航空运输企业在境内、外销售国内航线客票时，以基准价为基础，在上浮25%、下浮40%的幅度内确定具体价格。基础多为偏远市郊，交通多为基础大巴，费用在单程20元左右，也可忽略不计，只是耗时巨大。</a:t>
            </a:r>
          </a:p>
        </p:txBody>
      </p:sp>
      <p:sp>
        <p:nvSpPr>
          <p:cNvPr id="16" name="五角星 15"/>
          <p:cNvSpPr/>
          <p:nvPr/>
        </p:nvSpPr>
        <p:spPr>
          <a:xfrm>
            <a:off x="2956193" y="4700331"/>
            <a:ext cx="185950" cy="18595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63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65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83" y="0"/>
            <a:ext cx="1235336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" y="2270760"/>
            <a:ext cx="12411635" cy="323088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77615" y="4531696"/>
            <a:ext cx="2695219" cy="523220"/>
            <a:chOff x="97885" y="4270086"/>
            <a:chExt cx="2695219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97885" y="4270086"/>
              <a:ext cx="19101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经济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指数</a:t>
              </a:r>
              <a:endParaRPr lang="zh-CN" altLang="en-US" sz="2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" name="五角星 5"/>
            <p:cNvSpPr/>
            <p:nvPr/>
          </p:nvSpPr>
          <p:spPr>
            <a:xfrm>
              <a:off x="2145771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7" name="五角星 6"/>
            <p:cNvSpPr/>
            <p:nvPr/>
          </p:nvSpPr>
          <p:spPr>
            <a:xfrm>
              <a:off x="2376462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8" name="五角星 7"/>
            <p:cNvSpPr/>
            <p:nvPr/>
          </p:nvSpPr>
          <p:spPr>
            <a:xfrm>
              <a:off x="2607154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915079" y="4438721"/>
              <a:ext cx="185950" cy="18595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363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28263" y="2585331"/>
            <a:ext cx="3173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高铁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rot="16200000" flipH="1">
            <a:off x="-310526" y="2785660"/>
            <a:ext cx="180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RAILWAY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58397" y="2455039"/>
            <a:ext cx="6985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对于票价，其价格将参照1997年原国家纪委公布的高等级软座快速列车票价水平，一等车客票基准价格为每人0.337元/公里；二等车客票基准价格为每人0.28元/公里。每公里数价格较普通旅客列车略高，火车站多为市区，短途交通费用可忽略不计。</a:t>
            </a:r>
          </a:p>
        </p:txBody>
      </p:sp>
      <p:sp>
        <p:nvSpPr>
          <p:cNvPr id="14" name="五角星 13"/>
          <p:cNvSpPr/>
          <p:nvPr/>
        </p:nvSpPr>
        <p:spPr>
          <a:xfrm>
            <a:off x="3430628" y="4700331"/>
            <a:ext cx="185950" cy="18595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63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3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1081</Words>
  <Application>Microsoft Office PowerPoint</Application>
  <PresentationFormat>自定义</PresentationFormat>
  <Paragraphs>56</Paragraphs>
  <Slides>16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布Alex</dc:creator>
  <cp:lastModifiedBy>Administrator</cp:lastModifiedBy>
  <cp:revision>37</cp:revision>
  <dcterms:created xsi:type="dcterms:W3CDTF">2014-09-04T02:34:05Z</dcterms:created>
  <dcterms:modified xsi:type="dcterms:W3CDTF">2015-07-29T07:52:51Z</dcterms:modified>
</cp:coreProperties>
</file>