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66" r:id="rId3"/>
    <p:sldId id="267" r:id="rId4"/>
    <p:sldId id="256" r:id="rId5"/>
    <p:sldId id="258" r:id="rId6"/>
    <p:sldId id="259" r:id="rId7"/>
    <p:sldId id="260" r:id="rId8"/>
    <p:sldId id="261" r:id="rId9"/>
    <p:sldId id="262" r:id="rId10"/>
    <p:sldId id="263" r:id="rId11"/>
    <p:sldId id="273" r:id="rId12"/>
    <p:sldId id="270" r:id="rId13"/>
    <p:sldId id="271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3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5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784" y="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2007_Workbook22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C307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6802224"/>
        <c:axId val="186802784"/>
      </c:barChart>
      <c:catAx>
        <c:axId val="1868022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186802784"/>
        <c:crosses val="autoZero"/>
        <c:auto val="1"/>
        <c:lblAlgn val="ctr"/>
        <c:lblOffset val="100"/>
        <c:noMultiLvlLbl val="0"/>
      </c:catAx>
      <c:valAx>
        <c:axId val="186802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defRPr>
            </a:pPr>
            <a:endParaRPr lang="zh-CN"/>
          </a:p>
        </c:txPr>
        <c:crossAx val="186802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178704589698751"/>
          <c:y val="0.11249748260730787"/>
          <c:w val="0.72681013569831032"/>
          <c:h val="0.7535534280715833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交易额</c:v>
                </c:pt>
              </c:strCache>
            </c:strRef>
          </c:tx>
          <c:spPr>
            <a:solidFill>
              <a:sysClr val="windowText" lastClr="363636">
                <a:lumMod val="95000"/>
                <a:lumOff val="5000"/>
              </a:sysClr>
            </a:solidFill>
            <a:ln w="1905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ysClr val="window" lastClr="FFFFFF">
                  <a:lumMod val="6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ysClr val="windowText" lastClr="363636">
                  <a:lumMod val="50000"/>
                  <a:lumOff val="50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2"/>
            <c:bubble3D val="0"/>
            <c:spPr>
              <a:solidFill>
                <a:sysClr val="windowText" lastClr="363636">
                  <a:lumMod val="75000"/>
                  <a:lumOff val="2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ysClr val="window" lastClr="FFFFFF">
                  <a:lumMod val="85000"/>
                </a:sysClr>
              </a:solidFill>
              <a:ln w="19050">
                <a:solidFill>
                  <a:sysClr val="window" lastClr="FFFFFF"/>
                </a:solidFill>
              </a:ln>
            </c:spPr>
          </c:dPt>
          <c:dPt>
            <c:idx val="4"/>
            <c:bubble3D val="0"/>
            <c:spPr>
              <a:solidFill>
                <a:srgbClr val="5C307D"/>
              </a:solidFill>
              <a:ln w="19050">
                <a:solidFill>
                  <a:sysClr val="window" lastClr="FFFFFF"/>
                </a:solidFill>
              </a:ln>
            </c:spPr>
          </c:dPt>
          <c:cat>
            <c:strRef>
              <c:f>Sheet1!$A$2:$A$6</c:f>
              <c:strCache>
                <c:ptCount val="5"/>
                <c:pt idx="0">
                  <c:v>B</c:v>
                </c:pt>
                <c:pt idx="1">
                  <c:v>D</c:v>
                </c:pt>
                <c:pt idx="2">
                  <c:v>A</c:v>
                </c:pt>
                <c:pt idx="3">
                  <c:v>E</c:v>
                </c:pt>
                <c:pt idx="4">
                  <c:v>C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199.20000000000002</c:v>
                </c:pt>
                <c:pt idx="1">
                  <c:v>67.349999999999994</c:v>
                </c:pt>
                <c:pt idx="2">
                  <c:v>82.25</c:v>
                </c:pt>
                <c:pt idx="3">
                  <c:v>174.3</c:v>
                </c:pt>
                <c:pt idx="4">
                  <c:v>646.6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210"/>
      </c:pieChart>
    </c:plotArea>
    <c:plotVisOnly val="1"/>
    <c:dispBlanksAs val="gap"/>
    <c:showDLblsOverMax val="0"/>
  </c:chart>
  <c:spPr>
    <a:ln w="19050">
      <a:noFill/>
    </a:ln>
  </c:spPr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178F4-C18B-48EC-9055-35D023B3036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6E15A-D7A9-4169-A7C2-BCB1B8BA29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251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09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87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92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78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9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37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24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58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753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91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BCA0E-3945-47E9-A9AA-27ACE9347398}" type="datetimeFigureOut">
              <a:rPr lang="zh-CN" altLang="en-US" smtClean="0"/>
              <a:t>2015/9/25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7210-6342-4CBD-AECC-FD7487F24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20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oming.yanj.cn/" TargetMode="External"/><Relationship Id="rId2" Type="http://schemas.openxmlformats.org/officeDocument/2006/relationships/hyperlink" Target="http://weibo.com/txmin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1643445567@qq.com" TargetMode="External"/><Relationship Id="rId4" Type="http://schemas.openxmlformats.org/officeDocument/2006/relationships/hyperlink" Target="http://tomppt.taobao.com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6948902" y="508021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毕业论文答辩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988969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3869198" y="3881926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论文题目写在这里</a:t>
            </a:r>
            <a:endParaRPr lang="en-US" altLang="zh-CN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题目太长分两行写也可以哦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文献综述</a:t>
            </a:r>
          </a:p>
        </p:txBody>
      </p:sp>
      <p:sp>
        <p:nvSpPr>
          <p:cNvPr id="33" name="TextBox 29"/>
          <p:cNvSpPr txBox="1"/>
          <p:nvPr/>
        </p:nvSpPr>
        <p:spPr>
          <a:xfrm>
            <a:off x="382138" y="2634216"/>
            <a:ext cx="85211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文本。</a:t>
            </a:r>
            <a:endParaRPr lang="en-US" altLang="zh-CN" dirty="0" smtClean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填写你要填写的文本，这里填写你要填写的文本，填写你要填写的文本。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[1] 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here.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here.</a:t>
            </a:r>
            <a:r>
              <a:rPr lang="zh-CN" altLang="en-US" u="sng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endParaRPr lang="en-US" altLang="zh-CN" u="sng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[2]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here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type something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here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98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1"/>
            <a:ext cx="9144000" cy="3654674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89"/>
          <p:cNvSpPr txBox="1"/>
          <p:nvPr/>
        </p:nvSpPr>
        <p:spPr>
          <a:xfrm>
            <a:off x="5102242" y="4823674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论文题目写在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这里</a:t>
            </a:r>
            <a:endParaRPr lang="en-US" altLang="zh-CN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/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题目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太长分两行写也</a:t>
            </a:r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可以哦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7057588" y="4732426"/>
            <a:ext cx="181395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5"/>
          <p:cNvSpPr txBox="1"/>
          <p:nvPr/>
        </p:nvSpPr>
        <p:spPr>
          <a:xfrm>
            <a:off x="6331411" y="388192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谢谢聆听</a:t>
            </a:r>
          </a:p>
        </p:txBody>
      </p:sp>
      <p:sp>
        <p:nvSpPr>
          <p:cNvPr id="10" name="矩形 9"/>
          <p:cNvSpPr/>
          <p:nvPr/>
        </p:nvSpPr>
        <p:spPr>
          <a:xfrm>
            <a:off x="163773" y="6210551"/>
            <a:ext cx="424342" cy="424342"/>
          </a:xfrm>
          <a:prstGeom prst="rect">
            <a:avLst/>
          </a:prstGeom>
          <a:solidFill>
            <a:srgbClr val="5C307D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90"/>
          <p:cNvSpPr txBox="1"/>
          <p:nvPr/>
        </p:nvSpPr>
        <p:spPr>
          <a:xfrm>
            <a:off x="1139508" y="5888775"/>
            <a:ext cx="773203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@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汤是一门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 -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国际经济与贸易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指导老师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- 20140808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63773" y="6627119"/>
            <a:ext cx="440822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0" y="3770844"/>
            <a:ext cx="9144000" cy="56736"/>
            <a:chOff x="30834" y="1305568"/>
            <a:chExt cx="8816454" cy="66133"/>
          </a:xfrm>
        </p:grpSpPr>
        <p:sp>
          <p:nvSpPr>
            <p:cNvPr id="29" name="矩形 28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13" y="266701"/>
            <a:ext cx="3137850" cy="132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835001" y="33265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模板说明</a:t>
            </a:r>
          </a:p>
        </p:txBody>
      </p:sp>
      <p:sp>
        <p:nvSpPr>
          <p:cNvPr id="6" name="矩形 5"/>
          <p:cNvSpPr/>
          <p:nvPr/>
        </p:nvSpPr>
        <p:spPr>
          <a:xfrm rot="10800000">
            <a:off x="546969" y="47667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2851225" y="476672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59532" y="1123002"/>
            <a:ext cx="8424936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感谢您购买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【@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PPT】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</a:t>
            </a:r>
            <a:r>
              <a:rPr lang="en-US" altLang="zh-CN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b="1" dirty="0">
                <a:solidFill>
                  <a:srgbClr val="5C307D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模板作品！</a:t>
            </a:r>
            <a:endParaRPr lang="en-US" altLang="zh-CN" b="1" dirty="0">
              <a:solidFill>
                <a:srgbClr val="5C307D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、本素材由微博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ID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@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（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2"/>
              </a:rPr>
              <a:t>http://weibo.com/txming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）创作，版权受国家法律保护，仅授权购买者本人使用，为了您个人和创作者的利益，请勿复制、传播、销售，否则将承担法律责任。</a:t>
            </a:r>
            <a:endParaRPr lang="en-US" altLang="zh-CN" sz="1600" dirty="0">
              <a:solidFill>
                <a:sysClr val="windowText" lastClr="363636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①演界网合辑：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3"/>
              </a:rPr>
              <a:t>http://toming.yanj.cn</a:t>
            </a:r>
            <a:r>
              <a:rPr lang="en-US" altLang="zh-CN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3"/>
              </a:rPr>
              <a:t>/</a:t>
            </a:r>
            <a:endParaRPr lang="en-US" altLang="zh-CN" sz="1600" dirty="0" smtClean="0">
              <a:solidFill>
                <a:sysClr val="windowText" lastClr="363636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②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淘宝小店合辑</a:t>
            </a:r>
            <a:r>
              <a:rPr lang="zh-CN" altLang="en-US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4"/>
              </a:rPr>
              <a:t>http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4"/>
              </a:rPr>
              <a:t>://tomppt.taobao.com</a:t>
            </a:r>
            <a:endParaRPr lang="en-US" altLang="zh-CN" sz="1600" dirty="0">
              <a:solidFill>
                <a:sysClr val="windowText" lastClr="363636"/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、为达到理想效果，本素材中可能采用了一些特殊字体，如方正字库。如您在打开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文件时被提醒安装字体，请到相关网站下载，并解压到电脑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C:\WINDOWS\Fonts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路径下并重启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软件。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3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、为实现最方便修改，推荐您使用最新的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PowerPoint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版本如：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PowerPoint2007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2010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或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2013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制作的专业化要求越来越高，推荐学习一些专业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教程如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《PPT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演义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动画传奇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》《PPT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，要你好看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演说之禅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》《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演说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》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5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、在使用本产品过程中，如有问题，欢迎联系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【@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汤是一门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PPT】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Email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  <a:hlinkClick r:id="rId5"/>
              </a:rPr>
              <a:t>1643445567@qq.com</a:t>
            </a:r>
            <a:r>
              <a:rPr lang="zh-CN" altLang="en-US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</a:t>
            </a:r>
            <a:r>
              <a:rPr lang="en-US" altLang="zh-CN" sz="1600" dirty="0" smtClean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QQ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1643445567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，电话：</a:t>
            </a:r>
            <a:r>
              <a:rPr lang="en-US" altLang="zh-CN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13929520390</a:t>
            </a:r>
            <a:r>
              <a:rPr lang="zh-CN" altLang="en-US" sz="1600" dirty="0">
                <a:solidFill>
                  <a:sysClr val="windowText" lastClr="363636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546968" y="6627119"/>
            <a:ext cx="811228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23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81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433"/>
          <p:cNvGrpSpPr>
            <a:grpSpLocks/>
          </p:cNvGrpSpPr>
          <p:nvPr/>
        </p:nvGrpSpPr>
        <p:grpSpPr bwMode="auto">
          <a:xfrm>
            <a:off x="349416" y="1001484"/>
            <a:ext cx="8422105" cy="4181275"/>
            <a:chOff x="2359" y="2311"/>
            <a:chExt cx="3394" cy="1685"/>
          </a:xfrm>
          <a:solidFill>
            <a:schemeClr val="bg1">
              <a:lumMod val="95000"/>
            </a:schemeClr>
          </a:solidFill>
        </p:grpSpPr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3401" y="2311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7" name="Freeform 435"/>
            <p:cNvSpPr>
              <a:spLocks/>
            </p:cNvSpPr>
            <p:nvPr/>
          </p:nvSpPr>
          <p:spPr bwMode="auto">
            <a:xfrm>
              <a:off x="3276" y="2315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4565" y="2328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3250" y="2330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4062" y="2338"/>
              <a:ext cx="3" cy="1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4070" y="2338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2" name="Freeform 440"/>
            <p:cNvSpPr>
              <a:spLocks/>
            </p:cNvSpPr>
            <p:nvPr/>
          </p:nvSpPr>
          <p:spPr bwMode="auto">
            <a:xfrm>
              <a:off x="3177" y="2344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3" name="Freeform 441"/>
            <p:cNvSpPr>
              <a:spLocks/>
            </p:cNvSpPr>
            <p:nvPr/>
          </p:nvSpPr>
          <p:spPr bwMode="auto">
            <a:xfrm>
              <a:off x="4005" y="2344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4" name="Freeform 442"/>
            <p:cNvSpPr>
              <a:spLocks/>
            </p:cNvSpPr>
            <p:nvPr/>
          </p:nvSpPr>
          <p:spPr bwMode="auto">
            <a:xfrm>
              <a:off x="3224" y="2347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5" name="Freeform 443"/>
            <p:cNvSpPr>
              <a:spLocks/>
            </p:cNvSpPr>
            <p:nvPr/>
          </p:nvSpPr>
          <p:spPr bwMode="auto">
            <a:xfrm>
              <a:off x="3104" y="2350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6" name="Freeform 444"/>
            <p:cNvSpPr>
              <a:spLocks/>
            </p:cNvSpPr>
            <p:nvPr/>
          </p:nvSpPr>
          <p:spPr bwMode="auto">
            <a:xfrm>
              <a:off x="4638" y="2350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7" name="Freeform 445"/>
            <p:cNvSpPr>
              <a:spLocks/>
            </p:cNvSpPr>
            <p:nvPr/>
          </p:nvSpPr>
          <p:spPr bwMode="auto">
            <a:xfrm>
              <a:off x="3010" y="2358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8" name="Freeform 446"/>
            <p:cNvSpPr>
              <a:spLocks/>
            </p:cNvSpPr>
            <p:nvPr/>
          </p:nvSpPr>
          <p:spPr bwMode="auto">
            <a:xfrm>
              <a:off x="3693" y="2365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49" name="Freeform 447"/>
            <p:cNvSpPr>
              <a:spLocks/>
            </p:cNvSpPr>
            <p:nvPr/>
          </p:nvSpPr>
          <p:spPr bwMode="auto">
            <a:xfrm>
              <a:off x="4328" y="2368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0" name="Freeform 448"/>
            <p:cNvSpPr>
              <a:spLocks/>
            </p:cNvSpPr>
            <p:nvPr/>
          </p:nvSpPr>
          <p:spPr bwMode="auto">
            <a:xfrm>
              <a:off x="3150" y="2371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1" name="Freeform 449"/>
            <p:cNvSpPr>
              <a:spLocks/>
            </p:cNvSpPr>
            <p:nvPr/>
          </p:nvSpPr>
          <p:spPr bwMode="auto">
            <a:xfrm>
              <a:off x="3229" y="2373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2" name="Freeform 450"/>
            <p:cNvSpPr>
              <a:spLocks/>
            </p:cNvSpPr>
            <p:nvPr/>
          </p:nvSpPr>
          <p:spPr bwMode="auto">
            <a:xfrm>
              <a:off x="4669" y="2375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3" name="Freeform 451"/>
            <p:cNvSpPr>
              <a:spLocks/>
            </p:cNvSpPr>
            <p:nvPr/>
          </p:nvSpPr>
          <p:spPr bwMode="auto">
            <a:xfrm>
              <a:off x="4946" y="2380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4" name="Freeform 452"/>
            <p:cNvSpPr>
              <a:spLocks/>
            </p:cNvSpPr>
            <p:nvPr/>
          </p:nvSpPr>
          <p:spPr bwMode="auto">
            <a:xfrm>
              <a:off x="2936" y="2390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5" name="Freeform 453"/>
            <p:cNvSpPr>
              <a:spLocks/>
            </p:cNvSpPr>
            <p:nvPr/>
          </p:nvSpPr>
          <p:spPr bwMode="auto">
            <a:xfrm>
              <a:off x="3123" y="2397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6" name="Freeform 454"/>
            <p:cNvSpPr>
              <a:spLocks/>
            </p:cNvSpPr>
            <p:nvPr/>
          </p:nvSpPr>
          <p:spPr bwMode="auto">
            <a:xfrm>
              <a:off x="3177" y="2397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7" name="Freeform 455"/>
            <p:cNvSpPr>
              <a:spLocks/>
            </p:cNvSpPr>
            <p:nvPr/>
          </p:nvSpPr>
          <p:spPr bwMode="auto">
            <a:xfrm>
              <a:off x="2371" y="2397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8" name="Freeform 456"/>
            <p:cNvSpPr>
              <a:spLocks/>
            </p:cNvSpPr>
            <p:nvPr/>
          </p:nvSpPr>
          <p:spPr bwMode="auto">
            <a:xfrm>
              <a:off x="3714" y="2410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59" name="Freeform 457"/>
            <p:cNvSpPr>
              <a:spLocks/>
            </p:cNvSpPr>
            <p:nvPr/>
          </p:nvSpPr>
          <p:spPr bwMode="auto">
            <a:xfrm>
              <a:off x="3476" y="2432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0" name="Freeform 458"/>
            <p:cNvSpPr>
              <a:spLocks/>
            </p:cNvSpPr>
            <p:nvPr/>
          </p:nvSpPr>
          <p:spPr bwMode="auto">
            <a:xfrm>
              <a:off x="3274" y="2457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1" name="Freeform 459"/>
            <p:cNvSpPr>
              <a:spLocks/>
            </p:cNvSpPr>
            <p:nvPr/>
          </p:nvSpPr>
          <p:spPr bwMode="auto">
            <a:xfrm>
              <a:off x="3713" y="2477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2" name="Freeform 460"/>
            <p:cNvSpPr>
              <a:spLocks/>
            </p:cNvSpPr>
            <p:nvPr/>
          </p:nvSpPr>
          <p:spPr bwMode="auto">
            <a:xfrm>
              <a:off x="3244" y="2485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3" name="Freeform 461"/>
            <p:cNvSpPr>
              <a:spLocks/>
            </p:cNvSpPr>
            <p:nvPr/>
          </p:nvSpPr>
          <p:spPr bwMode="auto">
            <a:xfrm>
              <a:off x="3167" y="2487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4" name="Freeform 462"/>
            <p:cNvSpPr>
              <a:spLocks/>
            </p:cNvSpPr>
            <p:nvPr/>
          </p:nvSpPr>
          <p:spPr bwMode="auto">
            <a:xfrm>
              <a:off x="3864" y="2567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5" name="Freeform 463"/>
            <p:cNvSpPr>
              <a:spLocks/>
            </p:cNvSpPr>
            <p:nvPr/>
          </p:nvSpPr>
          <p:spPr bwMode="auto">
            <a:xfrm>
              <a:off x="2655" y="2577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6" name="Freeform 464"/>
            <p:cNvSpPr>
              <a:spLocks/>
            </p:cNvSpPr>
            <p:nvPr/>
          </p:nvSpPr>
          <p:spPr bwMode="auto">
            <a:xfrm>
              <a:off x="3845" y="2580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7" name="Freeform 465"/>
            <p:cNvSpPr>
              <a:spLocks/>
            </p:cNvSpPr>
            <p:nvPr/>
          </p:nvSpPr>
          <p:spPr bwMode="auto">
            <a:xfrm>
              <a:off x="2359" y="2610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8" name="Freeform 466"/>
            <p:cNvSpPr>
              <a:spLocks/>
            </p:cNvSpPr>
            <p:nvPr/>
          </p:nvSpPr>
          <p:spPr bwMode="auto">
            <a:xfrm>
              <a:off x="3798" y="2611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69" name="Freeform 467"/>
            <p:cNvSpPr>
              <a:spLocks/>
            </p:cNvSpPr>
            <p:nvPr/>
          </p:nvSpPr>
          <p:spPr bwMode="auto">
            <a:xfrm>
              <a:off x="2643" y="2620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0" name="Freeform 468"/>
            <p:cNvSpPr>
              <a:spLocks/>
            </p:cNvSpPr>
            <p:nvPr/>
          </p:nvSpPr>
          <p:spPr bwMode="auto">
            <a:xfrm>
              <a:off x="3317" y="2654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1" name="Freeform 469"/>
            <p:cNvSpPr>
              <a:spLocks/>
            </p:cNvSpPr>
            <p:nvPr/>
          </p:nvSpPr>
          <p:spPr bwMode="auto">
            <a:xfrm>
              <a:off x="2987" y="2684"/>
              <a:ext cx="106" cy="85"/>
            </a:xfrm>
            <a:custGeom>
              <a:avLst/>
              <a:gdLst>
                <a:gd name="T0" fmla="*/ 43 w 106"/>
                <a:gd name="T1" fmla="*/ 0 h 85"/>
                <a:gd name="T2" fmla="*/ 39 w 106"/>
                <a:gd name="T3" fmla="*/ 3 h 85"/>
                <a:gd name="T4" fmla="*/ 33 w 106"/>
                <a:gd name="T5" fmla="*/ 7 h 85"/>
                <a:gd name="T6" fmla="*/ 26 w 106"/>
                <a:gd name="T7" fmla="*/ 8 h 85"/>
                <a:gd name="T8" fmla="*/ 20 w 106"/>
                <a:gd name="T9" fmla="*/ 11 h 85"/>
                <a:gd name="T10" fmla="*/ 15 w 106"/>
                <a:gd name="T11" fmla="*/ 14 h 85"/>
                <a:gd name="T12" fmla="*/ 9 w 106"/>
                <a:gd name="T13" fmla="*/ 17 h 85"/>
                <a:gd name="T14" fmla="*/ 5 w 106"/>
                <a:gd name="T15" fmla="*/ 21 h 85"/>
                <a:gd name="T16" fmla="*/ 0 w 106"/>
                <a:gd name="T17" fmla="*/ 27 h 85"/>
                <a:gd name="T18" fmla="*/ 2 w 106"/>
                <a:gd name="T19" fmla="*/ 28 h 85"/>
                <a:gd name="T20" fmla="*/ 2 w 106"/>
                <a:gd name="T21" fmla="*/ 30 h 85"/>
                <a:gd name="T22" fmla="*/ 10 w 106"/>
                <a:gd name="T23" fmla="*/ 28 h 85"/>
                <a:gd name="T24" fmla="*/ 17 w 106"/>
                <a:gd name="T25" fmla="*/ 27 h 85"/>
                <a:gd name="T26" fmla="*/ 22 w 106"/>
                <a:gd name="T27" fmla="*/ 23 h 85"/>
                <a:gd name="T28" fmla="*/ 29 w 106"/>
                <a:gd name="T29" fmla="*/ 20 h 85"/>
                <a:gd name="T30" fmla="*/ 45 w 106"/>
                <a:gd name="T31" fmla="*/ 25 h 85"/>
                <a:gd name="T32" fmla="*/ 63 w 106"/>
                <a:gd name="T33" fmla="*/ 31 h 85"/>
                <a:gd name="T34" fmla="*/ 62 w 106"/>
                <a:gd name="T35" fmla="*/ 33 h 85"/>
                <a:gd name="T36" fmla="*/ 62 w 106"/>
                <a:gd name="T37" fmla="*/ 34 h 85"/>
                <a:gd name="T38" fmla="*/ 50 w 106"/>
                <a:gd name="T39" fmla="*/ 37 h 85"/>
                <a:gd name="T40" fmla="*/ 42 w 106"/>
                <a:gd name="T41" fmla="*/ 41 h 85"/>
                <a:gd name="T42" fmla="*/ 33 w 106"/>
                <a:gd name="T43" fmla="*/ 45 h 85"/>
                <a:gd name="T44" fmla="*/ 27 w 106"/>
                <a:gd name="T45" fmla="*/ 51 h 85"/>
                <a:gd name="T46" fmla="*/ 22 w 106"/>
                <a:gd name="T47" fmla="*/ 58 h 85"/>
                <a:gd name="T48" fmla="*/ 17 w 106"/>
                <a:gd name="T49" fmla="*/ 65 h 85"/>
                <a:gd name="T50" fmla="*/ 13 w 106"/>
                <a:gd name="T51" fmla="*/ 74 h 85"/>
                <a:gd name="T52" fmla="*/ 10 w 106"/>
                <a:gd name="T53" fmla="*/ 84 h 85"/>
                <a:gd name="T54" fmla="*/ 10 w 106"/>
                <a:gd name="T55" fmla="*/ 85 h 85"/>
                <a:gd name="T56" fmla="*/ 12 w 106"/>
                <a:gd name="T57" fmla="*/ 85 h 85"/>
                <a:gd name="T58" fmla="*/ 17 w 106"/>
                <a:gd name="T59" fmla="*/ 85 h 85"/>
                <a:gd name="T60" fmla="*/ 23 w 106"/>
                <a:gd name="T61" fmla="*/ 85 h 85"/>
                <a:gd name="T62" fmla="*/ 30 w 106"/>
                <a:gd name="T63" fmla="*/ 70 h 85"/>
                <a:gd name="T64" fmla="*/ 37 w 106"/>
                <a:gd name="T65" fmla="*/ 55 h 85"/>
                <a:gd name="T66" fmla="*/ 43 w 106"/>
                <a:gd name="T67" fmla="*/ 50 h 85"/>
                <a:gd name="T68" fmla="*/ 49 w 106"/>
                <a:gd name="T69" fmla="*/ 45 h 85"/>
                <a:gd name="T70" fmla="*/ 56 w 106"/>
                <a:gd name="T71" fmla="*/ 41 h 85"/>
                <a:gd name="T72" fmla="*/ 66 w 106"/>
                <a:gd name="T73" fmla="*/ 38 h 85"/>
                <a:gd name="T74" fmla="*/ 66 w 106"/>
                <a:gd name="T75" fmla="*/ 40 h 85"/>
                <a:gd name="T76" fmla="*/ 66 w 106"/>
                <a:gd name="T77" fmla="*/ 41 h 85"/>
                <a:gd name="T78" fmla="*/ 67 w 106"/>
                <a:gd name="T79" fmla="*/ 48 h 85"/>
                <a:gd name="T80" fmla="*/ 66 w 106"/>
                <a:gd name="T81" fmla="*/ 54 h 85"/>
                <a:gd name="T82" fmla="*/ 65 w 106"/>
                <a:gd name="T83" fmla="*/ 60 h 85"/>
                <a:gd name="T84" fmla="*/ 63 w 106"/>
                <a:gd name="T85" fmla="*/ 65 h 85"/>
                <a:gd name="T86" fmla="*/ 70 w 106"/>
                <a:gd name="T87" fmla="*/ 65 h 85"/>
                <a:gd name="T88" fmla="*/ 77 w 106"/>
                <a:gd name="T89" fmla="*/ 67 h 85"/>
                <a:gd name="T90" fmla="*/ 85 w 106"/>
                <a:gd name="T91" fmla="*/ 58 h 85"/>
                <a:gd name="T92" fmla="*/ 92 w 106"/>
                <a:gd name="T93" fmla="*/ 48 h 85"/>
                <a:gd name="T94" fmla="*/ 97 w 106"/>
                <a:gd name="T95" fmla="*/ 51 h 85"/>
                <a:gd name="T96" fmla="*/ 105 w 106"/>
                <a:gd name="T97" fmla="*/ 50 h 85"/>
                <a:gd name="T98" fmla="*/ 106 w 106"/>
                <a:gd name="T99" fmla="*/ 48 h 85"/>
                <a:gd name="T100" fmla="*/ 106 w 106"/>
                <a:gd name="T101" fmla="*/ 47 h 85"/>
                <a:gd name="T102" fmla="*/ 87 w 106"/>
                <a:gd name="T103" fmla="*/ 35 h 85"/>
                <a:gd name="T104" fmla="*/ 70 w 106"/>
                <a:gd name="T105" fmla="*/ 25 h 85"/>
                <a:gd name="T106" fmla="*/ 72 w 106"/>
                <a:gd name="T107" fmla="*/ 20 h 85"/>
                <a:gd name="T108" fmla="*/ 73 w 106"/>
                <a:gd name="T109" fmla="*/ 15 h 85"/>
                <a:gd name="T110" fmla="*/ 66 w 106"/>
                <a:gd name="T111" fmla="*/ 8 h 85"/>
                <a:gd name="T112" fmla="*/ 59 w 106"/>
                <a:gd name="T113" fmla="*/ 3 h 85"/>
                <a:gd name="T114" fmla="*/ 52 w 106"/>
                <a:gd name="T115" fmla="*/ 1 h 85"/>
                <a:gd name="T116" fmla="*/ 43 w 106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85">
                  <a:moveTo>
                    <a:pt x="43" y="0"/>
                  </a:moveTo>
                  <a:lnTo>
                    <a:pt x="39" y="3"/>
                  </a:lnTo>
                  <a:lnTo>
                    <a:pt x="33" y="7"/>
                  </a:lnTo>
                  <a:lnTo>
                    <a:pt x="26" y="8"/>
                  </a:lnTo>
                  <a:lnTo>
                    <a:pt x="20" y="11"/>
                  </a:lnTo>
                  <a:lnTo>
                    <a:pt x="15" y="14"/>
                  </a:lnTo>
                  <a:lnTo>
                    <a:pt x="9" y="17"/>
                  </a:lnTo>
                  <a:lnTo>
                    <a:pt x="5" y="21"/>
                  </a:lnTo>
                  <a:lnTo>
                    <a:pt x="0" y="27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10" y="28"/>
                  </a:lnTo>
                  <a:lnTo>
                    <a:pt x="17" y="27"/>
                  </a:lnTo>
                  <a:lnTo>
                    <a:pt x="22" y="23"/>
                  </a:lnTo>
                  <a:lnTo>
                    <a:pt x="29" y="20"/>
                  </a:lnTo>
                  <a:lnTo>
                    <a:pt x="45" y="25"/>
                  </a:lnTo>
                  <a:lnTo>
                    <a:pt x="63" y="31"/>
                  </a:lnTo>
                  <a:lnTo>
                    <a:pt x="62" y="33"/>
                  </a:lnTo>
                  <a:lnTo>
                    <a:pt x="62" y="34"/>
                  </a:lnTo>
                  <a:lnTo>
                    <a:pt x="50" y="37"/>
                  </a:lnTo>
                  <a:lnTo>
                    <a:pt x="42" y="41"/>
                  </a:lnTo>
                  <a:lnTo>
                    <a:pt x="33" y="45"/>
                  </a:lnTo>
                  <a:lnTo>
                    <a:pt x="27" y="51"/>
                  </a:lnTo>
                  <a:lnTo>
                    <a:pt x="22" y="58"/>
                  </a:lnTo>
                  <a:lnTo>
                    <a:pt x="17" y="65"/>
                  </a:lnTo>
                  <a:lnTo>
                    <a:pt x="13" y="74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12" y="85"/>
                  </a:lnTo>
                  <a:lnTo>
                    <a:pt x="17" y="85"/>
                  </a:lnTo>
                  <a:lnTo>
                    <a:pt x="23" y="85"/>
                  </a:lnTo>
                  <a:lnTo>
                    <a:pt x="30" y="70"/>
                  </a:lnTo>
                  <a:lnTo>
                    <a:pt x="37" y="55"/>
                  </a:lnTo>
                  <a:lnTo>
                    <a:pt x="43" y="50"/>
                  </a:lnTo>
                  <a:lnTo>
                    <a:pt x="49" y="45"/>
                  </a:lnTo>
                  <a:lnTo>
                    <a:pt x="56" y="41"/>
                  </a:lnTo>
                  <a:lnTo>
                    <a:pt x="66" y="38"/>
                  </a:lnTo>
                  <a:lnTo>
                    <a:pt x="66" y="40"/>
                  </a:lnTo>
                  <a:lnTo>
                    <a:pt x="66" y="41"/>
                  </a:lnTo>
                  <a:lnTo>
                    <a:pt x="67" y="48"/>
                  </a:lnTo>
                  <a:lnTo>
                    <a:pt x="66" y="54"/>
                  </a:lnTo>
                  <a:lnTo>
                    <a:pt x="65" y="60"/>
                  </a:lnTo>
                  <a:lnTo>
                    <a:pt x="63" y="65"/>
                  </a:lnTo>
                  <a:lnTo>
                    <a:pt x="70" y="65"/>
                  </a:lnTo>
                  <a:lnTo>
                    <a:pt x="77" y="67"/>
                  </a:lnTo>
                  <a:lnTo>
                    <a:pt x="85" y="58"/>
                  </a:lnTo>
                  <a:lnTo>
                    <a:pt x="92" y="48"/>
                  </a:lnTo>
                  <a:lnTo>
                    <a:pt x="97" y="51"/>
                  </a:lnTo>
                  <a:lnTo>
                    <a:pt x="105" y="50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87" y="35"/>
                  </a:lnTo>
                  <a:lnTo>
                    <a:pt x="70" y="25"/>
                  </a:lnTo>
                  <a:lnTo>
                    <a:pt x="72" y="20"/>
                  </a:lnTo>
                  <a:lnTo>
                    <a:pt x="73" y="15"/>
                  </a:lnTo>
                  <a:lnTo>
                    <a:pt x="66" y="8"/>
                  </a:lnTo>
                  <a:lnTo>
                    <a:pt x="59" y="3"/>
                  </a:lnTo>
                  <a:lnTo>
                    <a:pt x="52" y="1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2" name="Freeform 470"/>
            <p:cNvSpPr>
              <a:spLocks/>
            </p:cNvSpPr>
            <p:nvPr/>
          </p:nvSpPr>
          <p:spPr bwMode="auto">
            <a:xfrm>
              <a:off x="4170" y="2701"/>
              <a:ext cx="157" cy="90"/>
            </a:xfrm>
            <a:custGeom>
              <a:avLst/>
              <a:gdLst>
                <a:gd name="T0" fmla="*/ 51 w 157"/>
                <a:gd name="T1" fmla="*/ 20 h 90"/>
                <a:gd name="T2" fmla="*/ 39 w 157"/>
                <a:gd name="T3" fmla="*/ 14 h 90"/>
                <a:gd name="T4" fmla="*/ 29 w 157"/>
                <a:gd name="T5" fmla="*/ 14 h 90"/>
                <a:gd name="T6" fmla="*/ 22 w 157"/>
                <a:gd name="T7" fmla="*/ 23 h 90"/>
                <a:gd name="T8" fmla="*/ 17 w 157"/>
                <a:gd name="T9" fmla="*/ 31 h 90"/>
                <a:gd name="T10" fmla="*/ 11 w 157"/>
                <a:gd name="T11" fmla="*/ 46 h 90"/>
                <a:gd name="T12" fmla="*/ 11 w 157"/>
                <a:gd name="T13" fmla="*/ 70 h 90"/>
                <a:gd name="T14" fmla="*/ 5 w 157"/>
                <a:gd name="T15" fmla="*/ 87 h 90"/>
                <a:gd name="T16" fmla="*/ 9 w 157"/>
                <a:gd name="T17" fmla="*/ 88 h 90"/>
                <a:gd name="T18" fmla="*/ 29 w 157"/>
                <a:gd name="T19" fmla="*/ 84 h 90"/>
                <a:gd name="T20" fmla="*/ 57 w 157"/>
                <a:gd name="T21" fmla="*/ 74 h 90"/>
                <a:gd name="T22" fmla="*/ 75 w 157"/>
                <a:gd name="T23" fmla="*/ 67 h 90"/>
                <a:gd name="T24" fmla="*/ 82 w 157"/>
                <a:gd name="T25" fmla="*/ 67 h 90"/>
                <a:gd name="T26" fmla="*/ 91 w 157"/>
                <a:gd name="T27" fmla="*/ 70 h 90"/>
                <a:gd name="T28" fmla="*/ 99 w 157"/>
                <a:gd name="T29" fmla="*/ 78 h 90"/>
                <a:gd name="T30" fmla="*/ 118 w 157"/>
                <a:gd name="T31" fmla="*/ 81 h 90"/>
                <a:gd name="T32" fmla="*/ 144 w 157"/>
                <a:gd name="T33" fmla="*/ 78 h 90"/>
                <a:gd name="T34" fmla="*/ 157 w 157"/>
                <a:gd name="T35" fmla="*/ 76 h 90"/>
                <a:gd name="T36" fmla="*/ 149 w 157"/>
                <a:gd name="T37" fmla="*/ 70 h 90"/>
                <a:gd name="T38" fmla="*/ 142 w 157"/>
                <a:gd name="T39" fmla="*/ 61 h 90"/>
                <a:gd name="T40" fmla="*/ 135 w 157"/>
                <a:gd name="T41" fmla="*/ 53 h 90"/>
                <a:gd name="T42" fmla="*/ 119 w 157"/>
                <a:gd name="T43" fmla="*/ 47 h 90"/>
                <a:gd name="T44" fmla="*/ 107 w 157"/>
                <a:gd name="T45" fmla="*/ 38 h 90"/>
                <a:gd name="T46" fmla="*/ 101 w 157"/>
                <a:gd name="T47" fmla="*/ 31 h 90"/>
                <a:gd name="T48" fmla="*/ 101 w 157"/>
                <a:gd name="T49" fmla="*/ 26 h 90"/>
                <a:gd name="T50" fmla="*/ 105 w 157"/>
                <a:gd name="T51" fmla="*/ 21 h 90"/>
                <a:gd name="T52" fmla="*/ 109 w 157"/>
                <a:gd name="T53" fmla="*/ 20 h 90"/>
                <a:gd name="T54" fmla="*/ 107 w 157"/>
                <a:gd name="T55" fmla="*/ 17 h 90"/>
                <a:gd name="T56" fmla="*/ 111 w 157"/>
                <a:gd name="T57" fmla="*/ 13 h 90"/>
                <a:gd name="T58" fmla="*/ 117 w 157"/>
                <a:gd name="T59" fmla="*/ 4 h 90"/>
                <a:gd name="T60" fmla="*/ 111 w 157"/>
                <a:gd name="T61" fmla="*/ 1 h 90"/>
                <a:gd name="T62" fmla="*/ 101 w 157"/>
                <a:gd name="T63" fmla="*/ 6 h 90"/>
                <a:gd name="T64" fmla="*/ 84 w 157"/>
                <a:gd name="T65" fmla="*/ 14 h 90"/>
                <a:gd name="T66" fmla="*/ 75 w 157"/>
                <a:gd name="T67" fmla="*/ 18 h 90"/>
                <a:gd name="T68" fmla="*/ 79 w 157"/>
                <a:gd name="T69" fmla="*/ 21 h 90"/>
                <a:gd name="T70" fmla="*/ 82 w 157"/>
                <a:gd name="T71" fmla="*/ 24 h 90"/>
                <a:gd name="T72" fmla="*/ 82 w 157"/>
                <a:gd name="T73" fmla="*/ 31 h 90"/>
                <a:gd name="T74" fmla="*/ 75 w 157"/>
                <a:gd name="T75" fmla="*/ 36 h 90"/>
                <a:gd name="T76" fmla="*/ 67 w 157"/>
                <a:gd name="T77" fmla="*/ 40 h 90"/>
                <a:gd name="T78" fmla="*/ 58 w 157"/>
                <a:gd name="T79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7" h="90">
                  <a:moveTo>
                    <a:pt x="58" y="23"/>
                  </a:moveTo>
                  <a:lnTo>
                    <a:pt x="51" y="20"/>
                  </a:lnTo>
                  <a:lnTo>
                    <a:pt x="42" y="16"/>
                  </a:lnTo>
                  <a:lnTo>
                    <a:pt x="39" y="14"/>
                  </a:lnTo>
                  <a:lnTo>
                    <a:pt x="35" y="13"/>
                  </a:lnTo>
                  <a:lnTo>
                    <a:pt x="29" y="14"/>
                  </a:lnTo>
                  <a:lnTo>
                    <a:pt x="24" y="16"/>
                  </a:lnTo>
                  <a:lnTo>
                    <a:pt x="22" y="23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1" y="33"/>
                  </a:lnTo>
                  <a:lnTo>
                    <a:pt x="11" y="46"/>
                  </a:lnTo>
                  <a:lnTo>
                    <a:pt x="11" y="57"/>
                  </a:lnTo>
                  <a:lnTo>
                    <a:pt x="11" y="70"/>
                  </a:lnTo>
                  <a:lnTo>
                    <a:pt x="11" y="84"/>
                  </a:lnTo>
                  <a:lnTo>
                    <a:pt x="5" y="87"/>
                  </a:lnTo>
                  <a:lnTo>
                    <a:pt x="0" y="90"/>
                  </a:lnTo>
                  <a:lnTo>
                    <a:pt x="9" y="88"/>
                  </a:lnTo>
                  <a:lnTo>
                    <a:pt x="19" y="87"/>
                  </a:lnTo>
                  <a:lnTo>
                    <a:pt x="29" y="84"/>
                  </a:lnTo>
                  <a:lnTo>
                    <a:pt x="38" y="81"/>
                  </a:lnTo>
                  <a:lnTo>
                    <a:pt x="57" y="74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7" y="67"/>
                  </a:lnTo>
                  <a:lnTo>
                    <a:pt x="82" y="67"/>
                  </a:lnTo>
                  <a:lnTo>
                    <a:pt x="87" y="68"/>
                  </a:lnTo>
                  <a:lnTo>
                    <a:pt x="91" y="70"/>
                  </a:lnTo>
                  <a:lnTo>
                    <a:pt x="94" y="73"/>
                  </a:lnTo>
                  <a:lnTo>
                    <a:pt x="99" y="78"/>
                  </a:lnTo>
                  <a:lnTo>
                    <a:pt x="107" y="81"/>
                  </a:lnTo>
                  <a:lnTo>
                    <a:pt x="118" y="81"/>
                  </a:lnTo>
                  <a:lnTo>
                    <a:pt x="131" y="80"/>
                  </a:lnTo>
                  <a:lnTo>
                    <a:pt x="144" y="78"/>
                  </a:lnTo>
                  <a:lnTo>
                    <a:pt x="157" y="77"/>
                  </a:lnTo>
                  <a:lnTo>
                    <a:pt x="157" y="76"/>
                  </a:lnTo>
                  <a:lnTo>
                    <a:pt x="157" y="73"/>
                  </a:lnTo>
                  <a:lnTo>
                    <a:pt x="149" y="70"/>
                  </a:lnTo>
                  <a:lnTo>
                    <a:pt x="145" y="67"/>
                  </a:lnTo>
                  <a:lnTo>
                    <a:pt x="142" y="61"/>
                  </a:lnTo>
                  <a:lnTo>
                    <a:pt x="141" y="54"/>
                  </a:lnTo>
                  <a:lnTo>
                    <a:pt x="135" y="53"/>
                  </a:lnTo>
                  <a:lnTo>
                    <a:pt x="128" y="50"/>
                  </a:lnTo>
                  <a:lnTo>
                    <a:pt x="119" y="47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2" y="34"/>
                  </a:lnTo>
                  <a:lnTo>
                    <a:pt x="101" y="31"/>
                  </a:lnTo>
                  <a:lnTo>
                    <a:pt x="101" y="28"/>
                  </a:lnTo>
                  <a:lnTo>
                    <a:pt x="101" y="26"/>
                  </a:lnTo>
                  <a:lnTo>
                    <a:pt x="102" y="23"/>
                  </a:lnTo>
                  <a:lnTo>
                    <a:pt x="105" y="21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9" y="18"/>
                  </a:lnTo>
                  <a:lnTo>
                    <a:pt x="107" y="17"/>
                  </a:lnTo>
                  <a:lnTo>
                    <a:pt x="104" y="16"/>
                  </a:lnTo>
                  <a:lnTo>
                    <a:pt x="111" y="13"/>
                  </a:lnTo>
                  <a:lnTo>
                    <a:pt x="118" y="7"/>
                  </a:lnTo>
                  <a:lnTo>
                    <a:pt x="117" y="4"/>
                  </a:lnTo>
                  <a:lnTo>
                    <a:pt x="115" y="3"/>
                  </a:lnTo>
                  <a:lnTo>
                    <a:pt x="111" y="1"/>
                  </a:lnTo>
                  <a:lnTo>
                    <a:pt x="108" y="0"/>
                  </a:lnTo>
                  <a:lnTo>
                    <a:pt x="101" y="6"/>
                  </a:lnTo>
                  <a:lnTo>
                    <a:pt x="92" y="10"/>
                  </a:lnTo>
                  <a:lnTo>
                    <a:pt x="84" y="14"/>
                  </a:lnTo>
                  <a:lnTo>
                    <a:pt x="74" y="17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9" y="21"/>
                  </a:lnTo>
                  <a:lnTo>
                    <a:pt x="81" y="23"/>
                  </a:lnTo>
                  <a:lnTo>
                    <a:pt x="82" y="24"/>
                  </a:lnTo>
                  <a:lnTo>
                    <a:pt x="84" y="28"/>
                  </a:lnTo>
                  <a:lnTo>
                    <a:pt x="82" y="31"/>
                  </a:lnTo>
                  <a:lnTo>
                    <a:pt x="81" y="33"/>
                  </a:lnTo>
                  <a:lnTo>
                    <a:pt x="75" y="36"/>
                  </a:lnTo>
                  <a:lnTo>
                    <a:pt x="71" y="38"/>
                  </a:lnTo>
                  <a:lnTo>
                    <a:pt x="67" y="40"/>
                  </a:lnTo>
                  <a:lnTo>
                    <a:pt x="59" y="40"/>
                  </a:lnTo>
                  <a:lnTo>
                    <a:pt x="58" y="31"/>
                  </a:lnTo>
                  <a:lnTo>
                    <a:pt x="5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3" name="Freeform 471"/>
            <p:cNvSpPr>
              <a:spLocks/>
            </p:cNvSpPr>
            <p:nvPr/>
          </p:nvSpPr>
          <p:spPr bwMode="auto">
            <a:xfrm>
              <a:off x="4365" y="2705"/>
              <a:ext cx="97" cy="132"/>
            </a:xfrm>
            <a:custGeom>
              <a:avLst/>
              <a:gdLst>
                <a:gd name="T0" fmla="*/ 43 w 97"/>
                <a:gd name="T1" fmla="*/ 24 h 132"/>
                <a:gd name="T2" fmla="*/ 53 w 97"/>
                <a:gd name="T3" fmla="*/ 24 h 132"/>
                <a:gd name="T4" fmla="*/ 61 w 97"/>
                <a:gd name="T5" fmla="*/ 23 h 132"/>
                <a:gd name="T6" fmla="*/ 61 w 97"/>
                <a:gd name="T7" fmla="*/ 14 h 132"/>
                <a:gd name="T8" fmla="*/ 60 w 97"/>
                <a:gd name="T9" fmla="*/ 4 h 132"/>
                <a:gd name="T10" fmla="*/ 56 w 97"/>
                <a:gd name="T11" fmla="*/ 2 h 132"/>
                <a:gd name="T12" fmla="*/ 52 w 97"/>
                <a:gd name="T13" fmla="*/ 0 h 132"/>
                <a:gd name="T14" fmla="*/ 37 w 97"/>
                <a:gd name="T15" fmla="*/ 6 h 132"/>
                <a:gd name="T16" fmla="*/ 23 w 97"/>
                <a:gd name="T17" fmla="*/ 12 h 132"/>
                <a:gd name="T18" fmla="*/ 17 w 97"/>
                <a:gd name="T19" fmla="*/ 14 h 132"/>
                <a:gd name="T20" fmla="*/ 12 w 97"/>
                <a:gd name="T21" fmla="*/ 17 h 132"/>
                <a:gd name="T22" fmla="*/ 6 w 97"/>
                <a:gd name="T23" fmla="*/ 22 h 132"/>
                <a:gd name="T24" fmla="*/ 0 w 97"/>
                <a:gd name="T25" fmla="*/ 27 h 132"/>
                <a:gd name="T26" fmla="*/ 2 w 97"/>
                <a:gd name="T27" fmla="*/ 33 h 132"/>
                <a:gd name="T28" fmla="*/ 3 w 97"/>
                <a:gd name="T29" fmla="*/ 36 h 132"/>
                <a:gd name="T30" fmla="*/ 6 w 97"/>
                <a:gd name="T31" fmla="*/ 37 h 132"/>
                <a:gd name="T32" fmla="*/ 7 w 97"/>
                <a:gd name="T33" fmla="*/ 40 h 132"/>
                <a:gd name="T34" fmla="*/ 13 w 97"/>
                <a:gd name="T35" fmla="*/ 43 h 132"/>
                <a:gd name="T36" fmla="*/ 19 w 97"/>
                <a:gd name="T37" fmla="*/ 47 h 132"/>
                <a:gd name="T38" fmla="*/ 24 w 97"/>
                <a:gd name="T39" fmla="*/ 59 h 132"/>
                <a:gd name="T40" fmla="*/ 27 w 97"/>
                <a:gd name="T41" fmla="*/ 67 h 132"/>
                <a:gd name="T42" fmla="*/ 30 w 97"/>
                <a:gd name="T43" fmla="*/ 72 h 132"/>
                <a:gd name="T44" fmla="*/ 34 w 97"/>
                <a:gd name="T45" fmla="*/ 76 h 132"/>
                <a:gd name="T46" fmla="*/ 42 w 97"/>
                <a:gd name="T47" fmla="*/ 79 h 132"/>
                <a:gd name="T48" fmla="*/ 52 w 97"/>
                <a:gd name="T49" fmla="*/ 82 h 132"/>
                <a:gd name="T50" fmla="*/ 49 w 97"/>
                <a:gd name="T51" fmla="*/ 87 h 132"/>
                <a:gd name="T52" fmla="*/ 44 w 97"/>
                <a:gd name="T53" fmla="*/ 90 h 132"/>
                <a:gd name="T54" fmla="*/ 39 w 97"/>
                <a:gd name="T55" fmla="*/ 93 h 132"/>
                <a:gd name="T56" fmla="*/ 33 w 97"/>
                <a:gd name="T57" fmla="*/ 96 h 132"/>
                <a:gd name="T58" fmla="*/ 33 w 97"/>
                <a:gd name="T59" fmla="*/ 100 h 132"/>
                <a:gd name="T60" fmla="*/ 33 w 97"/>
                <a:gd name="T61" fmla="*/ 104 h 132"/>
                <a:gd name="T62" fmla="*/ 39 w 97"/>
                <a:gd name="T63" fmla="*/ 112 h 132"/>
                <a:gd name="T64" fmla="*/ 43 w 97"/>
                <a:gd name="T65" fmla="*/ 117 h 132"/>
                <a:gd name="T66" fmla="*/ 49 w 97"/>
                <a:gd name="T67" fmla="*/ 122 h 132"/>
                <a:gd name="T68" fmla="*/ 54 w 97"/>
                <a:gd name="T69" fmla="*/ 126 h 132"/>
                <a:gd name="T70" fmla="*/ 61 w 97"/>
                <a:gd name="T71" fmla="*/ 129 h 132"/>
                <a:gd name="T72" fmla="*/ 70 w 97"/>
                <a:gd name="T73" fmla="*/ 132 h 132"/>
                <a:gd name="T74" fmla="*/ 80 w 97"/>
                <a:gd name="T75" fmla="*/ 132 h 132"/>
                <a:gd name="T76" fmla="*/ 93 w 97"/>
                <a:gd name="T77" fmla="*/ 132 h 132"/>
                <a:gd name="T78" fmla="*/ 96 w 97"/>
                <a:gd name="T79" fmla="*/ 129 h 132"/>
                <a:gd name="T80" fmla="*/ 97 w 97"/>
                <a:gd name="T81" fmla="*/ 126 h 132"/>
                <a:gd name="T82" fmla="*/ 96 w 97"/>
                <a:gd name="T83" fmla="*/ 124 h 132"/>
                <a:gd name="T84" fmla="*/ 94 w 97"/>
                <a:gd name="T85" fmla="*/ 122 h 132"/>
                <a:gd name="T86" fmla="*/ 90 w 97"/>
                <a:gd name="T87" fmla="*/ 120 h 132"/>
                <a:gd name="T88" fmla="*/ 84 w 97"/>
                <a:gd name="T89" fmla="*/ 119 h 132"/>
                <a:gd name="T90" fmla="*/ 83 w 97"/>
                <a:gd name="T91" fmla="*/ 104 h 132"/>
                <a:gd name="T92" fmla="*/ 80 w 97"/>
                <a:gd name="T93" fmla="*/ 90 h 132"/>
                <a:gd name="T94" fmla="*/ 76 w 97"/>
                <a:gd name="T95" fmla="*/ 80 h 132"/>
                <a:gd name="T96" fmla="*/ 70 w 97"/>
                <a:gd name="T97" fmla="*/ 70 h 132"/>
                <a:gd name="T98" fmla="*/ 57 w 97"/>
                <a:gd name="T99" fmla="*/ 53 h 132"/>
                <a:gd name="T100" fmla="*/ 43 w 97"/>
                <a:gd name="T101" fmla="*/ 36 h 132"/>
                <a:gd name="T102" fmla="*/ 43 w 97"/>
                <a:gd name="T103" fmla="*/ 30 h 132"/>
                <a:gd name="T104" fmla="*/ 43 w 97"/>
                <a:gd name="T105" fmla="*/ 2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132">
                  <a:moveTo>
                    <a:pt x="43" y="24"/>
                  </a:moveTo>
                  <a:lnTo>
                    <a:pt x="53" y="24"/>
                  </a:lnTo>
                  <a:lnTo>
                    <a:pt x="61" y="23"/>
                  </a:lnTo>
                  <a:lnTo>
                    <a:pt x="61" y="1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37" y="6"/>
                  </a:lnTo>
                  <a:lnTo>
                    <a:pt x="23" y="12"/>
                  </a:lnTo>
                  <a:lnTo>
                    <a:pt x="17" y="14"/>
                  </a:lnTo>
                  <a:lnTo>
                    <a:pt x="12" y="17"/>
                  </a:lnTo>
                  <a:lnTo>
                    <a:pt x="6" y="22"/>
                  </a:lnTo>
                  <a:lnTo>
                    <a:pt x="0" y="27"/>
                  </a:lnTo>
                  <a:lnTo>
                    <a:pt x="2" y="33"/>
                  </a:lnTo>
                  <a:lnTo>
                    <a:pt x="3" y="36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3" y="43"/>
                  </a:lnTo>
                  <a:lnTo>
                    <a:pt x="19" y="47"/>
                  </a:lnTo>
                  <a:lnTo>
                    <a:pt x="24" y="59"/>
                  </a:lnTo>
                  <a:lnTo>
                    <a:pt x="27" y="67"/>
                  </a:lnTo>
                  <a:lnTo>
                    <a:pt x="30" y="72"/>
                  </a:lnTo>
                  <a:lnTo>
                    <a:pt x="34" y="76"/>
                  </a:lnTo>
                  <a:lnTo>
                    <a:pt x="42" y="79"/>
                  </a:lnTo>
                  <a:lnTo>
                    <a:pt x="52" y="82"/>
                  </a:lnTo>
                  <a:lnTo>
                    <a:pt x="49" y="87"/>
                  </a:lnTo>
                  <a:lnTo>
                    <a:pt x="44" y="90"/>
                  </a:lnTo>
                  <a:lnTo>
                    <a:pt x="39" y="93"/>
                  </a:lnTo>
                  <a:lnTo>
                    <a:pt x="33" y="96"/>
                  </a:lnTo>
                  <a:lnTo>
                    <a:pt x="33" y="100"/>
                  </a:lnTo>
                  <a:lnTo>
                    <a:pt x="33" y="104"/>
                  </a:lnTo>
                  <a:lnTo>
                    <a:pt x="39" y="112"/>
                  </a:lnTo>
                  <a:lnTo>
                    <a:pt x="43" y="117"/>
                  </a:lnTo>
                  <a:lnTo>
                    <a:pt x="49" y="122"/>
                  </a:lnTo>
                  <a:lnTo>
                    <a:pt x="54" y="126"/>
                  </a:lnTo>
                  <a:lnTo>
                    <a:pt x="61" y="129"/>
                  </a:lnTo>
                  <a:lnTo>
                    <a:pt x="70" y="132"/>
                  </a:lnTo>
                  <a:lnTo>
                    <a:pt x="80" y="132"/>
                  </a:lnTo>
                  <a:lnTo>
                    <a:pt x="93" y="132"/>
                  </a:lnTo>
                  <a:lnTo>
                    <a:pt x="96" y="129"/>
                  </a:lnTo>
                  <a:lnTo>
                    <a:pt x="97" y="126"/>
                  </a:lnTo>
                  <a:lnTo>
                    <a:pt x="96" y="124"/>
                  </a:lnTo>
                  <a:lnTo>
                    <a:pt x="94" y="122"/>
                  </a:lnTo>
                  <a:lnTo>
                    <a:pt x="90" y="120"/>
                  </a:lnTo>
                  <a:lnTo>
                    <a:pt x="84" y="119"/>
                  </a:lnTo>
                  <a:lnTo>
                    <a:pt x="83" y="104"/>
                  </a:lnTo>
                  <a:lnTo>
                    <a:pt x="80" y="90"/>
                  </a:lnTo>
                  <a:lnTo>
                    <a:pt x="76" y="80"/>
                  </a:lnTo>
                  <a:lnTo>
                    <a:pt x="70" y="70"/>
                  </a:lnTo>
                  <a:lnTo>
                    <a:pt x="57" y="53"/>
                  </a:lnTo>
                  <a:lnTo>
                    <a:pt x="43" y="36"/>
                  </a:lnTo>
                  <a:lnTo>
                    <a:pt x="43" y="30"/>
                  </a:lnTo>
                  <a:lnTo>
                    <a:pt x="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4" name="Freeform 472"/>
            <p:cNvSpPr>
              <a:spLocks/>
            </p:cNvSpPr>
            <p:nvPr/>
          </p:nvSpPr>
          <p:spPr bwMode="auto">
            <a:xfrm>
              <a:off x="3834" y="2725"/>
              <a:ext cx="443" cy="191"/>
            </a:xfrm>
            <a:custGeom>
              <a:avLst/>
              <a:gdLst>
                <a:gd name="T0" fmla="*/ 97 w 443"/>
                <a:gd name="T1" fmla="*/ 37 h 191"/>
                <a:gd name="T2" fmla="*/ 66 w 443"/>
                <a:gd name="T3" fmla="*/ 60 h 191"/>
                <a:gd name="T4" fmla="*/ 56 w 443"/>
                <a:gd name="T5" fmla="*/ 79 h 191"/>
                <a:gd name="T6" fmla="*/ 44 w 443"/>
                <a:gd name="T7" fmla="*/ 100 h 191"/>
                <a:gd name="T8" fmla="*/ 23 w 443"/>
                <a:gd name="T9" fmla="*/ 112 h 191"/>
                <a:gd name="T10" fmla="*/ 1 w 443"/>
                <a:gd name="T11" fmla="*/ 122 h 191"/>
                <a:gd name="T12" fmla="*/ 1 w 443"/>
                <a:gd name="T13" fmla="*/ 130 h 191"/>
                <a:gd name="T14" fmla="*/ 34 w 443"/>
                <a:gd name="T15" fmla="*/ 126 h 191"/>
                <a:gd name="T16" fmla="*/ 70 w 443"/>
                <a:gd name="T17" fmla="*/ 113 h 191"/>
                <a:gd name="T18" fmla="*/ 108 w 443"/>
                <a:gd name="T19" fmla="*/ 113 h 191"/>
                <a:gd name="T20" fmla="*/ 140 w 443"/>
                <a:gd name="T21" fmla="*/ 106 h 191"/>
                <a:gd name="T22" fmla="*/ 157 w 443"/>
                <a:gd name="T23" fmla="*/ 104 h 191"/>
                <a:gd name="T24" fmla="*/ 167 w 443"/>
                <a:gd name="T25" fmla="*/ 107 h 191"/>
                <a:gd name="T26" fmla="*/ 177 w 443"/>
                <a:gd name="T27" fmla="*/ 147 h 191"/>
                <a:gd name="T28" fmla="*/ 206 w 443"/>
                <a:gd name="T29" fmla="*/ 164 h 191"/>
                <a:gd name="T30" fmla="*/ 231 w 443"/>
                <a:gd name="T31" fmla="*/ 182 h 191"/>
                <a:gd name="T32" fmla="*/ 264 w 443"/>
                <a:gd name="T33" fmla="*/ 191 h 191"/>
                <a:gd name="T34" fmla="*/ 278 w 443"/>
                <a:gd name="T35" fmla="*/ 163 h 191"/>
                <a:gd name="T36" fmla="*/ 291 w 443"/>
                <a:gd name="T37" fmla="*/ 162 h 191"/>
                <a:gd name="T38" fmla="*/ 324 w 443"/>
                <a:gd name="T39" fmla="*/ 173 h 191"/>
                <a:gd name="T40" fmla="*/ 371 w 443"/>
                <a:gd name="T41" fmla="*/ 187 h 191"/>
                <a:gd name="T42" fmla="*/ 398 w 443"/>
                <a:gd name="T43" fmla="*/ 177 h 191"/>
                <a:gd name="T44" fmla="*/ 417 w 443"/>
                <a:gd name="T45" fmla="*/ 180 h 191"/>
                <a:gd name="T46" fmla="*/ 435 w 443"/>
                <a:gd name="T47" fmla="*/ 184 h 191"/>
                <a:gd name="T48" fmla="*/ 431 w 443"/>
                <a:gd name="T49" fmla="*/ 163 h 191"/>
                <a:gd name="T50" fmla="*/ 437 w 443"/>
                <a:gd name="T51" fmla="*/ 127 h 191"/>
                <a:gd name="T52" fmla="*/ 438 w 443"/>
                <a:gd name="T53" fmla="*/ 109 h 191"/>
                <a:gd name="T54" fmla="*/ 393 w 443"/>
                <a:gd name="T55" fmla="*/ 117 h 191"/>
                <a:gd name="T56" fmla="*/ 373 w 443"/>
                <a:gd name="T57" fmla="*/ 116 h 191"/>
                <a:gd name="T58" fmla="*/ 357 w 443"/>
                <a:gd name="T59" fmla="*/ 112 h 191"/>
                <a:gd name="T60" fmla="*/ 344 w 443"/>
                <a:gd name="T61" fmla="*/ 99 h 191"/>
                <a:gd name="T62" fmla="*/ 310 w 443"/>
                <a:gd name="T63" fmla="*/ 60 h 191"/>
                <a:gd name="T64" fmla="*/ 290 w 443"/>
                <a:gd name="T65" fmla="*/ 64 h 191"/>
                <a:gd name="T66" fmla="*/ 293 w 443"/>
                <a:gd name="T67" fmla="*/ 77 h 191"/>
                <a:gd name="T68" fmla="*/ 304 w 443"/>
                <a:gd name="T69" fmla="*/ 100 h 191"/>
                <a:gd name="T70" fmla="*/ 288 w 443"/>
                <a:gd name="T71" fmla="*/ 107 h 191"/>
                <a:gd name="T72" fmla="*/ 258 w 443"/>
                <a:gd name="T73" fmla="*/ 72 h 191"/>
                <a:gd name="T74" fmla="*/ 243 w 443"/>
                <a:gd name="T75" fmla="*/ 39 h 191"/>
                <a:gd name="T76" fmla="*/ 200 w 443"/>
                <a:gd name="T77" fmla="*/ 0 h 191"/>
                <a:gd name="T78" fmla="*/ 188 w 443"/>
                <a:gd name="T79" fmla="*/ 4 h 191"/>
                <a:gd name="T80" fmla="*/ 187 w 443"/>
                <a:gd name="T81" fmla="*/ 14 h 191"/>
                <a:gd name="T82" fmla="*/ 207 w 443"/>
                <a:gd name="T83" fmla="*/ 36 h 191"/>
                <a:gd name="T84" fmla="*/ 247 w 443"/>
                <a:gd name="T85" fmla="*/ 69 h 191"/>
                <a:gd name="T86" fmla="*/ 243 w 443"/>
                <a:gd name="T87" fmla="*/ 70 h 191"/>
                <a:gd name="T88" fmla="*/ 233 w 443"/>
                <a:gd name="T89" fmla="*/ 66 h 191"/>
                <a:gd name="T90" fmla="*/ 233 w 443"/>
                <a:gd name="T91" fmla="*/ 82 h 191"/>
                <a:gd name="T92" fmla="*/ 213 w 443"/>
                <a:gd name="T93" fmla="*/ 96 h 191"/>
                <a:gd name="T94" fmla="*/ 200 w 443"/>
                <a:gd name="T95" fmla="*/ 106 h 191"/>
                <a:gd name="T96" fmla="*/ 208 w 443"/>
                <a:gd name="T97" fmla="*/ 93 h 191"/>
                <a:gd name="T98" fmla="*/ 221 w 443"/>
                <a:gd name="T99" fmla="*/ 89 h 191"/>
                <a:gd name="T100" fmla="*/ 224 w 443"/>
                <a:gd name="T101" fmla="*/ 73 h 191"/>
                <a:gd name="T102" fmla="*/ 196 w 443"/>
                <a:gd name="T103" fmla="*/ 57 h 191"/>
                <a:gd name="T104" fmla="*/ 160 w 443"/>
                <a:gd name="T105" fmla="*/ 22 h 191"/>
                <a:gd name="T106" fmla="*/ 146 w 443"/>
                <a:gd name="T107" fmla="*/ 24 h 191"/>
                <a:gd name="T108" fmla="*/ 133 w 443"/>
                <a:gd name="T109" fmla="*/ 33 h 191"/>
                <a:gd name="T110" fmla="*/ 118 w 443"/>
                <a:gd name="T111" fmla="*/ 33 h 191"/>
                <a:gd name="T112" fmla="*/ 97 w 443"/>
                <a:gd name="T113" fmla="*/ 2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3" h="191">
                  <a:moveTo>
                    <a:pt x="97" y="24"/>
                  </a:moveTo>
                  <a:lnTo>
                    <a:pt x="97" y="30"/>
                  </a:lnTo>
                  <a:lnTo>
                    <a:pt x="97" y="37"/>
                  </a:lnTo>
                  <a:lnTo>
                    <a:pt x="87" y="46"/>
                  </a:lnTo>
                  <a:lnTo>
                    <a:pt x="77" y="53"/>
                  </a:lnTo>
                  <a:lnTo>
                    <a:pt x="66" y="60"/>
                  </a:lnTo>
                  <a:lnTo>
                    <a:pt x="51" y="66"/>
                  </a:lnTo>
                  <a:lnTo>
                    <a:pt x="54" y="72"/>
                  </a:lnTo>
                  <a:lnTo>
                    <a:pt x="56" y="79"/>
                  </a:lnTo>
                  <a:lnTo>
                    <a:pt x="57" y="84"/>
                  </a:lnTo>
                  <a:lnTo>
                    <a:pt x="54" y="92"/>
                  </a:lnTo>
                  <a:lnTo>
                    <a:pt x="44" y="100"/>
                  </a:lnTo>
                  <a:lnTo>
                    <a:pt x="34" y="107"/>
                  </a:lnTo>
                  <a:lnTo>
                    <a:pt x="29" y="110"/>
                  </a:lnTo>
                  <a:lnTo>
                    <a:pt x="23" y="112"/>
                  </a:lnTo>
                  <a:lnTo>
                    <a:pt x="13" y="113"/>
                  </a:lnTo>
                  <a:lnTo>
                    <a:pt x="1" y="113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29"/>
                  </a:lnTo>
                  <a:lnTo>
                    <a:pt x="1" y="130"/>
                  </a:lnTo>
                  <a:lnTo>
                    <a:pt x="14" y="129"/>
                  </a:lnTo>
                  <a:lnTo>
                    <a:pt x="26" y="129"/>
                  </a:lnTo>
                  <a:lnTo>
                    <a:pt x="34" y="126"/>
                  </a:lnTo>
                  <a:lnTo>
                    <a:pt x="41" y="124"/>
                  </a:lnTo>
                  <a:lnTo>
                    <a:pt x="54" y="119"/>
                  </a:lnTo>
                  <a:lnTo>
                    <a:pt x="70" y="113"/>
                  </a:lnTo>
                  <a:lnTo>
                    <a:pt x="83" y="113"/>
                  </a:lnTo>
                  <a:lnTo>
                    <a:pt x="96" y="113"/>
                  </a:lnTo>
                  <a:lnTo>
                    <a:pt x="108" y="113"/>
                  </a:lnTo>
                  <a:lnTo>
                    <a:pt x="121" y="112"/>
                  </a:lnTo>
                  <a:lnTo>
                    <a:pt x="130" y="110"/>
                  </a:lnTo>
                  <a:lnTo>
                    <a:pt x="140" y="106"/>
                  </a:lnTo>
                  <a:lnTo>
                    <a:pt x="146" y="104"/>
                  </a:lnTo>
                  <a:lnTo>
                    <a:pt x="151" y="104"/>
                  </a:lnTo>
                  <a:lnTo>
                    <a:pt x="157" y="104"/>
                  </a:lnTo>
                  <a:lnTo>
                    <a:pt x="161" y="104"/>
                  </a:lnTo>
                  <a:lnTo>
                    <a:pt x="164" y="106"/>
                  </a:lnTo>
                  <a:lnTo>
                    <a:pt x="167" y="107"/>
                  </a:lnTo>
                  <a:lnTo>
                    <a:pt x="168" y="122"/>
                  </a:lnTo>
                  <a:lnTo>
                    <a:pt x="173" y="136"/>
                  </a:lnTo>
                  <a:lnTo>
                    <a:pt x="177" y="147"/>
                  </a:lnTo>
                  <a:lnTo>
                    <a:pt x="183" y="157"/>
                  </a:lnTo>
                  <a:lnTo>
                    <a:pt x="196" y="160"/>
                  </a:lnTo>
                  <a:lnTo>
                    <a:pt x="206" y="164"/>
                  </a:lnTo>
                  <a:lnTo>
                    <a:pt x="214" y="170"/>
                  </a:lnTo>
                  <a:lnTo>
                    <a:pt x="223" y="176"/>
                  </a:lnTo>
                  <a:lnTo>
                    <a:pt x="231" y="182"/>
                  </a:lnTo>
                  <a:lnTo>
                    <a:pt x="241" y="186"/>
                  </a:lnTo>
                  <a:lnTo>
                    <a:pt x="251" y="190"/>
                  </a:lnTo>
                  <a:lnTo>
                    <a:pt x="264" y="191"/>
                  </a:lnTo>
                  <a:lnTo>
                    <a:pt x="268" y="177"/>
                  </a:lnTo>
                  <a:lnTo>
                    <a:pt x="273" y="164"/>
                  </a:lnTo>
                  <a:lnTo>
                    <a:pt x="278" y="163"/>
                  </a:lnTo>
                  <a:lnTo>
                    <a:pt x="283" y="162"/>
                  </a:lnTo>
                  <a:lnTo>
                    <a:pt x="287" y="162"/>
                  </a:lnTo>
                  <a:lnTo>
                    <a:pt x="291" y="162"/>
                  </a:lnTo>
                  <a:lnTo>
                    <a:pt x="301" y="164"/>
                  </a:lnTo>
                  <a:lnTo>
                    <a:pt x="310" y="167"/>
                  </a:lnTo>
                  <a:lnTo>
                    <a:pt x="324" y="173"/>
                  </a:lnTo>
                  <a:lnTo>
                    <a:pt x="340" y="177"/>
                  </a:lnTo>
                  <a:lnTo>
                    <a:pt x="355" y="182"/>
                  </a:lnTo>
                  <a:lnTo>
                    <a:pt x="371" y="187"/>
                  </a:lnTo>
                  <a:lnTo>
                    <a:pt x="381" y="183"/>
                  </a:lnTo>
                  <a:lnTo>
                    <a:pt x="391" y="179"/>
                  </a:lnTo>
                  <a:lnTo>
                    <a:pt x="398" y="177"/>
                  </a:lnTo>
                  <a:lnTo>
                    <a:pt x="404" y="177"/>
                  </a:lnTo>
                  <a:lnTo>
                    <a:pt x="411" y="177"/>
                  </a:lnTo>
                  <a:lnTo>
                    <a:pt x="417" y="180"/>
                  </a:lnTo>
                  <a:lnTo>
                    <a:pt x="427" y="184"/>
                  </a:lnTo>
                  <a:lnTo>
                    <a:pt x="435" y="189"/>
                  </a:lnTo>
                  <a:lnTo>
                    <a:pt x="435" y="184"/>
                  </a:lnTo>
                  <a:lnTo>
                    <a:pt x="435" y="180"/>
                  </a:lnTo>
                  <a:lnTo>
                    <a:pt x="433" y="172"/>
                  </a:lnTo>
                  <a:lnTo>
                    <a:pt x="431" y="163"/>
                  </a:lnTo>
                  <a:lnTo>
                    <a:pt x="431" y="154"/>
                  </a:lnTo>
                  <a:lnTo>
                    <a:pt x="433" y="144"/>
                  </a:lnTo>
                  <a:lnTo>
                    <a:pt x="437" y="127"/>
                  </a:lnTo>
                  <a:lnTo>
                    <a:pt x="443" y="112"/>
                  </a:lnTo>
                  <a:lnTo>
                    <a:pt x="440" y="110"/>
                  </a:lnTo>
                  <a:lnTo>
                    <a:pt x="438" y="109"/>
                  </a:lnTo>
                  <a:lnTo>
                    <a:pt x="420" y="116"/>
                  </a:lnTo>
                  <a:lnTo>
                    <a:pt x="403" y="123"/>
                  </a:lnTo>
                  <a:lnTo>
                    <a:pt x="393" y="117"/>
                  </a:lnTo>
                  <a:lnTo>
                    <a:pt x="384" y="110"/>
                  </a:lnTo>
                  <a:lnTo>
                    <a:pt x="378" y="114"/>
                  </a:lnTo>
                  <a:lnTo>
                    <a:pt x="373" y="116"/>
                  </a:lnTo>
                  <a:lnTo>
                    <a:pt x="367" y="116"/>
                  </a:lnTo>
                  <a:lnTo>
                    <a:pt x="363" y="114"/>
                  </a:lnTo>
                  <a:lnTo>
                    <a:pt x="357" y="112"/>
                  </a:lnTo>
                  <a:lnTo>
                    <a:pt x="353" y="109"/>
                  </a:lnTo>
                  <a:lnTo>
                    <a:pt x="348" y="104"/>
                  </a:lnTo>
                  <a:lnTo>
                    <a:pt x="344" y="99"/>
                  </a:lnTo>
                  <a:lnTo>
                    <a:pt x="330" y="74"/>
                  </a:lnTo>
                  <a:lnTo>
                    <a:pt x="316" y="56"/>
                  </a:lnTo>
                  <a:lnTo>
                    <a:pt x="310" y="60"/>
                  </a:lnTo>
                  <a:lnTo>
                    <a:pt x="304" y="63"/>
                  </a:lnTo>
                  <a:lnTo>
                    <a:pt x="298" y="63"/>
                  </a:lnTo>
                  <a:lnTo>
                    <a:pt x="290" y="64"/>
                  </a:lnTo>
                  <a:lnTo>
                    <a:pt x="288" y="67"/>
                  </a:lnTo>
                  <a:lnTo>
                    <a:pt x="288" y="72"/>
                  </a:lnTo>
                  <a:lnTo>
                    <a:pt x="293" y="77"/>
                  </a:lnTo>
                  <a:lnTo>
                    <a:pt x="298" y="84"/>
                  </a:lnTo>
                  <a:lnTo>
                    <a:pt x="301" y="92"/>
                  </a:lnTo>
                  <a:lnTo>
                    <a:pt x="304" y="100"/>
                  </a:lnTo>
                  <a:lnTo>
                    <a:pt x="300" y="107"/>
                  </a:lnTo>
                  <a:lnTo>
                    <a:pt x="297" y="114"/>
                  </a:lnTo>
                  <a:lnTo>
                    <a:pt x="288" y="107"/>
                  </a:lnTo>
                  <a:lnTo>
                    <a:pt x="277" y="93"/>
                  </a:lnTo>
                  <a:lnTo>
                    <a:pt x="264" y="80"/>
                  </a:lnTo>
                  <a:lnTo>
                    <a:pt x="258" y="72"/>
                  </a:lnTo>
                  <a:lnTo>
                    <a:pt x="258" y="59"/>
                  </a:lnTo>
                  <a:lnTo>
                    <a:pt x="257" y="46"/>
                  </a:lnTo>
                  <a:lnTo>
                    <a:pt x="243" y="39"/>
                  </a:lnTo>
                  <a:lnTo>
                    <a:pt x="228" y="30"/>
                  </a:lnTo>
                  <a:lnTo>
                    <a:pt x="214" y="16"/>
                  </a:lnTo>
                  <a:lnTo>
                    <a:pt x="200" y="0"/>
                  </a:lnTo>
                  <a:lnTo>
                    <a:pt x="194" y="2"/>
                  </a:lnTo>
                  <a:lnTo>
                    <a:pt x="190" y="2"/>
                  </a:lnTo>
                  <a:lnTo>
                    <a:pt x="188" y="4"/>
                  </a:lnTo>
                  <a:lnTo>
                    <a:pt x="186" y="6"/>
                  </a:lnTo>
                  <a:lnTo>
                    <a:pt x="186" y="10"/>
                  </a:lnTo>
                  <a:lnTo>
                    <a:pt x="187" y="14"/>
                  </a:lnTo>
                  <a:lnTo>
                    <a:pt x="193" y="22"/>
                  </a:lnTo>
                  <a:lnTo>
                    <a:pt x="198" y="29"/>
                  </a:lnTo>
                  <a:lnTo>
                    <a:pt x="207" y="36"/>
                  </a:lnTo>
                  <a:lnTo>
                    <a:pt x="216" y="43"/>
                  </a:lnTo>
                  <a:lnTo>
                    <a:pt x="233" y="54"/>
                  </a:lnTo>
                  <a:lnTo>
                    <a:pt x="247" y="69"/>
                  </a:lnTo>
                  <a:lnTo>
                    <a:pt x="247" y="69"/>
                  </a:lnTo>
                  <a:lnTo>
                    <a:pt x="247" y="70"/>
                  </a:lnTo>
                  <a:lnTo>
                    <a:pt x="243" y="70"/>
                  </a:lnTo>
                  <a:lnTo>
                    <a:pt x="240" y="70"/>
                  </a:lnTo>
                  <a:lnTo>
                    <a:pt x="236" y="67"/>
                  </a:lnTo>
                  <a:lnTo>
                    <a:pt x="233" y="66"/>
                  </a:lnTo>
                  <a:lnTo>
                    <a:pt x="233" y="72"/>
                  </a:lnTo>
                  <a:lnTo>
                    <a:pt x="233" y="77"/>
                  </a:lnTo>
                  <a:lnTo>
                    <a:pt x="233" y="82"/>
                  </a:lnTo>
                  <a:lnTo>
                    <a:pt x="231" y="87"/>
                  </a:lnTo>
                  <a:lnTo>
                    <a:pt x="221" y="92"/>
                  </a:lnTo>
                  <a:lnTo>
                    <a:pt x="213" y="96"/>
                  </a:lnTo>
                  <a:lnTo>
                    <a:pt x="213" y="104"/>
                  </a:lnTo>
                  <a:lnTo>
                    <a:pt x="213" y="113"/>
                  </a:lnTo>
                  <a:lnTo>
                    <a:pt x="200" y="106"/>
                  </a:lnTo>
                  <a:lnTo>
                    <a:pt x="187" y="97"/>
                  </a:lnTo>
                  <a:lnTo>
                    <a:pt x="198" y="94"/>
                  </a:lnTo>
                  <a:lnTo>
                    <a:pt x="208" y="93"/>
                  </a:lnTo>
                  <a:lnTo>
                    <a:pt x="213" y="93"/>
                  </a:lnTo>
                  <a:lnTo>
                    <a:pt x="217" y="92"/>
                  </a:lnTo>
                  <a:lnTo>
                    <a:pt x="221" y="89"/>
                  </a:lnTo>
                  <a:lnTo>
                    <a:pt x="226" y="86"/>
                  </a:lnTo>
                  <a:lnTo>
                    <a:pt x="224" y="79"/>
                  </a:lnTo>
                  <a:lnTo>
                    <a:pt x="224" y="73"/>
                  </a:lnTo>
                  <a:lnTo>
                    <a:pt x="213" y="69"/>
                  </a:lnTo>
                  <a:lnTo>
                    <a:pt x="204" y="64"/>
                  </a:lnTo>
                  <a:lnTo>
                    <a:pt x="196" y="57"/>
                  </a:lnTo>
                  <a:lnTo>
                    <a:pt x="188" y="50"/>
                  </a:lnTo>
                  <a:lnTo>
                    <a:pt x="174" y="34"/>
                  </a:lnTo>
                  <a:lnTo>
                    <a:pt x="160" y="22"/>
                  </a:lnTo>
                  <a:lnTo>
                    <a:pt x="154" y="22"/>
                  </a:lnTo>
                  <a:lnTo>
                    <a:pt x="150" y="23"/>
                  </a:lnTo>
                  <a:lnTo>
                    <a:pt x="146" y="24"/>
                  </a:lnTo>
                  <a:lnTo>
                    <a:pt x="143" y="26"/>
                  </a:lnTo>
                  <a:lnTo>
                    <a:pt x="138" y="30"/>
                  </a:lnTo>
                  <a:lnTo>
                    <a:pt x="133" y="33"/>
                  </a:lnTo>
                  <a:lnTo>
                    <a:pt x="127" y="34"/>
                  </a:lnTo>
                  <a:lnTo>
                    <a:pt x="123" y="33"/>
                  </a:lnTo>
                  <a:lnTo>
                    <a:pt x="118" y="33"/>
                  </a:lnTo>
                  <a:lnTo>
                    <a:pt x="114" y="30"/>
                  </a:lnTo>
                  <a:lnTo>
                    <a:pt x="106" y="27"/>
                  </a:lnTo>
                  <a:lnTo>
                    <a:pt x="9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5" name="Freeform 473"/>
            <p:cNvSpPr>
              <a:spLocks/>
            </p:cNvSpPr>
            <p:nvPr/>
          </p:nvSpPr>
          <p:spPr bwMode="auto">
            <a:xfrm>
              <a:off x="5309" y="2727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6" name="Freeform 474"/>
            <p:cNvSpPr>
              <a:spLocks/>
            </p:cNvSpPr>
            <p:nvPr/>
          </p:nvSpPr>
          <p:spPr bwMode="auto">
            <a:xfrm>
              <a:off x="5313" y="2729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7" name="Freeform 475"/>
            <p:cNvSpPr>
              <a:spLocks/>
            </p:cNvSpPr>
            <p:nvPr/>
          </p:nvSpPr>
          <p:spPr bwMode="auto">
            <a:xfrm>
              <a:off x="3977" y="2751"/>
              <a:ext cx="18" cy="57"/>
            </a:xfrm>
            <a:custGeom>
              <a:avLst/>
              <a:gdLst>
                <a:gd name="T0" fmla="*/ 13 w 18"/>
                <a:gd name="T1" fmla="*/ 0 h 57"/>
                <a:gd name="T2" fmla="*/ 15 w 18"/>
                <a:gd name="T3" fmla="*/ 3 h 57"/>
                <a:gd name="T4" fmla="*/ 18 w 18"/>
                <a:gd name="T5" fmla="*/ 6 h 57"/>
                <a:gd name="T6" fmla="*/ 15 w 18"/>
                <a:gd name="T7" fmla="*/ 14 h 57"/>
                <a:gd name="T8" fmla="*/ 13 w 18"/>
                <a:gd name="T9" fmla="*/ 23 h 57"/>
                <a:gd name="T10" fmla="*/ 14 w 18"/>
                <a:gd name="T11" fmla="*/ 28 h 57"/>
                <a:gd name="T12" fmla="*/ 17 w 18"/>
                <a:gd name="T13" fmla="*/ 36 h 57"/>
                <a:gd name="T14" fmla="*/ 17 w 18"/>
                <a:gd name="T15" fmla="*/ 43 h 57"/>
                <a:gd name="T16" fmla="*/ 15 w 18"/>
                <a:gd name="T17" fmla="*/ 51 h 57"/>
                <a:gd name="T18" fmla="*/ 14 w 18"/>
                <a:gd name="T19" fmla="*/ 54 h 57"/>
                <a:gd name="T20" fmla="*/ 13 w 18"/>
                <a:gd name="T21" fmla="*/ 57 h 57"/>
                <a:gd name="T22" fmla="*/ 5 w 18"/>
                <a:gd name="T23" fmla="*/ 56 h 57"/>
                <a:gd name="T24" fmla="*/ 1 w 18"/>
                <a:gd name="T25" fmla="*/ 54 h 57"/>
                <a:gd name="T26" fmla="*/ 1 w 18"/>
                <a:gd name="T27" fmla="*/ 43 h 57"/>
                <a:gd name="T28" fmla="*/ 0 w 18"/>
                <a:gd name="T29" fmla="*/ 31 h 57"/>
                <a:gd name="T30" fmla="*/ 5 w 18"/>
                <a:gd name="T31" fmla="*/ 31 h 57"/>
                <a:gd name="T32" fmla="*/ 10 w 18"/>
                <a:gd name="T33" fmla="*/ 30 h 57"/>
                <a:gd name="T34" fmla="*/ 7 w 18"/>
                <a:gd name="T35" fmla="*/ 24 h 57"/>
                <a:gd name="T36" fmla="*/ 3 w 18"/>
                <a:gd name="T37" fmla="*/ 17 h 57"/>
                <a:gd name="T38" fmla="*/ 8 w 18"/>
                <a:gd name="T39" fmla="*/ 8 h 57"/>
                <a:gd name="T40" fmla="*/ 13 w 18"/>
                <a:gd name="T4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57">
                  <a:moveTo>
                    <a:pt x="13" y="0"/>
                  </a:moveTo>
                  <a:lnTo>
                    <a:pt x="15" y="3"/>
                  </a:lnTo>
                  <a:lnTo>
                    <a:pt x="18" y="6"/>
                  </a:lnTo>
                  <a:lnTo>
                    <a:pt x="15" y="14"/>
                  </a:lnTo>
                  <a:lnTo>
                    <a:pt x="13" y="23"/>
                  </a:lnTo>
                  <a:lnTo>
                    <a:pt x="14" y="28"/>
                  </a:lnTo>
                  <a:lnTo>
                    <a:pt x="17" y="36"/>
                  </a:lnTo>
                  <a:lnTo>
                    <a:pt x="17" y="43"/>
                  </a:lnTo>
                  <a:lnTo>
                    <a:pt x="15" y="51"/>
                  </a:lnTo>
                  <a:lnTo>
                    <a:pt x="14" y="54"/>
                  </a:lnTo>
                  <a:lnTo>
                    <a:pt x="13" y="57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1" y="43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10" y="30"/>
                  </a:lnTo>
                  <a:lnTo>
                    <a:pt x="7" y="24"/>
                  </a:lnTo>
                  <a:lnTo>
                    <a:pt x="3" y="17"/>
                  </a:lnTo>
                  <a:lnTo>
                    <a:pt x="8" y="8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8" name="Freeform 476"/>
            <p:cNvSpPr>
              <a:spLocks/>
            </p:cNvSpPr>
            <p:nvPr/>
          </p:nvSpPr>
          <p:spPr bwMode="auto">
            <a:xfrm>
              <a:off x="5280" y="2781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79" name="Freeform 477"/>
            <p:cNvSpPr>
              <a:spLocks/>
            </p:cNvSpPr>
            <p:nvPr/>
          </p:nvSpPr>
          <p:spPr bwMode="auto">
            <a:xfrm>
              <a:off x="5270" y="2875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0" name="Freeform 478"/>
            <p:cNvSpPr>
              <a:spLocks/>
            </p:cNvSpPr>
            <p:nvPr/>
          </p:nvSpPr>
          <p:spPr bwMode="auto">
            <a:xfrm>
              <a:off x="5202" y="2982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1" name="Freeform 479"/>
            <p:cNvSpPr>
              <a:spLocks/>
            </p:cNvSpPr>
            <p:nvPr/>
          </p:nvSpPr>
          <p:spPr bwMode="auto">
            <a:xfrm>
              <a:off x="2955" y="3005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2" name="Freeform 480"/>
            <p:cNvSpPr>
              <a:spLocks/>
            </p:cNvSpPr>
            <p:nvPr/>
          </p:nvSpPr>
          <p:spPr bwMode="auto">
            <a:xfrm>
              <a:off x="3054" y="3048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3" name="Freeform 481"/>
            <p:cNvSpPr>
              <a:spLocks/>
            </p:cNvSpPr>
            <p:nvPr/>
          </p:nvSpPr>
          <p:spPr bwMode="auto">
            <a:xfrm>
              <a:off x="5080" y="3048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4" name="Freeform 482"/>
            <p:cNvSpPr>
              <a:spLocks/>
            </p:cNvSpPr>
            <p:nvPr/>
          </p:nvSpPr>
          <p:spPr bwMode="auto">
            <a:xfrm>
              <a:off x="5216" y="3069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5" name="Freeform 483"/>
            <p:cNvSpPr>
              <a:spLocks/>
            </p:cNvSpPr>
            <p:nvPr/>
          </p:nvSpPr>
          <p:spPr bwMode="auto">
            <a:xfrm>
              <a:off x="5115" y="3081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6" name="Freeform 484"/>
            <p:cNvSpPr>
              <a:spLocks/>
            </p:cNvSpPr>
            <p:nvPr/>
          </p:nvSpPr>
          <p:spPr bwMode="auto">
            <a:xfrm>
              <a:off x="5225" y="3122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7" name="Freeform 485"/>
            <p:cNvSpPr>
              <a:spLocks/>
            </p:cNvSpPr>
            <p:nvPr/>
          </p:nvSpPr>
          <p:spPr bwMode="auto">
            <a:xfrm>
              <a:off x="5242" y="3126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8" name="Freeform 486"/>
            <p:cNvSpPr>
              <a:spLocks/>
            </p:cNvSpPr>
            <p:nvPr/>
          </p:nvSpPr>
          <p:spPr bwMode="auto">
            <a:xfrm>
              <a:off x="5229" y="3134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89" name="Freeform 487"/>
            <p:cNvSpPr>
              <a:spLocks/>
            </p:cNvSpPr>
            <p:nvPr/>
          </p:nvSpPr>
          <p:spPr bwMode="auto">
            <a:xfrm>
              <a:off x="5257" y="3134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0" name="Freeform 488"/>
            <p:cNvSpPr>
              <a:spLocks/>
            </p:cNvSpPr>
            <p:nvPr/>
          </p:nvSpPr>
          <p:spPr bwMode="auto">
            <a:xfrm>
              <a:off x="5256" y="3145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1" name="Freeform 489"/>
            <p:cNvSpPr>
              <a:spLocks/>
            </p:cNvSpPr>
            <p:nvPr/>
          </p:nvSpPr>
          <p:spPr bwMode="auto">
            <a:xfrm>
              <a:off x="5273" y="3148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2" name="Freeform 490"/>
            <p:cNvSpPr>
              <a:spLocks/>
            </p:cNvSpPr>
            <p:nvPr/>
          </p:nvSpPr>
          <p:spPr bwMode="auto">
            <a:xfrm>
              <a:off x="5245" y="3155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3" name="Freeform 491"/>
            <p:cNvSpPr>
              <a:spLocks/>
            </p:cNvSpPr>
            <p:nvPr/>
          </p:nvSpPr>
          <p:spPr bwMode="auto">
            <a:xfrm>
              <a:off x="5269" y="3158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4" name="Freeform 492"/>
            <p:cNvSpPr>
              <a:spLocks/>
            </p:cNvSpPr>
            <p:nvPr/>
          </p:nvSpPr>
          <p:spPr bwMode="auto">
            <a:xfrm>
              <a:off x="5253" y="3172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5" name="Freeform 493"/>
            <p:cNvSpPr>
              <a:spLocks/>
            </p:cNvSpPr>
            <p:nvPr/>
          </p:nvSpPr>
          <p:spPr bwMode="auto">
            <a:xfrm>
              <a:off x="4778" y="3181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6" name="Freeform 494"/>
            <p:cNvSpPr>
              <a:spLocks/>
            </p:cNvSpPr>
            <p:nvPr/>
          </p:nvSpPr>
          <p:spPr bwMode="auto">
            <a:xfrm>
              <a:off x="5269" y="3182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7" name="Freeform 495"/>
            <p:cNvSpPr>
              <a:spLocks/>
            </p:cNvSpPr>
            <p:nvPr/>
          </p:nvSpPr>
          <p:spPr bwMode="auto">
            <a:xfrm>
              <a:off x="5252" y="3195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8" name="Freeform 496"/>
            <p:cNvSpPr>
              <a:spLocks/>
            </p:cNvSpPr>
            <p:nvPr/>
          </p:nvSpPr>
          <p:spPr bwMode="auto">
            <a:xfrm>
              <a:off x="5102" y="3218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9" name="Freeform 497"/>
            <p:cNvSpPr>
              <a:spLocks/>
            </p:cNvSpPr>
            <p:nvPr/>
          </p:nvSpPr>
          <p:spPr bwMode="auto">
            <a:xfrm>
              <a:off x="4945" y="3229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0" name="Freeform 498"/>
            <p:cNvSpPr>
              <a:spLocks/>
            </p:cNvSpPr>
            <p:nvPr/>
          </p:nvSpPr>
          <p:spPr bwMode="auto">
            <a:xfrm>
              <a:off x="5317" y="3273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1" name="Freeform 499"/>
            <p:cNvSpPr>
              <a:spLocks/>
            </p:cNvSpPr>
            <p:nvPr/>
          </p:nvSpPr>
          <p:spPr bwMode="auto">
            <a:xfrm>
              <a:off x="5312" y="3283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2" name="Freeform 500"/>
            <p:cNvSpPr>
              <a:spLocks/>
            </p:cNvSpPr>
            <p:nvPr/>
          </p:nvSpPr>
          <p:spPr bwMode="auto">
            <a:xfrm>
              <a:off x="5262" y="3286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3" name="Freeform 501"/>
            <p:cNvSpPr>
              <a:spLocks/>
            </p:cNvSpPr>
            <p:nvPr/>
          </p:nvSpPr>
          <p:spPr bwMode="auto">
            <a:xfrm>
              <a:off x="5232" y="3292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4" name="Freeform 502"/>
            <p:cNvSpPr>
              <a:spLocks/>
            </p:cNvSpPr>
            <p:nvPr/>
          </p:nvSpPr>
          <p:spPr bwMode="auto">
            <a:xfrm>
              <a:off x="5355" y="3308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5" name="Freeform 503"/>
            <p:cNvSpPr>
              <a:spLocks/>
            </p:cNvSpPr>
            <p:nvPr/>
          </p:nvSpPr>
          <p:spPr bwMode="auto">
            <a:xfrm>
              <a:off x="3317" y="3312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6" name="Freeform 504"/>
            <p:cNvSpPr>
              <a:spLocks/>
            </p:cNvSpPr>
            <p:nvPr/>
          </p:nvSpPr>
          <p:spPr bwMode="auto">
            <a:xfrm>
              <a:off x="5215" y="3313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7" name="Freeform 505"/>
            <p:cNvSpPr>
              <a:spLocks/>
            </p:cNvSpPr>
            <p:nvPr/>
          </p:nvSpPr>
          <p:spPr bwMode="auto">
            <a:xfrm>
              <a:off x="5066" y="3381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8" name="Freeform 506"/>
            <p:cNvSpPr>
              <a:spLocks/>
            </p:cNvSpPr>
            <p:nvPr/>
          </p:nvSpPr>
          <p:spPr bwMode="auto">
            <a:xfrm>
              <a:off x="5108" y="3443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09" name="Freeform 507"/>
            <p:cNvSpPr>
              <a:spLocks/>
            </p:cNvSpPr>
            <p:nvPr/>
          </p:nvSpPr>
          <p:spPr bwMode="auto">
            <a:xfrm>
              <a:off x="4357" y="3449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0" name="Freeform 508"/>
            <p:cNvSpPr>
              <a:spLocks/>
            </p:cNvSpPr>
            <p:nvPr/>
          </p:nvSpPr>
          <p:spPr bwMode="auto">
            <a:xfrm>
              <a:off x="5560" y="3740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1" name="Freeform 509"/>
            <p:cNvSpPr>
              <a:spLocks/>
            </p:cNvSpPr>
            <p:nvPr/>
          </p:nvSpPr>
          <p:spPr bwMode="auto">
            <a:xfrm>
              <a:off x="5327" y="3757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112" name="Freeform 510"/>
            <p:cNvSpPr>
              <a:spLocks/>
            </p:cNvSpPr>
            <p:nvPr/>
          </p:nvSpPr>
          <p:spPr bwMode="auto">
            <a:xfrm>
              <a:off x="5367" y="3820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pic>
        <p:nvPicPr>
          <p:cNvPr id="24" name="Picture 3" descr="E:\电影\qrcode_for_gh_6cb6627a2bc0_25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798" y="1458811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椭圆形标注 24"/>
          <p:cNvSpPr/>
          <p:nvPr/>
        </p:nvSpPr>
        <p:spPr>
          <a:xfrm>
            <a:off x="2953789" y="1620394"/>
            <a:ext cx="1534937" cy="1534938"/>
          </a:xfrm>
          <a:prstGeom prst="wedgeEllipseCallout">
            <a:avLst>
              <a:gd name="adj1" fmla="val 59543"/>
              <a:gd name="adj2" fmla="val 21839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26" name="TextBox 5"/>
          <p:cNvSpPr txBox="1"/>
          <p:nvPr/>
        </p:nvSpPr>
        <p:spPr>
          <a:xfrm>
            <a:off x="3218555" y="1849254"/>
            <a:ext cx="10054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爱</a:t>
            </a:r>
            <a:r>
              <a:rPr lang="zh-CN" altLang="en-US" sz="32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扫</a:t>
            </a:r>
            <a:endParaRPr lang="en-US" altLang="zh-CN" sz="3200" dirty="0" smtClean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不扫</a:t>
            </a:r>
            <a:endParaRPr lang="zh-CN" altLang="en-US" sz="3200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1373280" y="4401005"/>
            <a:ext cx="3775393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500" dirty="0" smtClean="0">
                <a:solidFill>
                  <a:sysClr val="windowText" lastClr="36363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用设计记录生活。</a:t>
            </a:r>
            <a:endParaRPr lang="zh-CN" altLang="en-US" sz="3500" dirty="0">
              <a:solidFill>
                <a:sysClr val="windowText" lastClr="36363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TextBox 10"/>
          <p:cNvSpPr txBox="1"/>
          <p:nvPr/>
        </p:nvSpPr>
        <p:spPr>
          <a:xfrm>
            <a:off x="1608406" y="4999078"/>
            <a:ext cx="3195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ysClr val="windowText" lastClr="36363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——</a:t>
            </a:r>
            <a:r>
              <a:rPr lang="zh-CN" altLang="en-US" sz="2000" dirty="0">
                <a:solidFill>
                  <a:sysClr val="windowText" lastClr="36363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订阅号：汤是一门</a:t>
            </a:r>
            <a:r>
              <a:rPr lang="en-US" altLang="zh-CN" sz="2000" dirty="0">
                <a:solidFill>
                  <a:sysClr val="windowText" lastClr="36363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PPT</a:t>
            </a:r>
            <a:endParaRPr lang="zh-CN" altLang="en-US" sz="2000" dirty="0">
              <a:solidFill>
                <a:sysClr val="windowText" lastClr="363636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6733064"/>
            <a:ext cx="9144000" cy="124936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1096266" y="4071929"/>
            <a:ext cx="305689" cy="574458"/>
          </a:xfrm>
          <a:custGeom>
            <a:avLst/>
            <a:gdLst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82099"/>
              <a:gd name="connsiteX1" fmla="*/ 301625 w 301625"/>
              <a:gd name="connsiteY1" fmla="*/ 288925 h 582099"/>
              <a:gd name="connsiteX2" fmla="*/ 171450 w 301625"/>
              <a:gd name="connsiteY2" fmla="*/ 288925 h 582099"/>
              <a:gd name="connsiteX3" fmla="*/ 171450 w 301625"/>
              <a:gd name="connsiteY3" fmla="*/ 377825 h 582099"/>
              <a:gd name="connsiteX4" fmla="*/ 228600 w 301625"/>
              <a:gd name="connsiteY4" fmla="*/ 434975 h 582099"/>
              <a:gd name="connsiteX5" fmla="*/ 295275 w 301625"/>
              <a:gd name="connsiteY5" fmla="*/ 434975 h 582099"/>
              <a:gd name="connsiteX6" fmla="*/ 295275 w 301625"/>
              <a:gd name="connsiteY6" fmla="*/ 571500 h 582099"/>
              <a:gd name="connsiteX7" fmla="*/ 152400 w 301625"/>
              <a:gd name="connsiteY7" fmla="*/ 571500 h 582099"/>
              <a:gd name="connsiteX8" fmla="*/ 111125 w 301625"/>
              <a:gd name="connsiteY8" fmla="*/ 558800 h 582099"/>
              <a:gd name="connsiteX9" fmla="*/ 15875 w 301625"/>
              <a:gd name="connsiteY9" fmla="*/ 434975 h 582099"/>
              <a:gd name="connsiteX10" fmla="*/ 0 w 301625"/>
              <a:gd name="connsiteY10" fmla="*/ 371475 h 582099"/>
              <a:gd name="connsiteX11" fmla="*/ 0 w 301625"/>
              <a:gd name="connsiteY11" fmla="*/ 0 h 582099"/>
              <a:gd name="connsiteX12" fmla="*/ 301625 w 301625"/>
              <a:gd name="connsiteY12" fmla="*/ 0 h 582099"/>
              <a:gd name="connsiteX0" fmla="*/ 301625 w 315464"/>
              <a:gd name="connsiteY0" fmla="*/ 0 h 573722"/>
              <a:gd name="connsiteX1" fmla="*/ 301625 w 315464"/>
              <a:gd name="connsiteY1" fmla="*/ 288925 h 573722"/>
              <a:gd name="connsiteX2" fmla="*/ 171450 w 315464"/>
              <a:gd name="connsiteY2" fmla="*/ 288925 h 573722"/>
              <a:gd name="connsiteX3" fmla="*/ 171450 w 315464"/>
              <a:gd name="connsiteY3" fmla="*/ 377825 h 573722"/>
              <a:gd name="connsiteX4" fmla="*/ 228600 w 315464"/>
              <a:gd name="connsiteY4" fmla="*/ 434975 h 573722"/>
              <a:gd name="connsiteX5" fmla="*/ 295275 w 315464"/>
              <a:gd name="connsiteY5" fmla="*/ 434975 h 573722"/>
              <a:gd name="connsiteX6" fmla="*/ 295275 w 315464"/>
              <a:gd name="connsiteY6" fmla="*/ 571500 h 573722"/>
              <a:gd name="connsiteX7" fmla="*/ 152400 w 315464"/>
              <a:gd name="connsiteY7" fmla="*/ 571500 h 573722"/>
              <a:gd name="connsiteX8" fmla="*/ 111125 w 315464"/>
              <a:gd name="connsiteY8" fmla="*/ 558800 h 573722"/>
              <a:gd name="connsiteX9" fmla="*/ 15875 w 315464"/>
              <a:gd name="connsiteY9" fmla="*/ 434975 h 573722"/>
              <a:gd name="connsiteX10" fmla="*/ 0 w 315464"/>
              <a:gd name="connsiteY10" fmla="*/ 371475 h 573722"/>
              <a:gd name="connsiteX11" fmla="*/ 0 w 315464"/>
              <a:gd name="connsiteY11" fmla="*/ 0 h 573722"/>
              <a:gd name="connsiteX12" fmla="*/ 301625 w 315464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82550"/>
              <a:gd name="connsiteX1" fmla="*/ 301625 w 301625"/>
              <a:gd name="connsiteY1" fmla="*/ 288925 h 582550"/>
              <a:gd name="connsiteX2" fmla="*/ 171450 w 301625"/>
              <a:gd name="connsiteY2" fmla="*/ 288925 h 582550"/>
              <a:gd name="connsiteX3" fmla="*/ 295275 w 301625"/>
              <a:gd name="connsiteY3" fmla="*/ 434975 h 582550"/>
              <a:gd name="connsiteX4" fmla="*/ 295275 w 301625"/>
              <a:gd name="connsiteY4" fmla="*/ 571500 h 582550"/>
              <a:gd name="connsiteX5" fmla="*/ 111125 w 301625"/>
              <a:gd name="connsiteY5" fmla="*/ 558800 h 582550"/>
              <a:gd name="connsiteX6" fmla="*/ 15875 w 301625"/>
              <a:gd name="connsiteY6" fmla="*/ 434975 h 582550"/>
              <a:gd name="connsiteX7" fmla="*/ 0 w 301625"/>
              <a:gd name="connsiteY7" fmla="*/ 371475 h 582550"/>
              <a:gd name="connsiteX8" fmla="*/ 0 w 301625"/>
              <a:gd name="connsiteY8" fmla="*/ 0 h 582550"/>
              <a:gd name="connsiteX9" fmla="*/ 301625 w 301625"/>
              <a:gd name="connsiteY9" fmla="*/ 0 h 582550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295275 w 301625"/>
              <a:gd name="connsiteY3" fmla="*/ 434975 h 571500"/>
              <a:gd name="connsiteX4" fmla="*/ 295275 w 301625"/>
              <a:gd name="connsiteY4" fmla="*/ 571500 h 571500"/>
              <a:gd name="connsiteX5" fmla="*/ 0 w 301625"/>
              <a:gd name="connsiteY5" fmla="*/ 371475 h 571500"/>
              <a:gd name="connsiteX6" fmla="*/ 0 w 301625"/>
              <a:gd name="connsiteY6" fmla="*/ 0 h 571500"/>
              <a:gd name="connsiteX7" fmla="*/ 301625 w 301625"/>
              <a:gd name="connsiteY7" fmla="*/ 0 h 571500"/>
              <a:gd name="connsiteX0" fmla="*/ 301625 w 301625"/>
              <a:gd name="connsiteY0" fmla="*/ 0 h 571512"/>
              <a:gd name="connsiteX1" fmla="*/ 301625 w 301625"/>
              <a:gd name="connsiteY1" fmla="*/ 288925 h 571512"/>
              <a:gd name="connsiteX2" fmla="*/ 171450 w 301625"/>
              <a:gd name="connsiteY2" fmla="*/ 288925 h 571512"/>
              <a:gd name="connsiteX3" fmla="*/ 295275 w 301625"/>
              <a:gd name="connsiteY3" fmla="*/ 434975 h 571512"/>
              <a:gd name="connsiteX4" fmla="*/ 295275 w 301625"/>
              <a:gd name="connsiteY4" fmla="*/ 571500 h 571512"/>
              <a:gd name="connsiteX5" fmla="*/ 0 w 301625"/>
              <a:gd name="connsiteY5" fmla="*/ 371475 h 571512"/>
              <a:gd name="connsiteX6" fmla="*/ 0 w 301625"/>
              <a:gd name="connsiteY6" fmla="*/ 0 h 571512"/>
              <a:gd name="connsiteX7" fmla="*/ 301625 w 301625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30 w 301630"/>
              <a:gd name="connsiteY0" fmla="*/ 0 h 576972"/>
              <a:gd name="connsiteX1" fmla="*/ 301630 w 301630"/>
              <a:gd name="connsiteY1" fmla="*/ 288925 h 576972"/>
              <a:gd name="connsiteX2" fmla="*/ 171455 w 301630"/>
              <a:gd name="connsiteY2" fmla="*/ 288925 h 576972"/>
              <a:gd name="connsiteX3" fmla="*/ 295280 w 301630"/>
              <a:gd name="connsiteY3" fmla="*/ 434975 h 576972"/>
              <a:gd name="connsiteX4" fmla="*/ 295280 w 301630"/>
              <a:gd name="connsiteY4" fmla="*/ 571500 h 576972"/>
              <a:gd name="connsiteX5" fmla="*/ 5 w 301630"/>
              <a:gd name="connsiteY5" fmla="*/ 0 h 576972"/>
              <a:gd name="connsiteX6" fmla="*/ 301630 w 301630"/>
              <a:gd name="connsiteY6" fmla="*/ 0 h 576972"/>
              <a:gd name="connsiteX0" fmla="*/ 301628 w 301628"/>
              <a:gd name="connsiteY0" fmla="*/ 0 h 574922"/>
              <a:gd name="connsiteX1" fmla="*/ 301628 w 301628"/>
              <a:gd name="connsiteY1" fmla="*/ 288925 h 574922"/>
              <a:gd name="connsiteX2" fmla="*/ 171453 w 301628"/>
              <a:gd name="connsiteY2" fmla="*/ 288925 h 574922"/>
              <a:gd name="connsiteX3" fmla="*/ 295278 w 301628"/>
              <a:gd name="connsiteY3" fmla="*/ 434975 h 574922"/>
              <a:gd name="connsiteX4" fmla="*/ 295278 w 301628"/>
              <a:gd name="connsiteY4" fmla="*/ 571500 h 574922"/>
              <a:gd name="connsiteX5" fmla="*/ 3 w 301628"/>
              <a:gd name="connsiteY5" fmla="*/ 0 h 574922"/>
              <a:gd name="connsiteX6" fmla="*/ 301628 w 301628"/>
              <a:gd name="connsiteY6" fmla="*/ 0 h 574922"/>
              <a:gd name="connsiteX0" fmla="*/ 329106 w 329106"/>
              <a:gd name="connsiteY0" fmla="*/ 0 h 571500"/>
              <a:gd name="connsiteX1" fmla="*/ 329106 w 329106"/>
              <a:gd name="connsiteY1" fmla="*/ 288925 h 571500"/>
              <a:gd name="connsiteX2" fmla="*/ 198931 w 329106"/>
              <a:gd name="connsiteY2" fmla="*/ 288925 h 571500"/>
              <a:gd name="connsiteX3" fmla="*/ 322756 w 329106"/>
              <a:gd name="connsiteY3" fmla="*/ 434975 h 571500"/>
              <a:gd name="connsiteX4" fmla="*/ 322756 w 329106"/>
              <a:gd name="connsiteY4" fmla="*/ 571500 h 571500"/>
              <a:gd name="connsiteX5" fmla="*/ 47325 w 329106"/>
              <a:gd name="connsiteY5" fmla="*/ 242888 h 571500"/>
              <a:gd name="connsiteX6" fmla="*/ 27481 w 329106"/>
              <a:gd name="connsiteY6" fmla="*/ 0 h 571500"/>
              <a:gd name="connsiteX7" fmla="*/ 329106 w 329106"/>
              <a:gd name="connsiteY7" fmla="*/ 0 h 571500"/>
              <a:gd name="connsiteX0" fmla="*/ 339776 w 339776"/>
              <a:gd name="connsiteY0" fmla="*/ 0 h 571500"/>
              <a:gd name="connsiteX1" fmla="*/ 339776 w 339776"/>
              <a:gd name="connsiteY1" fmla="*/ 288925 h 571500"/>
              <a:gd name="connsiteX2" fmla="*/ 209601 w 339776"/>
              <a:gd name="connsiteY2" fmla="*/ 288925 h 571500"/>
              <a:gd name="connsiteX3" fmla="*/ 333426 w 339776"/>
              <a:gd name="connsiteY3" fmla="*/ 434975 h 571500"/>
              <a:gd name="connsiteX4" fmla="*/ 333426 w 339776"/>
              <a:gd name="connsiteY4" fmla="*/ 571500 h 571500"/>
              <a:gd name="connsiteX5" fmla="*/ 34182 w 339776"/>
              <a:gd name="connsiteY5" fmla="*/ 273844 h 571500"/>
              <a:gd name="connsiteX6" fmla="*/ 38151 w 339776"/>
              <a:gd name="connsiteY6" fmla="*/ 0 h 571500"/>
              <a:gd name="connsiteX7" fmla="*/ 339776 w 339776"/>
              <a:gd name="connsiteY7" fmla="*/ 0 h 571500"/>
              <a:gd name="connsiteX0" fmla="*/ 322292 w 322292"/>
              <a:gd name="connsiteY0" fmla="*/ 0 h 571500"/>
              <a:gd name="connsiteX1" fmla="*/ 322292 w 322292"/>
              <a:gd name="connsiteY1" fmla="*/ 288925 h 571500"/>
              <a:gd name="connsiteX2" fmla="*/ 192117 w 322292"/>
              <a:gd name="connsiteY2" fmla="*/ 288925 h 571500"/>
              <a:gd name="connsiteX3" fmla="*/ 315942 w 322292"/>
              <a:gd name="connsiteY3" fmla="*/ 434975 h 571500"/>
              <a:gd name="connsiteX4" fmla="*/ 315942 w 322292"/>
              <a:gd name="connsiteY4" fmla="*/ 571500 h 571500"/>
              <a:gd name="connsiteX5" fmla="*/ 16698 w 322292"/>
              <a:gd name="connsiteY5" fmla="*/ 273844 h 571500"/>
              <a:gd name="connsiteX6" fmla="*/ 20667 w 322292"/>
              <a:gd name="connsiteY6" fmla="*/ 0 h 571500"/>
              <a:gd name="connsiteX7" fmla="*/ 322292 w 322292"/>
              <a:gd name="connsiteY7" fmla="*/ 0 h 571500"/>
              <a:gd name="connsiteX0" fmla="*/ 305594 w 305594"/>
              <a:gd name="connsiteY0" fmla="*/ 2826 h 574326"/>
              <a:gd name="connsiteX1" fmla="*/ 305594 w 305594"/>
              <a:gd name="connsiteY1" fmla="*/ 291751 h 574326"/>
              <a:gd name="connsiteX2" fmla="*/ 175419 w 305594"/>
              <a:gd name="connsiteY2" fmla="*/ 291751 h 574326"/>
              <a:gd name="connsiteX3" fmla="*/ 299244 w 305594"/>
              <a:gd name="connsiteY3" fmla="*/ 437801 h 574326"/>
              <a:gd name="connsiteX4" fmla="*/ 299244 w 305594"/>
              <a:gd name="connsiteY4" fmla="*/ 574326 h 574326"/>
              <a:gd name="connsiteX5" fmla="*/ 0 w 305594"/>
              <a:gd name="connsiteY5" fmla="*/ 276670 h 574326"/>
              <a:gd name="connsiteX6" fmla="*/ 3969 w 305594"/>
              <a:gd name="connsiteY6" fmla="*/ 2826 h 574326"/>
              <a:gd name="connsiteX7" fmla="*/ 305594 w 305594"/>
              <a:gd name="connsiteY7" fmla="*/ 2826 h 574326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688 w 305688"/>
              <a:gd name="connsiteY0" fmla="*/ 2958 h 574458"/>
              <a:gd name="connsiteX1" fmla="*/ 305688 w 305688"/>
              <a:gd name="connsiteY1" fmla="*/ 291883 h 574458"/>
              <a:gd name="connsiteX2" fmla="*/ 175513 w 305688"/>
              <a:gd name="connsiteY2" fmla="*/ 291883 h 574458"/>
              <a:gd name="connsiteX3" fmla="*/ 299338 w 305688"/>
              <a:gd name="connsiteY3" fmla="*/ 437933 h 574458"/>
              <a:gd name="connsiteX4" fmla="*/ 299338 w 305688"/>
              <a:gd name="connsiteY4" fmla="*/ 574458 h 574458"/>
              <a:gd name="connsiteX5" fmla="*/ 94 w 305688"/>
              <a:gd name="connsiteY5" fmla="*/ 274421 h 574458"/>
              <a:gd name="connsiteX6" fmla="*/ 4063 w 305688"/>
              <a:gd name="connsiteY6" fmla="*/ 2958 h 574458"/>
              <a:gd name="connsiteX7" fmla="*/ 305688 w 305688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8071 w 308071"/>
              <a:gd name="connsiteY0" fmla="*/ 2958 h 574458"/>
              <a:gd name="connsiteX1" fmla="*/ 308071 w 308071"/>
              <a:gd name="connsiteY1" fmla="*/ 291883 h 574458"/>
              <a:gd name="connsiteX2" fmla="*/ 177896 w 308071"/>
              <a:gd name="connsiteY2" fmla="*/ 291883 h 574458"/>
              <a:gd name="connsiteX3" fmla="*/ 301721 w 308071"/>
              <a:gd name="connsiteY3" fmla="*/ 437933 h 574458"/>
              <a:gd name="connsiteX4" fmla="*/ 301721 w 308071"/>
              <a:gd name="connsiteY4" fmla="*/ 574458 h 574458"/>
              <a:gd name="connsiteX5" fmla="*/ 2477 w 308071"/>
              <a:gd name="connsiteY5" fmla="*/ 274421 h 574458"/>
              <a:gd name="connsiteX6" fmla="*/ 6446 w 308071"/>
              <a:gd name="connsiteY6" fmla="*/ 2958 h 574458"/>
              <a:gd name="connsiteX7" fmla="*/ 308071 w 308071"/>
              <a:gd name="connsiteY7" fmla="*/ 2958 h 574458"/>
              <a:gd name="connsiteX0" fmla="*/ 305689 w 305689"/>
              <a:gd name="connsiteY0" fmla="*/ 2958 h 574458"/>
              <a:gd name="connsiteX1" fmla="*/ 305689 w 305689"/>
              <a:gd name="connsiteY1" fmla="*/ 291883 h 574458"/>
              <a:gd name="connsiteX2" fmla="*/ 175514 w 305689"/>
              <a:gd name="connsiteY2" fmla="*/ 291883 h 574458"/>
              <a:gd name="connsiteX3" fmla="*/ 299339 w 305689"/>
              <a:gd name="connsiteY3" fmla="*/ 437933 h 574458"/>
              <a:gd name="connsiteX4" fmla="*/ 299339 w 305689"/>
              <a:gd name="connsiteY4" fmla="*/ 574458 h 574458"/>
              <a:gd name="connsiteX5" fmla="*/ 95 w 305689"/>
              <a:gd name="connsiteY5" fmla="*/ 274421 h 574458"/>
              <a:gd name="connsiteX6" fmla="*/ 4064 w 305689"/>
              <a:gd name="connsiteY6" fmla="*/ 2958 h 574458"/>
              <a:gd name="connsiteX7" fmla="*/ 305689 w 305689"/>
              <a:gd name="connsiteY7" fmla="*/ 2958 h 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689" h="574458">
                <a:moveTo>
                  <a:pt x="305689" y="2958"/>
                </a:moveTo>
                <a:lnTo>
                  <a:pt x="305689" y="291883"/>
                </a:lnTo>
                <a:lnTo>
                  <a:pt x="175514" y="291883"/>
                </a:lnTo>
                <a:cubicBezTo>
                  <a:pt x="174456" y="401950"/>
                  <a:pt x="197740" y="433700"/>
                  <a:pt x="299339" y="437933"/>
                </a:cubicBezTo>
                <a:lnTo>
                  <a:pt x="299339" y="574458"/>
                </a:lnTo>
                <a:cubicBezTo>
                  <a:pt x="-27553" y="571019"/>
                  <a:pt x="1682" y="336335"/>
                  <a:pt x="95" y="274421"/>
                </a:cubicBezTo>
                <a:cubicBezTo>
                  <a:pt x="5651" y="2959"/>
                  <a:pt x="2345" y="-8948"/>
                  <a:pt x="4064" y="2958"/>
                </a:cubicBezTo>
                <a:lnTo>
                  <a:pt x="305689" y="295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5C307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705741" y="4071929"/>
            <a:ext cx="305689" cy="574458"/>
          </a:xfrm>
          <a:custGeom>
            <a:avLst/>
            <a:gdLst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171450 w 301625"/>
              <a:gd name="connsiteY3" fmla="*/ 377825 h 571500"/>
              <a:gd name="connsiteX4" fmla="*/ 228600 w 301625"/>
              <a:gd name="connsiteY4" fmla="*/ 434975 h 571500"/>
              <a:gd name="connsiteX5" fmla="*/ 295275 w 301625"/>
              <a:gd name="connsiteY5" fmla="*/ 434975 h 571500"/>
              <a:gd name="connsiteX6" fmla="*/ 295275 w 301625"/>
              <a:gd name="connsiteY6" fmla="*/ 571500 h 571500"/>
              <a:gd name="connsiteX7" fmla="*/ 152400 w 301625"/>
              <a:gd name="connsiteY7" fmla="*/ 571500 h 571500"/>
              <a:gd name="connsiteX8" fmla="*/ 15875 w 301625"/>
              <a:gd name="connsiteY8" fmla="*/ 434975 h 571500"/>
              <a:gd name="connsiteX9" fmla="*/ 0 w 301625"/>
              <a:gd name="connsiteY9" fmla="*/ 371475 h 571500"/>
              <a:gd name="connsiteX10" fmla="*/ 0 w 301625"/>
              <a:gd name="connsiteY10" fmla="*/ 0 h 571500"/>
              <a:gd name="connsiteX11" fmla="*/ 301625 w 301625"/>
              <a:gd name="connsiteY11" fmla="*/ 0 h 571500"/>
              <a:gd name="connsiteX0" fmla="*/ 301625 w 301625"/>
              <a:gd name="connsiteY0" fmla="*/ 0 h 582099"/>
              <a:gd name="connsiteX1" fmla="*/ 301625 w 301625"/>
              <a:gd name="connsiteY1" fmla="*/ 288925 h 582099"/>
              <a:gd name="connsiteX2" fmla="*/ 171450 w 301625"/>
              <a:gd name="connsiteY2" fmla="*/ 288925 h 582099"/>
              <a:gd name="connsiteX3" fmla="*/ 171450 w 301625"/>
              <a:gd name="connsiteY3" fmla="*/ 377825 h 582099"/>
              <a:gd name="connsiteX4" fmla="*/ 228600 w 301625"/>
              <a:gd name="connsiteY4" fmla="*/ 434975 h 582099"/>
              <a:gd name="connsiteX5" fmla="*/ 295275 w 301625"/>
              <a:gd name="connsiteY5" fmla="*/ 434975 h 582099"/>
              <a:gd name="connsiteX6" fmla="*/ 295275 w 301625"/>
              <a:gd name="connsiteY6" fmla="*/ 571500 h 582099"/>
              <a:gd name="connsiteX7" fmla="*/ 152400 w 301625"/>
              <a:gd name="connsiteY7" fmla="*/ 571500 h 582099"/>
              <a:gd name="connsiteX8" fmla="*/ 111125 w 301625"/>
              <a:gd name="connsiteY8" fmla="*/ 558800 h 582099"/>
              <a:gd name="connsiteX9" fmla="*/ 15875 w 301625"/>
              <a:gd name="connsiteY9" fmla="*/ 434975 h 582099"/>
              <a:gd name="connsiteX10" fmla="*/ 0 w 301625"/>
              <a:gd name="connsiteY10" fmla="*/ 371475 h 582099"/>
              <a:gd name="connsiteX11" fmla="*/ 0 w 301625"/>
              <a:gd name="connsiteY11" fmla="*/ 0 h 582099"/>
              <a:gd name="connsiteX12" fmla="*/ 301625 w 301625"/>
              <a:gd name="connsiteY12" fmla="*/ 0 h 582099"/>
              <a:gd name="connsiteX0" fmla="*/ 301625 w 315464"/>
              <a:gd name="connsiteY0" fmla="*/ 0 h 573722"/>
              <a:gd name="connsiteX1" fmla="*/ 301625 w 315464"/>
              <a:gd name="connsiteY1" fmla="*/ 288925 h 573722"/>
              <a:gd name="connsiteX2" fmla="*/ 171450 w 315464"/>
              <a:gd name="connsiteY2" fmla="*/ 288925 h 573722"/>
              <a:gd name="connsiteX3" fmla="*/ 171450 w 315464"/>
              <a:gd name="connsiteY3" fmla="*/ 377825 h 573722"/>
              <a:gd name="connsiteX4" fmla="*/ 228600 w 315464"/>
              <a:gd name="connsiteY4" fmla="*/ 434975 h 573722"/>
              <a:gd name="connsiteX5" fmla="*/ 295275 w 315464"/>
              <a:gd name="connsiteY5" fmla="*/ 434975 h 573722"/>
              <a:gd name="connsiteX6" fmla="*/ 295275 w 315464"/>
              <a:gd name="connsiteY6" fmla="*/ 571500 h 573722"/>
              <a:gd name="connsiteX7" fmla="*/ 152400 w 315464"/>
              <a:gd name="connsiteY7" fmla="*/ 571500 h 573722"/>
              <a:gd name="connsiteX8" fmla="*/ 111125 w 315464"/>
              <a:gd name="connsiteY8" fmla="*/ 558800 h 573722"/>
              <a:gd name="connsiteX9" fmla="*/ 15875 w 315464"/>
              <a:gd name="connsiteY9" fmla="*/ 434975 h 573722"/>
              <a:gd name="connsiteX10" fmla="*/ 0 w 315464"/>
              <a:gd name="connsiteY10" fmla="*/ 371475 h 573722"/>
              <a:gd name="connsiteX11" fmla="*/ 0 w 315464"/>
              <a:gd name="connsiteY11" fmla="*/ 0 h 573722"/>
              <a:gd name="connsiteX12" fmla="*/ 301625 w 315464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1450 w 301625"/>
              <a:gd name="connsiteY3" fmla="*/ 377825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28600 w 301625"/>
              <a:gd name="connsiteY4" fmla="*/ 434975 h 573722"/>
              <a:gd name="connsiteX5" fmla="*/ 295275 w 301625"/>
              <a:gd name="connsiteY5" fmla="*/ 434975 h 573722"/>
              <a:gd name="connsiteX6" fmla="*/ 295275 w 301625"/>
              <a:gd name="connsiteY6" fmla="*/ 571500 h 573722"/>
              <a:gd name="connsiteX7" fmla="*/ 152400 w 301625"/>
              <a:gd name="connsiteY7" fmla="*/ 571500 h 573722"/>
              <a:gd name="connsiteX8" fmla="*/ 111125 w 301625"/>
              <a:gd name="connsiteY8" fmla="*/ 558800 h 573722"/>
              <a:gd name="connsiteX9" fmla="*/ 15875 w 301625"/>
              <a:gd name="connsiteY9" fmla="*/ 434975 h 573722"/>
              <a:gd name="connsiteX10" fmla="*/ 0 w 301625"/>
              <a:gd name="connsiteY10" fmla="*/ 371475 h 573722"/>
              <a:gd name="connsiteX11" fmla="*/ 0 w 301625"/>
              <a:gd name="connsiteY11" fmla="*/ 0 h 573722"/>
              <a:gd name="connsiteX12" fmla="*/ 301625 w 301625"/>
              <a:gd name="connsiteY12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176213 w 301625"/>
              <a:gd name="connsiteY3" fmla="*/ 380206 h 573722"/>
              <a:gd name="connsiteX4" fmla="*/ 295275 w 301625"/>
              <a:gd name="connsiteY4" fmla="*/ 434975 h 573722"/>
              <a:gd name="connsiteX5" fmla="*/ 295275 w 301625"/>
              <a:gd name="connsiteY5" fmla="*/ 571500 h 573722"/>
              <a:gd name="connsiteX6" fmla="*/ 152400 w 301625"/>
              <a:gd name="connsiteY6" fmla="*/ 571500 h 573722"/>
              <a:gd name="connsiteX7" fmla="*/ 111125 w 301625"/>
              <a:gd name="connsiteY7" fmla="*/ 558800 h 573722"/>
              <a:gd name="connsiteX8" fmla="*/ 15875 w 301625"/>
              <a:gd name="connsiteY8" fmla="*/ 434975 h 573722"/>
              <a:gd name="connsiteX9" fmla="*/ 0 w 301625"/>
              <a:gd name="connsiteY9" fmla="*/ 371475 h 573722"/>
              <a:gd name="connsiteX10" fmla="*/ 0 w 301625"/>
              <a:gd name="connsiteY10" fmla="*/ 0 h 573722"/>
              <a:gd name="connsiteX11" fmla="*/ 301625 w 301625"/>
              <a:gd name="connsiteY11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73722"/>
              <a:gd name="connsiteX1" fmla="*/ 301625 w 301625"/>
              <a:gd name="connsiteY1" fmla="*/ 288925 h 573722"/>
              <a:gd name="connsiteX2" fmla="*/ 171450 w 301625"/>
              <a:gd name="connsiteY2" fmla="*/ 288925 h 573722"/>
              <a:gd name="connsiteX3" fmla="*/ 295275 w 301625"/>
              <a:gd name="connsiteY3" fmla="*/ 434975 h 573722"/>
              <a:gd name="connsiteX4" fmla="*/ 295275 w 301625"/>
              <a:gd name="connsiteY4" fmla="*/ 571500 h 573722"/>
              <a:gd name="connsiteX5" fmla="*/ 152400 w 301625"/>
              <a:gd name="connsiteY5" fmla="*/ 571500 h 573722"/>
              <a:gd name="connsiteX6" fmla="*/ 111125 w 301625"/>
              <a:gd name="connsiteY6" fmla="*/ 558800 h 573722"/>
              <a:gd name="connsiteX7" fmla="*/ 15875 w 301625"/>
              <a:gd name="connsiteY7" fmla="*/ 434975 h 573722"/>
              <a:gd name="connsiteX8" fmla="*/ 0 w 301625"/>
              <a:gd name="connsiteY8" fmla="*/ 371475 h 573722"/>
              <a:gd name="connsiteX9" fmla="*/ 0 w 301625"/>
              <a:gd name="connsiteY9" fmla="*/ 0 h 573722"/>
              <a:gd name="connsiteX10" fmla="*/ 301625 w 301625"/>
              <a:gd name="connsiteY10" fmla="*/ 0 h 573722"/>
              <a:gd name="connsiteX0" fmla="*/ 301625 w 301625"/>
              <a:gd name="connsiteY0" fmla="*/ 0 h 582550"/>
              <a:gd name="connsiteX1" fmla="*/ 301625 w 301625"/>
              <a:gd name="connsiteY1" fmla="*/ 288925 h 582550"/>
              <a:gd name="connsiteX2" fmla="*/ 171450 w 301625"/>
              <a:gd name="connsiteY2" fmla="*/ 288925 h 582550"/>
              <a:gd name="connsiteX3" fmla="*/ 295275 w 301625"/>
              <a:gd name="connsiteY3" fmla="*/ 434975 h 582550"/>
              <a:gd name="connsiteX4" fmla="*/ 295275 w 301625"/>
              <a:gd name="connsiteY4" fmla="*/ 571500 h 582550"/>
              <a:gd name="connsiteX5" fmla="*/ 111125 w 301625"/>
              <a:gd name="connsiteY5" fmla="*/ 558800 h 582550"/>
              <a:gd name="connsiteX6" fmla="*/ 15875 w 301625"/>
              <a:gd name="connsiteY6" fmla="*/ 434975 h 582550"/>
              <a:gd name="connsiteX7" fmla="*/ 0 w 301625"/>
              <a:gd name="connsiteY7" fmla="*/ 371475 h 582550"/>
              <a:gd name="connsiteX8" fmla="*/ 0 w 301625"/>
              <a:gd name="connsiteY8" fmla="*/ 0 h 582550"/>
              <a:gd name="connsiteX9" fmla="*/ 301625 w 301625"/>
              <a:gd name="connsiteY9" fmla="*/ 0 h 582550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3399"/>
              <a:gd name="connsiteX1" fmla="*/ 301625 w 301625"/>
              <a:gd name="connsiteY1" fmla="*/ 288925 h 573399"/>
              <a:gd name="connsiteX2" fmla="*/ 171450 w 301625"/>
              <a:gd name="connsiteY2" fmla="*/ 288925 h 573399"/>
              <a:gd name="connsiteX3" fmla="*/ 295275 w 301625"/>
              <a:gd name="connsiteY3" fmla="*/ 434975 h 573399"/>
              <a:gd name="connsiteX4" fmla="*/ 295275 w 301625"/>
              <a:gd name="connsiteY4" fmla="*/ 571500 h 573399"/>
              <a:gd name="connsiteX5" fmla="*/ 111125 w 301625"/>
              <a:gd name="connsiteY5" fmla="*/ 558800 h 573399"/>
              <a:gd name="connsiteX6" fmla="*/ 15875 w 301625"/>
              <a:gd name="connsiteY6" fmla="*/ 434975 h 573399"/>
              <a:gd name="connsiteX7" fmla="*/ 0 w 301625"/>
              <a:gd name="connsiteY7" fmla="*/ 371475 h 573399"/>
              <a:gd name="connsiteX8" fmla="*/ 0 w 301625"/>
              <a:gd name="connsiteY8" fmla="*/ 0 h 573399"/>
              <a:gd name="connsiteX9" fmla="*/ 301625 w 301625"/>
              <a:gd name="connsiteY9" fmla="*/ 0 h 573399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7554"/>
              <a:gd name="connsiteX1" fmla="*/ 301625 w 301625"/>
              <a:gd name="connsiteY1" fmla="*/ 288925 h 577554"/>
              <a:gd name="connsiteX2" fmla="*/ 171450 w 301625"/>
              <a:gd name="connsiteY2" fmla="*/ 288925 h 577554"/>
              <a:gd name="connsiteX3" fmla="*/ 295275 w 301625"/>
              <a:gd name="connsiteY3" fmla="*/ 434975 h 577554"/>
              <a:gd name="connsiteX4" fmla="*/ 295275 w 301625"/>
              <a:gd name="connsiteY4" fmla="*/ 571500 h 577554"/>
              <a:gd name="connsiteX5" fmla="*/ 111125 w 301625"/>
              <a:gd name="connsiteY5" fmla="*/ 558800 h 577554"/>
              <a:gd name="connsiteX6" fmla="*/ 0 w 301625"/>
              <a:gd name="connsiteY6" fmla="*/ 371475 h 577554"/>
              <a:gd name="connsiteX7" fmla="*/ 0 w 301625"/>
              <a:gd name="connsiteY7" fmla="*/ 0 h 577554"/>
              <a:gd name="connsiteX8" fmla="*/ 301625 w 301625"/>
              <a:gd name="connsiteY8" fmla="*/ 0 h 577554"/>
              <a:gd name="connsiteX0" fmla="*/ 301625 w 301625"/>
              <a:gd name="connsiteY0" fmla="*/ 0 h 571500"/>
              <a:gd name="connsiteX1" fmla="*/ 301625 w 301625"/>
              <a:gd name="connsiteY1" fmla="*/ 288925 h 571500"/>
              <a:gd name="connsiteX2" fmla="*/ 171450 w 301625"/>
              <a:gd name="connsiteY2" fmla="*/ 288925 h 571500"/>
              <a:gd name="connsiteX3" fmla="*/ 295275 w 301625"/>
              <a:gd name="connsiteY3" fmla="*/ 434975 h 571500"/>
              <a:gd name="connsiteX4" fmla="*/ 295275 w 301625"/>
              <a:gd name="connsiteY4" fmla="*/ 571500 h 571500"/>
              <a:gd name="connsiteX5" fmla="*/ 0 w 301625"/>
              <a:gd name="connsiteY5" fmla="*/ 371475 h 571500"/>
              <a:gd name="connsiteX6" fmla="*/ 0 w 301625"/>
              <a:gd name="connsiteY6" fmla="*/ 0 h 571500"/>
              <a:gd name="connsiteX7" fmla="*/ 301625 w 301625"/>
              <a:gd name="connsiteY7" fmla="*/ 0 h 571500"/>
              <a:gd name="connsiteX0" fmla="*/ 301625 w 301625"/>
              <a:gd name="connsiteY0" fmla="*/ 0 h 571512"/>
              <a:gd name="connsiteX1" fmla="*/ 301625 w 301625"/>
              <a:gd name="connsiteY1" fmla="*/ 288925 h 571512"/>
              <a:gd name="connsiteX2" fmla="*/ 171450 w 301625"/>
              <a:gd name="connsiteY2" fmla="*/ 288925 h 571512"/>
              <a:gd name="connsiteX3" fmla="*/ 295275 w 301625"/>
              <a:gd name="connsiteY3" fmla="*/ 434975 h 571512"/>
              <a:gd name="connsiteX4" fmla="*/ 295275 w 301625"/>
              <a:gd name="connsiteY4" fmla="*/ 571500 h 571512"/>
              <a:gd name="connsiteX5" fmla="*/ 0 w 301625"/>
              <a:gd name="connsiteY5" fmla="*/ 371475 h 571512"/>
              <a:gd name="connsiteX6" fmla="*/ 0 w 301625"/>
              <a:gd name="connsiteY6" fmla="*/ 0 h 571512"/>
              <a:gd name="connsiteX7" fmla="*/ 301625 w 301625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12"/>
              <a:gd name="connsiteX1" fmla="*/ 301629 w 301629"/>
              <a:gd name="connsiteY1" fmla="*/ 288925 h 571512"/>
              <a:gd name="connsiteX2" fmla="*/ 171454 w 301629"/>
              <a:gd name="connsiteY2" fmla="*/ 288925 h 571512"/>
              <a:gd name="connsiteX3" fmla="*/ 295279 w 301629"/>
              <a:gd name="connsiteY3" fmla="*/ 434975 h 571512"/>
              <a:gd name="connsiteX4" fmla="*/ 295279 w 301629"/>
              <a:gd name="connsiteY4" fmla="*/ 571500 h 571512"/>
              <a:gd name="connsiteX5" fmla="*/ 4 w 301629"/>
              <a:gd name="connsiteY5" fmla="*/ 371475 h 571512"/>
              <a:gd name="connsiteX6" fmla="*/ 4 w 301629"/>
              <a:gd name="connsiteY6" fmla="*/ 0 h 571512"/>
              <a:gd name="connsiteX7" fmla="*/ 301629 w 301629"/>
              <a:gd name="connsiteY7" fmla="*/ 0 h 571512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29 w 301629"/>
              <a:gd name="connsiteY0" fmla="*/ 0 h 571500"/>
              <a:gd name="connsiteX1" fmla="*/ 301629 w 301629"/>
              <a:gd name="connsiteY1" fmla="*/ 288925 h 571500"/>
              <a:gd name="connsiteX2" fmla="*/ 171454 w 301629"/>
              <a:gd name="connsiteY2" fmla="*/ 288925 h 571500"/>
              <a:gd name="connsiteX3" fmla="*/ 295279 w 301629"/>
              <a:gd name="connsiteY3" fmla="*/ 434975 h 571500"/>
              <a:gd name="connsiteX4" fmla="*/ 295279 w 301629"/>
              <a:gd name="connsiteY4" fmla="*/ 571500 h 571500"/>
              <a:gd name="connsiteX5" fmla="*/ 4 w 301629"/>
              <a:gd name="connsiteY5" fmla="*/ 0 h 571500"/>
              <a:gd name="connsiteX6" fmla="*/ 301629 w 301629"/>
              <a:gd name="connsiteY6" fmla="*/ 0 h 571500"/>
              <a:gd name="connsiteX0" fmla="*/ 301630 w 301630"/>
              <a:gd name="connsiteY0" fmla="*/ 0 h 576972"/>
              <a:gd name="connsiteX1" fmla="*/ 301630 w 301630"/>
              <a:gd name="connsiteY1" fmla="*/ 288925 h 576972"/>
              <a:gd name="connsiteX2" fmla="*/ 171455 w 301630"/>
              <a:gd name="connsiteY2" fmla="*/ 288925 h 576972"/>
              <a:gd name="connsiteX3" fmla="*/ 295280 w 301630"/>
              <a:gd name="connsiteY3" fmla="*/ 434975 h 576972"/>
              <a:gd name="connsiteX4" fmla="*/ 295280 w 301630"/>
              <a:gd name="connsiteY4" fmla="*/ 571500 h 576972"/>
              <a:gd name="connsiteX5" fmla="*/ 5 w 301630"/>
              <a:gd name="connsiteY5" fmla="*/ 0 h 576972"/>
              <a:gd name="connsiteX6" fmla="*/ 301630 w 301630"/>
              <a:gd name="connsiteY6" fmla="*/ 0 h 576972"/>
              <a:gd name="connsiteX0" fmla="*/ 301628 w 301628"/>
              <a:gd name="connsiteY0" fmla="*/ 0 h 574922"/>
              <a:gd name="connsiteX1" fmla="*/ 301628 w 301628"/>
              <a:gd name="connsiteY1" fmla="*/ 288925 h 574922"/>
              <a:gd name="connsiteX2" fmla="*/ 171453 w 301628"/>
              <a:gd name="connsiteY2" fmla="*/ 288925 h 574922"/>
              <a:gd name="connsiteX3" fmla="*/ 295278 w 301628"/>
              <a:gd name="connsiteY3" fmla="*/ 434975 h 574922"/>
              <a:gd name="connsiteX4" fmla="*/ 295278 w 301628"/>
              <a:gd name="connsiteY4" fmla="*/ 571500 h 574922"/>
              <a:gd name="connsiteX5" fmla="*/ 3 w 301628"/>
              <a:gd name="connsiteY5" fmla="*/ 0 h 574922"/>
              <a:gd name="connsiteX6" fmla="*/ 301628 w 301628"/>
              <a:gd name="connsiteY6" fmla="*/ 0 h 574922"/>
              <a:gd name="connsiteX0" fmla="*/ 329106 w 329106"/>
              <a:gd name="connsiteY0" fmla="*/ 0 h 571500"/>
              <a:gd name="connsiteX1" fmla="*/ 329106 w 329106"/>
              <a:gd name="connsiteY1" fmla="*/ 288925 h 571500"/>
              <a:gd name="connsiteX2" fmla="*/ 198931 w 329106"/>
              <a:gd name="connsiteY2" fmla="*/ 288925 h 571500"/>
              <a:gd name="connsiteX3" fmla="*/ 322756 w 329106"/>
              <a:gd name="connsiteY3" fmla="*/ 434975 h 571500"/>
              <a:gd name="connsiteX4" fmla="*/ 322756 w 329106"/>
              <a:gd name="connsiteY4" fmla="*/ 571500 h 571500"/>
              <a:gd name="connsiteX5" fmla="*/ 47325 w 329106"/>
              <a:gd name="connsiteY5" fmla="*/ 242888 h 571500"/>
              <a:gd name="connsiteX6" fmla="*/ 27481 w 329106"/>
              <a:gd name="connsiteY6" fmla="*/ 0 h 571500"/>
              <a:gd name="connsiteX7" fmla="*/ 329106 w 329106"/>
              <a:gd name="connsiteY7" fmla="*/ 0 h 571500"/>
              <a:gd name="connsiteX0" fmla="*/ 339776 w 339776"/>
              <a:gd name="connsiteY0" fmla="*/ 0 h 571500"/>
              <a:gd name="connsiteX1" fmla="*/ 339776 w 339776"/>
              <a:gd name="connsiteY1" fmla="*/ 288925 h 571500"/>
              <a:gd name="connsiteX2" fmla="*/ 209601 w 339776"/>
              <a:gd name="connsiteY2" fmla="*/ 288925 h 571500"/>
              <a:gd name="connsiteX3" fmla="*/ 333426 w 339776"/>
              <a:gd name="connsiteY3" fmla="*/ 434975 h 571500"/>
              <a:gd name="connsiteX4" fmla="*/ 333426 w 339776"/>
              <a:gd name="connsiteY4" fmla="*/ 571500 h 571500"/>
              <a:gd name="connsiteX5" fmla="*/ 34182 w 339776"/>
              <a:gd name="connsiteY5" fmla="*/ 273844 h 571500"/>
              <a:gd name="connsiteX6" fmla="*/ 38151 w 339776"/>
              <a:gd name="connsiteY6" fmla="*/ 0 h 571500"/>
              <a:gd name="connsiteX7" fmla="*/ 339776 w 339776"/>
              <a:gd name="connsiteY7" fmla="*/ 0 h 571500"/>
              <a:gd name="connsiteX0" fmla="*/ 322292 w 322292"/>
              <a:gd name="connsiteY0" fmla="*/ 0 h 571500"/>
              <a:gd name="connsiteX1" fmla="*/ 322292 w 322292"/>
              <a:gd name="connsiteY1" fmla="*/ 288925 h 571500"/>
              <a:gd name="connsiteX2" fmla="*/ 192117 w 322292"/>
              <a:gd name="connsiteY2" fmla="*/ 288925 h 571500"/>
              <a:gd name="connsiteX3" fmla="*/ 315942 w 322292"/>
              <a:gd name="connsiteY3" fmla="*/ 434975 h 571500"/>
              <a:gd name="connsiteX4" fmla="*/ 315942 w 322292"/>
              <a:gd name="connsiteY4" fmla="*/ 571500 h 571500"/>
              <a:gd name="connsiteX5" fmla="*/ 16698 w 322292"/>
              <a:gd name="connsiteY5" fmla="*/ 273844 h 571500"/>
              <a:gd name="connsiteX6" fmla="*/ 20667 w 322292"/>
              <a:gd name="connsiteY6" fmla="*/ 0 h 571500"/>
              <a:gd name="connsiteX7" fmla="*/ 322292 w 322292"/>
              <a:gd name="connsiteY7" fmla="*/ 0 h 571500"/>
              <a:gd name="connsiteX0" fmla="*/ 305594 w 305594"/>
              <a:gd name="connsiteY0" fmla="*/ 2826 h 574326"/>
              <a:gd name="connsiteX1" fmla="*/ 305594 w 305594"/>
              <a:gd name="connsiteY1" fmla="*/ 291751 h 574326"/>
              <a:gd name="connsiteX2" fmla="*/ 175419 w 305594"/>
              <a:gd name="connsiteY2" fmla="*/ 291751 h 574326"/>
              <a:gd name="connsiteX3" fmla="*/ 299244 w 305594"/>
              <a:gd name="connsiteY3" fmla="*/ 437801 h 574326"/>
              <a:gd name="connsiteX4" fmla="*/ 299244 w 305594"/>
              <a:gd name="connsiteY4" fmla="*/ 574326 h 574326"/>
              <a:gd name="connsiteX5" fmla="*/ 0 w 305594"/>
              <a:gd name="connsiteY5" fmla="*/ 276670 h 574326"/>
              <a:gd name="connsiteX6" fmla="*/ 3969 w 305594"/>
              <a:gd name="connsiteY6" fmla="*/ 2826 h 574326"/>
              <a:gd name="connsiteX7" fmla="*/ 305594 w 305594"/>
              <a:gd name="connsiteY7" fmla="*/ 2826 h 574326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5688 w 305688"/>
              <a:gd name="connsiteY0" fmla="*/ 2958 h 574458"/>
              <a:gd name="connsiteX1" fmla="*/ 305688 w 305688"/>
              <a:gd name="connsiteY1" fmla="*/ 291883 h 574458"/>
              <a:gd name="connsiteX2" fmla="*/ 175513 w 305688"/>
              <a:gd name="connsiteY2" fmla="*/ 291883 h 574458"/>
              <a:gd name="connsiteX3" fmla="*/ 299338 w 305688"/>
              <a:gd name="connsiteY3" fmla="*/ 437933 h 574458"/>
              <a:gd name="connsiteX4" fmla="*/ 299338 w 305688"/>
              <a:gd name="connsiteY4" fmla="*/ 574458 h 574458"/>
              <a:gd name="connsiteX5" fmla="*/ 94 w 305688"/>
              <a:gd name="connsiteY5" fmla="*/ 274421 h 574458"/>
              <a:gd name="connsiteX6" fmla="*/ 4063 w 305688"/>
              <a:gd name="connsiteY6" fmla="*/ 2958 h 574458"/>
              <a:gd name="connsiteX7" fmla="*/ 305688 w 305688"/>
              <a:gd name="connsiteY7" fmla="*/ 2958 h 574458"/>
              <a:gd name="connsiteX0" fmla="*/ 305594 w 305594"/>
              <a:gd name="connsiteY0" fmla="*/ 2958 h 574458"/>
              <a:gd name="connsiteX1" fmla="*/ 305594 w 305594"/>
              <a:gd name="connsiteY1" fmla="*/ 291883 h 574458"/>
              <a:gd name="connsiteX2" fmla="*/ 175419 w 305594"/>
              <a:gd name="connsiteY2" fmla="*/ 291883 h 574458"/>
              <a:gd name="connsiteX3" fmla="*/ 299244 w 305594"/>
              <a:gd name="connsiteY3" fmla="*/ 437933 h 574458"/>
              <a:gd name="connsiteX4" fmla="*/ 299244 w 305594"/>
              <a:gd name="connsiteY4" fmla="*/ 574458 h 574458"/>
              <a:gd name="connsiteX5" fmla="*/ 0 w 305594"/>
              <a:gd name="connsiteY5" fmla="*/ 274421 h 574458"/>
              <a:gd name="connsiteX6" fmla="*/ 3969 w 305594"/>
              <a:gd name="connsiteY6" fmla="*/ 2958 h 574458"/>
              <a:gd name="connsiteX7" fmla="*/ 305594 w 305594"/>
              <a:gd name="connsiteY7" fmla="*/ 2958 h 574458"/>
              <a:gd name="connsiteX0" fmla="*/ 308071 w 308071"/>
              <a:gd name="connsiteY0" fmla="*/ 2958 h 574458"/>
              <a:gd name="connsiteX1" fmla="*/ 308071 w 308071"/>
              <a:gd name="connsiteY1" fmla="*/ 291883 h 574458"/>
              <a:gd name="connsiteX2" fmla="*/ 177896 w 308071"/>
              <a:gd name="connsiteY2" fmla="*/ 291883 h 574458"/>
              <a:gd name="connsiteX3" fmla="*/ 301721 w 308071"/>
              <a:gd name="connsiteY3" fmla="*/ 437933 h 574458"/>
              <a:gd name="connsiteX4" fmla="*/ 301721 w 308071"/>
              <a:gd name="connsiteY4" fmla="*/ 574458 h 574458"/>
              <a:gd name="connsiteX5" fmla="*/ 2477 w 308071"/>
              <a:gd name="connsiteY5" fmla="*/ 274421 h 574458"/>
              <a:gd name="connsiteX6" fmla="*/ 6446 w 308071"/>
              <a:gd name="connsiteY6" fmla="*/ 2958 h 574458"/>
              <a:gd name="connsiteX7" fmla="*/ 308071 w 308071"/>
              <a:gd name="connsiteY7" fmla="*/ 2958 h 574458"/>
              <a:gd name="connsiteX0" fmla="*/ 305689 w 305689"/>
              <a:gd name="connsiteY0" fmla="*/ 2958 h 574458"/>
              <a:gd name="connsiteX1" fmla="*/ 305689 w 305689"/>
              <a:gd name="connsiteY1" fmla="*/ 291883 h 574458"/>
              <a:gd name="connsiteX2" fmla="*/ 175514 w 305689"/>
              <a:gd name="connsiteY2" fmla="*/ 291883 h 574458"/>
              <a:gd name="connsiteX3" fmla="*/ 299339 w 305689"/>
              <a:gd name="connsiteY3" fmla="*/ 437933 h 574458"/>
              <a:gd name="connsiteX4" fmla="*/ 299339 w 305689"/>
              <a:gd name="connsiteY4" fmla="*/ 574458 h 574458"/>
              <a:gd name="connsiteX5" fmla="*/ 95 w 305689"/>
              <a:gd name="connsiteY5" fmla="*/ 274421 h 574458"/>
              <a:gd name="connsiteX6" fmla="*/ 4064 w 305689"/>
              <a:gd name="connsiteY6" fmla="*/ 2958 h 574458"/>
              <a:gd name="connsiteX7" fmla="*/ 305689 w 305689"/>
              <a:gd name="connsiteY7" fmla="*/ 2958 h 574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689" h="574458">
                <a:moveTo>
                  <a:pt x="305689" y="2958"/>
                </a:moveTo>
                <a:lnTo>
                  <a:pt x="305689" y="291883"/>
                </a:lnTo>
                <a:lnTo>
                  <a:pt x="175514" y="291883"/>
                </a:lnTo>
                <a:cubicBezTo>
                  <a:pt x="174456" y="401950"/>
                  <a:pt x="197740" y="433700"/>
                  <a:pt x="299339" y="437933"/>
                </a:cubicBezTo>
                <a:lnTo>
                  <a:pt x="299339" y="574458"/>
                </a:lnTo>
                <a:cubicBezTo>
                  <a:pt x="-27553" y="571019"/>
                  <a:pt x="1682" y="336335"/>
                  <a:pt x="95" y="274421"/>
                </a:cubicBezTo>
                <a:cubicBezTo>
                  <a:pt x="5651" y="2959"/>
                  <a:pt x="2345" y="-8948"/>
                  <a:pt x="4064" y="2958"/>
                </a:cubicBezTo>
                <a:lnTo>
                  <a:pt x="305689" y="295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5C307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-1"/>
            <a:ext cx="9144000" cy="124936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7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163773" y="3083032"/>
            <a:ext cx="312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>
                    <a:lumMod val="6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CONTENTS</a:t>
            </a:r>
            <a:endParaRPr lang="zh-CN" altLang="en-US" sz="3600" b="1" dirty="0">
              <a:solidFill>
                <a:schemeClr val="bg1">
                  <a:lumMod val="6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14" name="矩形 13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4572000" y="6627119"/>
            <a:ext cx="40872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2121263" y="291795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525600" y="29033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84044" y="297012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3736631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081904" y="291361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570727" y="2994901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6324270" y="3083032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525600" y="3482780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84044" y="3549506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3736631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6081904" y="3492998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70727" y="3574283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6324270" y="3662414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525600" y="4056523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84044" y="412324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3736631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6081904" y="4066741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5C307D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6</a:t>
            </a:r>
            <a:endParaRPr lang="zh-CN" altLang="en-US" sz="3200" dirty="0">
              <a:solidFill>
                <a:srgbClr val="5C307D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570727" y="4148026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关键词简单说明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6324270" y="4236157"/>
            <a:ext cx="246456" cy="246456"/>
          </a:xfrm>
          <a:prstGeom prst="line">
            <a:avLst/>
          </a:prstGeom>
          <a:ln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78460" y="2994901"/>
            <a:ext cx="0" cy="154723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2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1"/>
          <a:stretch/>
        </p:blipFill>
        <p:spPr>
          <a:xfrm>
            <a:off x="541668" y="4491560"/>
            <a:ext cx="3943901" cy="2143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5"/>
          <p:cNvSpPr txBox="1"/>
          <p:nvPr/>
        </p:nvSpPr>
        <p:spPr>
          <a:xfrm>
            <a:off x="766170" y="139191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论文摘要</a:t>
            </a:r>
            <a:endParaRPr lang="zh-CN" altLang="en-US" sz="36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 rot="10800000">
            <a:off x="478138" y="1571059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10800000">
            <a:off x="2782394" y="1571059"/>
            <a:ext cx="648072" cy="288032"/>
            <a:chOff x="1483073" y="1052736"/>
            <a:chExt cx="648072" cy="288032"/>
          </a:xfrm>
        </p:grpSpPr>
        <p:sp>
          <p:nvSpPr>
            <p:cNvPr id="8" name="椭圆 7"/>
            <p:cNvSpPr/>
            <p:nvPr/>
          </p:nvSpPr>
          <p:spPr>
            <a:xfrm>
              <a:off x="148307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43113" y="1052736"/>
              <a:ext cx="288032" cy="28803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华文楷体" panose="02010600040101010101" pitchFamily="2" charset="-122"/>
              </a:endParaRPr>
            </a:p>
          </p:txBody>
        </p:sp>
      </p:grpSp>
      <p:sp>
        <p:nvSpPr>
          <p:cNvPr id="10" name="TextBox 6"/>
          <p:cNvSpPr txBox="1"/>
          <p:nvPr/>
        </p:nvSpPr>
        <p:spPr>
          <a:xfrm>
            <a:off x="478138" y="2067970"/>
            <a:ext cx="40938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b="1" dirty="0">
                <a:solidFill>
                  <a:srgbClr val="5C307D"/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b="1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b="1" dirty="0">
              <a:solidFill>
                <a:srgbClr val="5C307D"/>
              </a:solidFill>
              <a:ea typeface="华文楷体" panose="02010600040101010101" pitchFamily="2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8849203" y="1514901"/>
            <a:ext cx="0" cy="1522987"/>
          </a:xfrm>
          <a:prstGeom prst="line">
            <a:avLst/>
          </a:prstGeom>
          <a:ln w="38100">
            <a:solidFill>
              <a:srgbClr val="5C30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6"/>
          <p:cNvSpPr txBox="1"/>
          <p:nvPr/>
        </p:nvSpPr>
        <p:spPr>
          <a:xfrm>
            <a:off x="4698024" y="1447616"/>
            <a:ext cx="40938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文字，这里输入文字，这里输入文字。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输入文字，这里输入文字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输入文字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输入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文字。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椭圆形标注 34"/>
          <p:cNvSpPr/>
          <p:nvPr/>
        </p:nvSpPr>
        <p:spPr>
          <a:xfrm>
            <a:off x="4877133" y="3858071"/>
            <a:ext cx="1520650" cy="1508382"/>
          </a:xfrm>
          <a:prstGeom prst="wedgeEllipseCallout">
            <a:avLst>
              <a:gd name="adj1" fmla="val -63459"/>
              <a:gd name="adj2" fmla="val 24765"/>
            </a:avLst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996606" y="4258319"/>
            <a:ext cx="1281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ea typeface="华文楷体" panose="02010600040101010101" pitchFamily="2" charset="-122"/>
              </a:rPr>
              <a:t>这里说明图片内容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90984" y="6627119"/>
            <a:ext cx="79682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16"/>
          <p:cNvSpPr/>
          <p:nvPr/>
        </p:nvSpPr>
        <p:spPr>
          <a:xfrm>
            <a:off x="8371221" y="6346632"/>
            <a:ext cx="288032" cy="288032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7" name="椭圆 17"/>
          <p:cNvSpPr/>
          <p:nvPr/>
        </p:nvSpPr>
        <p:spPr>
          <a:xfrm>
            <a:off x="8692195" y="6029540"/>
            <a:ext cx="288032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华文楷体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-13648" y="0"/>
            <a:ext cx="9157648" cy="1202643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grpSp>
        <p:nvGrpSpPr>
          <p:cNvPr id="40" name="组合 39"/>
          <p:cNvGrpSpPr/>
          <p:nvPr/>
        </p:nvGrpSpPr>
        <p:grpSpPr>
          <a:xfrm>
            <a:off x="0" y="1305569"/>
            <a:ext cx="9144000" cy="56736"/>
            <a:chOff x="30834" y="1305568"/>
            <a:chExt cx="8816454" cy="66133"/>
          </a:xfrm>
        </p:grpSpPr>
        <p:sp>
          <p:nvSpPr>
            <p:cNvPr id="41" name="矩形 40"/>
            <p:cNvSpPr/>
            <p:nvPr/>
          </p:nvSpPr>
          <p:spPr>
            <a:xfrm>
              <a:off x="30834" y="1305568"/>
              <a:ext cx="5800300" cy="6598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5886861" y="1305712"/>
              <a:ext cx="2960427" cy="65989"/>
            </a:xfrm>
            <a:prstGeom prst="rect">
              <a:avLst/>
            </a:prstGeom>
            <a:solidFill>
              <a:srgbClr val="5C30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873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8"/>
          <a:stretch/>
        </p:blipFill>
        <p:spPr>
          <a:xfrm>
            <a:off x="382135" y="3889360"/>
            <a:ext cx="4088263" cy="245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课题背景</a:t>
            </a:r>
            <a:endParaRPr lang="zh-CN" altLang="en-US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4630541" y="2059797"/>
            <a:ext cx="439734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</a:t>
            </a:r>
            <a:r>
              <a:rPr lang="zh-CN" altLang="en-US" dirty="0" smtClean="0"/>
              <a:t>文本。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这里</a:t>
            </a:r>
            <a:r>
              <a:rPr lang="zh-CN" altLang="en-US" dirty="0"/>
              <a:t>填写你要填写的</a:t>
            </a:r>
            <a:r>
              <a:rPr lang="zh-CN" altLang="en-US" dirty="0" smtClean="0"/>
              <a:t>文本。</a:t>
            </a:r>
            <a:endParaRPr lang="en-US" altLang="zh-CN" dirty="0"/>
          </a:p>
        </p:txBody>
      </p:sp>
      <p:sp>
        <p:nvSpPr>
          <p:cNvPr id="22" name="矩形 21"/>
          <p:cNvSpPr/>
          <p:nvPr/>
        </p:nvSpPr>
        <p:spPr>
          <a:xfrm>
            <a:off x="4652009" y="380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 smtClean="0">
                <a:solidFill>
                  <a:srgbClr val="5C307D"/>
                </a:solidFill>
                <a:ea typeface="华文楷体" panose="02010600040101010101" pitchFamily="2" charset="-122"/>
              </a:rPr>
              <a:t>这里填写图片说明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253220" y="2637962"/>
            <a:ext cx="431878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1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这里填写你要填写的文本，这里填写你要填写的文本，这里填写你要填写的文本，这里填写你要填写的文本。</a:t>
            </a:r>
          </a:p>
        </p:txBody>
      </p:sp>
      <p:sp>
        <p:nvSpPr>
          <p:cNvPr id="27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>
            <a:off x="4724579" y="6342744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88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选题理由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880264" y="2521463"/>
            <a:ext cx="3170962" cy="2723550"/>
            <a:chOff x="4572000" y="2445108"/>
            <a:chExt cx="5803941" cy="2723550"/>
          </a:xfrm>
        </p:grpSpPr>
        <p:sp>
          <p:nvSpPr>
            <p:cNvPr id="19" name="直接连接符 18"/>
            <p:cNvSpPr/>
            <p:nvPr/>
          </p:nvSpPr>
          <p:spPr>
            <a:xfrm>
              <a:off x="4572000" y="516865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直接连接符 19"/>
            <p:cNvSpPr/>
            <p:nvPr/>
          </p:nvSpPr>
          <p:spPr>
            <a:xfrm>
              <a:off x="4572000" y="3806883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直接连接符 20"/>
            <p:cNvSpPr/>
            <p:nvPr/>
          </p:nvSpPr>
          <p:spPr>
            <a:xfrm>
              <a:off x="4572000" y="2445108"/>
              <a:ext cx="5803941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2" name="任意多边形 21"/>
          <p:cNvSpPr/>
          <p:nvPr/>
        </p:nvSpPr>
        <p:spPr>
          <a:xfrm>
            <a:off x="6389287" y="2002689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4880263" y="207502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[ </a:t>
            </a:r>
            <a:r>
              <a:rPr lang="zh-CN" altLang="en-US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理由一 </a:t>
            </a:r>
            <a:r>
              <a:rPr lang="en-US" altLang="zh-CN" kern="1200" dirty="0" smtClean="0">
                <a:solidFill>
                  <a:schemeClr val="bg1"/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bg1"/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4820432" y="2694671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880263" y="3436798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理由二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4820432" y="4056446"/>
            <a:ext cx="3400199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4880263" y="4798573"/>
            <a:ext cx="1509024" cy="446439"/>
          </a:xfrm>
          <a:custGeom>
            <a:avLst/>
            <a:gdLst>
              <a:gd name="connsiteX0" fmla="*/ 74421 w 1509024"/>
              <a:gd name="connsiteY0" fmla="*/ 0 h 446439"/>
              <a:gd name="connsiteX1" fmla="*/ 1434603 w 1509024"/>
              <a:gd name="connsiteY1" fmla="*/ 0 h 446439"/>
              <a:gd name="connsiteX2" fmla="*/ 1509024 w 1509024"/>
              <a:gd name="connsiteY2" fmla="*/ 74421 h 446439"/>
              <a:gd name="connsiteX3" fmla="*/ 1509024 w 1509024"/>
              <a:gd name="connsiteY3" fmla="*/ 446439 h 446439"/>
              <a:gd name="connsiteX4" fmla="*/ 1509024 w 1509024"/>
              <a:gd name="connsiteY4" fmla="*/ 446439 h 446439"/>
              <a:gd name="connsiteX5" fmla="*/ 0 w 1509024"/>
              <a:gd name="connsiteY5" fmla="*/ 446439 h 446439"/>
              <a:gd name="connsiteX6" fmla="*/ 0 w 1509024"/>
              <a:gd name="connsiteY6" fmla="*/ 446439 h 446439"/>
              <a:gd name="connsiteX7" fmla="*/ 0 w 1509024"/>
              <a:gd name="connsiteY7" fmla="*/ 74421 h 446439"/>
              <a:gd name="connsiteX8" fmla="*/ 74421 w 1509024"/>
              <a:gd name="connsiteY8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9024" h="446439">
                <a:moveTo>
                  <a:pt x="74421" y="0"/>
                </a:moveTo>
                <a:lnTo>
                  <a:pt x="1434603" y="0"/>
                </a:lnTo>
                <a:cubicBezTo>
                  <a:pt x="1475705" y="0"/>
                  <a:pt x="1509024" y="33319"/>
                  <a:pt x="1509024" y="74421"/>
                </a:cubicBezTo>
                <a:lnTo>
                  <a:pt x="1509024" y="446439"/>
                </a:lnTo>
                <a:lnTo>
                  <a:pt x="1509024" y="446439"/>
                </a:lnTo>
                <a:lnTo>
                  <a:pt x="0" y="446439"/>
                </a:lnTo>
                <a:lnTo>
                  <a:pt x="0" y="446439"/>
                </a:lnTo>
                <a:lnTo>
                  <a:pt x="0" y="74421"/>
                </a:lnTo>
                <a:cubicBezTo>
                  <a:pt x="0" y="33319"/>
                  <a:pt x="33319" y="0"/>
                  <a:pt x="74421" y="0"/>
                </a:cubicBezTo>
                <a:close/>
              </a:path>
            </a:pathLst>
          </a:custGeom>
          <a:solidFill>
            <a:srgbClr val="5C307D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97" tIns="59897" rIns="59897" bIns="38100" numCol="1" spcCol="1270" anchor="ctr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[ </a:t>
            </a:r>
            <a:r>
              <a:rPr lang="zh-CN" altLang="en-US" dirty="0">
                <a:solidFill>
                  <a:schemeClr val="bg1"/>
                </a:solidFill>
                <a:ea typeface="华文楷体" panose="02010600040101010101" pitchFamily="2" charset="-122"/>
              </a:rPr>
              <a:t>理由三 </a:t>
            </a:r>
            <a:r>
              <a:rPr lang="en-US" altLang="zh-CN" dirty="0">
                <a:solidFill>
                  <a:schemeClr val="bg1"/>
                </a:solidFill>
                <a:ea typeface="华文楷体" panose="02010600040101010101" pitchFamily="2" charset="-122"/>
              </a:rPr>
              <a:t>]</a:t>
            </a:r>
            <a:endParaRPr lang="zh-CN" altLang="en-US" dirty="0">
              <a:solidFill>
                <a:schemeClr val="bg1"/>
              </a:solidFill>
              <a:ea typeface="华文楷体" panose="02010600040101010101" pitchFamily="2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880264" y="5418221"/>
            <a:ext cx="3340368" cy="893013"/>
          </a:xfrm>
          <a:custGeom>
            <a:avLst/>
            <a:gdLst>
              <a:gd name="connsiteX0" fmla="*/ 0 w 5803941"/>
              <a:gd name="connsiteY0" fmla="*/ 0 h 893013"/>
              <a:gd name="connsiteX1" fmla="*/ 5803941 w 5803941"/>
              <a:gd name="connsiteY1" fmla="*/ 0 h 893013"/>
              <a:gd name="connsiteX2" fmla="*/ 5803941 w 5803941"/>
              <a:gd name="connsiteY2" fmla="*/ 893013 h 893013"/>
              <a:gd name="connsiteX3" fmla="*/ 0 w 5803941"/>
              <a:gd name="connsiteY3" fmla="*/ 893013 h 893013"/>
              <a:gd name="connsiteX4" fmla="*/ 0 w 5803941"/>
              <a:gd name="connsiteY4" fmla="*/ 0 h 893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3941" h="893013">
                <a:moveTo>
                  <a:pt x="0" y="0"/>
                </a:moveTo>
                <a:lnTo>
                  <a:pt x="5803941" y="0"/>
                </a:lnTo>
                <a:lnTo>
                  <a:pt x="5803941" y="893013"/>
                </a:lnTo>
                <a:lnTo>
                  <a:pt x="0" y="89301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t" anchorCtr="0">
            <a:noAutofit/>
          </a:bodyPr>
          <a:lstStyle/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 marL="0" lvl="1" indent="-22860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这里填写你要填写的文本。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6389287" y="3364464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6389287" y="4728672"/>
            <a:ext cx="1661939" cy="446439"/>
          </a:xfrm>
          <a:custGeom>
            <a:avLst/>
            <a:gdLst>
              <a:gd name="connsiteX0" fmla="*/ 0 w 4294916"/>
              <a:gd name="connsiteY0" fmla="*/ 0 h 446439"/>
              <a:gd name="connsiteX1" fmla="*/ 4294916 w 4294916"/>
              <a:gd name="connsiteY1" fmla="*/ 0 h 446439"/>
              <a:gd name="connsiteX2" fmla="*/ 4294916 w 4294916"/>
              <a:gd name="connsiteY2" fmla="*/ 446439 h 446439"/>
              <a:gd name="connsiteX3" fmla="*/ 0 w 4294916"/>
              <a:gd name="connsiteY3" fmla="*/ 446439 h 446439"/>
              <a:gd name="connsiteX4" fmla="*/ 0 w 4294916"/>
              <a:gd name="connsiteY4" fmla="*/ 0 h 446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916" h="446439">
                <a:moveTo>
                  <a:pt x="0" y="0"/>
                </a:moveTo>
                <a:lnTo>
                  <a:pt x="4294916" y="0"/>
                </a:lnTo>
                <a:lnTo>
                  <a:pt x="4294916" y="446439"/>
                </a:lnTo>
                <a:lnTo>
                  <a:pt x="0" y="4464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38100" rIns="38100" bIns="38100" numCol="1" spcCol="1270" anchor="b" anchorCtr="0">
            <a:noAutofit/>
          </a:bodyPr>
          <a:lstStyle/>
          <a:p>
            <a:pPr marL="0"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[</a:t>
            </a:r>
            <a:r>
              <a:rPr lang="zh-CN" altLang="en-US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文本</a:t>
            </a:r>
            <a:r>
              <a:rPr lang="en-US" altLang="zh-CN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华文楷体" panose="02010600040101010101" pitchFamily="2" charset="-122"/>
                <a:cs typeface="+mn-cs"/>
              </a:rPr>
              <a:t>]</a:t>
            </a:r>
            <a:endParaRPr lang="zh-CN" altLang="en-US" kern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31" name="TextBox 29"/>
          <p:cNvSpPr txBox="1"/>
          <p:nvPr/>
        </p:nvSpPr>
        <p:spPr>
          <a:xfrm>
            <a:off x="253220" y="2637962"/>
            <a:ext cx="4269450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2137" y="5952840"/>
            <a:ext cx="3998794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目前现状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573513769"/>
              </p:ext>
            </p:extLst>
          </p:nvPr>
        </p:nvGraphicFramePr>
        <p:xfrm>
          <a:off x="2618233" y="196103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9"/>
          <p:cNvSpPr txBox="1"/>
          <p:nvPr/>
        </p:nvSpPr>
        <p:spPr>
          <a:xfrm>
            <a:off x="543231" y="2032370"/>
            <a:ext cx="2254481" cy="1069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en-US" altLang="zh-CN" sz="18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这里输入分析</a:t>
            </a:r>
          </a:p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这里输入</a:t>
            </a:r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分析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13453" y="2171699"/>
            <a:ext cx="58964" cy="840581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82137" y="5952840"/>
            <a:ext cx="838449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2380343" y="2157185"/>
            <a:ext cx="0" cy="337275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88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研究目标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60687" y="2995353"/>
            <a:ext cx="4006658" cy="1999630"/>
            <a:chOff x="4896537" y="2938092"/>
            <a:chExt cx="3870807" cy="1931830"/>
          </a:xfrm>
        </p:grpSpPr>
        <p:sp>
          <p:nvSpPr>
            <p:cNvPr id="24" name="任意多边形 23"/>
            <p:cNvSpPr/>
            <p:nvPr/>
          </p:nvSpPr>
          <p:spPr>
            <a:xfrm>
              <a:off x="4896537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6924140" y="4186093"/>
              <a:ext cx="1843204" cy="683829"/>
            </a:xfrm>
            <a:custGeom>
              <a:avLst/>
              <a:gdLst>
                <a:gd name="connsiteX0" fmla="*/ 0 w 1843204"/>
                <a:gd name="connsiteY0" fmla="*/ 0 h 683829"/>
                <a:gd name="connsiteX1" fmla="*/ 1843204 w 1843204"/>
                <a:gd name="connsiteY1" fmla="*/ 0 h 683829"/>
                <a:gd name="connsiteX2" fmla="*/ 1843204 w 1843204"/>
                <a:gd name="connsiteY2" fmla="*/ 683829 h 683829"/>
                <a:gd name="connsiteX3" fmla="*/ 0 w 1843204"/>
                <a:gd name="connsiteY3" fmla="*/ 683829 h 683829"/>
                <a:gd name="connsiteX4" fmla="*/ 0 w 1843204"/>
                <a:gd name="connsiteY4" fmla="*/ 0 h 68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3204" h="683829">
                  <a:moveTo>
                    <a:pt x="0" y="0"/>
                  </a:moveTo>
                  <a:lnTo>
                    <a:pt x="1843204" y="0"/>
                  </a:lnTo>
                  <a:lnTo>
                    <a:pt x="1843204" y="683829"/>
                  </a:lnTo>
                  <a:lnTo>
                    <a:pt x="0" y="68382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70688" rIns="170688" bIns="0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[</a:t>
              </a:r>
              <a:r>
                <a:rPr lang="zh-CN" altLang="en-US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文本</a:t>
              </a:r>
              <a:r>
                <a:rPr lang="en-US" altLang="zh-CN" sz="2000" kern="1200" dirty="0" smtClean="0">
                  <a:latin typeface="华文楷体" panose="02010600040101010101" pitchFamily="2" charset="-122"/>
                  <a:ea typeface="华文楷体" panose="02010600040101010101" pitchFamily="2" charset="-122"/>
                </a:rPr>
                <a:t>]</a:t>
              </a:r>
              <a:endParaRPr lang="zh-CN" altLang="en-US" sz="2000" kern="1200" dirty="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94" b="7848"/>
            <a:stretch/>
          </p:blipFill>
          <p:spPr>
            <a:xfrm>
              <a:off x="6924140" y="2938093"/>
              <a:ext cx="1843204" cy="1247998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80"/>
            <a:stretch/>
          </p:blipFill>
          <p:spPr>
            <a:xfrm>
              <a:off x="4901096" y="2938092"/>
              <a:ext cx="1838645" cy="1247999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cxnSp>
        <p:nvCxnSpPr>
          <p:cNvPr id="31" name="直接连接符 30"/>
          <p:cNvCxnSpPr/>
          <p:nvPr/>
        </p:nvCxnSpPr>
        <p:spPr>
          <a:xfrm>
            <a:off x="382137" y="4869922"/>
            <a:ext cx="8384492" cy="0"/>
          </a:xfrm>
          <a:prstGeom prst="line">
            <a:avLst/>
          </a:prstGeom>
          <a:ln>
            <a:solidFill>
              <a:srgbClr val="00582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9"/>
          <p:cNvSpPr txBox="1"/>
          <p:nvPr/>
        </p:nvSpPr>
        <p:spPr>
          <a:xfrm>
            <a:off x="377370" y="4975054"/>
            <a:ext cx="8389260" cy="6340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你的文本。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3" name="TextBox 29"/>
          <p:cNvSpPr txBox="1"/>
          <p:nvPr/>
        </p:nvSpPr>
        <p:spPr>
          <a:xfrm>
            <a:off x="253220" y="2637962"/>
            <a:ext cx="426945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653215" y="2059797"/>
            <a:ext cx="399879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这里填写页面标题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2137" y="2172551"/>
            <a:ext cx="271078" cy="2710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rgbClr val="5C30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73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研究过程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研究结论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768124"/>
              </p:ext>
            </p:extLst>
          </p:nvPr>
        </p:nvGraphicFramePr>
        <p:xfrm>
          <a:off x="672193" y="2904107"/>
          <a:ext cx="7806225" cy="2933250"/>
        </p:xfrm>
        <a:graphic>
          <a:graphicData uri="http://schemas.openxmlformats.org/drawingml/2006/table">
            <a:tbl>
              <a:tblPr/>
              <a:tblGrid>
                <a:gridCol w="641349"/>
                <a:gridCol w="1358900"/>
                <a:gridCol w="863600"/>
                <a:gridCol w="1371600"/>
                <a:gridCol w="2563758"/>
                <a:gridCol w="1007018"/>
              </a:tblGrid>
              <a:tr h="47440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论文研究过程</a:t>
                      </a:r>
                      <a:endParaRPr lang="zh-CN" alt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30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  时间：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20XX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年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 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- 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月</a:t>
                      </a:r>
                      <a:r>
                        <a:rPr lang="en-US" altLang="zh-CN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XX</a:t>
                      </a:r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序号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工作任务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日期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目的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网站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备注</a:t>
                      </a:r>
                      <a:endParaRPr lang="zh-CN" altLang="en-US" sz="16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1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2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3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4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5126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华文楷体" panose="02010600040101010101" pitchFamily="2" charset="-122"/>
                          <a:ea typeface="华文楷体" panose="02010600040101010101" pitchFamily="2" charset="-122"/>
                        </a:rPr>
                        <a:t>5</a:t>
                      </a:r>
                      <a:endParaRPr lang="en-US" altLang="zh-CN" sz="14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5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4807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017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70282" cy="12146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-2810" y="0"/>
            <a:ext cx="9146810" cy="4571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-13648" y="1201003"/>
            <a:ext cx="914681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-2810" y="6640831"/>
            <a:ext cx="9146810" cy="217169"/>
          </a:xfrm>
          <a:prstGeom prst="rect">
            <a:avLst/>
          </a:prstGeom>
          <a:solidFill>
            <a:srgbClr val="5C3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219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课题背景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510237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选题理由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67255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目前现状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024273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研究目标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81291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研究过程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38309" y="1303761"/>
            <a:ext cx="1107996" cy="369332"/>
          </a:xfrm>
          <a:prstGeom prst="rect">
            <a:avLst/>
          </a:prstGeom>
          <a:solidFill>
            <a:srgbClr val="5C307D"/>
          </a:solidFill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defRPr>
            </a:lvl1pPr>
          </a:lstStyle>
          <a:p>
            <a:r>
              <a:rPr lang="zh-CN" altLang="en-US" dirty="0"/>
              <a:t>研究结论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795326" y="13037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文献综述</a:t>
            </a:r>
            <a:endParaRPr lang="zh-CN" altLang="en-US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52804" y="2820428"/>
            <a:ext cx="5021673" cy="3598132"/>
            <a:chOff x="2697338" y="1584125"/>
            <a:chExt cx="6695564" cy="4797509"/>
          </a:xfrm>
        </p:grpSpPr>
        <p:graphicFrame>
          <p:nvGraphicFramePr>
            <p:cNvPr id="19" name="图表 18"/>
            <p:cNvGraphicFramePr/>
            <p:nvPr>
              <p:extLst>
                <p:ext uri="{D42A27DB-BD31-4B8C-83A1-F6EECF244321}">
                  <p14:modId xmlns:p14="http://schemas.microsoft.com/office/powerpoint/2010/main" val="2643139169"/>
                </p:ext>
              </p:extLst>
            </p:nvPr>
          </p:nvGraphicFramePr>
          <p:xfrm>
            <a:off x="3423298" y="1584125"/>
            <a:ext cx="4974035" cy="47975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0" name="组合 19"/>
            <p:cNvGrpSpPr/>
            <p:nvPr/>
          </p:nvGrpSpPr>
          <p:grpSpPr>
            <a:xfrm>
              <a:off x="2697338" y="1931029"/>
              <a:ext cx="6695564" cy="3068939"/>
              <a:chOff x="2697338" y="1931029"/>
              <a:chExt cx="6695564" cy="3068939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7277403" y="4424445"/>
                <a:ext cx="466531" cy="466531"/>
              </a:xfrm>
              <a:prstGeom prst="rect">
                <a:avLst/>
              </a:prstGeom>
              <a:solidFill>
                <a:srgbClr val="5C307D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C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982818" y="4491615"/>
                <a:ext cx="466531" cy="466531"/>
              </a:xfrm>
              <a:prstGeom prst="rect">
                <a:avLst/>
              </a:prstGeom>
              <a:solidFill>
                <a:srgbClr val="A6A6A6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B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5080521" y="2007488"/>
                <a:ext cx="466531" cy="46653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E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4125369" y="2652047"/>
                <a:ext cx="466531" cy="466531"/>
              </a:xfrm>
              <a:prstGeom prst="rect">
                <a:avLst/>
              </a:prstGeom>
              <a:solidFill>
                <a:srgbClr val="404040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A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852191" y="3319105"/>
                <a:ext cx="466531" cy="466531"/>
              </a:xfrm>
              <a:prstGeom prst="rect">
                <a:avLst/>
              </a:prstGeom>
              <a:solidFill>
                <a:srgbClr val="7F7F7F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>
                    <a:solidFill>
                      <a:prstClr val="white"/>
                    </a:solidFill>
                  </a:rPr>
                  <a:t>D</a:t>
                </a:r>
                <a:endParaRPr lang="zh-CN" alt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文本框 40"/>
              <p:cNvSpPr txBox="1"/>
              <p:nvPr/>
            </p:nvSpPr>
            <p:spPr>
              <a:xfrm>
                <a:off x="2697339" y="4507525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7" name="文本框 41"/>
              <p:cNvSpPr txBox="1"/>
              <p:nvPr/>
            </p:nvSpPr>
            <p:spPr>
              <a:xfrm>
                <a:off x="8179923" y="4422003"/>
                <a:ext cx="12129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55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8" name="文本框 42"/>
              <p:cNvSpPr txBox="1"/>
              <p:nvPr/>
            </p:nvSpPr>
            <p:spPr>
              <a:xfrm>
                <a:off x="2697339" y="1931029"/>
                <a:ext cx="700517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15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sz="1350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29" name="文本框 43"/>
              <p:cNvSpPr txBox="1"/>
              <p:nvPr/>
            </p:nvSpPr>
            <p:spPr>
              <a:xfrm>
                <a:off x="2697339" y="3364986"/>
                <a:ext cx="70051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6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sp>
            <p:nvSpPr>
              <p:cNvPr id="30" name="文本框 44"/>
              <p:cNvSpPr txBox="1"/>
              <p:nvPr/>
            </p:nvSpPr>
            <p:spPr>
              <a:xfrm>
                <a:off x="2697338" y="2594649"/>
                <a:ext cx="70051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altLang="zh-CN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7</a:t>
                </a:r>
                <a:r>
                  <a:rPr lang="en-US" altLang="zh-CN" sz="1350" dirty="0">
                    <a:solidFill>
                      <a:prstClr val="black"/>
                    </a:solidFill>
                    <a:latin typeface="Segoe UI Semilight" panose="020B0402040204020203" pitchFamily="34" charset="0"/>
                  </a:rPr>
                  <a:t>%</a:t>
                </a:r>
                <a:endParaRPr lang="zh-CN" altLang="en-US" dirty="0">
                  <a:solidFill>
                    <a:prstClr val="black"/>
                  </a:solidFill>
                  <a:latin typeface="Segoe UI Semilight" panose="020B0402040204020203" pitchFamily="34" charset="0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 flipH="1">
                <a:off x="3392797" y="2183382"/>
                <a:ext cx="1597646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3392797" y="2829401"/>
                <a:ext cx="590022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3392797" y="3602808"/>
                <a:ext cx="33737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3392797" y="4753902"/>
                <a:ext cx="45939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7811003" y="4660125"/>
                <a:ext cx="353845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矩形 35"/>
          <p:cNvSpPr/>
          <p:nvPr/>
        </p:nvSpPr>
        <p:spPr>
          <a:xfrm>
            <a:off x="5412315" y="3271344"/>
            <a:ext cx="3178880" cy="1082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</a:t>
            </a:r>
            <a:endParaRPr lang="en-US" altLang="zh-CN" sz="2000" dirty="0" smtClean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  <a:p>
            <a:pPr>
              <a:spcBef>
                <a:spcPts val="450"/>
              </a:spcBef>
              <a:spcAft>
                <a:spcPts val="450"/>
              </a:spcAft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这里填写你要填写的文本，这里填写你要填写的文本。</a:t>
            </a:r>
            <a:endParaRPr lang="zh-CN" altLang="en-US" sz="13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5396729" y="3147523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5396729" y="4758362"/>
            <a:ext cx="29718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29"/>
          <p:cNvSpPr txBox="1"/>
          <p:nvPr/>
        </p:nvSpPr>
        <p:spPr>
          <a:xfrm>
            <a:off x="567318" y="1871389"/>
            <a:ext cx="8038391" cy="73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，这里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填写你要填写的文本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，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这里填写你要填写的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华文楷体" panose="02010600040101010101" pitchFamily="2" charset="-122"/>
              </a:rPr>
              <a:t>文本。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6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363636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雅黑Calibri">
    <a:majorFont>
      <a:latin typeface="Cambria"/>
      <a:ea typeface="微软雅黑"/>
      <a:cs typeface=""/>
    </a:majorFont>
    <a:minorFont>
      <a:latin typeface="Calibri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1084</Words>
  <Application>Microsoft Office PowerPoint</Application>
  <PresentationFormat>全屏显示(4:3)</PresentationFormat>
  <Paragraphs>158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华文仿宋</vt:lpstr>
      <vt:lpstr>华文楷体</vt:lpstr>
      <vt:lpstr>宋体</vt:lpstr>
      <vt:lpstr>微软雅黑</vt:lpstr>
      <vt:lpstr>Arial</vt:lpstr>
      <vt:lpstr>Calibri</vt:lpstr>
      <vt:lpstr>Calibri Light</vt:lpstr>
      <vt:lpstr>Segoe UI Semilight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SAMSUNG</dc:creator>
  <cp:lastModifiedBy>Sky123.Org</cp:lastModifiedBy>
  <cp:revision>40</cp:revision>
  <dcterms:created xsi:type="dcterms:W3CDTF">2014-08-08T13:32:37Z</dcterms:created>
  <dcterms:modified xsi:type="dcterms:W3CDTF">2015-09-25T02:06:12Z</dcterms:modified>
</cp:coreProperties>
</file>