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8"/>
  </p:notesMasterIdLst>
  <p:handoutMasterIdLst>
    <p:handoutMasterId r:id="rId9"/>
  </p:handoutMasterIdLst>
  <p:sldIdLst>
    <p:sldId id="257" r:id="rId2"/>
    <p:sldId id="259" r:id="rId3"/>
    <p:sldId id="264" r:id="rId4"/>
    <p:sldId id="263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虫" initials="小虫" lastIdx="1" clrIdx="0">
    <p:extLst>
      <p:ext uri="{19B8F6BF-5375-455C-9EA6-DF929625EA0E}">
        <p15:presenceInfo xmlns:p15="http://schemas.microsoft.com/office/powerpoint/2012/main" userId="9316484d0ad7dba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000"/>
    <a:srgbClr val="C67A58"/>
    <a:srgbClr val="89633F"/>
    <a:srgbClr val="CA85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492" y="104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73D68-E633-4755-9B10-F2255D8B2E81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63ABE-7C77-4D19-A851-7A1E84C0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88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178E4-3DD8-4522-8A3E-89B9E3959AF9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6CD80-766A-4D2D-B198-44EDBC4464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35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1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61419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2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97024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3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59609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4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51493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5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73434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第 </a:t>
            </a:r>
            <a:fld id="{CE884005-AAD7-43DA-8323-709AF992FEE5}" type="slidenum"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pPr/>
              <a:t>6</a:t>
            </a:fld>
            <a:r>
              <a:rPr lang="zh-CN" altLang="en-US" smtClean="0">
                <a:solidFill>
                  <a:prstClr val="black"/>
                </a:solidFill>
                <a:latin typeface="Arial"/>
                <a:ea typeface="微软雅黑"/>
              </a:rPr>
              <a:t> 页</a:t>
            </a:r>
            <a:endParaRPr lang="zh-CN" altLang="en-US" dirty="0">
              <a:solidFill>
                <a:prstClr val="black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038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831037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912488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5401005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07993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0004371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48056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535377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765404"/>
      </p:ext>
    </p:extLst>
  </p:cSld>
  <p:clrMapOvr>
    <a:masterClrMapping/>
  </p:clrMapOvr>
  <p:hf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01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7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2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0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72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174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39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70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67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E4981-4B21-471A-B85A-9FC498343293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30EB111-1DB2-46EA-B028-FF53C3D935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4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668" r:id="rId1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Phone6S玫瑰金真机图片（高新大图动图）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5172" r="7561" b="8418"/>
          <a:stretch/>
        </p:blipFill>
        <p:spPr bwMode="auto">
          <a:xfrm>
            <a:off x="3765599" y="672283"/>
            <a:ext cx="5517555" cy="598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1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02750" y="1449437"/>
            <a:ext cx="6462142" cy="3408311"/>
            <a:chOff x="2802750" y="1449437"/>
            <a:chExt cx="6462142" cy="3408311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552923" y="1797608"/>
              <a:ext cx="2711969" cy="271196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6000" dirty="0" smtClean="0">
                  <a:solidFill>
                    <a:schemeClr val="tx1"/>
                  </a:solidFill>
                  <a:latin typeface="+mj-lt"/>
                  <a:ea typeface="+mj-ea"/>
                  <a:cs typeface="+mj-cs"/>
                </a:rPr>
                <a:t>插入圆</a:t>
              </a:r>
              <a:endParaRPr lang="zh-CN" altLang="en-US" sz="6000" dirty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/>
            <a:srcRect l="5591" r="5286"/>
            <a:stretch/>
          </p:blipFill>
          <p:spPr>
            <a:xfrm>
              <a:off x="2802750" y="1449437"/>
              <a:ext cx="3005913" cy="3408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7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02750" y="1449437"/>
            <a:ext cx="6462142" cy="3429472"/>
            <a:chOff x="2802750" y="1449437"/>
            <a:chExt cx="6462142" cy="3429472"/>
          </a:xfrm>
        </p:grpSpPr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552923" y="1797608"/>
              <a:ext cx="2711969" cy="2711969"/>
            </a:xfrm>
            <a:prstGeom prst="ellipse">
              <a:avLst/>
            </a:prstGeom>
            <a:solidFill>
              <a:srgbClr val="F3CCC5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 dirty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591880" y="4509577"/>
              <a:ext cx="26340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RGB</a:t>
              </a:r>
              <a:r>
                <a:rPr lang="zh-CN" altLang="en-US" b="1" dirty="0"/>
                <a:t>值为</a:t>
              </a:r>
              <a:r>
                <a:rPr lang="zh-CN" altLang="en-US" b="1" dirty="0" smtClean="0"/>
                <a:t>：</a:t>
              </a:r>
              <a:r>
                <a:rPr lang="en-US" altLang="zh-CN" b="1" dirty="0"/>
                <a:t>243 204 197</a:t>
              </a:r>
              <a:endParaRPr lang="zh-CN" altLang="en-US" b="1" dirty="0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/>
            <a:srcRect l="5591" r="5286"/>
            <a:stretch/>
          </p:blipFill>
          <p:spPr>
            <a:xfrm>
              <a:off x="2802750" y="1449437"/>
              <a:ext cx="3005913" cy="34083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804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82841" y="1743334"/>
            <a:ext cx="7825156" cy="3655915"/>
            <a:chOff x="2482841" y="1743334"/>
            <a:chExt cx="7825156" cy="3655915"/>
          </a:xfrm>
        </p:grpSpPr>
        <p:sp>
          <p:nvSpPr>
            <p:cNvPr id="10" name="矩形 9"/>
            <p:cNvSpPr/>
            <p:nvPr/>
          </p:nvSpPr>
          <p:spPr>
            <a:xfrm>
              <a:off x="2482841" y="1743334"/>
              <a:ext cx="465205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这个是组合渐变配色，耽误了种哥放学</a:t>
              </a:r>
              <a:endPara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堵校门的时间才调出来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>
              <a:spLocks/>
            </p:cNvSpPr>
            <p:nvPr/>
          </p:nvSpPr>
          <p:spPr>
            <a:xfrm rot="1607653">
              <a:off x="3015506" y="2650988"/>
              <a:ext cx="2690533" cy="2532959"/>
            </a:xfrm>
            <a:prstGeom prst="ellipse">
              <a:avLst/>
            </a:prstGeom>
            <a:gradFill flip="none" rotWithShape="1">
              <a:gsLst>
                <a:gs pos="59000">
                  <a:srgbClr val="EFD8CD"/>
                </a:gs>
                <a:gs pos="55000">
                  <a:srgbClr val="F0BEB6"/>
                </a:gs>
                <a:gs pos="65000">
                  <a:srgbClr val="85472B"/>
                </a:gs>
                <a:gs pos="62000">
                  <a:srgbClr val="CE8868"/>
                </a:gs>
                <a:gs pos="67000">
                  <a:srgbClr val="9A5232"/>
                </a:gs>
                <a:gs pos="22000">
                  <a:srgbClr val="F3CCC5"/>
                </a:gs>
                <a:gs pos="70000">
                  <a:srgbClr val="FFFFFF"/>
                </a:gs>
              </a:gsLst>
              <a:lin ang="9180000" scaled="0"/>
              <a:tileRect/>
            </a:gra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 dirty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/>
            <a:srcRect l="5591" r="5286"/>
            <a:stretch/>
          </p:blipFill>
          <p:spPr>
            <a:xfrm>
              <a:off x="7134897" y="1801370"/>
              <a:ext cx="3173100" cy="35978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947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683758" y="3913229"/>
            <a:ext cx="3139781" cy="2458809"/>
            <a:chOff x="1683758" y="3913229"/>
            <a:chExt cx="3139781" cy="2458809"/>
          </a:xfrm>
        </p:grpSpPr>
        <p:sp>
          <p:nvSpPr>
            <p:cNvPr id="10" name="圆角矩形 9"/>
            <p:cNvSpPr/>
            <p:nvPr/>
          </p:nvSpPr>
          <p:spPr>
            <a:xfrm>
              <a:off x="1683758" y="3913229"/>
              <a:ext cx="3139781" cy="2089477"/>
            </a:xfrm>
            <a:prstGeom prst="roundRect">
              <a:avLst/>
            </a:prstGeom>
            <a:solidFill>
              <a:srgbClr val="89633F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064861" y="6002706"/>
              <a:ext cx="23775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RGB值为：137 99 63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565439" y="3913229"/>
            <a:ext cx="3139781" cy="2414132"/>
            <a:chOff x="1683758" y="1461803"/>
            <a:chExt cx="3139781" cy="2414132"/>
          </a:xfrm>
        </p:grpSpPr>
        <p:sp>
          <p:nvSpPr>
            <p:cNvPr id="9" name="圆角矩形 8"/>
            <p:cNvSpPr/>
            <p:nvPr/>
          </p:nvSpPr>
          <p:spPr>
            <a:xfrm>
              <a:off x="1683758" y="1461803"/>
              <a:ext cx="3139781" cy="2089477"/>
            </a:xfrm>
            <a:prstGeom prst="roundRect">
              <a:avLst/>
            </a:prstGeom>
            <a:solidFill>
              <a:srgbClr val="CA856A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36621" y="3506603"/>
              <a:ext cx="26340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RGB</a:t>
              </a:r>
              <a:r>
                <a:rPr lang="zh-CN" altLang="en-US" dirty="0"/>
                <a:t>值为：</a:t>
              </a:r>
              <a:r>
                <a:rPr lang="en-US" altLang="zh-CN" dirty="0"/>
                <a:t>202 133 106</a:t>
              </a:r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84616" y="3913229"/>
            <a:ext cx="3139781" cy="2458809"/>
            <a:chOff x="5084616" y="3913229"/>
            <a:chExt cx="3139781" cy="2458809"/>
          </a:xfrm>
        </p:grpSpPr>
        <p:sp>
          <p:nvSpPr>
            <p:cNvPr id="12" name="圆角矩形 11"/>
            <p:cNvSpPr/>
            <p:nvPr/>
          </p:nvSpPr>
          <p:spPr>
            <a:xfrm>
              <a:off x="5084616" y="3913229"/>
              <a:ext cx="3139781" cy="2089477"/>
            </a:xfrm>
            <a:prstGeom prst="roundRect">
              <a:avLst/>
            </a:prstGeom>
            <a:solidFill>
              <a:srgbClr val="C67A58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01599" y="6002706"/>
              <a:ext cx="25058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RGB</a:t>
              </a:r>
              <a:r>
                <a:rPr lang="zh-CN" altLang="en-US" dirty="0"/>
                <a:t>值为：</a:t>
              </a:r>
              <a:r>
                <a:rPr lang="en-US" altLang="zh-CN" dirty="0" smtClean="0"/>
                <a:t>198 </a:t>
              </a:r>
              <a:r>
                <a:rPr lang="en-US" altLang="zh-CN" dirty="0"/>
                <a:t>122 88</a:t>
              </a:r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14725" y="1314431"/>
            <a:ext cx="3139781" cy="2414132"/>
            <a:chOff x="5056210" y="1461803"/>
            <a:chExt cx="3139781" cy="2414132"/>
          </a:xfrm>
        </p:grpSpPr>
        <p:sp>
          <p:nvSpPr>
            <p:cNvPr id="4" name="圆角矩形 3"/>
            <p:cNvSpPr/>
            <p:nvPr/>
          </p:nvSpPr>
          <p:spPr>
            <a:xfrm>
              <a:off x="5056210" y="1461803"/>
              <a:ext cx="3139781" cy="2089477"/>
            </a:xfrm>
            <a:prstGeom prst="roundRect">
              <a:avLst/>
            </a:prstGeom>
            <a:solidFill>
              <a:srgbClr val="D2977C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09073" y="3506603"/>
              <a:ext cx="26340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RGB</a:t>
              </a:r>
              <a:r>
                <a:rPr lang="zh-CN" altLang="en-US" dirty="0"/>
                <a:t>值为</a:t>
              </a:r>
              <a:r>
                <a:rPr lang="zh-CN" altLang="en-US" dirty="0" smtClean="0"/>
                <a:t>：</a:t>
              </a:r>
              <a:r>
                <a:rPr lang="en-US" altLang="zh-CN" dirty="0"/>
                <a:t>210 151 124</a:t>
              </a:r>
              <a:endParaRPr lang="zh-CN" altLang="en-US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78500" y="1314430"/>
            <a:ext cx="3139781" cy="2414133"/>
            <a:chOff x="8319985" y="1461802"/>
            <a:chExt cx="3139781" cy="2414133"/>
          </a:xfrm>
        </p:grpSpPr>
        <p:sp>
          <p:nvSpPr>
            <p:cNvPr id="5" name="圆角矩形 4"/>
            <p:cNvSpPr/>
            <p:nvPr/>
          </p:nvSpPr>
          <p:spPr>
            <a:xfrm>
              <a:off x="8319985" y="1461802"/>
              <a:ext cx="3139781" cy="2089477"/>
            </a:xfrm>
            <a:prstGeom prst="roundRect">
              <a:avLst/>
            </a:prstGeom>
            <a:solidFill>
              <a:srgbClr val="DDAF9B"/>
            </a:solidFill>
          </p:spPr>
          <p:txBody>
            <a:bodyPr vert="horz" lIns="91440" tIns="45720" rIns="91440" bIns="45720" rtlCol="0" anchor="b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</a:pPr>
              <a:endParaRPr lang="zh-CN" altLang="en-US" sz="600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572848" y="3506603"/>
              <a:ext cx="26340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RGB</a:t>
              </a:r>
              <a:r>
                <a:rPr lang="zh-CN" altLang="en-US" dirty="0"/>
                <a:t>值为</a:t>
              </a:r>
              <a:r>
                <a:rPr lang="zh-CN" altLang="en-US" dirty="0" smtClean="0"/>
                <a:t>：</a:t>
              </a:r>
              <a:r>
                <a:rPr lang="en-US" altLang="zh-CN" dirty="0"/>
                <a:t>221 175 155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4102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89569" y="1117880"/>
            <a:ext cx="5285887" cy="5109014"/>
            <a:chOff x="3489569" y="1117880"/>
            <a:chExt cx="5285887" cy="510901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3821393" y="786056"/>
              <a:ext cx="4622240" cy="5285887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4539769" y="5857562"/>
              <a:ext cx="31854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/>
                <a:t>这是玫瑰金金属拉丝图片素材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6039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317</TotalTime>
  <Words>88</Words>
  <Application>Microsoft Office PowerPoint</Application>
  <PresentationFormat>宽屏</PresentationFormat>
  <Paragraphs>16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宋体</vt:lpstr>
      <vt:lpstr>微软雅黑</vt:lpstr>
      <vt:lpstr>幼圆</vt:lpstr>
      <vt:lpstr>Arial</vt:lpstr>
      <vt:lpstr>Calibri</vt:lpstr>
      <vt:lpstr>Century Gothic</vt:lpstr>
      <vt:lpstr>Wingdings 3</vt:lpstr>
      <vt:lpstr>丝状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小虫</dc:creator>
  <cp:lastModifiedBy>Sky123.Org</cp:lastModifiedBy>
  <cp:revision>85</cp:revision>
  <dcterms:created xsi:type="dcterms:W3CDTF">2015-09-08T13:37:44Z</dcterms:created>
  <dcterms:modified xsi:type="dcterms:W3CDTF">2015-09-11T03:30:02Z</dcterms:modified>
</cp:coreProperties>
</file>