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8B58E"/>
    <a:srgbClr val="93BD34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5" autoAdjust="0"/>
    <p:restoredTop sz="95633" autoAdjust="0"/>
  </p:normalViewPr>
  <p:slideViewPr>
    <p:cSldViewPr>
      <p:cViewPr varScale="1">
        <p:scale>
          <a:sx n="106" d="100"/>
          <a:sy n="106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992920A-2A40-429F-82EC-F691A8ED5B0F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79A8D74-1260-4E4A-8778-71FF7892F7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48655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48A48-EC0E-466E-B7EF-EA98BA137F07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764D0-9224-4DB5-BAFD-CC928B6D27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9F6D-EB4E-4D59-BF9A-5DFCB41D8907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50C62-9319-4A73-AB91-828038B9DB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E2DB1-85F1-4024-BD8D-A601566DC447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B013F-C465-4804-9C39-55A85FE263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E604C-6E27-40EE-B69C-544FFBFAA908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F6907-8BE9-4128-9A30-9E65F97FA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AEACB-DAE4-4947-A058-DA4821FF1971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2455B-0F74-459B-A318-8D9EFE20F9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66DB-6F89-4B45-BAED-A0D270CF2D5B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BBF0E-1978-48EB-B503-657C4701EF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DF40B-B199-4AE0-944A-E6D4A51B17CF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FB95-2E9E-4B46-A81C-C004241318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BB135-582F-4207-8563-2E03BC962167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E6BE4-DC00-4A07-AEC0-3DD6D5E658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C76FB-196E-464C-AC0F-EA71F8911A3E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FB45-C06E-4900-9B83-E62B763410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977C1-0DFC-459B-A995-BFF4620BBF09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E68E3-1E8C-481A-8D4E-565F31C305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633EA-7F1D-4D6B-BDCF-7FBE8EC67758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14C93-929E-46D6-AB20-E3498A42B7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3B4D4D-C18B-4F2E-ABED-8310EDDFA521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F64578A-A30E-4222-880D-B567776B2A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286125" y="838200"/>
            <a:ext cx="485775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适用于金融述职及相关类别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57563" y="13382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折角形 12"/>
          <p:cNvSpPr/>
          <p:nvPr/>
        </p:nvSpPr>
        <p:spPr>
          <a:xfrm>
            <a:off x="6035675" y="2428875"/>
            <a:ext cx="2322513" cy="2322513"/>
          </a:xfrm>
          <a:prstGeom prst="foldedCorner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折角形 11"/>
          <p:cNvSpPr/>
          <p:nvPr/>
        </p:nvSpPr>
        <p:spPr>
          <a:xfrm flipH="1" flipV="1">
            <a:off x="3606800" y="1357313"/>
            <a:ext cx="2322513" cy="2322512"/>
          </a:xfrm>
          <a:prstGeom prst="foldedCorner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折角形 10"/>
          <p:cNvSpPr/>
          <p:nvPr/>
        </p:nvSpPr>
        <p:spPr>
          <a:xfrm>
            <a:off x="1143000" y="2606675"/>
            <a:ext cx="2322513" cy="2322513"/>
          </a:xfrm>
          <a:prstGeom prst="foldedCorner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4" name="矩形 12"/>
          <p:cNvSpPr>
            <a:spLocks noChangeArrowheads="1"/>
          </p:cNvSpPr>
          <p:nvPr/>
        </p:nvSpPr>
        <p:spPr bwMode="auto">
          <a:xfrm>
            <a:off x="407193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13"/>
          <p:cNvSpPr>
            <a:spLocks noChangeArrowheads="1"/>
          </p:cNvSpPr>
          <p:nvPr/>
        </p:nvSpPr>
        <p:spPr bwMode="auto">
          <a:xfrm>
            <a:off x="64293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4"/>
          <p:cNvSpPr>
            <a:spLocks noChangeArrowheads="1"/>
          </p:cNvSpPr>
          <p:nvPr/>
        </p:nvSpPr>
        <p:spPr bwMode="auto">
          <a:xfrm>
            <a:off x="1428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3"/>
          <p:cNvGrpSpPr>
            <a:grpSpLocks/>
          </p:cNvGrpSpPr>
          <p:nvPr/>
        </p:nvGrpSpPr>
        <p:grpSpPr bwMode="auto">
          <a:xfrm>
            <a:off x="1143000" y="2238375"/>
            <a:ext cx="1500188" cy="1652588"/>
            <a:chOff x="1000100" y="2094899"/>
            <a:chExt cx="1500198" cy="1653235"/>
          </a:xfrm>
        </p:grpSpPr>
        <p:sp>
          <p:nvSpPr>
            <p:cNvPr id="10" name="菱形 9"/>
            <p:cNvSpPr/>
            <p:nvPr/>
          </p:nvSpPr>
          <p:spPr>
            <a:xfrm>
              <a:off x="1214414" y="2214009"/>
              <a:ext cx="1285884" cy="1429309"/>
            </a:xfrm>
            <a:prstGeom prst="diamond">
              <a:avLst/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1000100" y="2094899"/>
              <a:ext cx="1487498" cy="1653235"/>
            </a:xfrm>
            <a:prstGeom prst="diamond">
              <a:avLst/>
            </a:prstGeom>
            <a:noFill/>
            <a:ln>
              <a:solidFill>
                <a:srgbClr val="93BD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3075" name="组合 17"/>
          <p:cNvGrpSpPr>
            <a:grpSpLocks/>
          </p:cNvGrpSpPr>
          <p:nvPr/>
        </p:nvGrpSpPr>
        <p:grpSpPr bwMode="auto">
          <a:xfrm>
            <a:off x="3000375" y="2214563"/>
            <a:ext cx="1500188" cy="1652587"/>
            <a:chOff x="3000364" y="2214554"/>
            <a:chExt cx="1500198" cy="1653235"/>
          </a:xfrm>
        </p:grpSpPr>
        <p:sp>
          <p:nvSpPr>
            <p:cNvPr id="16" name="菱形 15"/>
            <p:cNvSpPr/>
            <p:nvPr/>
          </p:nvSpPr>
          <p:spPr>
            <a:xfrm>
              <a:off x="3214678" y="2333663"/>
              <a:ext cx="1285884" cy="1429310"/>
            </a:xfrm>
            <a:prstGeom prst="diamond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菱形 16"/>
            <p:cNvSpPr/>
            <p:nvPr/>
          </p:nvSpPr>
          <p:spPr>
            <a:xfrm>
              <a:off x="3000364" y="2214554"/>
              <a:ext cx="1487498" cy="1653235"/>
            </a:xfrm>
            <a:prstGeom prst="diamond">
              <a:avLst/>
            </a:prstGeom>
            <a:noFill/>
            <a:ln>
              <a:solidFill>
                <a:srgbClr val="D8B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3076" name="组合 18"/>
          <p:cNvGrpSpPr>
            <a:grpSpLocks/>
          </p:cNvGrpSpPr>
          <p:nvPr/>
        </p:nvGrpSpPr>
        <p:grpSpPr bwMode="auto">
          <a:xfrm>
            <a:off x="4929188" y="2238375"/>
            <a:ext cx="1500187" cy="1652588"/>
            <a:chOff x="1000100" y="2094899"/>
            <a:chExt cx="1500198" cy="1653235"/>
          </a:xfrm>
        </p:grpSpPr>
        <p:sp>
          <p:nvSpPr>
            <p:cNvPr id="20" name="菱形 19"/>
            <p:cNvSpPr/>
            <p:nvPr/>
          </p:nvSpPr>
          <p:spPr>
            <a:xfrm>
              <a:off x="1214414" y="2214009"/>
              <a:ext cx="1285884" cy="1429309"/>
            </a:xfrm>
            <a:prstGeom prst="diamond">
              <a:avLst/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菱形 20"/>
            <p:cNvSpPr/>
            <p:nvPr/>
          </p:nvSpPr>
          <p:spPr>
            <a:xfrm>
              <a:off x="1000100" y="2094899"/>
              <a:ext cx="1487498" cy="1653235"/>
            </a:xfrm>
            <a:prstGeom prst="diamond">
              <a:avLst/>
            </a:prstGeom>
            <a:noFill/>
            <a:ln>
              <a:solidFill>
                <a:srgbClr val="93BD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grpSp>
        <p:nvGrpSpPr>
          <p:cNvPr id="3077" name="组合 21"/>
          <p:cNvGrpSpPr>
            <a:grpSpLocks/>
          </p:cNvGrpSpPr>
          <p:nvPr/>
        </p:nvGrpSpPr>
        <p:grpSpPr bwMode="auto">
          <a:xfrm>
            <a:off x="6786563" y="2214563"/>
            <a:ext cx="1500187" cy="1652587"/>
            <a:chOff x="3000364" y="2214554"/>
            <a:chExt cx="1500198" cy="1653235"/>
          </a:xfrm>
        </p:grpSpPr>
        <p:sp>
          <p:nvSpPr>
            <p:cNvPr id="23" name="菱形 22"/>
            <p:cNvSpPr/>
            <p:nvPr/>
          </p:nvSpPr>
          <p:spPr>
            <a:xfrm>
              <a:off x="3214678" y="2333663"/>
              <a:ext cx="1285884" cy="1429310"/>
            </a:xfrm>
            <a:prstGeom prst="diamond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菱形 23"/>
            <p:cNvSpPr/>
            <p:nvPr/>
          </p:nvSpPr>
          <p:spPr>
            <a:xfrm>
              <a:off x="3000364" y="2214554"/>
              <a:ext cx="1487498" cy="1653235"/>
            </a:xfrm>
            <a:prstGeom prst="diamond">
              <a:avLst/>
            </a:prstGeom>
            <a:noFill/>
            <a:ln>
              <a:solidFill>
                <a:srgbClr val="D8B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/>
                <a:t> </a:t>
              </a:r>
              <a:endParaRPr lang="zh-CN" altLang="en-US" dirty="0"/>
            </a:p>
          </p:txBody>
        </p:sp>
      </p:grpSp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5000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300037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68595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1"/>
          <p:cNvSpPr>
            <a:spLocks noChangeArrowheads="1"/>
          </p:cNvSpPr>
          <p:nvPr/>
        </p:nvSpPr>
        <p:spPr bwMode="auto">
          <a:xfrm>
            <a:off x="11445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左弧形箭头 10"/>
          <p:cNvSpPr/>
          <p:nvPr/>
        </p:nvSpPr>
        <p:spPr>
          <a:xfrm>
            <a:off x="1428750" y="2243138"/>
            <a:ext cx="1143000" cy="1900237"/>
          </a:xfrm>
          <a:prstGeom prst="curvedRightArrow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左弧形箭头 11"/>
          <p:cNvSpPr/>
          <p:nvPr/>
        </p:nvSpPr>
        <p:spPr>
          <a:xfrm flipH="1">
            <a:off x="642938" y="2243138"/>
            <a:ext cx="1143000" cy="1900237"/>
          </a:xfrm>
          <a:prstGeom prst="curvedRightArrow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100" name="组合 14"/>
          <p:cNvGrpSpPr>
            <a:grpSpLocks/>
          </p:cNvGrpSpPr>
          <p:nvPr/>
        </p:nvGrpSpPr>
        <p:grpSpPr bwMode="auto">
          <a:xfrm flipH="1">
            <a:off x="2643188" y="2243138"/>
            <a:ext cx="1928812" cy="1900237"/>
            <a:chOff x="3428992" y="1928802"/>
            <a:chExt cx="1928826" cy="1900251"/>
          </a:xfrm>
        </p:grpSpPr>
        <p:sp>
          <p:nvSpPr>
            <p:cNvPr id="13" name="左弧形箭头 12"/>
            <p:cNvSpPr/>
            <p:nvPr/>
          </p:nvSpPr>
          <p:spPr>
            <a:xfrm>
              <a:off x="4214810" y="1928802"/>
              <a:ext cx="1143008" cy="1900251"/>
            </a:xfrm>
            <a:prstGeom prst="curvedRightArrow">
              <a:avLst/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左弧形箭头 13"/>
            <p:cNvSpPr/>
            <p:nvPr/>
          </p:nvSpPr>
          <p:spPr>
            <a:xfrm flipH="1">
              <a:off x="3428992" y="1928802"/>
              <a:ext cx="1143008" cy="1900251"/>
            </a:xfrm>
            <a:prstGeom prst="curvedRightArrow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01" name="组合 15"/>
          <p:cNvGrpSpPr>
            <a:grpSpLocks/>
          </p:cNvGrpSpPr>
          <p:nvPr/>
        </p:nvGrpSpPr>
        <p:grpSpPr bwMode="auto">
          <a:xfrm>
            <a:off x="4643438" y="2243138"/>
            <a:ext cx="1928812" cy="1900237"/>
            <a:chOff x="3428992" y="1928802"/>
            <a:chExt cx="1928826" cy="1900251"/>
          </a:xfrm>
        </p:grpSpPr>
        <p:sp>
          <p:nvSpPr>
            <p:cNvPr id="17" name="左弧形箭头 16"/>
            <p:cNvSpPr/>
            <p:nvPr/>
          </p:nvSpPr>
          <p:spPr>
            <a:xfrm>
              <a:off x="4214810" y="1928802"/>
              <a:ext cx="1143008" cy="1900251"/>
            </a:xfrm>
            <a:prstGeom prst="curvedRightArrow">
              <a:avLst/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左弧形箭头 17"/>
            <p:cNvSpPr/>
            <p:nvPr/>
          </p:nvSpPr>
          <p:spPr>
            <a:xfrm flipH="1">
              <a:off x="3428992" y="1928802"/>
              <a:ext cx="1143008" cy="1900251"/>
            </a:xfrm>
            <a:prstGeom prst="curvedRightArrow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02" name="组合 18"/>
          <p:cNvGrpSpPr>
            <a:grpSpLocks/>
          </p:cNvGrpSpPr>
          <p:nvPr/>
        </p:nvGrpSpPr>
        <p:grpSpPr bwMode="auto">
          <a:xfrm flipH="1">
            <a:off x="6643688" y="2243138"/>
            <a:ext cx="1928812" cy="1900237"/>
            <a:chOff x="3428992" y="1928802"/>
            <a:chExt cx="1928826" cy="1900251"/>
          </a:xfrm>
        </p:grpSpPr>
        <p:sp>
          <p:nvSpPr>
            <p:cNvPr id="20" name="左弧形箭头 19"/>
            <p:cNvSpPr/>
            <p:nvPr/>
          </p:nvSpPr>
          <p:spPr>
            <a:xfrm>
              <a:off x="4214810" y="1928802"/>
              <a:ext cx="1143008" cy="1900251"/>
            </a:xfrm>
            <a:prstGeom prst="curvedRightArrow">
              <a:avLst/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左弧形箭头 20"/>
            <p:cNvSpPr/>
            <p:nvPr/>
          </p:nvSpPr>
          <p:spPr>
            <a:xfrm flipH="1">
              <a:off x="3428992" y="1928802"/>
              <a:ext cx="1143008" cy="1900251"/>
            </a:xfrm>
            <a:prstGeom prst="curvedRightArrow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0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8" name="矩形 12"/>
          <p:cNvSpPr>
            <a:spLocks noChangeArrowheads="1"/>
          </p:cNvSpPr>
          <p:nvPr/>
        </p:nvSpPr>
        <p:spPr bwMode="auto">
          <a:xfrm>
            <a:off x="18573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3"/>
          <p:cNvSpPr>
            <a:spLocks noChangeArrowheads="1"/>
          </p:cNvSpPr>
          <p:nvPr/>
        </p:nvSpPr>
        <p:spPr bwMode="auto">
          <a:xfrm>
            <a:off x="58594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4"/>
          <p:cNvSpPr>
            <a:spLocks noChangeArrowheads="1"/>
          </p:cNvSpPr>
          <p:nvPr/>
        </p:nvSpPr>
        <p:spPr bwMode="auto">
          <a:xfrm>
            <a:off x="378618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>
          <a:xfrm>
            <a:off x="3071813" y="1357313"/>
            <a:ext cx="1928812" cy="1928812"/>
          </a:xfrm>
          <a:prstGeom prst="chevron">
            <a:avLst>
              <a:gd name="adj" fmla="val 11042"/>
            </a:avLst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4857750" y="1357313"/>
            <a:ext cx="1928813" cy="1928812"/>
          </a:xfrm>
          <a:prstGeom prst="chevron">
            <a:avLst>
              <a:gd name="adj" fmla="val 11042"/>
            </a:avLst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flipH="1">
            <a:off x="4643438" y="3357563"/>
            <a:ext cx="1928812" cy="1928812"/>
          </a:xfrm>
          <a:prstGeom prst="chevron">
            <a:avLst>
              <a:gd name="adj" fmla="val 11042"/>
            </a:avLst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 flipH="1">
            <a:off x="2857500" y="3357563"/>
            <a:ext cx="1928813" cy="1928812"/>
          </a:xfrm>
          <a:prstGeom prst="chevron">
            <a:avLst>
              <a:gd name="adj" fmla="val 11042"/>
            </a:avLst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33575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47863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300037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51435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4"/>
          <p:cNvGrpSpPr>
            <a:grpSpLocks/>
          </p:cNvGrpSpPr>
          <p:nvPr/>
        </p:nvGrpSpPr>
        <p:grpSpPr bwMode="auto">
          <a:xfrm>
            <a:off x="2928938" y="1571625"/>
            <a:ext cx="3778250" cy="3778250"/>
            <a:chOff x="2786050" y="1071546"/>
            <a:chExt cx="4143404" cy="4143404"/>
          </a:xfrm>
        </p:grpSpPr>
        <p:sp>
          <p:nvSpPr>
            <p:cNvPr id="11" name="斜纹 10"/>
            <p:cNvSpPr/>
            <p:nvPr/>
          </p:nvSpPr>
          <p:spPr>
            <a:xfrm>
              <a:off x="2786050" y="1071546"/>
              <a:ext cx="2071702" cy="2071702"/>
            </a:xfrm>
            <a:prstGeom prst="diagStripe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斜纹 11"/>
            <p:cNvSpPr/>
            <p:nvPr/>
          </p:nvSpPr>
          <p:spPr>
            <a:xfrm flipH="1">
              <a:off x="4857752" y="1071546"/>
              <a:ext cx="2071702" cy="2071702"/>
            </a:xfrm>
            <a:prstGeom prst="diagStripe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斜纹 12"/>
            <p:cNvSpPr/>
            <p:nvPr/>
          </p:nvSpPr>
          <p:spPr>
            <a:xfrm flipV="1">
              <a:off x="2786050" y="3143248"/>
              <a:ext cx="2071702" cy="2071702"/>
            </a:xfrm>
            <a:prstGeom prst="diagStripe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斜纹 13"/>
            <p:cNvSpPr/>
            <p:nvPr/>
          </p:nvSpPr>
          <p:spPr>
            <a:xfrm flipH="1" flipV="1">
              <a:off x="4857752" y="3143248"/>
              <a:ext cx="2071702" cy="2071702"/>
            </a:xfrm>
            <a:prstGeom prst="diagStripe">
              <a:avLst/>
            </a:prstGeom>
            <a:solidFill>
              <a:srgbClr val="D8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梯形 16"/>
          <p:cNvSpPr/>
          <p:nvPr/>
        </p:nvSpPr>
        <p:spPr>
          <a:xfrm>
            <a:off x="3929063" y="857250"/>
            <a:ext cx="1785937" cy="642938"/>
          </a:xfrm>
          <a:prstGeom prst="trapezoid">
            <a:avLst>
              <a:gd name="adj" fmla="val 57387"/>
            </a:avLst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148" name="组合 20"/>
          <p:cNvGrpSpPr>
            <a:grpSpLocks/>
          </p:cNvGrpSpPr>
          <p:nvPr/>
        </p:nvGrpSpPr>
        <p:grpSpPr bwMode="auto">
          <a:xfrm rot="5400000">
            <a:off x="3929063" y="857250"/>
            <a:ext cx="1785938" cy="5214937"/>
            <a:chOff x="4152896" y="866756"/>
            <a:chExt cx="1785950" cy="5214974"/>
          </a:xfrm>
        </p:grpSpPr>
        <p:sp>
          <p:nvSpPr>
            <p:cNvPr id="19" name="梯形 18"/>
            <p:cNvSpPr/>
            <p:nvPr/>
          </p:nvSpPr>
          <p:spPr>
            <a:xfrm>
              <a:off x="4152896" y="866756"/>
              <a:ext cx="1785950" cy="642942"/>
            </a:xfrm>
            <a:prstGeom prst="trapezoid">
              <a:avLst>
                <a:gd name="adj" fmla="val 57387"/>
              </a:avLst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梯形 19"/>
            <p:cNvSpPr/>
            <p:nvPr/>
          </p:nvSpPr>
          <p:spPr>
            <a:xfrm flipV="1">
              <a:off x="4152896" y="5438788"/>
              <a:ext cx="1785950" cy="642942"/>
            </a:xfrm>
            <a:prstGeom prst="trapezoid">
              <a:avLst>
                <a:gd name="adj" fmla="val 57387"/>
              </a:avLst>
            </a:prstGeom>
            <a:solidFill>
              <a:srgbClr val="93B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8" name="梯形 17"/>
          <p:cNvSpPr/>
          <p:nvPr/>
        </p:nvSpPr>
        <p:spPr>
          <a:xfrm flipV="1">
            <a:off x="3929063" y="5429250"/>
            <a:ext cx="1785937" cy="642938"/>
          </a:xfrm>
          <a:prstGeom prst="trapezoid">
            <a:avLst>
              <a:gd name="adj" fmla="val 57387"/>
            </a:avLst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4073525" y="1000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6143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4000500" y="5572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1571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准备 10"/>
          <p:cNvSpPr/>
          <p:nvPr/>
        </p:nvSpPr>
        <p:spPr>
          <a:xfrm>
            <a:off x="3286125" y="1071563"/>
            <a:ext cx="3214688" cy="1428750"/>
          </a:xfrm>
          <a:prstGeom prst="flowChartPreparation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流程图: 准备 11"/>
          <p:cNvSpPr/>
          <p:nvPr/>
        </p:nvSpPr>
        <p:spPr>
          <a:xfrm>
            <a:off x="3286125" y="2643188"/>
            <a:ext cx="3214688" cy="1428750"/>
          </a:xfrm>
          <a:prstGeom prst="flowChartPreparation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准备 12"/>
          <p:cNvSpPr/>
          <p:nvPr/>
        </p:nvSpPr>
        <p:spPr>
          <a:xfrm>
            <a:off x="3286125" y="4214813"/>
            <a:ext cx="3214688" cy="1428750"/>
          </a:xfrm>
          <a:prstGeom prst="flowChartPreparation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4071938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3"/>
          <p:cNvSpPr>
            <a:spLocks noChangeArrowheads="1"/>
          </p:cNvSpPr>
          <p:nvPr/>
        </p:nvSpPr>
        <p:spPr bwMode="auto">
          <a:xfrm>
            <a:off x="407193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41433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顺序访问存储器 10"/>
          <p:cNvSpPr/>
          <p:nvPr/>
        </p:nvSpPr>
        <p:spPr>
          <a:xfrm>
            <a:off x="530225" y="1603375"/>
            <a:ext cx="2184400" cy="2182813"/>
          </a:xfrm>
          <a:prstGeom prst="flowChartMagneticTape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流程图: 顺序访问存储器 11"/>
          <p:cNvSpPr/>
          <p:nvPr/>
        </p:nvSpPr>
        <p:spPr>
          <a:xfrm flipH="1" flipV="1">
            <a:off x="2817813" y="3460750"/>
            <a:ext cx="2182812" cy="2182813"/>
          </a:xfrm>
          <a:prstGeom prst="flowChartMagneticTape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流程图: 顺序访问存储器 12"/>
          <p:cNvSpPr/>
          <p:nvPr/>
        </p:nvSpPr>
        <p:spPr>
          <a:xfrm>
            <a:off x="4318000" y="1603375"/>
            <a:ext cx="2182813" cy="2182813"/>
          </a:xfrm>
          <a:prstGeom prst="flowChartMagneticTape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流程图: 顺序访问存储器 13"/>
          <p:cNvSpPr/>
          <p:nvPr/>
        </p:nvSpPr>
        <p:spPr>
          <a:xfrm flipH="1" flipV="1">
            <a:off x="6604000" y="3460750"/>
            <a:ext cx="2182813" cy="2182813"/>
          </a:xfrm>
          <a:prstGeom prst="flowChartMagneticTape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471487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68580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314325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7858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波形 10"/>
          <p:cNvSpPr/>
          <p:nvPr/>
        </p:nvSpPr>
        <p:spPr>
          <a:xfrm>
            <a:off x="2143125" y="1643063"/>
            <a:ext cx="2571750" cy="1214437"/>
          </a:xfrm>
          <a:prstGeom prst="wave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波形 11"/>
          <p:cNvSpPr/>
          <p:nvPr/>
        </p:nvSpPr>
        <p:spPr>
          <a:xfrm>
            <a:off x="4714875" y="1643063"/>
            <a:ext cx="2571750" cy="1214437"/>
          </a:xfrm>
          <a:prstGeom prst="wave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波形 12"/>
          <p:cNvSpPr/>
          <p:nvPr/>
        </p:nvSpPr>
        <p:spPr>
          <a:xfrm>
            <a:off x="2143125" y="2786063"/>
            <a:ext cx="2571750" cy="1214437"/>
          </a:xfrm>
          <a:prstGeom prst="wave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波形 13"/>
          <p:cNvSpPr/>
          <p:nvPr/>
        </p:nvSpPr>
        <p:spPr>
          <a:xfrm>
            <a:off x="4714875" y="2786063"/>
            <a:ext cx="2571750" cy="1214437"/>
          </a:xfrm>
          <a:prstGeom prst="wave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波形 14"/>
          <p:cNvSpPr/>
          <p:nvPr/>
        </p:nvSpPr>
        <p:spPr>
          <a:xfrm>
            <a:off x="2143125" y="3929063"/>
            <a:ext cx="2571750" cy="1214437"/>
          </a:xfrm>
          <a:prstGeom prst="wave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波形 15"/>
          <p:cNvSpPr/>
          <p:nvPr/>
        </p:nvSpPr>
        <p:spPr>
          <a:xfrm>
            <a:off x="4714875" y="3929063"/>
            <a:ext cx="2571750" cy="1214437"/>
          </a:xfrm>
          <a:prstGeom prst="wave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9" name="矩形 13"/>
          <p:cNvSpPr>
            <a:spLocks noChangeArrowheads="1"/>
          </p:cNvSpPr>
          <p:nvPr/>
        </p:nvSpPr>
        <p:spPr bwMode="auto">
          <a:xfrm>
            <a:off x="528637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4"/>
          <p:cNvSpPr>
            <a:spLocks noChangeArrowheads="1"/>
          </p:cNvSpPr>
          <p:nvPr/>
        </p:nvSpPr>
        <p:spPr bwMode="auto">
          <a:xfrm>
            <a:off x="26431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1" name="矩形 15"/>
          <p:cNvSpPr>
            <a:spLocks noChangeArrowheads="1"/>
          </p:cNvSpPr>
          <p:nvPr/>
        </p:nvSpPr>
        <p:spPr bwMode="auto">
          <a:xfrm>
            <a:off x="52149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857375" y="2286000"/>
            <a:ext cx="2714625" cy="3357563"/>
          </a:xfrm>
          <a:prstGeom prst="rect">
            <a:avLst/>
          </a:prstGeom>
          <a:solidFill>
            <a:srgbClr val="D8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714875" y="1071563"/>
            <a:ext cx="2714625" cy="3357562"/>
          </a:xfrm>
          <a:prstGeom prst="rect">
            <a:avLst/>
          </a:prstGeom>
          <a:solidFill>
            <a:srgbClr val="93B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514350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4"/>
          <p:cNvSpPr>
            <a:spLocks noChangeArrowheads="1"/>
          </p:cNvSpPr>
          <p:nvPr/>
        </p:nvSpPr>
        <p:spPr bwMode="auto">
          <a:xfrm>
            <a:off x="257175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cxnSp>
        <p:nvCxnSpPr>
          <p:cNvPr id="12" name="肘形连接符 11"/>
          <p:cNvCxnSpPr/>
          <p:nvPr/>
        </p:nvCxnSpPr>
        <p:spPr>
          <a:xfrm>
            <a:off x="1857375" y="1714500"/>
            <a:ext cx="5572125" cy="3429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4800</TotalTime>
  <Words>477</Words>
  <Application>Microsoft Office PowerPoint</Application>
  <PresentationFormat>全屏显示(4:3)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290</cp:revision>
  <dcterms:created xsi:type="dcterms:W3CDTF">2013-10-30T09:04:50Z</dcterms:created>
  <dcterms:modified xsi:type="dcterms:W3CDTF">2015-08-17T01:54:17Z</dcterms:modified>
</cp:coreProperties>
</file>