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13" autoAdjust="0"/>
    <p:restoredTop sz="94790" autoAdjust="0"/>
  </p:normalViewPr>
  <p:slideViewPr>
    <p:cSldViewPr>
      <p:cViewPr>
        <p:scale>
          <a:sx n="50" d="100"/>
          <a:sy n="50" d="100"/>
        </p:scale>
        <p:origin x="726" y="708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2015/7/1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矩形 1"/>
          <p:cNvSpPr/>
          <p:nvPr/>
        </p:nvSpPr>
        <p:spPr>
          <a:xfrm>
            <a:off x="8578876" y="4488628"/>
            <a:ext cx="1854000" cy="18540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" name="矩形 2"/>
          <p:cNvSpPr/>
          <p:nvPr/>
        </p:nvSpPr>
        <p:spPr>
          <a:xfrm>
            <a:off x="8578876" y="2546615"/>
            <a:ext cx="1854956" cy="1854956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" name="矩形 3"/>
          <p:cNvSpPr/>
          <p:nvPr/>
        </p:nvSpPr>
        <p:spPr>
          <a:xfrm>
            <a:off x="740286" y="574438"/>
            <a:ext cx="1854956" cy="1854956"/>
          </a:xfrm>
          <a:prstGeom prst="rect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" name="矩形 4"/>
          <p:cNvSpPr/>
          <p:nvPr/>
        </p:nvSpPr>
        <p:spPr>
          <a:xfrm>
            <a:off x="2698745" y="574438"/>
            <a:ext cx="1854956" cy="1854956"/>
          </a:xfrm>
          <a:prstGeom prst="rect">
            <a:avLst/>
          </a:prstGeom>
          <a:solidFill>
            <a:schemeClr val="tx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9600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4663453" y="574438"/>
            <a:ext cx="1854956" cy="1854956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7" name="矩形 6"/>
          <p:cNvSpPr/>
          <p:nvPr/>
        </p:nvSpPr>
        <p:spPr>
          <a:xfrm>
            <a:off x="6620548" y="574438"/>
            <a:ext cx="1854956" cy="1854956"/>
          </a:xfrm>
          <a:prstGeom prst="rect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矩形 7"/>
          <p:cNvSpPr/>
          <p:nvPr/>
        </p:nvSpPr>
        <p:spPr>
          <a:xfrm>
            <a:off x="8578876" y="574438"/>
            <a:ext cx="1854956" cy="1854956"/>
          </a:xfrm>
          <a:prstGeom prst="rect">
            <a:avLst/>
          </a:prstGeom>
          <a:solidFill>
            <a:srgbClr val="7030A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矩形 8"/>
          <p:cNvSpPr/>
          <p:nvPr/>
        </p:nvSpPr>
        <p:spPr>
          <a:xfrm>
            <a:off x="740286" y="2531533"/>
            <a:ext cx="1854956" cy="1854956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矩形 9"/>
          <p:cNvSpPr/>
          <p:nvPr/>
        </p:nvSpPr>
        <p:spPr>
          <a:xfrm>
            <a:off x="2698745" y="2531533"/>
            <a:ext cx="1854956" cy="1854956"/>
          </a:xfrm>
          <a:prstGeom prst="rect">
            <a:avLst/>
          </a:prstGeom>
          <a:solidFill>
            <a:schemeClr val="bg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sp>
        <p:nvSpPr>
          <p:cNvPr id="11" name="矩形 10"/>
          <p:cNvSpPr/>
          <p:nvPr/>
        </p:nvSpPr>
        <p:spPr>
          <a:xfrm>
            <a:off x="4663453" y="2546615"/>
            <a:ext cx="1854956" cy="1854956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矩形 11"/>
          <p:cNvSpPr/>
          <p:nvPr/>
        </p:nvSpPr>
        <p:spPr>
          <a:xfrm>
            <a:off x="6620548" y="2547571"/>
            <a:ext cx="1854956" cy="1854000"/>
          </a:xfrm>
          <a:prstGeom prst="rect">
            <a:avLst/>
          </a:prstGeom>
          <a:solidFill>
            <a:schemeClr val="bg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3" name="矩形 12"/>
          <p:cNvSpPr/>
          <p:nvPr/>
        </p:nvSpPr>
        <p:spPr>
          <a:xfrm>
            <a:off x="740286" y="4488628"/>
            <a:ext cx="1854000" cy="1854000"/>
          </a:xfrm>
          <a:prstGeom prst="rect">
            <a:avLst/>
          </a:prstGeom>
          <a:solidFill>
            <a:schemeClr val="bg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4" name="矩形 13"/>
          <p:cNvSpPr/>
          <p:nvPr/>
        </p:nvSpPr>
        <p:spPr>
          <a:xfrm>
            <a:off x="2698745" y="4488628"/>
            <a:ext cx="1854000" cy="1854000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5" name="矩形 14"/>
          <p:cNvSpPr/>
          <p:nvPr/>
        </p:nvSpPr>
        <p:spPr>
          <a:xfrm>
            <a:off x="4663453" y="4488628"/>
            <a:ext cx="1854000" cy="1854000"/>
          </a:xfrm>
          <a:prstGeom prst="rect">
            <a:avLst/>
          </a:prstGeom>
          <a:solidFill>
            <a:schemeClr val="accent3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6" name="矩形 15"/>
          <p:cNvSpPr/>
          <p:nvPr/>
        </p:nvSpPr>
        <p:spPr>
          <a:xfrm>
            <a:off x="6620548" y="4488628"/>
            <a:ext cx="1854000" cy="1854000"/>
          </a:xfrm>
          <a:prstGeom prst="rect">
            <a:avLst/>
          </a:prstGeom>
          <a:solidFill>
            <a:schemeClr val="accent4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7" name="椭圆 16"/>
          <p:cNvSpPr/>
          <p:nvPr/>
        </p:nvSpPr>
        <p:spPr>
          <a:xfrm>
            <a:off x="11085044" y="574438"/>
            <a:ext cx="576064" cy="576064"/>
          </a:xfrm>
          <a:prstGeom prst="ellipse">
            <a:avLst/>
          </a:prstGeom>
          <a:noFill/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1" name="平行四边形 30"/>
          <p:cNvSpPr/>
          <p:nvPr/>
        </p:nvSpPr>
        <p:spPr>
          <a:xfrm rot="10800000">
            <a:off x="11373076" y="885429"/>
            <a:ext cx="155946" cy="130924"/>
          </a:xfrm>
          <a:prstGeom prst="parallelogram">
            <a:avLst>
              <a:gd name="adj" fmla="val 87831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2" name="平行四边形 31"/>
          <p:cNvSpPr/>
          <p:nvPr/>
        </p:nvSpPr>
        <p:spPr>
          <a:xfrm rot="10800000" flipV="1">
            <a:off x="11374197" y="715351"/>
            <a:ext cx="155946" cy="130924"/>
          </a:xfrm>
          <a:prstGeom prst="parallelogram">
            <a:avLst>
              <a:gd name="adj" fmla="val 87831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33" name="圆角矩形 32"/>
          <p:cNvSpPr/>
          <p:nvPr/>
        </p:nvSpPr>
        <p:spPr>
          <a:xfrm>
            <a:off x="11201226" y="848916"/>
            <a:ext cx="333045" cy="31227"/>
          </a:xfrm>
          <a:prstGeom prst="round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30" name="组合 29"/>
          <p:cNvGrpSpPr/>
          <p:nvPr/>
        </p:nvGrpSpPr>
        <p:grpSpPr>
          <a:xfrm>
            <a:off x="1080580" y="980323"/>
            <a:ext cx="1238204" cy="1113969"/>
            <a:chOff x="1018670" y="924624"/>
            <a:chExt cx="1362024" cy="1225366"/>
          </a:xfrm>
        </p:grpSpPr>
        <p:sp>
          <p:nvSpPr>
            <p:cNvPr id="71" name="任意多边形 70"/>
            <p:cNvSpPr/>
            <p:nvPr/>
          </p:nvSpPr>
          <p:spPr>
            <a:xfrm rot="14400000">
              <a:off x="1461222" y="482072"/>
              <a:ext cx="476920" cy="1362024"/>
            </a:xfrm>
            <a:custGeom>
              <a:avLst/>
              <a:gdLst>
                <a:gd name="connsiteX0" fmla="*/ 244735 w 244735"/>
                <a:gd name="connsiteY0" fmla="*/ 382518 h 768827"/>
                <a:gd name="connsiteX1" fmla="*/ 244735 w 244735"/>
                <a:gd name="connsiteY1" fmla="*/ 461412 h 768827"/>
                <a:gd name="connsiteX2" fmla="*/ 108012 w 244735"/>
                <a:gd name="connsiteY2" fmla="*/ 461412 h 768827"/>
                <a:gd name="connsiteX3" fmla="*/ 108012 w 244735"/>
                <a:gd name="connsiteY3" fmla="*/ 696819 h 768827"/>
                <a:gd name="connsiteX4" fmla="*/ 144016 w 244735"/>
                <a:gd name="connsiteY4" fmla="*/ 696819 h 768827"/>
                <a:gd name="connsiteX5" fmla="*/ 72008 w 244735"/>
                <a:gd name="connsiteY5" fmla="*/ 768827 h 768827"/>
                <a:gd name="connsiteX6" fmla="*/ 0 w 244735"/>
                <a:gd name="connsiteY6" fmla="*/ 696819 h 768827"/>
                <a:gd name="connsiteX7" fmla="*/ 36004 w 244735"/>
                <a:gd name="connsiteY7" fmla="*/ 696819 h 768827"/>
                <a:gd name="connsiteX8" fmla="*/ 36004 w 244735"/>
                <a:gd name="connsiteY8" fmla="*/ 408787 h 768827"/>
                <a:gd name="connsiteX9" fmla="*/ 36453 w 244735"/>
                <a:gd name="connsiteY9" fmla="*/ 408787 h 768827"/>
                <a:gd name="connsiteX10" fmla="*/ 36453 w 244735"/>
                <a:gd name="connsiteY10" fmla="*/ 382518 h 768827"/>
                <a:gd name="connsiteX11" fmla="*/ 165734 w 244735"/>
                <a:gd name="connsiteY11" fmla="*/ 382518 h 768827"/>
                <a:gd name="connsiteX12" fmla="*/ 165734 w 244735"/>
                <a:gd name="connsiteY12" fmla="*/ 0 h 768827"/>
                <a:gd name="connsiteX13" fmla="*/ 244628 w 244735"/>
                <a:gd name="connsiteY13" fmla="*/ 0 h 768827"/>
                <a:gd name="connsiteX14" fmla="*/ 244628 w 244735"/>
                <a:gd name="connsiteY14" fmla="*/ 382518 h 76882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44735" h="768827">
                  <a:moveTo>
                    <a:pt x="244735" y="382518"/>
                  </a:moveTo>
                  <a:lnTo>
                    <a:pt x="244735" y="461412"/>
                  </a:lnTo>
                  <a:lnTo>
                    <a:pt x="108012" y="461412"/>
                  </a:lnTo>
                  <a:lnTo>
                    <a:pt x="108012" y="696819"/>
                  </a:lnTo>
                  <a:lnTo>
                    <a:pt x="144016" y="696819"/>
                  </a:lnTo>
                  <a:lnTo>
                    <a:pt x="72008" y="768827"/>
                  </a:lnTo>
                  <a:lnTo>
                    <a:pt x="0" y="696819"/>
                  </a:lnTo>
                  <a:lnTo>
                    <a:pt x="36004" y="696819"/>
                  </a:lnTo>
                  <a:lnTo>
                    <a:pt x="36004" y="408787"/>
                  </a:lnTo>
                  <a:lnTo>
                    <a:pt x="36453" y="408787"/>
                  </a:lnTo>
                  <a:lnTo>
                    <a:pt x="36453" y="382518"/>
                  </a:lnTo>
                  <a:lnTo>
                    <a:pt x="165734" y="382518"/>
                  </a:lnTo>
                  <a:lnTo>
                    <a:pt x="165734" y="0"/>
                  </a:lnTo>
                  <a:lnTo>
                    <a:pt x="244628" y="0"/>
                  </a:lnTo>
                  <a:lnTo>
                    <a:pt x="244628" y="382518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84" name="任意多边形 83"/>
            <p:cNvSpPr/>
            <p:nvPr/>
          </p:nvSpPr>
          <p:spPr>
            <a:xfrm>
              <a:off x="1080819" y="1412089"/>
              <a:ext cx="163422" cy="737899"/>
            </a:xfrm>
            <a:custGeom>
              <a:avLst/>
              <a:gdLst>
                <a:gd name="connsiteX0" fmla="*/ 179764 w 179764"/>
                <a:gd name="connsiteY0" fmla="*/ 0 h 796255"/>
                <a:gd name="connsiteX1" fmla="*/ 179764 w 179764"/>
                <a:gd name="connsiteY1" fmla="*/ 796255 h 796255"/>
                <a:gd name="connsiteX2" fmla="*/ 0 w 179764"/>
                <a:gd name="connsiteY2" fmla="*/ 796255 h 796255"/>
                <a:gd name="connsiteX3" fmla="*/ 0 w 179764"/>
                <a:gd name="connsiteY3" fmla="*/ 103786 h 7962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9764" h="796255">
                  <a:moveTo>
                    <a:pt x="179764" y="0"/>
                  </a:moveTo>
                  <a:lnTo>
                    <a:pt x="179764" y="796255"/>
                  </a:lnTo>
                  <a:lnTo>
                    <a:pt x="0" y="796255"/>
                  </a:lnTo>
                  <a:lnTo>
                    <a:pt x="0" y="103786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85" name="任意多边形 84"/>
            <p:cNvSpPr/>
            <p:nvPr/>
          </p:nvSpPr>
          <p:spPr>
            <a:xfrm>
              <a:off x="1333308" y="1271019"/>
              <a:ext cx="163422" cy="878970"/>
            </a:xfrm>
            <a:custGeom>
              <a:avLst/>
              <a:gdLst>
                <a:gd name="connsiteX0" fmla="*/ 179764 w 179764"/>
                <a:gd name="connsiteY0" fmla="*/ 0 h 956377"/>
                <a:gd name="connsiteX1" fmla="*/ 179764 w 179764"/>
                <a:gd name="connsiteY1" fmla="*/ 956377 h 956377"/>
                <a:gd name="connsiteX2" fmla="*/ 0 w 179764"/>
                <a:gd name="connsiteY2" fmla="*/ 956377 h 956377"/>
                <a:gd name="connsiteX3" fmla="*/ 0 w 179764"/>
                <a:gd name="connsiteY3" fmla="*/ 103787 h 95637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9764" h="956377">
                  <a:moveTo>
                    <a:pt x="179764" y="0"/>
                  </a:moveTo>
                  <a:lnTo>
                    <a:pt x="179764" y="956377"/>
                  </a:lnTo>
                  <a:lnTo>
                    <a:pt x="0" y="956377"/>
                  </a:lnTo>
                  <a:lnTo>
                    <a:pt x="0" y="103787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94" name="任意多边形 93"/>
            <p:cNvSpPr/>
            <p:nvPr/>
          </p:nvSpPr>
          <p:spPr>
            <a:xfrm>
              <a:off x="1585797" y="1076551"/>
              <a:ext cx="163422" cy="1073437"/>
            </a:xfrm>
            <a:custGeom>
              <a:avLst/>
              <a:gdLst>
                <a:gd name="connsiteX0" fmla="*/ 55208 w 179764"/>
                <a:gd name="connsiteY0" fmla="*/ 126936 h 1174659"/>
                <a:gd name="connsiteX1" fmla="*/ 179764 w 179764"/>
                <a:gd name="connsiteY1" fmla="*/ 342673 h 1174659"/>
                <a:gd name="connsiteX2" fmla="*/ 179764 w 179764"/>
                <a:gd name="connsiteY2" fmla="*/ 1174659 h 1174659"/>
                <a:gd name="connsiteX3" fmla="*/ 0 w 179764"/>
                <a:gd name="connsiteY3" fmla="*/ 1174659 h 1174659"/>
                <a:gd name="connsiteX4" fmla="*/ 0 w 179764"/>
                <a:gd name="connsiteY4" fmla="*/ 158810 h 1174659"/>
                <a:gd name="connsiteX5" fmla="*/ 143309 w 179764"/>
                <a:gd name="connsiteY5" fmla="*/ 0 h 1174659"/>
                <a:gd name="connsiteX6" fmla="*/ 179764 w 179764"/>
                <a:gd name="connsiteY6" fmla="*/ 0 h 1174659"/>
                <a:gd name="connsiteX7" fmla="*/ 179764 w 179764"/>
                <a:gd name="connsiteY7" fmla="*/ 63142 h 11746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79764" h="1174659">
                  <a:moveTo>
                    <a:pt x="55208" y="126936"/>
                  </a:moveTo>
                  <a:lnTo>
                    <a:pt x="179764" y="342673"/>
                  </a:lnTo>
                  <a:lnTo>
                    <a:pt x="179764" y="1174659"/>
                  </a:lnTo>
                  <a:lnTo>
                    <a:pt x="0" y="1174659"/>
                  </a:lnTo>
                  <a:lnTo>
                    <a:pt x="0" y="158810"/>
                  </a:lnTo>
                  <a:close/>
                  <a:moveTo>
                    <a:pt x="143309" y="0"/>
                  </a:moveTo>
                  <a:lnTo>
                    <a:pt x="179764" y="0"/>
                  </a:lnTo>
                  <a:lnTo>
                    <a:pt x="179764" y="63142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90" name="任意多边形 89"/>
            <p:cNvSpPr/>
            <p:nvPr/>
          </p:nvSpPr>
          <p:spPr>
            <a:xfrm>
              <a:off x="1838286" y="1276925"/>
              <a:ext cx="163422" cy="873065"/>
            </a:xfrm>
            <a:custGeom>
              <a:avLst/>
              <a:gdLst>
                <a:gd name="connsiteX0" fmla="*/ 179764 w 179764"/>
                <a:gd name="connsiteY0" fmla="*/ 0 h 990421"/>
                <a:gd name="connsiteX1" fmla="*/ 179764 w 179764"/>
                <a:gd name="connsiteY1" fmla="*/ 990421 h 990421"/>
                <a:gd name="connsiteX2" fmla="*/ 0 w 179764"/>
                <a:gd name="connsiteY2" fmla="*/ 990421 h 990421"/>
                <a:gd name="connsiteX3" fmla="*/ 0 w 179764"/>
                <a:gd name="connsiteY3" fmla="*/ 103787 h 9904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9764" h="990421">
                  <a:moveTo>
                    <a:pt x="179764" y="0"/>
                  </a:moveTo>
                  <a:lnTo>
                    <a:pt x="179764" y="990421"/>
                  </a:lnTo>
                  <a:lnTo>
                    <a:pt x="0" y="990421"/>
                  </a:lnTo>
                  <a:lnTo>
                    <a:pt x="0" y="103787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dirty="0"/>
            </a:p>
          </p:txBody>
        </p:sp>
        <p:sp>
          <p:nvSpPr>
            <p:cNvPr id="91" name="任意多边形 90"/>
            <p:cNvSpPr/>
            <p:nvPr/>
          </p:nvSpPr>
          <p:spPr>
            <a:xfrm>
              <a:off x="2090775" y="1126889"/>
              <a:ext cx="163422" cy="1023099"/>
            </a:xfrm>
            <a:custGeom>
              <a:avLst/>
              <a:gdLst>
                <a:gd name="connsiteX0" fmla="*/ 179764 w 179764"/>
                <a:gd name="connsiteY0" fmla="*/ 0 h 1149983"/>
                <a:gd name="connsiteX1" fmla="*/ 179764 w 179764"/>
                <a:gd name="connsiteY1" fmla="*/ 1149983 h 1149983"/>
                <a:gd name="connsiteX2" fmla="*/ 0 w 179764"/>
                <a:gd name="connsiteY2" fmla="*/ 1149983 h 1149983"/>
                <a:gd name="connsiteX3" fmla="*/ 0 w 179764"/>
                <a:gd name="connsiteY3" fmla="*/ 103787 h 114998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179764" h="1149983">
                  <a:moveTo>
                    <a:pt x="179764" y="0"/>
                  </a:moveTo>
                  <a:lnTo>
                    <a:pt x="179764" y="1149983"/>
                  </a:lnTo>
                  <a:lnTo>
                    <a:pt x="0" y="1149983"/>
                  </a:lnTo>
                  <a:lnTo>
                    <a:pt x="0" y="103787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29" name="组合 28"/>
          <p:cNvGrpSpPr/>
          <p:nvPr/>
        </p:nvGrpSpPr>
        <p:grpSpPr>
          <a:xfrm>
            <a:off x="3036589" y="944449"/>
            <a:ext cx="1178313" cy="1243115"/>
            <a:chOff x="2977673" y="882293"/>
            <a:chExt cx="1296144" cy="1367427"/>
          </a:xfrm>
        </p:grpSpPr>
        <p:sp>
          <p:nvSpPr>
            <p:cNvPr id="120" name="任意多边形 119"/>
            <p:cNvSpPr/>
            <p:nvPr/>
          </p:nvSpPr>
          <p:spPr>
            <a:xfrm>
              <a:off x="2977673" y="1085177"/>
              <a:ext cx="1296144" cy="1073437"/>
            </a:xfrm>
            <a:custGeom>
              <a:avLst/>
              <a:gdLst>
                <a:gd name="connsiteX0" fmla="*/ 957812 w 1296144"/>
                <a:gd name="connsiteY0" fmla="*/ 0 h 1073437"/>
                <a:gd name="connsiteX1" fmla="*/ 1296144 w 1296144"/>
                <a:gd name="connsiteY1" fmla="*/ 0 h 1073437"/>
                <a:gd name="connsiteX2" fmla="*/ 1296144 w 1296144"/>
                <a:gd name="connsiteY2" fmla="*/ 1073437 h 1073437"/>
                <a:gd name="connsiteX3" fmla="*/ 489948 w 1296144"/>
                <a:gd name="connsiteY3" fmla="*/ 1073437 h 1073437"/>
                <a:gd name="connsiteX4" fmla="*/ 258764 w 1296144"/>
                <a:gd name="connsiteY4" fmla="*/ 939963 h 1073437"/>
                <a:gd name="connsiteX5" fmla="*/ 1134979 w 1296144"/>
                <a:gd name="connsiteY5" fmla="*/ 939963 h 1073437"/>
                <a:gd name="connsiteX6" fmla="*/ 1134979 w 1296144"/>
                <a:gd name="connsiteY6" fmla="*/ 133474 h 1073437"/>
                <a:gd name="connsiteX7" fmla="*/ 957812 w 1296144"/>
                <a:gd name="connsiteY7" fmla="*/ 133474 h 1073437"/>
                <a:gd name="connsiteX8" fmla="*/ 535089 w 1296144"/>
                <a:gd name="connsiteY8" fmla="*/ 0 h 1073437"/>
                <a:gd name="connsiteX9" fmla="*/ 763578 w 1296144"/>
                <a:gd name="connsiteY9" fmla="*/ 0 h 1073437"/>
                <a:gd name="connsiteX10" fmla="*/ 763578 w 1296144"/>
                <a:gd name="connsiteY10" fmla="*/ 133474 h 1073437"/>
                <a:gd name="connsiteX11" fmla="*/ 535089 w 1296144"/>
                <a:gd name="connsiteY11" fmla="*/ 133474 h 1073437"/>
                <a:gd name="connsiteX12" fmla="*/ 0 w 1296144"/>
                <a:gd name="connsiteY12" fmla="*/ 0 h 1073437"/>
                <a:gd name="connsiteX13" fmla="*/ 340855 w 1296144"/>
                <a:gd name="connsiteY13" fmla="*/ 0 h 1073437"/>
                <a:gd name="connsiteX14" fmla="*/ 340855 w 1296144"/>
                <a:gd name="connsiteY14" fmla="*/ 133474 h 1073437"/>
                <a:gd name="connsiteX15" fmla="*/ 161166 w 1296144"/>
                <a:gd name="connsiteY15" fmla="*/ 133474 h 1073437"/>
                <a:gd name="connsiteX16" fmla="*/ 161166 w 1296144"/>
                <a:gd name="connsiteY16" fmla="*/ 883615 h 1073437"/>
                <a:gd name="connsiteX17" fmla="*/ 0 w 1296144"/>
                <a:gd name="connsiteY17" fmla="*/ 790565 h 10734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</a:cxnLst>
              <a:rect l="l" t="t" r="r" b="b"/>
              <a:pathLst>
                <a:path w="1296144" h="1073437">
                  <a:moveTo>
                    <a:pt x="957812" y="0"/>
                  </a:moveTo>
                  <a:lnTo>
                    <a:pt x="1296144" y="0"/>
                  </a:lnTo>
                  <a:lnTo>
                    <a:pt x="1296144" y="1073437"/>
                  </a:lnTo>
                  <a:lnTo>
                    <a:pt x="489948" y="1073437"/>
                  </a:lnTo>
                  <a:lnTo>
                    <a:pt x="258764" y="939963"/>
                  </a:lnTo>
                  <a:lnTo>
                    <a:pt x="1134979" y="939963"/>
                  </a:lnTo>
                  <a:lnTo>
                    <a:pt x="1134979" y="133474"/>
                  </a:lnTo>
                  <a:lnTo>
                    <a:pt x="957812" y="133474"/>
                  </a:lnTo>
                  <a:close/>
                  <a:moveTo>
                    <a:pt x="535089" y="0"/>
                  </a:moveTo>
                  <a:lnTo>
                    <a:pt x="763578" y="0"/>
                  </a:lnTo>
                  <a:lnTo>
                    <a:pt x="763578" y="133474"/>
                  </a:lnTo>
                  <a:lnTo>
                    <a:pt x="535089" y="133474"/>
                  </a:lnTo>
                  <a:close/>
                  <a:moveTo>
                    <a:pt x="0" y="0"/>
                  </a:moveTo>
                  <a:lnTo>
                    <a:pt x="340855" y="0"/>
                  </a:lnTo>
                  <a:lnTo>
                    <a:pt x="340855" y="133474"/>
                  </a:lnTo>
                  <a:lnTo>
                    <a:pt x="161166" y="133474"/>
                  </a:lnTo>
                  <a:lnTo>
                    <a:pt x="161166" y="883615"/>
                  </a:lnTo>
                  <a:lnTo>
                    <a:pt x="0" y="790565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98" name="流程图: 可选过程 97"/>
            <p:cNvSpPr/>
            <p:nvPr/>
          </p:nvSpPr>
          <p:spPr>
            <a:xfrm>
              <a:off x="3312383" y="882293"/>
              <a:ext cx="194234" cy="389877"/>
            </a:xfrm>
            <a:prstGeom prst="flowChartAlternateProcess">
              <a:avLst/>
            </a:prstGeom>
            <a:noFill/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99" name="流程图: 可选过程 98"/>
            <p:cNvSpPr/>
            <p:nvPr/>
          </p:nvSpPr>
          <p:spPr>
            <a:xfrm>
              <a:off x="3735106" y="882293"/>
              <a:ext cx="194234" cy="389877"/>
            </a:xfrm>
            <a:prstGeom prst="flowChartAlternateProcess">
              <a:avLst/>
            </a:prstGeom>
            <a:noFill/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6" name="直角三角形 25"/>
            <p:cNvSpPr/>
            <p:nvPr/>
          </p:nvSpPr>
          <p:spPr>
            <a:xfrm rot="3600000" flipV="1">
              <a:off x="2997657" y="1889664"/>
              <a:ext cx="458265" cy="261847"/>
            </a:xfrm>
            <a:prstGeom prst="rtTriangl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grpSp>
          <p:nvGrpSpPr>
            <p:cNvPr id="28" name="组合 27"/>
            <p:cNvGrpSpPr/>
            <p:nvPr/>
          </p:nvGrpSpPr>
          <p:grpSpPr>
            <a:xfrm>
              <a:off x="3251382" y="1412089"/>
              <a:ext cx="748726" cy="338252"/>
              <a:chOff x="3225242" y="1412089"/>
              <a:chExt cx="748726" cy="338252"/>
            </a:xfrm>
            <a:solidFill>
              <a:schemeClr val="tx1"/>
            </a:solidFill>
          </p:grpSpPr>
          <p:sp>
            <p:nvSpPr>
              <p:cNvPr id="27" name="矩形 26"/>
              <p:cNvSpPr/>
              <p:nvPr/>
            </p:nvSpPr>
            <p:spPr>
              <a:xfrm>
                <a:off x="3225242" y="1412089"/>
                <a:ext cx="216421" cy="140897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21" name="矩形 120"/>
              <p:cNvSpPr/>
              <p:nvPr/>
            </p:nvSpPr>
            <p:spPr>
              <a:xfrm>
                <a:off x="3491395" y="1412089"/>
                <a:ext cx="216421" cy="140897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22" name="矩形 121"/>
              <p:cNvSpPr/>
              <p:nvPr/>
            </p:nvSpPr>
            <p:spPr>
              <a:xfrm>
                <a:off x="3757547" y="1412089"/>
                <a:ext cx="216421" cy="140897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23" name="矩形 122"/>
              <p:cNvSpPr/>
              <p:nvPr/>
            </p:nvSpPr>
            <p:spPr>
              <a:xfrm>
                <a:off x="3225242" y="1609444"/>
                <a:ext cx="216421" cy="140897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26" name="矩形 125"/>
              <p:cNvSpPr/>
              <p:nvPr/>
            </p:nvSpPr>
            <p:spPr>
              <a:xfrm>
                <a:off x="3490849" y="1609444"/>
                <a:ext cx="216421" cy="140897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27" name="矩形 126"/>
              <p:cNvSpPr/>
              <p:nvPr/>
            </p:nvSpPr>
            <p:spPr>
              <a:xfrm>
                <a:off x="3756456" y="1609444"/>
                <a:ext cx="216421" cy="140897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</p:grpSp>
      </p:grpSp>
      <p:grpSp>
        <p:nvGrpSpPr>
          <p:cNvPr id="47" name="组合 46"/>
          <p:cNvGrpSpPr/>
          <p:nvPr/>
        </p:nvGrpSpPr>
        <p:grpSpPr>
          <a:xfrm rot="2700000">
            <a:off x="5243353" y="847976"/>
            <a:ext cx="576974" cy="1438302"/>
            <a:chOff x="5303191" y="833752"/>
            <a:chExt cx="433489" cy="1188679"/>
          </a:xfrm>
          <a:solidFill>
            <a:schemeClr val="tx1"/>
          </a:solidFill>
        </p:grpSpPr>
        <p:sp>
          <p:nvSpPr>
            <p:cNvPr id="132" name="任意多边形 131"/>
            <p:cNvSpPr/>
            <p:nvPr/>
          </p:nvSpPr>
          <p:spPr>
            <a:xfrm>
              <a:off x="5303192" y="999776"/>
              <a:ext cx="433488" cy="781487"/>
            </a:xfrm>
            <a:custGeom>
              <a:avLst/>
              <a:gdLst>
                <a:gd name="connsiteX0" fmla="*/ 720 w 433488"/>
                <a:gd name="connsiteY0" fmla="*/ 0 h 781487"/>
                <a:gd name="connsiteX1" fmla="*/ 432768 w 433488"/>
                <a:gd name="connsiteY1" fmla="*/ 0 h 781487"/>
                <a:gd name="connsiteX2" fmla="*/ 432768 w 433488"/>
                <a:gd name="connsiteY2" fmla="*/ 705193 h 781487"/>
                <a:gd name="connsiteX3" fmla="*/ 433488 w 433488"/>
                <a:gd name="connsiteY3" fmla="*/ 708759 h 781487"/>
                <a:gd name="connsiteX4" fmla="*/ 432768 w 433488"/>
                <a:gd name="connsiteY4" fmla="*/ 712325 h 781487"/>
                <a:gd name="connsiteX5" fmla="*/ 432768 w 433488"/>
                <a:gd name="connsiteY5" fmla="*/ 713667 h 781487"/>
                <a:gd name="connsiteX6" fmla="*/ 432497 w 433488"/>
                <a:gd name="connsiteY6" fmla="*/ 713667 h 781487"/>
                <a:gd name="connsiteX7" fmla="*/ 427773 w 433488"/>
                <a:gd name="connsiteY7" fmla="*/ 737068 h 781487"/>
                <a:gd name="connsiteX8" fmla="*/ 360760 w 433488"/>
                <a:gd name="connsiteY8" fmla="*/ 781487 h 781487"/>
                <a:gd name="connsiteX9" fmla="*/ 293748 w 433488"/>
                <a:gd name="connsiteY9" fmla="*/ 737068 h 781487"/>
                <a:gd name="connsiteX10" fmla="*/ 289023 w 433488"/>
                <a:gd name="connsiteY10" fmla="*/ 713667 h 781487"/>
                <a:gd name="connsiteX11" fmla="*/ 288481 w 433488"/>
                <a:gd name="connsiteY11" fmla="*/ 713667 h 781487"/>
                <a:gd name="connsiteX12" fmla="*/ 283757 w 433488"/>
                <a:gd name="connsiteY12" fmla="*/ 737068 h 781487"/>
                <a:gd name="connsiteX13" fmla="*/ 216744 w 433488"/>
                <a:gd name="connsiteY13" fmla="*/ 781487 h 781487"/>
                <a:gd name="connsiteX14" fmla="*/ 149732 w 433488"/>
                <a:gd name="connsiteY14" fmla="*/ 737068 h 781487"/>
                <a:gd name="connsiteX15" fmla="*/ 147670 w 433488"/>
                <a:gd name="connsiteY15" fmla="*/ 726856 h 781487"/>
                <a:gd name="connsiteX16" fmla="*/ 147670 w 433488"/>
                <a:gd name="connsiteY16" fmla="*/ 357726 h 781487"/>
                <a:gd name="connsiteX17" fmla="*/ 128281 w 433488"/>
                <a:gd name="connsiteY17" fmla="*/ 357726 h 781487"/>
                <a:gd name="connsiteX18" fmla="*/ 128281 w 433488"/>
                <a:gd name="connsiteY18" fmla="*/ 750985 h 781487"/>
                <a:gd name="connsiteX19" fmla="*/ 113392 w 433488"/>
                <a:gd name="connsiteY19" fmla="*/ 769066 h 781487"/>
                <a:gd name="connsiteX20" fmla="*/ 72728 w 433488"/>
                <a:gd name="connsiteY20" fmla="*/ 781487 h 781487"/>
                <a:gd name="connsiteX21" fmla="*/ 5716 w 433488"/>
                <a:gd name="connsiteY21" fmla="*/ 737068 h 781487"/>
                <a:gd name="connsiteX22" fmla="*/ 991 w 433488"/>
                <a:gd name="connsiteY22" fmla="*/ 713667 h 781487"/>
                <a:gd name="connsiteX23" fmla="*/ 720 w 433488"/>
                <a:gd name="connsiteY23" fmla="*/ 713667 h 781487"/>
                <a:gd name="connsiteX24" fmla="*/ 720 w 433488"/>
                <a:gd name="connsiteY24" fmla="*/ 712325 h 781487"/>
                <a:gd name="connsiteX25" fmla="*/ 0 w 433488"/>
                <a:gd name="connsiteY25" fmla="*/ 708759 h 781487"/>
                <a:gd name="connsiteX26" fmla="*/ 720 w 433488"/>
                <a:gd name="connsiteY26" fmla="*/ 705193 h 78148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433488" h="781487">
                  <a:moveTo>
                    <a:pt x="720" y="0"/>
                  </a:moveTo>
                  <a:lnTo>
                    <a:pt x="432768" y="0"/>
                  </a:lnTo>
                  <a:lnTo>
                    <a:pt x="432768" y="705193"/>
                  </a:lnTo>
                  <a:lnTo>
                    <a:pt x="433488" y="708759"/>
                  </a:lnTo>
                  <a:lnTo>
                    <a:pt x="432768" y="712325"/>
                  </a:lnTo>
                  <a:lnTo>
                    <a:pt x="432768" y="713667"/>
                  </a:lnTo>
                  <a:lnTo>
                    <a:pt x="432497" y="713667"/>
                  </a:lnTo>
                  <a:lnTo>
                    <a:pt x="427773" y="737068"/>
                  </a:lnTo>
                  <a:cubicBezTo>
                    <a:pt x="416732" y="763171"/>
                    <a:pt x="390886" y="781487"/>
                    <a:pt x="360760" y="781487"/>
                  </a:cubicBezTo>
                  <a:cubicBezTo>
                    <a:pt x="330635" y="781487"/>
                    <a:pt x="304788" y="763171"/>
                    <a:pt x="293748" y="737068"/>
                  </a:cubicBezTo>
                  <a:lnTo>
                    <a:pt x="289023" y="713667"/>
                  </a:lnTo>
                  <a:lnTo>
                    <a:pt x="288481" y="713667"/>
                  </a:lnTo>
                  <a:lnTo>
                    <a:pt x="283757" y="737068"/>
                  </a:lnTo>
                  <a:cubicBezTo>
                    <a:pt x="272716" y="763171"/>
                    <a:pt x="246869" y="781487"/>
                    <a:pt x="216744" y="781487"/>
                  </a:cubicBezTo>
                  <a:cubicBezTo>
                    <a:pt x="186619" y="781487"/>
                    <a:pt x="160772" y="763171"/>
                    <a:pt x="149732" y="737068"/>
                  </a:cubicBezTo>
                  <a:lnTo>
                    <a:pt x="147670" y="726856"/>
                  </a:lnTo>
                  <a:lnTo>
                    <a:pt x="147670" y="357726"/>
                  </a:lnTo>
                  <a:lnTo>
                    <a:pt x="128281" y="357726"/>
                  </a:lnTo>
                  <a:lnTo>
                    <a:pt x="128281" y="750985"/>
                  </a:lnTo>
                  <a:lnTo>
                    <a:pt x="113392" y="769066"/>
                  </a:lnTo>
                  <a:cubicBezTo>
                    <a:pt x="101784" y="776908"/>
                    <a:pt x="87791" y="781487"/>
                    <a:pt x="72728" y="781487"/>
                  </a:cubicBezTo>
                  <a:cubicBezTo>
                    <a:pt x="42603" y="781487"/>
                    <a:pt x="16756" y="763171"/>
                    <a:pt x="5716" y="737068"/>
                  </a:cubicBezTo>
                  <a:lnTo>
                    <a:pt x="991" y="713667"/>
                  </a:lnTo>
                  <a:lnTo>
                    <a:pt x="720" y="713667"/>
                  </a:lnTo>
                  <a:lnTo>
                    <a:pt x="720" y="712325"/>
                  </a:lnTo>
                  <a:lnTo>
                    <a:pt x="0" y="708759"/>
                  </a:lnTo>
                  <a:lnTo>
                    <a:pt x="720" y="70519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1" name="任意多边形 130"/>
            <p:cNvSpPr/>
            <p:nvPr/>
          </p:nvSpPr>
          <p:spPr>
            <a:xfrm rot="16200000">
              <a:off x="5447928" y="1866893"/>
              <a:ext cx="144016" cy="167059"/>
            </a:xfrm>
            <a:custGeom>
              <a:avLst/>
              <a:gdLst>
                <a:gd name="connsiteX0" fmla="*/ 0 w 144016"/>
                <a:gd name="connsiteY0" fmla="*/ 83530 h 167059"/>
                <a:gd name="connsiteX1" fmla="*/ 0 w 144016"/>
                <a:gd name="connsiteY1" fmla="*/ 83530 h 167059"/>
                <a:gd name="connsiteX2" fmla="*/ 0 w 144016"/>
                <a:gd name="connsiteY2" fmla="*/ 83529 h 167059"/>
                <a:gd name="connsiteX3" fmla="*/ 144016 w 144016"/>
                <a:gd name="connsiteY3" fmla="*/ 0 h 167059"/>
                <a:gd name="connsiteX4" fmla="*/ 144016 w 144016"/>
                <a:gd name="connsiteY4" fmla="*/ 167059 h 167059"/>
                <a:gd name="connsiteX5" fmla="*/ 62078 w 144016"/>
                <a:gd name="connsiteY5" fmla="*/ 119535 h 167059"/>
                <a:gd name="connsiteX6" fmla="*/ 36005 w 144016"/>
                <a:gd name="connsiteY6" fmla="*/ 119534 h 167059"/>
                <a:gd name="connsiteX7" fmla="*/ 10546 w 144016"/>
                <a:gd name="connsiteY7" fmla="*/ 108989 h 167059"/>
                <a:gd name="connsiteX8" fmla="*/ 0 w 144016"/>
                <a:gd name="connsiteY8" fmla="*/ 83530 h 167059"/>
                <a:gd name="connsiteX9" fmla="*/ 0 w 144016"/>
                <a:gd name="connsiteY9" fmla="*/ 83529 h 167059"/>
                <a:gd name="connsiteX10" fmla="*/ 0 w 144016"/>
                <a:gd name="connsiteY10" fmla="*/ 83529 h 167059"/>
                <a:gd name="connsiteX11" fmla="*/ 1 w 144016"/>
                <a:gd name="connsiteY11" fmla="*/ 83529 h 167059"/>
                <a:gd name="connsiteX12" fmla="*/ 10546 w 144016"/>
                <a:gd name="connsiteY12" fmla="*/ 58071 h 167059"/>
                <a:gd name="connsiteX13" fmla="*/ 36005 w 144016"/>
                <a:gd name="connsiteY13" fmla="*/ 47525 h 167059"/>
                <a:gd name="connsiteX14" fmla="*/ 62076 w 144016"/>
                <a:gd name="connsiteY14" fmla="*/ 47525 h 16705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144016" h="167059">
                  <a:moveTo>
                    <a:pt x="0" y="83530"/>
                  </a:moveTo>
                  <a:lnTo>
                    <a:pt x="0" y="83530"/>
                  </a:lnTo>
                  <a:lnTo>
                    <a:pt x="0" y="83529"/>
                  </a:lnTo>
                  <a:close/>
                  <a:moveTo>
                    <a:pt x="144016" y="0"/>
                  </a:moveTo>
                  <a:lnTo>
                    <a:pt x="144016" y="167059"/>
                  </a:lnTo>
                  <a:lnTo>
                    <a:pt x="62078" y="119535"/>
                  </a:lnTo>
                  <a:lnTo>
                    <a:pt x="36005" y="119534"/>
                  </a:lnTo>
                  <a:cubicBezTo>
                    <a:pt x="26063" y="119534"/>
                    <a:pt x="17061" y="115504"/>
                    <a:pt x="10546" y="108989"/>
                  </a:cubicBezTo>
                  <a:lnTo>
                    <a:pt x="0" y="83530"/>
                  </a:lnTo>
                  <a:lnTo>
                    <a:pt x="0" y="83529"/>
                  </a:lnTo>
                  <a:lnTo>
                    <a:pt x="0" y="83529"/>
                  </a:lnTo>
                  <a:lnTo>
                    <a:pt x="1" y="83529"/>
                  </a:lnTo>
                  <a:lnTo>
                    <a:pt x="10546" y="58071"/>
                  </a:lnTo>
                  <a:cubicBezTo>
                    <a:pt x="17061" y="51555"/>
                    <a:pt x="26063" y="47525"/>
                    <a:pt x="36005" y="47525"/>
                  </a:cubicBezTo>
                  <a:lnTo>
                    <a:pt x="62076" y="4752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33" name="任意多边形 132"/>
            <p:cNvSpPr/>
            <p:nvPr/>
          </p:nvSpPr>
          <p:spPr>
            <a:xfrm>
              <a:off x="5303191" y="833752"/>
              <a:ext cx="433488" cy="135478"/>
            </a:xfrm>
            <a:custGeom>
              <a:avLst/>
              <a:gdLst>
                <a:gd name="connsiteX0" fmla="*/ 49579 w 433488"/>
                <a:gd name="connsiteY0" fmla="*/ 0 h 135478"/>
                <a:gd name="connsiteX1" fmla="*/ 383909 w 433488"/>
                <a:gd name="connsiteY1" fmla="*/ 0 h 135478"/>
                <a:gd name="connsiteX2" fmla="*/ 433488 w 433488"/>
                <a:gd name="connsiteY2" fmla="*/ 49579 h 135478"/>
                <a:gd name="connsiteX3" fmla="*/ 433488 w 433488"/>
                <a:gd name="connsiteY3" fmla="*/ 59544 h 135478"/>
                <a:gd name="connsiteX4" fmla="*/ 432768 w 433488"/>
                <a:gd name="connsiteY4" fmla="*/ 61282 h 135478"/>
                <a:gd name="connsiteX5" fmla="*/ 432768 w 433488"/>
                <a:gd name="connsiteY5" fmla="*/ 135478 h 135478"/>
                <a:gd name="connsiteX6" fmla="*/ 719 w 433488"/>
                <a:gd name="connsiteY6" fmla="*/ 135478 h 135478"/>
                <a:gd name="connsiteX7" fmla="*/ 719 w 433488"/>
                <a:gd name="connsiteY7" fmla="*/ 61280 h 135478"/>
                <a:gd name="connsiteX8" fmla="*/ 0 w 433488"/>
                <a:gd name="connsiteY8" fmla="*/ 59544 h 135478"/>
                <a:gd name="connsiteX9" fmla="*/ 0 w 433488"/>
                <a:gd name="connsiteY9" fmla="*/ 49579 h 135478"/>
                <a:gd name="connsiteX10" fmla="*/ 49579 w 433488"/>
                <a:gd name="connsiteY10" fmla="*/ 0 h 13547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433488" h="135478">
                  <a:moveTo>
                    <a:pt x="49579" y="0"/>
                  </a:moveTo>
                  <a:lnTo>
                    <a:pt x="383909" y="0"/>
                  </a:lnTo>
                  <a:cubicBezTo>
                    <a:pt x="411291" y="0"/>
                    <a:pt x="433488" y="22197"/>
                    <a:pt x="433488" y="49579"/>
                  </a:cubicBezTo>
                  <a:lnTo>
                    <a:pt x="433488" y="59544"/>
                  </a:lnTo>
                  <a:lnTo>
                    <a:pt x="432768" y="61282"/>
                  </a:lnTo>
                  <a:lnTo>
                    <a:pt x="432768" y="135478"/>
                  </a:lnTo>
                  <a:lnTo>
                    <a:pt x="719" y="135478"/>
                  </a:lnTo>
                  <a:lnTo>
                    <a:pt x="719" y="61280"/>
                  </a:lnTo>
                  <a:lnTo>
                    <a:pt x="0" y="59544"/>
                  </a:lnTo>
                  <a:lnTo>
                    <a:pt x="0" y="49579"/>
                  </a:lnTo>
                  <a:cubicBezTo>
                    <a:pt x="0" y="22197"/>
                    <a:pt x="22197" y="0"/>
                    <a:pt x="4957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52" name="组合 51"/>
          <p:cNvGrpSpPr/>
          <p:nvPr/>
        </p:nvGrpSpPr>
        <p:grpSpPr>
          <a:xfrm>
            <a:off x="6958749" y="918564"/>
            <a:ext cx="1178314" cy="1178314"/>
            <a:chOff x="6958749" y="918564"/>
            <a:chExt cx="1178314" cy="1178314"/>
          </a:xfrm>
          <a:solidFill>
            <a:schemeClr val="tx1"/>
          </a:solidFill>
        </p:grpSpPr>
        <p:sp>
          <p:nvSpPr>
            <p:cNvPr id="141" name="任意多边形 140"/>
            <p:cNvSpPr/>
            <p:nvPr/>
          </p:nvSpPr>
          <p:spPr>
            <a:xfrm>
              <a:off x="6958749" y="918564"/>
              <a:ext cx="1178314" cy="1178314"/>
            </a:xfrm>
            <a:custGeom>
              <a:avLst/>
              <a:gdLst>
                <a:gd name="connsiteX0" fmla="*/ 308534 w 1178314"/>
                <a:gd name="connsiteY0" fmla="*/ 427139 h 1178314"/>
                <a:gd name="connsiteX1" fmla="*/ 427139 w 1178314"/>
                <a:gd name="connsiteY1" fmla="*/ 869780 h 1178314"/>
                <a:gd name="connsiteX2" fmla="*/ 869780 w 1178314"/>
                <a:gd name="connsiteY2" fmla="*/ 751175 h 1178314"/>
                <a:gd name="connsiteX3" fmla="*/ 751175 w 1178314"/>
                <a:gd name="connsiteY3" fmla="*/ 308534 h 1178314"/>
                <a:gd name="connsiteX4" fmla="*/ 308534 w 1178314"/>
                <a:gd name="connsiteY4" fmla="*/ 427139 h 1178314"/>
                <a:gd name="connsiteX5" fmla="*/ 57149 w 1178314"/>
                <a:gd name="connsiteY5" fmla="*/ 332722 h 1178314"/>
                <a:gd name="connsiteX6" fmla="*/ 100715 w 1178314"/>
                <a:gd name="connsiteY6" fmla="*/ 257264 h 1178314"/>
                <a:gd name="connsiteX7" fmla="*/ 130471 w 1178314"/>
                <a:gd name="connsiteY7" fmla="*/ 249291 h 1178314"/>
                <a:gd name="connsiteX8" fmla="*/ 209623 w 1178314"/>
                <a:gd name="connsiteY8" fmla="*/ 294990 h 1178314"/>
                <a:gd name="connsiteX9" fmla="*/ 228362 w 1178314"/>
                <a:gd name="connsiteY9" fmla="*/ 268966 h 1178314"/>
                <a:gd name="connsiteX10" fmla="*/ 298004 w 1178314"/>
                <a:gd name="connsiteY10" fmla="*/ 204579 h 1178314"/>
                <a:gd name="connsiteX11" fmla="*/ 299892 w 1178314"/>
                <a:gd name="connsiteY11" fmla="*/ 203421 h 1178314"/>
                <a:gd name="connsiteX12" fmla="*/ 255181 w 1178314"/>
                <a:gd name="connsiteY12" fmla="*/ 125980 h 1178314"/>
                <a:gd name="connsiteX13" fmla="*/ 263154 w 1178314"/>
                <a:gd name="connsiteY13" fmla="*/ 96223 h 1178314"/>
                <a:gd name="connsiteX14" fmla="*/ 338612 w 1178314"/>
                <a:gd name="connsiteY14" fmla="*/ 52658 h 1178314"/>
                <a:gd name="connsiteX15" fmla="*/ 368368 w 1178314"/>
                <a:gd name="connsiteY15" fmla="*/ 60631 h 1178314"/>
                <a:gd name="connsiteX16" fmla="*/ 415210 w 1178314"/>
                <a:gd name="connsiteY16" fmla="*/ 141764 h 1178314"/>
                <a:gd name="connsiteX17" fmla="*/ 464261 w 1178314"/>
                <a:gd name="connsiteY17" fmla="*/ 123449 h 1178314"/>
                <a:gd name="connsiteX18" fmla="*/ 524048 w 1178314"/>
                <a:gd name="connsiteY18" fmla="*/ 113417 h 1178314"/>
                <a:gd name="connsiteX19" fmla="*/ 524048 w 1178314"/>
                <a:gd name="connsiteY19" fmla="*/ 21783 h 1178314"/>
                <a:gd name="connsiteX20" fmla="*/ 545831 w 1178314"/>
                <a:gd name="connsiteY20" fmla="*/ 0 h 1178314"/>
                <a:gd name="connsiteX21" fmla="*/ 632962 w 1178314"/>
                <a:gd name="connsiteY21" fmla="*/ 0 h 1178314"/>
                <a:gd name="connsiteX22" fmla="*/ 654745 w 1178314"/>
                <a:gd name="connsiteY22" fmla="*/ 21783 h 1178314"/>
                <a:gd name="connsiteX23" fmla="*/ 654745 w 1178314"/>
                <a:gd name="connsiteY23" fmla="*/ 111925 h 1178314"/>
                <a:gd name="connsiteX24" fmla="*/ 741314 w 1178314"/>
                <a:gd name="connsiteY24" fmla="*/ 131521 h 1178314"/>
                <a:gd name="connsiteX25" fmla="*/ 770553 w 1178314"/>
                <a:gd name="connsiteY25" fmla="*/ 144688 h 1178314"/>
                <a:gd name="connsiteX26" fmla="*/ 816490 w 1178314"/>
                <a:gd name="connsiteY26" fmla="*/ 65122 h 1178314"/>
                <a:gd name="connsiteX27" fmla="*/ 846246 w 1178314"/>
                <a:gd name="connsiteY27" fmla="*/ 57149 h 1178314"/>
                <a:gd name="connsiteX28" fmla="*/ 921704 w 1178314"/>
                <a:gd name="connsiteY28" fmla="*/ 100714 h 1178314"/>
                <a:gd name="connsiteX29" fmla="*/ 929677 w 1178314"/>
                <a:gd name="connsiteY29" fmla="*/ 130471 h 1178314"/>
                <a:gd name="connsiteX30" fmla="*/ 883740 w 1178314"/>
                <a:gd name="connsiteY30" fmla="*/ 210036 h 1178314"/>
                <a:gd name="connsiteX31" fmla="*/ 909763 w 1178314"/>
                <a:gd name="connsiteY31" fmla="*/ 228775 h 1178314"/>
                <a:gd name="connsiteX32" fmla="*/ 968519 w 1178314"/>
                <a:gd name="connsiteY32" fmla="*/ 292327 h 1178314"/>
                <a:gd name="connsiteX33" fmla="*/ 1045930 w 1178314"/>
                <a:gd name="connsiteY33" fmla="*/ 247634 h 1178314"/>
                <a:gd name="connsiteX34" fmla="*/ 1075687 w 1178314"/>
                <a:gd name="connsiteY34" fmla="*/ 255607 h 1178314"/>
                <a:gd name="connsiteX35" fmla="*/ 1119252 w 1178314"/>
                <a:gd name="connsiteY35" fmla="*/ 331065 h 1178314"/>
                <a:gd name="connsiteX36" fmla="*/ 1111279 w 1178314"/>
                <a:gd name="connsiteY36" fmla="*/ 360821 h 1178314"/>
                <a:gd name="connsiteX37" fmla="*/ 1033311 w 1178314"/>
                <a:gd name="connsiteY37" fmla="*/ 405836 h 1178314"/>
                <a:gd name="connsiteX38" fmla="*/ 1055280 w 1178314"/>
                <a:gd name="connsiteY38" fmla="*/ 464674 h 1178314"/>
                <a:gd name="connsiteX39" fmla="*/ 1065272 w 1178314"/>
                <a:gd name="connsiteY39" fmla="*/ 524223 h 1178314"/>
                <a:gd name="connsiteX40" fmla="*/ 1156531 w 1178314"/>
                <a:gd name="connsiteY40" fmla="*/ 524223 h 1178314"/>
                <a:gd name="connsiteX41" fmla="*/ 1178314 w 1178314"/>
                <a:gd name="connsiteY41" fmla="*/ 546006 h 1178314"/>
                <a:gd name="connsiteX42" fmla="*/ 1178314 w 1178314"/>
                <a:gd name="connsiteY42" fmla="*/ 633137 h 1178314"/>
                <a:gd name="connsiteX43" fmla="*/ 1156531 w 1178314"/>
                <a:gd name="connsiteY43" fmla="*/ 654920 h 1178314"/>
                <a:gd name="connsiteX44" fmla="*/ 1066858 w 1178314"/>
                <a:gd name="connsiteY44" fmla="*/ 654920 h 1178314"/>
                <a:gd name="connsiteX45" fmla="*/ 1047208 w 1178314"/>
                <a:gd name="connsiteY45" fmla="*/ 741727 h 1178314"/>
                <a:gd name="connsiteX46" fmla="*/ 1034040 w 1178314"/>
                <a:gd name="connsiteY46" fmla="*/ 770967 h 1178314"/>
                <a:gd name="connsiteX47" fmla="*/ 1113192 w 1178314"/>
                <a:gd name="connsiteY47" fmla="*/ 816665 h 1178314"/>
                <a:gd name="connsiteX48" fmla="*/ 1121165 w 1178314"/>
                <a:gd name="connsiteY48" fmla="*/ 846421 h 1178314"/>
                <a:gd name="connsiteX49" fmla="*/ 1077599 w 1178314"/>
                <a:gd name="connsiteY49" fmla="*/ 921879 h 1178314"/>
                <a:gd name="connsiteX50" fmla="*/ 1047843 w 1178314"/>
                <a:gd name="connsiteY50" fmla="*/ 929852 h 1178314"/>
                <a:gd name="connsiteX51" fmla="*/ 968692 w 1178314"/>
                <a:gd name="connsiteY51" fmla="*/ 884154 h 1178314"/>
                <a:gd name="connsiteX52" fmla="*/ 949954 w 1178314"/>
                <a:gd name="connsiteY52" fmla="*/ 910175 h 1178314"/>
                <a:gd name="connsiteX53" fmla="*/ 890558 w 1178314"/>
                <a:gd name="connsiteY53" fmla="*/ 965090 h 1178314"/>
                <a:gd name="connsiteX54" fmla="*/ 935742 w 1178314"/>
                <a:gd name="connsiteY54" fmla="*/ 1043352 h 1178314"/>
                <a:gd name="connsiteX55" fmla="*/ 927769 w 1178314"/>
                <a:gd name="connsiteY55" fmla="*/ 1073108 h 1178314"/>
                <a:gd name="connsiteX56" fmla="*/ 852311 w 1178314"/>
                <a:gd name="connsiteY56" fmla="*/ 1116673 h 1178314"/>
                <a:gd name="connsiteX57" fmla="*/ 822555 w 1178314"/>
                <a:gd name="connsiteY57" fmla="*/ 1108700 h 1178314"/>
                <a:gd name="connsiteX58" fmla="*/ 778137 w 1178314"/>
                <a:gd name="connsiteY58" fmla="*/ 1031766 h 1178314"/>
                <a:gd name="connsiteX59" fmla="*/ 714055 w 1178314"/>
                <a:gd name="connsiteY59" fmla="*/ 1055693 h 1178314"/>
                <a:gd name="connsiteX60" fmla="*/ 654745 w 1178314"/>
                <a:gd name="connsiteY60" fmla="*/ 1065645 h 1178314"/>
                <a:gd name="connsiteX61" fmla="*/ 654745 w 1178314"/>
                <a:gd name="connsiteY61" fmla="*/ 1156531 h 1178314"/>
                <a:gd name="connsiteX62" fmla="*/ 632962 w 1178314"/>
                <a:gd name="connsiteY62" fmla="*/ 1178314 h 1178314"/>
                <a:gd name="connsiteX63" fmla="*/ 545831 w 1178314"/>
                <a:gd name="connsiteY63" fmla="*/ 1178314 h 1178314"/>
                <a:gd name="connsiteX64" fmla="*/ 524048 w 1178314"/>
                <a:gd name="connsiteY64" fmla="*/ 1156531 h 1178314"/>
                <a:gd name="connsiteX65" fmla="*/ 524048 w 1178314"/>
                <a:gd name="connsiteY65" fmla="*/ 1067325 h 1178314"/>
                <a:gd name="connsiteX66" fmla="*/ 437002 w 1178314"/>
                <a:gd name="connsiteY66" fmla="*/ 1047621 h 1178314"/>
                <a:gd name="connsiteX67" fmla="*/ 407762 w 1178314"/>
                <a:gd name="connsiteY67" fmla="*/ 1034454 h 1178314"/>
                <a:gd name="connsiteX68" fmla="*/ 362303 w 1178314"/>
                <a:gd name="connsiteY68" fmla="*/ 1113191 h 1178314"/>
                <a:gd name="connsiteX69" fmla="*/ 332547 w 1178314"/>
                <a:gd name="connsiteY69" fmla="*/ 1121164 h 1178314"/>
                <a:gd name="connsiteX70" fmla="*/ 257089 w 1178314"/>
                <a:gd name="connsiteY70" fmla="*/ 1077599 h 1178314"/>
                <a:gd name="connsiteX71" fmla="*/ 249116 w 1178314"/>
                <a:gd name="connsiteY71" fmla="*/ 1047843 h 1178314"/>
                <a:gd name="connsiteX72" fmla="*/ 294576 w 1178314"/>
                <a:gd name="connsiteY72" fmla="*/ 969105 h 1178314"/>
                <a:gd name="connsiteX73" fmla="*/ 268553 w 1178314"/>
                <a:gd name="connsiteY73" fmla="*/ 950367 h 1178314"/>
                <a:gd name="connsiteX74" fmla="*/ 206467 w 1178314"/>
                <a:gd name="connsiteY74" fmla="*/ 883214 h 1178314"/>
                <a:gd name="connsiteX75" fmla="*/ 128558 w 1178314"/>
                <a:gd name="connsiteY75" fmla="*/ 928195 h 1178314"/>
                <a:gd name="connsiteX76" fmla="*/ 98802 w 1178314"/>
                <a:gd name="connsiteY76" fmla="*/ 920221 h 1178314"/>
                <a:gd name="connsiteX77" fmla="*/ 55237 w 1178314"/>
                <a:gd name="connsiteY77" fmla="*/ 844764 h 1178314"/>
                <a:gd name="connsiteX78" fmla="*/ 63210 w 1178314"/>
                <a:gd name="connsiteY78" fmla="*/ 815008 h 1178314"/>
                <a:gd name="connsiteX79" fmla="*/ 143309 w 1178314"/>
                <a:gd name="connsiteY79" fmla="*/ 768762 h 1178314"/>
                <a:gd name="connsiteX80" fmla="*/ 123036 w 1178314"/>
                <a:gd name="connsiteY80" fmla="*/ 714468 h 1178314"/>
                <a:gd name="connsiteX81" fmla="*/ 113044 w 1178314"/>
                <a:gd name="connsiteY81" fmla="*/ 654920 h 1178314"/>
                <a:gd name="connsiteX82" fmla="*/ 21783 w 1178314"/>
                <a:gd name="connsiteY82" fmla="*/ 654920 h 1178314"/>
                <a:gd name="connsiteX83" fmla="*/ 0 w 1178314"/>
                <a:gd name="connsiteY83" fmla="*/ 633137 h 1178314"/>
                <a:gd name="connsiteX84" fmla="*/ 0 w 1178314"/>
                <a:gd name="connsiteY84" fmla="*/ 546006 h 1178314"/>
                <a:gd name="connsiteX85" fmla="*/ 6380 w 1178314"/>
                <a:gd name="connsiteY85" fmla="*/ 530603 h 1178314"/>
                <a:gd name="connsiteX86" fmla="*/ 21783 w 1178314"/>
                <a:gd name="connsiteY86" fmla="*/ 524223 h 1178314"/>
                <a:gd name="connsiteX87" fmla="*/ 111458 w 1178314"/>
                <a:gd name="connsiteY87" fmla="*/ 524223 h 1178314"/>
                <a:gd name="connsiteX88" fmla="*/ 131108 w 1178314"/>
                <a:gd name="connsiteY88" fmla="*/ 437414 h 1178314"/>
                <a:gd name="connsiteX89" fmla="*/ 144275 w 1178314"/>
                <a:gd name="connsiteY89" fmla="*/ 408177 h 1178314"/>
                <a:gd name="connsiteX90" fmla="*/ 65122 w 1178314"/>
                <a:gd name="connsiteY90" fmla="*/ 362478 h 1178314"/>
                <a:gd name="connsiteX91" fmla="*/ 57149 w 1178314"/>
                <a:gd name="connsiteY91" fmla="*/ 332722 h 11783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  <a:cxn ang="0">
                  <a:pos x="connsiteX74" y="connsiteY74"/>
                </a:cxn>
                <a:cxn ang="0">
                  <a:pos x="connsiteX75" y="connsiteY75"/>
                </a:cxn>
                <a:cxn ang="0">
                  <a:pos x="connsiteX76" y="connsiteY76"/>
                </a:cxn>
                <a:cxn ang="0">
                  <a:pos x="connsiteX77" y="connsiteY77"/>
                </a:cxn>
                <a:cxn ang="0">
                  <a:pos x="connsiteX78" y="connsiteY78"/>
                </a:cxn>
                <a:cxn ang="0">
                  <a:pos x="connsiteX79" y="connsiteY79"/>
                </a:cxn>
                <a:cxn ang="0">
                  <a:pos x="connsiteX80" y="connsiteY80"/>
                </a:cxn>
                <a:cxn ang="0">
                  <a:pos x="connsiteX81" y="connsiteY81"/>
                </a:cxn>
                <a:cxn ang="0">
                  <a:pos x="connsiteX82" y="connsiteY82"/>
                </a:cxn>
                <a:cxn ang="0">
                  <a:pos x="connsiteX83" y="connsiteY83"/>
                </a:cxn>
                <a:cxn ang="0">
                  <a:pos x="connsiteX84" y="connsiteY84"/>
                </a:cxn>
                <a:cxn ang="0">
                  <a:pos x="connsiteX85" y="connsiteY85"/>
                </a:cxn>
                <a:cxn ang="0">
                  <a:pos x="connsiteX86" y="connsiteY86"/>
                </a:cxn>
                <a:cxn ang="0">
                  <a:pos x="connsiteX87" y="connsiteY87"/>
                </a:cxn>
                <a:cxn ang="0">
                  <a:pos x="connsiteX88" y="connsiteY88"/>
                </a:cxn>
                <a:cxn ang="0">
                  <a:pos x="connsiteX89" y="connsiteY89"/>
                </a:cxn>
                <a:cxn ang="0">
                  <a:pos x="connsiteX90" y="connsiteY90"/>
                </a:cxn>
                <a:cxn ang="0">
                  <a:pos x="connsiteX91" y="connsiteY91"/>
                </a:cxn>
              </a:cxnLst>
              <a:rect l="l" t="t" r="r" b="b"/>
              <a:pathLst>
                <a:path w="1178314" h="1178314">
                  <a:moveTo>
                    <a:pt x="308534" y="427139"/>
                  </a:moveTo>
                  <a:cubicBezTo>
                    <a:pt x="219054" y="582123"/>
                    <a:pt x="272155" y="780300"/>
                    <a:pt x="427139" y="869780"/>
                  </a:cubicBezTo>
                  <a:cubicBezTo>
                    <a:pt x="582123" y="959260"/>
                    <a:pt x="780300" y="906159"/>
                    <a:pt x="869780" y="751175"/>
                  </a:cubicBezTo>
                  <a:cubicBezTo>
                    <a:pt x="959260" y="596191"/>
                    <a:pt x="906159" y="398014"/>
                    <a:pt x="751175" y="308534"/>
                  </a:cubicBezTo>
                  <a:cubicBezTo>
                    <a:pt x="596191" y="219054"/>
                    <a:pt x="398014" y="272155"/>
                    <a:pt x="308534" y="427139"/>
                  </a:cubicBezTo>
                  <a:close/>
                  <a:moveTo>
                    <a:pt x="57149" y="332722"/>
                  </a:moveTo>
                  <a:lnTo>
                    <a:pt x="100715" y="257264"/>
                  </a:lnTo>
                  <a:cubicBezTo>
                    <a:pt x="106730" y="246846"/>
                    <a:pt x="120053" y="243276"/>
                    <a:pt x="130471" y="249291"/>
                  </a:cubicBezTo>
                  <a:lnTo>
                    <a:pt x="209623" y="294990"/>
                  </a:lnTo>
                  <a:lnTo>
                    <a:pt x="228362" y="268966"/>
                  </a:lnTo>
                  <a:cubicBezTo>
                    <a:pt x="249636" y="244975"/>
                    <a:pt x="272997" y="223473"/>
                    <a:pt x="298004" y="204579"/>
                  </a:cubicBezTo>
                  <a:lnTo>
                    <a:pt x="299892" y="203421"/>
                  </a:lnTo>
                  <a:lnTo>
                    <a:pt x="255181" y="125980"/>
                  </a:lnTo>
                  <a:cubicBezTo>
                    <a:pt x="249166" y="115561"/>
                    <a:pt x="252736" y="102238"/>
                    <a:pt x="263154" y="96223"/>
                  </a:cubicBezTo>
                  <a:lnTo>
                    <a:pt x="338612" y="52658"/>
                  </a:lnTo>
                  <a:cubicBezTo>
                    <a:pt x="349030" y="46643"/>
                    <a:pt x="362353" y="50213"/>
                    <a:pt x="368368" y="60631"/>
                  </a:cubicBezTo>
                  <a:lnTo>
                    <a:pt x="415210" y="141764"/>
                  </a:lnTo>
                  <a:lnTo>
                    <a:pt x="464261" y="123449"/>
                  </a:lnTo>
                  <a:lnTo>
                    <a:pt x="524048" y="113417"/>
                  </a:lnTo>
                  <a:lnTo>
                    <a:pt x="524048" y="21783"/>
                  </a:lnTo>
                  <a:cubicBezTo>
                    <a:pt x="524048" y="9752"/>
                    <a:pt x="533801" y="0"/>
                    <a:pt x="545831" y="0"/>
                  </a:cubicBezTo>
                  <a:lnTo>
                    <a:pt x="632962" y="0"/>
                  </a:lnTo>
                  <a:cubicBezTo>
                    <a:pt x="644992" y="0"/>
                    <a:pt x="654745" y="9753"/>
                    <a:pt x="654745" y="21783"/>
                  </a:cubicBezTo>
                  <a:lnTo>
                    <a:pt x="654745" y="111925"/>
                  </a:lnTo>
                  <a:lnTo>
                    <a:pt x="741314" y="131521"/>
                  </a:lnTo>
                  <a:lnTo>
                    <a:pt x="770553" y="144688"/>
                  </a:lnTo>
                  <a:lnTo>
                    <a:pt x="816490" y="65122"/>
                  </a:lnTo>
                  <a:cubicBezTo>
                    <a:pt x="822505" y="54704"/>
                    <a:pt x="835828" y="51134"/>
                    <a:pt x="846246" y="57149"/>
                  </a:cubicBezTo>
                  <a:lnTo>
                    <a:pt x="921704" y="100714"/>
                  </a:lnTo>
                  <a:cubicBezTo>
                    <a:pt x="932122" y="106729"/>
                    <a:pt x="935692" y="120052"/>
                    <a:pt x="929677" y="130471"/>
                  </a:cubicBezTo>
                  <a:lnTo>
                    <a:pt x="883740" y="210036"/>
                  </a:lnTo>
                  <a:lnTo>
                    <a:pt x="909763" y="228775"/>
                  </a:lnTo>
                  <a:lnTo>
                    <a:pt x="968519" y="292327"/>
                  </a:lnTo>
                  <a:lnTo>
                    <a:pt x="1045930" y="247634"/>
                  </a:lnTo>
                  <a:cubicBezTo>
                    <a:pt x="1056349" y="241619"/>
                    <a:pt x="1069672" y="245189"/>
                    <a:pt x="1075687" y="255607"/>
                  </a:cubicBezTo>
                  <a:lnTo>
                    <a:pt x="1119252" y="331065"/>
                  </a:lnTo>
                  <a:cubicBezTo>
                    <a:pt x="1125267" y="341483"/>
                    <a:pt x="1121697" y="354806"/>
                    <a:pt x="1111279" y="360821"/>
                  </a:cubicBezTo>
                  <a:lnTo>
                    <a:pt x="1033311" y="405836"/>
                  </a:lnTo>
                  <a:lnTo>
                    <a:pt x="1055280" y="464674"/>
                  </a:lnTo>
                  <a:lnTo>
                    <a:pt x="1065272" y="524223"/>
                  </a:lnTo>
                  <a:lnTo>
                    <a:pt x="1156531" y="524223"/>
                  </a:lnTo>
                  <a:cubicBezTo>
                    <a:pt x="1168561" y="524223"/>
                    <a:pt x="1178314" y="533976"/>
                    <a:pt x="1178314" y="546006"/>
                  </a:cubicBezTo>
                  <a:lnTo>
                    <a:pt x="1178314" y="633137"/>
                  </a:lnTo>
                  <a:cubicBezTo>
                    <a:pt x="1178314" y="645167"/>
                    <a:pt x="1168561" y="654920"/>
                    <a:pt x="1156531" y="654920"/>
                  </a:cubicBezTo>
                  <a:lnTo>
                    <a:pt x="1066858" y="654920"/>
                  </a:lnTo>
                  <a:lnTo>
                    <a:pt x="1047208" y="741727"/>
                  </a:lnTo>
                  <a:lnTo>
                    <a:pt x="1034040" y="770967"/>
                  </a:lnTo>
                  <a:lnTo>
                    <a:pt x="1113192" y="816665"/>
                  </a:lnTo>
                  <a:cubicBezTo>
                    <a:pt x="1123610" y="822680"/>
                    <a:pt x="1127180" y="836003"/>
                    <a:pt x="1121165" y="846421"/>
                  </a:cubicBezTo>
                  <a:lnTo>
                    <a:pt x="1077599" y="921879"/>
                  </a:lnTo>
                  <a:cubicBezTo>
                    <a:pt x="1071584" y="932297"/>
                    <a:pt x="1058261" y="935867"/>
                    <a:pt x="1047843" y="929852"/>
                  </a:cubicBezTo>
                  <a:lnTo>
                    <a:pt x="968692" y="884154"/>
                  </a:lnTo>
                  <a:lnTo>
                    <a:pt x="949954" y="910175"/>
                  </a:lnTo>
                  <a:lnTo>
                    <a:pt x="890558" y="965090"/>
                  </a:lnTo>
                  <a:lnTo>
                    <a:pt x="935742" y="1043352"/>
                  </a:lnTo>
                  <a:cubicBezTo>
                    <a:pt x="941757" y="1053770"/>
                    <a:pt x="938187" y="1067093"/>
                    <a:pt x="927769" y="1073108"/>
                  </a:cubicBezTo>
                  <a:lnTo>
                    <a:pt x="852311" y="1116673"/>
                  </a:lnTo>
                  <a:cubicBezTo>
                    <a:pt x="841893" y="1122688"/>
                    <a:pt x="828570" y="1119118"/>
                    <a:pt x="822555" y="1108700"/>
                  </a:cubicBezTo>
                  <a:lnTo>
                    <a:pt x="778137" y="1031766"/>
                  </a:lnTo>
                  <a:lnTo>
                    <a:pt x="714055" y="1055693"/>
                  </a:lnTo>
                  <a:lnTo>
                    <a:pt x="654745" y="1065645"/>
                  </a:lnTo>
                  <a:lnTo>
                    <a:pt x="654745" y="1156531"/>
                  </a:lnTo>
                  <a:cubicBezTo>
                    <a:pt x="654745" y="1168561"/>
                    <a:pt x="644992" y="1178314"/>
                    <a:pt x="632962" y="1178314"/>
                  </a:cubicBezTo>
                  <a:lnTo>
                    <a:pt x="545831" y="1178314"/>
                  </a:lnTo>
                  <a:cubicBezTo>
                    <a:pt x="533801" y="1178314"/>
                    <a:pt x="524048" y="1168561"/>
                    <a:pt x="524048" y="1156531"/>
                  </a:cubicBezTo>
                  <a:lnTo>
                    <a:pt x="524048" y="1067325"/>
                  </a:lnTo>
                  <a:lnTo>
                    <a:pt x="437002" y="1047621"/>
                  </a:lnTo>
                  <a:lnTo>
                    <a:pt x="407762" y="1034454"/>
                  </a:lnTo>
                  <a:lnTo>
                    <a:pt x="362303" y="1113191"/>
                  </a:lnTo>
                  <a:cubicBezTo>
                    <a:pt x="356288" y="1123610"/>
                    <a:pt x="342965" y="1127179"/>
                    <a:pt x="332547" y="1121164"/>
                  </a:cubicBezTo>
                  <a:lnTo>
                    <a:pt x="257089" y="1077599"/>
                  </a:lnTo>
                  <a:cubicBezTo>
                    <a:pt x="246671" y="1071584"/>
                    <a:pt x="243101" y="1058261"/>
                    <a:pt x="249116" y="1047843"/>
                  </a:cubicBezTo>
                  <a:lnTo>
                    <a:pt x="294576" y="969105"/>
                  </a:lnTo>
                  <a:lnTo>
                    <a:pt x="268553" y="950367"/>
                  </a:lnTo>
                  <a:lnTo>
                    <a:pt x="206467" y="883214"/>
                  </a:lnTo>
                  <a:lnTo>
                    <a:pt x="128558" y="928195"/>
                  </a:lnTo>
                  <a:cubicBezTo>
                    <a:pt x="118140" y="934210"/>
                    <a:pt x="104817" y="930640"/>
                    <a:pt x="98802" y="920221"/>
                  </a:cubicBezTo>
                  <a:lnTo>
                    <a:pt x="55237" y="844764"/>
                  </a:lnTo>
                  <a:cubicBezTo>
                    <a:pt x="49222" y="834345"/>
                    <a:pt x="52791" y="821023"/>
                    <a:pt x="63210" y="815008"/>
                  </a:cubicBezTo>
                  <a:lnTo>
                    <a:pt x="143309" y="768762"/>
                  </a:lnTo>
                  <a:lnTo>
                    <a:pt x="123036" y="714468"/>
                  </a:lnTo>
                  <a:lnTo>
                    <a:pt x="113044" y="654920"/>
                  </a:lnTo>
                  <a:lnTo>
                    <a:pt x="21783" y="654920"/>
                  </a:lnTo>
                  <a:cubicBezTo>
                    <a:pt x="9753" y="654920"/>
                    <a:pt x="0" y="645167"/>
                    <a:pt x="0" y="633137"/>
                  </a:cubicBezTo>
                  <a:lnTo>
                    <a:pt x="0" y="546006"/>
                  </a:lnTo>
                  <a:cubicBezTo>
                    <a:pt x="0" y="539991"/>
                    <a:pt x="2438" y="534545"/>
                    <a:pt x="6380" y="530603"/>
                  </a:cubicBezTo>
                  <a:cubicBezTo>
                    <a:pt x="10322" y="526661"/>
                    <a:pt x="15768" y="524223"/>
                    <a:pt x="21783" y="524223"/>
                  </a:cubicBezTo>
                  <a:lnTo>
                    <a:pt x="111458" y="524223"/>
                  </a:lnTo>
                  <a:lnTo>
                    <a:pt x="131108" y="437414"/>
                  </a:lnTo>
                  <a:lnTo>
                    <a:pt x="144275" y="408177"/>
                  </a:lnTo>
                  <a:lnTo>
                    <a:pt x="65122" y="362478"/>
                  </a:lnTo>
                  <a:cubicBezTo>
                    <a:pt x="54704" y="356463"/>
                    <a:pt x="51134" y="343140"/>
                    <a:pt x="57149" y="33272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51" name="椭圆 50"/>
            <p:cNvSpPr/>
            <p:nvPr/>
          </p:nvSpPr>
          <p:spPr>
            <a:xfrm>
              <a:off x="7371093" y="1330908"/>
              <a:ext cx="353627" cy="35362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60" name="组合 59"/>
          <p:cNvGrpSpPr/>
          <p:nvPr/>
        </p:nvGrpSpPr>
        <p:grpSpPr>
          <a:xfrm>
            <a:off x="8916719" y="912759"/>
            <a:ext cx="1178313" cy="1178314"/>
            <a:chOff x="8916719" y="912759"/>
            <a:chExt cx="1178313" cy="1178314"/>
          </a:xfrm>
        </p:grpSpPr>
        <p:sp>
          <p:nvSpPr>
            <p:cNvPr id="157" name="任意多边形 156"/>
            <p:cNvSpPr/>
            <p:nvPr/>
          </p:nvSpPr>
          <p:spPr>
            <a:xfrm>
              <a:off x="8916719" y="912761"/>
              <a:ext cx="1178313" cy="1178312"/>
            </a:xfrm>
            <a:custGeom>
              <a:avLst/>
              <a:gdLst>
                <a:gd name="connsiteX0" fmla="*/ 134036 w 1178313"/>
                <a:gd name="connsiteY0" fmla="*/ 986899 h 1178312"/>
                <a:gd name="connsiteX1" fmla="*/ 134036 w 1178313"/>
                <a:gd name="connsiteY1" fmla="*/ 1044243 h 1178312"/>
                <a:gd name="connsiteX2" fmla="*/ 1028245 w 1178313"/>
                <a:gd name="connsiteY2" fmla="*/ 1044243 h 1178312"/>
                <a:gd name="connsiteX3" fmla="*/ 1028245 w 1178313"/>
                <a:gd name="connsiteY3" fmla="*/ 986899 h 1178312"/>
                <a:gd name="connsiteX4" fmla="*/ 134036 w 1178313"/>
                <a:gd name="connsiteY4" fmla="*/ 875280 h 1178312"/>
                <a:gd name="connsiteX5" fmla="*/ 134036 w 1178313"/>
                <a:gd name="connsiteY5" fmla="*/ 932624 h 1178312"/>
                <a:gd name="connsiteX6" fmla="*/ 1028245 w 1178313"/>
                <a:gd name="connsiteY6" fmla="*/ 932624 h 1178312"/>
                <a:gd name="connsiteX7" fmla="*/ 1028245 w 1178313"/>
                <a:gd name="connsiteY7" fmla="*/ 875280 h 1178312"/>
                <a:gd name="connsiteX8" fmla="*/ 134036 w 1178313"/>
                <a:gd name="connsiteY8" fmla="*/ 763662 h 1178312"/>
                <a:gd name="connsiteX9" fmla="*/ 134036 w 1178313"/>
                <a:gd name="connsiteY9" fmla="*/ 821006 h 1178312"/>
                <a:gd name="connsiteX10" fmla="*/ 1028245 w 1178313"/>
                <a:gd name="connsiteY10" fmla="*/ 821006 h 1178312"/>
                <a:gd name="connsiteX11" fmla="*/ 1028245 w 1178313"/>
                <a:gd name="connsiteY11" fmla="*/ 763662 h 1178312"/>
                <a:gd name="connsiteX12" fmla="*/ 134036 w 1178313"/>
                <a:gd name="connsiteY12" fmla="*/ 652044 h 1178312"/>
                <a:gd name="connsiteX13" fmla="*/ 134036 w 1178313"/>
                <a:gd name="connsiteY13" fmla="*/ 709388 h 1178312"/>
                <a:gd name="connsiteX14" fmla="*/ 1028245 w 1178313"/>
                <a:gd name="connsiteY14" fmla="*/ 709388 h 1178312"/>
                <a:gd name="connsiteX15" fmla="*/ 1028245 w 1178313"/>
                <a:gd name="connsiteY15" fmla="*/ 652044 h 1178312"/>
                <a:gd name="connsiteX16" fmla="*/ 108287 w 1178313"/>
                <a:gd name="connsiteY16" fmla="*/ 0 h 1178312"/>
                <a:gd name="connsiteX17" fmla="*/ 229116 w 1178313"/>
                <a:gd name="connsiteY17" fmla="*/ 0 h 1178312"/>
                <a:gd name="connsiteX18" fmla="*/ 229116 w 1178313"/>
                <a:gd name="connsiteY18" fmla="*/ 318128 h 1178312"/>
                <a:gd name="connsiteX19" fmla="*/ 949196 w 1178313"/>
                <a:gd name="connsiteY19" fmla="*/ 318128 h 1178312"/>
                <a:gd name="connsiteX20" fmla="*/ 949196 w 1178313"/>
                <a:gd name="connsiteY20" fmla="*/ 0 h 1178312"/>
                <a:gd name="connsiteX21" fmla="*/ 996373 w 1178313"/>
                <a:gd name="connsiteY21" fmla="*/ 0 h 1178312"/>
                <a:gd name="connsiteX22" fmla="*/ 1178313 w 1178313"/>
                <a:gd name="connsiteY22" fmla="*/ 181940 h 1178312"/>
                <a:gd name="connsiteX23" fmla="*/ 1178313 w 1178313"/>
                <a:gd name="connsiteY23" fmla="*/ 1070025 h 1178312"/>
                <a:gd name="connsiteX24" fmla="*/ 1070026 w 1178313"/>
                <a:gd name="connsiteY24" fmla="*/ 1178312 h 1178312"/>
                <a:gd name="connsiteX25" fmla="*/ 108287 w 1178313"/>
                <a:gd name="connsiteY25" fmla="*/ 1178312 h 1178312"/>
                <a:gd name="connsiteX26" fmla="*/ 0 w 1178313"/>
                <a:gd name="connsiteY26" fmla="*/ 1070025 h 1178312"/>
                <a:gd name="connsiteX27" fmla="*/ 0 w 1178313"/>
                <a:gd name="connsiteY27" fmla="*/ 108287 h 1178312"/>
                <a:gd name="connsiteX28" fmla="*/ 108287 w 1178313"/>
                <a:gd name="connsiteY28" fmla="*/ 0 h 11783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</a:cxnLst>
              <a:rect l="l" t="t" r="r" b="b"/>
              <a:pathLst>
                <a:path w="1178313" h="1178312">
                  <a:moveTo>
                    <a:pt x="134036" y="986899"/>
                  </a:moveTo>
                  <a:lnTo>
                    <a:pt x="134036" y="1044243"/>
                  </a:lnTo>
                  <a:lnTo>
                    <a:pt x="1028245" y="1044243"/>
                  </a:lnTo>
                  <a:lnTo>
                    <a:pt x="1028245" y="986899"/>
                  </a:lnTo>
                  <a:close/>
                  <a:moveTo>
                    <a:pt x="134036" y="875280"/>
                  </a:moveTo>
                  <a:lnTo>
                    <a:pt x="134036" y="932624"/>
                  </a:lnTo>
                  <a:lnTo>
                    <a:pt x="1028245" y="932624"/>
                  </a:lnTo>
                  <a:lnTo>
                    <a:pt x="1028245" y="875280"/>
                  </a:lnTo>
                  <a:close/>
                  <a:moveTo>
                    <a:pt x="134036" y="763662"/>
                  </a:moveTo>
                  <a:lnTo>
                    <a:pt x="134036" y="821006"/>
                  </a:lnTo>
                  <a:lnTo>
                    <a:pt x="1028245" y="821006"/>
                  </a:lnTo>
                  <a:lnTo>
                    <a:pt x="1028245" y="763662"/>
                  </a:lnTo>
                  <a:close/>
                  <a:moveTo>
                    <a:pt x="134036" y="652044"/>
                  </a:moveTo>
                  <a:lnTo>
                    <a:pt x="134036" y="709388"/>
                  </a:lnTo>
                  <a:lnTo>
                    <a:pt x="1028245" y="709388"/>
                  </a:lnTo>
                  <a:lnTo>
                    <a:pt x="1028245" y="652044"/>
                  </a:lnTo>
                  <a:close/>
                  <a:moveTo>
                    <a:pt x="108287" y="0"/>
                  </a:moveTo>
                  <a:lnTo>
                    <a:pt x="229116" y="0"/>
                  </a:lnTo>
                  <a:lnTo>
                    <a:pt x="229116" y="318128"/>
                  </a:lnTo>
                  <a:lnTo>
                    <a:pt x="949196" y="318128"/>
                  </a:lnTo>
                  <a:lnTo>
                    <a:pt x="949196" y="0"/>
                  </a:lnTo>
                  <a:lnTo>
                    <a:pt x="996373" y="0"/>
                  </a:lnTo>
                  <a:lnTo>
                    <a:pt x="1178313" y="181940"/>
                  </a:lnTo>
                  <a:lnTo>
                    <a:pt x="1178313" y="1070025"/>
                  </a:lnTo>
                  <a:cubicBezTo>
                    <a:pt x="1178313" y="1129830"/>
                    <a:pt x="1129831" y="1178312"/>
                    <a:pt x="1070026" y="1178312"/>
                  </a:cubicBezTo>
                  <a:lnTo>
                    <a:pt x="108287" y="1178312"/>
                  </a:lnTo>
                  <a:cubicBezTo>
                    <a:pt x="48482" y="1178312"/>
                    <a:pt x="0" y="1129830"/>
                    <a:pt x="0" y="1070025"/>
                  </a:cubicBezTo>
                  <a:lnTo>
                    <a:pt x="0" y="108287"/>
                  </a:lnTo>
                  <a:cubicBezTo>
                    <a:pt x="0" y="48482"/>
                    <a:pt x="48482" y="0"/>
                    <a:pt x="108287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dirty="0"/>
            </a:p>
          </p:txBody>
        </p:sp>
        <p:sp>
          <p:nvSpPr>
            <p:cNvPr id="57" name="圆角矩形 56"/>
            <p:cNvSpPr/>
            <p:nvPr/>
          </p:nvSpPr>
          <p:spPr>
            <a:xfrm>
              <a:off x="9549945" y="912759"/>
              <a:ext cx="158418" cy="237743"/>
            </a:xfrm>
            <a:prstGeom prst="roundRect">
              <a:avLst>
                <a:gd name="adj" fmla="val 0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160" name="组合 159"/>
          <p:cNvGrpSpPr/>
          <p:nvPr/>
        </p:nvGrpSpPr>
        <p:grpSpPr>
          <a:xfrm>
            <a:off x="8916719" y="2880462"/>
            <a:ext cx="1178313" cy="1159878"/>
            <a:chOff x="8916719" y="2880462"/>
            <a:chExt cx="1178313" cy="1159878"/>
          </a:xfrm>
          <a:solidFill>
            <a:schemeClr val="tx1"/>
          </a:solidFill>
        </p:grpSpPr>
        <p:sp>
          <p:nvSpPr>
            <p:cNvPr id="161" name="任意多边形 160"/>
            <p:cNvSpPr/>
            <p:nvPr/>
          </p:nvSpPr>
          <p:spPr>
            <a:xfrm>
              <a:off x="9120336" y="3222502"/>
              <a:ext cx="974696" cy="486240"/>
            </a:xfrm>
            <a:custGeom>
              <a:avLst/>
              <a:gdLst>
                <a:gd name="connsiteX0" fmla="*/ 0 w 974696"/>
                <a:gd name="connsiteY0" fmla="*/ 1 h 486240"/>
                <a:gd name="connsiteX1" fmla="*/ 487348 w 974696"/>
                <a:gd name="connsiteY1" fmla="*/ 288033 h 486240"/>
                <a:gd name="connsiteX2" fmla="*/ 974696 w 974696"/>
                <a:gd name="connsiteY2" fmla="*/ 1 h 486240"/>
                <a:gd name="connsiteX3" fmla="*/ 974696 w 974696"/>
                <a:gd name="connsiteY3" fmla="*/ 486240 h 486240"/>
                <a:gd name="connsiteX4" fmla="*/ 0 w 974696"/>
                <a:gd name="connsiteY4" fmla="*/ 486240 h 486240"/>
                <a:gd name="connsiteX5" fmla="*/ 0 w 974696"/>
                <a:gd name="connsiteY5" fmla="*/ 0 h 486240"/>
                <a:gd name="connsiteX6" fmla="*/ 974696 w 974696"/>
                <a:gd name="connsiteY6" fmla="*/ 0 h 486240"/>
                <a:gd name="connsiteX7" fmla="*/ 974696 w 974696"/>
                <a:gd name="connsiteY7" fmla="*/ 1 h 486240"/>
                <a:gd name="connsiteX8" fmla="*/ 0 w 974696"/>
                <a:gd name="connsiteY8" fmla="*/ 1 h 4862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974696" h="486240">
                  <a:moveTo>
                    <a:pt x="0" y="1"/>
                  </a:moveTo>
                  <a:lnTo>
                    <a:pt x="487348" y="288033"/>
                  </a:lnTo>
                  <a:lnTo>
                    <a:pt x="974696" y="1"/>
                  </a:lnTo>
                  <a:lnTo>
                    <a:pt x="974696" y="486240"/>
                  </a:lnTo>
                  <a:lnTo>
                    <a:pt x="0" y="486240"/>
                  </a:lnTo>
                  <a:close/>
                  <a:moveTo>
                    <a:pt x="0" y="0"/>
                  </a:moveTo>
                  <a:lnTo>
                    <a:pt x="974696" y="0"/>
                  </a:lnTo>
                  <a:lnTo>
                    <a:pt x="974696" y="1"/>
                  </a:lnTo>
                  <a:lnTo>
                    <a:pt x="0" y="1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58" name="等腰三角形 157"/>
            <p:cNvSpPr/>
            <p:nvPr/>
          </p:nvSpPr>
          <p:spPr>
            <a:xfrm rot="10800000">
              <a:off x="9119857" y="3167162"/>
              <a:ext cx="974696" cy="288032"/>
            </a:xfrm>
            <a:prstGeom prst="triangl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6" name="矩形 145"/>
            <p:cNvSpPr/>
            <p:nvPr/>
          </p:nvSpPr>
          <p:spPr>
            <a:xfrm>
              <a:off x="9309934" y="3015019"/>
              <a:ext cx="594542" cy="72008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63" name="矩形 162"/>
            <p:cNvSpPr/>
            <p:nvPr/>
          </p:nvSpPr>
          <p:spPr>
            <a:xfrm>
              <a:off x="8916719" y="2880462"/>
              <a:ext cx="594542" cy="72008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65" name="矩形 164"/>
            <p:cNvSpPr/>
            <p:nvPr/>
          </p:nvSpPr>
          <p:spPr>
            <a:xfrm>
              <a:off x="9208604" y="3807064"/>
              <a:ext cx="594542" cy="72008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66" name="矩形 165"/>
            <p:cNvSpPr/>
            <p:nvPr/>
          </p:nvSpPr>
          <p:spPr>
            <a:xfrm>
              <a:off x="8916719" y="3968332"/>
              <a:ext cx="446688" cy="72008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210" name="任意多边形 209"/>
          <p:cNvSpPr/>
          <p:nvPr/>
        </p:nvSpPr>
        <p:spPr>
          <a:xfrm>
            <a:off x="7063994" y="2869855"/>
            <a:ext cx="968064" cy="1178313"/>
          </a:xfrm>
          <a:custGeom>
            <a:avLst/>
            <a:gdLst>
              <a:gd name="connsiteX0" fmla="*/ 427551 w 800053"/>
              <a:gd name="connsiteY0" fmla="*/ 1030943 h 1178313"/>
              <a:gd name="connsiteX1" fmla="*/ 415550 w 800053"/>
              <a:gd name="connsiteY1" fmla="*/ 1042944 h 1178313"/>
              <a:gd name="connsiteX2" fmla="*/ 415550 w 800053"/>
              <a:gd name="connsiteY2" fmla="*/ 1090950 h 1178313"/>
              <a:gd name="connsiteX3" fmla="*/ 427551 w 800053"/>
              <a:gd name="connsiteY3" fmla="*/ 1102951 h 1178313"/>
              <a:gd name="connsiteX4" fmla="*/ 526415 w 800053"/>
              <a:gd name="connsiteY4" fmla="*/ 1102951 h 1178313"/>
              <a:gd name="connsiteX5" fmla="*/ 538416 w 800053"/>
              <a:gd name="connsiteY5" fmla="*/ 1090950 h 1178313"/>
              <a:gd name="connsiteX6" fmla="*/ 538416 w 800053"/>
              <a:gd name="connsiteY6" fmla="*/ 1042944 h 1178313"/>
              <a:gd name="connsiteX7" fmla="*/ 526415 w 800053"/>
              <a:gd name="connsiteY7" fmla="*/ 1030943 h 1178313"/>
              <a:gd name="connsiteX8" fmla="*/ 276203 w 800053"/>
              <a:gd name="connsiteY8" fmla="*/ 1030943 h 1178313"/>
              <a:gd name="connsiteX9" fmla="*/ 264202 w 800053"/>
              <a:gd name="connsiteY9" fmla="*/ 1042944 h 1178313"/>
              <a:gd name="connsiteX10" fmla="*/ 264202 w 800053"/>
              <a:gd name="connsiteY10" fmla="*/ 1090950 h 1178313"/>
              <a:gd name="connsiteX11" fmla="*/ 276203 w 800053"/>
              <a:gd name="connsiteY11" fmla="*/ 1102951 h 1178313"/>
              <a:gd name="connsiteX12" fmla="*/ 375067 w 800053"/>
              <a:gd name="connsiteY12" fmla="*/ 1102951 h 1178313"/>
              <a:gd name="connsiteX13" fmla="*/ 387068 w 800053"/>
              <a:gd name="connsiteY13" fmla="*/ 1090950 h 1178313"/>
              <a:gd name="connsiteX14" fmla="*/ 387068 w 800053"/>
              <a:gd name="connsiteY14" fmla="*/ 1042944 h 1178313"/>
              <a:gd name="connsiteX15" fmla="*/ 375067 w 800053"/>
              <a:gd name="connsiteY15" fmla="*/ 1030943 h 1178313"/>
              <a:gd name="connsiteX16" fmla="*/ 124855 w 800053"/>
              <a:gd name="connsiteY16" fmla="*/ 1030943 h 1178313"/>
              <a:gd name="connsiteX17" fmla="*/ 112854 w 800053"/>
              <a:gd name="connsiteY17" fmla="*/ 1042944 h 1178313"/>
              <a:gd name="connsiteX18" fmla="*/ 112854 w 800053"/>
              <a:gd name="connsiteY18" fmla="*/ 1090950 h 1178313"/>
              <a:gd name="connsiteX19" fmla="*/ 124855 w 800053"/>
              <a:gd name="connsiteY19" fmla="*/ 1102951 h 1178313"/>
              <a:gd name="connsiteX20" fmla="*/ 223719 w 800053"/>
              <a:gd name="connsiteY20" fmla="*/ 1102951 h 1178313"/>
              <a:gd name="connsiteX21" fmla="*/ 235720 w 800053"/>
              <a:gd name="connsiteY21" fmla="*/ 1090950 h 1178313"/>
              <a:gd name="connsiteX22" fmla="*/ 235720 w 800053"/>
              <a:gd name="connsiteY22" fmla="*/ 1042944 h 1178313"/>
              <a:gd name="connsiteX23" fmla="*/ 223719 w 800053"/>
              <a:gd name="connsiteY23" fmla="*/ 1030943 h 1178313"/>
              <a:gd name="connsiteX24" fmla="*/ 578900 w 800053"/>
              <a:gd name="connsiteY24" fmla="*/ 924199 h 1178313"/>
              <a:gd name="connsiteX25" fmla="*/ 566899 w 800053"/>
              <a:gd name="connsiteY25" fmla="*/ 936200 h 1178313"/>
              <a:gd name="connsiteX26" fmla="*/ 566899 w 800053"/>
              <a:gd name="connsiteY26" fmla="*/ 959760 h 1178313"/>
              <a:gd name="connsiteX27" fmla="*/ 566799 w 800053"/>
              <a:gd name="connsiteY27" fmla="*/ 960001 h 1178313"/>
              <a:gd name="connsiteX28" fmla="*/ 566799 w 800053"/>
              <a:gd name="connsiteY28" fmla="*/ 1062417 h 1178313"/>
              <a:gd name="connsiteX29" fmla="*/ 566899 w 800053"/>
              <a:gd name="connsiteY29" fmla="*/ 1062659 h 1178313"/>
              <a:gd name="connsiteX30" fmla="*/ 566899 w 800053"/>
              <a:gd name="connsiteY30" fmla="*/ 1090950 h 1178313"/>
              <a:gd name="connsiteX31" fmla="*/ 578900 w 800053"/>
              <a:gd name="connsiteY31" fmla="*/ 1102951 h 1178313"/>
              <a:gd name="connsiteX32" fmla="*/ 677764 w 800053"/>
              <a:gd name="connsiteY32" fmla="*/ 1102951 h 1178313"/>
              <a:gd name="connsiteX33" fmla="*/ 689765 w 800053"/>
              <a:gd name="connsiteY33" fmla="*/ 1090950 h 1178313"/>
              <a:gd name="connsiteX34" fmla="*/ 689765 w 800053"/>
              <a:gd name="connsiteY34" fmla="*/ 1042944 h 1178313"/>
              <a:gd name="connsiteX35" fmla="*/ 688450 w 800053"/>
              <a:gd name="connsiteY35" fmla="*/ 1039769 h 1178313"/>
              <a:gd name="connsiteX36" fmla="*/ 688450 w 800053"/>
              <a:gd name="connsiteY36" fmla="*/ 987381 h 1178313"/>
              <a:gd name="connsiteX37" fmla="*/ 689765 w 800053"/>
              <a:gd name="connsiteY37" fmla="*/ 984206 h 1178313"/>
              <a:gd name="connsiteX38" fmla="*/ 689765 w 800053"/>
              <a:gd name="connsiteY38" fmla="*/ 936200 h 1178313"/>
              <a:gd name="connsiteX39" fmla="*/ 677764 w 800053"/>
              <a:gd name="connsiteY39" fmla="*/ 924199 h 1178313"/>
              <a:gd name="connsiteX40" fmla="*/ 427551 w 800053"/>
              <a:gd name="connsiteY40" fmla="*/ 924199 h 1178313"/>
              <a:gd name="connsiteX41" fmla="*/ 415550 w 800053"/>
              <a:gd name="connsiteY41" fmla="*/ 936200 h 1178313"/>
              <a:gd name="connsiteX42" fmla="*/ 415550 w 800053"/>
              <a:gd name="connsiteY42" fmla="*/ 984206 h 1178313"/>
              <a:gd name="connsiteX43" fmla="*/ 427551 w 800053"/>
              <a:gd name="connsiteY43" fmla="*/ 996207 h 1178313"/>
              <a:gd name="connsiteX44" fmla="*/ 526415 w 800053"/>
              <a:gd name="connsiteY44" fmla="*/ 996207 h 1178313"/>
              <a:gd name="connsiteX45" fmla="*/ 538416 w 800053"/>
              <a:gd name="connsiteY45" fmla="*/ 984206 h 1178313"/>
              <a:gd name="connsiteX46" fmla="*/ 538416 w 800053"/>
              <a:gd name="connsiteY46" fmla="*/ 936200 h 1178313"/>
              <a:gd name="connsiteX47" fmla="*/ 526415 w 800053"/>
              <a:gd name="connsiteY47" fmla="*/ 924199 h 1178313"/>
              <a:gd name="connsiteX48" fmla="*/ 276203 w 800053"/>
              <a:gd name="connsiteY48" fmla="*/ 924199 h 1178313"/>
              <a:gd name="connsiteX49" fmla="*/ 264202 w 800053"/>
              <a:gd name="connsiteY49" fmla="*/ 936200 h 1178313"/>
              <a:gd name="connsiteX50" fmla="*/ 264202 w 800053"/>
              <a:gd name="connsiteY50" fmla="*/ 984206 h 1178313"/>
              <a:gd name="connsiteX51" fmla="*/ 276203 w 800053"/>
              <a:gd name="connsiteY51" fmla="*/ 996207 h 1178313"/>
              <a:gd name="connsiteX52" fmla="*/ 375067 w 800053"/>
              <a:gd name="connsiteY52" fmla="*/ 996207 h 1178313"/>
              <a:gd name="connsiteX53" fmla="*/ 387068 w 800053"/>
              <a:gd name="connsiteY53" fmla="*/ 984206 h 1178313"/>
              <a:gd name="connsiteX54" fmla="*/ 387068 w 800053"/>
              <a:gd name="connsiteY54" fmla="*/ 936200 h 1178313"/>
              <a:gd name="connsiteX55" fmla="*/ 375067 w 800053"/>
              <a:gd name="connsiteY55" fmla="*/ 924199 h 1178313"/>
              <a:gd name="connsiteX56" fmla="*/ 124855 w 800053"/>
              <a:gd name="connsiteY56" fmla="*/ 924199 h 1178313"/>
              <a:gd name="connsiteX57" fmla="*/ 112854 w 800053"/>
              <a:gd name="connsiteY57" fmla="*/ 936200 h 1178313"/>
              <a:gd name="connsiteX58" fmla="*/ 112854 w 800053"/>
              <a:gd name="connsiteY58" fmla="*/ 984206 h 1178313"/>
              <a:gd name="connsiteX59" fmla="*/ 124855 w 800053"/>
              <a:gd name="connsiteY59" fmla="*/ 996207 h 1178313"/>
              <a:gd name="connsiteX60" fmla="*/ 223719 w 800053"/>
              <a:gd name="connsiteY60" fmla="*/ 996207 h 1178313"/>
              <a:gd name="connsiteX61" fmla="*/ 235720 w 800053"/>
              <a:gd name="connsiteY61" fmla="*/ 984206 h 1178313"/>
              <a:gd name="connsiteX62" fmla="*/ 235720 w 800053"/>
              <a:gd name="connsiteY62" fmla="*/ 936200 h 1178313"/>
              <a:gd name="connsiteX63" fmla="*/ 223719 w 800053"/>
              <a:gd name="connsiteY63" fmla="*/ 924199 h 1178313"/>
              <a:gd name="connsiteX64" fmla="*/ 577586 w 800053"/>
              <a:gd name="connsiteY64" fmla="*/ 816378 h 1178313"/>
              <a:gd name="connsiteX65" fmla="*/ 565585 w 800053"/>
              <a:gd name="connsiteY65" fmla="*/ 828379 h 1178313"/>
              <a:gd name="connsiteX66" fmla="*/ 565585 w 800053"/>
              <a:gd name="connsiteY66" fmla="*/ 876385 h 1178313"/>
              <a:gd name="connsiteX67" fmla="*/ 577586 w 800053"/>
              <a:gd name="connsiteY67" fmla="*/ 888386 h 1178313"/>
              <a:gd name="connsiteX68" fmla="*/ 676450 w 800053"/>
              <a:gd name="connsiteY68" fmla="*/ 888386 h 1178313"/>
              <a:gd name="connsiteX69" fmla="*/ 688451 w 800053"/>
              <a:gd name="connsiteY69" fmla="*/ 876385 h 1178313"/>
              <a:gd name="connsiteX70" fmla="*/ 688451 w 800053"/>
              <a:gd name="connsiteY70" fmla="*/ 828379 h 1178313"/>
              <a:gd name="connsiteX71" fmla="*/ 676450 w 800053"/>
              <a:gd name="connsiteY71" fmla="*/ 816378 h 1178313"/>
              <a:gd name="connsiteX72" fmla="*/ 426237 w 800053"/>
              <a:gd name="connsiteY72" fmla="*/ 816378 h 1178313"/>
              <a:gd name="connsiteX73" fmla="*/ 414236 w 800053"/>
              <a:gd name="connsiteY73" fmla="*/ 828379 h 1178313"/>
              <a:gd name="connsiteX74" fmla="*/ 414236 w 800053"/>
              <a:gd name="connsiteY74" fmla="*/ 876385 h 1178313"/>
              <a:gd name="connsiteX75" fmla="*/ 426237 w 800053"/>
              <a:gd name="connsiteY75" fmla="*/ 888386 h 1178313"/>
              <a:gd name="connsiteX76" fmla="*/ 525101 w 800053"/>
              <a:gd name="connsiteY76" fmla="*/ 888386 h 1178313"/>
              <a:gd name="connsiteX77" fmla="*/ 537102 w 800053"/>
              <a:gd name="connsiteY77" fmla="*/ 876385 h 1178313"/>
              <a:gd name="connsiteX78" fmla="*/ 537102 w 800053"/>
              <a:gd name="connsiteY78" fmla="*/ 828379 h 1178313"/>
              <a:gd name="connsiteX79" fmla="*/ 525101 w 800053"/>
              <a:gd name="connsiteY79" fmla="*/ 816378 h 1178313"/>
              <a:gd name="connsiteX80" fmla="*/ 274889 w 800053"/>
              <a:gd name="connsiteY80" fmla="*/ 816378 h 1178313"/>
              <a:gd name="connsiteX81" fmla="*/ 262888 w 800053"/>
              <a:gd name="connsiteY81" fmla="*/ 828379 h 1178313"/>
              <a:gd name="connsiteX82" fmla="*/ 262888 w 800053"/>
              <a:gd name="connsiteY82" fmla="*/ 876385 h 1178313"/>
              <a:gd name="connsiteX83" fmla="*/ 274889 w 800053"/>
              <a:gd name="connsiteY83" fmla="*/ 888386 h 1178313"/>
              <a:gd name="connsiteX84" fmla="*/ 373753 w 800053"/>
              <a:gd name="connsiteY84" fmla="*/ 888386 h 1178313"/>
              <a:gd name="connsiteX85" fmla="*/ 385754 w 800053"/>
              <a:gd name="connsiteY85" fmla="*/ 876385 h 1178313"/>
              <a:gd name="connsiteX86" fmla="*/ 385754 w 800053"/>
              <a:gd name="connsiteY86" fmla="*/ 828379 h 1178313"/>
              <a:gd name="connsiteX87" fmla="*/ 373753 w 800053"/>
              <a:gd name="connsiteY87" fmla="*/ 816378 h 1178313"/>
              <a:gd name="connsiteX88" fmla="*/ 123541 w 800053"/>
              <a:gd name="connsiteY88" fmla="*/ 816378 h 1178313"/>
              <a:gd name="connsiteX89" fmla="*/ 111540 w 800053"/>
              <a:gd name="connsiteY89" fmla="*/ 828379 h 1178313"/>
              <a:gd name="connsiteX90" fmla="*/ 111540 w 800053"/>
              <a:gd name="connsiteY90" fmla="*/ 876385 h 1178313"/>
              <a:gd name="connsiteX91" fmla="*/ 123541 w 800053"/>
              <a:gd name="connsiteY91" fmla="*/ 888386 h 1178313"/>
              <a:gd name="connsiteX92" fmla="*/ 222405 w 800053"/>
              <a:gd name="connsiteY92" fmla="*/ 888386 h 1178313"/>
              <a:gd name="connsiteX93" fmla="*/ 234406 w 800053"/>
              <a:gd name="connsiteY93" fmla="*/ 876385 h 1178313"/>
              <a:gd name="connsiteX94" fmla="*/ 234406 w 800053"/>
              <a:gd name="connsiteY94" fmla="*/ 828379 h 1178313"/>
              <a:gd name="connsiteX95" fmla="*/ 222405 w 800053"/>
              <a:gd name="connsiteY95" fmla="*/ 816378 h 1178313"/>
              <a:gd name="connsiteX96" fmla="*/ 577586 w 800053"/>
              <a:gd name="connsiteY96" fmla="*/ 708214 h 1178313"/>
              <a:gd name="connsiteX97" fmla="*/ 565585 w 800053"/>
              <a:gd name="connsiteY97" fmla="*/ 720215 h 1178313"/>
              <a:gd name="connsiteX98" fmla="*/ 565585 w 800053"/>
              <a:gd name="connsiteY98" fmla="*/ 768221 h 1178313"/>
              <a:gd name="connsiteX99" fmla="*/ 577586 w 800053"/>
              <a:gd name="connsiteY99" fmla="*/ 780222 h 1178313"/>
              <a:gd name="connsiteX100" fmla="*/ 676450 w 800053"/>
              <a:gd name="connsiteY100" fmla="*/ 780222 h 1178313"/>
              <a:gd name="connsiteX101" fmla="*/ 688451 w 800053"/>
              <a:gd name="connsiteY101" fmla="*/ 768221 h 1178313"/>
              <a:gd name="connsiteX102" fmla="*/ 688451 w 800053"/>
              <a:gd name="connsiteY102" fmla="*/ 720215 h 1178313"/>
              <a:gd name="connsiteX103" fmla="*/ 676450 w 800053"/>
              <a:gd name="connsiteY103" fmla="*/ 708214 h 1178313"/>
              <a:gd name="connsiteX104" fmla="*/ 426237 w 800053"/>
              <a:gd name="connsiteY104" fmla="*/ 708214 h 1178313"/>
              <a:gd name="connsiteX105" fmla="*/ 414236 w 800053"/>
              <a:gd name="connsiteY105" fmla="*/ 720215 h 1178313"/>
              <a:gd name="connsiteX106" fmla="*/ 414236 w 800053"/>
              <a:gd name="connsiteY106" fmla="*/ 768221 h 1178313"/>
              <a:gd name="connsiteX107" fmla="*/ 426237 w 800053"/>
              <a:gd name="connsiteY107" fmla="*/ 780222 h 1178313"/>
              <a:gd name="connsiteX108" fmla="*/ 525101 w 800053"/>
              <a:gd name="connsiteY108" fmla="*/ 780222 h 1178313"/>
              <a:gd name="connsiteX109" fmla="*/ 537102 w 800053"/>
              <a:gd name="connsiteY109" fmla="*/ 768221 h 1178313"/>
              <a:gd name="connsiteX110" fmla="*/ 537102 w 800053"/>
              <a:gd name="connsiteY110" fmla="*/ 720215 h 1178313"/>
              <a:gd name="connsiteX111" fmla="*/ 525101 w 800053"/>
              <a:gd name="connsiteY111" fmla="*/ 708214 h 1178313"/>
              <a:gd name="connsiteX112" fmla="*/ 274889 w 800053"/>
              <a:gd name="connsiteY112" fmla="*/ 708214 h 1178313"/>
              <a:gd name="connsiteX113" fmla="*/ 262888 w 800053"/>
              <a:gd name="connsiteY113" fmla="*/ 720215 h 1178313"/>
              <a:gd name="connsiteX114" fmla="*/ 262888 w 800053"/>
              <a:gd name="connsiteY114" fmla="*/ 768221 h 1178313"/>
              <a:gd name="connsiteX115" fmla="*/ 274889 w 800053"/>
              <a:gd name="connsiteY115" fmla="*/ 780222 h 1178313"/>
              <a:gd name="connsiteX116" fmla="*/ 373753 w 800053"/>
              <a:gd name="connsiteY116" fmla="*/ 780222 h 1178313"/>
              <a:gd name="connsiteX117" fmla="*/ 385754 w 800053"/>
              <a:gd name="connsiteY117" fmla="*/ 768221 h 1178313"/>
              <a:gd name="connsiteX118" fmla="*/ 385754 w 800053"/>
              <a:gd name="connsiteY118" fmla="*/ 720215 h 1178313"/>
              <a:gd name="connsiteX119" fmla="*/ 373753 w 800053"/>
              <a:gd name="connsiteY119" fmla="*/ 708214 h 1178313"/>
              <a:gd name="connsiteX120" fmla="*/ 123541 w 800053"/>
              <a:gd name="connsiteY120" fmla="*/ 708214 h 1178313"/>
              <a:gd name="connsiteX121" fmla="*/ 111540 w 800053"/>
              <a:gd name="connsiteY121" fmla="*/ 720215 h 1178313"/>
              <a:gd name="connsiteX122" fmla="*/ 111540 w 800053"/>
              <a:gd name="connsiteY122" fmla="*/ 768221 h 1178313"/>
              <a:gd name="connsiteX123" fmla="*/ 123541 w 800053"/>
              <a:gd name="connsiteY123" fmla="*/ 780222 h 1178313"/>
              <a:gd name="connsiteX124" fmla="*/ 222405 w 800053"/>
              <a:gd name="connsiteY124" fmla="*/ 780222 h 1178313"/>
              <a:gd name="connsiteX125" fmla="*/ 234406 w 800053"/>
              <a:gd name="connsiteY125" fmla="*/ 768221 h 1178313"/>
              <a:gd name="connsiteX126" fmla="*/ 234406 w 800053"/>
              <a:gd name="connsiteY126" fmla="*/ 720215 h 1178313"/>
              <a:gd name="connsiteX127" fmla="*/ 222405 w 800053"/>
              <a:gd name="connsiteY127" fmla="*/ 708214 h 1178313"/>
              <a:gd name="connsiteX128" fmla="*/ 578653 w 800053"/>
              <a:gd name="connsiteY128" fmla="*/ 600859 h 1178313"/>
              <a:gd name="connsiteX129" fmla="*/ 566652 w 800053"/>
              <a:gd name="connsiteY129" fmla="*/ 612860 h 1178313"/>
              <a:gd name="connsiteX130" fmla="*/ 566652 w 800053"/>
              <a:gd name="connsiteY130" fmla="*/ 660866 h 1178313"/>
              <a:gd name="connsiteX131" fmla="*/ 578653 w 800053"/>
              <a:gd name="connsiteY131" fmla="*/ 672867 h 1178313"/>
              <a:gd name="connsiteX132" fmla="*/ 677517 w 800053"/>
              <a:gd name="connsiteY132" fmla="*/ 672867 h 1178313"/>
              <a:gd name="connsiteX133" fmla="*/ 689518 w 800053"/>
              <a:gd name="connsiteY133" fmla="*/ 660866 h 1178313"/>
              <a:gd name="connsiteX134" fmla="*/ 689518 w 800053"/>
              <a:gd name="connsiteY134" fmla="*/ 612860 h 1178313"/>
              <a:gd name="connsiteX135" fmla="*/ 677517 w 800053"/>
              <a:gd name="connsiteY135" fmla="*/ 600859 h 1178313"/>
              <a:gd name="connsiteX136" fmla="*/ 427304 w 800053"/>
              <a:gd name="connsiteY136" fmla="*/ 600859 h 1178313"/>
              <a:gd name="connsiteX137" fmla="*/ 415303 w 800053"/>
              <a:gd name="connsiteY137" fmla="*/ 612860 h 1178313"/>
              <a:gd name="connsiteX138" fmla="*/ 415303 w 800053"/>
              <a:gd name="connsiteY138" fmla="*/ 660866 h 1178313"/>
              <a:gd name="connsiteX139" fmla="*/ 427304 w 800053"/>
              <a:gd name="connsiteY139" fmla="*/ 672867 h 1178313"/>
              <a:gd name="connsiteX140" fmla="*/ 526168 w 800053"/>
              <a:gd name="connsiteY140" fmla="*/ 672867 h 1178313"/>
              <a:gd name="connsiteX141" fmla="*/ 538169 w 800053"/>
              <a:gd name="connsiteY141" fmla="*/ 660866 h 1178313"/>
              <a:gd name="connsiteX142" fmla="*/ 538169 w 800053"/>
              <a:gd name="connsiteY142" fmla="*/ 612860 h 1178313"/>
              <a:gd name="connsiteX143" fmla="*/ 526168 w 800053"/>
              <a:gd name="connsiteY143" fmla="*/ 600859 h 1178313"/>
              <a:gd name="connsiteX144" fmla="*/ 275956 w 800053"/>
              <a:gd name="connsiteY144" fmla="*/ 600859 h 1178313"/>
              <a:gd name="connsiteX145" fmla="*/ 263955 w 800053"/>
              <a:gd name="connsiteY145" fmla="*/ 612860 h 1178313"/>
              <a:gd name="connsiteX146" fmla="*/ 263955 w 800053"/>
              <a:gd name="connsiteY146" fmla="*/ 660866 h 1178313"/>
              <a:gd name="connsiteX147" fmla="*/ 275956 w 800053"/>
              <a:gd name="connsiteY147" fmla="*/ 672867 h 1178313"/>
              <a:gd name="connsiteX148" fmla="*/ 374820 w 800053"/>
              <a:gd name="connsiteY148" fmla="*/ 672867 h 1178313"/>
              <a:gd name="connsiteX149" fmla="*/ 386821 w 800053"/>
              <a:gd name="connsiteY149" fmla="*/ 660866 h 1178313"/>
              <a:gd name="connsiteX150" fmla="*/ 386821 w 800053"/>
              <a:gd name="connsiteY150" fmla="*/ 612860 h 1178313"/>
              <a:gd name="connsiteX151" fmla="*/ 374820 w 800053"/>
              <a:gd name="connsiteY151" fmla="*/ 600859 h 1178313"/>
              <a:gd name="connsiteX152" fmla="*/ 124608 w 800053"/>
              <a:gd name="connsiteY152" fmla="*/ 600859 h 1178313"/>
              <a:gd name="connsiteX153" fmla="*/ 112607 w 800053"/>
              <a:gd name="connsiteY153" fmla="*/ 612860 h 1178313"/>
              <a:gd name="connsiteX154" fmla="*/ 112607 w 800053"/>
              <a:gd name="connsiteY154" fmla="*/ 660866 h 1178313"/>
              <a:gd name="connsiteX155" fmla="*/ 124608 w 800053"/>
              <a:gd name="connsiteY155" fmla="*/ 672867 h 1178313"/>
              <a:gd name="connsiteX156" fmla="*/ 223472 w 800053"/>
              <a:gd name="connsiteY156" fmla="*/ 672867 h 1178313"/>
              <a:gd name="connsiteX157" fmla="*/ 235473 w 800053"/>
              <a:gd name="connsiteY157" fmla="*/ 660866 h 1178313"/>
              <a:gd name="connsiteX158" fmla="*/ 235473 w 800053"/>
              <a:gd name="connsiteY158" fmla="*/ 612860 h 1178313"/>
              <a:gd name="connsiteX159" fmla="*/ 223472 w 800053"/>
              <a:gd name="connsiteY159" fmla="*/ 600859 h 1178313"/>
              <a:gd name="connsiteX160" fmla="*/ 578653 w 800053"/>
              <a:gd name="connsiteY160" fmla="*/ 492229 h 1178313"/>
              <a:gd name="connsiteX161" fmla="*/ 566652 w 800053"/>
              <a:gd name="connsiteY161" fmla="*/ 504230 h 1178313"/>
              <a:gd name="connsiteX162" fmla="*/ 566652 w 800053"/>
              <a:gd name="connsiteY162" fmla="*/ 552236 h 1178313"/>
              <a:gd name="connsiteX163" fmla="*/ 578653 w 800053"/>
              <a:gd name="connsiteY163" fmla="*/ 564237 h 1178313"/>
              <a:gd name="connsiteX164" fmla="*/ 677517 w 800053"/>
              <a:gd name="connsiteY164" fmla="*/ 564237 h 1178313"/>
              <a:gd name="connsiteX165" fmla="*/ 689518 w 800053"/>
              <a:gd name="connsiteY165" fmla="*/ 552236 h 1178313"/>
              <a:gd name="connsiteX166" fmla="*/ 689518 w 800053"/>
              <a:gd name="connsiteY166" fmla="*/ 504230 h 1178313"/>
              <a:gd name="connsiteX167" fmla="*/ 677517 w 800053"/>
              <a:gd name="connsiteY167" fmla="*/ 492229 h 1178313"/>
              <a:gd name="connsiteX168" fmla="*/ 427304 w 800053"/>
              <a:gd name="connsiteY168" fmla="*/ 492229 h 1178313"/>
              <a:gd name="connsiteX169" fmla="*/ 415303 w 800053"/>
              <a:gd name="connsiteY169" fmla="*/ 504230 h 1178313"/>
              <a:gd name="connsiteX170" fmla="*/ 415303 w 800053"/>
              <a:gd name="connsiteY170" fmla="*/ 552236 h 1178313"/>
              <a:gd name="connsiteX171" fmla="*/ 427304 w 800053"/>
              <a:gd name="connsiteY171" fmla="*/ 564237 h 1178313"/>
              <a:gd name="connsiteX172" fmla="*/ 526168 w 800053"/>
              <a:gd name="connsiteY172" fmla="*/ 564237 h 1178313"/>
              <a:gd name="connsiteX173" fmla="*/ 538169 w 800053"/>
              <a:gd name="connsiteY173" fmla="*/ 552236 h 1178313"/>
              <a:gd name="connsiteX174" fmla="*/ 538169 w 800053"/>
              <a:gd name="connsiteY174" fmla="*/ 504230 h 1178313"/>
              <a:gd name="connsiteX175" fmla="*/ 526168 w 800053"/>
              <a:gd name="connsiteY175" fmla="*/ 492229 h 1178313"/>
              <a:gd name="connsiteX176" fmla="*/ 275956 w 800053"/>
              <a:gd name="connsiteY176" fmla="*/ 492229 h 1178313"/>
              <a:gd name="connsiteX177" fmla="*/ 263955 w 800053"/>
              <a:gd name="connsiteY177" fmla="*/ 504230 h 1178313"/>
              <a:gd name="connsiteX178" fmla="*/ 263955 w 800053"/>
              <a:gd name="connsiteY178" fmla="*/ 552236 h 1178313"/>
              <a:gd name="connsiteX179" fmla="*/ 275956 w 800053"/>
              <a:gd name="connsiteY179" fmla="*/ 564237 h 1178313"/>
              <a:gd name="connsiteX180" fmla="*/ 374820 w 800053"/>
              <a:gd name="connsiteY180" fmla="*/ 564237 h 1178313"/>
              <a:gd name="connsiteX181" fmla="*/ 386821 w 800053"/>
              <a:gd name="connsiteY181" fmla="*/ 552236 h 1178313"/>
              <a:gd name="connsiteX182" fmla="*/ 386821 w 800053"/>
              <a:gd name="connsiteY182" fmla="*/ 504230 h 1178313"/>
              <a:gd name="connsiteX183" fmla="*/ 374820 w 800053"/>
              <a:gd name="connsiteY183" fmla="*/ 492229 h 1178313"/>
              <a:gd name="connsiteX184" fmla="*/ 124608 w 800053"/>
              <a:gd name="connsiteY184" fmla="*/ 492229 h 1178313"/>
              <a:gd name="connsiteX185" fmla="*/ 112607 w 800053"/>
              <a:gd name="connsiteY185" fmla="*/ 504230 h 1178313"/>
              <a:gd name="connsiteX186" fmla="*/ 112607 w 800053"/>
              <a:gd name="connsiteY186" fmla="*/ 552236 h 1178313"/>
              <a:gd name="connsiteX187" fmla="*/ 124608 w 800053"/>
              <a:gd name="connsiteY187" fmla="*/ 564237 h 1178313"/>
              <a:gd name="connsiteX188" fmla="*/ 223472 w 800053"/>
              <a:gd name="connsiteY188" fmla="*/ 564237 h 1178313"/>
              <a:gd name="connsiteX189" fmla="*/ 235473 w 800053"/>
              <a:gd name="connsiteY189" fmla="*/ 552236 h 1178313"/>
              <a:gd name="connsiteX190" fmla="*/ 235473 w 800053"/>
              <a:gd name="connsiteY190" fmla="*/ 504230 h 1178313"/>
              <a:gd name="connsiteX191" fmla="*/ 223472 w 800053"/>
              <a:gd name="connsiteY191" fmla="*/ 492229 h 1178313"/>
              <a:gd name="connsiteX192" fmla="*/ 578653 w 800053"/>
              <a:gd name="connsiteY192" fmla="*/ 383599 h 1178313"/>
              <a:gd name="connsiteX193" fmla="*/ 566652 w 800053"/>
              <a:gd name="connsiteY193" fmla="*/ 395600 h 1178313"/>
              <a:gd name="connsiteX194" fmla="*/ 566652 w 800053"/>
              <a:gd name="connsiteY194" fmla="*/ 443606 h 1178313"/>
              <a:gd name="connsiteX195" fmla="*/ 578653 w 800053"/>
              <a:gd name="connsiteY195" fmla="*/ 455607 h 1178313"/>
              <a:gd name="connsiteX196" fmla="*/ 677517 w 800053"/>
              <a:gd name="connsiteY196" fmla="*/ 455607 h 1178313"/>
              <a:gd name="connsiteX197" fmla="*/ 689518 w 800053"/>
              <a:gd name="connsiteY197" fmla="*/ 443606 h 1178313"/>
              <a:gd name="connsiteX198" fmla="*/ 689518 w 800053"/>
              <a:gd name="connsiteY198" fmla="*/ 395600 h 1178313"/>
              <a:gd name="connsiteX199" fmla="*/ 677517 w 800053"/>
              <a:gd name="connsiteY199" fmla="*/ 383599 h 1178313"/>
              <a:gd name="connsiteX200" fmla="*/ 427304 w 800053"/>
              <a:gd name="connsiteY200" fmla="*/ 383599 h 1178313"/>
              <a:gd name="connsiteX201" fmla="*/ 415303 w 800053"/>
              <a:gd name="connsiteY201" fmla="*/ 395600 h 1178313"/>
              <a:gd name="connsiteX202" fmla="*/ 415303 w 800053"/>
              <a:gd name="connsiteY202" fmla="*/ 443606 h 1178313"/>
              <a:gd name="connsiteX203" fmla="*/ 427304 w 800053"/>
              <a:gd name="connsiteY203" fmla="*/ 455607 h 1178313"/>
              <a:gd name="connsiteX204" fmla="*/ 526168 w 800053"/>
              <a:gd name="connsiteY204" fmla="*/ 455607 h 1178313"/>
              <a:gd name="connsiteX205" fmla="*/ 538169 w 800053"/>
              <a:gd name="connsiteY205" fmla="*/ 443606 h 1178313"/>
              <a:gd name="connsiteX206" fmla="*/ 538169 w 800053"/>
              <a:gd name="connsiteY206" fmla="*/ 395600 h 1178313"/>
              <a:gd name="connsiteX207" fmla="*/ 526168 w 800053"/>
              <a:gd name="connsiteY207" fmla="*/ 383599 h 1178313"/>
              <a:gd name="connsiteX208" fmla="*/ 275956 w 800053"/>
              <a:gd name="connsiteY208" fmla="*/ 383599 h 1178313"/>
              <a:gd name="connsiteX209" fmla="*/ 263955 w 800053"/>
              <a:gd name="connsiteY209" fmla="*/ 395600 h 1178313"/>
              <a:gd name="connsiteX210" fmla="*/ 263955 w 800053"/>
              <a:gd name="connsiteY210" fmla="*/ 443606 h 1178313"/>
              <a:gd name="connsiteX211" fmla="*/ 275956 w 800053"/>
              <a:gd name="connsiteY211" fmla="*/ 455607 h 1178313"/>
              <a:gd name="connsiteX212" fmla="*/ 374820 w 800053"/>
              <a:gd name="connsiteY212" fmla="*/ 455607 h 1178313"/>
              <a:gd name="connsiteX213" fmla="*/ 386821 w 800053"/>
              <a:gd name="connsiteY213" fmla="*/ 443606 h 1178313"/>
              <a:gd name="connsiteX214" fmla="*/ 386821 w 800053"/>
              <a:gd name="connsiteY214" fmla="*/ 395600 h 1178313"/>
              <a:gd name="connsiteX215" fmla="*/ 374820 w 800053"/>
              <a:gd name="connsiteY215" fmla="*/ 383599 h 1178313"/>
              <a:gd name="connsiteX216" fmla="*/ 124608 w 800053"/>
              <a:gd name="connsiteY216" fmla="*/ 383599 h 1178313"/>
              <a:gd name="connsiteX217" fmla="*/ 112607 w 800053"/>
              <a:gd name="connsiteY217" fmla="*/ 395600 h 1178313"/>
              <a:gd name="connsiteX218" fmla="*/ 112607 w 800053"/>
              <a:gd name="connsiteY218" fmla="*/ 443606 h 1178313"/>
              <a:gd name="connsiteX219" fmla="*/ 124608 w 800053"/>
              <a:gd name="connsiteY219" fmla="*/ 455607 h 1178313"/>
              <a:gd name="connsiteX220" fmla="*/ 223472 w 800053"/>
              <a:gd name="connsiteY220" fmla="*/ 455607 h 1178313"/>
              <a:gd name="connsiteX221" fmla="*/ 235473 w 800053"/>
              <a:gd name="connsiteY221" fmla="*/ 443606 h 1178313"/>
              <a:gd name="connsiteX222" fmla="*/ 235473 w 800053"/>
              <a:gd name="connsiteY222" fmla="*/ 395600 h 1178313"/>
              <a:gd name="connsiteX223" fmla="*/ 223472 w 800053"/>
              <a:gd name="connsiteY223" fmla="*/ 383599 h 1178313"/>
              <a:gd name="connsiteX224" fmla="*/ 142728 w 800053"/>
              <a:gd name="connsiteY224" fmla="*/ 96157 h 1178313"/>
              <a:gd name="connsiteX225" fmla="*/ 111994 w 800053"/>
              <a:gd name="connsiteY225" fmla="*/ 126891 h 1178313"/>
              <a:gd name="connsiteX226" fmla="*/ 111994 w 800053"/>
              <a:gd name="connsiteY226" fmla="*/ 249825 h 1178313"/>
              <a:gd name="connsiteX227" fmla="*/ 142728 w 800053"/>
              <a:gd name="connsiteY227" fmla="*/ 280559 h 1178313"/>
              <a:gd name="connsiteX228" fmla="*/ 657324 w 800053"/>
              <a:gd name="connsiteY228" fmla="*/ 280559 h 1178313"/>
              <a:gd name="connsiteX229" fmla="*/ 688058 w 800053"/>
              <a:gd name="connsiteY229" fmla="*/ 249825 h 1178313"/>
              <a:gd name="connsiteX230" fmla="*/ 688058 w 800053"/>
              <a:gd name="connsiteY230" fmla="*/ 126891 h 1178313"/>
              <a:gd name="connsiteX231" fmla="*/ 657324 w 800053"/>
              <a:gd name="connsiteY231" fmla="*/ 96157 h 1178313"/>
              <a:gd name="connsiteX232" fmla="*/ 0 w 800053"/>
              <a:gd name="connsiteY232" fmla="*/ 0 h 1178313"/>
              <a:gd name="connsiteX233" fmla="*/ 800053 w 800053"/>
              <a:gd name="connsiteY233" fmla="*/ 0 h 1178313"/>
              <a:gd name="connsiteX234" fmla="*/ 800053 w 800053"/>
              <a:gd name="connsiteY234" fmla="*/ 1178313 h 1178313"/>
              <a:gd name="connsiteX235" fmla="*/ 0 w 800053"/>
              <a:gd name="connsiteY235" fmla="*/ 1178313 h 11783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</a:cxnLst>
            <a:rect l="l" t="t" r="r" b="b"/>
            <a:pathLst>
              <a:path w="800053" h="1178313">
                <a:moveTo>
                  <a:pt x="427551" y="1030943"/>
                </a:moveTo>
                <a:cubicBezTo>
                  <a:pt x="420923" y="1030943"/>
                  <a:pt x="415550" y="1036316"/>
                  <a:pt x="415550" y="1042944"/>
                </a:cubicBezTo>
                <a:lnTo>
                  <a:pt x="415550" y="1090950"/>
                </a:lnTo>
                <a:cubicBezTo>
                  <a:pt x="415550" y="1097578"/>
                  <a:pt x="420923" y="1102951"/>
                  <a:pt x="427551" y="1102951"/>
                </a:cubicBezTo>
                <a:lnTo>
                  <a:pt x="526415" y="1102951"/>
                </a:lnTo>
                <a:cubicBezTo>
                  <a:pt x="533043" y="1102951"/>
                  <a:pt x="538416" y="1097578"/>
                  <a:pt x="538416" y="1090950"/>
                </a:cubicBezTo>
                <a:lnTo>
                  <a:pt x="538416" y="1042944"/>
                </a:lnTo>
                <a:cubicBezTo>
                  <a:pt x="538416" y="1036316"/>
                  <a:pt x="533043" y="1030943"/>
                  <a:pt x="526415" y="1030943"/>
                </a:cubicBezTo>
                <a:close/>
                <a:moveTo>
                  <a:pt x="276203" y="1030943"/>
                </a:moveTo>
                <a:cubicBezTo>
                  <a:pt x="269575" y="1030943"/>
                  <a:pt x="264202" y="1036316"/>
                  <a:pt x="264202" y="1042944"/>
                </a:cubicBezTo>
                <a:lnTo>
                  <a:pt x="264202" y="1090950"/>
                </a:lnTo>
                <a:cubicBezTo>
                  <a:pt x="264202" y="1097578"/>
                  <a:pt x="269575" y="1102951"/>
                  <a:pt x="276203" y="1102951"/>
                </a:cubicBezTo>
                <a:lnTo>
                  <a:pt x="375067" y="1102951"/>
                </a:lnTo>
                <a:cubicBezTo>
                  <a:pt x="381695" y="1102951"/>
                  <a:pt x="387068" y="1097578"/>
                  <a:pt x="387068" y="1090950"/>
                </a:cubicBezTo>
                <a:lnTo>
                  <a:pt x="387068" y="1042944"/>
                </a:lnTo>
                <a:cubicBezTo>
                  <a:pt x="387068" y="1036316"/>
                  <a:pt x="381695" y="1030943"/>
                  <a:pt x="375067" y="1030943"/>
                </a:cubicBezTo>
                <a:close/>
                <a:moveTo>
                  <a:pt x="124855" y="1030943"/>
                </a:moveTo>
                <a:cubicBezTo>
                  <a:pt x="118227" y="1030943"/>
                  <a:pt x="112854" y="1036316"/>
                  <a:pt x="112854" y="1042944"/>
                </a:cubicBezTo>
                <a:lnTo>
                  <a:pt x="112854" y="1090950"/>
                </a:lnTo>
                <a:cubicBezTo>
                  <a:pt x="112854" y="1097578"/>
                  <a:pt x="118227" y="1102951"/>
                  <a:pt x="124855" y="1102951"/>
                </a:cubicBezTo>
                <a:lnTo>
                  <a:pt x="223719" y="1102951"/>
                </a:lnTo>
                <a:cubicBezTo>
                  <a:pt x="230347" y="1102951"/>
                  <a:pt x="235720" y="1097578"/>
                  <a:pt x="235720" y="1090950"/>
                </a:cubicBezTo>
                <a:lnTo>
                  <a:pt x="235720" y="1042944"/>
                </a:lnTo>
                <a:cubicBezTo>
                  <a:pt x="235720" y="1036316"/>
                  <a:pt x="230347" y="1030943"/>
                  <a:pt x="223719" y="1030943"/>
                </a:cubicBezTo>
                <a:close/>
                <a:moveTo>
                  <a:pt x="578900" y="924199"/>
                </a:moveTo>
                <a:cubicBezTo>
                  <a:pt x="572272" y="924199"/>
                  <a:pt x="566899" y="929572"/>
                  <a:pt x="566899" y="936200"/>
                </a:cubicBezTo>
                <a:lnTo>
                  <a:pt x="566899" y="959760"/>
                </a:lnTo>
                <a:lnTo>
                  <a:pt x="566799" y="960001"/>
                </a:lnTo>
                <a:lnTo>
                  <a:pt x="566799" y="1062417"/>
                </a:lnTo>
                <a:lnTo>
                  <a:pt x="566899" y="1062659"/>
                </a:lnTo>
                <a:lnTo>
                  <a:pt x="566899" y="1090950"/>
                </a:lnTo>
                <a:cubicBezTo>
                  <a:pt x="566899" y="1097578"/>
                  <a:pt x="572272" y="1102951"/>
                  <a:pt x="578900" y="1102951"/>
                </a:cubicBezTo>
                <a:lnTo>
                  <a:pt x="677764" y="1102951"/>
                </a:lnTo>
                <a:cubicBezTo>
                  <a:pt x="684392" y="1102951"/>
                  <a:pt x="689765" y="1097578"/>
                  <a:pt x="689765" y="1090950"/>
                </a:cubicBezTo>
                <a:lnTo>
                  <a:pt x="689765" y="1042944"/>
                </a:lnTo>
                <a:lnTo>
                  <a:pt x="688450" y="1039769"/>
                </a:lnTo>
                <a:lnTo>
                  <a:pt x="688450" y="987381"/>
                </a:lnTo>
                <a:lnTo>
                  <a:pt x="689765" y="984206"/>
                </a:lnTo>
                <a:lnTo>
                  <a:pt x="689765" y="936200"/>
                </a:lnTo>
                <a:cubicBezTo>
                  <a:pt x="689765" y="929572"/>
                  <a:pt x="684392" y="924199"/>
                  <a:pt x="677764" y="924199"/>
                </a:cubicBezTo>
                <a:close/>
                <a:moveTo>
                  <a:pt x="427551" y="924199"/>
                </a:moveTo>
                <a:cubicBezTo>
                  <a:pt x="420923" y="924199"/>
                  <a:pt x="415550" y="929572"/>
                  <a:pt x="415550" y="936200"/>
                </a:cubicBezTo>
                <a:lnTo>
                  <a:pt x="415550" y="984206"/>
                </a:lnTo>
                <a:cubicBezTo>
                  <a:pt x="415550" y="990834"/>
                  <a:pt x="420923" y="996207"/>
                  <a:pt x="427551" y="996207"/>
                </a:cubicBezTo>
                <a:lnTo>
                  <a:pt x="526415" y="996207"/>
                </a:lnTo>
                <a:cubicBezTo>
                  <a:pt x="533043" y="996207"/>
                  <a:pt x="538416" y="990834"/>
                  <a:pt x="538416" y="984206"/>
                </a:cubicBezTo>
                <a:lnTo>
                  <a:pt x="538416" y="936200"/>
                </a:lnTo>
                <a:cubicBezTo>
                  <a:pt x="538416" y="929572"/>
                  <a:pt x="533043" y="924199"/>
                  <a:pt x="526415" y="924199"/>
                </a:cubicBezTo>
                <a:close/>
                <a:moveTo>
                  <a:pt x="276203" y="924199"/>
                </a:moveTo>
                <a:cubicBezTo>
                  <a:pt x="269575" y="924199"/>
                  <a:pt x="264202" y="929572"/>
                  <a:pt x="264202" y="936200"/>
                </a:cubicBezTo>
                <a:lnTo>
                  <a:pt x="264202" y="984206"/>
                </a:lnTo>
                <a:cubicBezTo>
                  <a:pt x="264202" y="990834"/>
                  <a:pt x="269575" y="996207"/>
                  <a:pt x="276203" y="996207"/>
                </a:cubicBezTo>
                <a:lnTo>
                  <a:pt x="375067" y="996207"/>
                </a:lnTo>
                <a:cubicBezTo>
                  <a:pt x="381695" y="996207"/>
                  <a:pt x="387068" y="990834"/>
                  <a:pt x="387068" y="984206"/>
                </a:cubicBezTo>
                <a:lnTo>
                  <a:pt x="387068" y="936200"/>
                </a:lnTo>
                <a:cubicBezTo>
                  <a:pt x="387068" y="929572"/>
                  <a:pt x="381695" y="924199"/>
                  <a:pt x="375067" y="924199"/>
                </a:cubicBezTo>
                <a:close/>
                <a:moveTo>
                  <a:pt x="124855" y="924199"/>
                </a:moveTo>
                <a:cubicBezTo>
                  <a:pt x="118227" y="924199"/>
                  <a:pt x="112854" y="929572"/>
                  <a:pt x="112854" y="936200"/>
                </a:cubicBezTo>
                <a:lnTo>
                  <a:pt x="112854" y="984206"/>
                </a:lnTo>
                <a:cubicBezTo>
                  <a:pt x="112854" y="990834"/>
                  <a:pt x="118227" y="996207"/>
                  <a:pt x="124855" y="996207"/>
                </a:cubicBezTo>
                <a:lnTo>
                  <a:pt x="223719" y="996207"/>
                </a:lnTo>
                <a:cubicBezTo>
                  <a:pt x="230347" y="996207"/>
                  <a:pt x="235720" y="990834"/>
                  <a:pt x="235720" y="984206"/>
                </a:cubicBezTo>
                <a:lnTo>
                  <a:pt x="235720" y="936200"/>
                </a:lnTo>
                <a:cubicBezTo>
                  <a:pt x="235720" y="929572"/>
                  <a:pt x="230347" y="924199"/>
                  <a:pt x="223719" y="924199"/>
                </a:cubicBezTo>
                <a:close/>
                <a:moveTo>
                  <a:pt x="577586" y="816378"/>
                </a:moveTo>
                <a:cubicBezTo>
                  <a:pt x="570958" y="816378"/>
                  <a:pt x="565585" y="821751"/>
                  <a:pt x="565585" y="828379"/>
                </a:cubicBezTo>
                <a:lnTo>
                  <a:pt x="565585" y="876385"/>
                </a:lnTo>
                <a:cubicBezTo>
                  <a:pt x="565585" y="883013"/>
                  <a:pt x="570958" y="888386"/>
                  <a:pt x="577586" y="888386"/>
                </a:cubicBezTo>
                <a:lnTo>
                  <a:pt x="676450" y="888386"/>
                </a:lnTo>
                <a:cubicBezTo>
                  <a:pt x="683078" y="888386"/>
                  <a:pt x="688451" y="883013"/>
                  <a:pt x="688451" y="876385"/>
                </a:cubicBezTo>
                <a:lnTo>
                  <a:pt x="688451" y="828379"/>
                </a:lnTo>
                <a:cubicBezTo>
                  <a:pt x="688451" y="821751"/>
                  <a:pt x="683078" y="816378"/>
                  <a:pt x="676450" y="816378"/>
                </a:cubicBezTo>
                <a:close/>
                <a:moveTo>
                  <a:pt x="426237" y="816378"/>
                </a:moveTo>
                <a:cubicBezTo>
                  <a:pt x="419609" y="816378"/>
                  <a:pt x="414236" y="821751"/>
                  <a:pt x="414236" y="828379"/>
                </a:cubicBezTo>
                <a:lnTo>
                  <a:pt x="414236" y="876385"/>
                </a:lnTo>
                <a:cubicBezTo>
                  <a:pt x="414236" y="883013"/>
                  <a:pt x="419609" y="888386"/>
                  <a:pt x="426237" y="888386"/>
                </a:cubicBezTo>
                <a:lnTo>
                  <a:pt x="525101" y="888386"/>
                </a:lnTo>
                <a:cubicBezTo>
                  <a:pt x="531729" y="888386"/>
                  <a:pt x="537102" y="883013"/>
                  <a:pt x="537102" y="876385"/>
                </a:cubicBezTo>
                <a:lnTo>
                  <a:pt x="537102" y="828379"/>
                </a:lnTo>
                <a:cubicBezTo>
                  <a:pt x="537102" y="821751"/>
                  <a:pt x="531729" y="816378"/>
                  <a:pt x="525101" y="816378"/>
                </a:cubicBezTo>
                <a:close/>
                <a:moveTo>
                  <a:pt x="274889" y="816378"/>
                </a:moveTo>
                <a:cubicBezTo>
                  <a:pt x="268261" y="816378"/>
                  <a:pt x="262888" y="821751"/>
                  <a:pt x="262888" y="828379"/>
                </a:cubicBezTo>
                <a:lnTo>
                  <a:pt x="262888" y="876385"/>
                </a:lnTo>
                <a:cubicBezTo>
                  <a:pt x="262888" y="883013"/>
                  <a:pt x="268261" y="888386"/>
                  <a:pt x="274889" y="888386"/>
                </a:cubicBezTo>
                <a:lnTo>
                  <a:pt x="373753" y="888386"/>
                </a:lnTo>
                <a:cubicBezTo>
                  <a:pt x="380381" y="888386"/>
                  <a:pt x="385754" y="883013"/>
                  <a:pt x="385754" y="876385"/>
                </a:cubicBezTo>
                <a:lnTo>
                  <a:pt x="385754" y="828379"/>
                </a:lnTo>
                <a:cubicBezTo>
                  <a:pt x="385754" y="821751"/>
                  <a:pt x="380381" y="816378"/>
                  <a:pt x="373753" y="816378"/>
                </a:cubicBezTo>
                <a:close/>
                <a:moveTo>
                  <a:pt x="123541" y="816378"/>
                </a:moveTo>
                <a:cubicBezTo>
                  <a:pt x="116913" y="816378"/>
                  <a:pt x="111540" y="821751"/>
                  <a:pt x="111540" y="828379"/>
                </a:cubicBezTo>
                <a:lnTo>
                  <a:pt x="111540" y="876385"/>
                </a:lnTo>
                <a:cubicBezTo>
                  <a:pt x="111540" y="883013"/>
                  <a:pt x="116913" y="888386"/>
                  <a:pt x="123541" y="888386"/>
                </a:cubicBezTo>
                <a:lnTo>
                  <a:pt x="222405" y="888386"/>
                </a:lnTo>
                <a:cubicBezTo>
                  <a:pt x="229033" y="888386"/>
                  <a:pt x="234406" y="883013"/>
                  <a:pt x="234406" y="876385"/>
                </a:cubicBezTo>
                <a:lnTo>
                  <a:pt x="234406" y="828379"/>
                </a:lnTo>
                <a:cubicBezTo>
                  <a:pt x="234406" y="821751"/>
                  <a:pt x="229033" y="816378"/>
                  <a:pt x="222405" y="816378"/>
                </a:cubicBezTo>
                <a:close/>
                <a:moveTo>
                  <a:pt x="577586" y="708214"/>
                </a:moveTo>
                <a:cubicBezTo>
                  <a:pt x="570958" y="708214"/>
                  <a:pt x="565585" y="713587"/>
                  <a:pt x="565585" y="720215"/>
                </a:cubicBezTo>
                <a:lnTo>
                  <a:pt x="565585" y="768221"/>
                </a:lnTo>
                <a:cubicBezTo>
                  <a:pt x="565585" y="774849"/>
                  <a:pt x="570958" y="780222"/>
                  <a:pt x="577586" y="780222"/>
                </a:cubicBezTo>
                <a:lnTo>
                  <a:pt x="676450" y="780222"/>
                </a:lnTo>
                <a:cubicBezTo>
                  <a:pt x="683078" y="780222"/>
                  <a:pt x="688451" y="774849"/>
                  <a:pt x="688451" y="768221"/>
                </a:cubicBezTo>
                <a:lnTo>
                  <a:pt x="688451" y="720215"/>
                </a:lnTo>
                <a:cubicBezTo>
                  <a:pt x="688451" y="713587"/>
                  <a:pt x="683078" y="708214"/>
                  <a:pt x="676450" y="708214"/>
                </a:cubicBezTo>
                <a:close/>
                <a:moveTo>
                  <a:pt x="426237" y="708214"/>
                </a:moveTo>
                <a:cubicBezTo>
                  <a:pt x="419609" y="708214"/>
                  <a:pt x="414236" y="713587"/>
                  <a:pt x="414236" y="720215"/>
                </a:cubicBezTo>
                <a:lnTo>
                  <a:pt x="414236" y="768221"/>
                </a:lnTo>
                <a:cubicBezTo>
                  <a:pt x="414236" y="774849"/>
                  <a:pt x="419609" y="780222"/>
                  <a:pt x="426237" y="780222"/>
                </a:cubicBezTo>
                <a:lnTo>
                  <a:pt x="525101" y="780222"/>
                </a:lnTo>
                <a:cubicBezTo>
                  <a:pt x="531729" y="780222"/>
                  <a:pt x="537102" y="774849"/>
                  <a:pt x="537102" y="768221"/>
                </a:cubicBezTo>
                <a:lnTo>
                  <a:pt x="537102" y="720215"/>
                </a:lnTo>
                <a:cubicBezTo>
                  <a:pt x="537102" y="713587"/>
                  <a:pt x="531729" y="708214"/>
                  <a:pt x="525101" y="708214"/>
                </a:cubicBezTo>
                <a:close/>
                <a:moveTo>
                  <a:pt x="274889" y="708214"/>
                </a:moveTo>
                <a:cubicBezTo>
                  <a:pt x="268261" y="708214"/>
                  <a:pt x="262888" y="713587"/>
                  <a:pt x="262888" y="720215"/>
                </a:cubicBezTo>
                <a:lnTo>
                  <a:pt x="262888" y="768221"/>
                </a:lnTo>
                <a:cubicBezTo>
                  <a:pt x="262888" y="774849"/>
                  <a:pt x="268261" y="780222"/>
                  <a:pt x="274889" y="780222"/>
                </a:cubicBezTo>
                <a:lnTo>
                  <a:pt x="373753" y="780222"/>
                </a:lnTo>
                <a:cubicBezTo>
                  <a:pt x="380381" y="780222"/>
                  <a:pt x="385754" y="774849"/>
                  <a:pt x="385754" y="768221"/>
                </a:cubicBezTo>
                <a:lnTo>
                  <a:pt x="385754" y="720215"/>
                </a:lnTo>
                <a:cubicBezTo>
                  <a:pt x="385754" y="713587"/>
                  <a:pt x="380381" y="708214"/>
                  <a:pt x="373753" y="708214"/>
                </a:cubicBezTo>
                <a:close/>
                <a:moveTo>
                  <a:pt x="123541" y="708214"/>
                </a:moveTo>
                <a:cubicBezTo>
                  <a:pt x="116913" y="708214"/>
                  <a:pt x="111540" y="713587"/>
                  <a:pt x="111540" y="720215"/>
                </a:cubicBezTo>
                <a:lnTo>
                  <a:pt x="111540" y="768221"/>
                </a:lnTo>
                <a:cubicBezTo>
                  <a:pt x="111540" y="774849"/>
                  <a:pt x="116913" y="780222"/>
                  <a:pt x="123541" y="780222"/>
                </a:cubicBezTo>
                <a:lnTo>
                  <a:pt x="222405" y="780222"/>
                </a:lnTo>
                <a:cubicBezTo>
                  <a:pt x="229033" y="780222"/>
                  <a:pt x="234406" y="774849"/>
                  <a:pt x="234406" y="768221"/>
                </a:cubicBezTo>
                <a:lnTo>
                  <a:pt x="234406" y="720215"/>
                </a:lnTo>
                <a:cubicBezTo>
                  <a:pt x="234406" y="713587"/>
                  <a:pt x="229033" y="708214"/>
                  <a:pt x="222405" y="708214"/>
                </a:cubicBezTo>
                <a:close/>
                <a:moveTo>
                  <a:pt x="578653" y="600859"/>
                </a:moveTo>
                <a:cubicBezTo>
                  <a:pt x="572025" y="600859"/>
                  <a:pt x="566652" y="606232"/>
                  <a:pt x="566652" y="612860"/>
                </a:cubicBezTo>
                <a:lnTo>
                  <a:pt x="566652" y="660866"/>
                </a:lnTo>
                <a:cubicBezTo>
                  <a:pt x="566652" y="667494"/>
                  <a:pt x="572025" y="672867"/>
                  <a:pt x="578653" y="672867"/>
                </a:cubicBezTo>
                <a:lnTo>
                  <a:pt x="677517" y="672867"/>
                </a:lnTo>
                <a:cubicBezTo>
                  <a:pt x="684145" y="672867"/>
                  <a:pt x="689518" y="667494"/>
                  <a:pt x="689518" y="660866"/>
                </a:cubicBezTo>
                <a:lnTo>
                  <a:pt x="689518" y="612860"/>
                </a:lnTo>
                <a:cubicBezTo>
                  <a:pt x="689518" y="606232"/>
                  <a:pt x="684145" y="600859"/>
                  <a:pt x="677517" y="600859"/>
                </a:cubicBezTo>
                <a:close/>
                <a:moveTo>
                  <a:pt x="427304" y="600859"/>
                </a:moveTo>
                <a:cubicBezTo>
                  <a:pt x="420676" y="600859"/>
                  <a:pt x="415303" y="606232"/>
                  <a:pt x="415303" y="612860"/>
                </a:cubicBezTo>
                <a:lnTo>
                  <a:pt x="415303" y="660866"/>
                </a:lnTo>
                <a:cubicBezTo>
                  <a:pt x="415303" y="667494"/>
                  <a:pt x="420676" y="672867"/>
                  <a:pt x="427304" y="672867"/>
                </a:cubicBezTo>
                <a:lnTo>
                  <a:pt x="526168" y="672867"/>
                </a:lnTo>
                <a:cubicBezTo>
                  <a:pt x="532796" y="672867"/>
                  <a:pt x="538169" y="667494"/>
                  <a:pt x="538169" y="660866"/>
                </a:cubicBezTo>
                <a:lnTo>
                  <a:pt x="538169" y="612860"/>
                </a:lnTo>
                <a:cubicBezTo>
                  <a:pt x="538169" y="606232"/>
                  <a:pt x="532796" y="600859"/>
                  <a:pt x="526168" y="600859"/>
                </a:cubicBezTo>
                <a:close/>
                <a:moveTo>
                  <a:pt x="275956" y="600859"/>
                </a:moveTo>
                <a:cubicBezTo>
                  <a:pt x="269328" y="600859"/>
                  <a:pt x="263955" y="606232"/>
                  <a:pt x="263955" y="612860"/>
                </a:cubicBezTo>
                <a:lnTo>
                  <a:pt x="263955" y="660866"/>
                </a:lnTo>
                <a:cubicBezTo>
                  <a:pt x="263955" y="667494"/>
                  <a:pt x="269328" y="672867"/>
                  <a:pt x="275956" y="672867"/>
                </a:cubicBezTo>
                <a:lnTo>
                  <a:pt x="374820" y="672867"/>
                </a:lnTo>
                <a:cubicBezTo>
                  <a:pt x="381448" y="672867"/>
                  <a:pt x="386821" y="667494"/>
                  <a:pt x="386821" y="660866"/>
                </a:cubicBezTo>
                <a:lnTo>
                  <a:pt x="386821" y="612860"/>
                </a:lnTo>
                <a:cubicBezTo>
                  <a:pt x="386821" y="606232"/>
                  <a:pt x="381448" y="600859"/>
                  <a:pt x="374820" y="600859"/>
                </a:cubicBezTo>
                <a:close/>
                <a:moveTo>
                  <a:pt x="124608" y="600859"/>
                </a:moveTo>
                <a:cubicBezTo>
                  <a:pt x="117980" y="600859"/>
                  <a:pt x="112607" y="606232"/>
                  <a:pt x="112607" y="612860"/>
                </a:cubicBezTo>
                <a:lnTo>
                  <a:pt x="112607" y="660866"/>
                </a:lnTo>
                <a:cubicBezTo>
                  <a:pt x="112607" y="667494"/>
                  <a:pt x="117980" y="672867"/>
                  <a:pt x="124608" y="672867"/>
                </a:cubicBezTo>
                <a:lnTo>
                  <a:pt x="223472" y="672867"/>
                </a:lnTo>
                <a:cubicBezTo>
                  <a:pt x="230100" y="672867"/>
                  <a:pt x="235473" y="667494"/>
                  <a:pt x="235473" y="660866"/>
                </a:cubicBezTo>
                <a:lnTo>
                  <a:pt x="235473" y="612860"/>
                </a:lnTo>
                <a:cubicBezTo>
                  <a:pt x="235473" y="606232"/>
                  <a:pt x="230100" y="600859"/>
                  <a:pt x="223472" y="600859"/>
                </a:cubicBezTo>
                <a:close/>
                <a:moveTo>
                  <a:pt x="578653" y="492229"/>
                </a:moveTo>
                <a:cubicBezTo>
                  <a:pt x="572025" y="492229"/>
                  <a:pt x="566652" y="497602"/>
                  <a:pt x="566652" y="504230"/>
                </a:cubicBezTo>
                <a:lnTo>
                  <a:pt x="566652" y="552236"/>
                </a:lnTo>
                <a:cubicBezTo>
                  <a:pt x="566652" y="558864"/>
                  <a:pt x="572025" y="564237"/>
                  <a:pt x="578653" y="564237"/>
                </a:cubicBezTo>
                <a:lnTo>
                  <a:pt x="677517" y="564237"/>
                </a:lnTo>
                <a:cubicBezTo>
                  <a:pt x="684145" y="564237"/>
                  <a:pt x="689518" y="558864"/>
                  <a:pt x="689518" y="552236"/>
                </a:cubicBezTo>
                <a:lnTo>
                  <a:pt x="689518" y="504230"/>
                </a:lnTo>
                <a:cubicBezTo>
                  <a:pt x="689518" y="497602"/>
                  <a:pt x="684145" y="492229"/>
                  <a:pt x="677517" y="492229"/>
                </a:cubicBezTo>
                <a:close/>
                <a:moveTo>
                  <a:pt x="427304" y="492229"/>
                </a:moveTo>
                <a:cubicBezTo>
                  <a:pt x="420676" y="492229"/>
                  <a:pt x="415303" y="497602"/>
                  <a:pt x="415303" y="504230"/>
                </a:cubicBezTo>
                <a:lnTo>
                  <a:pt x="415303" y="552236"/>
                </a:lnTo>
                <a:cubicBezTo>
                  <a:pt x="415303" y="558864"/>
                  <a:pt x="420676" y="564237"/>
                  <a:pt x="427304" y="564237"/>
                </a:cubicBezTo>
                <a:lnTo>
                  <a:pt x="526168" y="564237"/>
                </a:lnTo>
                <a:cubicBezTo>
                  <a:pt x="532796" y="564237"/>
                  <a:pt x="538169" y="558864"/>
                  <a:pt x="538169" y="552236"/>
                </a:cubicBezTo>
                <a:lnTo>
                  <a:pt x="538169" y="504230"/>
                </a:lnTo>
                <a:cubicBezTo>
                  <a:pt x="538169" y="497602"/>
                  <a:pt x="532796" y="492229"/>
                  <a:pt x="526168" y="492229"/>
                </a:cubicBezTo>
                <a:close/>
                <a:moveTo>
                  <a:pt x="275956" y="492229"/>
                </a:moveTo>
                <a:cubicBezTo>
                  <a:pt x="269328" y="492229"/>
                  <a:pt x="263955" y="497602"/>
                  <a:pt x="263955" y="504230"/>
                </a:cubicBezTo>
                <a:lnTo>
                  <a:pt x="263955" y="552236"/>
                </a:lnTo>
                <a:cubicBezTo>
                  <a:pt x="263955" y="558864"/>
                  <a:pt x="269328" y="564237"/>
                  <a:pt x="275956" y="564237"/>
                </a:cubicBezTo>
                <a:lnTo>
                  <a:pt x="374820" y="564237"/>
                </a:lnTo>
                <a:cubicBezTo>
                  <a:pt x="381448" y="564237"/>
                  <a:pt x="386821" y="558864"/>
                  <a:pt x="386821" y="552236"/>
                </a:cubicBezTo>
                <a:lnTo>
                  <a:pt x="386821" y="504230"/>
                </a:lnTo>
                <a:cubicBezTo>
                  <a:pt x="386821" y="497602"/>
                  <a:pt x="381448" y="492229"/>
                  <a:pt x="374820" y="492229"/>
                </a:cubicBezTo>
                <a:close/>
                <a:moveTo>
                  <a:pt x="124608" y="492229"/>
                </a:moveTo>
                <a:cubicBezTo>
                  <a:pt x="117980" y="492229"/>
                  <a:pt x="112607" y="497602"/>
                  <a:pt x="112607" y="504230"/>
                </a:cubicBezTo>
                <a:lnTo>
                  <a:pt x="112607" y="552236"/>
                </a:lnTo>
                <a:cubicBezTo>
                  <a:pt x="112607" y="558864"/>
                  <a:pt x="117980" y="564237"/>
                  <a:pt x="124608" y="564237"/>
                </a:cubicBezTo>
                <a:lnTo>
                  <a:pt x="223472" y="564237"/>
                </a:lnTo>
                <a:cubicBezTo>
                  <a:pt x="230100" y="564237"/>
                  <a:pt x="235473" y="558864"/>
                  <a:pt x="235473" y="552236"/>
                </a:cubicBezTo>
                <a:lnTo>
                  <a:pt x="235473" y="504230"/>
                </a:lnTo>
                <a:cubicBezTo>
                  <a:pt x="235473" y="497602"/>
                  <a:pt x="230100" y="492229"/>
                  <a:pt x="223472" y="492229"/>
                </a:cubicBezTo>
                <a:close/>
                <a:moveTo>
                  <a:pt x="578653" y="383599"/>
                </a:moveTo>
                <a:cubicBezTo>
                  <a:pt x="572025" y="383599"/>
                  <a:pt x="566652" y="388972"/>
                  <a:pt x="566652" y="395600"/>
                </a:cubicBezTo>
                <a:lnTo>
                  <a:pt x="566652" y="443606"/>
                </a:lnTo>
                <a:cubicBezTo>
                  <a:pt x="566652" y="450234"/>
                  <a:pt x="572025" y="455607"/>
                  <a:pt x="578653" y="455607"/>
                </a:cubicBezTo>
                <a:lnTo>
                  <a:pt x="677517" y="455607"/>
                </a:lnTo>
                <a:cubicBezTo>
                  <a:pt x="684145" y="455607"/>
                  <a:pt x="689518" y="450234"/>
                  <a:pt x="689518" y="443606"/>
                </a:cubicBezTo>
                <a:lnTo>
                  <a:pt x="689518" y="395600"/>
                </a:lnTo>
                <a:cubicBezTo>
                  <a:pt x="689518" y="388972"/>
                  <a:pt x="684145" y="383599"/>
                  <a:pt x="677517" y="383599"/>
                </a:cubicBezTo>
                <a:close/>
                <a:moveTo>
                  <a:pt x="427304" y="383599"/>
                </a:moveTo>
                <a:cubicBezTo>
                  <a:pt x="420676" y="383599"/>
                  <a:pt x="415303" y="388972"/>
                  <a:pt x="415303" y="395600"/>
                </a:cubicBezTo>
                <a:lnTo>
                  <a:pt x="415303" y="443606"/>
                </a:lnTo>
                <a:cubicBezTo>
                  <a:pt x="415303" y="450234"/>
                  <a:pt x="420676" y="455607"/>
                  <a:pt x="427304" y="455607"/>
                </a:cubicBezTo>
                <a:lnTo>
                  <a:pt x="526168" y="455607"/>
                </a:lnTo>
                <a:cubicBezTo>
                  <a:pt x="532796" y="455607"/>
                  <a:pt x="538169" y="450234"/>
                  <a:pt x="538169" y="443606"/>
                </a:cubicBezTo>
                <a:lnTo>
                  <a:pt x="538169" y="395600"/>
                </a:lnTo>
                <a:cubicBezTo>
                  <a:pt x="538169" y="388972"/>
                  <a:pt x="532796" y="383599"/>
                  <a:pt x="526168" y="383599"/>
                </a:cubicBezTo>
                <a:close/>
                <a:moveTo>
                  <a:pt x="275956" y="383599"/>
                </a:moveTo>
                <a:cubicBezTo>
                  <a:pt x="269328" y="383599"/>
                  <a:pt x="263955" y="388972"/>
                  <a:pt x="263955" y="395600"/>
                </a:cubicBezTo>
                <a:lnTo>
                  <a:pt x="263955" y="443606"/>
                </a:lnTo>
                <a:cubicBezTo>
                  <a:pt x="263955" y="450234"/>
                  <a:pt x="269328" y="455607"/>
                  <a:pt x="275956" y="455607"/>
                </a:cubicBezTo>
                <a:lnTo>
                  <a:pt x="374820" y="455607"/>
                </a:lnTo>
                <a:cubicBezTo>
                  <a:pt x="381448" y="455607"/>
                  <a:pt x="386821" y="450234"/>
                  <a:pt x="386821" y="443606"/>
                </a:cubicBezTo>
                <a:lnTo>
                  <a:pt x="386821" y="395600"/>
                </a:lnTo>
                <a:cubicBezTo>
                  <a:pt x="386821" y="388972"/>
                  <a:pt x="381448" y="383599"/>
                  <a:pt x="374820" y="383599"/>
                </a:cubicBezTo>
                <a:close/>
                <a:moveTo>
                  <a:pt x="124608" y="383599"/>
                </a:moveTo>
                <a:cubicBezTo>
                  <a:pt x="117980" y="383599"/>
                  <a:pt x="112607" y="388972"/>
                  <a:pt x="112607" y="395600"/>
                </a:cubicBezTo>
                <a:lnTo>
                  <a:pt x="112607" y="443606"/>
                </a:lnTo>
                <a:cubicBezTo>
                  <a:pt x="112607" y="450234"/>
                  <a:pt x="117980" y="455607"/>
                  <a:pt x="124608" y="455607"/>
                </a:cubicBezTo>
                <a:lnTo>
                  <a:pt x="223472" y="455607"/>
                </a:lnTo>
                <a:cubicBezTo>
                  <a:pt x="230100" y="455607"/>
                  <a:pt x="235473" y="450234"/>
                  <a:pt x="235473" y="443606"/>
                </a:cubicBezTo>
                <a:lnTo>
                  <a:pt x="235473" y="395600"/>
                </a:lnTo>
                <a:cubicBezTo>
                  <a:pt x="235473" y="388972"/>
                  <a:pt x="230100" y="383599"/>
                  <a:pt x="223472" y="383599"/>
                </a:cubicBezTo>
                <a:close/>
                <a:moveTo>
                  <a:pt x="142728" y="96157"/>
                </a:moveTo>
                <a:cubicBezTo>
                  <a:pt x="125754" y="96157"/>
                  <a:pt x="111994" y="109917"/>
                  <a:pt x="111994" y="126891"/>
                </a:cubicBezTo>
                <a:lnTo>
                  <a:pt x="111994" y="249825"/>
                </a:lnTo>
                <a:cubicBezTo>
                  <a:pt x="111994" y="266799"/>
                  <a:pt x="125754" y="280559"/>
                  <a:pt x="142728" y="280559"/>
                </a:cubicBezTo>
                <a:lnTo>
                  <a:pt x="657324" y="280559"/>
                </a:lnTo>
                <a:cubicBezTo>
                  <a:pt x="674298" y="280559"/>
                  <a:pt x="688058" y="266799"/>
                  <a:pt x="688058" y="249825"/>
                </a:cubicBezTo>
                <a:lnTo>
                  <a:pt x="688058" y="126891"/>
                </a:lnTo>
                <a:cubicBezTo>
                  <a:pt x="688058" y="109917"/>
                  <a:pt x="674298" y="96157"/>
                  <a:pt x="657324" y="96157"/>
                </a:cubicBezTo>
                <a:close/>
                <a:moveTo>
                  <a:pt x="0" y="0"/>
                </a:moveTo>
                <a:lnTo>
                  <a:pt x="800053" y="0"/>
                </a:lnTo>
                <a:lnTo>
                  <a:pt x="800053" y="1178313"/>
                </a:lnTo>
                <a:lnTo>
                  <a:pt x="0" y="1178313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/>
          </a:p>
        </p:txBody>
      </p:sp>
      <p:grpSp>
        <p:nvGrpSpPr>
          <p:cNvPr id="220" name="组合 219"/>
          <p:cNvGrpSpPr/>
          <p:nvPr/>
        </p:nvGrpSpPr>
        <p:grpSpPr>
          <a:xfrm>
            <a:off x="4997393" y="2970038"/>
            <a:ext cx="1182934" cy="1092513"/>
            <a:chOff x="4997393" y="2970038"/>
            <a:chExt cx="1182934" cy="1092513"/>
          </a:xfrm>
        </p:grpSpPr>
        <p:sp>
          <p:nvSpPr>
            <p:cNvPr id="218" name="任意多边形 217"/>
            <p:cNvSpPr/>
            <p:nvPr/>
          </p:nvSpPr>
          <p:spPr>
            <a:xfrm>
              <a:off x="4997393" y="2970038"/>
              <a:ext cx="1182934" cy="655891"/>
            </a:xfrm>
            <a:custGeom>
              <a:avLst/>
              <a:gdLst>
                <a:gd name="connsiteX0" fmla="*/ 591348 w 1182934"/>
                <a:gd name="connsiteY0" fmla="*/ 0 h 655891"/>
                <a:gd name="connsiteX1" fmla="*/ 1060442 w 1182934"/>
                <a:gd name="connsiteY1" fmla="*/ 319232 h 655891"/>
                <a:gd name="connsiteX2" fmla="*/ 1070332 w 1182934"/>
                <a:gd name="connsiteY2" fmla="*/ 352531 h 655891"/>
                <a:gd name="connsiteX3" fmla="*/ 1071084 w 1182934"/>
                <a:gd name="connsiteY3" fmla="*/ 352219 h 655891"/>
                <a:gd name="connsiteX4" fmla="*/ 1160564 w 1182934"/>
                <a:gd name="connsiteY4" fmla="*/ 352219 h 655891"/>
                <a:gd name="connsiteX5" fmla="*/ 1182934 w 1182934"/>
                <a:gd name="connsiteY5" fmla="*/ 374589 h 655891"/>
                <a:gd name="connsiteX6" fmla="*/ 1182934 w 1182934"/>
                <a:gd name="connsiteY6" fmla="*/ 633521 h 655891"/>
                <a:gd name="connsiteX7" fmla="*/ 1160564 w 1182934"/>
                <a:gd name="connsiteY7" fmla="*/ 655891 h 655891"/>
                <a:gd name="connsiteX8" fmla="*/ 1071084 w 1182934"/>
                <a:gd name="connsiteY8" fmla="*/ 655891 h 655891"/>
                <a:gd name="connsiteX9" fmla="*/ 1048714 w 1182934"/>
                <a:gd name="connsiteY9" fmla="*/ 633521 h 655891"/>
                <a:gd name="connsiteX10" fmla="*/ 1048714 w 1182934"/>
                <a:gd name="connsiteY10" fmla="*/ 415522 h 655891"/>
                <a:gd name="connsiteX11" fmla="*/ 1025958 w 1182934"/>
                <a:gd name="connsiteY11" fmla="*/ 338903 h 655891"/>
                <a:gd name="connsiteX12" fmla="*/ 591348 w 1182934"/>
                <a:gd name="connsiteY12" fmla="*/ 43138 h 655891"/>
                <a:gd name="connsiteX13" fmla="*/ 156738 w 1182934"/>
                <a:gd name="connsiteY13" fmla="*/ 338903 h 655891"/>
                <a:gd name="connsiteX14" fmla="*/ 134220 w 1182934"/>
                <a:gd name="connsiteY14" fmla="*/ 414721 h 655891"/>
                <a:gd name="connsiteX15" fmla="*/ 134220 w 1182934"/>
                <a:gd name="connsiteY15" fmla="*/ 617797 h 655891"/>
                <a:gd name="connsiteX16" fmla="*/ 111850 w 1182934"/>
                <a:gd name="connsiteY16" fmla="*/ 640167 h 655891"/>
                <a:gd name="connsiteX17" fmla="*/ 22370 w 1182934"/>
                <a:gd name="connsiteY17" fmla="*/ 640167 h 655891"/>
                <a:gd name="connsiteX18" fmla="*/ 0 w 1182934"/>
                <a:gd name="connsiteY18" fmla="*/ 617797 h 655891"/>
                <a:gd name="connsiteX19" fmla="*/ 0 w 1182934"/>
                <a:gd name="connsiteY19" fmla="*/ 358865 h 655891"/>
                <a:gd name="connsiteX20" fmla="*/ 22370 w 1182934"/>
                <a:gd name="connsiteY20" fmla="*/ 336495 h 655891"/>
                <a:gd name="connsiteX21" fmla="*/ 111850 w 1182934"/>
                <a:gd name="connsiteY21" fmla="*/ 336495 h 655891"/>
                <a:gd name="connsiteX22" fmla="*/ 116550 w 1182934"/>
                <a:gd name="connsiteY22" fmla="*/ 338442 h 655891"/>
                <a:gd name="connsiteX23" fmla="*/ 122256 w 1182934"/>
                <a:gd name="connsiteY23" fmla="*/ 319232 h 655891"/>
                <a:gd name="connsiteX24" fmla="*/ 591348 w 1182934"/>
                <a:gd name="connsiteY24" fmla="*/ 0 h 6558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182934" h="655891">
                  <a:moveTo>
                    <a:pt x="591348" y="0"/>
                  </a:moveTo>
                  <a:cubicBezTo>
                    <a:pt x="804484" y="0"/>
                    <a:pt x="986724" y="132286"/>
                    <a:pt x="1060442" y="319232"/>
                  </a:cubicBezTo>
                  <a:lnTo>
                    <a:pt x="1070332" y="352531"/>
                  </a:lnTo>
                  <a:lnTo>
                    <a:pt x="1071084" y="352219"/>
                  </a:lnTo>
                  <a:lnTo>
                    <a:pt x="1160564" y="352219"/>
                  </a:lnTo>
                  <a:cubicBezTo>
                    <a:pt x="1172919" y="352219"/>
                    <a:pt x="1182934" y="362234"/>
                    <a:pt x="1182934" y="374589"/>
                  </a:cubicBezTo>
                  <a:lnTo>
                    <a:pt x="1182934" y="633521"/>
                  </a:lnTo>
                  <a:cubicBezTo>
                    <a:pt x="1182934" y="645876"/>
                    <a:pt x="1172919" y="655891"/>
                    <a:pt x="1160564" y="655891"/>
                  </a:cubicBezTo>
                  <a:lnTo>
                    <a:pt x="1071084" y="655891"/>
                  </a:lnTo>
                  <a:cubicBezTo>
                    <a:pt x="1058729" y="655891"/>
                    <a:pt x="1048714" y="645876"/>
                    <a:pt x="1048714" y="633521"/>
                  </a:cubicBezTo>
                  <a:lnTo>
                    <a:pt x="1048714" y="415522"/>
                  </a:lnTo>
                  <a:lnTo>
                    <a:pt x="1025958" y="338903"/>
                  </a:lnTo>
                  <a:cubicBezTo>
                    <a:pt x="957661" y="165699"/>
                    <a:pt x="788817" y="43138"/>
                    <a:pt x="591348" y="43138"/>
                  </a:cubicBezTo>
                  <a:cubicBezTo>
                    <a:pt x="393879" y="43138"/>
                    <a:pt x="225036" y="165699"/>
                    <a:pt x="156738" y="338903"/>
                  </a:cubicBezTo>
                  <a:lnTo>
                    <a:pt x="134220" y="414721"/>
                  </a:lnTo>
                  <a:lnTo>
                    <a:pt x="134220" y="617797"/>
                  </a:lnTo>
                  <a:cubicBezTo>
                    <a:pt x="134220" y="630152"/>
                    <a:pt x="124205" y="640167"/>
                    <a:pt x="111850" y="640167"/>
                  </a:cubicBezTo>
                  <a:lnTo>
                    <a:pt x="22370" y="640167"/>
                  </a:lnTo>
                  <a:cubicBezTo>
                    <a:pt x="10015" y="640167"/>
                    <a:pt x="0" y="630152"/>
                    <a:pt x="0" y="617797"/>
                  </a:cubicBezTo>
                  <a:lnTo>
                    <a:pt x="0" y="358865"/>
                  </a:lnTo>
                  <a:cubicBezTo>
                    <a:pt x="0" y="346510"/>
                    <a:pt x="10015" y="336495"/>
                    <a:pt x="22370" y="336495"/>
                  </a:cubicBezTo>
                  <a:lnTo>
                    <a:pt x="111850" y="336495"/>
                  </a:lnTo>
                  <a:lnTo>
                    <a:pt x="116550" y="338442"/>
                  </a:lnTo>
                  <a:lnTo>
                    <a:pt x="122256" y="319232"/>
                  </a:lnTo>
                  <a:cubicBezTo>
                    <a:pt x="195972" y="132286"/>
                    <a:pt x="378212" y="0"/>
                    <a:pt x="591348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19" name="椭圆 218"/>
            <p:cNvSpPr/>
            <p:nvPr/>
          </p:nvSpPr>
          <p:spPr>
            <a:xfrm>
              <a:off x="5177030" y="3062535"/>
              <a:ext cx="826459" cy="1000016"/>
            </a:xfrm>
            <a:prstGeom prst="ellipse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233" name="任意多边形 232"/>
          <p:cNvSpPr/>
          <p:nvPr/>
        </p:nvSpPr>
        <p:spPr>
          <a:xfrm>
            <a:off x="2975154" y="2992571"/>
            <a:ext cx="1178789" cy="799399"/>
          </a:xfrm>
          <a:custGeom>
            <a:avLst/>
            <a:gdLst>
              <a:gd name="connsiteX0" fmla="*/ 169596 w 1178789"/>
              <a:gd name="connsiteY0" fmla="*/ 0 h 799399"/>
              <a:gd name="connsiteX1" fmla="*/ 406596 w 1178789"/>
              <a:gd name="connsiteY1" fmla="*/ 0 h 799399"/>
              <a:gd name="connsiteX2" fmla="*/ 442601 w 1178789"/>
              <a:gd name="connsiteY2" fmla="*/ 36005 h 799399"/>
              <a:gd name="connsiteX3" fmla="*/ 442601 w 1178789"/>
              <a:gd name="connsiteY3" fmla="*/ 98486 h 799399"/>
              <a:gd name="connsiteX4" fmla="*/ 1141982 w 1178789"/>
              <a:gd name="connsiteY4" fmla="*/ 98486 h 799399"/>
              <a:gd name="connsiteX5" fmla="*/ 1178789 w 1178789"/>
              <a:gd name="connsiteY5" fmla="*/ 135293 h 799399"/>
              <a:gd name="connsiteX6" fmla="*/ 1178789 w 1178789"/>
              <a:gd name="connsiteY6" fmla="*/ 218691 h 799399"/>
              <a:gd name="connsiteX7" fmla="*/ 125172 w 1178789"/>
              <a:gd name="connsiteY7" fmla="*/ 218691 h 799399"/>
              <a:gd name="connsiteX8" fmla="*/ 0 w 1178789"/>
              <a:gd name="connsiteY8" fmla="*/ 799399 h 799399"/>
              <a:gd name="connsiteX9" fmla="*/ 0 w 1178789"/>
              <a:gd name="connsiteY9" fmla="*/ 394346 h 799399"/>
              <a:gd name="connsiteX10" fmla="*/ 475 w 1178789"/>
              <a:gd name="connsiteY10" fmla="*/ 394346 h 799399"/>
              <a:gd name="connsiteX11" fmla="*/ 475 w 1178789"/>
              <a:gd name="connsiteY11" fmla="*/ 135293 h 799399"/>
              <a:gd name="connsiteX12" fmla="*/ 37282 w 1178789"/>
              <a:gd name="connsiteY12" fmla="*/ 98486 h 799399"/>
              <a:gd name="connsiteX13" fmla="*/ 133591 w 1178789"/>
              <a:gd name="connsiteY13" fmla="*/ 98486 h 799399"/>
              <a:gd name="connsiteX14" fmla="*/ 133591 w 1178789"/>
              <a:gd name="connsiteY14" fmla="*/ 36005 h 799399"/>
              <a:gd name="connsiteX15" fmla="*/ 169596 w 1178789"/>
              <a:gd name="connsiteY15" fmla="*/ 0 h 7993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1178789" h="799399">
                <a:moveTo>
                  <a:pt x="169596" y="0"/>
                </a:moveTo>
                <a:lnTo>
                  <a:pt x="406596" y="0"/>
                </a:lnTo>
                <a:cubicBezTo>
                  <a:pt x="426481" y="0"/>
                  <a:pt x="442601" y="16120"/>
                  <a:pt x="442601" y="36005"/>
                </a:cubicBezTo>
                <a:lnTo>
                  <a:pt x="442601" y="98486"/>
                </a:lnTo>
                <a:lnTo>
                  <a:pt x="1141982" y="98486"/>
                </a:lnTo>
                <a:cubicBezTo>
                  <a:pt x="1162310" y="98486"/>
                  <a:pt x="1178789" y="114965"/>
                  <a:pt x="1178789" y="135293"/>
                </a:cubicBezTo>
                <a:lnTo>
                  <a:pt x="1178789" y="218691"/>
                </a:lnTo>
                <a:lnTo>
                  <a:pt x="125172" y="218691"/>
                </a:lnTo>
                <a:lnTo>
                  <a:pt x="0" y="799399"/>
                </a:lnTo>
                <a:lnTo>
                  <a:pt x="0" y="394346"/>
                </a:lnTo>
                <a:lnTo>
                  <a:pt x="475" y="394346"/>
                </a:lnTo>
                <a:lnTo>
                  <a:pt x="475" y="135293"/>
                </a:lnTo>
                <a:cubicBezTo>
                  <a:pt x="475" y="114965"/>
                  <a:pt x="16954" y="98486"/>
                  <a:pt x="37282" y="98486"/>
                </a:cubicBezTo>
                <a:lnTo>
                  <a:pt x="133591" y="98486"/>
                </a:lnTo>
                <a:lnTo>
                  <a:pt x="133591" y="36005"/>
                </a:lnTo>
                <a:cubicBezTo>
                  <a:pt x="133591" y="16120"/>
                  <a:pt x="149711" y="0"/>
                  <a:pt x="169596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29" name="平行四边形 228"/>
          <p:cNvSpPr/>
          <p:nvPr/>
        </p:nvSpPr>
        <p:spPr>
          <a:xfrm>
            <a:off x="2990394" y="3250312"/>
            <a:ext cx="1330593" cy="691176"/>
          </a:xfrm>
          <a:prstGeom prst="parallelogram">
            <a:avLst>
              <a:gd name="adj" fmla="val 21555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38" name="任意多边形 237"/>
          <p:cNvSpPr/>
          <p:nvPr/>
        </p:nvSpPr>
        <p:spPr>
          <a:xfrm>
            <a:off x="1078608" y="2873769"/>
            <a:ext cx="1178313" cy="1170485"/>
          </a:xfrm>
          <a:custGeom>
            <a:avLst/>
            <a:gdLst>
              <a:gd name="connsiteX0" fmla="*/ 385575 w 1178313"/>
              <a:gd name="connsiteY0" fmla="*/ 101571 h 1170485"/>
              <a:gd name="connsiteX1" fmla="*/ 102250 w 1178313"/>
              <a:gd name="connsiteY1" fmla="*/ 384896 h 1170485"/>
              <a:gd name="connsiteX2" fmla="*/ 102250 w 1178313"/>
              <a:gd name="connsiteY2" fmla="*/ 785589 h 1170485"/>
              <a:gd name="connsiteX3" fmla="*/ 385575 w 1178313"/>
              <a:gd name="connsiteY3" fmla="*/ 1068914 h 1170485"/>
              <a:gd name="connsiteX4" fmla="*/ 792738 w 1178313"/>
              <a:gd name="connsiteY4" fmla="*/ 1068914 h 1170485"/>
              <a:gd name="connsiteX5" fmla="*/ 1076063 w 1178313"/>
              <a:gd name="connsiteY5" fmla="*/ 785589 h 1170485"/>
              <a:gd name="connsiteX6" fmla="*/ 1076063 w 1178313"/>
              <a:gd name="connsiteY6" fmla="*/ 384896 h 1170485"/>
              <a:gd name="connsiteX7" fmla="*/ 792738 w 1178313"/>
              <a:gd name="connsiteY7" fmla="*/ 101571 h 1170485"/>
              <a:gd name="connsiteX8" fmla="*/ 342823 w 1178313"/>
              <a:gd name="connsiteY8" fmla="*/ 0 h 1170485"/>
              <a:gd name="connsiteX9" fmla="*/ 835490 w 1178313"/>
              <a:gd name="connsiteY9" fmla="*/ 0 h 1170485"/>
              <a:gd name="connsiteX10" fmla="*/ 1178313 w 1178313"/>
              <a:gd name="connsiteY10" fmla="*/ 342823 h 1170485"/>
              <a:gd name="connsiteX11" fmla="*/ 1178313 w 1178313"/>
              <a:gd name="connsiteY11" fmla="*/ 827662 h 1170485"/>
              <a:gd name="connsiteX12" fmla="*/ 835490 w 1178313"/>
              <a:gd name="connsiteY12" fmla="*/ 1170485 h 1170485"/>
              <a:gd name="connsiteX13" fmla="*/ 342823 w 1178313"/>
              <a:gd name="connsiteY13" fmla="*/ 1170485 h 1170485"/>
              <a:gd name="connsiteX14" fmla="*/ 0 w 1178313"/>
              <a:gd name="connsiteY14" fmla="*/ 827662 h 1170485"/>
              <a:gd name="connsiteX15" fmla="*/ 0 w 1178313"/>
              <a:gd name="connsiteY15" fmla="*/ 342823 h 11704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1178313" h="1170485">
                <a:moveTo>
                  <a:pt x="385575" y="101571"/>
                </a:moveTo>
                <a:lnTo>
                  <a:pt x="102250" y="384896"/>
                </a:lnTo>
                <a:lnTo>
                  <a:pt x="102250" y="785589"/>
                </a:lnTo>
                <a:lnTo>
                  <a:pt x="385575" y="1068914"/>
                </a:lnTo>
                <a:lnTo>
                  <a:pt x="792738" y="1068914"/>
                </a:lnTo>
                <a:lnTo>
                  <a:pt x="1076063" y="785589"/>
                </a:lnTo>
                <a:lnTo>
                  <a:pt x="1076063" y="384896"/>
                </a:lnTo>
                <a:lnTo>
                  <a:pt x="792738" y="101571"/>
                </a:lnTo>
                <a:close/>
                <a:moveTo>
                  <a:pt x="342823" y="0"/>
                </a:moveTo>
                <a:lnTo>
                  <a:pt x="835490" y="0"/>
                </a:lnTo>
                <a:lnTo>
                  <a:pt x="1178313" y="342823"/>
                </a:lnTo>
                <a:lnTo>
                  <a:pt x="1178313" y="827662"/>
                </a:lnTo>
                <a:lnTo>
                  <a:pt x="835490" y="1170485"/>
                </a:lnTo>
                <a:lnTo>
                  <a:pt x="342823" y="1170485"/>
                </a:lnTo>
                <a:lnTo>
                  <a:pt x="0" y="827662"/>
                </a:lnTo>
                <a:lnTo>
                  <a:pt x="0" y="342823"/>
                </a:ln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239" name="文本框 238"/>
          <p:cNvSpPr txBox="1"/>
          <p:nvPr/>
        </p:nvSpPr>
        <p:spPr>
          <a:xfrm flipH="1">
            <a:off x="1119828" y="3188594"/>
            <a:ext cx="1111108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3200" b="1" dirty="0" smtClean="0">
                <a:latin typeface="Arial Narrow" panose="020B0606020202030204" pitchFamily="34" charset="0"/>
              </a:rPr>
              <a:t>STOP</a:t>
            </a:r>
            <a:endParaRPr lang="zh-CN" altLang="en-US" sz="3200" b="1" dirty="0">
              <a:latin typeface="Arial Narrow" panose="020B0606020202030204" pitchFamily="34" charset="0"/>
            </a:endParaRPr>
          </a:p>
        </p:txBody>
      </p:sp>
      <p:grpSp>
        <p:nvGrpSpPr>
          <p:cNvPr id="246" name="组合 245"/>
          <p:cNvGrpSpPr/>
          <p:nvPr/>
        </p:nvGrpSpPr>
        <p:grpSpPr>
          <a:xfrm>
            <a:off x="1078130" y="4826472"/>
            <a:ext cx="1178313" cy="1178313"/>
            <a:chOff x="1078130" y="4826472"/>
            <a:chExt cx="1178313" cy="1178313"/>
          </a:xfrm>
        </p:grpSpPr>
        <p:sp>
          <p:nvSpPr>
            <p:cNvPr id="244" name="任意多边形 243"/>
            <p:cNvSpPr/>
            <p:nvPr/>
          </p:nvSpPr>
          <p:spPr>
            <a:xfrm>
              <a:off x="1078130" y="5517232"/>
              <a:ext cx="1178313" cy="487553"/>
            </a:xfrm>
            <a:custGeom>
              <a:avLst/>
              <a:gdLst>
                <a:gd name="connsiteX0" fmla="*/ 0 w 1178313"/>
                <a:gd name="connsiteY0" fmla="*/ 0 h 487553"/>
                <a:gd name="connsiteX1" fmla="*/ 151904 w 1178313"/>
                <a:gd name="connsiteY1" fmla="*/ 0 h 487553"/>
                <a:gd name="connsiteX2" fmla="*/ 151904 w 1178313"/>
                <a:gd name="connsiteY2" fmla="*/ 343780 h 487553"/>
                <a:gd name="connsiteX3" fmla="*/ 1037189 w 1178313"/>
                <a:gd name="connsiteY3" fmla="*/ 343780 h 487553"/>
                <a:gd name="connsiteX4" fmla="*/ 1037189 w 1178313"/>
                <a:gd name="connsiteY4" fmla="*/ 0 h 487553"/>
                <a:gd name="connsiteX5" fmla="*/ 1178313 w 1178313"/>
                <a:gd name="connsiteY5" fmla="*/ 0 h 487553"/>
                <a:gd name="connsiteX6" fmla="*/ 1178313 w 1178313"/>
                <a:gd name="connsiteY6" fmla="*/ 487553 h 487553"/>
                <a:gd name="connsiteX7" fmla="*/ 0 w 1178313"/>
                <a:gd name="connsiteY7" fmla="*/ 487553 h 48755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1178313" h="487553">
                  <a:moveTo>
                    <a:pt x="0" y="0"/>
                  </a:moveTo>
                  <a:lnTo>
                    <a:pt x="151904" y="0"/>
                  </a:lnTo>
                  <a:lnTo>
                    <a:pt x="151904" y="343780"/>
                  </a:lnTo>
                  <a:lnTo>
                    <a:pt x="1037189" y="343780"/>
                  </a:lnTo>
                  <a:lnTo>
                    <a:pt x="1037189" y="0"/>
                  </a:lnTo>
                  <a:lnTo>
                    <a:pt x="1178313" y="0"/>
                  </a:lnTo>
                  <a:lnTo>
                    <a:pt x="1178313" y="487553"/>
                  </a:lnTo>
                  <a:lnTo>
                    <a:pt x="0" y="487553"/>
                  </a:ln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45" name="上箭头 244"/>
            <p:cNvSpPr/>
            <p:nvPr/>
          </p:nvSpPr>
          <p:spPr>
            <a:xfrm>
              <a:off x="1262521" y="4826472"/>
              <a:ext cx="809531" cy="792088"/>
            </a:xfrm>
            <a:prstGeom prst="upArrow">
              <a:avLst/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260" name="任意多边形 259"/>
          <p:cNvSpPr/>
          <p:nvPr/>
        </p:nvSpPr>
        <p:spPr>
          <a:xfrm>
            <a:off x="2945598" y="4735481"/>
            <a:ext cx="1360294" cy="1360294"/>
          </a:xfrm>
          <a:custGeom>
            <a:avLst/>
            <a:gdLst>
              <a:gd name="connsiteX0" fmla="*/ 689852 w 1360294"/>
              <a:gd name="connsiteY0" fmla="*/ 779368 h 1360294"/>
              <a:gd name="connsiteX1" fmla="*/ 676563 w 1360294"/>
              <a:gd name="connsiteY1" fmla="*/ 782051 h 1360294"/>
              <a:gd name="connsiteX2" fmla="*/ 669212 w 1360294"/>
              <a:gd name="connsiteY2" fmla="*/ 780567 h 1360294"/>
              <a:gd name="connsiteX3" fmla="*/ 667667 w 1360294"/>
              <a:gd name="connsiteY3" fmla="*/ 785747 h 1360294"/>
              <a:gd name="connsiteX4" fmla="*/ 478741 w 1360294"/>
              <a:gd name="connsiteY4" fmla="*/ 976404 h 1360294"/>
              <a:gd name="connsiteX5" fmla="*/ 198200 w 1360294"/>
              <a:gd name="connsiteY5" fmla="*/ 1065962 h 1360294"/>
              <a:gd name="connsiteX6" fmla="*/ 172134 w 1360294"/>
              <a:gd name="connsiteY6" fmla="*/ 1046865 h 1360294"/>
              <a:gd name="connsiteX7" fmla="*/ 236011 w 1360294"/>
              <a:gd name="connsiteY7" fmla="*/ 1124284 h 1360294"/>
              <a:gd name="connsiteX8" fmla="*/ 680147 w 1360294"/>
              <a:gd name="connsiteY8" fmla="*/ 1308251 h 1360294"/>
              <a:gd name="connsiteX9" fmla="*/ 1124284 w 1360294"/>
              <a:gd name="connsiteY9" fmla="*/ 1124284 h 1360294"/>
              <a:gd name="connsiteX10" fmla="*/ 1189496 w 1360294"/>
              <a:gd name="connsiteY10" fmla="*/ 1045245 h 1360294"/>
              <a:gd name="connsiteX11" fmla="*/ 1161220 w 1360294"/>
              <a:gd name="connsiteY11" fmla="*/ 1065962 h 1360294"/>
              <a:gd name="connsiteX12" fmla="*/ 880680 w 1360294"/>
              <a:gd name="connsiteY12" fmla="*/ 976404 h 1360294"/>
              <a:gd name="connsiteX13" fmla="*/ 691755 w 1360294"/>
              <a:gd name="connsiteY13" fmla="*/ 785747 h 1360294"/>
              <a:gd name="connsiteX14" fmla="*/ 677329 w 1360294"/>
              <a:gd name="connsiteY14" fmla="*/ 631448 h 1360294"/>
              <a:gd name="connsiteX15" fmla="*/ 624737 w 1360294"/>
              <a:gd name="connsiteY15" fmla="*/ 684040 h 1360294"/>
              <a:gd name="connsiteX16" fmla="*/ 677329 w 1360294"/>
              <a:gd name="connsiteY16" fmla="*/ 736632 h 1360294"/>
              <a:gd name="connsiteX17" fmla="*/ 729921 w 1360294"/>
              <a:gd name="connsiteY17" fmla="*/ 684040 h 1360294"/>
              <a:gd name="connsiteX18" fmla="*/ 677329 w 1360294"/>
              <a:gd name="connsiteY18" fmla="*/ 631448 h 1360294"/>
              <a:gd name="connsiteX19" fmla="*/ 583207 w 1360294"/>
              <a:gd name="connsiteY19" fmla="*/ 61816 h 1360294"/>
              <a:gd name="connsiteX20" fmla="*/ 553562 w 1360294"/>
              <a:gd name="connsiteY20" fmla="*/ 64804 h 1360294"/>
              <a:gd name="connsiteX21" fmla="*/ 52043 w 1360294"/>
              <a:gd name="connsiteY21" fmla="*/ 680147 h 1360294"/>
              <a:gd name="connsiteX22" fmla="*/ 101403 w 1360294"/>
              <a:gd name="connsiteY22" fmla="*/ 924634 h 1360294"/>
              <a:gd name="connsiteX23" fmla="*/ 104251 w 1360294"/>
              <a:gd name="connsiteY23" fmla="*/ 929881 h 1360294"/>
              <a:gd name="connsiteX24" fmla="*/ 100665 w 1360294"/>
              <a:gd name="connsiteY24" fmla="*/ 897026 h 1360294"/>
              <a:gd name="connsiteX25" fmla="*/ 318494 w 1360294"/>
              <a:gd name="connsiteY25" fmla="*/ 698850 h 1360294"/>
              <a:gd name="connsiteX26" fmla="*/ 533190 w 1360294"/>
              <a:gd name="connsiteY26" fmla="*/ 629091 h 1360294"/>
              <a:gd name="connsiteX27" fmla="*/ 578006 w 1360294"/>
              <a:gd name="connsiteY27" fmla="*/ 630563 h 1360294"/>
              <a:gd name="connsiteX28" fmla="*/ 591925 w 1360294"/>
              <a:gd name="connsiteY28" fmla="*/ 609917 h 1360294"/>
              <a:gd name="connsiteX29" fmla="*/ 576410 w 1360294"/>
              <a:gd name="connsiteY29" fmla="*/ 591573 h 1360294"/>
              <a:gd name="connsiteX30" fmla="*/ 518095 w 1360294"/>
              <a:gd name="connsiteY30" fmla="*/ 350607 h 1360294"/>
              <a:gd name="connsiteX31" fmla="*/ 580806 w 1360294"/>
              <a:gd name="connsiteY31" fmla="*/ 62873 h 1360294"/>
              <a:gd name="connsiteX32" fmla="*/ 772403 w 1360294"/>
              <a:gd name="connsiteY32" fmla="*/ 61343 h 1360294"/>
              <a:gd name="connsiteX33" fmla="*/ 775876 w 1360294"/>
              <a:gd name="connsiteY33" fmla="*/ 62873 h 1360294"/>
              <a:gd name="connsiteX34" fmla="*/ 838587 w 1360294"/>
              <a:gd name="connsiteY34" fmla="*/ 350607 h 1360294"/>
              <a:gd name="connsiteX35" fmla="*/ 767936 w 1360294"/>
              <a:gd name="connsiteY35" fmla="*/ 609550 h 1360294"/>
              <a:gd name="connsiteX36" fmla="*/ 763860 w 1360294"/>
              <a:gd name="connsiteY36" fmla="*/ 613861 h 1360294"/>
              <a:gd name="connsiteX37" fmla="*/ 775983 w 1360294"/>
              <a:gd name="connsiteY37" fmla="*/ 631842 h 1360294"/>
              <a:gd name="connsiteX38" fmla="*/ 781349 w 1360294"/>
              <a:gd name="connsiteY38" fmla="*/ 630564 h 1360294"/>
              <a:gd name="connsiteX39" fmla="*/ 826230 w 1360294"/>
              <a:gd name="connsiteY39" fmla="*/ 629091 h 1360294"/>
              <a:gd name="connsiteX40" fmla="*/ 1040926 w 1360294"/>
              <a:gd name="connsiteY40" fmla="*/ 698850 h 1360294"/>
              <a:gd name="connsiteX41" fmla="*/ 1258755 w 1360294"/>
              <a:gd name="connsiteY41" fmla="*/ 897026 h 1360294"/>
              <a:gd name="connsiteX42" fmla="*/ 1254950 w 1360294"/>
              <a:gd name="connsiteY42" fmla="*/ 931896 h 1360294"/>
              <a:gd name="connsiteX43" fmla="*/ 1258892 w 1360294"/>
              <a:gd name="connsiteY43" fmla="*/ 924634 h 1360294"/>
              <a:gd name="connsiteX44" fmla="*/ 1308251 w 1360294"/>
              <a:gd name="connsiteY44" fmla="*/ 680147 h 1360294"/>
              <a:gd name="connsiteX45" fmla="*/ 806732 w 1360294"/>
              <a:gd name="connsiteY45" fmla="*/ 64804 h 1360294"/>
              <a:gd name="connsiteX46" fmla="*/ 680147 w 1360294"/>
              <a:gd name="connsiteY46" fmla="*/ 0 h 1360294"/>
              <a:gd name="connsiteX47" fmla="*/ 1360294 w 1360294"/>
              <a:gd name="connsiteY47" fmla="*/ 680147 h 1360294"/>
              <a:gd name="connsiteX48" fmla="*/ 680147 w 1360294"/>
              <a:gd name="connsiteY48" fmla="*/ 1360294 h 1360294"/>
              <a:gd name="connsiteX49" fmla="*/ 0 w 1360294"/>
              <a:gd name="connsiteY49" fmla="*/ 680147 h 1360294"/>
              <a:gd name="connsiteX50" fmla="*/ 680147 w 1360294"/>
              <a:gd name="connsiteY50" fmla="*/ 0 h 13602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</a:cxnLst>
            <a:rect l="l" t="t" r="r" b="b"/>
            <a:pathLst>
              <a:path w="1360294" h="1360294">
                <a:moveTo>
                  <a:pt x="689852" y="779368"/>
                </a:moveTo>
                <a:lnTo>
                  <a:pt x="676563" y="782051"/>
                </a:lnTo>
                <a:lnTo>
                  <a:pt x="669212" y="780567"/>
                </a:lnTo>
                <a:lnTo>
                  <a:pt x="667667" y="785747"/>
                </a:lnTo>
                <a:cubicBezTo>
                  <a:pt x="640380" y="850721"/>
                  <a:pt x="572090" y="922509"/>
                  <a:pt x="478741" y="976404"/>
                </a:cubicBezTo>
                <a:cubicBezTo>
                  <a:pt x="366722" y="1041078"/>
                  <a:pt x="273872" y="1102219"/>
                  <a:pt x="198200" y="1065962"/>
                </a:cubicBezTo>
                <a:lnTo>
                  <a:pt x="172134" y="1046865"/>
                </a:lnTo>
                <a:lnTo>
                  <a:pt x="236011" y="1124284"/>
                </a:lnTo>
                <a:cubicBezTo>
                  <a:pt x="349675" y="1237948"/>
                  <a:pt x="506701" y="1308251"/>
                  <a:pt x="680147" y="1308251"/>
                </a:cubicBezTo>
                <a:cubicBezTo>
                  <a:pt x="853593" y="1308251"/>
                  <a:pt x="1010619" y="1237948"/>
                  <a:pt x="1124284" y="1124284"/>
                </a:cubicBezTo>
                <a:lnTo>
                  <a:pt x="1189496" y="1045245"/>
                </a:lnTo>
                <a:lnTo>
                  <a:pt x="1161220" y="1065962"/>
                </a:lnTo>
                <a:cubicBezTo>
                  <a:pt x="1085548" y="1102218"/>
                  <a:pt x="992699" y="1041078"/>
                  <a:pt x="880680" y="976404"/>
                </a:cubicBezTo>
                <a:cubicBezTo>
                  <a:pt x="787331" y="922509"/>
                  <a:pt x="719042" y="850721"/>
                  <a:pt x="691755" y="785747"/>
                </a:cubicBezTo>
                <a:close/>
                <a:moveTo>
                  <a:pt x="677329" y="631448"/>
                </a:moveTo>
                <a:cubicBezTo>
                  <a:pt x="648283" y="631448"/>
                  <a:pt x="624737" y="654994"/>
                  <a:pt x="624737" y="684040"/>
                </a:cubicBezTo>
                <a:cubicBezTo>
                  <a:pt x="624737" y="713086"/>
                  <a:pt x="648283" y="736632"/>
                  <a:pt x="677329" y="736632"/>
                </a:cubicBezTo>
                <a:cubicBezTo>
                  <a:pt x="706375" y="736632"/>
                  <a:pt x="729921" y="713086"/>
                  <a:pt x="729921" y="684040"/>
                </a:cubicBezTo>
                <a:cubicBezTo>
                  <a:pt x="729921" y="654994"/>
                  <a:pt x="706375" y="631448"/>
                  <a:pt x="677329" y="631448"/>
                </a:cubicBezTo>
                <a:close/>
                <a:moveTo>
                  <a:pt x="583207" y="61816"/>
                </a:moveTo>
                <a:lnTo>
                  <a:pt x="553562" y="64804"/>
                </a:lnTo>
                <a:cubicBezTo>
                  <a:pt x="267346" y="123373"/>
                  <a:pt x="52043" y="376617"/>
                  <a:pt x="52043" y="680147"/>
                </a:cubicBezTo>
                <a:cubicBezTo>
                  <a:pt x="52043" y="766870"/>
                  <a:pt x="69619" y="849488"/>
                  <a:pt x="101403" y="924634"/>
                </a:cubicBezTo>
                <a:lnTo>
                  <a:pt x="104251" y="929881"/>
                </a:lnTo>
                <a:lnTo>
                  <a:pt x="100665" y="897026"/>
                </a:lnTo>
                <a:cubicBezTo>
                  <a:pt x="107102" y="813365"/>
                  <a:pt x="206476" y="763524"/>
                  <a:pt x="318494" y="698850"/>
                </a:cubicBezTo>
                <a:cubicBezTo>
                  <a:pt x="393174" y="655734"/>
                  <a:pt x="469751" y="632233"/>
                  <a:pt x="533190" y="629091"/>
                </a:cubicBezTo>
                <a:lnTo>
                  <a:pt x="578006" y="630563"/>
                </a:lnTo>
                <a:lnTo>
                  <a:pt x="591925" y="609917"/>
                </a:lnTo>
                <a:lnTo>
                  <a:pt x="576410" y="591573"/>
                </a:lnTo>
                <a:cubicBezTo>
                  <a:pt x="540796" y="534297"/>
                  <a:pt x="518095" y="447618"/>
                  <a:pt x="518095" y="350607"/>
                </a:cubicBezTo>
                <a:cubicBezTo>
                  <a:pt x="518095" y="221259"/>
                  <a:pt x="511571" y="110279"/>
                  <a:pt x="580806" y="62873"/>
                </a:cubicBezTo>
                <a:close/>
                <a:moveTo>
                  <a:pt x="772403" y="61343"/>
                </a:moveTo>
                <a:lnTo>
                  <a:pt x="775876" y="62873"/>
                </a:lnTo>
                <a:cubicBezTo>
                  <a:pt x="845111" y="110279"/>
                  <a:pt x="838587" y="221259"/>
                  <a:pt x="838587" y="350607"/>
                </a:cubicBezTo>
                <a:cubicBezTo>
                  <a:pt x="838587" y="458397"/>
                  <a:pt x="810562" y="553431"/>
                  <a:pt x="767936" y="609550"/>
                </a:cubicBezTo>
                <a:lnTo>
                  <a:pt x="763860" y="613861"/>
                </a:lnTo>
                <a:lnTo>
                  <a:pt x="775983" y="631842"/>
                </a:lnTo>
                <a:lnTo>
                  <a:pt x="781349" y="630564"/>
                </a:lnTo>
                <a:cubicBezTo>
                  <a:pt x="795332" y="628793"/>
                  <a:pt x="810370" y="628306"/>
                  <a:pt x="826230" y="629091"/>
                </a:cubicBezTo>
                <a:cubicBezTo>
                  <a:pt x="889670" y="632233"/>
                  <a:pt x="966247" y="655734"/>
                  <a:pt x="1040926" y="698850"/>
                </a:cubicBezTo>
                <a:cubicBezTo>
                  <a:pt x="1152945" y="763524"/>
                  <a:pt x="1252318" y="813365"/>
                  <a:pt x="1258755" y="897026"/>
                </a:cubicBezTo>
                <a:lnTo>
                  <a:pt x="1254950" y="931896"/>
                </a:lnTo>
                <a:lnTo>
                  <a:pt x="1258892" y="924634"/>
                </a:lnTo>
                <a:cubicBezTo>
                  <a:pt x="1290676" y="849488"/>
                  <a:pt x="1308251" y="766870"/>
                  <a:pt x="1308251" y="680147"/>
                </a:cubicBezTo>
                <a:cubicBezTo>
                  <a:pt x="1308251" y="376617"/>
                  <a:pt x="1092948" y="123373"/>
                  <a:pt x="806732" y="64804"/>
                </a:cubicBezTo>
                <a:close/>
                <a:moveTo>
                  <a:pt x="680147" y="0"/>
                </a:moveTo>
                <a:cubicBezTo>
                  <a:pt x="1055782" y="0"/>
                  <a:pt x="1360294" y="304512"/>
                  <a:pt x="1360294" y="680147"/>
                </a:cubicBezTo>
                <a:cubicBezTo>
                  <a:pt x="1360294" y="1055782"/>
                  <a:pt x="1055782" y="1360294"/>
                  <a:pt x="680147" y="1360294"/>
                </a:cubicBezTo>
                <a:cubicBezTo>
                  <a:pt x="304512" y="1360294"/>
                  <a:pt x="0" y="1055782"/>
                  <a:pt x="0" y="680147"/>
                </a:cubicBezTo>
                <a:cubicBezTo>
                  <a:pt x="0" y="304512"/>
                  <a:pt x="304512" y="0"/>
                  <a:pt x="680147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268" name="组合 267"/>
          <p:cNvGrpSpPr/>
          <p:nvPr/>
        </p:nvGrpSpPr>
        <p:grpSpPr>
          <a:xfrm>
            <a:off x="5005640" y="4826472"/>
            <a:ext cx="1173968" cy="1178313"/>
            <a:chOff x="5005640" y="4826472"/>
            <a:chExt cx="1173968" cy="1178313"/>
          </a:xfrm>
        </p:grpSpPr>
        <p:sp>
          <p:nvSpPr>
            <p:cNvPr id="264" name="任意多边形 263"/>
            <p:cNvSpPr/>
            <p:nvPr/>
          </p:nvSpPr>
          <p:spPr>
            <a:xfrm>
              <a:off x="5454192" y="4826472"/>
              <a:ext cx="272522" cy="1178313"/>
            </a:xfrm>
            <a:custGeom>
              <a:avLst/>
              <a:gdLst>
                <a:gd name="connsiteX0" fmla="*/ 136261 w 272522"/>
                <a:gd name="connsiteY0" fmla="*/ 0 h 1178313"/>
                <a:gd name="connsiteX1" fmla="*/ 272522 w 272522"/>
                <a:gd name="connsiteY1" fmla="*/ 136261 h 1178313"/>
                <a:gd name="connsiteX2" fmla="*/ 261814 w 272522"/>
                <a:gd name="connsiteY2" fmla="*/ 189300 h 1178313"/>
                <a:gd name="connsiteX3" fmla="*/ 238636 w 272522"/>
                <a:gd name="connsiteY3" fmla="*/ 223678 h 1178313"/>
                <a:gd name="connsiteX4" fmla="*/ 238636 w 272522"/>
                <a:gd name="connsiteY4" fmla="*/ 1178313 h 1178313"/>
                <a:gd name="connsiteX5" fmla="*/ 33886 w 272522"/>
                <a:gd name="connsiteY5" fmla="*/ 1178313 h 1178313"/>
                <a:gd name="connsiteX6" fmla="*/ 33886 w 272522"/>
                <a:gd name="connsiteY6" fmla="*/ 223678 h 1178313"/>
                <a:gd name="connsiteX7" fmla="*/ 10708 w 272522"/>
                <a:gd name="connsiteY7" fmla="*/ 189300 h 1178313"/>
                <a:gd name="connsiteX8" fmla="*/ 0 w 272522"/>
                <a:gd name="connsiteY8" fmla="*/ 136261 h 1178313"/>
                <a:gd name="connsiteX9" fmla="*/ 136261 w 272522"/>
                <a:gd name="connsiteY9" fmla="*/ 0 h 11783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272522" h="1178313">
                  <a:moveTo>
                    <a:pt x="136261" y="0"/>
                  </a:moveTo>
                  <a:cubicBezTo>
                    <a:pt x="211516" y="0"/>
                    <a:pt x="272522" y="61006"/>
                    <a:pt x="272522" y="136261"/>
                  </a:cubicBezTo>
                  <a:cubicBezTo>
                    <a:pt x="272522" y="155075"/>
                    <a:pt x="268709" y="172998"/>
                    <a:pt x="261814" y="189300"/>
                  </a:cubicBezTo>
                  <a:lnTo>
                    <a:pt x="238636" y="223678"/>
                  </a:lnTo>
                  <a:lnTo>
                    <a:pt x="238636" y="1178313"/>
                  </a:lnTo>
                  <a:lnTo>
                    <a:pt x="33886" y="1178313"/>
                  </a:lnTo>
                  <a:lnTo>
                    <a:pt x="33886" y="223678"/>
                  </a:lnTo>
                  <a:lnTo>
                    <a:pt x="10708" y="189300"/>
                  </a:lnTo>
                  <a:cubicBezTo>
                    <a:pt x="3813" y="172998"/>
                    <a:pt x="0" y="155075"/>
                    <a:pt x="0" y="136261"/>
                  </a:cubicBezTo>
                  <a:cubicBezTo>
                    <a:pt x="0" y="61006"/>
                    <a:pt x="61006" y="0"/>
                    <a:pt x="136261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65" name="左箭头 264"/>
            <p:cNvSpPr/>
            <p:nvPr/>
          </p:nvSpPr>
          <p:spPr>
            <a:xfrm>
              <a:off x="5005640" y="5135386"/>
              <a:ext cx="442287" cy="174260"/>
            </a:xfrm>
            <a:prstGeom prst="leftArrow">
              <a:avLst>
                <a:gd name="adj1" fmla="val 100000"/>
                <a:gd name="adj2" fmla="val 50000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66" name="左箭头 265"/>
            <p:cNvSpPr/>
            <p:nvPr/>
          </p:nvSpPr>
          <p:spPr>
            <a:xfrm>
              <a:off x="5005640" y="5430103"/>
              <a:ext cx="442287" cy="174260"/>
            </a:xfrm>
            <a:prstGeom prst="leftArrow">
              <a:avLst>
                <a:gd name="adj1" fmla="val 100000"/>
                <a:gd name="adj2" fmla="val 50000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67" name="左箭头 266"/>
            <p:cNvSpPr/>
            <p:nvPr/>
          </p:nvSpPr>
          <p:spPr>
            <a:xfrm rot="10800000">
              <a:off x="5745554" y="5286086"/>
              <a:ext cx="434054" cy="174260"/>
            </a:xfrm>
            <a:prstGeom prst="leftArrow">
              <a:avLst>
                <a:gd name="adj1" fmla="val 100000"/>
                <a:gd name="adj2" fmla="val 50000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grpSp>
        <p:nvGrpSpPr>
          <p:cNvPr id="276" name="组合 275"/>
          <p:cNvGrpSpPr/>
          <p:nvPr/>
        </p:nvGrpSpPr>
        <p:grpSpPr>
          <a:xfrm rot="18900000">
            <a:off x="6823037" y="5253629"/>
            <a:ext cx="1449023" cy="324000"/>
            <a:chOff x="6739846" y="5126044"/>
            <a:chExt cx="1449023" cy="324000"/>
          </a:xfrm>
          <a:solidFill>
            <a:schemeClr val="tx1"/>
          </a:solidFill>
        </p:grpSpPr>
        <p:sp>
          <p:nvSpPr>
            <p:cNvPr id="274" name="任意多边形 273"/>
            <p:cNvSpPr/>
            <p:nvPr/>
          </p:nvSpPr>
          <p:spPr>
            <a:xfrm>
              <a:off x="6739846" y="5126044"/>
              <a:ext cx="631247" cy="324000"/>
            </a:xfrm>
            <a:custGeom>
              <a:avLst/>
              <a:gdLst>
                <a:gd name="connsiteX0" fmla="*/ 162000 w 631247"/>
                <a:gd name="connsiteY0" fmla="*/ 0 h 324000"/>
                <a:gd name="connsiteX1" fmla="*/ 486072 w 631247"/>
                <a:gd name="connsiteY1" fmla="*/ 0 h 324000"/>
                <a:gd name="connsiteX2" fmla="*/ 600623 w 631247"/>
                <a:gd name="connsiteY2" fmla="*/ 47449 h 324000"/>
                <a:gd name="connsiteX3" fmla="*/ 627377 w 631247"/>
                <a:gd name="connsiteY3" fmla="*/ 87130 h 324000"/>
                <a:gd name="connsiteX4" fmla="*/ 180036 w 631247"/>
                <a:gd name="connsiteY4" fmla="*/ 87130 h 324000"/>
                <a:gd name="connsiteX5" fmla="*/ 108036 w 631247"/>
                <a:gd name="connsiteY5" fmla="*/ 159130 h 324000"/>
                <a:gd name="connsiteX6" fmla="*/ 180036 w 631247"/>
                <a:gd name="connsiteY6" fmla="*/ 231130 h 324000"/>
                <a:gd name="connsiteX7" fmla="*/ 631247 w 631247"/>
                <a:gd name="connsiteY7" fmla="*/ 231130 h 324000"/>
                <a:gd name="connsiteX8" fmla="*/ 600623 w 631247"/>
                <a:gd name="connsiteY8" fmla="*/ 276552 h 324000"/>
                <a:gd name="connsiteX9" fmla="*/ 486072 w 631247"/>
                <a:gd name="connsiteY9" fmla="*/ 324000 h 324000"/>
                <a:gd name="connsiteX10" fmla="*/ 162000 w 631247"/>
                <a:gd name="connsiteY10" fmla="*/ 324000 h 324000"/>
                <a:gd name="connsiteX11" fmla="*/ 0 w 631247"/>
                <a:gd name="connsiteY11" fmla="*/ 162000 h 324000"/>
                <a:gd name="connsiteX12" fmla="*/ 162000 w 631247"/>
                <a:gd name="connsiteY12" fmla="*/ 0 h 324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31247" h="324000">
                  <a:moveTo>
                    <a:pt x="162000" y="0"/>
                  </a:moveTo>
                  <a:lnTo>
                    <a:pt x="486072" y="0"/>
                  </a:lnTo>
                  <a:cubicBezTo>
                    <a:pt x="530807" y="0"/>
                    <a:pt x="571307" y="18133"/>
                    <a:pt x="600623" y="47449"/>
                  </a:cubicBezTo>
                  <a:lnTo>
                    <a:pt x="627377" y="87130"/>
                  </a:lnTo>
                  <a:lnTo>
                    <a:pt x="180036" y="87130"/>
                  </a:lnTo>
                  <a:cubicBezTo>
                    <a:pt x="140271" y="87130"/>
                    <a:pt x="108036" y="119365"/>
                    <a:pt x="108036" y="159130"/>
                  </a:cubicBezTo>
                  <a:cubicBezTo>
                    <a:pt x="108036" y="198895"/>
                    <a:pt x="140271" y="231130"/>
                    <a:pt x="180036" y="231130"/>
                  </a:cubicBezTo>
                  <a:lnTo>
                    <a:pt x="631247" y="231130"/>
                  </a:lnTo>
                  <a:lnTo>
                    <a:pt x="600623" y="276552"/>
                  </a:lnTo>
                  <a:cubicBezTo>
                    <a:pt x="571307" y="305868"/>
                    <a:pt x="530807" y="324000"/>
                    <a:pt x="486072" y="324000"/>
                  </a:cubicBezTo>
                  <a:lnTo>
                    <a:pt x="162000" y="324000"/>
                  </a:lnTo>
                  <a:cubicBezTo>
                    <a:pt x="72530" y="324000"/>
                    <a:pt x="0" y="251470"/>
                    <a:pt x="0" y="162000"/>
                  </a:cubicBezTo>
                  <a:cubicBezTo>
                    <a:pt x="0" y="72530"/>
                    <a:pt x="72530" y="0"/>
                    <a:pt x="16200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71" name="圆角矩形 270"/>
            <p:cNvSpPr/>
            <p:nvPr/>
          </p:nvSpPr>
          <p:spPr>
            <a:xfrm>
              <a:off x="7140322" y="5234044"/>
              <a:ext cx="648072" cy="108000"/>
            </a:xfrm>
            <a:prstGeom prst="roundRect">
              <a:avLst>
                <a:gd name="adj" fmla="val 50000"/>
              </a:avLst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75" name="任意多边形 274"/>
            <p:cNvSpPr/>
            <p:nvPr/>
          </p:nvSpPr>
          <p:spPr>
            <a:xfrm rot="10800000">
              <a:off x="7557622" y="5126044"/>
              <a:ext cx="631247" cy="324000"/>
            </a:xfrm>
            <a:custGeom>
              <a:avLst/>
              <a:gdLst>
                <a:gd name="connsiteX0" fmla="*/ 162000 w 631247"/>
                <a:gd name="connsiteY0" fmla="*/ 0 h 324000"/>
                <a:gd name="connsiteX1" fmla="*/ 486072 w 631247"/>
                <a:gd name="connsiteY1" fmla="*/ 0 h 324000"/>
                <a:gd name="connsiteX2" fmla="*/ 600623 w 631247"/>
                <a:gd name="connsiteY2" fmla="*/ 47449 h 324000"/>
                <a:gd name="connsiteX3" fmla="*/ 627377 w 631247"/>
                <a:gd name="connsiteY3" fmla="*/ 87130 h 324000"/>
                <a:gd name="connsiteX4" fmla="*/ 180036 w 631247"/>
                <a:gd name="connsiteY4" fmla="*/ 87130 h 324000"/>
                <a:gd name="connsiteX5" fmla="*/ 108036 w 631247"/>
                <a:gd name="connsiteY5" fmla="*/ 159130 h 324000"/>
                <a:gd name="connsiteX6" fmla="*/ 180036 w 631247"/>
                <a:gd name="connsiteY6" fmla="*/ 231130 h 324000"/>
                <a:gd name="connsiteX7" fmla="*/ 631247 w 631247"/>
                <a:gd name="connsiteY7" fmla="*/ 231130 h 324000"/>
                <a:gd name="connsiteX8" fmla="*/ 600623 w 631247"/>
                <a:gd name="connsiteY8" fmla="*/ 276552 h 324000"/>
                <a:gd name="connsiteX9" fmla="*/ 486072 w 631247"/>
                <a:gd name="connsiteY9" fmla="*/ 324000 h 324000"/>
                <a:gd name="connsiteX10" fmla="*/ 162000 w 631247"/>
                <a:gd name="connsiteY10" fmla="*/ 324000 h 324000"/>
                <a:gd name="connsiteX11" fmla="*/ 0 w 631247"/>
                <a:gd name="connsiteY11" fmla="*/ 162000 h 324000"/>
                <a:gd name="connsiteX12" fmla="*/ 162000 w 631247"/>
                <a:gd name="connsiteY12" fmla="*/ 0 h 3240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631247" h="324000">
                  <a:moveTo>
                    <a:pt x="162000" y="0"/>
                  </a:moveTo>
                  <a:lnTo>
                    <a:pt x="486072" y="0"/>
                  </a:lnTo>
                  <a:cubicBezTo>
                    <a:pt x="530807" y="0"/>
                    <a:pt x="571307" y="18133"/>
                    <a:pt x="600623" y="47449"/>
                  </a:cubicBezTo>
                  <a:lnTo>
                    <a:pt x="627377" y="87130"/>
                  </a:lnTo>
                  <a:lnTo>
                    <a:pt x="180036" y="87130"/>
                  </a:lnTo>
                  <a:cubicBezTo>
                    <a:pt x="140271" y="87130"/>
                    <a:pt x="108036" y="119365"/>
                    <a:pt x="108036" y="159130"/>
                  </a:cubicBezTo>
                  <a:cubicBezTo>
                    <a:pt x="108036" y="198895"/>
                    <a:pt x="140271" y="231130"/>
                    <a:pt x="180036" y="231130"/>
                  </a:cubicBezTo>
                  <a:lnTo>
                    <a:pt x="631247" y="231130"/>
                  </a:lnTo>
                  <a:lnTo>
                    <a:pt x="600623" y="276552"/>
                  </a:lnTo>
                  <a:cubicBezTo>
                    <a:pt x="571307" y="305868"/>
                    <a:pt x="530807" y="324000"/>
                    <a:pt x="486072" y="324000"/>
                  </a:cubicBezTo>
                  <a:lnTo>
                    <a:pt x="162000" y="324000"/>
                  </a:lnTo>
                  <a:cubicBezTo>
                    <a:pt x="72530" y="324000"/>
                    <a:pt x="0" y="251470"/>
                    <a:pt x="0" y="162000"/>
                  </a:cubicBezTo>
                  <a:cubicBezTo>
                    <a:pt x="0" y="72530"/>
                    <a:pt x="72530" y="0"/>
                    <a:pt x="16200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284" name="任意多边形 283"/>
          <p:cNvSpPr/>
          <p:nvPr/>
        </p:nvSpPr>
        <p:spPr>
          <a:xfrm>
            <a:off x="8916958" y="4826472"/>
            <a:ext cx="1177834" cy="1178313"/>
          </a:xfrm>
          <a:custGeom>
            <a:avLst/>
            <a:gdLst>
              <a:gd name="connsiteX0" fmla="*/ 798318 w 1177834"/>
              <a:gd name="connsiteY0" fmla="*/ 345343 h 1178313"/>
              <a:gd name="connsiteX1" fmla="*/ 798318 w 1177834"/>
              <a:gd name="connsiteY1" fmla="*/ 993415 h 1178313"/>
              <a:gd name="connsiteX2" fmla="*/ 854066 w 1177834"/>
              <a:gd name="connsiteY2" fmla="*/ 993415 h 1178313"/>
              <a:gd name="connsiteX3" fmla="*/ 854066 w 1177834"/>
              <a:gd name="connsiteY3" fmla="*/ 345343 h 1178313"/>
              <a:gd name="connsiteX4" fmla="*/ 561043 w 1177834"/>
              <a:gd name="connsiteY4" fmla="*/ 345343 h 1178313"/>
              <a:gd name="connsiteX5" fmla="*/ 561043 w 1177834"/>
              <a:gd name="connsiteY5" fmla="*/ 993415 h 1178313"/>
              <a:gd name="connsiteX6" fmla="*/ 616791 w 1177834"/>
              <a:gd name="connsiteY6" fmla="*/ 993415 h 1178313"/>
              <a:gd name="connsiteX7" fmla="*/ 616791 w 1177834"/>
              <a:gd name="connsiteY7" fmla="*/ 345343 h 1178313"/>
              <a:gd name="connsiteX8" fmla="*/ 323768 w 1177834"/>
              <a:gd name="connsiteY8" fmla="*/ 345343 h 1178313"/>
              <a:gd name="connsiteX9" fmla="*/ 323768 w 1177834"/>
              <a:gd name="connsiteY9" fmla="*/ 993415 h 1178313"/>
              <a:gd name="connsiteX10" fmla="*/ 379516 w 1177834"/>
              <a:gd name="connsiteY10" fmla="*/ 993415 h 1178313"/>
              <a:gd name="connsiteX11" fmla="*/ 379516 w 1177834"/>
              <a:gd name="connsiteY11" fmla="*/ 345343 h 1178313"/>
              <a:gd name="connsiteX12" fmla="*/ 541726 w 1177834"/>
              <a:gd name="connsiteY12" fmla="*/ 0 h 1178313"/>
              <a:gd name="connsiteX13" fmla="*/ 636109 w 1177834"/>
              <a:gd name="connsiteY13" fmla="*/ 0 h 1178313"/>
              <a:gd name="connsiteX14" fmla="*/ 659706 w 1177834"/>
              <a:gd name="connsiteY14" fmla="*/ 23597 h 1178313"/>
              <a:gd name="connsiteX15" fmla="*/ 659706 w 1177834"/>
              <a:gd name="connsiteY15" fmla="*/ 92945 h 1178313"/>
              <a:gd name="connsiteX16" fmla="*/ 1177834 w 1177834"/>
              <a:gd name="connsiteY16" fmla="*/ 92945 h 1178313"/>
              <a:gd name="connsiteX17" fmla="*/ 1177834 w 1177834"/>
              <a:gd name="connsiteY17" fmla="*/ 343595 h 1178313"/>
              <a:gd name="connsiteX18" fmla="*/ 1054732 w 1177834"/>
              <a:gd name="connsiteY18" fmla="*/ 343595 h 1178313"/>
              <a:gd name="connsiteX19" fmla="*/ 1054732 w 1177834"/>
              <a:gd name="connsiteY19" fmla="*/ 1178313 h 1178313"/>
              <a:gd name="connsiteX20" fmla="*/ 123103 w 1177834"/>
              <a:gd name="connsiteY20" fmla="*/ 1178313 h 1178313"/>
              <a:gd name="connsiteX21" fmla="*/ 123103 w 1177834"/>
              <a:gd name="connsiteY21" fmla="*/ 343595 h 1178313"/>
              <a:gd name="connsiteX22" fmla="*/ 0 w 1177834"/>
              <a:gd name="connsiteY22" fmla="*/ 343595 h 1178313"/>
              <a:gd name="connsiteX23" fmla="*/ 0 w 1177834"/>
              <a:gd name="connsiteY23" fmla="*/ 92945 h 1178313"/>
              <a:gd name="connsiteX24" fmla="*/ 518129 w 1177834"/>
              <a:gd name="connsiteY24" fmla="*/ 92945 h 1178313"/>
              <a:gd name="connsiteX25" fmla="*/ 518129 w 1177834"/>
              <a:gd name="connsiteY25" fmla="*/ 23597 h 1178313"/>
              <a:gd name="connsiteX26" fmla="*/ 541726 w 1177834"/>
              <a:gd name="connsiteY26" fmla="*/ 0 h 11783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</a:cxnLst>
            <a:rect l="l" t="t" r="r" b="b"/>
            <a:pathLst>
              <a:path w="1177834" h="1178313">
                <a:moveTo>
                  <a:pt x="798318" y="345343"/>
                </a:moveTo>
                <a:lnTo>
                  <a:pt x="798318" y="993415"/>
                </a:lnTo>
                <a:lnTo>
                  <a:pt x="854066" y="993415"/>
                </a:lnTo>
                <a:lnTo>
                  <a:pt x="854066" y="345343"/>
                </a:lnTo>
                <a:close/>
                <a:moveTo>
                  <a:pt x="561043" y="345343"/>
                </a:moveTo>
                <a:lnTo>
                  <a:pt x="561043" y="993415"/>
                </a:lnTo>
                <a:lnTo>
                  <a:pt x="616791" y="993415"/>
                </a:lnTo>
                <a:lnTo>
                  <a:pt x="616791" y="345343"/>
                </a:lnTo>
                <a:close/>
                <a:moveTo>
                  <a:pt x="323768" y="345343"/>
                </a:moveTo>
                <a:lnTo>
                  <a:pt x="323768" y="993415"/>
                </a:lnTo>
                <a:lnTo>
                  <a:pt x="379516" y="993415"/>
                </a:lnTo>
                <a:lnTo>
                  <a:pt x="379516" y="345343"/>
                </a:lnTo>
                <a:close/>
                <a:moveTo>
                  <a:pt x="541726" y="0"/>
                </a:moveTo>
                <a:lnTo>
                  <a:pt x="636109" y="0"/>
                </a:lnTo>
                <a:cubicBezTo>
                  <a:pt x="649141" y="0"/>
                  <a:pt x="659706" y="10565"/>
                  <a:pt x="659706" y="23597"/>
                </a:cubicBezTo>
                <a:lnTo>
                  <a:pt x="659706" y="92945"/>
                </a:lnTo>
                <a:lnTo>
                  <a:pt x="1177834" y="92945"/>
                </a:lnTo>
                <a:lnTo>
                  <a:pt x="1177834" y="343595"/>
                </a:lnTo>
                <a:lnTo>
                  <a:pt x="1054732" y="343595"/>
                </a:lnTo>
                <a:lnTo>
                  <a:pt x="1054732" y="1178313"/>
                </a:lnTo>
                <a:lnTo>
                  <a:pt x="123103" y="1178313"/>
                </a:lnTo>
                <a:lnTo>
                  <a:pt x="123103" y="343595"/>
                </a:lnTo>
                <a:lnTo>
                  <a:pt x="0" y="343595"/>
                </a:lnTo>
                <a:lnTo>
                  <a:pt x="0" y="92945"/>
                </a:lnTo>
                <a:lnTo>
                  <a:pt x="518129" y="92945"/>
                </a:lnTo>
                <a:lnTo>
                  <a:pt x="518129" y="23597"/>
                </a:lnTo>
                <a:cubicBezTo>
                  <a:pt x="518129" y="10565"/>
                  <a:pt x="528694" y="0"/>
                  <a:pt x="541726" y="0"/>
                </a:cubicBezTo>
                <a:close/>
              </a:path>
            </a:pathLst>
          </a:cu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3821968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>
            <a:off x="4995052" y="1988840"/>
            <a:ext cx="2201897" cy="2201897"/>
            <a:chOff x="4655840" y="2420980"/>
            <a:chExt cx="2664296" cy="2664296"/>
          </a:xfrm>
        </p:grpSpPr>
        <p:sp>
          <p:nvSpPr>
            <p:cNvPr id="3" name="矩形 2"/>
            <p:cNvSpPr/>
            <p:nvPr/>
          </p:nvSpPr>
          <p:spPr>
            <a:xfrm>
              <a:off x="4655840" y="2420980"/>
              <a:ext cx="2664296" cy="2664296"/>
            </a:xfrm>
            <a:prstGeom prst="rect">
              <a:avLst/>
            </a:prstGeom>
            <a:no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 sz="19900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4" name="任意多边形 3"/>
            <p:cNvSpPr/>
            <p:nvPr/>
          </p:nvSpPr>
          <p:spPr>
            <a:xfrm>
              <a:off x="4799856" y="2564904"/>
              <a:ext cx="2376264" cy="2376449"/>
            </a:xfrm>
            <a:custGeom>
              <a:avLst/>
              <a:gdLst>
                <a:gd name="connsiteX0" fmla="*/ 2091564 w 2376264"/>
                <a:gd name="connsiteY0" fmla="*/ 0 h 2376449"/>
                <a:gd name="connsiteX1" fmla="*/ 2376264 w 2376264"/>
                <a:gd name="connsiteY1" fmla="*/ 0 h 2376449"/>
                <a:gd name="connsiteX2" fmla="*/ 2376263 w 2376264"/>
                <a:gd name="connsiteY2" fmla="*/ 1 h 2376449"/>
                <a:gd name="connsiteX3" fmla="*/ 2376264 w 2376264"/>
                <a:gd name="connsiteY3" fmla="*/ 1 h 2376449"/>
                <a:gd name="connsiteX4" fmla="*/ 2373913 w 2376264"/>
                <a:gd name="connsiteY4" fmla="*/ 2672 h 2376449"/>
                <a:gd name="connsiteX5" fmla="*/ 2373912 w 2376264"/>
                <a:gd name="connsiteY5" fmla="*/ 2672 h 2376449"/>
                <a:gd name="connsiteX6" fmla="*/ 1351536 w 2376264"/>
                <a:gd name="connsiteY6" fmla="*/ 1164213 h 2376449"/>
                <a:gd name="connsiteX7" fmla="*/ 1212052 w 2376264"/>
                <a:gd name="connsiteY7" fmla="*/ 999231 h 2376449"/>
                <a:gd name="connsiteX8" fmla="*/ 1897160 w 2376264"/>
                <a:gd name="connsiteY8" fmla="*/ 220866 h 2376449"/>
                <a:gd name="connsiteX9" fmla="*/ 478942 w 2376264"/>
                <a:gd name="connsiteY9" fmla="*/ 220866 h 2376449"/>
                <a:gd name="connsiteX10" fmla="*/ 2376264 w 2376264"/>
                <a:gd name="connsiteY10" fmla="*/ 2376449 h 2376449"/>
                <a:gd name="connsiteX11" fmla="*/ 2091564 w 2376264"/>
                <a:gd name="connsiteY11" fmla="*/ 2376449 h 2376449"/>
                <a:gd name="connsiteX12" fmla="*/ 2091401 w 2376264"/>
                <a:gd name="connsiteY12" fmla="*/ 2376264 h 2376449"/>
                <a:gd name="connsiteX13" fmla="*/ 284700 w 2376264"/>
                <a:gd name="connsiteY13" fmla="*/ 2376264 h 2376449"/>
                <a:gd name="connsiteX14" fmla="*/ 0 w 2376264"/>
                <a:gd name="connsiteY14" fmla="*/ 2376264 h 2376449"/>
                <a:gd name="connsiteX15" fmla="*/ 1024729 w 2376264"/>
                <a:gd name="connsiteY15" fmla="*/ 1212051 h 2376449"/>
                <a:gd name="connsiteX16" fmla="*/ 1164213 w 2376264"/>
                <a:gd name="connsiteY16" fmla="*/ 1377034 h 2376449"/>
                <a:gd name="connsiteX17" fmla="*/ 474843 w 2376264"/>
                <a:gd name="connsiteY17" fmla="*/ 2160240 h 2376449"/>
                <a:gd name="connsiteX18" fmla="*/ 1901259 w 2376264"/>
                <a:gd name="connsiteY18" fmla="*/ 2160240 h 2376449"/>
                <a:gd name="connsiteX19" fmla="*/ 0 w 2376264"/>
                <a:gd name="connsiteY19" fmla="*/ 185 h 2376449"/>
                <a:gd name="connsiteX20" fmla="*/ 162 w 2376264"/>
                <a:gd name="connsiteY20" fmla="*/ 185 h 2376449"/>
                <a:gd name="connsiteX21" fmla="*/ 0 w 2376264"/>
                <a:gd name="connsiteY21" fmla="*/ 1 h 2376449"/>
                <a:gd name="connsiteX22" fmla="*/ 284700 w 2376264"/>
                <a:gd name="connsiteY22" fmla="*/ 1 h 2376449"/>
                <a:gd name="connsiteX23" fmla="*/ 285140 w 2376264"/>
                <a:gd name="connsiteY23" fmla="*/ 500 h 2376449"/>
                <a:gd name="connsiteX24" fmla="*/ 2091124 w 2376264"/>
                <a:gd name="connsiteY24" fmla="*/ 500 h 237644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2376264" h="2376449">
                  <a:moveTo>
                    <a:pt x="2091564" y="0"/>
                  </a:moveTo>
                  <a:lnTo>
                    <a:pt x="2376264" y="0"/>
                  </a:lnTo>
                  <a:lnTo>
                    <a:pt x="2376263" y="1"/>
                  </a:lnTo>
                  <a:lnTo>
                    <a:pt x="2376264" y="1"/>
                  </a:lnTo>
                  <a:lnTo>
                    <a:pt x="2373913" y="2672"/>
                  </a:lnTo>
                  <a:lnTo>
                    <a:pt x="2373912" y="2672"/>
                  </a:lnTo>
                  <a:lnTo>
                    <a:pt x="1351536" y="1164213"/>
                  </a:lnTo>
                  <a:lnTo>
                    <a:pt x="1212052" y="999231"/>
                  </a:lnTo>
                  <a:lnTo>
                    <a:pt x="1897160" y="220866"/>
                  </a:lnTo>
                  <a:lnTo>
                    <a:pt x="478942" y="220866"/>
                  </a:lnTo>
                  <a:lnTo>
                    <a:pt x="2376264" y="2376449"/>
                  </a:lnTo>
                  <a:lnTo>
                    <a:pt x="2091564" y="2376449"/>
                  </a:lnTo>
                  <a:lnTo>
                    <a:pt x="2091401" y="2376264"/>
                  </a:lnTo>
                  <a:lnTo>
                    <a:pt x="284700" y="2376264"/>
                  </a:lnTo>
                  <a:lnTo>
                    <a:pt x="0" y="2376264"/>
                  </a:lnTo>
                  <a:lnTo>
                    <a:pt x="1024729" y="1212051"/>
                  </a:lnTo>
                  <a:lnTo>
                    <a:pt x="1164213" y="1377034"/>
                  </a:lnTo>
                  <a:lnTo>
                    <a:pt x="474843" y="2160240"/>
                  </a:lnTo>
                  <a:lnTo>
                    <a:pt x="1901259" y="2160240"/>
                  </a:lnTo>
                  <a:lnTo>
                    <a:pt x="0" y="185"/>
                  </a:lnTo>
                  <a:lnTo>
                    <a:pt x="162" y="185"/>
                  </a:lnTo>
                  <a:lnTo>
                    <a:pt x="0" y="1"/>
                  </a:lnTo>
                  <a:lnTo>
                    <a:pt x="284700" y="1"/>
                  </a:lnTo>
                  <a:lnTo>
                    <a:pt x="285140" y="500"/>
                  </a:lnTo>
                  <a:lnTo>
                    <a:pt x="2091124" y="500"/>
                  </a:lnTo>
                  <a:close/>
                </a:path>
              </a:pathLst>
            </a:custGeom>
            <a:noFill/>
            <a:ln w="28575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</p:grpSp>
      <p:sp>
        <p:nvSpPr>
          <p:cNvPr id="5" name="文本框 4"/>
          <p:cNvSpPr txBox="1"/>
          <p:nvPr/>
        </p:nvSpPr>
        <p:spPr>
          <a:xfrm>
            <a:off x="4871947" y="4457940"/>
            <a:ext cx="2441694" cy="769441"/>
          </a:xfrm>
          <a:prstGeom prst="rect">
            <a:avLst/>
          </a:prstGeom>
          <a:noFill/>
          <a:ln w="19050">
            <a:noFill/>
          </a:ln>
        </p:spPr>
        <p:txBody>
          <a:bodyPr wrap="none" rtlCol="0">
            <a:spAutoFit/>
          </a:bodyPr>
          <a:lstStyle/>
          <a:p>
            <a:r>
              <a:rPr lang="zh-CN" altLang="en-US" sz="4400" dirty="0">
                <a:latin typeface="幼圆" panose="02010509060101010101" pitchFamily="49" charset="-122"/>
                <a:ea typeface="幼圆" panose="02010509060101010101" pitchFamily="49" charset="-122"/>
              </a:rPr>
              <a:t>迪</a:t>
            </a:r>
            <a:r>
              <a:rPr lang="zh-CN" altLang="en-US" sz="4400" dirty="0" smtClean="0">
                <a:latin typeface="幼圆" panose="02010509060101010101" pitchFamily="49" charset="-122"/>
                <a:ea typeface="幼圆" panose="02010509060101010101" pitchFamily="49" charset="-122"/>
              </a:rPr>
              <a:t>斯出品</a:t>
            </a:r>
            <a:endParaRPr lang="zh-CN" altLang="en-US" sz="4400" dirty="0">
              <a:latin typeface="幼圆" panose="02010509060101010101" pitchFamily="49" charset="-122"/>
              <a:ea typeface="幼圆" panose="020105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4803407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800</TotalTime>
  <Words>5</Words>
  <Application>Microsoft Office PowerPoint</Application>
  <PresentationFormat>宽屏</PresentationFormat>
  <Paragraphs>2</Paragraphs>
  <Slides>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9" baseType="lpstr">
      <vt:lpstr>宋体</vt:lpstr>
      <vt:lpstr>微软雅黑</vt:lpstr>
      <vt:lpstr>幼圆</vt:lpstr>
      <vt:lpstr>Arial</vt:lpstr>
      <vt:lpstr>Arial Narrow</vt:lpstr>
      <vt:lpstr>Calibri</vt:lpstr>
      <vt:lpstr>Office 主题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wjl</dc:creator>
  <cp:lastModifiedBy>Jingliang Wang</cp:lastModifiedBy>
  <cp:revision>39</cp:revision>
  <dcterms:created xsi:type="dcterms:W3CDTF">2015-05-31T02:46:24Z</dcterms:created>
  <dcterms:modified xsi:type="dcterms:W3CDTF">2015-07-01T11:59:43Z</dcterms:modified>
</cp:coreProperties>
</file>

<file path=docProps/thumbnail.jpeg>
</file>