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39880-8A6D-4AA9-ACBE-6499B53812E6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E8F2E-F5C7-45D1-AB95-7B0EB73253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477F6-B87F-4EA6-96A9-A79997121C99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8ABF0-2644-4486-978D-910B3AA0EF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9066-07FA-477A-A77A-31819C873A01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676D8-453C-4F51-B59A-456A12561A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1B66D-225D-49D8-87D2-18D59C000462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E7629-5D43-4FF9-9724-E0772DE2FB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04E41-96D0-436F-A3D6-336F6D75692D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44F5-B236-4782-A48A-FDB94E2105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950A4-0CBB-41A6-B6F9-2A4E57533143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8123D-560B-4FF4-A9FC-D394DA642E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8778C-DE45-4E24-93B1-D1454181A0FF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CB73-B722-4B60-8199-EAA8388DC7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9EA17-28ED-4761-A461-CCDB3633A436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81821-D889-44C1-ABC9-F2F5DD5BE2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6331-F8A4-4069-91BE-4BDF796B47AB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B59DE-59FA-4602-A044-97B6964E2A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7912-47F7-4E25-8CC5-46346B8D83A2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51BCE-30F3-4109-8461-CE8AF066CD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43F7C-FEF5-4AC8-9CCE-DAC7D1D60A44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C87C-292A-4EE6-A1A5-8F4563254A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0FC33EA-C67F-4FA4-B51B-2B3DDF6829C8}" type="datetimeFigureOut">
              <a:rPr lang="zh-CN" altLang="en-US"/>
              <a:pPr>
                <a:defRPr/>
              </a:pPr>
              <a:t>2015/4/9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AA4983-67D9-4325-8653-4DEEB2DF53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1071563" y="4000500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itchFamily="34" charset="0"/>
              </a:rPr>
              <a:t>POWERPOINT</a:t>
            </a:r>
            <a:endParaRPr lang="zh-CN" altLang="en-US" sz="48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1143000" y="4764088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76</cp:revision>
  <dcterms:created xsi:type="dcterms:W3CDTF">2013-10-30T09:04:50Z</dcterms:created>
  <dcterms:modified xsi:type="dcterms:W3CDTF">2015-04-09T06:27:35Z</dcterms:modified>
</cp:coreProperties>
</file>