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3" r:id="rId8"/>
  </p:sldIdLst>
  <p:sldSz cx="9144000" cy="6858000" type="screen4x3"/>
  <p:notesSz cx="6858000" cy="9144000"/>
  <p:defaultTex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00FFCC"/>
    <a:srgbClr val="FFFF00"/>
    <a:srgbClr val="0066FF"/>
    <a:srgbClr val="0099FF"/>
    <a:srgbClr val="FF3300"/>
    <a:srgbClr val="0099CC"/>
    <a:srgbClr val="00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33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5E3D36A1-C23E-48CE-9219-87F821A9121E}" type="slidenum">
              <a:rPr lang="zh-CN" altLang="en-US"/>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7E98E09A-0066-433E-A0E9-8B7B561A61CF}" type="slidenum">
              <a:rPr lang="zh-CN" altLang="en-US"/>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C2EB13A0-40E1-41DE-9A10-437BA5EE48C9}" type="slidenum">
              <a:rPr lang="zh-CN" altLang="en-US"/>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2E2B6788-6DBF-4749-8F45-C2DFB699EE5D}" type="slidenum">
              <a:rPr lang="zh-CN" altLang="en-US"/>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29972E6E-F3E1-4D6F-9DC7-71DAF60B3C0A}" type="slidenum">
              <a:rPr lang="zh-CN" altLang="en-US"/>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484C85A6-38C0-47B6-BC25-19A253BC069C}" type="slidenum">
              <a:rPr lang="zh-CN" altLang="en-US"/>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5BB8C114-F3DB-430B-BA4D-3AE7BB599DFD}" type="slidenum">
              <a:rPr lang="zh-CN" altLang="en-US"/>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B2047A0E-CC96-4F61-AFBF-62D6C37B0962}" type="slidenum">
              <a:rPr lang="zh-CN" altLang="en-US"/>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75786BE7-E409-42D0-8E2F-1C078F997699}" type="slidenum">
              <a:rPr lang="zh-CN" altLang="en-US"/>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5A9B0631-89E4-48ED-9DBB-0BCF24E7284B}" type="slidenum">
              <a:rPr lang="zh-CN" altLang="en-US"/>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540AD23C-2F5B-4F6E-8F57-A91998C54EF8}" type="slidenum">
              <a:rPr lang="zh-CN" altLang="en-US"/>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FAD929E-BB84-4E99-9926-567494C1C81D}"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74" name="Picture 2" descr="67fa13614f348064eaf8f863[1]"/>
          <p:cNvPicPr>
            <a:picLocks noChangeAspect="1" noChangeArrowheads="1"/>
          </p:cNvPicPr>
          <p:nvPr/>
        </p:nvPicPr>
        <p:blipFill>
          <a:blip r:embed="rId2"/>
          <a:srcRect/>
          <a:stretch>
            <a:fillRect/>
          </a:stretch>
        </p:blipFill>
        <p:spPr bwMode="auto">
          <a:xfrm>
            <a:off x="0" y="0"/>
            <a:ext cx="9144000" cy="6858000"/>
          </a:xfrm>
          <a:prstGeom prst="rect">
            <a:avLst/>
          </a:prstGeom>
          <a:solidFill>
            <a:srgbClr val="FF0000"/>
          </a:solidFill>
          <a:ln w="9525">
            <a:noFill/>
            <a:miter lim="800000"/>
            <a:headEnd/>
            <a:tailEnd/>
          </a:ln>
        </p:spPr>
      </p:pic>
      <p:sp>
        <p:nvSpPr>
          <p:cNvPr id="3075" name="WordArt 3"/>
          <p:cNvSpPr>
            <a:spLocks noChangeArrowheads="1" noChangeShapeType="1"/>
          </p:cNvSpPr>
          <p:nvPr/>
        </p:nvSpPr>
        <p:spPr bwMode="auto">
          <a:xfrm rot="21211230">
            <a:off x="611188" y="333375"/>
            <a:ext cx="7200900" cy="3457575"/>
          </a:xfrm>
          <a:prstGeom prst="rect">
            <a:avLst/>
          </a:prstGeom>
        </p:spPr>
        <p:txBody>
          <a:bodyPr wrap="none" fromWordArt="1">
            <a:prstTxWarp prst="textWave1">
              <a:avLst>
                <a:gd name="adj1" fmla="val 13005"/>
                <a:gd name="adj2" fmla="val 3676"/>
              </a:avLst>
            </a:prstTxWarp>
          </a:bodyPr>
          <a:lstStyle/>
          <a:p>
            <a:pPr algn="ctr"/>
            <a:r>
              <a:rPr lang="en-US" altLang="zh-CN" sz="6000" b="1" i="1">
                <a:ln w="9525">
                  <a:solidFill>
                    <a:srgbClr val="FF0000"/>
                  </a:solidFill>
                  <a:round/>
                  <a:headEnd/>
                  <a:tailEnd/>
                </a:ln>
                <a:gradFill rotWithShape="0">
                  <a:gsLst>
                    <a:gs pos="0">
                      <a:srgbClr val="9999FF"/>
                    </a:gs>
                    <a:gs pos="100000">
                      <a:srgbClr val="009999"/>
                    </a:gs>
                  </a:gsLst>
                  <a:lin ang="5788770" scaled="1"/>
                </a:gradFill>
                <a:effectLst>
                  <a:outerShdw dist="53882" dir="2700000" algn="ctr" rotWithShape="0">
                    <a:srgbClr val="C0C0C0">
                      <a:alpha val="78999"/>
                    </a:srgbClr>
                  </a:outerShdw>
                </a:effectLst>
                <a:latin typeface="Bodoni MT"/>
              </a:rPr>
              <a:t>Mother's day</a:t>
            </a:r>
            <a:endParaRPr lang="zh-CN" altLang="en-US" sz="6000" b="1" i="1">
              <a:ln w="9525">
                <a:solidFill>
                  <a:srgbClr val="FF0000"/>
                </a:solidFill>
                <a:round/>
                <a:headEnd/>
                <a:tailEnd/>
              </a:ln>
              <a:gradFill rotWithShape="0">
                <a:gsLst>
                  <a:gs pos="0">
                    <a:srgbClr val="9999FF"/>
                  </a:gs>
                  <a:gs pos="100000">
                    <a:srgbClr val="009999"/>
                  </a:gs>
                </a:gsLst>
                <a:lin ang="5788770" scaled="1"/>
              </a:gradFill>
              <a:effectLst>
                <a:outerShdw dist="53882" dir="2700000" algn="ctr" rotWithShape="0">
                  <a:srgbClr val="C0C0C0">
                    <a:alpha val="78999"/>
                  </a:srgbClr>
                </a:outerShdw>
              </a:effectLst>
              <a:latin typeface="Bodoni M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3075"/>
                                        </p:tgtEl>
                                        <p:attrNameLst>
                                          <p:attrName>style.visibility</p:attrName>
                                        </p:attrNameLst>
                                      </p:cBhvr>
                                      <p:to>
                                        <p:strVal val="visible"/>
                                      </p:to>
                                    </p:set>
                                    <p:anim calcmode="lin" valueType="num">
                                      <p:cBhvr additive="base">
                                        <p:cTn id="7" dur="3000" fill="hold"/>
                                        <p:tgtEl>
                                          <p:spTgt spid="3075"/>
                                        </p:tgtEl>
                                        <p:attrNameLst>
                                          <p:attrName>ppt_x</p:attrName>
                                        </p:attrNameLst>
                                      </p:cBhvr>
                                      <p:tavLst>
                                        <p:tav tm="0">
                                          <p:val>
                                            <p:strVal val="#ppt_x"/>
                                          </p:val>
                                        </p:tav>
                                        <p:tav tm="100000">
                                          <p:val>
                                            <p:strVal val="#ppt_x"/>
                                          </p:val>
                                        </p:tav>
                                      </p:tavLst>
                                    </p:anim>
                                    <p:anim calcmode="lin" valueType="num">
                                      <p:cBhvr additive="base">
                                        <p:cTn id="8" dur="3000" fill="hold"/>
                                        <p:tgtEl>
                                          <p:spTgt spid="30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f1ac11843bd8820966096e0a[1]"/>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4099" name="Text Box 3"/>
          <p:cNvSpPr txBox="1">
            <a:spLocks noChangeArrowheads="1"/>
          </p:cNvSpPr>
          <p:nvPr/>
        </p:nvSpPr>
        <p:spPr bwMode="auto">
          <a:xfrm>
            <a:off x="1187450" y="908050"/>
            <a:ext cx="7129463" cy="366713"/>
          </a:xfrm>
          <a:prstGeom prst="rect">
            <a:avLst/>
          </a:prstGeom>
          <a:noFill/>
          <a:ln w="9525">
            <a:noFill/>
            <a:miter lim="800000"/>
            <a:headEnd/>
            <a:tailEnd/>
          </a:ln>
          <a:effectLst/>
        </p:spPr>
        <p:txBody>
          <a:bodyPr>
            <a:spAutoFit/>
          </a:bodyPr>
          <a:lstStyle/>
          <a:p>
            <a:pPr>
              <a:spcBef>
                <a:spcPct val="50000"/>
              </a:spcBef>
            </a:pPr>
            <a:endParaRPr lang="zh-CN" altLang="en-US"/>
          </a:p>
        </p:txBody>
      </p:sp>
      <p:sp>
        <p:nvSpPr>
          <p:cNvPr id="4100" name="Text Box 4"/>
          <p:cNvSpPr txBox="1">
            <a:spLocks noChangeArrowheads="1"/>
          </p:cNvSpPr>
          <p:nvPr/>
        </p:nvSpPr>
        <p:spPr bwMode="auto">
          <a:xfrm>
            <a:off x="179388" y="188913"/>
            <a:ext cx="5975350" cy="3935412"/>
          </a:xfrm>
          <a:prstGeom prst="rect">
            <a:avLst/>
          </a:prstGeom>
          <a:noFill/>
          <a:ln w="9525">
            <a:noFill/>
            <a:miter lim="800000"/>
            <a:headEnd/>
            <a:tailEnd/>
          </a:ln>
          <a:effectLst/>
        </p:spPr>
        <p:txBody>
          <a:bodyPr>
            <a:spAutoFit/>
          </a:bodyPr>
          <a:lstStyle/>
          <a:p>
            <a:pPr>
              <a:spcBef>
                <a:spcPct val="50000"/>
              </a:spcBef>
            </a:pPr>
            <a:r>
              <a:rPr lang="zh-CN" altLang="en-US" sz="2800" b="1" i="1">
                <a:solidFill>
                  <a:srgbClr val="0099CC"/>
                </a:solidFill>
              </a:rPr>
              <a:t>    </a:t>
            </a:r>
            <a:r>
              <a:rPr lang="en-US" altLang="zh-CN" sz="2800" b="1" i="1">
                <a:solidFill>
                  <a:srgbClr val="0099CC"/>
                </a:solidFill>
              </a:rPr>
              <a:t>As a thank his mother for Mother‘s Day holiday</a:t>
            </a:r>
            <a:r>
              <a:rPr lang="en-US" altLang="zh-CN" sz="2800">
                <a:solidFill>
                  <a:srgbClr val="0099CC"/>
                </a:solidFill>
              </a:rPr>
              <a:t> </a:t>
            </a:r>
            <a:r>
              <a:rPr lang="zh-CN" altLang="en-US" sz="2800">
                <a:solidFill>
                  <a:srgbClr val="0099CC"/>
                </a:solidFill>
              </a:rPr>
              <a:t>，</a:t>
            </a:r>
            <a:r>
              <a:rPr lang="en-US" altLang="zh-CN" sz="2800" b="1">
                <a:solidFill>
                  <a:srgbClr val="0099CC"/>
                </a:solidFill>
              </a:rPr>
              <a:t>first appeared in ancient Greece, time is the annual January 8, while in the United States, Canada and some other countries, it is every year the second Sunday in May, a number of other countries dates were the same</a:t>
            </a:r>
            <a:r>
              <a:rPr lang="en-US" altLang="zh-CN" sz="2800">
                <a:solidFill>
                  <a:srgbClr val="0099CC"/>
                </a:solidFill>
              </a:rPr>
              <a:t> </a:t>
            </a:r>
            <a:r>
              <a:rPr lang="zh-CN" altLang="en-US" sz="2800">
                <a:solidFill>
                  <a:srgbClr val="0099CC"/>
                </a:solidFill>
              </a:rPr>
              <a:t>，</a:t>
            </a:r>
          </a:p>
        </p:txBody>
      </p:sp>
      <p:pic>
        <p:nvPicPr>
          <p:cNvPr id="4101" name="Picture 5" descr="4075794412933[1]"/>
          <p:cNvPicPr>
            <a:picLocks noChangeAspect="1" noChangeArrowheads="1"/>
          </p:cNvPicPr>
          <p:nvPr/>
        </p:nvPicPr>
        <p:blipFill>
          <a:blip r:embed="rId3"/>
          <a:srcRect/>
          <a:stretch>
            <a:fillRect/>
          </a:stretch>
        </p:blipFill>
        <p:spPr bwMode="auto">
          <a:xfrm rot="452848">
            <a:off x="323850" y="4724400"/>
            <a:ext cx="2592388" cy="1773238"/>
          </a:xfrm>
          <a:prstGeom prst="rect">
            <a:avLst/>
          </a:prstGeom>
          <a:noFill/>
          <a:ln w="9525">
            <a:noFill/>
            <a:miter lim="800000"/>
            <a:headEnd/>
            <a:tailEnd/>
          </a:ln>
        </p:spPr>
      </p:pic>
      <p:pic>
        <p:nvPicPr>
          <p:cNvPr id="4102" name="Picture 6" descr="u=3019625320,1354551551&amp;fm=52&amp;gp=0[1]"/>
          <p:cNvPicPr>
            <a:picLocks noChangeAspect="1" noChangeArrowheads="1"/>
          </p:cNvPicPr>
          <p:nvPr/>
        </p:nvPicPr>
        <p:blipFill>
          <a:blip r:embed="rId4"/>
          <a:srcRect/>
          <a:stretch>
            <a:fillRect/>
          </a:stretch>
        </p:blipFill>
        <p:spPr bwMode="auto">
          <a:xfrm rot="20733818">
            <a:off x="6011863" y="404813"/>
            <a:ext cx="2773362" cy="22193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100"/>
                                        </p:tgtEl>
                                        <p:attrNameLst>
                                          <p:attrName>style.visibility</p:attrName>
                                        </p:attrNameLst>
                                      </p:cBhvr>
                                      <p:to>
                                        <p:strVal val="visible"/>
                                      </p:to>
                                    </p:set>
                                    <p:anim calcmode="lin" valueType="num">
                                      <p:cBhvr>
                                        <p:cTn id="7" dur="500" fill="hold"/>
                                        <p:tgtEl>
                                          <p:spTgt spid="410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00"/>
                                        </p:tgtEl>
                                        <p:attrNameLst>
                                          <p:attrName>ppt_y</p:attrName>
                                        </p:attrNameLst>
                                      </p:cBhvr>
                                      <p:tavLst>
                                        <p:tav tm="0">
                                          <p:val>
                                            <p:strVal val="#ppt_y"/>
                                          </p:val>
                                        </p:tav>
                                        <p:tav tm="100000">
                                          <p:val>
                                            <p:strVal val="#ppt_y"/>
                                          </p:val>
                                        </p:tav>
                                      </p:tavLst>
                                    </p:anim>
                                    <p:anim calcmode="lin" valueType="num">
                                      <p:cBhvr>
                                        <p:cTn id="9" dur="500" fill="hold"/>
                                        <p:tgtEl>
                                          <p:spTgt spid="410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0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00"/>
                                        </p:tgtEl>
                                      </p:cBhvr>
                                    </p:animEffect>
                                  </p:childTnLst>
                                </p:cTn>
                              </p:par>
                            </p:childTnLst>
                          </p:cTn>
                        </p:par>
                      </p:childTnLst>
                    </p:cTn>
                  </p:par>
                  <p:par>
                    <p:cTn id="12" fill="hold">
                      <p:stCondLst>
                        <p:cond delay="indefinite"/>
                      </p:stCondLst>
                      <p:childTnLst>
                        <p:par>
                          <p:cTn id="13" fill="hold">
                            <p:stCondLst>
                              <p:cond delay="0"/>
                            </p:stCondLst>
                            <p:childTnLst>
                              <p:par>
                                <p:cTn id="14" presetID="30" presetClass="entr" presetSubtype="0" fill="hold" nodeType="clickEffect">
                                  <p:stCondLst>
                                    <p:cond delay="0"/>
                                  </p:stCondLst>
                                  <p:childTnLst>
                                    <p:set>
                                      <p:cBhvr>
                                        <p:cTn id="15" dur="1" fill="hold">
                                          <p:stCondLst>
                                            <p:cond delay="0"/>
                                          </p:stCondLst>
                                        </p:cTn>
                                        <p:tgtEl>
                                          <p:spTgt spid="4102"/>
                                        </p:tgtEl>
                                        <p:attrNameLst>
                                          <p:attrName>style.visibility</p:attrName>
                                        </p:attrNameLst>
                                      </p:cBhvr>
                                      <p:to>
                                        <p:strVal val="visible"/>
                                      </p:to>
                                    </p:set>
                                    <p:animEffect transition="in" filter="fade">
                                      <p:cBhvr>
                                        <p:cTn id="16" dur="1600" decel="100000"/>
                                        <p:tgtEl>
                                          <p:spTgt spid="4102"/>
                                        </p:tgtEl>
                                      </p:cBhvr>
                                    </p:animEffect>
                                    <p:anim calcmode="lin" valueType="num">
                                      <p:cBhvr>
                                        <p:cTn id="17" dur="1600" decel="100000" fill="hold"/>
                                        <p:tgtEl>
                                          <p:spTgt spid="4102"/>
                                        </p:tgtEl>
                                        <p:attrNameLst>
                                          <p:attrName>style.rotation</p:attrName>
                                        </p:attrNameLst>
                                      </p:cBhvr>
                                      <p:tavLst>
                                        <p:tav tm="0">
                                          <p:val>
                                            <p:fltVal val="-90"/>
                                          </p:val>
                                        </p:tav>
                                        <p:tav tm="100000">
                                          <p:val>
                                            <p:fltVal val="0"/>
                                          </p:val>
                                        </p:tav>
                                      </p:tavLst>
                                    </p:anim>
                                    <p:anim calcmode="lin" valueType="num">
                                      <p:cBhvr>
                                        <p:cTn id="18" dur="1600" decel="100000" fill="hold"/>
                                        <p:tgtEl>
                                          <p:spTgt spid="4102"/>
                                        </p:tgtEl>
                                        <p:attrNameLst>
                                          <p:attrName>ppt_x</p:attrName>
                                        </p:attrNameLst>
                                      </p:cBhvr>
                                      <p:tavLst>
                                        <p:tav tm="0">
                                          <p:val>
                                            <p:strVal val="#ppt_x+0.4"/>
                                          </p:val>
                                        </p:tav>
                                        <p:tav tm="100000">
                                          <p:val>
                                            <p:strVal val="#ppt_x-0.05"/>
                                          </p:val>
                                        </p:tav>
                                      </p:tavLst>
                                    </p:anim>
                                    <p:anim calcmode="lin" valueType="num">
                                      <p:cBhvr>
                                        <p:cTn id="19" dur="1600" decel="100000" fill="hold"/>
                                        <p:tgtEl>
                                          <p:spTgt spid="4102"/>
                                        </p:tgtEl>
                                        <p:attrNameLst>
                                          <p:attrName>ppt_y</p:attrName>
                                        </p:attrNameLst>
                                      </p:cBhvr>
                                      <p:tavLst>
                                        <p:tav tm="0">
                                          <p:val>
                                            <p:strVal val="#ppt_y-0.4"/>
                                          </p:val>
                                        </p:tav>
                                        <p:tav tm="100000">
                                          <p:val>
                                            <p:strVal val="#ppt_y+0.1"/>
                                          </p:val>
                                        </p:tav>
                                      </p:tavLst>
                                    </p:anim>
                                    <p:anim calcmode="lin" valueType="num">
                                      <p:cBhvr>
                                        <p:cTn id="20" dur="400" accel="100000" fill="hold">
                                          <p:stCondLst>
                                            <p:cond delay="1600"/>
                                          </p:stCondLst>
                                        </p:cTn>
                                        <p:tgtEl>
                                          <p:spTgt spid="4102"/>
                                        </p:tgtEl>
                                        <p:attrNameLst>
                                          <p:attrName>ppt_x</p:attrName>
                                        </p:attrNameLst>
                                      </p:cBhvr>
                                      <p:tavLst>
                                        <p:tav tm="0">
                                          <p:val>
                                            <p:strVal val="#ppt_x-0.05"/>
                                          </p:val>
                                        </p:tav>
                                        <p:tav tm="100000">
                                          <p:val>
                                            <p:strVal val="#ppt_x"/>
                                          </p:val>
                                        </p:tav>
                                      </p:tavLst>
                                    </p:anim>
                                    <p:anim calcmode="lin" valueType="num">
                                      <p:cBhvr>
                                        <p:cTn id="21" dur="400" accel="100000" fill="hold">
                                          <p:stCondLst>
                                            <p:cond delay="1600"/>
                                          </p:stCondLst>
                                        </p:cTn>
                                        <p:tgtEl>
                                          <p:spTgt spid="4102"/>
                                        </p:tgtEl>
                                        <p:attrNameLst>
                                          <p:attrName>ppt_y</p:attrName>
                                        </p:attrNameLst>
                                      </p:cBhvr>
                                      <p:tavLst>
                                        <p:tav tm="0">
                                          <p:val>
                                            <p:strVal val="#ppt_y+0.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1" presetClass="entr" presetSubtype="4" fill="hold" nodeType="clickEffect">
                                  <p:stCondLst>
                                    <p:cond delay="0"/>
                                  </p:stCondLst>
                                  <p:childTnLst>
                                    <p:set>
                                      <p:cBhvr>
                                        <p:cTn id="25" dur="1" fill="hold">
                                          <p:stCondLst>
                                            <p:cond delay="0"/>
                                          </p:stCondLst>
                                        </p:cTn>
                                        <p:tgtEl>
                                          <p:spTgt spid="4101"/>
                                        </p:tgtEl>
                                        <p:attrNameLst>
                                          <p:attrName>style.visibility</p:attrName>
                                        </p:attrNameLst>
                                      </p:cBhvr>
                                      <p:to>
                                        <p:strVal val="visible"/>
                                      </p:to>
                                    </p:set>
                                    <p:animEffect transition="in" filter="wheel(4)">
                                      <p:cBhvr>
                                        <p:cTn id="26" dur="20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084419631474136aaa184c0b[1]"/>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5123" name="Text Box 3"/>
          <p:cNvSpPr txBox="1">
            <a:spLocks noChangeArrowheads="1"/>
          </p:cNvSpPr>
          <p:nvPr/>
        </p:nvSpPr>
        <p:spPr bwMode="auto">
          <a:xfrm>
            <a:off x="2051050" y="476250"/>
            <a:ext cx="7273925" cy="5568950"/>
          </a:xfrm>
          <a:prstGeom prst="rect">
            <a:avLst/>
          </a:prstGeom>
          <a:noFill/>
          <a:ln w="9525">
            <a:noFill/>
            <a:miter lim="800000"/>
            <a:headEnd/>
            <a:tailEnd/>
          </a:ln>
          <a:effectLst/>
        </p:spPr>
        <p:txBody>
          <a:bodyPr>
            <a:spAutoFit/>
          </a:bodyPr>
          <a:lstStyle/>
          <a:p>
            <a:pPr>
              <a:spcBef>
                <a:spcPct val="50000"/>
              </a:spcBef>
            </a:pPr>
            <a:r>
              <a:rPr lang="zh-CN" altLang="en-US" sz="2000"/>
              <a:t>    </a:t>
            </a:r>
            <a:r>
              <a:rPr lang="en-US" altLang="zh-CN" sz="2400" b="1">
                <a:solidFill>
                  <a:srgbClr val="0066FF"/>
                </a:solidFill>
                <a:latin typeface="方正舒体" pitchFamily="2" charset="-122"/>
                <a:ea typeface="方正舒体" pitchFamily="2" charset="-122"/>
              </a:rPr>
              <a:t>In the U.S., in 1907 Ana Jarvis, from Philadelphia, began a campaign to establish a national Mother's Day. Jarvis persuaded her mother's church in Grafton, West Virginia to celebrate Mother's Day on the second anniversary of her mother's death, the 2nd Sunday of May. The next year Mother's Day was also celebrated in Philadelphia. </a:t>
            </a:r>
          </a:p>
          <a:p>
            <a:r>
              <a:rPr lang="en-US" altLang="zh-CN" sz="2400" b="1">
                <a:solidFill>
                  <a:srgbClr val="0066FF"/>
                </a:solidFill>
                <a:latin typeface="方正舒体" pitchFamily="2" charset="-122"/>
                <a:ea typeface="方正舒体" pitchFamily="2" charset="-122"/>
              </a:rPr>
              <a:t>    Jarvis and others began a letter-writing campaign to ministers, businessmen, and politicians in their quest to establish a national Mother's Day. They were successful. President Woodrow Wilson, in 1914, made the official announcement proclaiming Mother's Day a national observance that was to be held each year on the 2nd Sunday of May.</a:t>
            </a:r>
            <a:r>
              <a:rPr lang="en-US" altLang="zh-CN" sz="2400">
                <a:solidFill>
                  <a:srgbClr val="0066FF"/>
                </a:solidFill>
                <a:latin typeface="MS Gothic" pitchFamily="49" charset="-128"/>
                <a:ea typeface="MS Gothic" pitchFamily="49" charset="-128"/>
              </a:rPr>
              <a:t> </a:t>
            </a:r>
          </a:p>
        </p:txBody>
      </p:sp>
      <p:pic>
        <p:nvPicPr>
          <p:cNvPr id="5124" name="Picture 4" descr="u=3994965356,557487054&amp;fm=0&amp;gp=0[1]"/>
          <p:cNvPicPr>
            <a:picLocks noChangeAspect="1" noChangeArrowheads="1"/>
          </p:cNvPicPr>
          <p:nvPr/>
        </p:nvPicPr>
        <p:blipFill>
          <a:blip r:embed="rId3"/>
          <a:srcRect/>
          <a:stretch>
            <a:fillRect/>
          </a:stretch>
        </p:blipFill>
        <p:spPr bwMode="auto">
          <a:xfrm>
            <a:off x="0" y="0"/>
            <a:ext cx="666750" cy="1333500"/>
          </a:xfrm>
          <a:prstGeom prst="rect">
            <a:avLst/>
          </a:prstGeom>
          <a:noFill/>
          <a:ln w="9525">
            <a:noFill/>
            <a:miter lim="800000"/>
            <a:headEnd/>
            <a:tailEnd/>
          </a:ln>
        </p:spPr>
      </p:pic>
      <p:pic>
        <p:nvPicPr>
          <p:cNvPr id="5125" name="Picture 5" descr="u=3994965356,557487054&amp;fm=0&amp;gp=0[1]"/>
          <p:cNvPicPr>
            <a:picLocks noChangeAspect="1" noChangeArrowheads="1"/>
          </p:cNvPicPr>
          <p:nvPr/>
        </p:nvPicPr>
        <p:blipFill>
          <a:blip r:embed="rId3"/>
          <a:srcRect/>
          <a:stretch>
            <a:fillRect/>
          </a:stretch>
        </p:blipFill>
        <p:spPr bwMode="auto">
          <a:xfrm>
            <a:off x="8477250" y="0"/>
            <a:ext cx="666750" cy="1333500"/>
          </a:xfrm>
          <a:prstGeom prst="rect">
            <a:avLst/>
          </a:prstGeom>
          <a:noFill/>
          <a:ln w="9525">
            <a:noFill/>
            <a:miter lim="800000"/>
            <a:headEnd/>
            <a:tailEnd/>
          </a:ln>
        </p:spPr>
      </p:pic>
      <p:sp>
        <p:nvSpPr>
          <p:cNvPr id="5126" name="WordArt 6"/>
          <p:cNvSpPr>
            <a:spLocks noChangeArrowheads="1" noChangeShapeType="1"/>
          </p:cNvSpPr>
          <p:nvPr/>
        </p:nvSpPr>
        <p:spPr bwMode="auto">
          <a:xfrm rot="4921802">
            <a:off x="-1369218" y="3320256"/>
            <a:ext cx="4608512" cy="1368425"/>
          </a:xfrm>
          <a:prstGeom prst="rect">
            <a:avLst/>
          </a:prstGeom>
        </p:spPr>
        <p:txBody>
          <a:bodyPr vert="wordArtVert" wrap="none" fromWordArt="1">
            <a:prstTxWarp prst="textWave4">
              <a:avLst>
                <a:gd name="adj1" fmla="val 20009"/>
                <a:gd name="adj2" fmla="val 0"/>
              </a:avLst>
            </a:prstTxWarp>
          </a:bodyPr>
          <a:lstStyle/>
          <a:p>
            <a:pPr algn="ctr" fontAlgn="auto"/>
            <a:r>
              <a:rPr lang="en-US" altLang="zh-CN" sz="3600">
                <a:ln w="9525">
                  <a:noFill/>
                  <a:round/>
                  <a:headEnd/>
                  <a:tailEnd/>
                </a:ln>
                <a:gradFill rotWithShape="0">
                  <a:gsLst>
                    <a:gs pos="0">
                      <a:srgbClr val="00FF00"/>
                    </a:gs>
                    <a:gs pos="100000">
                      <a:srgbClr val="00CCFF"/>
                    </a:gs>
                  </a:gsLst>
                  <a:lin ang="478198" scaled="1"/>
                </a:gradFill>
                <a:effectLst>
                  <a:outerShdw dist="99190" dir="7788334" algn="ctr" rotWithShape="0">
                    <a:srgbClr val="000080">
                      <a:alpha val="78999"/>
                    </a:srgbClr>
                  </a:outerShdw>
                </a:effectLst>
                <a:latin typeface="宋体"/>
                <a:ea typeface="宋体"/>
              </a:rPr>
              <a:t>Mother's day</a:t>
            </a:r>
            <a:endParaRPr lang="zh-CN" altLang="en-US" sz="3600">
              <a:ln w="9525">
                <a:noFill/>
                <a:round/>
                <a:headEnd/>
                <a:tailEnd/>
              </a:ln>
              <a:gradFill rotWithShape="0">
                <a:gsLst>
                  <a:gs pos="0">
                    <a:srgbClr val="00FF00"/>
                  </a:gs>
                  <a:gs pos="100000">
                    <a:srgbClr val="00CCFF"/>
                  </a:gs>
                </a:gsLst>
                <a:lin ang="478198" scaled="1"/>
              </a:gradFill>
              <a:effectLst>
                <a:outerShdw dist="99190" dir="7788334" algn="ctr" rotWithShape="0">
                  <a:srgbClr val="000080">
                    <a:alpha val="78999"/>
                  </a:srgbClr>
                </a:outerShdw>
              </a:effectLst>
              <a:latin typeface="宋体"/>
              <a:ea typeface="宋体"/>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1885037919032748667[1]"/>
          <p:cNvPicPr>
            <a:picLocks noChangeAspect="1" noChangeArrowheads="1"/>
          </p:cNvPicPr>
          <p:nvPr/>
        </p:nvPicPr>
        <p:blipFill>
          <a:blip r:embed="rId2"/>
          <a:srcRect/>
          <a:stretch>
            <a:fillRect/>
          </a:stretch>
        </p:blipFill>
        <p:spPr bwMode="auto">
          <a:xfrm>
            <a:off x="0" y="6350"/>
            <a:ext cx="9144000" cy="6851650"/>
          </a:xfrm>
          <a:prstGeom prst="rect">
            <a:avLst/>
          </a:prstGeom>
          <a:noFill/>
          <a:ln w="9525">
            <a:noFill/>
            <a:miter lim="800000"/>
            <a:headEnd/>
            <a:tailEnd/>
          </a:ln>
        </p:spPr>
      </p:pic>
      <p:sp>
        <p:nvSpPr>
          <p:cNvPr id="6147" name="Text Box 3"/>
          <p:cNvSpPr txBox="1">
            <a:spLocks noChangeArrowheads="1"/>
          </p:cNvSpPr>
          <p:nvPr/>
        </p:nvSpPr>
        <p:spPr bwMode="auto">
          <a:xfrm>
            <a:off x="1547813" y="1557338"/>
            <a:ext cx="5472112" cy="366712"/>
          </a:xfrm>
          <a:prstGeom prst="rect">
            <a:avLst/>
          </a:prstGeom>
          <a:noFill/>
          <a:ln w="9525">
            <a:noFill/>
            <a:miter lim="800000"/>
            <a:headEnd/>
            <a:tailEnd/>
          </a:ln>
          <a:effectLst/>
        </p:spPr>
        <p:txBody>
          <a:bodyPr>
            <a:spAutoFit/>
          </a:bodyPr>
          <a:lstStyle/>
          <a:p>
            <a:pPr>
              <a:spcBef>
                <a:spcPct val="50000"/>
              </a:spcBef>
            </a:pPr>
            <a:endParaRPr lang="zh-CN" altLang="en-US"/>
          </a:p>
        </p:txBody>
      </p:sp>
      <p:sp>
        <p:nvSpPr>
          <p:cNvPr id="6148" name="Text Box 4"/>
          <p:cNvSpPr txBox="1">
            <a:spLocks noChangeArrowheads="1"/>
          </p:cNvSpPr>
          <p:nvPr/>
        </p:nvSpPr>
        <p:spPr bwMode="auto">
          <a:xfrm rot="477899">
            <a:off x="2555875" y="1989138"/>
            <a:ext cx="3221038" cy="2528887"/>
          </a:xfrm>
          <a:prstGeom prst="rect">
            <a:avLst/>
          </a:prstGeom>
          <a:noFill/>
          <a:ln w="9525">
            <a:noFill/>
            <a:miter lim="800000"/>
            <a:headEnd/>
            <a:tailEnd/>
          </a:ln>
          <a:effectLst/>
        </p:spPr>
        <p:txBody>
          <a:bodyPr>
            <a:spAutoFit/>
          </a:bodyPr>
          <a:lstStyle/>
          <a:p>
            <a:pPr>
              <a:spcBef>
                <a:spcPct val="50000"/>
              </a:spcBef>
            </a:pPr>
            <a:r>
              <a:rPr lang="en-US" altLang="zh-CN" sz="3200" b="1" i="1">
                <a:solidFill>
                  <a:srgbClr val="FF3300"/>
                </a:solidFill>
                <a:latin typeface="华文彩云" pitchFamily="2" charset="-122"/>
                <a:ea typeface="华文彩云" pitchFamily="2" charset="-122"/>
              </a:rPr>
              <a:t>It is a day when children honor their mothers with cards, gifts, and flowers.</a:t>
            </a:r>
            <a:r>
              <a:rPr lang="en-US" altLang="zh-CN" sz="3200">
                <a:solidFill>
                  <a:srgbClr val="FF3300"/>
                </a:solidFill>
                <a:latin typeface="华文彩云" pitchFamily="2" charset="-122"/>
                <a:ea typeface="华文彩云" pitchFamily="2" charset="-122"/>
              </a:rPr>
              <a:t> </a:t>
            </a:r>
          </a:p>
        </p:txBody>
      </p:sp>
      <p:pic>
        <p:nvPicPr>
          <p:cNvPr id="6149" name="Picture 5" descr="flower_carnation_flowers_mothers_day_14880_10[1]"/>
          <p:cNvPicPr>
            <a:picLocks noChangeAspect="1" noChangeArrowheads="1"/>
          </p:cNvPicPr>
          <p:nvPr/>
        </p:nvPicPr>
        <p:blipFill>
          <a:blip r:embed="rId3"/>
          <a:srcRect/>
          <a:stretch>
            <a:fillRect/>
          </a:stretch>
        </p:blipFill>
        <p:spPr bwMode="auto">
          <a:xfrm rot="1412887">
            <a:off x="5651500" y="549275"/>
            <a:ext cx="3311525" cy="2068513"/>
          </a:xfrm>
          <a:prstGeom prst="rect">
            <a:avLst/>
          </a:prstGeom>
          <a:noFill/>
          <a:ln w="9525">
            <a:noFill/>
            <a:miter lim="800000"/>
            <a:headEnd/>
            <a:tailEnd/>
          </a:ln>
        </p:spPr>
      </p:pic>
      <p:pic>
        <p:nvPicPr>
          <p:cNvPr id="6150" name="Picture 6" descr="C6[1]"/>
          <p:cNvPicPr>
            <a:picLocks noChangeAspect="1" noChangeArrowheads="1"/>
          </p:cNvPicPr>
          <p:nvPr/>
        </p:nvPicPr>
        <p:blipFill>
          <a:blip r:embed="rId4"/>
          <a:srcRect/>
          <a:stretch>
            <a:fillRect/>
          </a:stretch>
        </p:blipFill>
        <p:spPr bwMode="auto">
          <a:xfrm rot="19770621">
            <a:off x="179388" y="692150"/>
            <a:ext cx="2376487" cy="1782763"/>
          </a:xfrm>
          <a:prstGeom prst="rect">
            <a:avLst/>
          </a:prstGeom>
          <a:noFill/>
          <a:ln w="9525">
            <a:noFill/>
            <a:miter lim="800000"/>
            <a:headEnd/>
            <a:tailEnd/>
          </a:ln>
        </p:spPr>
      </p:pic>
      <p:pic>
        <p:nvPicPr>
          <p:cNvPr id="6151" name="Picture 7" descr="flower_carnation_flowers_mothers_day_14796_m[1]"/>
          <p:cNvPicPr>
            <a:picLocks noChangeAspect="1" noChangeArrowheads="1"/>
          </p:cNvPicPr>
          <p:nvPr/>
        </p:nvPicPr>
        <p:blipFill>
          <a:blip r:embed="rId5"/>
          <a:srcRect/>
          <a:stretch>
            <a:fillRect/>
          </a:stretch>
        </p:blipFill>
        <p:spPr bwMode="auto">
          <a:xfrm rot="1059326">
            <a:off x="179388" y="4292600"/>
            <a:ext cx="3378200" cy="2111375"/>
          </a:xfrm>
          <a:prstGeom prst="rect">
            <a:avLst/>
          </a:prstGeom>
          <a:noFill/>
          <a:ln w="9525">
            <a:noFill/>
            <a:miter lim="800000"/>
            <a:headEnd/>
            <a:tailEnd/>
          </a:ln>
        </p:spPr>
      </p:pic>
      <p:pic>
        <p:nvPicPr>
          <p:cNvPr id="6152" name="Picture 8" descr="2008512215435709[1]"/>
          <p:cNvPicPr>
            <a:picLocks noChangeAspect="1" noChangeArrowheads="1"/>
          </p:cNvPicPr>
          <p:nvPr/>
        </p:nvPicPr>
        <p:blipFill>
          <a:blip r:embed="rId6"/>
          <a:srcRect/>
          <a:stretch>
            <a:fillRect/>
          </a:stretch>
        </p:blipFill>
        <p:spPr bwMode="auto">
          <a:xfrm rot="20166348">
            <a:off x="5508625" y="3789363"/>
            <a:ext cx="2879725" cy="21605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p:cTn id="7" dur="1000" decel="50000" fill="hold">
                                          <p:stCondLst>
                                            <p:cond delay="0"/>
                                          </p:stCondLst>
                                        </p:cTn>
                                        <p:tgtEl>
                                          <p:spTgt spid="6148">
                                            <p:txEl>
                                              <p:pRg st="0" end="0"/>
                                            </p:txEl>
                                          </p:spTgt>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6148">
                                            <p:txEl>
                                              <p:pRg st="0" end="0"/>
                                            </p:txEl>
                                          </p:spTgt>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6148">
                                            <p:txEl>
                                              <p:pRg st="0" end="0"/>
                                            </p:txEl>
                                          </p:spTgt>
                                        </p:tgtEl>
                                        <p:attrNameLst>
                                          <p:attrName>ppt_w</p:attrName>
                                        </p:attrNameLst>
                                      </p:cBhvr>
                                      <p:tavLst>
                                        <p:tav tm="0">
                                          <p:val>
                                            <p:strVal val="#ppt_w*.05"/>
                                          </p:val>
                                        </p:tav>
                                        <p:tav tm="100000">
                                          <p:val>
                                            <p:strVal val="#ppt_w"/>
                                          </p:val>
                                        </p:tav>
                                      </p:tavLst>
                                    </p:anim>
                                    <p:anim calcmode="lin" valueType="num">
                                      <p:cBhvr>
                                        <p:cTn id="10" dur="2000" fill="hold"/>
                                        <p:tgtEl>
                                          <p:spTgt spid="6148">
                                            <p:txEl>
                                              <p:pRg st="0" end="0"/>
                                            </p:txEl>
                                          </p:spTgt>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6148">
                                            <p:txEl>
                                              <p:pRg st="0" end="0"/>
                                            </p:txEl>
                                          </p:spTgt>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6148">
                                            <p:txEl>
                                              <p:pRg st="0" end="0"/>
                                            </p:txEl>
                                          </p:spTgt>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6148">
                                            <p:txEl>
                                              <p:pRg st="0" end="0"/>
                                            </p:txEl>
                                          </p:spTgt>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6148">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9" presetClass="entr" presetSubtype="0" decel="100000" fill="hold" nodeType="clickEffect">
                                  <p:stCondLst>
                                    <p:cond delay="0"/>
                                  </p:stCondLst>
                                  <p:childTnLst>
                                    <p:set>
                                      <p:cBhvr>
                                        <p:cTn id="18" dur="1" fill="hold">
                                          <p:stCondLst>
                                            <p:cond delay="0"/>
                                          </p:stCondLst>
                                        </p:cTn>
                                        <p:tgtEl>
                                          <p:spTgt spid="6150"/>
                                        </p:tgtEl>
                                        <p:attrNameLst>
                                          <p:attrName>style.visibility</p:attrName>
                                        </p:attrNameLst>
                                      </p:cBhvr>
                                      <p:to>
                                        <p:strVal val="visible"/>
                                      </p:to>
                                    </p:set>
                                    <p:anim calcmode="lin" valueType="num">
                                      <p:cBhvr>
                                        <p:cTn id="19" dur="500" fill="hold"/>
                                        <p:tgtEl>
                                          <p:spTgt spid="6150"/>
                                        </p:tgtEl>
                                        <p:attrNameLst>
                                          <p:attrName>ppt_w</p:attrName>
                                        </p:attrNameLst>
                                      </p:cBhvr>
                                      <p:tavLst>
                                        <p:tav tm="0">
                                          <p:val>
                                            <p:fltVal val="0"/>
                                          </p:val>
                                        </p:tav>
                                        <p:tav tm="100000">
                                          <p:val>
                                            <p:strVal val="#ppt_w"/>
                                          </p:val>
                                        </p:tav>
                                      </p:tavLst>
                                    </p:anim>
                                    <p:anim calcmode="lin" valueType="num">
                                      <p:cBhvr>
                                        <p:cTn id="20" dur="500" fill="hold"/>
                                        <p:tgtEl>
                                          <p:spTgt spid="6150"/>
                                        </p:tgtEl>
                                        <p:attrNameLst>
                                          <p:attrName>ppt_h</p:attrName>
                                        </p:attrNameLst>
                                      </p:cBhvr>
                                      <p:tavLst>
                                        <p:tav tm="0">
                                          <p:val>
                                            <p:fltVal val="0"/>
                                          </p:val>
                                        </p:tav>
                                        <p:tav tm="100000">
                                          <p:val>
                                            <p:strVal val="#ppt_h"/>
                                          </p:val>
                                        </p:tav>
                                      </p:tavLst>
                                    </p:anim>
                                    <p:anim calcmode="lin" valueType="num">
                                      <p:cBhvr>
                                        <p:cTn id="21" dur="500" fill="hold"/>
                                        <p:tgtEl>
                                          <p:spTgt spid="6150"/>
                                        </p:tgtEl>
                                        <p:attrNameLst>
                                          <p:attrName>style.rotation</p:attrName>
                                        </p:attrNameLst>
                                      </p:cBhvr>
                                      <p:tavLst>
                                        <p:tav tm="0">
                                          <p:val>
                                            <p:fltVal val="360"/>
                                          </p:val>
                                        </p:tav>
                                        <p:tav tm="100000">
                                          <p:val>
                                            <p:fltVal val="0"/>
                                          </p:val>
                                        </p:tav>
                                      </p:tavLst>
                                    </p:anim>
                                    <p:animEffect transition="in" filter="fade">
                                      <p:cBhvr>
                                        <p:cTn id="22" dur="500"/>
                                        <p:tgtEl>
                                          <p:spTgt spid="6150"/>
                                        </p:tgtEl>
                                      </p:cBhvr>
                                    </p:animEffect>
                                  </p:childTnLst>
                                </p:cTn>
                              </p:par>
                            </p:childTnLst>
                          </p:cTn>
                        </p:par>
                      </p:childTnLst>
                    </p:cTn>
                  </p:par>
                  <p:par>
                    <p:cTn id="23" fill="hold">
                      <p:stCondLst>
                        <p:cond delay="indefinite"/>
                      </p:stCondLst>
                      <p:childTnLst>
                        <p:par>
                          <p:cTn id="24" fill="hold">
                            <p:stCondLst>
                              <p:cond delay="0"/>
                            </p:stCondLst>
                            <p:childTnLst>
                              <p:par>
                                <p:cTn id="25" presetID="15" presetClass="entr" presetSubtype="0" fill="hold" nodeType="clickEffect">
                                  <p:stCondLst>
                                    <p:cond delay="0"/>
                                  </p:stCondLst>
                                  <p:childTnLst>
                                    <p:set>
                                      <p:cBhvr>
                                        <p:cTn id="26" dur="1" fill="hold">
                                          <p:stCondLst>
                                            <p:cond delay="0"/>
                                          </p:stCondLst>
                                        </p:cTn>
                                        <p:tgtEl>
                                          <p:spTgt spid="6151"/>
                                        </p:tgtEl>
                                        <p:attrNameLst>
                                          <p:attrName>style.visibility</p:attrName>
                                        </p:attrNameLst>
                                      </p:cBhvr>
                                      <p:to>
                                        <p:strVal val="visible"/>
                                      </p:to>
                                    </p:set>
                                    <p:anim calcmode="lin" valueType="num">
                                      <p:cBhvr>
                                        <p:cTn id="27" dur="2000" fill="hold"/>
                                        <p:tgtEl>
                                          <p:spTgt spid="6151"/>
                                        </p:tgtEl>
                                        <p:attrNameLst>
                                          <p:attrName>ppt_w</p:attrName>
                                        </p:attrNameLst>
                                      </p:cBhvr>
                                      <p:tavLst>
                                        <p:tav tm="0">
                                          <p:val>
                                            <p:fltVal val="0"/>
                                          </p:val>
                                        </p:tav>
                                        <p:tav tm="100000">
                                          <p:val>
                                            <p:strVal val="#ppt_w"/>
                                          </p:val>
                                        </p:tav>
                                      </p:tavLst>
                                    </p:anim>
                                    <p:anim calcmode="lin" valueType="num">
                                      <p:cBhvr>
                                        <p:cTn id="28" dur="2000" fill="hold"/>
                                        <p:tgtEl>
                                          <p:spTgt spid="6151"/>
                                        </p:tgtEl>
                                        <p:attrNameLst>
                                          <p:attrName>ppt_h</p:attrName>
                                        </p:attrNameLst>
                                      </p:cBhvr>
                                      <p:tavLst>
                                        <p:tav tm="0">
                                          <p:val>
                                            <p:fltVal val="0"/>
                                          </p:val>
                                        </p:tav>
                                        <p:tav tm="100000">
                                          <p:val>
                                            <p:strVal val="#ppt_h"/>
                                          </p:val>
                                        </p:tav>
                                      </p:tavLst>
                                    </p:anim>
                                    <p:anim calcmode="lin" valueType="num">
                                      <p:cBhvr>
                                        <p:cTn id="29" dur="2000" fill="hold"/>
                                        <p:tgtEl>
                                          <p:spTgt spid="6151"/>
                                        </p:tgtEl>
                                        <p:attrNameLst>
                                          <p:attrName>ppt_x</p:attrName>
                                        </p:attrNameLst>
                                      </p:cBhvr>
                                      <p:tavLst>
                                        <p:tav tm="0" fmla="#ppt_x+(cos(-2*pi*(1-$))*-#ppt_x-sin(-2*pi*(1-$))*(1-#ppt_y))*(1-$)">
                                          <p:val>
                                            <p:fltVal val="0"/>
                                          </p:val>
                                        </p:tav>
                                        <p:tav tm="100000">
                                          <p:val>
                                            <p:fltVal val="1"/>
                                          </p:val>
                                        </p:tav>
                                      </p:tavLst>
                                    </p:anim>
                                    <p:anim calcmode="lin" valueType="num">
                                      <p:cBhvr>
                                        <p:cTn id="30" dur="2000" fill="hold"/>
                                        <p:tgtEl>
                                          <p:spTgt spid="615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1" fill="hold">
                      <p:stCondLst>
                        <p:cond delay="indefinite"/>
                      </p:stCondLst>
                      <p:childTnLst>
                        <p:par>
                          <p:cTn id="32" fill="hold">
                            <p:stCondLst>
                              <p:cond delay="0"/>
                            </p:stCondLst>
                            <p:childTnLst>
                              <p:par>
                                <p:cTn id="33" presetID="25" presetClass="entr" presetSubtype="0" fill="hold" nodeType="clickEffect">
                                  <p:stCondLst>
                                    <p:cond delay="0"/>
                                  </p:stCondLst>
                                  <p:childTnLst>
                                    <p:set>
                                      <p:cBhvr>
                                        <p:cTn id="34" dur="1" fill="hold">
                                          <p:stCondLst>
                                            <p:cond delay="0"/>
                                          </p:stCondLst>
                                        </p:cTn>
                                        <p:tgtEl>
                                          <p:spTgt spid="6149"/>
                                        </p:tgtEl>
                                        <p:attrNameLst>
                                          <p:attrName>style.visibility</p:attrName>
                                        </p:attrNameLst>
                                      </p:cBhvr>
                                      <p:to>
                                        <p:strVal val="visible"/>
                                      </p:to>
                                    </p:set>
                                    <p:anim calcmode="lin" valueType="num">
                                      <p:cBhvr>
                                        <p:cTn id="35" dur="500" decel="50000" fill="hold">
                                          <p:stCondLst>
                                            <p:cond delay="0"/>
                                          </p:stCondLst>
                                        </p:cTn>
                                        <p:tgtEl>
                                          <p:spTgt spid="6149"/>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6149"/>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6149"/>
                                        </p:tgtEl>
                                        <p:attrNameLst>
                                          <p:attrName>ppt_w</p:attrName>
                                        </p:attrNameLst>
                                      </p:cBhvr>
                                      <p:tavLst>
                                        <p:tav tm="0">
                                          <p:val>
                                            <p:strVal val="#ppt_w*.05"/>
                                          </p:val>
                                        </p:tav>
                                        <p:tav tm="100000">
                                          <p:val>
                                            <p:strVal val="#ppt_w"/>
                                          </p:val>
                                        </p:tav>
                                      </p:tavLst>
                                    </p:anim>
                                    <p:anim calcmode="lin" valueType="num">
                                      <p:cBhvr>
                                        <p:cTn id="38" dur="1000" fill="hold"/>
                                        <p:tgtEl>
                                          <p:spTgt spid="6149"/>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6149"/>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6149"/>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6149"/>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6149"/>
                                        </p:tgtEl>
                                      </p:cBhvr>
                                    </p:animEffect>
                                  </p:childTnLst>
                                </p:cTn>
                              </p:par>
                            </p:childTnLst>
                          </p:cTn>
                        </p:par>
                      </p:childTnLst>
                    </p:cTn>
                  </p:par>
                  <p:par>
                    <p:cTn id="43" fill="hold">
                      <p:stCondLst>
                        <p:cond delay="indefinite"/>
                      </p:stCondLst>
                      <p:childTnLst>
                        <p:par>
                          <p:cTn id="44" fill="hold">
                            <p:stCondLst>
                              <p:cond delay="0"/>
                            </p:stCondLst>
                            <p:childTnLst>
                              <p:par>
                                <p:cTn id="45" presetID="35" presetClass="entr" presetSubtype="0" fill="hold" nodeType="clickEffect">
                                  <p:stCondLst>
                                    <p:cond delay="0"/>
                                  </p:stCondLst>
                                  <p:childTnLst>
                                    <p:set>
                                      <p:cBhvr>
                                        <p:cTn id="46" dur="1" fill="hold">
                                          <p:stCondLst>
                                            <p:cond delay="0"/>
                                          </p:stCondLst>
                                        </p:cTn>
                                        <p:tgtEl>
                                          <p:spTgt spid="6152"/>
                                        </p:tgtEl>
                                        <p:attrNameLst>
                                          <p:attrName>style.visibility</p:attrName>
                                        </p:attrNameLst>
                                      </p:cBhvr>
                                      <p:to>
                                        <p:strVal val="visible"/>
                                      </p:to>
                                    </p:set>
                                    <p:animEffect transition="in" filter="fade">
                                      <p:cBhvr>
                                        <p:cTn id="47" dur="2000"/>
                                        <p:tgtEl>
                                          <p:spTgt spid="6152"/>
                                        </p:tgtEl>
                                      </p:cBhvr>
                                    </p:animEffect>
                                    <p:anim calcmode="lin" valueType="num">
                                      <p:cBhvr>
                                        <p:cTn id="48" dur="2000" fill="hold"/>
                                        <p:tgtEl>
                                          <p:spTgt spid="6152"/>
                                        </p:tgtEl>
                                        <p:attrNameLst>
                                          <p:attrName>style.rotation</p:attrName>
                                        </p:attrNameLst>
                                      </p:cBhvr>
                                      <p:tavLst>
                                        <p:tav tm="0">
                                          <p:val>
                                            <p:fltVal val="720"/>
                                          </p:val>
                                        </p:tav>
                                        <p:tav tm="100000">
                                          <p:val>
                                            <p:fltVal val="0"/>
                                          </p:val>
                                        </p:tav>
                                      </p:tavLst>
                                    </p:anim>
                                    <p:anim calcmode="lin" valueType="num">
                                      <p:cBhvr>
                                        <p:cTn id="49" dur="2000" fill="hold"/>
                                        <p:tgtEl>
                                          <p:spTgt spid="6152"/>
                                        </p:tgtEl>
                                        <p:attrNameLst>
                                          <p:attrName>ppt_h</p:attrName>
                                        </p:attrNameLst>
                                      </p:cBhvr>
                                      <p:tavLst>
                                        <p:tav tm="0">
                                          <p:val>
                                            <p:fltVal val="0"/>
                                          </p:val>
                                        </p:tav>
                                        <p:tav tm="100000">
                                          <p:val>
                                            <p:strVal val="#ppt_h"/>
                                          </p:val>
                                        </p:tav>
                                      </p:tavLst>
                                    </p:anim>
                                    <p:anim calcmode="lin" valueType="num">
                                      <p:cBhvr>
                                        <p:cTn id="50" dur="2000" fill="hold"/>
                                        <p:tgtEl>
                                          <p:spTgt spid="615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170" name="Picture 2" descr="f1ac11843bd8820966096e0a[1]"/>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7171" name="Text Box 3"/>
          <p:cNvSpPr txBox="1">
            <a:spLocks noChangeArrowheads="1"/>
          </p:cNvSpPr>
          <p:nvPr/>
        </p:nvSpPr>
        <p:spPr bwMode="auto">
          <a:xfrm>
            <a:off x="250825" y="3068638"/>
            <a:ext cx="11417300" cy="701675"/>
          </a:xfrm>
          <a:prstGeom prst="rect">
            <a:avLst/>
          </a:prstGeom>
          <a:noFill/>
          <a:ln w="9525">
            <a:noFill/>
            <a:miter lim="800000"/>
            <a:headEnd/>
            <a:tailEnd/>
          </a:ln>
          <a:effectLst/>
        </p:spPr>
        <p:txBody>
          <a:bodyPr>
            <a:spAutoFit/>
          </a:bodyPr>
          <a:lstStyle/>
          <a:p>
            <a:pPr>
              <a:spcBef>
                <a:spcPct val="50000"/>
              </a:spcBef>
            </a:pPr>
            <a:r>
              <a:rPr lang="en-US" altLang="zh-CN" sz="4000">
                <a:solidFill>
                  <a:srgbClr val="FF3300"/>
                </a:solidFill>
              </a:rPr>
              <a:t>Mother's  love around  us  everywhere</a:t>
            </a:r>
          </a:p>
        </p:txBody>
      </p:sp>
      <p:pic>
        <p:nvPicPr>
          <p:cNvPr id="7172" name="Picture 4" descr="40313350200905081231184006702658639_005_640[1]"/>
          <p:cNvPicPr>
            <a:picLocks noChangeAspect="1" noChangeArrowheads="1"/>
          </p:cNvPicPr>
          <p:nvPr/>
        </p:nvPicPr>
        <p:blipFill>
          <a:blip r:embed="rId3"/>
          <a:srcRect/>
          <a:stretch>
            <a:fillRect/>
          </a:stretch>
        </p:blipFill>
        <p:spPr bwMode="auto">
          <a:xfrm>
            <a:off x="0" y="0"/>
            <a:ext cx="4140200" cy="2724150"/>
          </a:xfrm>
          <a:prstGeom prst="rect">
            <a:avLst/>
          </a:prstGeom>
          <a:noFill/>
          <a:ln w="9525">
            <a:noFill/>
            <a:miter lim="800000"/>
            <a:headEnd/>
            <a:tailEnd/>
          </a:ln>
        </p:spPr>
      </p:pic>
      <p:pic>
        <p:nvPicPr>
          <p:cNvPr id="7173" name="Picture 5" descr="4dc9fa9a6b46e[1]"/>
          <p:cNvPicPr>
            <a:picLocks noChangeAspect="1" noChangeArrowheads="1"/>
          </p:cNvPicPr>
          <p:nvPr/>
        </p:nvPicPr>
        <p:blipFill>
          <a:blip r:embed="rId4"/>
          <a:srcRect/>
          <a:stretch>
            <a:fillRect/>
          </a:stretch>
        </p:blipFill>
        <p:spPr bwMode="auto">
          <a:xfrm>
            <a:off x="5076825" y="0"/>
            <a:ext cx="3889375" cy="2717800"/>
          </a:xfrm>
          <a:prstGeom prst="rect">
            <a:avLst/>
          </a:prstGeom>
          <a:noFill/>
          <a:ln w="9525">
            <a:noFill/>
            <a:miter lim="800000"/>
            <a:headEnd/>
            <a:tailEnd/>
          </a:ln>
        </p:spPr>
      </p:pic>
      <p:pic>
        <p:nvPicPr>
          <p:cNvPr id="7174" name="Picture 6" descr="20101011101139429[1]"/>
          <p:cNvPicPr>
            <a:picLocks noChangeAspect="1" noChangeArrowheads="1"/>
          </p:cNvPicPr>
          <p:nvPr/>
        </p:nvPicPr>
        <p:blipFill>
          <a:blip r:embed="rId5"/>
          <a:srcRect/>
          <a:stretch>
            <a:fillRect/>
          </a:stretch>
        </p:blipFill>
        <p:spPr bwMode="auto">
          <a:xfrm>
            <a:off x="0" y="3933825"/>
            <a:ext cx="4140200" cy="2924175"/>
          </a:xfrm>
          <a:prstGeom prst="rect">
            <a:avLst/>
          </a:prstGeom>
          <a:noFill/>
          <a:ln w="9525">
            <a:noFill/>
            <a:miter lim="800000"/>
            <a:headEnd/>
            <a:tailEnd/>
          </a:ln>
        </p:spPr>
      </p:pic>
      <p:pic>
        <p:nvPicPr>
          <p:cNvPr id="7175" name="Picture 7" descr="10732585_960125[1]"/>
          <p:cNvPicPr>
            <a:picLocks noChangeAspect="1" noChangeArrowheads="1"/>
          </p:cNvPicPr>
          <p:nvPr/>
        </p:nvPicPr>
        <p:blipFill>
          <a:blip r:embed="rId6"/>
          <a:srcRect/>
          <a:stretch>
            <a:fillRect/>
          </a:stretch>
        </p:blipFill>
        <p:spPr bwMode="auto">
          <a:xfrm>
            <a:off x="5076825" y="3827463"/>
            <a:ext cx="4067175" cy="3030537"/>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1"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p:cTn id="7" dur="2000" fill="hold"/>
                                        <p:tgtEl>
                                          <p:spTgt spid="7171"/>
                                        </p:tgtEl>
                                        <p:attrNameLst>
                                          <p:attrName>ppt_w</p:attrName>
                                        </p:attrNameLst>
                                      </p:cBhvr>
                                      <p:tavLst>
                                        <p:tav tm="0">
                                          <p:val>
                                            <p:fltVal val="0"/>
                                          </p:val>
                                        </p:tav>
                                        <p:tav tm="100000">
                                          <p:val>
                                            <p:strVal val="#ppt_w"/>
                                          </p:val>
                                        </p:tav>
                                      </p:tavLst>
                                    </p:anim>
                                    <p:anim calcmode="lin" valueType="num">
                                      <p:cBhvr>
                                        <p:cTn id="8" dur="2000" fill="hold"/>
                                        <p:tgtEl>
                                          <p:spTgt spid="7171"/>
                                        </p:tgtEl>
                                        <p:attrNameLst>
                                          <p:attrName>ppt_h</p:attrName>
                                        </p:attrNameLst>
                                      </p:cBhvr>
                                      <p:tavLst>
                                        <p:tav tm="0">
                                          <p:val>
                                            <p:fltVal val="0"/>
                                          </p:val>
                                        </p:tav>
                                        <p:tav tm="100000">
                                          <p:val>
                                            <p:strVal val="#ppt_h"/>
                                          </p:val>
                                        </p:tav>
                                      </p:tavLst>
                                    </p:anim>
                                    <p:anim calcmode="lin" valueType="num">
                                      <p:cBhvr>
                                        <p:cTn id="9" dur="2000" fill="hold"/>
                                        <p:tgtEl>
                                          <p:spTgt spid="7171"/>
                                        </p:tgtEl>
                                        <p:attrNameLst>
                                          <p:attrName>style.rotation</p:attrName>
                                        </p:attrNameLst>
                                      </p:cBhvr>
                                      <p:tavLst>
                                        <p:tav tm="0">
                                          <p:val>
                                            <p:fltVal val="360"/>
                                          </p:val>
                                        </p:tav>
                                        <p:tav tm="100000">
                                          <p:val>
                                            <p:fltVal val="0"/>
                                          </p:val>
                                        </p:tav>
                                      </p:tavLst>
                                    </p:anim>
                                    <p:animEffect transition="in" filter="fade">
                                      <p:cBhvr>
                                        <p:cTn id="10" dur="2000"/>
                                        <p:tgtEl>
                                          <p:spTgt spid="7171"/>
                                        </p:tgtEl>
                                      </p:cBhvr>
                                    </p:animEffect>
                                  </p:childTnLst>
                                </p:cTn>
                              </p:par>
                            </p:childTnLst>
                          </p:cTn>
                        </p:par>
                      </p:childTnLst>
                    </p:cTn>
                  </p:par>
                  <p:par>
                    <p:cTn id="11" fill="hold">
                      <p:stCondLst>
                        <p:cond delay="indefinite"/>
                      </p:stCondLst>
                      <p:childTnLst>
                        <p:par>
                          <p:cTn id="12" fill="hold">
                            <p:stCondLst>
                              <p:cond delay="0"/>
                            </p:stCondLst>
                            <p:childTnLst>
                              <p:par>
                                <p:cTn id="13" presetID="51" presetClass="entr" presetSubtype="0" fill="hold" nodeType="clickEffect">
                                  <p:stCondLst>
                                    <p:cond delay="0"/>
                                  </p:stCondLst>
                                  <p:childTnLst>
                                    <p:set>
                                      <p:cBhvr>
                                        <p:cTn id="14" dur="1" fill="hold">
                                          <p:stCondLst>
                                            <p:cond delay="0"/>
                                          </p:stCondLst>
                                        </p:cTn>
                                        <p:tgtEl>
                                          <p:spTgt spid="7172"/>
                                        </p:tgtEl>
                                        <p:attrNameLst>
                                          <p:attrName>style.visibility</p:attrName>
                                        </p:attrNameLst>
                                      </p:cBhvr>
                                      <p:to>
                                        <p:strVal val="visible"/>
                                      </p:to>
                                    </p:set>
                                    <p:animEffect transition="in" filter="fade">
                                      <p:cBhvr>
                                        <p:cTn id="15" dur="770" decel="100000"/>
                                        <p:tgtEl>
                                          <p:spTgt spid="7172"/>
                                        </p:tgtEl>
                                      </p:cBhvr>
                                    </p:animEffect>
                                    <p:animScale>
                                      <p:cBhvr>
                                        <p:cTn id="16" dur="770" decel="100000"/>
                                        <p:tgtEl>
                                          <p:spTgt spid="7172"/>
                                        </p:tgtEl>
                                      </p:cBhvr>
                                      <p:from x="10000" y="10000"/>
                                      <p:to x="200000" y="450000"/>
                                    </p:animScale>
                                    <p:animScale>
                                      <p:cBhvr>
                                        <p:cTn id="17" dur="1230" accel="100000" fill="hold">
                                          <p:stCondLst>
                                            <p:cond delay="770"/>
                                          </p:stCondLst>
                                        </p:cTn>
                                        <p:tgtEl>
                                          <p:spTgt spid="7172"/>
                                        </p:tgtEl>
                                      </p:cBhvr>
                                      <p:from x="200000" y="450000"/>
                                      <p:to x="100000" y="100000"/>
                                    </p:animScale>
                                    <p:set>
                                      <p:cBhvr>
                                        <p:cTn id="18" dur="770" fill="hold"/>
                                        <p:tgtEl>
                                          <p:spTgt spid="7172"/>
                                        </p:tgtEl>
                                        <p:attrNameLst>
                                          <p:attrName>ppt_x</p:attrName>
                                        </p:attrNameLst>
                                      </p:cBhvr>
                                      <p:to>
                                        <p:strVal val="(0.5)"/>
                                      </p:to>
                                    </p:set>
                                    <p:anim from="(0.5)" to="(#ppt_x)" calcmode="lin" valueType="num">
                                      <p:cBhvr>
                                        <p:cTn id="19" dur="1230" accel="100000" fill="hold">
                                          <p:stCondLst>
                                            <p:cond delay="770"/>
                                          </p:stCondLst>
                                        </p:cTn>
                                        <p:tgtEl>
                                          <p:spTgt spid="7172"/>
                                        </p:tgtEl>
                                        <p:attrNameLst>
                                          <p:attrName>ppt_x</p:attrName>
                                        </p:attrNameLst>
                                      </p:cBhvr>
                                    </p:anim>
                                    <p:set>
                                      <p:cBhvr>
                                        <p:cTn id="20" dur="770" fill="hold"/>
                                        <p:tgtEl>
                                          <p:spTgt spid="7172"/>
                                        </p:tgtEl>
                                        <p:attrNameLst>
                                          <p:attrName>ppt_y</p:attrName>
                                        </p:attrNameLst>
                                      </p:cBhvr>
                                      <p:to>
                                        <p:strVal val="(#ppt_y+0.4)"/>
                                      </p:to>
                                    </p:set>
                                    <p:anim from="(#ppt_y+0.4)" to="(#ppt_y)" calcmode="lin" valueType="num">
                                      <p:cBhvr>
                                        <p:cTn id="21" dur="1230" accel="100000" fill="hold">
                                          <p:stCondLst>
                                            <p:cond delay="770"/>
                                          </p:stCondLst>
                                        </p:cTn>
                                        <p:tgtEl>
                                          <p:spTgt spid="7172"/>
                                        </p:tgtEl>
                                        <p:attrNameLst>
                                          <p:attrName>ppt_y</p:attrName>
                                        </p:attrNameLst>
                                      </p:cBhvr>
                                    </p:anim>
                                  </p:childTnLst>
                                </p:cTn>
                              </p:par>
                            </p:childTnLst>
                          </p:cTn>
                        </p:par>
                      </p:childTnLst>
                    </p:cTn>
                  </p:par>
                  <p:par>
                    <p:cTn id="22" fill="hold">
                      <p:stCondLst>
                        <p:cond delay="indefinite"/>
                      </p:stCondLst>
                      <p:childTnLst>
                        <p:par>
                          <p:cTn id="23" fill="hold">
                            <p:stCondLst>
                              <p:cond delay="0"/>
                            </p:stCondLst>
                            <p:childTnLst>
                              <p:par>
                                <p:cTn id="24" presetID="19" presetClass="entr" presetSubtype="10" fill="hold" nodeType="clickEffect">
                                  <p:stCondLst>
                                    <p:cond delay="0"/>
                                  </p:stCondLst>
                                  <p:childTnLst>
                                    <p:set>
                                      <p:cBhvr>
                                        <p:cTn id="25" dur="1" fill="hold">
                                          <p:stCondLst>
                                            <p:cond delay="0"/>
                                          </p:stCondLst>
                                        </p:cTn>
                                        <p:tgtEl>
                                          <p:spTgt spid="7173"/>
                                        </p:tgtEl>
                                        <p:attrNameLst>
                                          <p:attrName>style.visibility</p:attrName>
                                        </p:attrNameLst>
                                      </p:cBhvr>
                                      <p:to>
                                        <p:strVal val="visible"/>
                                      </p:to>
                                    </p:set>
                                    <p:anim calcmode="lin" valueType="num">
                                      <p:cBhvr>
                                        <p:cTn id="26" dur="5000" fill="hold"/>
                                        <p:tgtEl>
                                          <p:spTgt spid="7173"/>
                                        </p:tgtEl>
                                        <p:attrNameLst>
                                          <p:attrName>ppt_w</p:attrName>
                                        </p:attrNameLst>
                                      </p:cBhvr>
                                      <p:tavLst>
                                        <p:tav tm="0" fmla="#ppt_w*sin(2.5*pi*$)">
                                          <p:val>
                                            <p:fltVal val="0"/>
                                          </p:val>
                                        </p:tav>
                                        <p:tav tm="100000">
                                          <p:val>
                                            <p:fltVal val="1"/>
                                          </p:val>
                                        </p:tav>
                                      </p:tavLst>
                                    </p:anim>
                                    <p:anim calcmode="lin" valueType="num">
                                      <p:cBhvr>
                                        <p:cTn id="27" dur="5000" fill="hold"/>
                                        <p:tgtEl>
                                          <p:spTgt spid="7173"/>
                                        </p:tgtEl>
                                        <p:attrNameLst>
                                          <p:attrName>ppt_h</p:attrName>
                                        </p:attrNameLst>
                                      </p:cBhvr>
                                      <p:tavLst>
                                        <p:tav tm="0">
                                          <p:val>
                                            <p:strVal val="#ppt_h"/>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nodeType="clickEffect">
                                  <p:stCondLst>
                                    <p:cond delay="0"/>
                                  </p:stCondLst>
                                  <p:childTnLst>
                                    <p:set>
                                      <p:cBhvr>
                                        <p:cTn id="31" dur="1" fill="hold">
                                          <p:stCondLst>
                                            <p:cond delay="0"/>
                                          </p:stCondLst>
                                        </p:cTn>
                                        <p:tgtEl>
                                          <p:spTgt spid="7175"/>
                                        </p:tgtEl>
                                        <p:attrNameLst>
                                          <p:attrName>style.visibility</p:attrName>
                                        </p:attrNameLst>
                                      </p:cBhvr>
                                      <p:to>
                                        <p:strVal val="visible"/>
                                      </p:to>
                                    </p:set>
                                    <p:animEffect transition="in" filter="wipe(down)">
                                      <p:cBhvr>
                                        <p:cTn id="32" dur="870">
                                          <p:stCondLst>
                                            <p:cond delay="0"/>
                                          </p:stCondLst>
                                        </p:cTn>
                                        <p:tgtEl>
                                          <p:spTgt spid="7175"/>
                                        </p:tgtEl>
                                      </p:cBhvr>
                                    </p:animEffect>
                                    <p:anim calcmode="lin" valueType="num">
                                      <p:cBhvr>
                                        <p:cTn id="33" dur="2733" tmFilter="0,0; 0.14,0.36; 0.43,0.73; 0.71,0.91; 1.0,1.0">
                                          <p:stCondLst>
                                            <p:cond delay="0"/>
                                          </p:stCondLst>
                                        </p:cTn>
                                        <p:tgtEl>
                                          <p:spTgt spid="7175"/>
                                        </p:tgtEl>
                                        <p:attrNameLst>
                                          <p:attrName>ppt_x</p:attrName>
                                        </p:attrNameLst>
                                      </p:cBhvr>
                                      <p:tavLst>
                                        <p:tav tm="0">
                                          <p:val>
                                            <p:strVal val="#ppt_x-0.25"/>
                                          </p:val>
                                        </p:tav>
                                        <p:tav tm="100000">
                                          <p:val>
                                            <p:strVal val="#ppt_x"/>
                                          </p:val>
                                        </p:tav>
                                      </p:tavLst>
                                    </p:anim>
                                    <p:anim calcmode="lin" valueType="num">
                                      <p:cBhvr>
                                        <p:cTn id="34" dur="996" tmFilter="0.0,0.0; 0.25,0.07; 0.50,0.2; 0.75,0.467; 1.0,1.0">
                                          <p:stCondLst>
                                            <p:cond delay="0"/>
                                          </p:stCondLst>
                                        </p:cTn>
                                        <p:tgtEl>
                                          <p:spTgt spid="7175"/>
                                        </p:tgtEl>
                                        <p:attrNameLst>
                                          <p:attrName>ppt_y</p:attrName>
                                        </p:attrNameLst>
                                      </p:cBhvr>
                                      <p:tavLst>
                                        <p:tav tm="0" fmla="#ppt_y-sin(pi*$)/3">
                                          <p:val>
                                            <p:fltVal val="0.5"/>
                                          </p:val>
                                        </p:tav>
                                        <p:tav tm="100000">
                                          <p:val>
                                            <p:fltVal val="1"/>
                                          </p:val>
                                        </p:tav>
                                      </p:tavLst>
                                    </p:anim>
                                    <p:anim calcmode="lin" valueType="num">
                                      <p:cBhvr>
                                        <p:cTn id="35" dur="996" tmFilter="0, 0; 0.125,0.2665; 0.25,0.4; 0.375,0.465; 0.5,0.5;  0.625,0.535; 0.75,0.6; 0.875,0.7335; 1,1">
                                          <p:stCondLst>
                                            <p:cond delay="996"/>
                                          </p:stCondLst>
                                        </p:cTn>
                                        <p:tgtEl>
                                          <p:spTgt spid="7175"/>
                                        </p:tgtEl>
                                        <p:attrNameLst>
                                          <p:attrName>ppt_y</p:attrName>
                                        </p:attrNameLst>
                                      </p:cBhvr>
                                      <p:tavLst>
                                        <p:tav tm="0" fmla="#ppt_y-sin(pi*$)/9">
                                          <p:val>
                                            <p:fltVal val="0"/>
                                          </p:val>
                                        </p:tav>
                                        <p:tav tm="100000">
                                          <p:val>
                                            <p:fltVal val="1"/>
                                          </p:val>
                                        </p:tav>
                                      </p:tavLst>
                                    </p:anim>
                                    <p:anim calcmode="lin" valueType="num">
                                      <p:cBhvr>
                                        <p:cTn id="36" dur="498" tmFilter="0, 0; 0.125,0.2665; 0.25,0.4; 0.375,0.465; 0.5,0.5;  0.625,0.535; 0.75,0.6; 0.875,0.7335; 1,1">
                                          <p:stCondLst>
                                            <p:cond delay="1986"/>
                                          </p:stCondLst>
                                        </p:cTn>
                                        <p:tgtEl>
                                          <p:spTgt spid="7175"/>
                                        </p:tgtEl>
                                        <p:attrNameLst>
                                          <p:attrName>ppt_y</p:attrName>
                                        </p:attrNameLst>
                                      </p:cBhvr>
                                      <p:tavLst>
                                        <p:tav tm="0" fmla="#ppt_y-sin(pi*$)/27">
                                          <p:val>
                                            <p:fltVal val="0"/>
                                          </p:val>
                                        </p:tav>
                                        <p:tav tm="100000">
                                          <p:val>
                                            <p:fltVal val="1"/>
                                          </p:val>
                                        </p:tav>
                                      </p:tavLst>
                                    </p:anim>
                                    <p:anim calcmode="lin" valueType="num">
                                      <p:cBhvr>
                                        <p:cTn id="37" dur="246" tmFilter="0, 0; 0.125,0.2665; 0.25,0.4; 0.375,0.465; 0.5,0.5;  0.625,0.535; 0.75,0.6; 0.875,0.7335; 1,1">
                                          <p:stCondLst>
                                            <p:cond delay="2484"/>
                                          </p:stCondLst>
                                        </p:cTn>
                                        <p:tgtEl>
                                          <p:spTgt spid="7175"/>
                                        </p:tgtEl>
                                        <p:attrNameLst>
                                          <p:attrName>ppt_y</p:attrName>
                                        </p:attrNameLst>
                                      </p:cBhvr>
                                      <p:tavLst>
                                        <p:tav tm="0" fmla="#ppt_y-sin(pi*$)/81">
                                          <p:val>
                                            <p:fltVal val="0"/>
                                          </p:val>
                                        </p:tav>
                                        <p:tav tm="100000">
                                          <p:val>
                                            <p:fltVal val="1"/>
                                          </p:val>
                                        </p:tav>
                                      </p:tavLst>
                                    </p:anim>
                                    <p:animScale>
                                      <p:cBhvr>
                                        <p:cTn id="38" dur="39">
                                          <p:stCondLst>
                                            <p:cond delay="975"/>
                                          </p:stCondLst>
                                        </p:cTn>
                                        <p:tgtEl>
                                          <p:spTgt spid="7175"/>
                                        </p:tgtEl>
                                      </p:cBhvr>
                                      <p:to x="100000" y="60000"/>
                                    </p:animScale>
                                    <p:animScale>
                                      <p:cBhvr>
                                        <p:cTn id="39" dur="249" decel="50000">
                                          <p:stCondLst>
                                            <p:cond delay="1014"/>
                                          </p:stCondLst>
                                        </p:cTn>
                                        <p:tgtEl>
                                          <p:spTgt spid="7175"/>
                                        </p:tgtEl>
                                      </p:cBhvr>
                                      <p:to x="100000" y="100000"/>
                                    </p:animScale>
                                    <p:animScale>
                                      <p:cBhvr>
                                        <p:cTn id="40" dur="39">
                                          <p:stCondLst>
                                            <p:cond delay="1968"/>
                                          </p:stCondLst>
                                        </p:cTn>
                                        <p:tgtEl>
                                          <p:spTgt spid="7175"/>
                                        </p:tgtEl>
                                      </p:cBhvr>
                                      <p:to x="100000" y="80000"/>
                                    </p:animScale>
                                    <p:animScale>
                                      <p:cBhvr>
                                        <p:cTn id="41" dur="249" decel="50000">
                                          <p:stCondLst>
                                            <p:cond delay="2007"/>
                                          </p:stCondLst>
                                        </p:cTn>
                                        <p:tgtEl>
                                          <p:spTgt spid="7175"/>
                                        </p:tgtEl>
                                      </p:cBhvr>
                                      <p:to x="100000" y="100000"/>
                                    </p:animScale>
                                    <p:animScale>
                                      <p:cBhvr>
                                        <p:cTn id="42" dur="39">
                                          <p:stCondLst>
                                            <p:cond delay="2463"/>
                                          </p:stCondLst>
                                        </p:cTn>
                                        <p:tgtEl>
                                          <p:spTgt spid="7175"/>
                                        </p:tgtEl>
                                      </p:cBhvr>
                                      <p:to x="100000" y="90000"/>
                                    </p:animScale>
                                    <p:animScale>
                                      <p:cBhvr>
                                        <p:cTn id="43" dur="249" decel="50000">
                                          <p:stCondLst>
                                            <p:cond delay="2502"/>
                                          </p:stCondLst>
                                        </p:cTn>
                                        <p:tgtEl>
                                          <p:spTgt spid="7175"/>
                                        </p:tgtEl>
                                      </p:cBhvr>
                                      <p:to x="100000" y="100000"/>
                                    </p:animScale>
                                    <p:animScale>
                                      <p:cBhvr>
                                        <p:cTn id="44" dur="39">
                                          <p:stCondLst>
                                            <p:cond delay="2712"/>
                                          </p:stCondLst>
                                        </p:cTn>
                                        <p:tgtEl>
                                          <p:spTgt spid="7175"/>
                                        </p:tgtEl>
                                      </p:cBhvr>
                                      <p:to x="100000" y="95000"/>
                                    </p:animScale>
                                    <p:animScale>
                                      <p:cBhvr>
                                        <p:cTn id="45" dur="249" decel="50000">
                                          <p:stCondLst>
                                            <p:cond delay="2751"/>
                                          </p:stCondLst>
                                        </p:cTn>
                                        <p:tgtEl>
                                          <p:spTgt spid="7175"/>
                                        </p:tgtEl>
                                      </p:cBhvr>
                                      <p:to x="100000" y="100000"/>
                                    </p:animScale>
                                  </p:childTnLst>
                                </p:cTn>
                              </p:par>
                            </p:childTnLst>
                          </p:cTn>
                        </p:par>
                      </p:childTnLst>
                    </p:cTn>
                  </p:par>
                  <p:par>
                    <p:cTn id="46" fill="hold">
                      <p:stCondLst>
                        <p:cond delay="indefinite"/>
                      </p:stCondLst>
                      <p:childTnLst>
                        <p:par>
                          <p:cTn id="47" fill="hold">
                            <p:stCondLst>
                              <p:cond delay="0"/>
                            </p:stCondLst>
                            <p:childTnLst>
                              <p:par>
                                <p:cTn id="48" presetID="25" presetClass="entr" presetSubtype="0" fill="hold" nodeType="clickEffect">
                                  <p:stCondLst>
                                    <p:cond delay="0"/>
                                  </p:stCondLst>
                                  <p:childTnLst>
                                    <p:set>
                                      <p:cBhvr>
                                        <p:cTn id="49" dur="1" fill="hold">
                                          <p:stCondLst>
                                            <p:cond delay="0"/>
                                          </p:stCondLst>
                                        </p:cTn>
                                        <p:tgtEl>
                                          <p:spTgt spid="7174"/>
                                        </p:tgtEl>
                                        <p:attrNameLst>
                                          <p:attrName>style.visibility</p:attrName>
                                        </p:attrNameLst>
                                      </p:cBhvr>
                                      <p:to>
                                        <p:strVal val="visible"/>
                                      </p:to>
                                    </p:set>
                                    <p:anim calcmode="lin" valueType="num">
                                      <p:cBhvr>
                                        <p:cTn id="50" dur="1500" decel="50000" fill="hold">
                                          <p:stCondLst>
                                            <p:cond delay="0"/>
                                          </p:stCondLst>
                                        </p:cTn>
                                        <p:tgtEl>
                                          <p:spTgt spid="7174"/>
                                        </p:tgtEl>
                                        <p:attrNameLst>
                                          <p:attrName>style.rotation</p:attrName>
                                        </p:attrNameLst>
                                      </p:cBhvr>
                                      <p:tavLst>
                                        <p:tav tm="0">
                                          <p:val>
                                            <p:fltVal val="-90"/>
                                          </p:val>
                                        </p:tav>
                                        <p:tav tm="100000">
                                          <p:val>
                                            <p:fltVal val="0"/>
                                          </p:val>
                                        </p:tav>
                                      </p:tavLst>
                                    </p:anim>
                                    <p:anim calcmode="lin" valueType="num">
                                      <p:cBhvr>
                                        <p:cTn id="51" dur="1500" decel="50000" fill="hold">
                                          <p:stCondLst>
                                            <p:cond delay="0"/>
                                          </p:stCondLst>
                                        </p:cTn>
                                        <p:tgtEl>
                                          <p:spTgt spid="7174"/>
                                        </p:tgtEl>
                                        <p:attrNameLst>
                                          <p:attrName>ppt_w</p:attrName>
                                        </p:attrNameLst>
                                      </p:cBhvr>
                                      <p:tavLst>
                                        <p:tav tm="0">
                                          <p:val>
                                            <p:strVal val="#ppt_w"/>
                                          </p:val>
                                        </p:tav>
                                        <p:tav tm="100000">
                                          <p:val>
                                            <p:strVal val="#ppt_w*.05"/>
                                          </p:val>
                                        </p:tav>
                                      </p:tavLst>
                                    </p:anim>
                                    <p:anim calcmode="lin" valueType="num">
                                      <p:cBhvr>
                                        <p:cTn id="52" dur="1500" accel="50000" fill="hold">
                                          <p:stCondLst>
                                            <p:cond delay="1500"/>
                                          </p:stCondLst>
                                        </p:cTn>
                                        <p:tgtEl>
                                          <p:spTgt spid="7174"/>
                                        </p:tgtEl>
                                        <p:attrNameLst>
                                          <p:attrName>ppt_w</p:attrName>
                                        </p:attrNameLst>
                                      </p:cBhvr>
                                      <p:tavLst>
                                        <p:tav tm="0">
                                          <p:val>
                                            <p:strVal val="#ppt_w*.05"/>
                                          </p:val>
                                        </p:tav>
                                        <p:tav tm="100000">
                                          <p:val>
                                            <p:strVal val="#ppt_w"/>
                                          </p:val>
                                        </p:tav>
                                      </p:tavLst>
                                    </p:anim>
                                    <p:anim calcmode="lin" valueType="num">
                                      <p:cBhvr>
                                        <p:cTn id="53" dur="3000" fill="hold"/>
                                        <p:tgtEl>
                                          <p:spTgt spid="7174"/>
                                        </p:tgtEl>
                                        <p:attrNameLst>
                                          <p:attrName>ppt_h</p:attrName>
                                        </p:attrNameLst>
                                      </p:cBhvr>
                                      <p:tavLst>
                                        <p:tav tm="0">
                                          <p:val>
                                            <p:strVal val="#ppt_h"/>
                                          </p:val>
                                        </p:tav>
                                        <p:tav tm="100000">
                                          <p:val>
                                            <p:strVal val="#ppt_h"/>
                                          </p:val>
                                        </p:tav>
                                      </p:tavLst>
                                    </p:anim>
                                    <p:anim calcmode="lin" valueType="num">
                                      <p:cBhvr>
                                        <p:cTn id="54" dur="1500" decel="50000" fill="hold">
                                          <p:stCondLst>
                                            <p:cond delay="0"/>
                                          </p:stCondLst>
                                        </p:cTn>
                                        <p:tgtEl>
                                          <p:spTgt spid="7174"/>
                                        </p:tgtEl>
                                        <p:attrNameLst>
                                          <p:attrName>ppt_x</p:attrName>
                                        </p:attrNameLst>
                                      </p:cBhvr>
                                      <p:tavLst>
                                        <p:tav tm="0">
                                          <p:val>
                                            <p:strVal val="#ppt_x+.4"/>
                                          </p:val>
                                        </p:tav>
                                        <p:tav tm="100000">
                                          <p:val>
                                            <p:strVal val="#ppt_x"/>
                                          </p:val>
                                        </p:tav>
                                      </p:tavLst>
                                    </p:anim>
                                    <p:anim calcmode="lin" valueType="num">
                                      <p:cBhvr>
                                        <p:cTn id="55" dur="1500" decel="50000" fill="hold">
                                          <p:stCondLst>
                                            <p:cond delay="0"/>
                                          </p:stCondLst>
                                        </p:cTn>
                                        <p:tgtEl>
                                          <p:spTgt spid="7174"/>
                                        </p:tgtEl>
                                        <p:attrNameLst>
                                          <p:attrName>ppt_y</p:attrName>
                                        </p:attrNameLst>
                                      </p:cBhvr>
                                      <p:tavLst>
                                        <p:tav tm="0">
                                          <p:val>
                                            <p:strVal val="#ppt_y-.2"/>
                                          </p:val>
                                        </p:tav>
                                        <p:tav tm="100000">
                                          <p:val>
                                            <p:strVal val="#ppt_y+.1"/>
                                          </p:val>
                                        </p:tav>
                                      </p:tavLst>
                                    </p:anim>
                                    <p:anim calcmode="lin" valueType="num">
                                      <p:cBhvr>
                                        <p:cTn id="56" dur="1500" accel="50000" fill="hold">
                                          <p:stCondLst>
                                            <p:cond delay="1500"/>
                                          </p:stCondLst>
                                        </p:cTn>
                                        <p:tgtEl>
                                          <p:spTgt spid="7174"/>
                                        </p:tgtEl>
                                        <p:attrNameLst>
                                          <p:attrName>ppt_y</p:attrName>
                                        </p:attrNameLst>
                                      </p:cBhvr>
                                      <p:tavLst>
                                        <p:tav tm="0">
                                          <p:val>
                                            <p:strVal val="#ppt_y+.1"/>
                                          </p:val>
                                        </p:tav>
                                        <p:tav tm="100000">
                                          <p:val>
                                            <p:strVal val="#ppt_y"/>
                                          </p:val>
                                        </p:tav>
                                      </p:tavLst>
                                    </p:anim>
                                    <p:animEffect transition="in" filter="fade">
                                      <p:cBhvr>
                                        <p:cTn id="57" dur="3000" decel="50000">
                                          <p:stCondLst>
                                            <p:cond delay="0"/>
                                          </p:stCondLst>
                                        </p:cTn>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851180329573425874[1]"/>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8195" name="Text Box 3"/>
          <p:cNvSpPr txBox="1">
            <a:spLocks noChangeArrowheads="1"/>
          </p:cNvSpPr>
          <p:nvPr/>
        </p:nvSpPr>
        <p:spPr bwMode="auto">
          <a:xfrm>
            <a:off x="1547813" y="1125538"/>
            <a:ext cx="5832475" cy="366712"/>
          </a:xfrm>
          <a:prstGeom prst="rect">
            <a:avLst/>
          </a:prstGeom>
          <a:noFill/>
          <a:ln w="9525">
            <a:noFill/>
            <a:miter lim="800000"/>
            <a:headEnd/>
            <a:tailEnd/>
          </a:ln>
          <a:effectLst/>
        </p:spPr>
        <p:txBody>
          <a:bodyPr>
            <a:spAutoFit/>
          </a:bodyPr>
          <a:lstStyle/>
          <a:p>
            <a:pPr>
              <a:spcBef>
                <a:spcPct val="50000"/>
              </a:spcBef>
            </a:pPr>
            <a:endParaRPr lang="zh-CN" altLang="en-US"/>
          </a:p>
        </p:txBody>
      </p:sp>
      <p:sp>
        <p:nvSpPr>
          <p:cNvPr id="8196" name="Text Box 4"/>
          <p:cNvSpPr txBox="1">
            <a:spLocks noChangeArrowheads="1"/>
          </p:cNvSpPr>
          <p:nvPr/>
        </p:nvSpPr>
        <p:spPr bwMode="auto">
          <a:xfrm>
            <a:off x="539750" y="1196975"/>
            <a:ext cx="6911975" cy="579438"/>
          </a:xfrm>
          <a:prstGeom prst="rect">
            <a:avLst/>
          </a:prstGeom>
          <a:noFill/>
          <a:ln w="9525">
            <a:noFill/>
            <a:miter lim="800000"/>
            <a:headEnd/>
            <a:tailEnd/>
          </a:ln>
          <a:effectLst/>
        </p:spPr>
        <p:txBody>
          <a:bodyPr>
            <a:spAutoFit/>
          </a:bodyPr>
          <a:lstStyle/>
          <a:p>
            <a:pPr>
              <a:spcBef>
                <a:spcPct val="50000"/>
              </a:spcBef>
            </a:pPr>
            <a:r>
              <a:rPr lang="en-US" altLang="zh-CN" sz="3200" b="1">
                <a:solidFill>
                  <a:srgbClr val="FFFF00"/>
                </a:solidFill>
              </a:rPr>
              <a:t>mother's love is the greatest love</a:t>
            </a:r>
            <a:r>
              <a:rPr lang="en-US" altLang="zh-CN" b="1">
                <a:solidFill>
                  <a:srgbClr val="FFFF00"/>
                </a:solidFill>
              </a:rPr>
              <a:t> </a:t>
            </a:r>
          </a:p>
        </p:txBody>
      </p:sp>
      <p:sp>
        <p:nvSpPr>
          <p:cNvPr id="8197" name="Text Box 5"/>
          <p:cNvSpPr txBox="1">
            <a:spLocks noChangeArrowheads="1"/>
          </p:cNvSpPr>
          <p:nvPr/>
        </p:nvSpPr>
        <p:spPr bwMode="auto">
          <a:xfrm>
            <a:off x="539750" y="2852738"/>
            <a:ext cx="6119813" cy="519112"/>
          </a:xfrm>
          <a:prstGeom prst="rect">
            <a:avLst/>
          </a:prstGeom>
          <a:noFill/>
          <a:ln w="9525">
            <a:noFill/>
            <a:miter lim="800000"/>
            <a:headEnd/>
            <a:tailEnd/>
          </a:ln>
          <a:effectLst/>
        </p:spPr>
        <p:txBody>
          <a:bodyPr>
            <a:spAutoFit/>
          </a:bodyPr>
          <a:lstStyle/>
          <a:p>
            <a:pPr>
              <a:spcBef>
                <a:spcPct val="50000"/>
              </a:spcBef>
            </a:pPr>
            <a:r>
              <a:rPr lang="en-US" altLang="zh-CN" sz="2800" b="1">
                <a:solidFill>
                  <a:srgbClr val="FFFF00"/>
                </a:solidFill>
              </a:rPr>
              <a:t>Mother's love is the safest love</a:t>
            </a:r>
            <a:r>
              <a:rPr lang="en-US" altLang="zh-CN" sz="2800"/>
              <a:t> </a:t>
            </a:r>
          </a:p>
        </p:txBody>
      </p:sp>
      <p:sp>
        <p:nvSpPr>
          <p:cNvPr id="8198" name="Text Box 6"/>
          <p:cNvSpPr txBox="1">
            <a:spLocks noChangeArrowheads="1"/>
          </p:cNvSpPr>
          <p:nvPr/>
        </p:nvSpPr>
        <p:spPr bwMode="auto">
          <a:xfrm>
            <a:off x="468313" y="4581525"/>
            <a:ext cx="7632700" cy="1373188"/>
          </a:xfrm>
          <a:prstGeom prst="rect">
            <a:avLst/>
          </a:prstGeom>
          <a:noFill/>
          <a:ln w="9525">
            <a:noFill/>
            <a:miter lim="800000"/>
            <a:headEnd/>
            <a:tailEnd/>
          </a:ln>
          <a:effectLst/>
        </p:spPr>
        <p:txBody>
          <a:bodyPr>
            <a:spAutoFit/>
          </a:bodyPr>
          <a:lstStyle/>
          <a:p>
            <a:pPr>
              <a:spcBef>
                <a:spcPct val="50000"/>
              </a:spcBef>
            </a:pPr>
            <a:r>
              <a:rPr lang="en-US" altLang="zh-CN" sz="2800" b="1">
                <a:solidFill>
                  <a:srgbClr val="FFFF00"/>
                </a:solidFill>
              </a:rPr>
              <a:t>No matter you are happy or depressed ,rich or poor ,mother's love will always stay with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a14d451f5fda48e44bedbc29[1]"/>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9219" name="Text Box 3"/>
          <p:cNvSpPr txBox="1">
            <a:spLocks noChangeArrowheads="1"/>
          </p:cNvSpPr>
          <p:nvPr/>
        </p:nvSpPr>
        <p:spPr bwMode="auto">
          <a:xfrm>
            <a:off x="1042988" y="2133600"/>
            <a:ext cx="5329237" cy="779463"/>
          </a:xfrm>
          <a:prstGeom prst="rect">
            <a:avLst/>
          </a:prstGeom>
          <a:noFill/>
          <a:ln w="9525">
            <a:noFill/>
            <a:miter lim="800000"/>
            <a:headEnd/>
            <a:tailEnd/>
          </a:ln>
          <a:effectLst/>
        </p:spPr>
        <p:txBody>
          <a:bodyPr>
            <a:spAutoFit/>
          </a:bodyPr>
          <a:lstStyle/>
          <a:p>
            <a:pPr algn="ctr"/>
            <a:endParaRPr lang="en-US" b="1">
              <a:solidFill>
                <a:schemeClr val="bg1"/>
              </a:solidFill>
            </a:endParaRPr>
          </a:p>
          <a:p>
            <a:pPr>
              <a:spcBef>
                <a:spcPct val="50000"/>
              </a:spcBef>
            </a:pPr>
            <a:endParaRPr lang="zh-CN" altLang="en-US"/>
          </a:p>
        </p:txBody>
      </p:sp>
      <p:sp>
        <p:nvSpPr>
          <p:cNvPr id="9220" name="Text Box 4"/>
          <p:cNvSpPr txBox="1">
            <a:spLocks noChangeArrowheads="1"/>
          </p:cNvSpPr>
          <p:nvPr/>
        </p:nvSpPr>
        <p:spPr bwMode="auto">
          <a:xfrm>
            <a:off x="0" y="1989138"/>
            <a:ext cx="10980738" cy="2744787"/>
          </a:xfrm>
          <a:prstGeom prst="rect">
            <a:avLst/>
          </a:prstGeom>
          <a:noFill/>
          <a:ln w="9525">
            <a:noFill/>
            <a:miter lim="800000"/>
            <a:headEnd/>
            <a:tailEnd/>
          </a:ln>
          <a:effectLst/>
        </p:spPr>
        <p:txBody>
          <a:bodyPr>
            <a:spAutoFit/>
          </a:bodyPr>
          <a:lstStyle/>
          <a:p>
            <a:pPr>
              <a:spcBef>
                <a:spcPct val="50000"/>
              </a:spcBef>
            </a:pPr>
            <a:r>
              <a:rPr lang="en-US" altLang="zh-CN" sz="6600" b="1" i="1">
                <a:solidFill>
                  <a:srgbClr val="FF9900"/>
                </a:solidFill>
                <a:latin typeface="Meiryo" pitchFamily="2" charset="-128"/>
                <a:ea typeface="Meiryo" pitchFamily="2" charset="-128"/>
              </a:rPr>
              <a:t>Thinks for watching</a:t>
            </a:r>
          </a:p>
          <a:p>
            <a:pPr>
              <a:spcBef>
                <a:spcPct val="50000"/>
              </a:spcBef>
            </a:pPr>
            <a:r>
              <a:rPr lang="en-US" altLang="zh-CN" sz="7200"/>
              <a:t>              </a:t>
            </a:r>
            <a:r>
              <a:rPr lang="en-US" altLang="zh-CN" sz="7200">
                <a:solidFill>
                  <a:srgbClr val="FF3300"/>
                </a:solidFill>
              </a:rPr>
              <a:t>^~^</a:t>
            </a:r>
            <a:r>
              <a:rPr lang="en-US" altLang="zh-CN" sz="72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9220">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9220">
                                            <p:txEl>
                                              <p:pRg st="0" end="0"/>
                                            </p:txEl>
                                          </p:spTgt>
                                        </p:tgtEl>
                                        <p:attrNameLst>
                                          <p:attrName>ppt_w</p:attrName>
                                        </p:attrNameLst>
                                      </p:cBhvr>
                                    </p:anim>
                                    <p:anim by="(#ppt_w*0.50)" calcmode="lin" valueType="num">
                                      <p:cBhvr>
                                        <p:cTn id="8" dur="500" decel="50000" autoRev="1" fill="hold">
                                          <p:stCondLst>
                                            <p:cond delay="0"/>
                                          </p:stCondLst>
                                        </p:cTn>
                                        <p:tgtEl>
                                          <p:spTgt spid="9220">
                                            <p:txEl>
                                              <p:pRg st="0" end="0"/>
                                            </p:txEl>
                                          </p:spTgt>
                                        </p:tgtEl>
                                        <p:attrNameLst>
                                          <p:attrName>ppt_x</p:attrName>
                                        </p:attrNameLst>
                                      </p:cBhvr>
                                    </p:anim>
                                    <p:anim from="(-#ppt_h/2)" to="(#ppt_y)" calcmode="lin" valueType="num">
                                      <p:cBhvr>
                                        <p:cTn id="9" dur="1000" fill="hold">
                                          <p:stCondLst>
                                            <p:cond delay="0"/>
                                          </p:stCondLst>
                                        </p:cTn>
                                        <p:tgtEl>
                                          <p:spTgt spid="9220">
                                            <p:txEl>
                                              <p:pRg st="0" end="0"/>
                                            </p:txEl>
                                          </p:spTgt>
                                        </p:tgtEl>
                                        <p:attrNameLst>
                                          <p:attrName>ppt_y</p:attrName>
                                        </p:attrNameLst>
                                      </p:cBhvr>
                                    </p:anim>
                                    <p:animRot by="21600000">
                                      <p:cBhvr>
                                        <p:cTn id="10" dur="1000" fill="hold">
                                          <p:stCondLst>
                                            <p:cond delay="0"/>
                                          </p:stCondLst>
                                        </p:cTn>
                                        <p:tgtEl>
                                          <p:spTgt spid="9220">
                                            <p:txEl>
                                              <p:pRg st="0" end="0"/>
                                            </p:txEl>
                                          </p:spTgt>
                                        </p:tgtEl>
                                        <p:attrNameLst>
                                          <p:attrName>r</p:attrName>
                                        </p:attrNameLst>
                                      </p:cBhvr>
                                    </p:animRot>
                                  </p:childTnLst>
                                </p:cTn>
                              </p:par>
                              <p:par>
                                <p:cTn id="11" presetID="56" presetClass="entr" presetSubtype="0" fill="hold" nodeType="withEffect">
                                  <p:stCondLst>
                                    <p:cond delay="0"/>
                                  </p:stCondLst>
                                  <p:iterate type="lt">
                                    <p:tmPct val="10000"/>
                                  </p:iterate>
                                  <p:childTnLst>
                                    <p:set>
                                      <p:cBhvr>
                                        <p:cTn id="12" dur="1" fill="hold">
                                          <p:stCondLst>
                                            <p:cond delay="0"/>
                                          </p:stCondLst>
                                        </p:cTn>
                                        <p:tgtEl>
                                          <p:spTgt spid="9220">
                                            <p:txEl>
                                              <p:pRg st="1" end="1"/>
                                            </p:txEl>
                                          </p:spTgt>
                                        </p:tgtEl>
                                        <p:attrNameLst>
                                          <p:attrName>style.visibility</p:attrName>
                                        </p:attrNameLst>
                                      </p:cBhvr>
                                      <p:to>
                                        <p:strVal val="visible"/>
                                      </p:to>
                                    </p:set>
                                    <p:anim by="(-#ppt_w*2)" calcmode="lin" valueType="num">
                                      <p:cBhvr rctx="PPT">
                                        <p:cTn id="13" dur="500" autoRev="1" fill="hold">
                                          <p:stCondLst>
                                            <p:cond delay="0"/>
                                          </p:stCondLst>
                                        </p:cTn>
                                        <p:tgtEl>
                                          <p:spTgt spid="9220">
                                            <p:txEl>
                                              <p:pRg st="1" end="1"/>
                                            </p:txEl>
                                          </p:spTgt>
                                        </p:tgtEl>
                                        <p:attrNameLst>
                                          <p:attrName>ppt_w</p:attrName>
                                        </p:attrNameLst>
                                      </p:cBhvr>
                                    </p:anim>
                                    <p:anim by="(#ppt_w*0.50)" calcmode="lin" valueType="num">
                                      <p:cBhvr>
                                        <p:cTn id="14" dur="500" decel="50000" autoRev="1" fill="hold">
                                          <p:stCondLst>
                                            <p:cond delay="0"/>
                                          </p:stCondLst>
                                        </p:cTn>
                                        <p:tgtEl>
                                          <p:spTgt spid="9220">
                                            <p:txEl>
                                              <p:pRg st="1" end="1"/>
                                            </p:txEl>
                                          </p:spTgt>
                                        </p:tgtEl>
                                        <p:attrNameLst>
                                          <p:attrName>ppt_x</p:attrName>
                                        </p:attrNameLst>
                                      </p:cBhvr>
                                    </p:anim>
                                    <p:anim from="(-#ppt_h/2)" to="(#ppt_y)" calcmode="lin" valueType="num">
                                      <p:cBhvr>
                                        <p:cTn id="15" dur="1000" fill="hold">
                                          <p:stCondLst>
                                            <p:cond delay="0"/>
                                          </p:stCondLst>
                                        </p:cTn>
                                        <p:tgtEl>
                                          <p:spTgt spid="9220">
                                            <p:txEl>
                                              <p:pRg st="1" end="1"/>
                                            </p:txEl>
                                          </p:spTgt>
                                        </p:tgtEl>
                                        <p:attrNameLst>
                                          <p:attrName>ppt_y</p:attrName>
                                        </p:attrNameLst>
                                      </p:cBhvr>
                                    </p:anim>
                                    <p:animRot by="21600000">
                                      <p:cBhvr>
                                        <p:cTn id="16" dur="1000" fill="hold">
                                          <p:stCondLst>
                                            <p:cond delay="0"/>
                                          </p:stCondLst>
                                        </p:cTn>
                                        <p:tgtEl>
                                          <p:spTgt spid="9220">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charset="0"/>
          <a:buNone/>
          <a:tabLst/>
          <a:defRPr kumimoji="0" lang="zh-CN" sz="18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charset="0"/>
          <a:buNone/>
          <a:tabLst/>
          <a:defRPr kumimoji="0" lang="zh-CN" sz="18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0</TotalTime>
  <Pages>0</Pages>
  <Words>205</Words>
  <Characters>0</Characters>
  <Application>Microsoft Office PowerPoint</Application>
  <DocSecurity>0</DocSecurity>
  <PresentationFormat>全屏显示(4:3)</PresentationFormat>
  <Lines>0</Lines>
  <Paragraphs>10</Paragraphs>
  <Slides>7</Slides>
  <Notes>0</Notes>
  <HiddenSlides>0</HiddenSlides>
  <MMClips>0</MMClips>
  <ScaleCrop>false</ScaleCrop>
  <HeadingPairs>
    <vt:vector size="6" baseType="variant">
      <vt:variant>
        <vt:lpstr>已用的字体</vt:lpstr>
      </vt:variant>
      <vt:variant>
        <vt:i4>7</vt:i4>
      </vt:variant>
      <vt:variant>
        <vt:lpstr>演示文稿设计模板</vt:lpstr>
      </vt:variant>
      <vt:variant>
        <vt:i4>1</vt:i4>
      </vt:variant>
      <vt:variant>
        <vt:lpstr>幻灯片标题</vt:lpstr>
      </vt:variant>
      <vt:variant>
        <vt:i4>7</vt:i4>
      </vt:variant>
    </vt:vector>
  </HeadingPairs>
  <TitlesOfParts>
    <vt:vector size="15" baseType="lpstr">
      <vt:lpstr>Arial</vt:lpstr>
      <vt:lpstr>宋体</vt:lpstr>
      <vt:lpstr>方正舒体</vt:lpstr>
      <vt:lpstr>MS Mincho</vt:lpstr>
      <vt:lpstr>MS Gothic</vt:lpstr>
      <vt:lpstr>华文彩云</vt:lpstr>
      <vt:lpstr>Meiryo</vt:lpstr>
      <vt:lpstr>默认设计模板</vt:lpstr>
      <vt:lpstr>幻灯片 1</vt:lpstr>
      <vt:lpstr>幻灯片 2</vt:lpstr>
      <vt:lpstr>幻灯片 3</vt:lpstr>
      <vt:lpstr>幻灯片 4</vt:lpstr>
      <vt:lpstr>幻灯片 5</vt:lpstr>
      <vt:lpstr>幻灯片 6</vt:lpstr>
      <vt:lpstr>幻灯片 7</vt:lpstr>
    </vt:vector>
  </TitlesOfParts>
  <Manager/>
  <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subject/>
  <dc:creator>think-pad</dc:creator>
  <cp:keywords/>
  <dc:description/>
  <cp:lastModifiedBy>User</cp:lastModifiedBy>
  <cp:revision>5</cp:revision>
  <dcterms:created xsi:type="dcterms:W3CDTF">2012-04-04T05:02:39Z</dcterms:created>
  <dcterms:modified xsi:type="dcterms:W3CDTF">2013-06-23T11:45:25Z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2052-9.1.0.4047</vt:lpwstr>
  </property>
</Properties>
</file>