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4D40"/>
    <a:srgbClr val="93634C"/>
    <a:srgbClr val="94634C"/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1" d="100"/>
          <a:sy n="10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6C0BF4B-DA78-4AE4-9187-95BB9E72C4BE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3000BCF-2EA9-4F69-9674-B82C2A7CB2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5825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02DF8-5B85-4A33-8940-FEDC789DCCC2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BE1E7-9418-42A9-ADD8-6F594443CA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B9A03-0491-434F-ABD4-665B6926303F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805CA-14E7-46FB-AA49-A6C1A87C24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71001-006C-427C-9F7C-A7B1F31D1126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79B3C-AD39-432A-AEBA-AA54D57E66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E92C8-3709-41F1-9C8A-9392EA4FABBC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B3CD6-E183-4806-AAEC-AD5F177815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82F70-960A-43E3-89DE-0D9F9DC1EA11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5657D-5C08-498C-AC43-3E113DB48F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BB1AD-C01D-4745-AFFA-EAE40247AF4E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0B3B0-69B6-49F4-AC44-E8EEEDD056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DEF42-0576-4ECE-A512-22F3DB742A8A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A116E-1987-4744-A3F7-D3D9789583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2221D-AF95-46F2-88F8-05BE446CF3DA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214A5-41C4-4EB0-AD4A-169E19FFAF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E5208-AE67-44D2-A81A-6E2917123B1B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95C66-6E70-4550-B1D7-25127B38D4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8C2E0-4E45-4120-B8CC-C2D64072C415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FB9DA-ACB1-44AD-93E3-C3A93384E7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32C89-0DB5-4BB0-B8DC-D5C138EC5001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5257C-39E0-4E85-939C-74E233FB94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3779C72-A3E6-41B0-90B0-48271CFA0841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EA6F3FA-2500-49F3-902C-49100D4906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4214813" y="3786188"/>
            <a:ext cx="3571875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POWERPOINT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              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适用于母亲节及相关类别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演示</a:t>
            </a:r>
            <a:endParaRPr lang="zh-CN" altLang="en-US" dirty="0"/>
          </a:p>
          <a:p>
            <a:pPr>
              <a:defRPr/>
            </a:pP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73580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286250" y="4286250"/>
            <a:ext cx="3000375" cy="158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五边形 11"/>
          <p:cNvSpPr/>
          <p:nvPr/>
        </p:nvSpPr>
        <p:spPr>
          <a:xfrm rot="10800000">
            <a:off x="1500188" y="1714500"/>
            <a:ext cx="3286125" cy="2786063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五边形 12"/>
          <p:cNvSpPr/>
          <p:nvPr/>
        </p:nvSpPr>
        <p:spPr>
          <a:xfrm rot="10800000" flipH="1">
            <a:off x="4786313" y="1714500"/>
            <a:ext cx="3286125" cy="2786063"/>
          </a:xfrm>
          <a:prstGeom prst="homePlate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6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3" name="矩形 12"/>
          <p:cNvSpPr>
            <a:spLocks noChangeArrowheads="1"/>
          </p:cNvSpPr>
          <p:nvPr/>
        </p:nvSpPr>
        <p:spPr bwMode="auto">
          <a:xfrm>
            <a:off x="271462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13"/>
          <p:cNvSpPr>
            <a:spLocks noChangeArrowheads="1"/>
          </p:cNvSpPr>
          <p:nvPr/>
        </p:nvSpPr>
        <p:spPr bwMode="auto">
          <a:xfrm>
            <a:off x="535781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心形 9"/>
          <p:cNvSpPr/>
          <p:nvPr/>
        </p:nvSpPr>
        <p:spPr>
          <a:xfrm>
            <a:off x="3643313" y="1785938"/>
            <a:ext cx="465137" cy="465137"/>
          </a:xfrm>
          <a:prstGeom prst="heart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心形 10"/>
          <p:cNvSpPr/>
          <p:nvPr/>
        </p:nvSpPr>
        <p:spPr>
          <a:xfrm>
            <a:off x="3643313" y="2428875"/>
            <a:ext cx="465137" cy="465138"/>
          </a:xfrm>
          <a:prstGeom prst="hear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心形 11"/>
          <p:cNvSpPr/>
          <p:nvPr/>
        </p:nvSpPr>
        <p:spPr>
          <a:xfrm>
            <a:off x="3643313" y="3108325"/>
            <a:ext cx="465137" cy="465138"/>
          </a:xfrm>
          <a:prstGeom prst="heart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心形 12"/>
          <p:cNvSpPr/>
          <p:nvPr/>
        </p:nvSpPr>
        <p:spPr>
          <a:xfrm>
            <a:off x="3643313" y="3751263"/>
            <a:ext cx="465137" cy="465137"/>
          </a:xfrm>
          <a:prstGeom prst="hear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7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4394200" y="31083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>
            <a:off x="4394200" y="18224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4394200" y="24653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0"/>
          <p:cNvSpPr>
            <a:spLocks noChangeArrowheads="1"/>
          </p:cNvSpPr>
          <p:nvPr/>
        </p:nvSpPr>
        <p:spPr bwMode="auto">
          <a:xfrm>
            <a:off x="4467225" y="37512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>
          <a:xfrm>
            <a:off x="1571625" y="1928813"/>
            <a:ext cx="2214563" cy="2214562"/>
          </a:xfrm>
          <a:prstGeom prst="chevron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2928938" y="1928813"/>
            <a:ext cx="2214562" cy="2214562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4286250" y="1928813"/>
            <a:ext cx="2214563" cy="2214562"/>
          </a:xfrm>
          <a:prstGeom prst="chevron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5643563" y="1928813"/>
            <a:ext cx="2214562" cy="2214562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414337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3"/>
          <p:cNvSpPr>
            <a:spLocks noChangeArrowheads="1"/>
          </p:cNvSpPr>
          <p:nvPr/>
        </p:nvSpPr>
        <p:spPr bwMode="auto">
          <a:xfrm>
            <a:off x="69294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15"/>
          <p:cNvSpPr>
            <a:spLocks noChangeArrowheads="1"/>
          </p:cNvSpPr>
          <p:nvPr/>
        </p:nvSpPr>
        <p:spPr bwMode="auto">
          <a:xfrm>
            <a:off x="142875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空心弧 11"/>
          <p:cNvSpPr/>
          <p:nvPr/>
        </p:nvSpPr>
        <p:spPr>
          <a:xfrm>
            <a:off x="2786063" y="1292225"/>
            <a:ext cx="3994150" cy="3994150"/>
          </a:xfrm>
          <a:prstGeom prst="blockArc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flipV="1">
            <a:off x="2786063" y="1292225"/>
            <a:ext cx="3994150" cy="3994150"/>
          </a:xfrm>
          <a:prstGeom prst="blockArc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2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9" name="矩形 14"/>
          <p:cNvSpPr>
            <a:spLocks noChangeArrowheads="1"/>
          </p:cNvSpPr>
          <p:nvPr/>
        </p:nvSpPr>
        <p:spPr bwMode="auto">
          <a:xfrm>
            <a:off x="4143375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15"/>
          <p:cNvSpPr>
            <a:spLocks noChangeArrowheads="1"/>
          </p:cNvSpPr>
          <p:nvPr/>
        </p:nvSpPr>
        <p:spPr bwMode="auto">
          <a:xfrm>
            <a:off x="3786188" y="1714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半闭框 11"/>
          <p:cNvSpPr/>
          <p:nvPr/>
        </p:nvSpPr>
        <p:spPr>
          <a:xfrm>
            <a:off x="4857750" y="3260725"/>
            <a:ext cx="2168525" cy="2168525"/>
          </a:xfrm>
          <a:prstGeom prst="halfFrame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半闭框 12"/>
          <p:cNvSpPr/>
          <p:nvPr/>
        </p:nvSpPr>
        <p:spPr>
          <a:xfrm flipH="1">
            <a:off x="2714625" y="3260725"/>
            <a:ext cx="2168525" cy="2168525"/>
          </a:xfrm>
          <a:prstGeom prst="half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半闭框 13"/>
          <p:cNvSpPr/>
          <p:nvPr/>
        </p:nvSpPr>
        <p:spPr>
          <a:xfrm flipH="1" flipV="1">
            <a:off x="2714625" y="1093788"/>
            <a:ext cx="2168525" cy="2166937"/>
          </a:xfrm>
          <a:prstGeom prst="halfFrame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半闭框 14"/>
          <p:cNvSpPr/>
          <p:nvPr/>
        </p:nvSpPr>
        <p:spPr>
          <a:xfrm flipV="1">
            <a:off x="4857750" y="1093788"/>
            <a:ext cx="2168525" cy="2166937"/>
          </a:xfrm>
          <a:prstGeom prst="half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2571750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5572125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5643563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250031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流程图: 离页连接符 11"/>
          <p:cNvSpPr/>
          <p:nvPr/>
        </p:nvSpPr>
        <p:spPr>
          <a:xfrm>
            <a:off x="3571875" y="1857375"/>
            <a:ext cx="2143125" cy="2143125"/>
          </a:xfrm>
          <a:prstGeom prst="flowChartOffpageConnector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流程图: 离页连接符 12"/>
          <p:cNvSpPr/>
          <p:nvPr/>
        </p:nvSpPr>
        <p:spPr>
          <a:xfrm>
            <a:off x="1428750" y="1857375"/>
            <a:ext cx="2143125" cy="2143125"/>
          </a:xfrm>
          <a:prstGeom prst="flowChartOffpageConnector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流程图: 离页连接符 13"/>
          <p:cNvSpPr/>
          <p:nvPr/>
        </p:nvSpPr>
        <p:spPr>
          <a:xfrm>
            <a:off x="5715000" y="1857375"/>
            <a:ext cx="2143125" cy="2143125"/>
          </a:xfrm>
          <a:prstGeom prst="flowChartOffpageConnector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8" name="矩形 13"/>
          <p:cNvSpPr>
            <a:spLocks noChangeArrowheads="1"/>
          </p:cNvSpPr>
          <p:nvPr/>
        </p:nvSpPr>
        <p:spPr bwMode="auto">
          <a:xfrm>
            <a:off x="6000750" y="25590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14"/>
          <p:cNvSpPr>
            <a:spLocks noChangeArrowheads="1"/>
          </p:cNvSpPr>
          <p:nvPr/>
        </p:nvSpPr>
        <p:spPr bwMode="auto">
          <a:xfrm>
            <a:off x="3786188" y="25590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5"/>
          <p:cNvSpPr>
            <a:spLocks noChangeArrowheads="1"/>
          </p:cNvSpPr>
          <p:nvPr/>
        </p:nvSpPr>
        <p:spPr bwMode="auto">
          <a:xfrm>
            <a:off x="171608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流程图: 卡片 11"/>
          <p:cNvSpPr/>
          <p:nvPr/>
        </p:nvSpPr>
        <p:spPr>
          <a:xfrm>
            <a:off x="3071813" y="1114425"/>
            <a:ext cx="1819275" cy="1743075"/>
          </a:xfrm>
          <a:prstGeom prst="flowChartPunchedCard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流程图: 卡片 12"/>
          <p:cNvSpPr/>
          <p:nvPr/>
        </p:nvSpPr>
        <p:spPr>
          <a:xfrm flipH="1">
            <a:off x="5000625" y="1114425"/>
            <a:ext cx="1819275" cy="1743075"/>
          </a:xfrm>
          <a:prstGeom prst="flowChartPunchedCard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流程图: 卡片 13"/>
          <p:cNvSpPr/>
          <p:nvPr/>
        </p:nvSpPr>
        <p:spPr>
          <a:xfrm flipH="1" flipV="1">
            <a:off x="5000625" y="2971800"/>
            <a:ext cx="1819275" cy="1743075"/>
          </a:xfrm>
          <a:prstGeom prst="flowChartPunchedCard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流程图: 卡片 14"/>
          <p:cNvSpPr/>
          <p:nvPr/>
        </p:nvSpPr>
        <p:spPr>
          <a:xfrm flipV="1">
            <a:off x="3071813" y="2971800"/>
            <a:ext cx="1819275" cy="1743075"/>
          </a:xfrm>
          <a:prstGeom prst="flowChartPunchedCard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514350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3"/>
          <p:cNvSpPr>
            <a:spLocks noChangeArrowheads="1"/>
          </p:cNvSpPr>
          <p:nvPr/>
        </p:nvSpPr>
        <p:spPr bwMode="auto">
          <a:xfrm>
            <a:off x="5500688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4"/>
          <p:cNvSpPr>
            <a:spLocks noChangeArrowheads="1"/>
          </p:cNvSpPr>
          <p:nvPr/>
        </p:nvSpPr>
        <p:spPr bwMode="auto">
          <a:xfrm>
            <a:off x="285750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5"/>
          <p:cNvSpPr>
            <a:spLocks noChangeArrowheads="1"/>
          </p:cNvSpPr>
          <p:nvPr/>
        </p:nvSpPr>
        <p:spPr bwMode="auto">
          <a:xfrm>
            <a:off x="3143250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摘录 12"/>
          <p:cNvSpPr/>
          <p:nvPr/>
        </p:nvSpPr>
        <p:spPr>
          <a:xfrm>
            <a:off x="1357313" y="2071688"/>
            <a:ext cx="1643062" cy="1643062"/>
          </a:xfrm>
          <a:prstGeom prst="flowChartExtract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流程图: 摘录 13"/>
          <p:cNvSpPr/>
          <p:nvPr/>
        </p:nvSpPr>
        <p:spPr>
          <a:xfrm flipV="1">
            <a:off x="2357438" y="2071688"/>
            <a:ext cx="1643062" cy="1643062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流程图: 摘录 14"/>
          <p:cNvSpPr/>
          <p:nvPr/>
        </p:nvSpPr>
        <p:spPr>
          <a:xfrm>
            <a:off x="3357563" y="2071688"/>
            <a:ext cx="1643062" cy="1643062"/>
          </a:xfrm>
          <a:prstGeom prst="flowChartExtract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流程图: 摘录 15"/>
          <p:cNvSpPr/>
          <p:nvPr/>
        </p:nvSpPr>
        <p:spPr>
          <a:xfrm flipV="1">
            <a:off x="4357688" y="2071688"/>
            <a:ext cx="1643062" cy="1643062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流程图: 摘录 16"/>
          <p:cNvSpPr/>
          <p:nvPr/>
        </p:nvSpPr>
        <p:spPr>
          <a:xfrm>
            <a:off x="5357813" y="2071688"/>
            <a:ext cx="1643062" cy="1643062"/>
          </a:xfrm>
          <a:prstGeom prst="flowChartExtract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流程图: 摘录 17"/>
          <p:cNvSpPr/>
          <p:nvPr/>
        </p:nvSpPr>
        <p:spPr>
          <a:xfrm flipV="1">
            <a:off x="6357938" y="2071688"/>
            <a:ext cx="1643062" cy="1643062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9" name="矩形 13"/>
          <p:cNvSpPr>
            <a:spLocks noChangeArrowheads="1"/>
          </p:cNvSpPr>
          <p:nvPr/>
        </p:nvSpPr>
        <p:spPr bwMode="auto">
          <a:xfrm>
            <a:off x="6643688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0" name="矩形 14"/>
          <p:cNvSpPr>
            <a:spLocks noChangeArrowheads="1"/>
          </p:cNvSpPr>
          <p:nvPr/>
        </p:nvSpPr>
        <p:spPr bwMode="auto">
          <a:xfrm>
            <a:off x="40719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1" name="矩形 15"/>
          <p:cNvSpPr>
            <a:spLocks noChangeArrowheads="1"/>
          </p:cNvSpPr>
          <p:nvPr/>
        </p:nvSpPr>
        <p:spPr bwMode="auto">
          <a:xfrm>
            <a:off x="78581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左右箭头 10"/>
          <p:cNvSpPr/>
          <p:nvPr/>
        </p:nvSpPr>
        <p:spPr>
          <a:xfrm>
            <a:off x="2643188" y="2286000"/>
            <a:ext cx="4481512" cy="1785938"/>
          </a:xfrm>
          <a:prstGeom prst="leftRightArrow">
            <a:avLst/>
          </a:prstGeom>
          <a:solidFill>
            <a:srgbClr val="F4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左右箭头 11"/>
          <p:cNvSpPr/>
          <p:nvPr/>
        </p:nvSpPr>
        <p:spPr>
          <a:xfrm rot="16200000">
            <a:off x="2652712" y="2366963"/>
            <a:ext cx="4481513" cy="1785938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9" name="矩形 12"/>
          <p:cNvSpPr>
            <a:spLocks noChangeArrowheads="1"/>
          </p:cNvSpPr>
          <p:nvPr/>
        </p:nvSpPr>
        <p:spPr bwMode="auto">
          <a:xfrm>
            <a:off x="4214813" y="1428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3"/>
          <p:cNvSpPr>
            <a:spLocks noChangeArrowheads="1"/>
          </p:cNvSpPr>
          <p:nvPr/>
        </p:nvSpPr>
        <p:spPr bwMode="auto">
          <a:xfrm>
            <a:off x="607218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1" name="矩形 14"/>
          <p:cNvSpPr>
            <a:spLocks noChangeArrowheads="1"/>
          </p:cNvSpPr>
          <p:nvPr/>
        </p:nvSpPr>
        <p:spPr bwMode="auto">
          <a:xfrm>
            <a:off x="4143375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2" name="矩形 15"/>
          <p:cNvSpPr>
            <a:spLocks noChangeArrowheads="1"/>
          </p:cNvSpPr>
          <p:nvPr/>
        </p:nvSpPr>
        <p:spPr bwMode="auto">
          <a:xfrm>
            <a:off x="192881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3843</TotalTime>
  <Words>466</Words>
  <Application>Microsoft Office PowerPoint</Application>
  <PresentationFormat>全屏显示(4:3)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291</cp:revision>
  <dcterms:created xsi:type="dcterms:W3CDTF">2013-10-30T09:04:50Z</dcterms:created>
  <dcterms:modified xsi:type="dcterms:W3CDTF">2015-07-03T02:13:56Z</dcterms:modified>
</cp:coreProperties>
</file>