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66" r:id="rId5"/>
    <p:sldId id="268" r:id="rId6"/>
    <p:sldId id="263" r:id="rId7"/>
    <p:sldId id="273" r:id="rId8"/>
    <p:sldId id="269" r:id="rId9"/>
    <p:sldId id="270" r:id="rId10"/>
    <p:sldId id="264" r:id="rId11"/>
    <p:sldId id="277" r:id="rId12"/>
    <p:sldId id="275" r:id="rId13"/>
    <p:sldId id="276" r:id="rId14"/>
    <p:sldId id="265" r:id="rId15"/>
    <p:sldId id="271" r:id="rId16"/>
    <p:sldId id="274" r:id="rId17"/>
    <p:sldId id="272"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CFBF"/>
    <a:srgbClr val="5B9BD5"/>
    <a:srgbClr val="27A98C"/>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18" autoAdjust="0"/>
    <p:restoredTop sz="94660"/>
  </p:normalViewPr>
  <p:slideViewPr>
    <p:cSldViewPr snapToGrid="0">
      <p:cViewPr varScale="1">
        <p:scale>
          <a:sx n="100" d="100"/>
          <a:sy n="100" d="100"/>
        </p:scale>
        <p:origin x="-300"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8BEB8A-78C2-4A5D-914F-72AD1BF9F752}" type="datetimeFigureOut">
              <a:rPr lang="zh-CN" altLang="en-US" smtClean="0"/>
              <a:pPr/>
              <a:t>2015/8/5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AB5929-520F-4081-BD14-13031B1118AE}" type="slidenum">
              <a:rPr lang="zh-CN" altLang="en-US" smtClean="0"/>
              <a:pPr/>
              <a:t>‹#›</a:t>
            </a:fld>
            <a:endParaRPr lang="zh-CN" altLang="en-US"/>
          </a:p>
        </p:txBody>
      </p:sp>
    </p:spTree>
    <p:extLst>
      <p:ext uri="{BB962C8B-B14F-4D97-AF65-F5344CB8AC3E}">
        <p14:creationId xmlns:p14="http://schemas.microsoft.com/office/powerpoint/2010/main" xmlns="" val="1222684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8BEB8A-78C2-4A5D-914F-72AD1BF9F752}" type="datetimeFigureOut">
              <a:rPr lang="zh-CN" altLang="en-US" smtClean="0"/>
              <a:pPr/>
              <a:t>2015/8/5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AB5929-520F-4081-BD14-13031B1118AE}" type="slidenum">
              <a:rPr lang="zh-CN" altLang="en-US" smtClean="0"/>
              <a:pPr/>
              <a:t>‹#›</a:t>
            </a:fld>
            <a:endParaRPr lang="zh-CN" altLang="en-US"/>
          </a:p>
        </p:txBody>
      </p:sp>
    </p:spTree>
    <p:extLst>
      <p:ext uri="{BB962C8B-B14F-4D97-AF65-F5344CB8AC3E}">
        <p14:creationId xmlns:p14="http://schemas.microsoft.com/office/powerpoint/2010/main" xmlns="" val="2531892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8BEB8A-78C2-4A5D-914F-72AD1BF9F752}" type="datetimeFigureOut">
              <a:rPr lang="zh-CN" altLang="en-US" smtClean="0"/>
              <a:pPr/>
              <a:t>2015/8/5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AB5929-520F-4081-BD14-13031B1118AE}" type="slidenum">
              <a:rPr lang="zh-CN" altLang="en-US" smtClean="0"/>
              <a:pPr/>
              <a:t>‹#›</a:t>
            </a:fld>
            <a:endParaRPr lang="zh-CN" altLang="en-US"/>
          </a:p>
        </p:txBody>
      </p:sp>
    </p:spTree>
    <p:extLst>
      <p:ext uri="{BB962C8B-B14F-4D97-AF65-F5344CB8AC3E}">
        <p14:creationId xmlns:p14="http://schemas.microsoft.com/office/powerpoint/2010/main" xmlns="" val="1283579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8BEB8A-78C2-4A5D-914F-72AD1BF9F752}" type="datetimeFigureOut">
              <a:rPr lang="zh-CN" altLang="en-US" smtClean="0"/>
              <a:pPr/>
              <a:t>2015/8/5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AB5929-520F-4081-BD14-13031B1118AE}" type="slidenum">
              <a:rPr lang="zh-CN" altLang="en-US" smtClean="0"/>
              <a:pPr/>
              <a:t>‹#›</a:t>
            </a:fld>
            <a:endParaRPr lang="zh-CN" altLang="en-US"/>
          </a:p>
        </p:txBody>
      </p:sp>
    </p:spTree>
    <p:extLst>
      <p:ext uri="{BB962C8B-B14F-4D97-AF65-F5344CB8AC3E}">
        <p14:creationId xmlns:p14="http://schemas.microsoft.com/office/powerpoint/2010/main" xmlns="" val="1110567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8BEB8A-78C2-4A5D-914F-72AD1BF9F752}" type="datetimeFigureOut">
              <a:rPr lang="zh-CN" altLang="en-US" smtClean="0"/>
              <a:pPr/>
              <a:t>2015/8/5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6AB5929-520F-4081-BD14-13031B1118AE}" type="slidenum">
              <a:rPr lang="zh-CN" altLang="en-US" smtClean="0"/>
              <a:pPr/>
              <a:t>‹#›</a:t>
            </a:fld>
            <a:endParaRPr lang="zh-CN" altLang="en-US"/>
          </a:p>
        </p:txBody>
      </p:sp>
    </p:spTree>
    <p:extLst>
      <p:ext uri="{BB962C8B-B14F-4D97-AF65-F5344CB8AC3E}">
        <p14:creationId xmlns:p14="http://schemas.microsoft.com/office/powerpoint/2010/main" xmlns="" val="3648466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8BEB8A-78C2-4A5D-914F-72AD1BF9F752}" type="datetimeFigureOut">
              <a:rPr lang="zh-CN" altLang="en-US" smtClean="0"/>
              <a:pPr/>
              <a:t>2015/8/5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6AB5929-520F-4081-BD14-13031B1118AE}" type="slidenum">
              <a:rPr lang="zh-CN" altLang="en-US" smtClean="0"/>
              <a:pPr/>
              <a:t>‹#›</a:t>
            </a:fld>
            <a:endParaRPr lang="zh-CN" altLang="en-US"/>
          </a:p>
        </p:txBody>
      </p:sp>
    </p:spTree>
    <p:extLst>
      <p:ext uri="{BB962C8B-B14F-4D97-AF65-F5344CB8AC3E}">
        <p14:creationId xmlns:p14="http://schemas.microsoft.com/office/powerpoint/2010/main" xmlns="" val="2250842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8BEB8A-78C2-4A5D-914F-72AD1BF9F752}" type="datetimeFigureOut">
              <a:rPr lang="zh-CN" altLang="en-US" smtClean="0"/>
              <a:pPr/>
              <a:t>2015/8/5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6AB5929-520F-4081-BD14-13031B1118AE}" type="slidenum">
              <a:rPr lang="zh-CN" altLang="en-US" smtClean="0"/>
              <a:pPr/>
              <a:t>‹#›</a:t>
            </a:fld>
            <a:endParaRPr lang="zh-CN" altLang="en-US"/>
          </a:p>
        </p:txBody>
      </p:sp>
    </p:spTree>
    <p:extLst>
      <p:ext uri="{BB962C8B-B14F-4D97-AF65-F5344CB8AC3E}">
        <p14:creationId xmlns:p14="http://schemas.microsoft.com/office/powerpoint/2010/main" xmlns="" val="3611310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8BEB8A-78C2-4A5D-914F-72AD1BF9F752}" type="datetimeFigureOut">
              <a:rPr lang="zh-CN" altLang="en-US" smtClean="0"/>
              <a:pPr/>
              <a:t>2015/8/5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6AB5929-520F-4081-BD14-13031B1118AE}" type="slidenum">
              <a:rPr lang="zh-CN" altLang="en-US" smtClean="0"/>
              <a:pPr/>
              <a:t>‹#›</a:t>
            </a:fld>
            <a:endParaRPr lang="zh-CN" altLang="en-US"/>
          </a:p>
        </p:txBody>
      </p:sp>
    </p:spTree>
    <p:extLst>
      <p:ext uri="{BB962C8B-B14F-4D97-AF65-F5344CB8AC3E}">
        <p14:creationId xmlns:p14="http://schemas.microsoft.com/office/powerpoint/2010/main" xmlns="" val="2303706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8BEB8A-78C2-4A5D-914F-72AD1BF9F752}" type="datetimeFigureOut">
              <a:rPr lang="zh-CN" altLang="en-US" smtClean="0"/>
              <a:pPr/>
              <a:t>2015/8/5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6AB5929-520F-4081-BD14-13031B1118AE}" type="slidenum">
              <a:rPr lang="zh-CN" altLang="en-US" smtClean="0"/>
              <a:pPr/>
              <a:t>‹#›</a:t>
            </a:fld>
            <a:endParaRPr lang="zh-CN" altLang="en-US"/>
          </a:p>
        </p:txBody>
      </p:sp>
    </p:spTree>
    <p:extLst>
      <p:ext uri="{BB962C8B-B14F-4D97-AF65-F5344CB8AC3E}">
        <p14:creationId xmlns:p14="http://schemas.microsoft.com/office/powerpoint/2010/main" xmlns="" val="2299543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8BEB8A-78C2-4A5D-914F-72AD1BF9F752}" type="datetimeFigureOut">
              <a:rPr lang="zh-CN" altLang="en-US" smtClean="0"/>
              <a:pPr/>
              <a:t>2015/8/5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6AB5929-520F-4081-BD14-13031B1118AE}" type="slidenum">
              <a:rPr lang="zh-CN" altLang="en-US" smtClean="0"/>
              <a:pPr/>
              <a:t>‹#›</a:t>
            </a:fld>
            <a:endParaRPr lang="zh-CN" altLang="en-US"/>
          </a:p>
        </p:txBody>
      </p:sp>
    </p:spTree>
    <p:extLst>
      <p:ext uri="{BB962C8B-B14F-4D97-AF65-F5344CB8AC3E}">
        <p14:creationId xmlns:p14="http://schemas.microsoft.com/office/powerpoint/2010/main" xmlns="" val="669385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8BEB8A-78C2-4A5D-914F-72AD1BF9F752}" type="datetimeFigureOut">
              <a:rPr lang="zh-CN" altLang="en-US" smtClean="0"/>
              <a:pPr/>
              <a:t>2015/8/5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6AB5929-520F-4081-BD14-13031B1118AE}" type="slidenum">
              <a:rPr lang="zh-CN" altLang="en-US" smtClean="0"/>
              <a:pPr/>
              <a:t>‹#›</a:t>
            </a:fld>
            <a:endParaRPr lang="zh-CN" altLang="en-US"/>
          </a:p>
        </p:txBody>
      </p:sp>
    </p:spTree>
    <p:extLst>
      <p:ext uri="{BB962C8B-B14F-4D97-AF65-F5344CB8AC3E}">
        <p14:creationId xmlns:p14="http://schemas.microsoft.com/office/powerpoint/2010/main" xmlns="" val="2448996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8BEB8A-78C2-4A5D-914F-72AD1BF9F752}" type="datetimeFigureOut">
              <a:rPr lang="zh-CN" altLang="en-US" smtClean="0"/>
              <a:pPr/>
              <a:t>2015/8/5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AB5929-520F-4081-BD14-13031B1118AE}" type="slidenum">
              <a:rPr lang="zh-CN" altLang="en-US" smtClean="0"/>
              <a:pPr/>
              <a:t>‹#›</a:t>
            </a:fld>
            <a:endParaRPr lang="zh-CN" altLang="en-US"/>
          </a:p>
        </p:txBody>
      </p:sp>
    </p:spTree>
    <p:extLst>
      <p:ext uri="{BB962C8B-B14F-4D97-AF65-F5344CB8AC3E}">
        <p14:creationId xmlns:p14="http://schemas.microsoft.com/office/powerpoint/2010/main" xmlns="" val="9920440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9000" b="-9000"/>
          </a:stretch>
        </a:blipFill>
        <a:effectLst/>
      </p:bgPr>
    </p:bg>
    <p:spTree>
      <p:nvGrpSpPr>
        <p:cNvPr id="1" name=""/>
        <p:cNvGrpSpPr/>
        <p:nvPr/>
      </p:nvGrpSpPr>
      <p:grpSpPr>
        <a:xfrm>
          <a:off x="0" y="0"/>
          <a:ext cx="0" cy="0"/>
          <a:chOff x="0" y="0"/>
          <a:chExt cx="0" cy="0"/>
        </a:xfrm>
      </p:grpSpPr>
      <p:grpSp>
        <p:nvGrpSpPr>
          <p:cNvPr id="6" name="组合 10"/>
          <p:cNvGrpSpPr>
            <a:grpSpLocks/>
          </p:cNvGrpSpPr>
          <p:nvPr/>
        </p:nvGrpSpPr>
        <p:grpSpPr bwMode="auto">
          <a:xfrm>
            <a:off x="1127581" y="4905408"/>
            <a:ext cx="5202878" cy="820367"/>
            <a:chOff x="-28134" y="109041"/>
            <a:chExt cx="5202663" cy="820837"/>
          </a:xfrm>
        </p:grpSpPr>
        <p:sp>
          <p:nvSpPr>
            <p:cNvPr id="11" name="矩形 7"/>
            <p:cNvSpPr>
              <a:spLocks noChangeArrowheads="1"/>
            </p:cNvSpPr>
            <p:nvPr/>
          </p:nvSpPr>
          <p:spPr bwMode="auto">
            <a:xfrm>
              <a:off x="0" y="109041"/>
              <a:ext cx="5146395" cy="820837"/>
            </a:xfrm>
            <a:prstGeom prst="rect">
              <a:avLst/>
            </a:prstGeom>
            <a:solidFill>
              <a:srgbClr val="FFFFFF">
                <a:alpha val="79999"/>
              </a:srgbClr>
            </a:solidFill>
            <a:ln>
              <a:noFill/>
            </a:ln>
            <a:extLst>
              <a:ext uri="{91240B29-F687-4F45-9708-019B960494DF}">
                <a14:hiddenLine xmlns:a14="http://schemas.microsoft.com/office/drawing/2010/main" xmlns="" w="25400" cap="flat" cmpd="sng">
                  <a:solidFill>
                    <a:srgbClr val="395E8A"/>
                  </a:solidFill>
                  <a:bevel/>
                  <a:headEnd/>
                  <a:tailEnd/>
                </a14:hiddenLine>
              </a:ext>
            </a:extLst>
          </p:spPr>
          <p:txBody>
            <a:bodyPr anchor="ctr"/>
            <a:lstStyle/>
            <a:p>
              <a:pPr algn="ctr"/>
              <a:endParaRPr lang="zh-CN" altLang="zh-CN" sz="1400">
                <a:solidFill>
                  <a:srgbClr val="C00000"/>
                </a:solidFill>
              </a:endParaRPr>
            </a:p>
          </p:txBody>
        </p:sp>
        <p:sp>
          <p:nvSpPr>
            <p:cNvPr id="12" name="TextBox 8"/>
            <p:cNvSpPr>
              <a:spLocks noChangeArrowheads="1"/>
            </p:cNvSpPr>
            <p:nvPr/>
          </p:nvSpPr>
          <p:spPr bwMode="auto">
            <a:xfrm>
              <a:off x="-28134" y="151270"/>
              <a:ext cx="5202663" cy="7082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r>
                <a:rPr lang="en-US" altLang="zh-CN" sz="4000" b="1" dirty="0" smtClean="0">
                  <a:solidFill>
                    <a:srgbClr val="C00000"/>
                  </a:solidFill>
                  <a:latin typeface="微软雅黑" panose="020B0503020204020204" pitchFamily="34" charset="-122"/>
                  <a:ea typeface="微软雅黑" panose="020B0503020204020204" pitchFamily="34" charset="-122"/>
                  <a:sym typeface="方正正大黑简体" pitchFamily="2" charset="-122"/>
                </a:rPr>
                <a:t>2015</a:t>
              </a:r>
              <a:r>
                <a:rPr lang="zh-CN" altLang="en-US" sz="4000" b="1" dirty="0" smtClean="0">
                  <a:solidFill>
                    <a:srgbClr val="C00000"/>
                  </a:solidFill>
                  <a:latin typeface="微软雅黑" panose="020B0503020204020204" pitchFamily="34" charset="-122"/>
                  <a:ea typeface="微软雅黑" panose="020B0503020204020204" pitchFamily="34" charset="-122"/>
                  <a:sym typeface="方正正大黑简体" pitchFamily="2" charset="-122"/>
                </a:rPr>
                <a:t>年中商</a:t>
              </a:r>
              <a:r>
                <a:rPr lang="zh-CN" altLang="en-US" sz="4000" b="1" dirty="0" smtClean="0">
                  <a:solidFill>
                    <a:srgbClr val="C00000"/>
                  </a:solidFill>
                  <a:latin typeface="微软雅黑" panose="020B0503020204020204" pitchFamily="34" charset="-122"/>
                  <a:ea typeface="微软雅黑" panose="020B0503020204020204" pitchFamily="34" charset="-122"/>
                  <a:sym typeface="方正正大黑简体" pitchFamily="2" charset="-122"/>
                </a:rPr>
                <a:t>务报告</a:t>
              </a:r>
              <a:endParaRPr lang="zh-CN" altLang="en-US" sz="4000" b="1" dirty="0">
                <a:solidFill>
                  <a:srgbClr val="C00000"/>
                </a:solidFill>
                <a:latin typeface="微软雅黑" panose="020B0503020204020204" pitchFamily="34" charset="-122"/>
                <a:ea typeface="微软雅黑" panose="020B0503020204020204" pitchFamily="34" charset="-122"/>
                <a:sym typeface="方正正大黑简体" pitchFamily="2" charset="-122"/>
              </a:endParaRPr>
            </a:p>
          </p:txBody>
        </p:sp>
      </p:grpSp>
    </p:spTree>
    <p:extLst>
      <p:ext uri="{BB962C8B-B14F-4D97-AF65-F5344CB8AC3E}">
        <p14:creationId xmlns:p14="http://schemas.microsoft.com/office/powerpoint/2010/main" xmlns="" val="6880315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812801" y="1009934"/>
            <a:ext cx="10493828" cy="4944551"/>
          </a:xfrm>
          <a:prstGeom prst="roundRect">
            <a:avLst>
              <a:gd name="adj" fmla="val 0"/>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Rectangle 2"/>
          <p:cNvSpPr>
            <a:spLocks noGrp="1" noChangeArrowheads="1"/>
          </p:cNvSpPr>
          <p:nvPr>
            <p:ph type="title"/>
          </p:nvPr>
        </p:nvSpPr>
        <p:spPr>
          <a:xfrm>
            <a:off x="1803601" y="530119"/>
            <a:ext cx="2227760" cy="1103953"/>
          </a:xfrm>
        </p:spPr>
        <p:txBody>
          <a:bodyPr>
            <a:noAutofit/>
          </a:bodyPr>
          <a:lstStyle/>
          <a:p>
            <a:pPr eaLnBrk="1" hangingPunct="1">
              <a:defRPr/>
            </a:pPr>
            <a:r>
              <a:rPr lang="zh-CN" altLang="en-US" sz="4800" b="1" dirty="0" smtClean="0">
                <a:solidFill>
                  <a:schemeClr val="tx1">
                    <a:lumMod val="85000"/>
                    <a:lumOff val="15000"/>
                  </a:schemeClr>
                </a:solidFill>
                <a:latin typeface="微软雅黑" panose="020B0503020204020204" pitchFamily="34" charset="-122"/>
                <a:ea typeface="微软雅黑" panose="020B0503020204020204" pitchFamily="34" charset="-122"/>
              </a:rPr>
              <a:t>导航页  </a:t>
            </a:r>
            <a:endParaRPr lang="zh-CN" altLang="en-US" sz="3600" b="0" dirty="0" smtClea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grpSp>
        <p:nvGrpSpPr>
          <p:cNvPr id="15" name="组合 14"/>
          <p:cNvGrpSpPr/>
          <p:nvPr/>
        </p:nvGrpSpPr>
        <p:grpSpPr>
          <a:xfrm>
            <a:off x="1661886" y="4590142"/>
            <a:ext cx="2278743" cy="537029"/>
            <a:chOff x="602343" y="4238171"/>
            <a:chExt cx="2278743" cy="537029"/>
          </a:xfrm>
          <a:solidFill>
            <a:srgbClr val="86CFBF"/>
          </a:solidFill>
        </p:grpSpPr>
        <p:sp>
          <p:nvSpPr>
            <p:cNvPr id="16" name="圆角矩形 15"/>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文本框 16"/>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Four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18" name="组合 17"/>
          <p:cNvGrpSpPr/>
          <p:nvPr/>
        </p:nvGrpSpPr>
        <p:grpSpPr>
          <a:xfrm>
            <a:off x="1661885" y="3762828"/>
            <a:ext cx="8887834" cy="537029"/>
            <a:chOff x="602343" y="4238171"/>
            <a:chExt cx="8887834" cy="537029"/>
          </a:xfrm>
          <a:solidFill>
            <a:srgbClr val="27A98C"/>
          </a:solidFill>
        </p:grpSpPr>
        <p:sp>
          <p:nvSpPr>
            <p:cNvPr id="19" name="圆角矩形 18"/>
            <p:cNvSpPr/>
            <p:nvPr/>
          </p:nvSpPr>
          <p:spPr>
            <a:xfrm>
              <a:off x="602343" y="4238171"/>
              <a:ext cx="8887834"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文本框 19"/>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Three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1" name="组合 20"/>
          <p:cNvGrpSpPr/>
          <p:nvPr/>
        </p:nvGrpSpPr>
        <p:grpSpPr>
          <a:xfrm>
            <a:off x="1661885" y="2935514"/>
            <a:ext cx="2278743" cy="537029"/>
            <a:chOff x="602343" y="4238171"/>
            <a:chExt cx="2278743" cy="537029"/>
          </a:xfrm>
          <a:solidFill>
            <a:srgbClr val="86CFBF"/>
          </a:solidFill>
        </p:grpSpPr>
        <p:sp>
          <p:nvSpPr>
            <p:cNvPr id="22" name="圆角矩形 21"/>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Two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4" name="组合 23"/>
          <p:cNvGrpSpPr/>
          <p:nvPr/>
        </p:nvGrpSpPr>
        <p:grpSpPr>
          <a:xfrm>
            <a:off x="1661885" y="2108200"/>
            <a:ext cx="2278743" cy="537029"/>
            <a:chOff x="602343" y="4238171"/>
            <a:chExt cx="2278743" cy="537029"/>
          </a:xfrm>
          <a:solidFill>
            <a:srgbClr val="86CFBF"/>
          </a:solidFill>
        </p:grpSpPr>
        <p:sp>
          <p:nvSpPr>
            <p:cNvPr id="25" name="圆角矩形 24"/>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文本框 25"/>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One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sp>
        <p:nvSpPr>
          <p:cNvPr id="27" name="文本框 26"/>
          <p:cNvSpPr txBox="1"/>
          <p:nvPr/>
        </p:nvSpPr>
        <p:spPr>
          <a:xfrm>
            <a:off x="4789713" y="2203736"/>
            <a:ext cx="4791016" cy="369332"/>
          </a:xfrm>
          <a:prstGeom prst="rect">
            <a:avLst/>
          </a:prstGeom>
          <a:noFill/>
        </p:spPr>
        <p:txBody>
          <a:bodyPr wrap="square" rtlCol="0">
            <a:spAutoFit/>
          </a:bodyPr>
          <a:lstStyle/>
          <a:p>
            <a:pPr algn="ctr"/>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28" name="文本框 27"/>
          <p:cNvSpPr txBox="1"/>
          <p:nvPr/>
        </p:nvSpPr>
        <p:spPr>
          <a:xfrm>
            <a:off x="4789712" y="3019361"/>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29" name="文本框 28"/>
          <p:cNvSpPr txBox="1"/>
          <p:nvPr/>
        </p:nvSpPr>
        <p:spPr>
          <a:xfrm>
            <a:off x="4789711" y="3846675"/>
            <a:ext cx="5551455" cy="369332"/>
          </a:xfrm>
          <a:prstGeom prst="rect">
            <a:avLst/>
          </a:prstGeom>
          <a:noFill/>
        </p:spPr>
        <p:txBody>
          <a:bodyPr wrap="square" rtlCol="0">
            <a:spAutoFit/>
          </a:bodyPr>
          <a:lstStyle/>
          <a:p>
            <a:r>
              <a:rPr lang="en-US" altLang="zh-CN" dirty="0">
                <a:solidFill>
                  <a:schemeClr val="bg1"/>
                </a:solidFill>
                <a:latin typeface="Segoe UI Light" panose="020B0502040204020203" pitchFamily="34" charset="0"/>
                <a:cs typeface="Segoe UI Light" panose="020B0502040204020203" pitchFamily="34" charset="0"/>
              </a:rPr>
              <a:t>DiSCoV DISTRIBUTED COMPUTATION </a:t>
            </a:r>
            <a:r>
              <a:rPr lang="en-US" altLang="zh-CN" dirty="0" smtClean="0">
                <a:solidFill>
                  <a:schemeClr val="bg1"/>
                </a:solidFill>
                <a:latin typeface="Segoe UI Light" panose="020B0502040204020203" pitchFamily="34" charset="0"/>
                <a:cs typeface="Segoe UI Light" panose="020B0502040204020203" pitchFamily="34" charset="0"/>
              </a:rPr>
              <a:t>CLUSTER</a:t>
            </a:r>
            <a:endParaRPr lang="zh-CN" altLang="en-US" dirty="0">
              <a:solidFill>
                <a:schemeClr val="bg1"/>
              </a:solidFill>
              <a:latin typeface="Segoe UI Light" panose="020B0502040204020203" pitchFamily="34" charset="0"/>
              <a:cs typeface="Segoe UI Light" panose="020B0502040204020203" pitchFamily="34" charset="0"/>
            </a:endParaRPr>
          </a:p>
        </p:txBody>
      </p:sp>
      <p:sp>
        <p:nvSpPr>
          <p:cNvPr id="30" name="文本框 29"/>
          <p:cNvSpPr txBox="1"/>
          <p:nvPr/>
        </p:nvSpPr>
        <p:spPr>
          <a:xfrm>
            <a:off x="4789711" y="4673989"/>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30421870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870856" y="2136286"/>
            <a:ext cx="6934694" cy="4721714"/>
            <a:chOff x="5085507" y="1873852"/>
            <a:chExt cx="6934694" cy="4721714"/>
          </a:xfrm>
        </p:grpSpPr>
        <p:pic>
          <p:nvPicPr>
            <p:cNvPr id="6" name="图片 5"/>
            <p:cNvPicPr>
              <a:picLocks noChangeAspect="1"/>
            </p:cNvPicPr>
            <p:nvPr/>
          </p:nvPicPr>
          <p:blipFill rotWithShape="1">
            <a:blip r:embed="rId2" cstate="print"/>
            <a:srcRect b="27794"/>
            <a:stretch/>
          </p:blipFill>
          <p:spPr>
            <a:xfrm>
              <a:off x="6727177" y="1873852"/>
              <a:ext cx="3816424" cy="4721714"/>
            </a:xfrm>
            <a:prstGeom prst="rect">
              <a:avLst/>
            </a:prstGeom>
          </p:spPr>
        </p:pic>
        <p:sp>
          <p:nvSpPr>
            <p:cNvPr id="7" name="矩形 6"/>
            <p:cNvSpPr/>
            <p:nvPr/>
          </p:nvSpPr>
          <p:spPr>
            <a:xfrm>
              <a:off x="5085507" y="2593932"/>
              <a:ext cx="1368152" cy="576064"/>
            </a:xfrm>
            <a:prstGeom prst="rect">
              <a:avLst/>
            </a:prstGeom>
            <a:solidFill>
              <a:srgbClr val="86CFBF"/>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itchFamily="34" charset="-122"/>
                  <a:ea typeface="微软雅黑" pitchFamily="34" charset="-122"/>
                </a:rPr>
                <a:t>形 象</a:t>
              </a:r>
              <a:endParaRPr lang="zh-CN" altLang="en-US" sz="2800" dirty="0">
                <a:solidFill>
                  <a:schemeClr val="bg1"/>
                </a:solidFill>
                <a:latin typeface="微软雅黑" pitchFamily="34" charset="-122"/>
                <a:ea typeface="微软雅黑" pitchFamily="34" charset="-122"/>
              </a:endParaRPr>
            </a:p>
          </p:txBody>
        </p:sp>
        <p:sp>
          <p:nvSpPr>
            <p:cNvPr id="8" name="矩形 7"/>
            <p:cNvSpPr/>
            <p:nvPr/>
          </p:nvSpPr>
          <p:spPr>
            <a:xfrm>
              <a:off x="5085507" y="3731546"/>
              <a:ext cx="1368152" cy="576064"/>
            </a:xfrm>
            <a:prstGeom prst="rect">
              <a:avLst/>
            </a:prstGeom>
            <a:solidFill>
              <a:srgbClr val="86CFBF"/>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itchFamily="34" charset="-122"/>
                  <a:ea typeface="微软雅黑" pitchFamily="34" charset="-122"/>
                </a:rPr>
                <a:t>定 位</a:t>
              </a:r>
              <a:endParaRPr lang="zh-CN" altLang="en-US" sz="2800" dirty="0">
                <a:solidFill>
                  <a:schemeClr val="bg1"/>
                </a:solidFill>
                <a:latin typeface="微软雅黑" pitchFamily="34" charset="-122"/>
                <a:ea typeface="微软雅黑" pitchFamily="34" charset="-122"/>
              </a:endParaRPr>
            </a:p>
          </p:txBody>
        </p:sp>
        <p:sp>
          <p:nvSpPr>
            <p:cNvPr id="9" name="矩形 8"/>
            <p:cNvSpPr/>
            <p:nvPr/>
          </p:nvSpPr>
          <p:spPr>
            <a:xfrm>
              <a:off x="5085507" y="4869160"/>
              <a:ext cx="1368152" cy="576064"/>
            </a:xfrm>
            <a:prstGeom prst="rect">
              <a:avLst/>
            </a:prstGeom>
            <a:solidFill>
              <a:srgbClr val="86CFBF"/>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itchFamily="34" charset="-122"/>
                  <a:ea typeface="微软雅黑" pitchFamily="34" charset="-122"/>
                </a:rPr>
                <a:t>消 费</a:t>
              </a:r>
              <a:endParaRPr lang="zh-CN" altLang="en-US" sz="2800" dirty="0">
                <a:solidFill>
                  <a:schemeClr val="bg1"/>
                </a:solidFill>
                <a:latin typeface="微软雅黑" pitchFamily="34" charset="-122"/>
                <a:ea typeface="微软雅黑" pitchFamily="34" charset="-122"/>
              </a:endParaRPr>
            </a:p>
          </p:txBody>
        </p:sp>
        <p:sp>
          <p:nvSpPr>
            <p:cNvPr id="10" name="矩形 9"/>
            <p:cNvSpPr/>
            <p:nvPr/>
          </p:nvSpPr>
          <p:spPr>
            <a:xfrm>
              <a:off x="10652049" y="2593932"/>
              <a:ext cx="1368152" cy="576064"/>
            </a:xfrm>
            <a:prstGeom prst="rect">
              <a:avLst/>
            </a:prstGeom>
            <a:solidFill>
              <a:srgbClr val="86CFBF"/>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itchFamily="34" charset="-122"/>
                  <a:ea typeface="微软雅黑" pitchFamily="34" charset="-122"/>
                </a:rPr>
                <a:t>产 业</a:t>
              </a:r>
              <a:endParaRPr lang="zh-CN" altLang="en-US" sz="2800" dirty="0">
                <a:solidFill>
                  <a:schemeClr val="bg1"/>
                </a:solidFill>
                <a:latin typeface="微软雅黑" pitchFamily="34" charset="-122"/>
                <a:ea typeface="微软雅黑" pitchFamily="34" charset="-122"/>
              </a:endParaRPr>
            </a:p>
          </p:txBody>
        </p:sp>
        <p:sp>
          <p:nvSpPr>
            <p:cNvPr id="11" name="矩形 10"/>
            <p:cNvSpPr/>
            <p:nvPr/>
          </p:nvSpPr>
          <p:spPr>
            <a:xfrm>
              <a:off x="10652049" y="3731546"/>
              <a:ext cx="1368152" cy="576064"/>
            </a:xfrm>
            <a:prstGeom prst="rect">
              <a:avLst/>
            </a:prstGeom>
            <a:solidFill>
              <a:srgbClr val="86CFBF"/>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itchFamily="34" charset="-122"/>
                  <a:ea typeface="微软雅黑" pitchFamily="34" charset="-122"/>
                </a:rPr>
                <a:t>产 品</a:t>
              </a:r>
              <a:endParaRPr lang="zh-CN" altLang="en-US" sz="2800" dirty="0">
                <a:solidFill>
                  <a:schemeClr val="bg1"/>
                </a:solidFill>
                <a:latin typeface="微软雅黑" pitchFamily="34" charset="-122"/>
                <a:ea typeface="微软雅黑" pitchFamily="34" charset="-122"/>
              </a:endParaRPr>
            </a:p>
          </p:txBody>
        </p:sp>
        <p:sp>
          <p:nvSpPr>
            <p:cNvPr id="12" name="矩形 11"/>
            <p:cNvSpPr/>
            <p:nvPr/>
          </p:nvSpPr>
          <p:spPr>
            <a:xfrm>
              <a:off x="10652049" y="4869160"/>
              <a:ext cx="1368152" cy="576064"/>
            </a:xfrm>
            <a:prstGeom prst="rect">
              <a:avLst/>
            </a:prstGeom>
            <a:solidFill>
              <a:srgbClr val="86CFBF"/>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bg1"/>
                  </a:solidFill>
                  <a:latin typeface="微软雅黑" pitchFamily="34" charset="-122"/>
                  <a:ea typeface="微软雅黑" pitchFamily="34" charset="-122"/>
                </a:rPr>
                <a:t>提 升</a:t>
              </a:r>
              <a:endParaRPr lang="zh-CN" altLang="en-US" sz="2800" dirty="0">
                <a:solidFill>
                  <a:schemeClr val="bg1"/>
                </a:solidFill>
                <a:latin typeface="微软雅黑" pitchFamily="34" charset="-122"/>
                <a:ea typeface="微软雅黑" pitchFamily="34" charset="-122"/>
              </a:endParaRPr>
            </a:p>
          </p:txBody>
        </p:sp>
      </p:grpSp>
      <p:grpSp>
        <p:nvGrpSpPr>
          <p:cNvPr id="13" name="组合 12"/>
          <p:cNvGrpSpPr/>
          <p:nvPr/>
        </p:nvGrpSpPr>
        <p:grpSpPr>
          <a:xfrm>
            <a:off x="-15240" y="198120"/>
            <a:ext cx="2407920" cy="716280"/>
            <a:chOff x="-15240" y="198120"/>
            <a:chExt cx="2407920" cy="716280"/>
          </a:xfrm>
        </p:grpSpPr>
        <p:sp>
          <p:nvSpPr>
            <p:cNvPr id="14"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5"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6" name="文本框 15"/>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spTree>
    <p:extLst>
      <p:ext uri="{BB962C8B-B14F-4D97-AF65-F5344CB8AC3E}">
        <p14:creationId xmlns:p14="http://schemas.microsoft.com/office/powerpoint/2010/main" xmlns="" val="970514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79151" y="1214653"/>
            <a:ext cx="11359907" cy="4883839"/>
            <a:chOff x="279151" y="1569497"/>
            <a:chExt cx="11359907" cy="4883839"/>
          </a:xfrm>
        </p:grpSpPr>
        <p:grpSp>
          <p:nvGrpSpPr>
            <p:cNvPr id="5" name="组合 4"/>
            <p:cNvGrpSpPr/>
            <p:nvPr/>
          </p:nvGrpSpPr>
          <p:grpSpPr>
            <a:xfrm>
              <a:off x="279151" y="5081856"/>
              <a:ext cx="11340904" cy="1371480"/>
              <a:chOff x="279151" y="4793824"/>
              <a:chExt cx="11340904" cy="1371480"/>
            </a:xfrm>
          </p:grpSpPr>
          <p:pic>
            <p:nvPicPr>
              <p:cNvPr id="13" name="Picture 5" descr="10-1"/>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xmlns="">
                      <a14:imgLayer r:embed="rId3">
                        <a14:imgEffect>
                          <a14:colorTemperature colorTemp="7200"/>
                        </a14:imgEffect>
                      </a14:imgLayer>
                    </a14:imgProps>
                  </a:ext>
                  <a:ext uri="{28A0092B-C50C-407E-A947-70E740481C1C}">
                    <a14:useLocalDpi xmlns:a14="http://schemas.microsoft.com/office/drawing/2010/main" xmlns="" val="0"/>
                  </a:ext>
                </a:extLst>
              </a:blip>
              <a:srcRect r="8557"/>
              <a:stretch>
                <a:fillRect/>
              </a:stretch>
            </p:blipFill>
            <p:spPr bwMode="auto">
              <a:xfrm>
                <a:off x="279151" y="4793824"/>
                <a:ext cx="5670452" cy="13714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5" descr="10-1"/>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xmlns="">
                      <a14:imgLayer r:embed="rId3">
                        <a14:imgEffect>
                          <a14:colorTemperature colorTemp="7200"/>
                        </a14:imgEffect>
                      </a14:imgLayer>
                    </a14:imgProps>
                  </a:ext>
                  <a:ext uri="{28A0092B-C50C-407E-A947-70E740481C1C}">
                    <a14:useLocalDpi xmlns:a14="http://schemas.microsoft.com/office/drawing/2010/main" xmlns="" val="0"/>
                  </a:ext>
                </a:extLst>
              </a:blip>
              <a:srcRect r="8557"/>
              <a:stretch>
                <a:fillRect/>
              </a:stretch>
            </p:blipFill>
            <p:spPr bwMode="auto">
              <a:xfrm>
                <a:off x="5949603" y="4793824"/>
                <a:ext cx="5670452" cy="13714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6" name="组合 5"/>
            <p:cNvGrpSpPr/>
            <p:nvPr/>
          </p:nvGrpSpPr>
          <p:grpSpPr>
            <a:xfrm>
              <a:off x="1060138" y="1569497"/>
              <a:ext cx="10578920" cy="4739823"/>
              <a:chOff x="1060138" y="1569497"/>
              <a:chExt cx="10578920" cy="4739823"/>
            </a:xfrm>
          </p:grpSpPr>
          <p:sp>
            <p:nvSpPr>
              <p:cNvPr id="7" name="TextBox 3"/>
              <p:cNvSpPr txBox="1"/>
              <p:nvPr/>
            </p:nvSpPr>
            <p:spPr>
              <a:xfrm>
                <a:off x="1701131" y="5939988"/>
                <a:ext cx="1936241" cy="369332"/>
              </a:xfrm>
              <a:prstGeom prst="rect">
                <a:avLst/>
              </a:prstGeom>
              <a:noFill/>
            </p:spPr>
            <p:txBody>
              <a:bodyPr wrap="square" rtlCol="0">
                <a:spAutoFit/>
              </a:bodyPr>
              <a:lstStyle/>
              <a:p>
                <a:r>
                  <a:rPr lang="en-US" altLang="zh-CN" dirty="0" smtClean="0">
                    <a:latin typeface="华文楷体" pitchFamily="2" charset="-122"/>
                    <a:ea typeface="华文楷体" pitchFamily="2" charset="-122"/>
                  </a:rPr>
                  <a:t>1</a:t>
                </a:r>
                <a:r>
                  <a:rPr lang="zh-CN" altLang="en-US" dirty="0" smtClean="0">
                    <a:latin typeface="华文楷体" pitchFamily="2" charset="-122"/>
                    <a:ea typeface="华文楷体" pitchFamily="2" charset="-122"/>
                  </a:rPr>
                  <a:t>月，前期准备</a:t>
                </a:r>
                <a:endParaRPr lang="zh-CN" altLang="en-US" dirty="0">
                  <a:latin typeface="华文楷体" pitchFamily="2" charset="-122"/>
                  <a:ea typeface="华文楷体" pitchFamily="2" charset="-122"/>
                </a:endParaRPr>
              </a:p>
            </p:txBody>
          </p:sp>
          <p:sp>
            <p:nvSpPr>
              <p:cNvPr id="8" name="TextBox 20"/>
              <p:cNvSpPr txBox="1"/>
              <p:nvPr/>
            </p:nvSpPr>
            <p:spPr>
              <a:xfrm>
                <a:off x="5949603" y="5939988"/>
                <a:ext cx="2011105" cy="369332"/>
              </a:xfrm>
              <a:prstGeom prst="rect">
                <a:avLst/>
              </a:prstGeom>
              <a:noFill/>
            </p:spPr>
            <p:txBody>
              <a:bodyPr wrap="square" rtlCol="0">
                <a:spAutoFit/>
              </a:bodyPr>
              <a:lstStyle/>
              <a:p>
                <a:r>
                  <a:rPr lang="en-US" altLang="zh-CN" dirty="0" smtClean="0">
                    <a:latin typeface="华文楷体" pitchFamily="2" charset="-122"/>
                    <a:ea typeface="华文楷体" pitchFamily="2" charset="-122"/>
                  </a:rPr>
                  <a:t>4</a:t>
                </a:r>
                <a:r>
                  <a:rPr lang="zh-CN" altLang="en-US" dirty="0" smtClean="0">
                    <a:latin typeface="华文楷体" pitchFamily="2" charset="-122"/>
                    <a:ea typeface="华文楷体" pitchFamily="2" charset="-122"/>
                  </a:rPr>
                  <a:t>月，确定</a:t>
                </a:r>
                <a:r>
                  <a:rPr lang="zh-CN" altLang="en-US" dirty="0">
                    <a:latin typeface="华文楷体" pitchFamily="2" charset="-122"/>
                    <a:ea typeface="华文楷体" pitchFamily="2" charset="-122"/>
                  </a:rPr>
                  <a:t>方案</a:t>
                </a:r>
              </a:p>
            </p:txBody>
          </p:sp>
          <p:sp>
            <p:nvSpPr>
              <p:cNvPr id="9" name="TextBox 21"/>
              <p:cNvSpPr txBox="1"/>
              <p:nvPr/>
            </p:nvSpPr>
            <p:spPr>
              <a:xfrm>
                <a:off x="9118778" y="5939988"/>
                <a:ext cx="2520280" cy="369332"/>
              </a:xfrm>
              <a:prstGeom prst="rect">
                <a:avLst/>
              </a:prstGeom>
              <a:noFill/>
            </p:spPr>
            <p:txBody>
              <a:bodyPr wrap="square" rtlCol="0">
                <a:spAutoFit/>
              </a:bodyPr>
              <a:lstStyle/>
              <a:p>
                <a:r>
                  <a:rPr lang="en-US" altLang="zh-CN" dirty="0">
                    <a:latin typeface="华文楷体" pitchFamily="2" charset="-122"/>
                    <a:ea typeface="华文楷体" pitchFamily="2" charset="-122"/>
                  </a:rPr>
                  <a:t>6</a:t>
                </a:r>
                <a:r>
                  <a:rPr lang="zh-CN" altLang="en-US" dirty="0" smtClean="0">
                    <a:latin typeface="华文楷体" pitchFamily="2" charset="-122"/>
                    <a:ea typeface="华文楷体" pitchFamily="2" charset="-122"/>
                  </a:rPr>
                  <a:t>月，推动落实</a:t>
                </a:r>
                <a:endParaRPr lang="zh-CN" altLang="en-US" dirty="0">
                  <a:latin typeface="华文楷体" pitchFamily="2" charset="-122"/>
                  <a:ea typeface="华文楷体" pitchFamily="2" charset="-122"/>
                </a:endParaRPr>
              </a:p>
            </p:txBody>
          </p:sp>
          <p:sp>
            <p:nvSpPr>
              <p:cNvPr id="10" name="椭圆 9"/>
              <p:cNvSpPr/>
              <p:nvPr/>
            </p:nvSpPr>
            <p:spPr>
              <a:xfrm>
                <a:off x="1060138" y="2924945"/>
                <a:ext cx="2585209" cy="2592288"/>
              </a:xfrm>
              <a:prstGeom prst="ellipse">
                <a:avLst/>
              </a:prstGeom>
              <a:solidFill>
                <a:srgbClr val="86C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华文楷体" pitchFamily="2" charset="-122"/>
                    <a:ea typeface="华文楷体" pitchFamily="2" charset="-122"/>
                  </a:rPr>
                  <a:t>请</a:t>
                </a:r>
                <a:r>
                  <a:rPr lang="zh-CN" altLang="en-US" dirty="0">
                    <a:solidFill>
                      <a:schemeClr val="bg1"/>
                    </a:solidFill>
                    <a:latin typeface="华文楷体" pitchFamily="2" charset="-122"/>
                    <a:ea typeface="华文楷体" pitchFamily="2" charset="-122"/>
                  </a:rPr>
                  <a:t>输入文字请输入</a:t>
                </a:r>
                <a:r>
                  <a:rPr lang="zh-CN" altLang="en-US" dirty="0" smtClean="0">
                    <a:solidFill>
                      <a:schemeClr val="bg1"/>
                    </a:solidFill>
                    <a:latin typeface="华文楷体" pitchFamily="2" charset="-122"/>
                    <a:ea typeface="华文楷体" pitchFamily="2" charset="-122"/>
                  </a:rPr>
                  <a:t>文字</a:t>
                </a:r>
                <a:r>
                  <a:rPr lang="zh-CN" altLang="en-US" dirty="0">
                    <a:solidFill>
                      <a:schemeClr val="bg1"/>
                    </a:solidFill>
                    <a:latin typeface="华文楷体" pitchFamily="2" charset="-122"/>
                    <a:ea typeface="华文楷体" pitchFamily="2" charset="-122"/>
                  </a:rPr>
                  <a:t>请输入</a:t>
                </a:r>
                <a:r>
                  <a:rPr lang="zh-CN" altLang="en-US" dirty="0" smtClean="0">
                    <a:solidFill>
                      <a:schemeClr val="bg1"/>
                    </a:solidFill>
                    <a:latin typeface="华文楷体" pitchFamily="2" charset="-122"/>
                    <a:ea typeface="华文楷体" pitchFamily="2" charset="-122"/>
                  </a:rPr>
                  <a:t>文字</a:t>
                </a:r>
                <a:r>
                  <a:rPr lang="zh-CN" altLang="en-US" dirty="0">
                    <a:solidFill>
                      <a:schemeClr val="bg1"/>
                    </a:solidFill>
                    <a:latin typeface="华文楷体" pitchFamily="2" charset="-122"/>
                    <a:ea typeface="华文楷体" pitchFamily="2" charset="-122"/>
                  </a:rPr>
                  <a:t>请输入</a:t>
                </a:r>
                <a:r>
                  <a:rPr lang="zh-CN" altLang="en-US" dirty="0" smtClean="0">
                    <a:solidFill>
                      <a:schemeClr val="bg1"/>
                    </a:solidFill>
                    <a:latin typeface="华文楷体" pitchFamily="2" charset="-122"/>
                    <a:ea typeface="华文楷体" pitchFamily="2" charset="-122"/>
                  </a:rPr>
                  <a:t>文字</a:t>
                </a:r>
                <a:r>
                  <a:rPr lang="zh-CN" altLang="en-US" dirty="0">
                    <a:solidFill>
                      <a:schemeClr val="bg1"/>
                    </a:solidFill>
                    <a:latin typeface="华文楷体" pitchFamily="2" charset="-122"/>
                    <a:ea typeface="华文楷体" pitchFamily="2" charset="-122"/>
                  </a:rPr>
                  <a:t>请输入</a:t>
                </a:r>
                <a:r>
                  <a:rPr lang="zh-CN" altLang="en-US" dirty="0" smtClean="0">
                    <a:solidFill>
                      <a:schemeClr val="bg1"/>
                    </a:solidFill>
                    <a:latin typeface="华文楷体" pitchFamily="2" charset="-122"/>
                    <a:ea typeface="华文楷体" pitchFamily="2" charset="-122"/>
                  </a:rPr>
                  <a:t>文字</a:t>
                </a:r>
                <a:r>
                  <a:rPr lang="zh-CN" altLang="en-US" dirty="0">
                    <a:solidFill>
                      <a:schemeClr val="bg1"/>
                    </a:solidFill>
                    <a:latin typeface="华文楷体" pitchFamily="2" charset="-122"/>
                    <a:ea typeface="华文楷体" pitchFamily="2" charset="-122"/>
                  </a:rPr>
                  <a:t>请输入</a:t>
                </a:r>
                <a:r>
                  <a:rPr lang="zh-CN" altLang="en-US" dirty="0" smtClean="0">
                    <a:solidFill>
                      <a:schemeClr val="bg1"/>
                    </a:solidFill>
                    <a:latin typeface="华文楷体" pitchFamily="2" charset="-122"/>
                    <a:ea typeface="华文楷体" pitchFamily="2" charset="-122"/>
                  </a:rPr>
                  <a:t>文字</a:t>
                </a:r>
                <a:r>
                  <a:rPr lang="zh-CN" altLang="en-US" dirty="0">
                    <a:solidFill>
                      <a:schemeClr val="bg1"/>
                    </a:solidFill>
                    <a:latin typeface="华文楷体" pitchFamily="2" charset="-122"/>
                    <a:ea typeface="华文楷体" pitchFamily="2" charset="-122"/>
                  </a:rPr>
                  <a:t>请输入文字</a:t>
                </a:r>
                <a:r>
                  <a:rPr lang="zh-CN" altLang="en-US" dirty="0" smtClean="0">
                    <a:solidFill>
                      <a:schemeClr val="bg1"/>
                    </a:solidFill>
                    <a:latin typeface="华文楷体" pitchFamily="2" charset="-122"/>
                    <a:ea typeface="华文楷体" pitchFamily="2" charset="-122"/>
                  </a:rPr>
                  <a:t>。</a:t>
                </a:r>
                <a:endParaRPr lang="zh-CN" altLang="en-US" dirty="0">
                  <a:solidFill>
                    <a:schemeClr val="bg1"/>
                  </a:solidFill>
                  <a:latin typeface="华文楷体" pitchFamily="2" charset="-122"/>
                  <a:ea typeface="华文楷体" pitchFamily="2" charset="-122"/>
                </a:endParaRPr>
              </a:p>
            </p:txBody>
          </p:sp>
          <p:sp>
            <p:nvSpPr>
              <p:cNvPr id="11" name="椭圆 10"/>
              <p:cNvSpPr/>
              <p:nvPr/>
            </p:nvSpPr>
            <p:spPr>
              <a:xfrm>
                <a:off x="4804959" y="1569497"/>
                <a:ext cx="3639292" cy="3639292"/>
              </a:xfrm>
              <a:prstGeom prst="ellipse">
                <a:avLst/>
              </a:prstGeom>
              <a:solidFill>
                <a:srgbClr val="27A9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chemeClr val="bg1"/>
                    </a:solidFill>
                    <a:latin typeface="华文楷体" pitchFamily="2" charset="-122"/>
                    <a:ea typeface="华文楷体" pitchFamily="2" charset="-122"/>
                  </a:rPr>
                  <a:t>请输入文字请输入文字请输入文字请输入文字请输入文字请输入文字请输入文字。</a:t>
                </a:r>
              </a:p>
            </p:txBody>
          </p:sp>
          <p:sp>
            <p:nvSpPr>
              <p:cNvPr id="12" name="椭圆 11"/>
              <p:cNvSpPr/>
              <p:nvPr/>
            </p:nvSpPr>
            <p:spPr>
              <a:xfrm>
                <a:off x="9118778" y="3394944"/>
                <a:ext cx="2133310" cy="2122289"/>
              </a:xfrm>
              <a:prstGeom prst="ellipse">
                <a:avLst/>
              </a:prstGeom>
              <a:solidFill>
                <a:srgbClr val="86C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chemeClr val="bg1"/>
                    </a:solidFill>
                    <a:latin typeface="华文楷体" pitchFamily="2" charset="-122"/>
                    <a:ea typeface="华文楷体" pitchFamily="2" charset="-122"/>
                  </a:rPr>
                  <a:t>请输入文字请输入文字请输入文字请输入</a:t>
                </a:r>
                <a:r>
                  <a:rPr lang="zh-CN" altLang="en-US" dirty="0" smtClean="0">
                    <a:solidFill>
                      <a:schemeClr val="bg1"/>
                    </a:solidFill>
                    <a:latin typeface="华文楷体" pitchFamily="2" charset="-122"/>
                    <a:ea typeface="华文楷体" pitchFamily="2" charset="-122"/>
                  </a:rPr>
                  <a:t>文字。</a:t>
                </a:r>
                <a:endParaRPr lang="zh-CN" altLang="en-US" dirty="0">
                  <a:solidFill>
                    <a:schemeClr val="bg1"/>
                  </a:solidFill>
                  <a:latin typeface="华文楷体" pitchFamily="2" charset="-122"/>
                  <a:ea typeface="华文楷体" pitchFamily="2" charset="-122"/>
                </a:endParaRPr>
              </a:p>
            </p:txBody>
          </p:sp>
        </p:grpSp>
      </p:grpSp>
      <p:grpSp>
        <p:nvGrpSpPr>
          <p:cNvPr id="15" name="组合 14"/>
          <p:cNvGrpSpPr/>
          <p:nvPr/>
        </p:nvGrpSpPr>
        <p:grpSpPr>
          <a:xfrm>
            <a:off x="-15240" y="198120"/>
            <a:ext cx="2407920" cy="716280"/>
            <a:chOff x="-15240" y="198120"/>
            <a:chExt cx="2407920" cy="716280"/>
          </a:xfrm>
        </p:grpSpPr>
        <p:sp>
          <p:nvSpPr>
            <p:cNvPr id="16"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7"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8" name="文本框 17"/>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spTree>
    <p:extLst>
      <p:ext uri="{BB962C8B-B14F-4D97-AF65-F5344CB8AC3E}">
        <p14:creationId xmlns:p14="http://schemas.microsoft.com/office/powerpoint/2010/main" xmlns="" val="5579749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30300" y="260350"/>
            <a:ext cx="9723438" cy="6408738"/>
            <a:chOff x="1130300" y="260350"/>
            <a:chExt cx="9723438" cy="6408738"/>
          </a:xfrm>
        </p:grpSpPr>
        <p:sp>
          <p:nvSpPr>
            <p:cNvPr id="5" name="对角圆角矩形 4"/>
            <p:cNvSpPr/>
            <p:nvPr/>
          </p:nvSpPr>
          <p:spPr>
            <a:xfrm>
              <a:off x="1130300" y="1620838"/>
              <a:ext cx="4251325" cy="5048250"/>
            </a:xfrm>
            <a:prstGeom prst="round2DiagRect">
              <a:avLst/>
            </a:prstGeom>
            <a:solidFill>
              <a:srgbClr val="86CFB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对角圆角矩形 5"/>
            <p:cNvSpPr/>
            <p:nvPr/>
          </p:nvSpPr>
          <p:spPr>
            <a:xfrm>
              <a:off x="5813425" y="260350"/>
              <a:ext cx="5040313" cy="6408738"/>
            </a:xfrm>
            <a:prstGeom prst="round2DiagRect">
              <a:avLst/>
            </a:prstGeom>
            <a:solidFill>
              <a:srgbClr val="27A9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文本框 41"/>
            <p:cNvSpPr txBox="1">
              <a:spLocks noChangeArrowheads="1"/>
            </p:cNvSpPr>
            <p:nvPr/>
          </p:nvSpPr>
          <p:spPr bwMode="auto">
            <a:xfrm>
              <a:off x="2163763" y="2078038"/>
              <a:ext cx="182614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b="1" dirty="0">
                  <a:solidFill>
                    <a:schemeClr val="bg1"/>
                  </a:solidFill>
                  <a:latin typeface="微软雅黑" panose="020B0503020204020204" pitchFamily="34" charset="-122"/>
                  <a:ea typeface="微软雅黑" panose="020B0503020204020204" pitchFamily="34" charset="-122"/>
                </a:rPr>
                <a:t>最终</a:t>
              </a:r>
              <a:r>
                <a:rPr lang="zh-CN" altLang="en-US" sz="3200" b="1" dirty="0" smtClean="0">
                  <a:solidFill>
                    <a:schemeClr val="bg1"/>
                  </a:solidFill>
                  <a:latin typeface="微软雅黑" panose="020B0503020204020204" pitchFamily="34" charset="-122"/>
                  <a:ea typeface="微软雅黑" panose="020B0503020204020204" pitchFamily="34" charset="-122"/>
                </a:rPr>
                <a:t>方案</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nvGrpSpPr>
            <p:cNvPr id="8" name="组合 52"/>
            <p:cNvGrpSpPr>
              <a:grpSpLocks/>
            </p:cNvGrpSpPr>
            <p:nvPr/>
          </p:nvGrpSpPr>
          <p:grpSpPr bwMode="auto">
            <a:xfrm>
              <a:off x="1531938" y="2060575"/>
              <a:ext cx="601662" cy="603250"/>
              <a:chOff x="2825087" y="3794078"/>
              <a:chExt cx="602410" cy="602410"/>
            </a:xfrm>
          </p:grpSpPr>
          <p:sp>
            <p:nvSpPr>
              <p:cNvPr id="29" name="文本框 44"/>
              <p:cNvSpPr txBox="1">
                <a:spLocks noChangeArrowheads="1"/>
              </p:cNvSpPr>
              <p:nvPr/>
            </p:nvSpPr>
            <p:spPr bwMode="auto">
              <a:xfrm>
                <a:off x="2943710" y="3858520"/>
                <a:ext cx="39466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800">
                    <a:solidFill>
                      <a:schemeClr val="bg1"/>
                    </a:solidFill>
                    <a:latin typeface="微软雅黑" panose="020B0503020204020204" pitchFamily="34" charset="-122"/>
                    <a:ea typeface="微软雅黑" panose="020B0503020204020204" pitchFamily="34" charset="-122"/>
                  </a:rPr>
                  <a:t>1</a:t>
                </a: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2825087" y="3794078"/>
                <a:ext cx="602410" cy="60241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cxnSp>
          <p:nvCxnSpPr>
            <p:cNvPr id="9" name="直接连接符 8"/>
            <p:cNvCxnSpPr/>
            <p:nvPr/>
          </p:nvCxnSpPr>
          <p:spPr>
            <a:xfrm>
              <a:off x="2286000" y="2663825"/>
              <a:ext cx="1582738" cy="0"/>
            </a:xfrm>
            <a:prstGeom prst="line">
              <a:avLst/>
            </a:prstGeom>
            <a:ln>
              <a:solidFill>
                <a:schemeClr val="bg1"/>
              </a:solidFill>
            </a:ln>
          </p:spPr>
          <p:style>
            <a:lnRef idx="1">
              <a:schemeClr val="accent2"/>
            </a:lnRef>
            <a:fillRef idx="0">
              <a:schemeClr val="accent2"/>
            </a:fillRef>
            <a:effectRef idx="0">
              <a:schemeClr val="accent2"/>
            </a:effectRef>
            <a:fontRef idx="minor">
              <a:schemeClr val="tx1"/>
            </a:fontRef>
          </p:style>
        </p:cxnSp>
        <p:sp>
          <p:nvSpPr>
            <p:cNvPr id="10" name="文本框 41"/>
            <p:cNvSpPr txBox="1">
              <a:spLocks noChangeArrowheads="1"/>
            </p:cNvSpPr>
            <p:nvPr/>
          </p:nvSpPr>
          <p:spPr bwMode="auto">
            <a:xfrm>
              <a:off x="6877050" y="709613"/>
              <a:ext cx="1826141"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b="1" dirty="0" smtClean="0">
                  <a:solidFill>
                    <a:schemeClr val="bg1"/>
                  </a:solidFill>
                  <a:latin typeface="微软雅黑" panose="020B0503020204020204" pitchFamily="34" charset="-122"/>
                  <a:ea typeface="微软雅黑" panose="020B0503020204020204" pitchFamily="34" charset="-122"/>
                </a:rPr>
                <a:t>重点关注</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nvGrpSpPr>
            <p:cNvPr id="11" name="组合 57"/>
            <p:cNvGrpSpPr>
              <a:grpSpLocks/>
            </p:cNvGrpSpPr>
            <p:nvPr/>
          </p:nvGrpSpPr>
          <p:grpSpPr bwMode="auto">
            <a:xfrm>
              <a:off x="6245225" y="692150"/>
              <a:ext cx="603250" cy="603250"/>
              <a:chOff x="2825087" y="3794078"/>
              <a:chExt cx="602410" cy="602410"/>
            </a:xfrm>
          </p:grpSpPr>
          <p:sp>
            <p:nvSpPr>
              <p:cNvPr id="27" name="文本框 44"/>
              <p:cNvSpPr txBox="1">
                <a:spLocks noChangeArrowheads="1"/>
              </p:cNvSpPr>
              <p:nvPr/>
            </p:nvSpPr>
            <p:spPr bwMode="auto">
              <a:xfrm>
                <a:off x="2943710" y="3858520"/>
                <a:ext cx="39466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800">
                    <a:solidFill>
                      <a:schemeClr val="bg1"/>
                    </a:solidFill>
                    <a:latin typeface="微软雅黑" panose="020B0503020204020204" pitchFamily="34" charset="-122"/>
                    <a:ea typeface="微软雅黑" panose="020B0503020204020204" pitchFamily="34" charset="-122"/>
                  </a:rPr>
                  <a:t>2</a:t>
                </a: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2825087" y="3794078"/>
                <a:ext cx="602410" cy="60241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cxnSp>
          <p:nvCxnSpPr>
            <p:cNvPr id="12" name="直接连接符 11"/>
            <p:cNvCxnSpPr/>
            <p:nvPr/>
          </p:nvCxnSpPr>
          <p:spPr>
            <a:xfrm>
              <a:off x="7007225" y="1295400"/>
              <a:ext cx="1582738" cy="0"/>
            </a:xfrm>
            <a:prstGeom prst="line">
              <a:avLst/>
            </a:prstGeom>
            <a:ln>
              <a:solidFill>
                <a:schemeClr val="bg1"/>
              </a:solidFill>
            </a:ln>
          </p:spPr>
          <p:style>
            <a:lnRef idx="1">
              <a:schemeClr val="accent2"/>
            </a:lnRef>
            <a:fillRef idx="0">
              <a:schemeClr val="accent2"/>
            </a:fillRef>
            <a:effectRef idx="0">
              <a:schemeClr val="accent2"/>
            </a:effectRef>
            <a:fontRef idx="minor">
              <a:schemeClr val="tx1"/>
            </a:fontRef>
          </p:style>
        </p:cxnSp>
        <p:sp>
          <p:nvSpPr>
            <p:cNvPr id="13" name="矩形 62"/>
            <p:cNvSpPr>
              <a:spLocks noChangeArrowheads="1"/>
            </p:cNvSpPr>
            <p:nvPr/>
          </p:nvSpPr>
          <p:spPr bwMode="auto">
            <a:xfrm>
              <a:off x="2438400" y="2967038"/>
              <a:ext cx="1556836"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smtClean="0">
                  <a:solidFill>
                    <a:schemeClr val="bg1"/>
                  </a:solidFill>
                  <a:latin typeface="微软雅黑" panose="020B0503020204020204" pitchFamily="34" charset="-122"/>
                  <a:ea typeface="微软雅黑" panose="020B0503020204020204" pitchFamily="34" charset="-122"/>
                </a:rPr>
                <a:t>输入文字</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4" name="矩形 63"/>
            <p:cNvSpPr>
              <a:spLocks noChangeArrowheads="1"/>
            </p:cNvSpPr>
            <p:nvPr/>
          </p:nvSpPr>
          <p:spPr bwMode="auto">
            <a:xfrm>
              <a:off x="2438400" y="3517900"/>
              <a:ext cx="1556836"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smtClean="0">
                  <a:solidFill>
                    <a:schemeClr val="bg1"/>
                  </a:solidFill>
                  <a:latin typeface="微软雅黑" panose="020B0503020204020204" pitchFamily="34" charset="-122"/>
                  <a:ea typeface="微软雅黑" panose="020B0503020204020204" pitchFamily="34" charset="-122"/>
                </a:rPr>
                <a:t>输入文字</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5" name="矩形 64"/>
            <p:cNvSpPr>
              <a:spLocks noChangeArrowheads="1"/>
            </p:cNvSpPr>
            <p:nvPr/>
          </p:nvSpPr>
          <p:spPr bwMode="auto">
            <a:xfrm>
              <a:off x="2438400" y="4076700"/>
              <a:ext cx="1556836"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smtClean="0">
                  <a:solidFill>
                    <a:schemeClr val="bg1"/>
                  </a:solidFill>
                  <a:latin typeface="微软雅黑" panose="020B0503020204020204" pitchFamily="34" charset="-122"/>
                  <a:ea typeface="微软雅黑" panose="020B0503020204020204" pitchFamily="34" charset="-122"/>
                </a:rPr>
                <a:t>输入文字</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矩形 65"/>
            <p:cNvSpPr>
              <a:spLocks noChangeArrowheads="1"/>
            </p:cNvSpPr>
            <p:nvPr/>
          </p:nvSpPr>
          <p:spPr bwMode="auto">
            <a:xfrm>
              <a:off x="2438400" y="4622800"/>
              <a:ext cx="1556836"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smtClean="0">
                  <a:solidFill>
                    <a:schemeClr val="bg1"/>
                  </a:solidFill>
                  <a:latin typeface="微软雅黑" panose="020B0503020204020204" pitchFamily="34" charset="-122"/>
                  <a:ea typeface="微软雅黑" panose="020B0503020204020204" pitchFamily="34" charset="-122"/>
                </a:rPr>
                <a:t>输入文字</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7" name="矩形 66"/>
            <p:cNvSpPr>
              <a:spLocks noChangeArrowheads="1"/>
            </p:cNvSpPr>
            <p:nvPr/>
          </p:nvSpPr>
          <p:spPr bwMode="auto">
            <a:xfrm>
              <a:off x="7159625" y="1620838"/>
              <a:ext cx="206979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smtClean="0">
                  <a:solidFill>
                    <a:schemeClr val="bg1"/>
                  </a:solidFill>
                  <a:latin typeface="微软雅黑" panose="020B0503020204020204" pitchFamily="34" charset="-122"/>
                  <a:ea typeface="微软雅黑" panose="020B0503020204020204" pitchFamily="34" charset="-122"/>
                </a:rPr>
                <a:t>请您输入文字</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8" name="矩形 67"/>
            <p:cNvSpPr>
              <a:spLocks noChangeArrowheads="1"/>
            </p:cNvSpPr>
            <p:nvPr/>
          </p:nvSpPr>
          <p:spPr bwMode="auto">
            <a:xfrm>
              <a:off x="7159625" y="2092325"/>
              <a:ext cx="20701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sp>
          <p:nvSpPr>
            <p:cNvPr id="19" name="矩形 68"/>
            <p:cNvSpPr>
              <a:spLocks noChangeArrowheads="1"/>
            </p:cNvSpPr>
            <p:nvPr/>
          </p:nvSpPr>
          <p:spPr bwMode="auto">
            <a:xfrm>
              <a:off x="7159625" y="2557463"/>
              <a:ext cx="20701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sp>
          <p:nvSpPr>
            <p:cNvPr id="20" name="矩形 69"/>
            <p:cNvSpPr>
              <a:spLocks noChangeArrowheads="1"/>
            </p:cNvSpPr>
            <p:nvPr/>
          </p:nvSpPr>
          <p:spPr bwMode="auto">
            <a:xfrm>
              <a:off x="7159625" y="3028950"/>
              <a:ext cx="20701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sp>
          <p:nvSpPr>
            <p:cNvPr id="21" name="矩形 70"/>
            <p:cNvSpPr>
              <a:spLocks noChangeArrowheads="1"/>
            </p:cNvSpPr>
            <p:nvPr/>
          </p:nvSpPr>
          <p:spPr bwMode="auto">
            <a:xfrm>
              <a:off x="7159625" y="3532188"/>
              <a:ext cx="2070100" cy="401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sp>
          <p:nvSpPr>
            <p:cNvPr id="22" name="矩形 71"/>
            <p:cNvSpPr>
              <a:spLocks noChangeArrowheads="1"/>
            </p:cNvSpPr>
            <p:nvPr/>
          </p:nvSpPr>
          <p:spPr bwMode="auto">
            <a:xfrm>
              <a:off x="7159625" y="3995738"/>
              <a:ext cx="2070100" cy="401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sp>
          <p:nvSpPr>
            <p:cNvPr id="23" name="矩形 72"/>
            <p:cNvSpPr>
              <a:spLocks noChangeArrowheads="1"/>
            </p:cNvSpPr>
            <p:nvPr/>
          </p:nvSpPr>
          <p:spPr bwMode="auto">
            <a:xfrm>
              <a:off x="7159625" y="4484688"/>
              <a:ext cx="20701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sp>
          <p:nvSpPr>
            <p:cNvPr id="24" name="矩形 73"/>
            <p:cNvSpPr>
              <a:spLocks noChangeArrowheads="1"/>
            </p:cNvSpPr>
            <p:nvPr/>
          </p:nvSpPr>
          <p:spPr bwMode="auto">
            <a:xfrm>
              <a:off x="7159625" y="4973638"/>
              <a:ext cx="206979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sp>
          <p:nvSpPr>
            <p:cNvPr id="25" name="矩形 74"/>
            <p:cNvSpPr>
              <a:spLocks noChangeArrowheads="1"/>
            </p:cNvSpPr>
            <p:nvPr/>
          </p:nvSpPr>
          <p:spPr bwMode="auto">
            <a:xfrm>
              <a:off x="7159625" y="5437188"/>
              <a:ext cx="206979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sp>
          <p:nvSpPr>
            <p:cNvPr id="26" name="矩形 75"/>
            <p:cNvSpPr>
              <a:spLocks noChangeArrowheads="1"/>
            </p:cNvSpPr>
            <p:nvPr/>
          </p:nvSpPr>
          <p:spPr bwMode="auto">
            <a:xfrm>
              <a:off x="7159625" y="5908675"/>
              <a:ext cx="206979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Wingdings" panose="05000000000000000000" pitchFamily="2" charset="2"/>
                <a:buChar char="n"/>
              </a:pPr>
              <a:r>
                <a:rPr lang="zh-CN" altLang="en-US" sz="2000" dirty="0">
                  <a:solidFill>
                    <a:schemeClr val="bg1"/>
                  </a:solidFill>
                  <a:latin typeface="微软雅黑" panose="020B0503020204020204" pitchFamily="34" charset="-122"/>
                  <a:ea typeface="微软雅黑" panose="020B0503020204020204" pitchFamily="34" charset="-122"/>
                </a:rPr>
                <a:t>请您输入文字</a:t>
              </a:r>
            </a:p>
          </p:txBody>
        </p:sp>
      </p:grpSp>
      <p:grpSp>
        <p:nvGrpSpPr>
          <p:cNvPr id="31" name="组合 30"/>
          <p:cNvGrpSpPr/>
          <p:nvPr/>
        </p:nvGrpSpPr>
        <p:grpSpPr>
          <a:xfrm>
            <a:off x="-15240" y="198120"/>
            <a:ext cx="2407920" cy="716280"/>
            <a:chOff x="-15240" y="198120"/>
            <a:chExt cx="2407920" cy="716280"/>
          </a:xfrm>
        </p:grpSpPr>
        <p:sp>
          <p:nvSpPr>
            <p:cNvPr id="32"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3"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34" name="文本框 33"/>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spTree>
    <p:extLst>
      <p:ext uri="{BB962C8B-B14F-4D97-AF65-F5344CB8AC3E}">
        <p14:creationId xmlns:p14="http://schemas.microsoft.com/office/powerpoint/2010/main" xmlns="" val="20908893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812801" y="1009934"/>
            <a:ext cx="10493828" cy="4944551"/>
          </a:xfrm>
          <a:prstGeom prst="roundRect">
            <a:avLst>
              <a:gd name="adj" fmla="val 0"/>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Rectangle 2"/>
          <p:cNvSpPr>
            <a:spLocks noGrp="1" noChangeArrowheads="1"/>
          </p:cNvSpPr>
          <p:nvPr>
            <p:ph type="title"/>
          </p:nvPr>
        </p:nvSpPr>
        <p:spPr>
          <a:xfrm>
            <a:off x="1803601" y="530119"/>
            <a:ext cx="2227760" cy="1103953"/>
          </a:xfrm>
        </p:spPr>
        <p:txBody>
          <a:bodyPr>
            <a:noAutofit/>
          </a:bodyPr>
          <a:lstStyle/>
          <a:p>
            <a:pPr eaLnBrk="1" hangingPunct="1">
              <a:defRPr/>
            </a:pPr>
            <a:r>
              <a:rPr lang="zh-CN" altLang="en-US" sz="4800" b="1" dirty="0" smtClean="0">
                <a:solidFill>
                  <a:schemeClr val="tx1">
                    <a:lumMod val="85000"/>
                    <a:lumOff val="15000"/>
                  </a:schemeClr>
                </a:solidFill>
                <a:latin typeface="微软雅黑" panose="020B0503020204020204" pitchFamily="34" charset="-122"/>
                <a:ea typeface="微软雅黑" panose="020B0503020204020204" pitchFamily="34" charset="-122"/>
              </a:rPr>
              <a:t>导航页  </a:t>
            </a:r>
            <a:endParaRPr lang="zh-CN" altLang="en-US" sz="3600" b="0" dirty="0" smtClea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grpSp>
        <p:nvGrpSpPr>
          <p:cNvPr id="15" name="组合 14"/>
          <p:cNvGrpSpPr/>
          <p:nvPr/>
        </p:nvGrpSpPr>
        <p:grpSpPr>
          <a:xfrm>
            <a:off x="1661886" y="4590142"/>
            <a:ext cx="8887833" cy="537029"/>
            <a:chOff x="602343" y="4238171"/>
            <a:chExt cx="8887833" cy="537029"/>
          </a:xfrm>
          <a:solidFill>
            <a:srgbClr val="27A98C"/>
          </a:solidFill>
        </p:grpSpPr>
        <p:sp>
          <p:nvSpPr>
            <p:cNvPr id="16" name="圆角矩形 15"/>
            <p:cNvSpPr/>
            <p:nvPr/>
          </p:nvSpPr>
          <p:spPr>
            <a:xfrm>
              <a:off x="602343" y="4238171"/>
              <a:ext cx="888783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文本框 16"/>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Four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18" name="组合 17"/>
          <p:cNvGrpSpPr/>
          <p:nvPr/>
        </p:nvGrpSpPr>
        <p:grpSpPr>
          <a:xfrm>
            <a:off x="1661885" y="3762828"/>
            <a:ext cx="2278743" cy="537029"/>
            <a:chOff x="602343" y="4238171"/>
            <a:chExt cx="2278743" cy="537029"/>
          </a:xfrm>
          <a:solidFill>
            <a:srgbClr val="86CFBF"/>
          </a:solidFill>
        </p:grpSpPr>
        <p:sp>
          <p:nvSpPr>
            <p:cNvPr id="19" name="圆角矩形 18"/>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文本框 19"/>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Three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1" name="组合 20"/>
          <p:cNvGrpSpPr/>
          <p:nvPr/>
        </p:nvGrpSpPr>
        <p:grpSpPr>
          <a:xfrm>
            <a:off x="1661885" y="2935514"/>
            <a:ext cx="2278743" cy="537029"/>
            <a:chOff x="602343" y="4238171"/>
            <a:chExt cx="2278743" cy="537029"/>
          </a:xfrm>
          <a:solidFill>
            <a:srgbClr val="86CFBF"/>
          </a:solidFill>
        </p:grpSpPr>
        <p:sp>
          <p:nvSpPr>
            <p:cNvPr id="22" name="圆角矩形 21"/>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Two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4" name="组合 23"/>
          <p:cNvGrpSpPr/>
          <p:nvPr/>
        </p:nvGrpSpPr>
        <p:grpSpPr>
          <a:xfrm>
            <a:off x="1661885" y="2108200"/>
            <a:ext cx="2278743" cy="537029"/>
            <a:chOff x="602343" y="4238171"/>
            <a:chExt cx="2278743" cy="537029"/>
          </a:xfrm>
          <a:solidFill>
            <a:srgbClr val="86CFBF"/>
          </a:solidFill>
        </p:grpSpPr>
        <p:sp>
          <p:nvSpPr>
            <p:cNvPr id="25" name="圆角矩形 24"/>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文本框 25"/>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One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sp>
        <p:nvSpPr>
          <p:cNvPr id="27" name="文本框 26"/>
          <p:cNvSpPr txBox="1"/>
          <p:nvPr/>
        </p:nvSpPr>
        <p:spPr>
          <a:xfrm>
            <a:off x="4789713" y="2203736"/>
            <a:ext cx="4791016" cy="369332"/>
          </a:xfrm>
          <a:prstGeom prst="rect">
            <a:avLst/>
          </a:prstGeom>
          <a:noFill/>
        </p:spPr>
        <p:txBody>
          <a:bodyPr wrap="square" rtlCol="0">
            <a:spAutoFit/>
          </a:bodyPr>
          <a:lstStyle/>
          <a:p>
            <a:pPr algn="ctr"/>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28" name="文本框 27"/>
          <p:cNvSpPr txBox="1"/>
          <p:nvPr/>
        </p:nvSpPr>
        <p:spPr>
          <a:xfrm>
            <a:off x="4789712" y="3019361"/>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29" name="文本框 28"/>
          <p:cNvSpPr txBox="1"/>
          <p:nvPr/>
        </p:nvSpPr>
        <p:spPr>
          <a:xfrm>
            <a:off x="4789711" y="3846675"/>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30" name="文本框 29"/>
          <p:cNvSpPr txBox="1"/>
          <p:nvPr/>
        </p:nvSpPr>
        <p:spPr>
          <a:xfrm>
            <a:off x="4789711" y="4673989"/>
            <a:ext cx="5551455" cy="369332"/>
          </a:xfrm>
          <a:prstGeom prst="rect">
            <a:avLst/>
          </a:prstGeom>
          <a:noFill/>
        </p:spPr>
        <p:txBody>
          <a:bodyPr wrap="square" rtlCol="0">
            <a:spAutoFit/>
          </a:bodyPr>
          <a:lstStyle/>
          <a:p>
            <a:r>
              <a:rPr lang="en-US" altLang="zh-CN" dirty="0">
                <a:solidFill>
                  <a:schemeClr val="bg1"/>
                </a:solidFill>
                <a:latin typeface="Segoe UI Light" panose="020B0502040204020203" pitchFamily="34" charset="0"/>
                <a:cs typeface="Segoe UI Light" panose="020B0502040204020203" pitchFamily="34" charset="0"/>
              </a:rPr>
              <a:t>DiSCoV DISTRIBUTED COMPUTATION </a:t>
            </a:r>
            <a:r>
              <a:rPr lang="en-US" altLang="zh-CN" dirty="0" smtClean="0">
                <a:solidFill>
                  <a:schemeClr val="bg1"/>
                </a:solidFill>
                <a:latin typeface="Segoe UI Light" panose="020B0502040204020203" pitchFamily="34" charset="0"/>
                <a:cs typeface="Segoe UI Light" panose="020B0502040204020203" pitchFamily="34" charset="0"/>
              </a:rPr>
              <a:t>CLUSTER</a:t>
            </a:r>
            <a:endParaRPr lang="zh-CN" altLang="en-US"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38268254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75220" y="1842544"/>
            <a:ext cx="13076770" cy="5167855"/>
            <a:chOff x="-675220" y="1842544"/>
            <a:chExt cx="13076770" cy="5167855"/>
          </a:xfrm>
        </p:grpSpPr>
        <p:sp>
          <p:nvSpPr>
            <p:cNvPr id="5" name="矩形 4"/>
            <p:cNvSpPr/>
            <p:nvPr/>
          </p:nvSpPr>
          <p:spPr>
            <a:xfrm>
              <a:off x="3916156" y="1842544"/>
              <a:ext cx="5006499" cy="707886"/>
            </a:xfrm>
            <a:prstGeom prst="rect">
              <a:avLst/>
            </a:prstGeom>
          </p:spPr>
          <p:txBody>
            <a:bodyPr wrap="none">
              <a:spAutoFit/>
            </a:bodyPr>
            <a:lstStyle/>
            <a:p>
              <a:r>
                <a:rPr lang="zh-CN" altLang="zh-CN" sz="40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楷体_GB2312"/>
                </a:rPr>
                <a:t>我国</a:t>
              </a:r>
              <a:r>
                <a:rPr lang="en-US" altLang="zh-CN" sz="40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楷体_GB2312"/>
                </a:rPr>
                <a:t>XX</a:t>
              </a:r>
              <a:r>
                <a:rPr lang="zh-CN" altLang="zh-CN" sz="40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楷体_GB2312"/>
                </a:rPr>
                <a:t>行业</a:t>
              </a:r>
              <a:r>
                <a:rPr lang="zh-CN" altLang="zh-CN" sz="4000" b="1" kern="0" dirty="0">
                  <a:solidFill>
                    <a:schemeClr val="tx1">
                      <a:lumMod val="65000"/>
                      <a:lumOff val="35000"/>
                    </a:schemeClr>
                  </a:solidFill>
                  <a:latin typeface="微软雅黑" panose="020B0503020204020204" pitchFamily="34" charset="-122"/>
                  <a:ea typeface="微软雅黑" panose="020B0503020204020204" pitchFamily="34" charset="-122"/>
                  <a:cs typeface="楷体_GB2312"/>
                </a:rPr>
                <a:t>发展趋势</a:t>
              </a:r>
              <a:endParaRPr lang="zh-CN" altLang="en-US" sz="4000" b="1" kern="0" dirty="0">
                <a:solidFill>
                  <a:schemeClr val="tx1">
                    <a:lumMod val="65000"/>
                    <a:lumOff val="35000"/>
                  </a:schemeClr>
                </a:solidFill>
                <a:latin typeface="微软雅黑" panose="020B0503020204020204" pitchFamily="34" charset="-122"/>
                <a:ea typeface="微软雅黑" panose="020B0503020204020204" pitchFamily="34" charset="-122"/>
                <a:cs typeface="楷体_GB2312"/>
              </a:endParaRPr>
            </a:p>
          </p:txBody>
        </p:sp>
        <p:sp>
          <p:nvSpPr>
            <p:cNvPr id="6" name="Line 522"/>
            <p:cNvSpPr>
              <a:spLocks noChangeShapeType="1"/>
            </p:cNvSpPr>
            <p:nvPr/>
          </p:nvSpPr>
          <p:spPr bwMode="auto">
            <a:xfrm flipV="1">
              <a:off x="636871" y="3206620"/>
              <a:ext cx="3279285" cy="3695700"/>
            </a:xfrm>
            <a:prstGeom prst="line">
              <a:avLst/>
            </a:prstGeom>
            <a:noFill/>
            <a:ln w="190500">
              <a:solidFill>
                <a:srgbClr val="27A98C"/>
              </a:solidFill>
              <a:round/>
              <a:headEnd/>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latinLnBrk="1"/>
              <a:endParaRPr lang="zh-CN" altLang="en-US" sz="1600" b="1">
                <a:solidFill>
                  <a:srgbClr val="000000"/>
                </a:solidFill>
                <a:latin typeface="Gulim" pitchFamily="34" charset="-127"/>
                <a:ea typeface="Gulim" pitchFamily="34" charset="-127"/>
              </a:endParaRPr>
            </a:p>
          </p:txBody>
        </p:sp>
        <p:sp>
          <p:nvSpPr>
            <p:cNvPr id="7" name="Line 522"/>
            <p:cNvSpPr>
              <a:spLocks noChangeShapeType="1"/>
            </p:cNvSpPr>
            <p:nvPr/>
          </p:nvSpPr>
          <p:spPr bwMode="auto">
            <a:xfrm flipV="1">
              <a:off x="3322613" y="3468675"/>
              <a:ext cx="1705995" cy="3541724"/>
            </a:xfrm>
            <a:prstGeom prst="line">
              <a:avLst/>
            </a:prstGeom>
            <a:noFill/>
            <a:ln w="190500">
              <a:solidFill>
                <a:srgbClr val="27A98C"/>
              </a:solidFill>
              <a:round/>
              <a:headEnd/>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latinLnBrk="1"/>
              <a:endParaRPr lang="zh-CN" altLang="en-US" sz="1600" b="1">
                <a:solidFill>
                  <a:srgbClr val="000000"/>
                </a:solidFill>
                <a:latin typeface="Gulim" pitchFamily="34" charset="-127"/>
                <a:ea typeface="Gulim" pitchFamily="34" charset="-127"/>
              </a:endParaRPr>
            </a:p>
          </p:txBody>
        </p:sp>
        <p:sp>
          <p:nvSpPr>
            <p:cNvPr id="8" name="Line 522"/>
            <p:cNvSpPr>
              <a:spLocks noChangeShapeType="1"/>
            </p:cNvSpPr>
            <p:nvPr/>
          </p:nvSpPr>
          <p:spPr bwMode="auto">
            <a:xfrm flipV="1">
              <a:off x="5537373" y="3468675"/>
              <a:ext cx="539600" cy="3541724"/>
            </a:xfrm>
            <a:prstGeom prst="line">
              <a:avLst/>
            </a:prstGeom>
            <a:noFill/>
            <a:ln w="190500">
              <a:solidFill>
                <a:srgbClr val="27A98C"/>
              </a:solidFill>
              <a:round/>
              <a:headEnd/>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latinLnBrk="1"/>
              <a:endParaRPr lang="zh-CN" altLang="en-US" sz="1600" b="1">
                <a:solidFill>
                  <a:srgbClr val="000000"/>
                </a:solidFill>
                <a:latin typeface="Gulim" pitchFamily="34" charset="-127"/>
                <a:ea typeface="Gulim" pitchFamily="34" charset="-127"/>
              </a:endParaRPr>
            </a:p>
          </p:txBody>
        </p:sp>
        <p:sp>
          <p:nvSpPr>
            <p:cNvPr id="9" name="Line 522"/>
            <p:cNvSpPr>
              <a:spLocks noChangeShapeType="1"/>
            </p:cNvSpPr>
            <p:nvPr/>
          </p:nvSpPr>
          <p:spPr bwMode="auto">
            <a:xfrm flipH="1" flipV="1">
              <a:off x="7111601" y="3468675"/>
              <a:ext cx="390043" cy="3541724"/>
            </a:xfrm>
            <a:prstGeom prst="line">
              <a:avLst/>
            </a:prstGeom>
            <a:noFill/>
            <a:ln w="190500">
              <a:solidFill>
                <a:srgbClr val="27A98C"/>
              </a:solidFill>
              <a:round/>
              <a:headEnd/>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latinLnBrk="1"/>
              <a:endParaRPr lang="zh-CN" altLang="en-US" sz="1600" b="1">
                <a:solidFill>
                  <a:srgbClr val="000000"/>
                </a:solidFill>
                <a:latin typeface="Gulim" pitchFamily="34" charset="-127"/>
                <a:ea typeface="Gulim" pitchFamily="34" charset="-127"/>
              </a:endParaRPr>
            </a:p>
          </p:txBody>
        </p:sp>
        <p:sp>
          <p:nvSpPr>
            <p:cNvPr id="10" name="Line 522"/>
            <p:cNvSpPr>
              <a:spLocks noChangeShapeType="1"/>
            </p:cNvSpPr>
            <p:nvPr/>
          </p:nvSpPr>
          <p:spPr bwMode="auto">
            <a:xfrm flipH="1" flipV="1">
              <a:off x="8175242" y="3468675"/>
              <a:ext cx="1570628" cy="3541724"/>
            </a:xfrm>
            <a:prstGeom prst="line">
              <a:avLst/>
            </a:prstGeom>
            <a:noFill/>
            <a:ln w="190500">
              <a:solidFill>
                <a:srgbClr val="27A98C"/>
              </a:solidFill>
              <a:round/>
              <a:headEnd/>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latinLnBrk="1"/>
              <a:endParaRPr lang="zh-CN" altLang="en-US" sz="1600" b="1">
                <a:solidFill>
                  <a:srgbClr val="000000"/>
                </a:solidFill>
                <a:latin typeface="Gulim" pitchFamily="34" charset="-127"/>
                <a:ea typeface="Gulim" pitchFamily="34" charset="-127"/>
              </a:endParaRPr>
            </a:p>
          </p:txBody>
        </p:sp>
        <p:sp>
          <p:nvSpPr>
            <p:cNvPr id="11" name="Line 522"/>
            <p:cNvSpPr>
              <a:spLocks noChangeShapeType="1"/>
            </p:cNvSpPr>
            <p:nvPr/>
          </p:nvSpPr>
          <p:spPr bwMode="auto">
            <a:xfrm flipH="1" flipV="1">
              <a:off x="9082105" y="3027278"/>
              <a:ext cx="3319445" cy="3087772"/>
            </a:xfrm>
            <a:prstGeom prst="line">
              <a:avLst/>
            </a:prstGeom>
            <a:noFill/>
            <a:ln w="190500">
              <a:solidFill>
                <a:srgbClr val="27A98C"/>
              </a:solidFill>
              <a:round/>
              <a:headEnd/>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latinLnBrk="1"/>
              <a:endParaRPr lang="zh-CN" altLang="en-US" sz="1600" b="1">
                <a:solidFill>
                  <a:srgbClr val="000000"/>
                </a:solidFill>
                <a:latin typeface="Gulim" pitchFamily="34" charset="-127"/>
                <a:ea typeface="Gulim" pitchFamily="34" charset="-127"/>
              </a:endParaRPr>
            </a:p>
          </p:txBody>
        </p:sp>
        <p:sp>
          <p:nvSpPr>
            <p:cNvPr id="12" name="矩形 11"/>
            <p:cNvSpPr/>
            <p:nvPr/>
          </p:nvSpPr>
          <p:spPr>
            <a:xfrm rot="19345028">
              <a:off x="506025" y="3309569"/>
              <a:ext cx="1723549" cy="400110"/>
            </a:xfrm>
            <a:prstGeom prst="rect">
              <a:avLst/>
            </a:prstGeom>
          </p:spPr>
          <p:txBody>
            <a:bodyPr wrap="none">
              <a:spAutoFit/>
            </a:bodyPr>
            <a:lstStyle/>
            <a:p>
              <a:r>
                <a:rPr lang="zh-CN" altLang="zh-CN"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保持低速增长</a:t>
              </a:r>
              <a:endParaRPr lang="zh-CN" altLang="en-US" sz="20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13" name="矩形 12"/>
            <p:cNvSpPr/>
            <p:nvPr/>
          </p:nvSpPr>
          <p:spPr>
            <a:xfrm rot="18739782">
              <a:off x="714199" y="4386191"/>
              <a:ext cx="2749471" cy="400110"/>
            </a:xfrm>
            <a:prstGeom prst="rect">
              <a:avLst/>
            </a:prstGeom>
          </p:spPr>
          <p:txBody>
            <a:bodyPr wrap="none">
              <a:spAutoFit/>
            </a:bodyPr>
            <a:lstStyle/>
            <a:p>
              <a:r>
                <a:rPr lang="zh-CN" altLang="zh-CN"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中西部地区将是增长极</a:t>
              </a:r>
              <a:endParaRPr lang="zh-CN" altLang="en-US" sz="20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14" name="矩形 13"/>
            <p:cNvSpPr/>
            <p:nvPr/>
          </p:nvSpPr>
          <p:spPr>
            <a:xfrm rot="17728149">
              <a:off x="2844959" y="4599131"/>
              <a:ext cx="2236510" cy="400110"/>
            </a:xfrm>
            <a:prstGeom prst="rect">
              <a:avLst/>
            </a:prstGeom>
          </p:spPr>
          <p:txBody>
            <a:bodyPr wrap="none">
              <a:spAutoFit/>
            </a:bodyPr>
            <a:lstStyle/>
            <a:p>
              <a:r>
                <a:rPr lang="zh-CN" altLang="zh-CN"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各地列为支柱产业</a:t>
              </a:r>
              <a:endParaRPr lang="zh-CN" altLang="en-US" sz="20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15" name="矩形 14"/>
            <p:cNvSpPr/>
            <p:nvPr/>
          </p:nvSpPr>
          <p:spPr>
            <a:xfrm rot="16715239">
              <a:off x="4352589" y="4982201"/>
              <a:ext cx="2236510" cy="400110"/>
            </a:xfrm>
            <a:prstGeom prst="rect">
              <a:avLst/>
            </a:prstGeom>
          </p:spPr>
          <p:txBody>
            <a:bodyPr wrap="none">
              <a:spAutoFit/>
            </a:bodyPr>
            <a:lstStyle/>
            <a:p>
              <a:r>
                <a:rPr lang="zh-CN" altLang="zh-CN"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环保</a:t>
              </a:r>
              <a:r>
                <a:rPr lang="zh-CN" altLang="en-US"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要求</a:t>
              </a:r>
              <a:r>
                <a:rPr lang="zh-CN" altLang="zh-CN"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不断提高</a:t>
              </a:r>
              <a:endParaRPr lang="zh-CN" altLang="en-US" sz="20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16" name="矩形 15"/>
            <p:cNvSpPr/>
            <p:nvPr/>
          </p:nvSpPr>
          <p:spPr>
            <a:xfrm rot="4839064">
              <a:off x="6761191" y="4655993"/>
              <a:ext cx="1723549" cy="400110"/>
            </a:xfrm>
            <a:prstGeom prst="rect">
              <a:avLst/>
            </a:prstGeom>
          </p:spPr>
          <p:txBody>
            <a:bodyPr wrap="none">
              <a:spAutoFit/>
            </a:bodyPr>
            <a:lstStyle/>
            <a:p>
              <a:r>
                <a:rPr lang="zh-CN" altLang="zh-CN"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产业结构调整</a:t>
              </a:r>
              <a:endParaRPr lang="zh-CN" altLang="en-US" sz="20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17" name="矩形 16"/>
            <p:cNvSpPr/>
            <p:nvPr/>
          </p:nvSpPr>
          <p:spPr>
            <a:xfrm rot="3905855">
              <a:off x="7811576" y="4933919"/>
              <a:ext cx="3005951" cy="400110"/>
            </a:xfrm>
            <a:prstGeom prst="rect">
              <a:avLst/>
            </a:prstGeom>
          </p:spPr>
          <p:txBody>
            <a:bodyPr wrap="none">
              <a:spAutoFit/>
            </a:bodyPr>
            <a:lstStyle/>
            <a:p>
              <a:r>
                <a:rPr lang="zh-CN" altLang="zh-CN"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电动化、信息化、轻量化</a:t>
              </a:r>
              <a:endParaRPr lang="zh-CN" altLang="en-US" sz="20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18" name="矩形 17"/>
            <p:cNvSpPr/>
            <p:nvPr/>
          </p:nvSpPr>
          <p:spPr>
            <a:xfrm rot="2521139">
              <a:off x="9489522" y="3913361"/>
              <a:ext cx="2749471" cy="400110"/>
            </a:xfrm>
            <a:prstGeom prst="rect">
              <a:avLst/>
            </a:prstGeom>
          </p:spPr>
          <p:txBody>
            <a:bodyPr wrap="none">
              <a:spAutoFit/>
            </a:bodyPr>
            <a:lstStyle/>
            <a:p>
              <a:r>
                <a:rPr lang="zh-CN" altLang="zh-CN"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电商、卖场等多种</a:t>
              </a:r>
              <a:r>
                <a:rPr lang="zh-CN" altLang="en-US" sz="2000" kern="0" dirty="0">
                  <a:solidFill>
                    <a:schemeClr val="tx1">
                      <a:lumMod val="65000"/>
                      <a:lumOff val="35000"/>
                    </a:schemeClr>
                  </a:solidFill>
                  <a:latin typeface="华文楷体" panose="02010600040101010101" pitchFamily="2" charset="-122"/>
                  <a:ea typeface="华文楷体" panose="02010600040101010101" pitchFamily="2" charset="-122"/>
                  <a:cs typeface="楷体_GB2312"/>
                </a:rPr>
                <a:t>营销</a:t>
              </a:r>
              <a:endParaRPr lang="zh-CN" altLang="en-US" sz="2000" dirty="0">
                <a:solidFill>
                  <a:schemeClr val="tx1">
                    <a:lumMod val="65000"/>
                    <a:lumOff val="35000"/>
                  </a:schemeClr>
                </a:solidFill>
                <a:latin typeface="华文楷体" panose="02010600040101010101" pitchFamily="2" charset="-122"/>
                <a:ea typeface="华文楷体" panose="02010600040101010101" pitchFamily="2" charset="-122"/>
              </a:endParaRPr>
            </a:p>
          </p:txBody>
        </p:sp>
        <p:sp>
          <p:nvSpPr>
            <p:cNvPr id="23" name="Line 522"/>
            <p:cNvSpPr>
              <a:spLocks noChangeShapeType="1"/>
            </p:cNvSpPr>
            <p:nvPr/>
          </p:nvSpPr>
          <p:spPr bwMode="auto">
            <a:xfrm flipV="1">
              <a:off x="-675220" y="2663518"/>
              <a:ext cx="3735601" cy="3073762"/>
            </a:xfrm>
            <a:prstGeom prst="line">
              <a:avLst/>
            </a:prstGeom>
            <a:noFill/>
            <a:ln w="190500">
              <a:solidFill>
                <a:srgbClr val="27A98C"/>
              </a:solidFill>
              <a:round/>
              <a:headEnd/>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latinLnBrk="1"/>
              <a:endParaRPr lang="zh-CN" altLang="en-US" sz="1600" b="1">
                <a:solidFill>
                  <a:srgbClr val="000000"/>
                </a:solidFill>
                <a:latin typeface="Gulim" pitchFamily="34" charset="-127"/>
                <a:ea typeface="Gulim" pitchFamily="34" charset="-127"/>
              </a:endParaRPr>
            </a:p>
          </p:txBody>
        </p:sp>
      </p:grpSp>
      <p:grpSp>
        <p:nvGrpSpPr>
          <p:cNvPr id="19" name="组合 18"/>
          <p:cNvGrpSpPr/>
          <p:nvPr/>
        </p:nvGrpSpPr>
        <p:grpSpPr>
          <a:xfrm>
            <a:off x="-15240" y="198120"/>
            <a:ext cx="2407920" cy="716280"/>
            <a:chOff x="-15240" y="198120"/>
            <a:chExt cx="2407920" cy="716280"/>
          </a:xfrm>
        </p:grpSpPr>
        <p:sp>
          <p:nvSpPr>
            <p:cNvPr id="20"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1"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2" name="文本框 21"/>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spTree>
    <p:extLst>
      <p:ext uri="{BB962C8B-B14F-4D97-AF65-F5344CB8AC3E}">
        <p14:creationId xmlns:p14="http://schemas.microsoft.com/office/powerpoint/2010/main" xmlns="" val="2809355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7" name="文本框 6"/>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sp>
        <p:nvSpPr>
          <p:cNvPr id="11" name="文本框 10"/>
          <p:cNvSpPr txBox="1"/>
          <p:nvPr/>
        </p:nvSpPr>
        <p:spPr>
          <a:xfrm>
            <a:off x="7778237" y="2131868"/>
            <a:ext cx="2162629" cy="461665"/>
          </a:xfrm>
          <a:prstGeom prst="rect">
            <a:avLst/>
          </a:prstGeom>
          <a:noFill/>
        </p:spPr>
        <p:txBody>
          <a:bodyPr wrap="square" rtlCol="0">
            <a:spAutoFit/>
          </a:bodyPr>
          <a:lstStyle/>
          <a:p>
            <a:pPr algn="ctr"/>
            <a:r>
              <a:rPr lang="en-US" altLang="zh-CN" sz="2400" b="1" dirty="0" smtClean="0">
                <a:solidFill>
                  <a:schemeClr val="bg1"/>
                </a:solidFill>
                <a:latin typeface="Microsoft YaHei UI Light" panose="020B0502040204020203" pitchFamily="34" charset="-122"/>
                <a:ea typeface="Microsoft YaHei UI Light" panose="020B0502040204020203" pitchFamily="34" charset="-122"/>
              </a:rPr>
              <a:t>ADD TITLE</a:t>
            </a:r>
            <a:endParaRPr lang="zh-CN" altLang="en-US" sz="2400" b="1" dirty="0">
              <a:solidFill>
                <a:schemeClr val="bg1"/>
              </a:solidFill>
              <a:latin typeface="Microsoft YaHei UI Light" panose="020B0502040204020203" pitchFamily="34" charset="-122"/>
              <a:ea typeface="Microsoft YaHei UI Light" panose="020B0502040204020203" pitchFamily="34" charset="-122"/>
            </a:endParaRPr>
          </a:p>
        </p:txBody>
      </p:sp>
      <p:sp>
        <p:nvSpPr>
          <p:cNvPr id="12" name="文本框 11"/>
          <p:cNvSpPr txBox="1"/>
          <p:nvPr/>
        </p:nvSpPr>
        <p:spPr>
          <a:xfrm>
            <a:off x="7733763" y="2795394"/>
            <a:ext cx="2162629" cy="2677656"/>
          </a:xfrm>
          <a:prstGeom prst="rect">
            <a:avLst/>
          </a:prstGeom>
          <a:noFill/>
        </p:spPr>
        <p:txBody>
          <a:bodyPr wrap="square" rtlCol="0">
            <a:spAutoFit/>
          </a:bodyPr>
          <a:lstStyle/>
          <a:p>
            <a:pPr algn="ctr"/>
            <a:r>
              <a:rPr lang="en-US" altLang="zh-CN" sz="2400" b="1" dirty="0" smtClean="0">
                <a:solidFill>
                  <a:schemeClr val="bg1"/>
                </a:solidFill>
                <a:latin typeface="Microsoft YaHei UI Light" panose="020B0502040204020203" pitchFamily="34" charset="-122"/>
                <a:ea typeface="Microsoft YaHei UI Light" panose="020B0502040204020203" pitchFamily="34" charset="-122"/>
              </a:rPr>
              <a:t>Text here</a:t>
            </a:r>
          </a:p>
          <a:p>
            <a:pPr algn="ctr"/>
            <a:r>
              <a:rPr lang="en-US" altLang="zh-CN" sz="2400" b="1" dirty="0">
                <a:solidFill>
                  <a:schemeClr val="bg1"/>
                </a:solidFill>
                <a:latin typeface="Microsoft YaHei UI Light" panose="020B0502040204020203" pitchFamily="34" charset="-122"/>
                <a:ea typeface="Microsoft YaHei UI Light" panose="020B0502040204020203" pitchFamily="34" charset="-122"/>
              </a:rPr>
              <a:t>Text here</a:t>
            </a:r>
          </a:p>
          <a:p>
            <a:pPr algn="ctr"/>
            <a:r>
              <a:rPr lang="en-US" altLang="zh-CN" sz="2400" b="1" dirty="0">
                <a:solidFill>
                  <a:schemeClr val="bg1"/>
                </a:solidFill>
                <a:latin typeface="Microsoft YaHei UI Light" panose="020B0502040204020203" pitchFamily="34" charset="-122"/>
                <a:ea typeface="Microsoft YaHei UI Light" panose="020B0502040204020203" pitchFamily="34" charset="-122"/>
              </a:rPr>
              <a:t>Text here</a:t>
            </a:r>
          </a:p>
          <a:p>
            <a:pPr algn="ctr"/>
            <a:r>
              <a:rPr lang="en-US" altLang="zh-CN" sz="2400" b="1" dirty="0">
                <a:solidFill>
                  <a:schemeClr val="bg1"/>
                </a:solidFill>
                <a:latin typeface="Microsoft YaHei UI Light" panose="020B0502040204020203" pitchFamily="34" charset="-122"/>
                <a:ea typeface="Microsoft YaHei UI Light" panose="020B0502040204020203" pitchFamily="34" charset="-122"/>
              </a:rPr>
              <a:t>Text here</a:t>
            </a:r>
          </a:p>
          <a:p>
            <a:pPr algn="ctr"/>
            <a:r>
              <a:rPr lang="en-US" altLang="zh-CN" sz="2400" b="1" dirty="0">
                <a:solidFill>
                  <a:schemeClr val="bg1"/>
                </a:solidFill>
                <a:latin typeface="Microsoft YaHei UI Light" panose="020B0502040204020203" pitchFamily="34" charset="-122"/>
                <a:ea typeface="Microsoft YaHei UI Light" panose="020B0502040204020203" pitchFamily="34" charset="-122"/>
              </a:rPr>
              <a:t>Text here</a:t>
            </a:r>
          </a:p>
          <a:p>
            <a:pPr algn="ctr"/>
            <a:r>
              <a:rPr lang="en-US" altLang="zh-CN" sz="2400" b="1" dirty="0">
                <a:solidFill>
                  <a:schemeClr val="bg1"/>
                </a:solidFill>
                <a:latin typeface="Microsoft YaHei UI Light" panose="020B0502040204020203" pitchFamily="34" charset="-122"/>
                <a:ea typeface="Microsoft YaHei UI Light" panose="020B0502040204020203" pitchFamily="34" charset="-122"/>
              </a:rPr>
              <a:t>Text here</a:t>
            </a:r>
          </a:p>
          <a:p>
            <a:pPr algn="ctr"/>
            <a:r>
              <a:rPr lang="en-US" altLang="zh-CN" sz="2400" b="1" dirty="0">
                <a:solidFill>
                  <a:schemeClr val="bg1"/>
                </a:solidFill>
                <a:latin typeface="Microsoft YaHei UI Light" panose="020B0502040204020203" pitchFamily="34" charset="-122"/>
                <a:ea typeface="Microsoft YaHei UI Light" panose="020B0502040204020203" pitchFamily="34" charset="-122"/>
              </a:rPr>
              <a:t>Text </a:t>
            </a:r>
            <a:r>
              <a:rPr lang="en-US" altLang="zh-CN" sz="2400" b="1" dirty="0" smtClean="0">
                <a:solidFill>
                  <a:schemeClr val="bg1"/>
                </a:solidFill>
                <a:latin typeface="Microsoft YaHei UI Light" panose="020B0502040204020203" pitchFamily="34" charset="-122"/>
                <a:ea typeface="Microsoft YaHei UI Light" panose="020B0502040204020203" pitchFamily="34" charset="-122"/>
              </a:rPr>
              <a:t>here</a:t>
            </a:r>
            <a:endParaRPr lang="en-US" altLang="zh-CN" sz="2400" b="1" dirty="0">
              <a:solidFill>
                <a:schemeClr val="bg1"/>
              </a:solidFill>
              <a:latin typeface="Microsoft YaHei UI Light" panose="020B0502040204020203" pitchFamily="34" charset="-122"/>
              <a:ea typeface="Microsoft YaHei UI Light" panose="020B0502040204020203" pitchFamily="34" charset="-122"/>
            </a:endParaRPr>
          </a:p>
        </p:txBody>
      </p:sp>
      <p:sp>
        <p:nvSpPr>
          <p:cNvPr id="14" name="圆角矩形 13"/>
          <p:cNvSpPr/>
          <p:nvPr/>
        </p:nvSpPr>
        <p:spPr>
          <a:xfrm>
            <a:off x="1182735" y="1595448"/>
            <a:ext cx="2176339" cy="2003535"/>
          </a:xfrm>
          <a:prstGeom prst="roundRect">
            <a:avLst>
              <a:gd name="adj" fmla="val 9350"/>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5" name="任意多边形 14"/>
          <p:cNvSpPr/>
          <p:nvPr/>
        </p:nvSpPr>
        <p:spPr>
          <a:xfrm>
            <a:off x="1037446" y="2807387"/>
            <a:ext cx="2466914" cy="3358583"/>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6" name="椭圆 15"/>
          <p:cNvSpPr/>
          <p:nvPr/>
        </p:nvSpPr>
        <p:spPr>
          <a:xfrm>
            <a:off x="1870854" y="2407338"/>
            <a:ext cx="800100" cy="800100"/>
          </a:xfrm>
          <a:prstGeom prst="ellipse">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7" name="文本框 16"/>
          <p:cNvSpPr txBox="1"/>
          <p:nvPr/>
        </p:nvSpPr>
        <p:spPr>
          <a:xfrm>
            <a:off x="1739901" y="1840773"/>
            <a:ext cx="1119156" cy="830997"/>
          </a:xfrm>
          <a:prstGeom prst="rect">
            <a:avLst/>
          </a:prstGeom>
          <a:noFill/>
        </p:spPr>
        <p:txBody>
          <a:bodyPr wrap="square" rtlCol="0">
            <a:spAutoFit/>
          </a:bodyPr>
          <a:lstStyle/>
          <a:p>
            <a:pPr algn="ctr"/>
            <a:r>
              <a:rPr lang="en-US" altLang="zh-HK" sz="4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01</a:t>
            </a:r>
            <a:endParaRPr lang="zh-HK" altLang="en-US" sz="4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sp>
        <p:nvSpPr>
          <p:cNvPr id="18" name="圆角矩形 17"/>
          <p:cNvSpPr/>
          <p:nvPr/>
        </p:nvSpPr>
        <p:spPr>
          <a:xfrm>
            <a:off x="3732800" y="1595448"/>
            <a:ext cx="2176339" cy="2003535"/>
          </a:xfrm>
          <a:prstGeom prst="roundRect">
            <a:avLst>
              <a:gd name="adj" fmla="val 9350"/>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9" name="任意多边形 18"/>
          <p:cNvSpPr/>
          <p:nvPr/>
        </p:nvSpPr>
        <p:spPr>
          <a:xfrm>
            <a:off x="3587511" y="2807387"/>
            <a:ext cx="2466914" cy="3358583"/>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0" name="椭圆 19"/>
          <p:cNvSpPr/>
          <p:nvPr/>
        </p:nvSpPr>
        <p:spPr>
          <a:xfrm>
            <a:off x="4420919" y="2407338"/>
            <a:ext cx="800100" cy="800100"/>
          </a:xfrm>
          <a:prstGeom prst="ellipse">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1" name="文本框 20"/>
          <p:cNvSpPr txBox="1"/>
          <p:nvPr/>
        </p:nvSpPr>
        <p:spPr>
          <a:xfrm>
            <a:off x="4247101" y="1840773"/>
            <a:ext cx="1193259" cy="830997"/>
          </a:xfrm>
          <a:prstGeom prst="rect">
            <a:avLst/>
          </a:prstGeom>
          <a:noFill/>
        </p:spPr>
        <p:txBody>
          <a:bodyPr wrap="square" rtlCol="0">
            <a:spAutoFit/>
          </a:bodyPr>
          <a:lstStyle/>
          <a:p>
            <a:pPr algn="ctr"/>
            <a:r>
              <a:rPr lang="en-US" altLang="zh-HK" sz="4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02</a:t>
            </a:r>
            <a:endParaRPr lang="zh-HK" altLang="en-US" sz="4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sp>
        <p:nvSpPr>
          <p:cNvPr id="22" name="圆角矩形 21"/>
          <p:cNvSpPr/>
          <p:nvPr/>
        </p:nvSpPr>
        <p:spPr>
          <a:xfrm>
            <a:off x="6282865" y="1595448"/>
            <a:ext cx="2176339" cy="2003535"/>
          </a:xfrm>
          <a:prstGeom prst="roundRect">
            <a:avLst>
              <a:gd name="adj" fmla="val 9350"/>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3" name="任意多边形 22"/>
          <p:cNvSpPr/>
          <p:nvPr/>
        </p:nvSpPr>
        <p:spPr>
          <a:xfrm>
            <a:off x="6137576" y="2807387"/>
            <a:ext cx="2466914" cy="3358583"/>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4" name="椭圆 23"/>
          <p:cNvSpPr/>
          <p:nvPr/>
        </p:nvSpPr>
        <p:spPr>
          <a:xfrm>
            <a:off x="6970984" y="2407338"/>
            <a:ext cx="800100" cy="800100"/>
          </a:xfrm>
          <a:prstGeom prst="ellipse">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5" name="文本框 24"/>
          <p:cNvSpPr txBox="1"/>
          <p:nvPr/>
        </p:nvSpPr>
        <p:spPr>
          <a:xfrm>
            <a:off x="6725726" y="1840773"/>
            <a:ext cx="1304779" cy="830997"/>
          </a:xfrm>
          <a:prstGeom prst="rect">
            <a:avLst/>
          </a:prstGeom>
          <a:noFill/>
        </p:spPr>
        <p:txBody>
          <a:bodyPr wrap="square" rtlCol="0">
            <a:spAutoFit/>
          </a:bodyPr>
          <a:lstStyle/>
          <a:p>
            <a:pPr algn="ctr"/>
            <a:r>
              <a:rPr lang="en-US" altLang="zh-HK" sz="4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03</a:t>
            </a:r>
            <a:endParaRPr lang="zh-HK" altLang="en-US" sz="4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sp>
        <p:nvSpPr>
          <p:cNvPr id="26" name="圆角矩形 25"/>
          <p:cNvSpPr/>
          <p:nvPr/>
        </p:nvSpPr>
        <p:spPr>
          <a:xfrm>
            <a:off x="8832930" y="1595448"/>
            <a:ext cx="2176339" cy="2003535"/>
          </a:xfrm>
          <a:prstGeom prst="roundRect">
            <a:avLst>
              <a:gd name="adj" fmla="val 9350"/>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7" name="任意多边形 26"/>
          <p:cNvSpPr/>
          <p:nvPr/>
        </p:nvSpPr>
        <p:spPr>
          <a:xfrm>
            <a:off x="8687641" y="2807387"/>
            <a:ext cx="2466914" cy="3358583"/>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8" name="椭圆 27"/>
          <p:cNvSpPr/>
          <p:nvPr/>
        </p:nvSpPr>
        <p:spPr>
          <a:xfrm>
            <a:off x="9521049" y="2407338"/>
            <a:ext cx="800100" cy="800100"/>
          </a:xfrm>
          <a:prstGeom prst="ellipse">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29" name="文本框 28"/>
          <p:cNvSpPr txBox="1"/>
          <p:nvPr/>
        </p:nvSpPr>
        <p:spPr>
          <a:xfrm>
            <a:off x="9318655" y="1840773"/>
            <a:ext cx="1168367" cy="830997"/>
          </a:xfrm>
          <a:prstGeom prst="rect">
            <a:avLst/>
          </a:prstGeom>
          <a:noFill/>
        </p:spPr>
        <p:txBody>
          <a:bodyPr wrap="square" rtlCol="0">
            <a:spAutoFit/>
          </a:bodyPr>
          <a:lstStyle/>
          <a:p>
            <a:pPr algn="ctr"/>
            <a:r>
              <a:rPr lang="en-US" altLang="zh-HK" sz="4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04</a:t>
            </a:r>
            <a:endParaRPr lang="zh-HK" altLang="en-US" sz="4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nvGrpSpPr>
          <p:cNvPr id="2" name="组合 1"/>
          <p:cNvGrpSpPr/>
          <p:nvPr/>
        </p:nvGrpSpPr>
        <p:grpSpPr>
          <a:xfrm>
            <a:off x="1519496" y="3456260"/>
            <a:ext cx="1502815" cy="2102974"/>
            <a:chOff x="1519496" y="3456260"/>
            <a:chExt cx="1502815" cy="2102974"/>
          </a:xfrm>
        </p:grpSpPr>
        <p:sp>
          <p:nvSpPr>
            <p:cNvPr id="30" name="文本框 29"/>
            <p:cNvSpPr txBox="1"/>
            <p:nvPr/>
          </p:nvSpPr>
          <p:spPr>
            <a:xfrm>
              <a:off x="1530675" y="3456260"/>
              <a:ext cx="1480457" cy="461665"/>
            </a:xfrm>
            <a:prstGeom prst="rect">
              <a:avLst/>
            </a:prstGeom>
            <a:noFill/>
          </p:spPr>
          <p:txBody>
            <a:bodyPr wrap="square" rtlCol="0">
              <a:spAutoFit/>
            </a:bodyPr>
            <a:lstStyle/>
            <a:p>
              <a:pPr algn="ctr"/>
              <a:r>
                <a:rPr lang="zh-CN" altLang="en-US" sz="2400" dirty="0" smtClean="0">
                  <a:solidFill>
                    <a:srgbClr val="27A98C"/>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400" dirty="0">
                <a:solidFill>
                  <a:srgbClr val="27A98C"/>
                </a:solidFill>
                <a:latin typeface="张海山锐谐体2.0-授权联系：Samtype@QQ.com" panose="02000000000000000000" pitchFamily="2" charset="-122"/>
                <a:ea typeface="张海山锐谐体2.0-授权联系：Samtype@QQ.com" panose="02000000000000000000" pitchFamily="2" charset="-122"/>
              </a:endParaRPr>
            </a:p>
          </p:txBody>
        </p:sp>
        <p:sp>
          <p:nvSpPr>
            <p:cNvPr id="31" name="文本框 30"/>
            <p:cNvSpPr txBox="1"/>
            <p:nvPr/>
          </p:nvSpPr>
          <p:spPr>
            <a:xfrm>
              <a:off x="1519496" y="3928018"/>
              <a:ext cx="1502815" cy="1631216"/>
            </a:xfrm>
            <a:prstGeom prst="rect">
              <a:avLst/>
            </a:prstGeom>
            <a:noFill/>
          </p:spPr>
          <p:txBody>
            <a:bodyPr wrap="square" rtlCol="0">
              <a:spAutoFit/>
            </a:bodyPr>
            <a:lstStyle/>
            <a:p>
              <a:pPr algn="ctr"/>
              <a:r>
                <a:rPr lang="zh-CN" altLang="en-US" sz="2000" dirty="0" smtClean="0">
                  <a:solidFill>
                    <a:srgbClr val="5A514A"/>
                  </a:solidFill>
                  <a:latin typeface="华文楷体" panose="02010600040101010101" pitchFamily="2" charset="-122"/>
                  <a:ea typeface="华文楷体" panose="02010600040101010101" pitchFamily="2" charset="-122"/>
                </a:rPr>
                <a:t>请输入文字</a:t>
              </a:r>
              <a:endParaRPr lang="en-US" altLang="zh-CN" sz="2000" dirty="0" smtClean="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a:t>
              </a:r>
              <a:r>
                <a:rPr lang="zh-CN" altLang="en-US" sz="2000" dirty="0" smtClean="0">
                  <a:solidFill>
                    <a:srgbClr val="5A514A"/>
                  </a:solidFill>
                  <a:latin typeface="华文楷体" panose="02010600040101010101" pitchFamily="2" charset="-122"/>
                  <a:ea typeface="华文楷体" panose="02010600040101010101" pitchFamily="2" charset="-122"/>
                </a:rPr>
                <a:t>文字</a:t>
              </a:r>
              <a:endParaRPr lang="zh-HK" altLang="en-US" sz="2000" dirty="0">
                <a:solidFill>
                  <a:srgbClr val="5A514A"/>
                </a:solidFill>
                <a:latin typeface="华文楷体" panose="02010600040101010101" pitchFamily="2" charset="-122"/>
                <a:ea typeface="华文楷体" panose="02010600040101010101" pitchFamily="2" charset="-122"/>
              </a:endParaRPr>
            </a:p>
          </p:txBody>
        </p:sp>
      </p:grpSp>
      <p:grpSp>
        <p:nvGrpSpPr>
          <p:cNvPr id="64" name="组合 63"/>
          <p:cNvGrpSpPr/>
          <p:nvPr/>
        </p:nvGrpSpPr>
        <p:grpSpPr>
          <a:xfrm>
            <a:off x="4019053" y="3479258"/>
            <a:ext cx="1502815" cy="2102974"/>
            <a:chOff x="1519496" y="3456260"/>
            <a:chExt cx="1502815" cy="2102974"/>
          </a:xfrm>
        </p:grpSpPr>
        <p:sp>
          <p:nvSpPr>
            <p:cNvPr id="65" name="文本框 64"/>
            <p:cNvSpPr txBox="1"/>
            <p:nvPr/>
          </p:nvSpPr>
          <p:spPr>
            <a:xfrm>
              <a:off x="1530675" y="3456260"/>
              <a:ext cx="1480457" cy="461665"/>
            </a:xfrm>
            <a:prstGeom prst="rect">
              <a:avLst/>
            </a:prstGeom>
            <a:noFill/>
          </p:spPr>
          <p:txBody>
            <a:bodyPr wrap="square" rtlCol="0">
              <a:spAutoFit/>
            </a:bodyPr>
            <a:lstStyle/>
            <a:p>
              <a:pPr algn="ctr"/>
              <a:r>
                <a:rPr lang="zh-CN" altLang="en-US" sz="2400" dirty="0" smtClean="0">
                  <a:solidFill>
                    <a:srgbClr val="27A98C"/>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400" dirty="0">
                <a:solidFill>
                  <a:srgbClr val="27A98C"/>
                </a:solidFill>
                <a:latin typeface="张海山锐谐体2.0-授权联系：Samtype@QQ.com" panose="02000000000000000000" pitchFamily="2" charset="-122"/>
                <a:ea typeface="张海山锐谐体2.0-授权联系：Samtype@QQ.com" panose="02000000000000000000" pitchFamily="2" charset="-122"/>
              </a:endParaRPr>
            </a:p>
          </p:txBody>
        </p:sp>
        <p:sp>
          <p:nvSpPr>
            <p:cNvPr id="66" name="文本框 65"/>
            <p:cNvSpPr txBox="1"/>
            <p:nvPr/>
          </p:nvSpPr>
          <p:spPr>
            <a:xfrm>
              <a:off x="1519496" y="3928018"/>
              <a:ext cx="1502815" cy="1631216"/>
            </a:xfrm>
            <a:prstGeom prst="rect">
              <a:avLst/>
            </a:prstGeom>
            <a:noFill/>
          </p:spPr>
          <p:txBody>
            <a:bodyPr wrap="square" rtlCol="0">
              <a:spAutoFit/>
            </a:bodyPr>
            <a:lstStyle/>
            <a:p>
              <a:pPr algn="ctr"/>
              <a:r>
                <a:rPr lang="zh-CN" altLang="en-US" sz="2000" dirty="0" smtClean="0">
                  <a:solidFill>
                    <a:srgbClr val="5A514A"/>
                  </a:solidFill>
                  <a:latin typeface="华文楷体" panose="02010600040101010101" pitchFamily="2" charset="-122"/>
                  <a:ea typeface="华文楷体" panose="02010600040101010101" pitchFamily="2" charset="-122"/>
                </a:rPr>
                <a:t>请输入文字</a:t>
              </a:r>
              <a:endParaRPr lang="en-US" altLang="zh-CN" sz="2000" dirty="0" smtClean="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a:t>
              </a:r>
              <a:r>
                <a:rPr lang="zh-CN" altLang="en-US" sz="2000" dirty="0" smtClean="0">
                  <a:solidFill>
                    <a:srgbClr val="5A514A"/>
                  </a:solidFill>
                  <a:latin typeface="华文楷体" panose="02010600040101010101" pitchFamily="2" charset="-122"/>
                  <a:ea typeface="华文楷体" panose="02010600040101010101" pitchFamily="2" charset="-122"/>
                </a:rPr>
                <a:t>文字</a:t>
              </a:r>
              <a:endParaRPr lang="zh-HK" altLang="en-US" sz="2000" dirty="0">
                <a:solidFill>
                  <a:srgbClr val="5A514A"/>
                </a:solidFill>
                <a:latin typeface="华文楷体" panose="02010600040101010101" pitchFamily="2" charset="-122"/>
                <a:ea typeface="华文楷体" panose="02010600040101010101" pitchFamily="2" charset="-122"/>
              </a:endParaRPr>
            </a:p>
          </p:txBody>
        </p:sp>
      </p:grpSp>
      <p:grpSp>
        <p:nvGrpSpPr>
          <p:cNvPr id="67" name="组合 66"/>
          <p:cNvGrpSpPr/>
          <p:nvPr/>
        </p:nvGrpSpPr>
        <p:grpSpPr>
          <a:xfrm>
            <a:off x="6614404" y="3495178"/>
            <a:ext cx="1502815" cy="2102974"/>
            <a:chOff x="1519496" y="3456260"/>
            <a:chExt cx="1502815" cy="2102974"/>
          </a:xfrm>
        </p:grpSpPr>
        <p:sp>
          <p:nvSpPr>
            <p:cNvPr id="68" name="文本框 67"/>
            <p:cNvSpPr txBox="1"/>
            <p:nvPr/>
          </p:nvSpPr>
          <p:spPr>
            <a:xfrm>
              <a:off x="1530675" y="3456260"/>
              <a:ext cx="1480457" cy="461665"/>
            </a:xfrm>
            <a:prstGeom prst="rect">
              <a:avLst/>
            </a:prstGeom>
            <a:noFill/>
          </p:spPr>
          <p:txBody>
            <a:bodyPr wrap="square" rtlCol="0">
              <a:spAutoFit/>
            </a:bodyPr>
            <a:lstStyle/>
            <a:p>
              <a:pPr algn="ctr"/>
              <a:r>
                <a:rPr lang="zh-CN" altLang="en-US" sz="2400" dirty="0" smtClean="0">
                  <a:solidFill>
                    <a:srgbClr val="27A98C"/>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400" dirty="0">
                <a:solidFill>
                  <a:srgbClr val="27A98C"/>
                </a:solidFill>
                <a:latin typeface="张海山锐谐体2.0-授权联系：Samtype@QQ.com" panose="02000000000000000000" pitchFamily="2" charset="-122"/>
                <a:ea typeface="张海山锐谐体2.0-授权联系：Samtype@QQ.com" panose="02000000000000000000" pitchFamily="2" charset="-122"/>
              </a:endParaRPr>
            </a:p>
          </p:txBody>
        </p:sp>
        <p:sp>
          <p:nvSpPr>
            <p:cNvPr id="69" name="文本框 68"/>
            <p:cNvSpPr txBox="1"/>
            <p:nvPr/>
          </p:nvSpPr>
          <p:spPr>
            <a:xfrm>
              <a:off x="1519496" y="3928018"/>
              <a:ext cx="1502815" cy="1631216"/>
            </a:xfrm>
            <a:prstGeom prst="rect">
              <a:avLst/>
            </a:prstGeom>
            <a:noFill/>
          </p:spPr>
          <p:txBody>
            <a:bodyPr wrap="square" rtlCol="0">
              <a:spAutoFit/>
            </a:bodyPr>
            <a:lstStyle/>
            <a:p>
              <a:pPr algn="ctr"/>
              <a:r>
                <a:rPr lang="zh-CN" altLang="en-US" sz="2000" dirty="0" smtClean="0">
                  <a:solidFill>
                    <a:srgbClr val="5A514A"/>
                  </a:solidFill>
                  <a:latin typeface="华文楷体" panose="02010600040101010101" pitchFamily="2" charset="-122"/>
                  <a:ea typeface="华文楷体" panose="02010600040101010101" pitchFamily="2" charset="-122"/>
                </a:rPr>
                <a:t>请输入文字</a:t>
              </a:r>
              <a:endParaRPr lang="en-US" altLang="zh-CN" sz="2000" dirty="0" smtClean="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a:t>
              </a:r>
              <a:r>
                <a:rPr lang="zh-CN" altLang="en-US" sz="2000" dirty="0" smtClean="0">
                  <a:solidFill>
                    <a:srgbClr val="5A514A"/>
                  </a:solidFill>
                  <a:latin typeface="华文楷体" panose="02010600040101010101" pitchFamily="2" charset="-122"/>
                  <a:ea typeface="华文楷体" panose="02010600040101010101" pitchFamily="2" charset="-122"/>
                </a:rPr>
                <a:t>文字</a:t>
              </a:r>
              <a:endParaRPr lang="zh-HK" altLang="en-US" sz="2000" dirty="0">
                <a:solidFill>
                  <a:srgbClr val="5A514A"/>
                </a:solidFill>
                <a:latin typeface="华文楷体" panose="02010600040101010101" pitchFamily="2" charset="-122"/>
                <a:ea typeface="华文楷体" panose="02010600040101010101" pitchFamily="2" charset="-122"/>
              </a:endParaRPr>
            </a:p>
          </p:txBody>
        </p:sp>
      </p:grpSp>
      <p:grpSp>
        <p:nvGrpSpPr>
          <p:cNvPr id="70" name="组合 69"/>
          <p:cNvGrpSpPr/>
          <p:nvPr/>
        </p:nvGrpSpPr>
        <p:grpSpPr>
          <a:xfrm>
            <a:off x="9193836" y="3495178"/>
            <a:ext cx="1502815" cy="2102974"/>
            <a:chOff x="1519496" y="3456260"/>
            <a:chExt cx="1502815" cy="2102974"/>
          </a:xfrm>
        </p:grpSpPr>
        <p:sp>
          <p:nvSpPr>
            <p:cNvPr id="71" name="文本框 70"/>
            <p:cNvSpPr txBox="1"/>
            <p:nvPr/>
          </p:nvSpPr>
          <p:spPr>
            <a:xfrm>
              <a:off x="1530675" y="3456260"/>
              <a:ext cx="1480457" cy="461665"/>
            </a:xfrm>
            <a:prstGeom prst="rect">
              <a:avLst/>
            </a:prstGeom>
            <a:noFill/>
          </p:spPr>
          <p:txBody>
            <a:bodyPr wrap="square" rtlCol="0">
              <a:spAutoFit/>
            </a:bodyPr>
            <a:lstStyle/>
            <a:p>
              <a:pPr algn="ctr"/>
              <a:r>
                <a:rPr lang="zh-CN" altLang="en-US" sz="2400" dirty="0" smtClean="0">
                  <a:solidFill>
                    <a:srgbClr val="27A98C"/>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400" dirty="0">
                <a:solidFill>
                  <a:srgbClr val="27A98C"/>
                </a:solidFill>
                <a:latin typeface="张海山锐谐体2.0-授权联系：Samtype@QQ.com" panose="02000000000000000000" pitchFamily="2" charset="-122"/>
                <a:ea typeface="张海山锐谐体2.0-授权联系：Samtype@QQ.com" panose="02000000000000000000" pitchFamily="2" charset="-122"/>
              </a:endParaRPr>
            </a:p>
          </p:txBody>
        </p:sp>
        <p:sp>
          <p:nvSpPr>
            <p:cNvPr id="72" name="文本框 71"/>
            <p:cNvSpPr txBox="1"/>
            <p:nvPr/>
          </p:nvSpPr>
          <p:spPr>
            <a:xfrm>
              <a:off x="1519496" y="3928018"/>
              <a:ext cx="1502815" cy="1631216"/>
            </a:xfrm>
            <a:prstGeom prst="rect">
              <a:avLst/>
            </a:prstGeom>
            <a:noFill/>
          </p:spPr>
          <p:txBody>
            <a:bodyPr wrap="square" rtlCol="0">
              <a:spAutoFit/>
            </a:bodyPr>
            <a:lstStyle/>
            <a:p>
              <a:pPr algn="ctr"/>
              <a:r>
                <a:rPr lang="zh-CN" altLang="en-US" sz="2000" dirty="0" smtClean="0">
                  <a:solidFill>
                    <a:srgbClr val="5A514A"/>
                  </a:solidFill>
                  <a:latin typeface="华文楷体" panose="02010600040101010101" pitchFamily="2" charset="-122"/>
                  <a:ea typeface="华文楷体" panose="02010600040101010101" pitchFamily="2" charset="-122"/>
                </a:rPr>
                <a:t>请输入文字</a:t>
              </a:r>
              <a:endParaRPr lang="en-US" altLang="zh-CN" sz="2000" dirty="0" smtClean="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请输入文字</a:t>
              </a:r>
              <a:endParaRPr lang="zh-HK" altLang="en-US" sz="2000" dirty="0">
                <a:solidFill>
                  <a:srgbClr val="5A514A"/>
                </a:solidFill>
                <a:latin typeface="华文楷体" panose="02010600040101010101" pitchFamily="2" charset="-122"/>
                <a:ea typeface="华文楷体" panose="02010600040101010101" pitchFamily="2" charset="-122"/>
              </a:endParaRPr>
            </a:p>
            <a:p>
              <a:pPr algn="ctr"/>
              <a:r>
                <a:rPr lang="zh-CN" altLang="en-US" sz="2000" dirty="0">
                  <a:solidFill>
                    <a:srgbClr val="5A514A"/>
                  </a:solidFill>
                  <a:latin typeface="华文楷体" panose="02010600040101010101" pitchFamily="2" charset="-122"/>
                  <a:ea typeface="华文楷体" panose="02010600040101010101" pitchFamily="2" charset="-122"/>
                </a:rPr>
                <a:t>请输入</a:t>
              </a:r>
              <a:r>
                <a:rPr lang="zh-CN" altLang="en-US" sz="2000" dirty="0" smtClean="0">
                  <a:solidFill>
                    <a:srgbClr val="5A514A"/>
                  </a:solidFill>
                  <a:latin typeface="华文楷体" panose="02010600040101010101" pitchFamily="2" charset="-122"/>
                  <a:ea typeface="华文楷体" panose="02010600040101010101" pitchFamily="2" charset="-122"/>
                </a:rPr>
                <a:t>文字</a:t>
              </a:r>
              <a:endParaRPr lang="zh-HK" altLang="en-US" sz="2000" dirty="0">
                <a:solidFill>
                  <a:srgbClr val="5A514A"/>
                </a:solidFill>
                <a:latin typeface="华文楷体" panose="02010600040101010101" pitchFamily="2" charset="-122"/>
                <a:ea typeface="华文楷体" panose="02010600040101010101" pitchFamily="2" charset="-122"/>
              </a:endParaRPr>
            </a:p>
          </p:txBody>
        </p:sp>
      </p:grpSp>
    </p:spTree>
    <p:extLst>
      <p:ext uri="{BB962C8B-B14F-4D97-AF65-F5344CB8AC3E}">
        <p14:creationId xmlns:p14="http://schemas.microsoft.com/office/powerpoint/2010/main" xmlns="" val="22594984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 y="3766782"/>
            <a:ext cx="4885899" cy="491319"/>
          </a:xfrm>
          <a:prstGeom prst="rect">
            <a:avLst/>
          </a:prstGeom>
          <a:solidFill>
            <a:srgbClr val="27A98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同心圆 3"/>
          <p:cNvSpPr/>
          <p:nvPr/>
        </p:nvSpPr>
        <p:spPr>
          <a:xfrm>
            <a:off x="4809870" y="2841574"/>
            <a:ext cx="2543226" cy="2543226"/>
          </a:xfrm>
          <a:prstGeom prst="donut">
            <a:avLst>
              <a:gd name="adj" fmla="val 4076"/>
            </a:avLst>
          </a:pr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sz="1400">
              <a:solidFill>
                <a:schemeClr val="tx1"/>
              </a:solidFill>
            </a:endParaRPr>
          </a:p>
        </p:txBody>
      </p:sp>
      <p:sp>
        <p:nvSpPr>
          <p:cNvPr id="5" name="椭圆 4"/>
          <p:cNvSpPr/>
          <p:nvPr/>
        </p:nvSpPr>
        <p:spPr>
          <a:xfrm>
            <a:off x="4956626" y="2988330"/>
            <a:ext cx="2249715" cy="2249715"/>
          </a:xfrm>
          <a:prstGeom prst="ellipse">
            <a:avLst/>
          </a:prstGeom>
          <a:solidFill>
            <a:srgbClr val="27A98C">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张海山锐谐体2.0-授权联系：Samtype@QQ.com" panose="02000000000000000000" pitchFamily="2" charset="-122"/>
                <a:ea typeface="张海山锐谐体2.0-授权联系：Samtype@QQ.com" panose="02000000000000000000" pitchFamily="2" charset="-122"/>
              </a:rPr>
              <a:t>THANKS</a:t>
            </a:r>
          </a:p>
        </p:txBody>
      </p:sp>
      <p:sp>
        <p:nvSpPr>
          <p:cNvPr id="10" name="矩形 9"/>
          <p:cNvSpPr/>
          <p:nvPr/>
        </p:nvSpPr>
        <p:spPr>
          <a:xfrm>
            <a:off x="7306101" y="3766782"/>
            <a:ext cx="4885899" cy="491319"/>
          </a:xfrm>
          <a:prstGeom prst="rect">
            <a:avLst/>
          </a:prstGeom>
          <a:solidFill>
            <a:srgbClr val="27A98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41782930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812801" y="1009934"/>
            <a:ext cx="10493828" cy="4944551"/>
          </a:xfrm>
          <a:prstGeom prst="roundRect">
            <a:avLst>
              <a:gd name="adj" fmla="val 0"/>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Rectangle 2"/>
          <p:cNvSpPr>
            <a:spLocks noGrp="1" noChangeArrowheads="1"/>
          </p:cNvSpPr>
          <p:nvPr>
            <p:ph type="title"/>
          </p:nvPr>
        </p:nvSpPr>
        <p:spPr>
          <a:xfrm>
            <a:off x="1803601" y="530119"/>
            <a:ext cx="2227760" cy="1103953"/>
          </a:xfrm>
        </p:spPr>
        <p:txBody>
          <a:bodyPr>
            <a:noAutofit/>
          </a:bodyPr>
          <a:lstStyle/>
          <a:p>
            <a:pPr eaLnBrk="1" hangingPunct="1">
              <a:defRPr/>
            </a:pPr>
            <a:r>
              <a:rPr lang="zh-CN" altLang="en-US" sz="4800" b="1" dirty="0" smtClean="0">
                <a:solidFill>
                  <a:schemeClr val="tx1">
                    <a:lumMod val="85000"/>
                    <a:lumOff val="15000"/>
                  </a:schemeClr>
                </a:solidFill>
                <a:latin typeface="微软雅黑" panose="020B0503020204020204" pitchFamily="34" charset="-122"/>
                <a:ea typeface="微软雅黑" panose="020B0503020204020204" pitchFamily="34" charset="-122"/>
              </a:rPr>
              <a:t>目  录  </a:t>
            </a:r>
            <a:endParaRPr lang="zh-CN" altLang="en-US" sz="3600" b="0" dirty="0" smtClea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sp>
        <p:nvSpPr>
          <p:cNvPr id="5" name="Rectangle 2"/>
          <p:cNvSpPr txBox="1">
            <a:spLocks noChangeArrowheads="1"/>
          </p:cNvSpPr>
          <p:nvPr/>
        </p:nvSpPr>
        <p:spPr>
          <a:xfrm>
            <a:off x="3530222" y="733766"/>
            <a:ext cx="2227760" cy="97050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US" altLang="zh-CN" sz="3200" dirty="0" smtClea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rPr>
              <a:t>Contents</a:t>
            </a:r>
            <a:endParaRPr lang="zh-CN" altLang="en-US" sz="3200" dirty="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grpSp>
        <p:nvGrpSpPr>
          <p:cNvPr id="15" name="组合 14"/>
          <p:cNvGrpSpPr/>
          <p:nvPr/>
        </p:nvGrpSpPr>
        <p:grpSpPr>
          <a:xfrm>
            <a:off x="1661886" y="4590142"/>
            <a:ext cx="2278743" cy="537029"/>
            <a:chOff x="602343" y="4238171"/>
            <a:chExt cx="2278743" cy="537029"/>
          </a:xfrm>
          <a:solidFill>
            <a:srgbClr val="27A98C"/>
          </a:solidFill>
        </p:grpSpPr>
        <p:sp>
          <p:nvSpPr>
            <p:cNvPr id="16" name="圆角矩形 15"/>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文本框 16"/>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Four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18" name="组合 17"/>
          <p:cNvGrpSpPr/>
          <p:nvPr/>
        </p:nvGrpSpPr>
        <p:grpSpPr>
          <a:xfrm>
            <a:off x="1661885" y="3762828"/>
            <a:ext cx="2278743" cy="537029"/>
            <a:chOff x="602343" y="4238171"/>
            <a:chExt cx="2278743" cy="537029"/>
          </a:xfrm>
          <a:solidFill>
            <a:srgbClr val="27A98C"/>
          </a:solidFill>
        </p:grpSpPr>
        <p:sp>
          <p:nvSpPr>
            <p:cNvPr id="19" name="圆角矩形 18"/>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文本框 19"/>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Three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1" name="组合 20"/>
          <p:cNvGrpSpPr/>
          <p:nvPr/>
        </p:nvGrpSpPr>
        <p:grpSpPr>
          <a:xfrm>
            <a:off x="1661885" y="2935514"/>
            <a:ext cx="2278743" cy="537029"/>
            <a:chOff x="602343" y="4238171"/>
            <a:chExt cx="2278743" cy="537029"/>
          </a:xfrm>
          <a:solidFill>
            <a:srgbClr val="27A98C"/>
          </a:solidFill>
        </p:grpSpPr>
        <p:sp>
          <p:nvSpPr>
            <p:cNvPr id="22" name="圆角矩形 21"/>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Two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4" name="组合 23"/>
          <p:cNvGrpSpPr/>
          <p:nvPr/>
        </p:nvGrpSpPr>
        <p:grpSpPr>
          <a:xfrm>
            <a:off x="1661885" y="2108200"/>
            <a:ext cx="2278743" cy="537029"/>
            <a:chOff x="602343" y="4238171"/>
            <a:chExt cx="2278743" cy="537029"/>
          </a:xfrm>
          <a:solidFill>
            <a:srgbClr val="27A98C"/>
          </a:solidFill>
        </p:grpSpPr>
        <p:sp>
          <p:nvSpPr>
            <p:cNvPr id="25" name="圆角矩形 24"/>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文本框 25"/>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One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sp>
        <p:nvSpPr>
          <p:cNvPr id="27" name="文本框 26"/>
          <p:cNvSpPr txBox="1"/>
          <p:nvPr/>
        </p:nvSpPr>
        <p:spPr>
          <a:xfrm>
            <a:off x="4789712" y="2217384"/>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28" name="文本框 27"/>
          <p:cNvSpPr txBox="1"/>
          <p:nvPr/>
        </p:nvSpPr>
        <p:spPr>
          <a:xfrm>
            <a:off x="4789712" y="3019361"/>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29" name="文本框 28"/>
          <p:cNvSpPr txBox="1"/>
          <p:nvPr/>
        </p:nvSpPr>
        <p:spPr>
          <a:xfrm>
            <a:off x="4789711" y="3846675"/>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30" name="文本框 29"/>
          <p:cNvSpPr txBox="1"/>
          <p:nvPr/>
        </p:nvSpPr>
        <p:spPr>
          <a:xfrm>
            <a:off x="4789711" y="4673989"/>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32195991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812801" y="1009934"/>
            <a:ext cx="10493828" cy="4944551"/>
          </a:xfrm>
          <a:prstGeom prst="roundRect">
            <a:avLst>
              <a:gd name="adj" fmla="val 0"/>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Rectangle 2"/>
          <p:cNvSpPr>
            <a:spLocks noGrp="1" noChangeArrowheads="1"/>
          </p:cNvSpPr>
          <p:nvPr>
            <p:ph type="title"/>
          </p:nvPr>
        </p:nvSpPr>
        <p:spPr>
          <a:xfrm>
            <a:off x="1803601" y="530119"/>
            <a:ext cx="2227760" cy="1103953"/>
          </a:xfrm>
        </p:spPr>
        <p:txBody>
          <a:bodyPr>
            <a:noAutofit/>
          </a:bodyPr>
          <a:lstStyle/>
          <a:p>
            <a:pPr eaLnBrk="1" hangingPunct="1">
              <a:defRPr/>
            </a:pPr>
            <a:r>
              <a:rPr lang="zh-CN" altLang="en-US" sz="4800" b="1" dirty="0" smtClean="0">
                <a:solidFill>
                  <a:schemeClr val="tx1">
                    <a:lumMod val="85000"/>
                    <a:lumOff val="15000"/>
                  </a:schemeClr>
                </a:solidFill>
                <a:latin typeface="微软雅黑" panose="020B0503020204020204" pitchFamily="34" charset="-122"/>
                <a:ea typeface="微软雅黑" panose="020B0503020204020204" pitchFamily="34" charset="-122"/>
              </a:rPr>
              <a:t>导航页  </a:t>
            </a:r>
            <a:endParaRPr lang="zh-CN" altLang="en-US" sz="3600" b="0" dirty="0" smtClea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grpSp>
        <p:nvGrpSpPr>
          <p:cNvPr id="15" name="组合 14"/>
          <p:cNvGrpSpPr/>
          <p:nvPr/>
        </p:nvGrpSpPr>
        <p:grpSpPr>
          <a:xfrm>
            <a:off x="1661886" y="4590142"/>
            <a:ext cx="2278743" cy="537029"/>
            <a:chOff x="602343" y="4238171"/>
            <a:chExt cx="2278743" cy="537029"/>
          </a:xfrm>
          <a:solidFill>
            <a:srgbClr val="86CFBF"/>
          </a:solidFill>
        </p:grpSpPr>
        <p:sp>
          <p:nvSpPr>
            <p:cNvPr id="16" name="圆角矩形 15"/>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文本框 16"/>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Four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18" name="组合 17"/>
          <p:cNvGrpSpPr/>
          <p:nvPr/>
        </p:nvGrpSpPr>
        <p:grpSpPr>
          <a:xfrm>
            <a:off x="1661885" y="3762828"/>
            <a:ext cx="2278743" cy="537029"/>
            <a:chOff x="602343" y="4238171"/>
            <a:chExt cx="2278743" cy="537029"/>
          </a:xfrm>
          <a:solidFill>
            <a:srgbClr val="86CFBF"/>
          </a:solidFill>
        </p:grpSpPr>
        <p:sp>
          <p:nvSpPr>
            <p:cNvPr id="19" name="圆角矩形 18"/>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文本框 19"/>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Three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1" name="组合 20"/>
          <p:cNvGrpSpPr/>
          <p:nvPr/>
        </p:nvGrpSpPr>
        <p:grpSpPr>
          <a:xfrm>
            <a:off x="1661885" y="2935514"/>
            <a:ext cx="2278743" cy="537029"/>
            <a:chOff x="602343" y="4238171"/>
            <a:chExt cx="2278743" cy="537029"/>
          </a:xfrm>
          <a:solidFill>
            <a:srgbClr val="27A98C"/>
          </a:solidFill>
        </p:grpSpPr>
        <p:sp>
          <p:nvSpPr>
            <p:cNvPr id="22" name="圆角矩形 21"/>
            <p:cNvSpPr/>
            <p:nvPr/>
          </p:nvSpPr>
          <p:spPr>
            <a:xfrm>
              <a:off x="602343" y="4238171"/>
              <a:ext cx="2278743" cy="537029"/>
            </a:xfrm>
            <a:prstGeom prst="roundRect">
              <a:avLst>
                <a:gd name="adj" fmla="val 50000"/>
              </a:avLst>
            </a:prstGeom>
            <a:solidFill>
              <a:srgbClr val="86C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p:cNvSpPr txBox="1"/>
            <p:nvPr/>
          </p:nvSpPr>
          <p:spPr>
            <a:xfrm>
              <a:off x="1190171" y="4275852"/>
              <a:ext cx="1103086" cy="461665"/>
            </a:xfrm>
            <a:prstGeom prst="rect">
              <a:avLst/>
            </a:prstGeom>
            <a:solidFill>
              <a:srgbClr val="86CFBF"/>
            </a:solid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Two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4" name="组合 23"/>
          <p:cNvGrpSpPr/>
          <p:nvPr/>
        </p:nvGrpSpPr>
        <p:grpSpPr>
          <a:xfrm>
            <a:off x="1661885" y="2108200"/>
            <a:ext cx="8887834" cy="537029"/>
            <a:chOff x="602343" y="4238171"/>
            <a:chExt cx="8887834" cy="537029"/>
          </a:xfrm>
          <a:solidFill>
            <a:srgbClr val="27A98C"/>
          </a:solidFill>
        </p:grpSpPr>
        <p:sp>
          <p:nvSpPr>
            <p:cNvPr id="25" name="圆角矩形 24"/>
            <p:cNvSpPr/>
            <p:nvPr/>
          </p:nvSpPr>
          <p:spPr>
            <a:xfrm>
              <a:off x="602343" y="4238171"/>
              <a:ext cx="8887834"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文本框 25"/>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One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sp>
        <p:nvSpPr>
          <p:cNvPr id="27" name="文本框 26"/>
          <p:cNvSpPr txBox="1"/>
          <p:nvPr/>
        </p:nvSpPr>
        <p:spPr>
          <a:xfrm>
            <a:off x="4789713" y="2203736"/>
            <a:ext cx="4791016" cy="369332"/>
          </a:xfrm>
          <a:prstGeom prst="rect">
            <a:avLst/>
          </a:prstGeom>
          <a:noFill/>
        </p:spPr>
        <p:txBody>
          <a:bodyPr wrap="square" rtlCol="0">
            <a:spAutoFit/>
          </a:bodyPr>
          <a:lstStyle/>
          <a:p>
            <a:pPr algn="ctr"/>
            <a:r>
              <a:rPr lang="en-US" altLang="zh-CN" dirty="0">
                <a:solidFill>
                  <a:schemeClr val="bg1"/>
                </a:solidFill>
                <a:latin typeface="Segoe UI Light" panose="020B0502040204020203" pitchFamily="34" charset="0"/>
                <a:cs typeface="Segoe UI Light" panose="020B0502040204020203" pitchFamily="34" charset="0"/>
              </a:rPr>
              <a:t>DiSCoV DISTRIBUTED COMPUTATION </a:t>
            </a:r>
            <a:r>
              <a:rPr lang="en-US" altLang="zh-CN" dirty="0" smtClean="0">
                <a:solidFill>
                  <a:schemeClr val="bg1"/>
                </a:solidFill>
                <a:latin typeface="Segoe UI Light" panose="020B0502040204020203" pitchFamily="34" charset="0"/>
                <a:cs typeface="Segoe UI Light" panose="020B0502040204020203" pitchFamily="34" charset="0"/>
              </a:rPr>
              <a:t>CLUSTER</a:t>
            </a:r>
            <a:endParaRPr lang="zh-CN" altLang="en-US" dirty="0">
              <a:solidFill>
                <a:schemeClr val="bg1"/>
              </a:solidFill>
              <a:latin typeface="Segoe UI Light" panose="020B0502040204020203" pitchFamily="34" charset="0"/>
              <a:cs typeface="Segoe UI Light" panose="020B0502040204020203" pitchFamily="34" charset="0"/>
            </a:endParaRPr>
          </a:p>
        </p:txBody>
      </p:sp>
      <p:sp>
        <p:nvSpPr>
          <p:cNvPr id="28" name="文本框 27"/>
          <p:cNvSpPr txBox="1"/>
          <p:nvPr/>
        </p:nvSpPr>
        <p:spPr>
          <a:xfrm>
            <a:off x="4789712" y="3019361"/>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29" name="文本框 28"/>
          <p:cNvSpPr txBox="1"/>
          <p:nvPr/>
        </p:nvSpPr>
        <p:spPr>
          <a:xfrm>
            <a:off x="4789711" y="3846675"/>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30" name="文本框 29"/>
          <p:cNvSpPr txBox="1"/>
          <p:nvPr/>
        </p:nvSpPr>
        <p:spPr>
          <a:xfrm>
            <a:off x="4789711" y="4673989"/>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23931023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303515" y="1553321"/>
            <a:ext cx="5297845" cy="4411192"/>
          </a:xfrm>
          <a:custGeom>
            <a:avLst/>
            <a:gdLst>
              <a:gd name="connsiteX0" fmla="*/ 4701322 w 7285545"/>
              <a:gd name="connsiteY0" fmla="*/ 5715000 h 6019800"/>
              <a:gd name="connsiteX1" fmla="*/ 4756355 w 7285545"/>
              <a:gd name="connsiteY1" fmla="*/ 5719233 h 6019800"/>
              <a:gd name="connsiteX2" fmla="*/ 4811388 w 7285545"/>
              <a:gd name="connsiteY2" fmla="*/ 5719233 h 6019800"/>
              <a:gd name="connsiteX3" fmla="*/ 4870655 w 7285545"/>
              <a:gd name="connsiteY3" fmla="*/ 5731933 h 6019800"/>
              <a:gd name="connsiteX4" fmla="*/ 4870655 w 7285545"/>
              <a:gd name="connsiteY4" fmla="*/ 5799667 h 6019800"/>
              <a:gd name="connsiteX5" fmla="*/ 4845255 w 7285545"/>
              <a:gd name="connsiteY5" fmla="*/ 5808133 h 6019800"/>
              <a:gd name="connsiteX6" fmla="*/ 4819855 w 7285545"/>
              <a:gd name="connsiteY6" fmla="*/ 5833533 h 6019800"/>
              <a:gd name="connsiteX7" fmla="*/ 4802922 w 7285545"/>
              <a:gd name="connsiteY7" fmla="*/ 5884333 h 6019800"/>
              <a:gd name="connsiteX8" fmla="*/ 4807155 w 7285545"/>
              <a:gd name="connsiteY8" fmla="*/ 5930900 h 6019800"/>
              <a:gd name="connsiteX9" fmla="*/ 4764822 w 7285545"/>
              <a:gd name="connsiteY9" fmla="*/ 5935133 h 6019800"/>
              <a:gd name="connsiteX10" fmla="*/ 4726722 w 7285545"/>
              <a:gd name="connsiteY10" fmla="*/ 5952067 h 6019800"/>
              <a:gd name="connsiteX11" fmla="*/ 4650522 w 7285545"/>
              <a:gd name="connsiteY11" fmla="*/ 6019800 h 6019800"/>
              <a:gd name="connsiteX12" fmla="*/ 4595488 w 7285545"/>
              <a:gd name="connsiteY12" fmla="*/ 5990167 h 6019800"/>
              <a:gd name="connsiteX13" fmla="*/ 4557388 w 7285545"/>
              <a:gd name="connsiteY13" fmla="*/ 5990167 h 6019800"/>
              <a:gd name="connsiteX14" fmla="*/ 4523522 w 7285545"/>
              <a:gd name="connsiteY14" fmla="*/ 5973233 h 6019800"/>
              <a:gd name="connsiteX15" fmla="*/ 4527755 w 7285545"/>
              <a:gd name="connsiteY15" fmla="*/ 5926667 h 6019800"/>
              <a:gd name="connsiteX16" fmla="*/ 4519288 w 7285545"/>
              <a:gd name="connsiteY16" fmla="*/ 5854700 h 6019800"/>
              <a:gd name="connsiteX17" fmla="*/ 4527755 w 7285545"/>
              <a:gd name="connsiteY17" fmla="*/ 5833533 h 6019800"/>
              <a:gd name="connsiteX18" fmla="*/ 4582788 w 7285545"/>
              <a:gd name="connsiteY18" fmla="*/ 5820833 h 6019800"/>
              <a:gd name="connsiteX19" fmla="*/ 4587022 w 7285545"/>
              <a:gd name="connsiteY19" fmla="*/ 5803900 h 6019800"/>
              <a:gd name="connsiteX20" fmla="*/ 4578555 w 7285545"/>
              <a:gd name="connsiteY20" fmla="*/ 5774267 h 6019800"/>
              <a:gd name="connsiteX21" fmla="*/ 4612422 w 7285545"/>
              <a:gd name="connsiteY21" fmla="*/ 5753100 h 6019800"/>
              <a:gd name="connsiteX22" fmla="*/ 4642055 w 7285545"/>
              <a:gd name="connsiteY22" fmla="*/ 5765800 h 6019800"/>
              <a:gd name="connsiteX23" fmla="*/ 4675922 w 7285545"/>
              <a:gd name="connsiteY23" fmla="*/ 5753100 h 6019800"/>
              <a:gd name="connsiteX24" fmla="*/ 4701322 w 7285545"/>
              <a:gd name="connsiteY24" fmla="*/ 5727700 h 6019800"/>
              <a:gd name="connsiteX25" fmla="*/ 6436988 w 7285545"/>
              <a:gd name="connsiteY25" fmla="*/ 4669367 h 6019800"/>
              <a:gd name="connsiteX26" fmla="*/ 6479322 w 7285545"/>
              <a:gd name="connsiteY26" fmla="*/ 4694767 h 6019800"/>
              <a:gd name="connsiteX27" fmla="*/ 6487788 w 7285545"/>
              <a:gd name="connsiteY27" fmla="*/ 4720167 h 6019800"/>
              <a:gd name="connsiteX28" fmla="*/ 6436988 w 7285545"/>
              <a:gd name="connsiteY28" fmla="*/ 4724400 h 6019800"/>
              <a:gd name="connsiteX29" fmla="*/ 6436988 w 7285545"/>
              <a:gd name="connsiteY29" fmla="*/ 4754033 h 6019800"/>
              <a:gd name="connsiteX30" fmla="*/ 6453922 w 7285545"/>
              <a:gd name="connsiteY30" fmla="*/ 4817533 h 6019800"/>
              <a:gd name="connsiteX31" fmla="*/ 6449688 w 7285545"/>
              <a:gd name="connsiteY31" fmla="*/ 4859867 h 6019800"/>
              <a:gd name="connsiteX32" fmla="*/ 6470855 w 7285545"/>
              <a:gd name="connsiteY32" fmla="*/ 4910667 h 6019800"/>
              <a:gd name="connsiteX33" fmla="*/ 6466622 w 7285545"/>
              <a:gd name="connsiteY33" fmla="*/ 4948767 h 6019800"/>
              <a:gd name="connsiteX34" fmla="*/ 6424288 w 7285545"/>
              <a:gd name="connsiteY34" fmla="*/ 5037667 h 6019800"/>
              <a:gd name="connsiteX35" fmla="*/ 6398888 w 7285545"/>
              <a:gd name="connsiteY35" fmla="*/ 5054600 h 6019800"/>
              <a:gd name="connsiteX36" fmla="*/ 6381955 w 7285545"/>
              <a:gd name="connsiteY36" fmla="*/ 5092700 h 6019800"/>
              <a:gd name="connsiteX37" fmla="*/ 6390422 w 7285545"/>
              <a:gd name="connsiteY37" fmla="*/ 5139267 h 6019800"/>
              <a:gd name="connsiteX38" fmla="*/ 6365022 w 7285545"/>
              <a:gd name="connsiteY38" fmla="*/ 5257800 h 6019800"/>
              <a:gd name="connsiteX39" fmla="*/ 6318455 w 7285545"/>
              <a:gd name="connsiteY39" fmla="*/ 5190067 h 6019800"/>
              <a:gd name="connsiteX40" fmla="*/ 6280355 w 7285545"/>
              <a:gd name="connsiteY40" fmla="*/ 5177367 h 6019800"/>
              <a:gd name="connsiteX41" fmla="*/ 6271888 w 7285545"/>
              <a:gd name="connsiteY41" fmla="*/ 5126567 h 6019800"/>
              <a:gd name="connsiteX42" fmla="*/ 6242255 w 7285545"/>
              <a:gd name="connsiteY42" fmla="*/ 5109633 h 6019800"/>
              <a:gd name="connsiteX43" fmla="*/ 6242255 w 7285545"/>
              <a:gd name="connsiteY43" fmla="*/ 5075767 h 6019800"/>
              <a:gd name="connsiteX44" fmla="*/ 6276122 w 7285545"/>
              <a:gd name="connsiteY44" fmla="*/ 5033433 h 6019800"/>
              <a:gd name="connsiteX45" fmla="*/ 6267655 w 7285545"/>
              <a:gd name="connsiteY45" fmla="*/ 4986867 h 6019800"/>
              <a:gd name="connsiteX46" fmla="*/ 6250722 w 7285545"/>
              <a:gd name="connsiteY46" fmla="*/ 4936067 h 6019800"/>
              <a:gd name="connsiteX47" fmla="*/ 6284588 w 7285545"/>
              <a:gd name="connsiteY47" fmla="*/ 4914900 h 6019800"/>
              <a:gd name="connsiteX48" fmla="*/ 6301522 w 7285545"/>
              <a:gd name="connsiteY48" fmla="*/ 4855633 h 6019800"/>
              <a:gd name="connsiteX49" fmla="*/ 6305755 w 7285545"/>
              <a:gd name="connsiteY49" fmla="*/ 4813300 h 6019800"/>
              <a:gd name="connsiteX50" fmla="*/ 6331155 w 7285545"/>
              <a:gd name="connsiteY50" fmla="*/ 4787900 h 6019800"/>
              <a:gd name="connsiteX51" fmla="*/ 6348088 w 7285545"/>
              <a:gd name="connsiteY51" fmla="*/ 4745567 h 6019800"/>
              <a:gd name="connsiteX52" fmla="*/ 6386188 w 7285545"/>
              <a:gd name="connsiteY52" fmla="*/ 4707467 h 6019800"/>
              <a:gd name="connsiteX53" fmla="*/ 3081845 w 7285545"/>
              <a:gd name="connsiteY53" fmla="*/ 4206694 h 6019800"/>
              <a:gd name="connsiteX54" fmla="*/ 3097161 w 7285545"/>
              <a:gd name="connsiteY54" fmla="*/ 4247535 h 6019800"/>
              <a:gd name="connsiteX55" fmla="*/ 3104536 w 7285545"/>
              <a:gd name="connsiteY55" fmla="*/ 4321277 h 6019800"/>
              <a:gd name="connsiteX56" fmla="*/ 3134032 w 7285545"/>
              <a:gd name="connsiteY56" fmla="*/ 4336026 h 6019800"/>
              <a:gd name="connsiteX57" fmla="*/ 3140453 w 7285545"/>
              <a:gd name="connsiteY57" fmla="*/ 4329606 h 6019800"/>
              <a:gd name="connsiteX58" fmla="*/ 3095052 w 7285545"/>
              <a:gd name="connsiteY58" fmla="*/ 4213297 h 6019800"/>
              <a:gd name="connsiteX59" fmla="*/ 3845412 w 7285545"/>
              <a:gd name="connsiteY59" fmla="*/ 2779083 h 6019800"/>
              <a:gd name="connsiteX60" fmla="*/ 3825100 w 7285545"/>
              <a:gd name="connsiteY60" fmla="*/ 2784887 h 6019800"/>
              <a:gd name="connsiteX61" fmla="*/ 3846587 w 7285545"/>
              <a:gd name="connsiteY61" fmla="*/ 2789491 h 6019800"/>
              <a:gd name="connsiteX62" fmla="*/ 5736207 w 7285545"/>
              <a:gd name="connsiteY62" fmla="*/ 2040339 h 6019800"/>
              <a:gd name="connsiteX63" fmla="*/ 5732858 w 7285545"/>
              <a:gd name="connsiteY63" fmla="*/ 2045362 h 6019800"/>
              <a:gd name="connsiteX64" fmla="*/ 5744427 w 7285545"/>
              <a:gd name="connsiteY64" fmla="*/ 2049015 h 6019800"/>
              <a:gd name="connsiteX65" fmla="*/ 7193133 w 7285545"/>
              <a:gd name="connsiteY65" fmla="*/ 1104090 h 6019800"/>
              <a:gd name="connsiteX66" fmla="*/ 7197996 w 7285545"/>
              <a:gd name="connsiteY66" fmla="*/ 1108953 h 6019800"/>
              <a:gd name="connsiteX67" fmla="*/ 7189896 w 7285545"/>
              <a:gd name="connsiteY67" fmla="*/ 1104704 h 6019800"/>
              <a:gd name="connsiteX68" fmla="*/ 5840988 w 7285545"/>
              <a:gd name="connsiteY68" fmla="*/ 0 h 6019800"/>
              <a:gd name="connsiteX69" fmla="*/ 5850716 w 7285545"/>
              <a:gd name="connsiteY69" fmla="*/ 48638 h 6019800"/>
              <a:gd name="connsiteX70" fmla="*/ 5928537 w 7285545"/>
              <a:gd name="connsiteY70" fmla="*/ 48638 h 6019800"/>
              <a:gd name="connsiteX71" fmla="*/ 5986903 w 7285545"/>
              <a:gd name="connsiteY71" fmla="*/ 34047 h 6019800"/>
              <a:gd name="connsiteX72" fmla="*/ 6030677 w 7285545"/>
              <a:gd name="connsiteY72" fmla="*/ 43774 h 6019800"/>
              <a:gd name="connsiteX73" fmla="*/ 6127954 w 7285545"/>
              <a:gd name="connsiteY73" fmla="*/ 111868 h 6019800"/>
              <a:gd name="connsiteX74" fmla="*/ 6132818 w 7285545"/>
              <a:gd name="connsiteY74" fmla="*/ 111868 h 6019800"/>
              <a:gd name="connsiteX75" fmla="*/ 6166865 w 7285545"/>
              <a:gd name="connsiteY75" fmla="*/ 160506 h 6019800"/>
              <a:gd name="connsiteX76" fmla="*/ 6220367 w 7285545"/>
              <a:gd name="connsiteY76" fmla="*/ 218872 h 6019800"/>
              <a:gd name="connsiteX77" fmla="*/ 6210639 w 7285545"/>
              <a:gd name="connsiteY77" fmla="*/ 262647 h 6019800"/>
              <a:gd name="connsiteX78" fmla="*/ 6230094 w 7285545"/>
              <a:gd name="connsiteY78" fmla="*/ 311285 h 6019800"/>
              <a:gd name="connsiteX79" fmla="*/ 6293324 w 7285545"/>
              <a:gd name="connsiteY79" fmla="*/ 369651 h 6019800"/>
              <a:gd name="connsiteX80" fmla="*/ 6307916 w 7285545"/>
              <a:gd name="connsiteY80" fmla="*/ 413426 h 6019800"/>
              <a:gd name="connsiteX81" fmla="*/ 6327371 w 7285545"/>
              <a:gd name="connsiteY81" fmla="*/ 447472 h 6019800"/>
              <a:gd name="connsiteX82" fmla="*/ 6380873 w 7285545"/>
              <a:gd name="connsiteY82" fmla="*/ 481519 h 6019800"/>
              <a:gd name="connsiteX83" fmla="*/ 6380873 w 7285545"/>
              <a:gd name="connsiteY83" fmla="*/ 486383 h 6019800"/>
              <a:gd name="connsiteX84" fmla="*/ 6371145 w 7285545"/>
              <a:gd name="connsiteY84" fmla="*/ 515566 h 6019800"/>
              <a:gd name="connsiteX85" fmla="*/ 6380873 w 7285545"/>
              <a:gd name="connsiteY85" fmla="*/ 530157 h 6019800"/>
              <a:gd name="connsiteX86" fmla="*/ 6410056 w 7285545"/>
              <a:gd name="connsiteY86" fmla="*/ 535021 h 6019800"/>
              <a:gd name="connsiteX87" fmla="*/ 6468422 w 7285545"/>
              <a:gd name="connsiteY87" fmla="*/ 525294 h 6019800"/>
              <a:gd name="connsiteX88" fmla="*/ 6507333 w 7285545"/>
              <a:gd name="connsiteY88" fmla="*/ 530157 h 6019800"/>
              <a:gd name="connsiteX89" fmla="*/ 6502469 w 7285545"/>
              <a:gd name="connsiteY89" fmla="*/ 569068 h 6019800"/>
              <a:gd name="connsiteX90" fmla="*/ 6565699 w 7285545"/>
              <a:gd name="connsiteY90" fmla="*/ 539885 h 6019800"/>
              <a:gd name="connsiteX91" fmla="*/ 6624065 w 7285545"/>
              <a:gd name="connsiteY91" fmla="*/ 530157 h 6019800"/>
              <a:gd name="connsiteX92" fmla="*/ 6643520 w 7285545"/>
              <a:gd name="connsiteY92" fmla="*/ 607979 h 6019800"/>
              <a:gd name="connsiteX93" fmla="*/ 6667839 w 7285545"/>
              <a:gd name="connsiteY93" fmla="*/ 578796 h 6019800"/>
              <a:gd name="connsiteX94" fmla="*/ 6721341 w 7285545"/>
              <a:gd name="connsiteY94" fmla="*/ 593387 h 6019800"/>
              <a:gd name="connsiteX95" fmla="*/ 6760252 w 7285545"/>
              <a:gd name="connsiteY95" fmla="*/ 632298 h 6019800"/>
              <a:gd name="connsiteX96" fmla="*/ 6765116 w 7285545"/>
              <a:gd name="connsiteY96" fmla="*/ 695528 h 6019800"/>
              <a:gd name="connsiteX97" fmla="*/ 6789435 w 7285545"/>
              <a:gd name="connsiteY97" fmla="*/ 724711 h 6019800"/>
              <a:gd name="connsiteX98" fmla="*/ 6818618 w 7285545"/>
              <a:gd name="connsiteY98" fmla="*/ 758757 h 6019800"/>
              <a:gd name="connsiteX99" fmla="*/ 6862392 w 7285545"/>
              <a:gd name="connsiteY99" fmla="*/ 763621 h 6019800"/>
              <a:gd name="connsiteX100" fmla="*/ 6998580 w 7285545"/>
              <a:gd name="connsiteY100" fmla="*/ 700391 h 6019800"/>
              <a:gd name="connsiteX101" fmla="*/ 6993716 w 7285545"/>
              <a:gd name="connsiteY101" fmla="*/ 661481 h 6019800"/>
              <a:gd name="connsiteX102" fmla="*/ 7066673 w 7285545"/>
              <a:gd name="connsiteY102" fmla="*/ 612843 h 6019800"/>
              <a:gd name="connsiteX103" fmla="*/ 7139631 w 7285545"/>
              <a:gd name="connsiteY103" fmla="*/ 539885 h 6019800"/>
              <a:gd name="connsiteX104" fmla="*/ 7207724 w 7285545"/>
              <a:gd name="connsiteY104" fmla="*/ 496111 h 6019800"/>
              <a:gd name="connsiteX105" fmla="*/ 7212588 w 7285545"/>
              <a:gd name="connsiteY105" fmla="*/ 530157 h 6019800"/>
              <a:gd name="connsiteX106" fmla="*/ 7217452 w 7285545"/>
              <a:gd name="connsiteY106" fmla="*/ 578796 h 6019800"/>
              <a:gd name="connsiteX107" fmla="*/ 7217452 w 7285545"/>
              <a:gd name="connsiteY107" fmla="*/ 617706 h 6019800"/>
              <a:gd name="connsiteX108" fmla="*/ 7222316 w 7285545"/>
              <a:gd name="connsiteY108" fmla="*/ 646889 h 6019800"/>
              <a:gd name="connsiteX109" fmla="*/ 7280682 w 7285545"/>
              <a:gd name="connsiteY109" fmla="*/ 676072 h 6019800"/>
              <a:gd name="connsiteX110" fmla="*/ 7246635 w 7285545"/>
              <a:gd name="connsiteY110" fmla="*/ 700391 h 6019800"/>
              <a:gd name="connsiteX111" fmla="*/ 7285545 w 7285545"/>
              <a:gd name="connsiteY111" fmla="*/ 705255 h 6019800"/>
              <a:gd name="connsiteX112" fmla="*/ 7275818 w 7285545"/>
              <a:gd name="connsiteY112" fmla="*/ 724711 h 6019800"/>
              <a:gd name="connsiteX113" fmla="*/ 7261226 w 7285545"/>
              <a:gd name="connsiteY113" fmla="*/ 778213 h 6019800"/>
              <a:gd name="connsiteX114" fmla="*/ 7232043 w 7285545"/>
              <a:gd name="connsiteY114" fmla="*/ 826851 h 6019800"/>
              <a:gd name="connsiteX115" fmla="*/ 7217452 w 7285545"/>
              <a:gd name="connsiteY115" fmla="*/ 865762 h 6019800"/>
              <a:gd name="connsiteX116" fmla="*/ 7251499 w 7285545"/>
              <a:gd name="connsiteY116" fmla="*/ 904672 h 6019800"/>
              <a:gd name="connsiteX117" fmla="*/ 7232043 w 7285545"/>
              <a:gd name="connsiteY117" fmla="*/ 953311 h 6019800"/>
              <a:gd name="connsiteX118" fmla="*/ 7251499 w 7285545"/>
              <a:gd name="connsiteY118" fmla="*/ 972766 h 6019800"/>
              <a:gd name="connsiteX119" fmla="*/ 7217452 w 7285545"/>
              <a:gd name="connsiteY119" fmla="*/ 1021404 h 6019800"/>
              <a:gd name="connsiteX120" fmla="*/ 7210607 w 7285545"/>
              <a:gd name="connsiteY120" fmla="*/ 1099225 h 6019800"/>
              <a:gd name="connsiteX121" fmla="*/ 7183405 w 7285545"/>
              <a:gd name="connsiteY121" fmla="*/ 1099226 h 6019800"/>
              <a:gd name="connsiteX122" fmla="*/ 7189304 w 7285545"/>
              <a:gd name="connsiteY122" fmla="*/ 1104393 h 6019800"/>
              <a:gd name="connsiteX123" fmla="*/ 7189896 w 7285545"/>
              <a:gd name="connsiteY123" fmla="*/ 1104704 h 6019800"/>
              <a:gd name="connsiteX124" fmla="*/ 7170755 w 7285545"/>
              <a:gd name="connsiteY124" fmla="*/ 1108335 h 6019800"/>
              <a:gd name="connsiteX125" fmla="*/ 7151701 w 7285545"/>
              <a:gd name="connsiteY125" fmla="*/ 1106535 h 6019800"/>
              <a:gd name="connsiteX126" fmla="*/ 7129903 w 7285545"/>
              <a:gd name="connsiteY126" fmla="*/ 1104090 h 6019800"/>
              <a:gd name="connsiteX127" fmla="*/ 7121609 w 7285545"/>
              <a:gd name="connsiteY127" fmla="*/ 1102424 h 6019800"/>
              <a:gd name="connsiteX128" fmla="*/ 7115312 w 7285545"/>
              <a:gd name="connsiteY128" fmla="*/ 1099226 h 6019800"/>
              <a:gd name="connsiteX129" fmla="*/ 7114760 w 7285545"/>
              <a:gd name="connsiteY129" fmla="*/ 1101048 h 6019800"/>
              <a:gd name="connsiteX130" fmla="*/ 7121609 w 7285545"/>
              <a:gd name="connsiteY130" fmla="*/ 1102424 h 6019800"/>
              <a:gd name="connsiteX131" fmla="*/ 7122248 w 7285545"/>
              <a:gd name="connsiteY131" fmla="*/ 1102748 h 6019800"/>
              <a:gd name="connsiteX132" fmla="*/ 7153447 w 7285545"/>
              <a:gd name="connsiteY132" fmla="*/ 1111617 h 6019800"/>
              <a:gd name="connsiteX133" fmla="*/ 7170755 w 7285545"/>
              <a:gd name="connsiteY133" fmla="*/ 1108335 h 6019800"/>
              <a:gd name="connsiteX134" fmla="*/ 7177643 w 7285545"/>
              <a:gd name="connsiteY134" fmla="*/ 1108985 h 6019800"/>
              <a:gd name="connsiteX135" fmla="*/ 7120175 w 7285545"/>
              <a:gd name="connsiteY135" fmla="*/ 1118681 h 6019800"/>
              <a:gd name="connsiteX136" fmla="*/ 7081265 w 7285545"/>
              <a:gd name="connsiteY136" fmla="*/ 1104089 h 6019800"/>
              <a:gd name="connsiteX137" fmla="*/ 7061809 w 7285545"/>
              <a:gd name="connsiteY137" fmla="*/ 1157591 h 6019800"/>
              <a:gd name="connsiteX138" fmla="*/ 7042354 w 7285545"/>
              <a:gd name="connsiteY138" fmla="*/ 1138136 h 6019800"/>
              <a:gd name="connsiteX139" fmla="*/ 6998580 w 7285545"/>
              <a:gd name="connsiteY139" fmla="*/ 1191638 h 6019800"/>
              <a:gd name="connsiteX140" fmla="*/ 7027763 w 7285545"/>
              <a:gd name="connsiteY140" fmla="*/ 1220821 h 6019800"/>
              <a:gd name="connsiteX141" fmla="*/ 7042354 w 7285545"/>
              <a:gd name="connsiteY141" fmla="*/ 1245140 h 6019800"/>
              <a:gd name="connsiteX142" fmla="*/ 7042354 w 7285545"/>
              <a:gd name="connsiteY142" fmla="*/ 1284051 h 6019800"/>
              <a:gd name="connsiteX143" fmla="*/ 7037490 w 7285545"/>
              <a:gd name="connsiteY143" fmla="*/ 1293779 h 6019800"/>
              <a:gd name="connsiteX144" fmla="*/ 7066673 w 7285545"/>
              <a:gd name="connsiteY144" fmla="*/ 1327826 h 6019800"/>
              <a:gd name="connsiteX145" fmla="*/ 7090992 w 7285545"/>
              <a:gd name="connsiteY145" fmla="*/ 1361872 h 6019800"/>
              <a:gd name="connsiteX146" fmla="*/ 7110448 w 7285545"/>
              <a:gd name="connsiteY146" fmla="*/ 1439694 h 6019800"/>
              <a:gd name="connsiteX147" fmla="*/ 7106623 w 7285545"/>
              <a:gd name="connsiteY147" fmla="*/ 1444476 h 6019800"/>
              <a:gd name="connsiteX148" fmla="*/ 7122438 w 7285545"/>
              <a:gd name="connsiteY148" fmla="*/ 1450227 h 6019800"/>
              <a:gd name="connsiteX149" fmla="*/ 7122438 w 7285545"/>
              <a:gd name="connsiteY149" fmla="*/ 1456051 h 6019800"/>
              <a:gd name="connsiteX150" fmla="*/ 7128262 w 7285545"/>
              <a:gd name="connsiteY150" fmla="*/ 1482260 h 6019800"/>
              <a:gd name="connsiteX151" fmla="*/ 7119526 w 7285545"/>
              <a:gd name="connsiteY151" fmla="*/ 1505557 h 6019800"/>
              <a:gd name="connsiteX152" fmla="*/ 7104965 w 7285545"/>
              <a:gd name="connsiteY152" fmla="*/ 1528854 h 6019800"/>
              <a:gd name="connsiteX153" fmla="*/ 7087493 w 7285545"/>
              <a:gd name="connsiteY153" fmla="*/ 1575447 h 6019800"/>
              <a:gd name="connsiteX154" fmla="*/ 7067108 w 7285545"/>
              <a:gd name="connsiteY154" fmla="*/ 1642425 h 6019800"/>
              <a:gd name="connsiteX155" fmla="*/ 7067108 w 7285545"/>
              <a:gd name="connsiteY155" fmla="*/ 1619129 h 6019800"/>
              <a:gd name="connsiteX156" fmla="*/ 7029251 w 7285545"/>
              <a:gd name="connsiteY156" fmla="*/ 1619129 h 6019800"/>
              <a:gd name="connsiteX157" fmla="*/ 7008866 w 7285545"/>
              <a:gd name="connsiteY157" fmla="*/ 1607480 h 6019800"/>
              <a:gd name="connsiteX158" fmla="*/ 7020514 w 7285545"/>
              <a:gd name="connsiteY158" fmla="*/ 1584183 h 6019800"/>
              <a:gd name="connsiteX159" fmla="*/ 7003042 w 7285545"/>
              <a:gd name="connsiteY159" fmla="*/ 1531766 h 6019800"/>
              <a:gd name="connsiteX160" fmla="*/ 6965184 w 7285545"/>
              <a:gd name="connsiteY160" fmla="*/ 1534678 h 6019800"/>
              <a:gd name="connsiteX161" fmla="*/ 6930239 w 7285545"/>
              <a:gd name="connsiteY161" fmla="*/ 1590008 h 6019800"/>
              <a:gd name="connsiteX162" fmla="*/ 6918591 w 7285545"/>
              <a:gd name="connsiteY162" fmla="*/ 1610392 h 6019800"/>
              <a:gd name="connsiteX163" fmla="*/ 6904030 w 7285545"/>
              <a:gd name="connsiteY163" fmla="*/ 1651162 h 6019800"/>
              <a:gd name="connsiteX164" fmla="*/ 6901118 w 7285545"/>
              <a:gd name="connsiteY164" fmla="*/ 1686107 h 6019800"/>
              <a:gd name="connsiteX165" fmla="*/ 6886558 w 7285545"/>
              <a:gd name="connsiteY165" fmla="*/ 1706492 h 6019800"/>
              <a:gd name="connsiteX166" fmla="*/ 6816667 w 7285545"/>
              <a:gd name="connsiteY166" fmla="*/ 1709404 h 6019800"/>
              <a:gd name="connsiteX167" fmla="*/ 6796282 w 7285545"/>
              <a:gd name="connsiteY167" fmla="*/ 1735613 h 6019800"/>
              <a:gd name="connsiteX168" fmla="*/ 6787546 w 7285545"/>
              <a:gd name="connsiteY168" fmla="*/ 1764734 h 6019800"/>
              <a:gd name="connsiteX169" fmla="*/ 6816667 w 7285545"/>
              <a:gd name="connsiteY169" fmla="*/ 1788031 h 6019800"/>
              <a:gd name="connsiteX170" fmla="*/ 6828316 w 7285545"/>
              <a:gd name="connsiteY170" fmla="*/ 1796767 h 6019800"/>
              <a:gd name="connsiteX171" fmla="*/ 6825403 w 7285545"/>
              <a:gd name="connsiteY171" fmla="*/ 1811327 h 6019800"/>
              <a:gd name="connsiteX172" fmla="*/ 6813755 w 7285545"/>
              <a:gd name="connsiteY172" fmla="*/ 1840448 h 6019800"/>
              <a:gd name="connsiteX173" fmla="*/ 6767161 w 7285545"/>
              <a:gd name="connsiteY173" fmla="*/ 1860833 h 6019800"/>
              <a:gd name="connsiteX174" fmla="*/ 6711831 w 7285545"/>
              <a:gd name="connsiteY174" fmla="*/ 1857921 h 6019800"/>
              <a:gd name="connsiteX175" fmla="*/ 6685623 w 7285545"/>
              <a:gd name="connsiteY175" fmla="*/ 1834624 h 6019800"/>
              <a:gd name="connsiteX176" fmla="*/ 6662326 w 7285545"/>
              <a:gd name="connsiteY176" fmla="*/ 1817152 h 6019800"/>
              <a:gd name="connsiteX177" fmla="*/ 6636117 w 7285545"/>
              <a:gd name="connsiteY177" fmla="*/ 1831712 h 6019800"/>
              <a:gd name="connsiteX178" fmla="*/ 6612820 w 7285545"/>
              <a:gd name="connsiteY178" fmla="*/ 1857921 h 6019800"/>
              <a:gd name="connsiteX179" fmla="*/ 6606996 w 7285545"/>
              <a:gd name="connsiteY179" fmla="*/ 1901603 h 6019800"/>
              <a:gd name="connsiteX180" fmla="*/ 6604084 w 7285545"/>
              <a:gd name="connsiteY180" fmla="*/ 1933636 h 6019800"/>
              <a:gd name="connsiteX181" fmla="*/ 6585977 w 7285545"/>
              <a:gd name="connsiteY181" fmla="*/ 1972436 h 6019800"/>
              <a:gd name="connsiteX182" fmla="*/ 6586611 w 7285545"/>
              <a:gd name="connsiteY182" fmla="*/ 1974405 h 6019800"/>
              <a:gd name="connsiteX183" fmla="*/ 6583699 w 7285545"/>
              <a:gd name="connsiteY183" fmla="*/ 1977317 h 6019800"/>
              <a:gd name="connsiteX184" fmla="*/ 6560402 w 7285545"/>
              <a:gd name="connsiteY184" fmla="*/ 2000614 h 6019800"/>
              <a:gd name="connsiteX185" fmla="*/ 6513809 w 7285545"/>
              <a:gd name="connsiteY185" fmla="*/ 2032647 h 6019800"/>
              <a:gd name="connsiteX186" fmla="*/ 6467215 w 7285545"/>
              <a:gd name="connsiteY186" fmla="*/ 2050120 h 6019800"/>
              <a:gd name="connsiteX187" fmla="*/ 6435182 w 7285545"/>
              <a:gd name="connsiteY187" fmla="*/ 2079241 h 6019800"/>
              <a:gd name="connsiteX188" fmla="*/ 6406061 w 7285545"/>
              <a:gd name="connsiteY188" fmla="*/ 2114186 h 6019800"/>
              <a:gd name="connsiteX189" fmla="*/ 6406061 w 7285545"/>
              <a:gd name="connsiteY189" fmla="*/ 2163692 h 6019800"/>
              <a:gd name="connsiteX190" fmla="*/ 6391500 w 7285545"/>
              <a:gd name="connsiteY190" fmla="*/ 2189901 h 6019800"/>
              <a:gd name="connsiteX191" fmla="*/ 6374028 w 7285545"/>
              <a:gd name="connsiteY191" fmla="*/ 2204461 h 6019800"/>
              <a:gd name="connsiteX192" fmla="*/ 6350731 w 7285545"/>
              <a:gd name="connsiteY192" fmla="*/ 2192813 h 6019800"/>
              <a:gd name="connsiteX193" fmla="*/ 6312873 w 7285545"/>
              <a:gd name="connsiteY193" fmla="*/ 2213197 h 6019800"/>
              <a:gd name="connsiteX194" fmla="*/ 6286665 w 7285545"/>
              <a:gd name="connsiteY194" fmla="*/ 2221934 h 6019800"/>
              <a:gd name="connsiteX195" fmla="*/ 6263368 w 7285545"/>
              <a:gd name="connsiteY195" fmla="*/ 2230670 h 6019800"/>
              <a:gd name="connsiteX196" fmla="*/ 6237159 w 7285545"/>
              <a:gd name="connsiteY196" fmla="*/ 2248143 h 6019800"/>
              <a:gd name="connsiteX197" fmla="*/ 6208038 w 7285545"/>
              <a:gd name="connsiteY197" fmla="*/ 2265615 h 6019800"/>
              <a:gd name="connsiteX198" fmla="*/ 6181829 w 7285545"/>
              <a:gd name="connsiteY198" fmla="*/ 2286000 h 6019800"/>
              <a:gd name="connsiteX199" fmla="*/ 6176005 w 7285545"/>
              <a:gd name="connsiteY199" fmla="*/ 2318033 h 6019800"/>
              <a:gd name="connsiteX200" fmla="*/ 6178917 w 7285545"/>
              <a:gd name="connsiteY200" fmla="*/ 2341330 h 6019800"/>
              <a:gd name="connsiteX201" fmla="*/ 6164356 w 7285545"/>
              <a:gd name="connsiteY201" fmla="*/ 2361715 h 6019800"/>
              <a:gd name="connsiteX202" fmla="*/ 6155620 w 7285545"/>
              <a:gd name="connsiteY202" fmla="*/ 2370451 h 6019800"/>
              <a:gd name="connsiteX203" fmla="*/ 6149796 w 7285545"/>
              <a:gd name="connsiteY203" fmla="*/ 2393748 h 6019800"/>
              <a:gd name="connsiteX204" fmla="*/ 6141059 w 7285545"/>
              <a:gd name="connsiteY204" fmla="*/ 2422869 h 6019800"/>
              <a:gd name="connsiteX205" fmla="*/ 6109026 w 7285545"/>
              <a:gd name="connsiteY205" fmla="*/ 2431605 h 6019800"/>
              <a:gd name="connsiteX206" fmla="*/ 6056609 w 7285545"/>
              <a:gd name="connsiteY206" fmla="*/ 2449078 h 6019800"/>
              <a:gd name="connsiteX207" fmla="*/ 6050784 w 7285545"/>
              <a:gd name="connsiteY207" fmla="*/ 2417045 h 6019800"/>
              <a:gd name="connsiteX208" fmla="*/ 6079905 w 7285545"/>
              <a:gd name="connsiteY208" fmla="*/ 2376275 h 6019800"/>
              <a:gd name="connsiteX209" fmla="*/ 6123587 w 7285545"/>
              <a:gd name="connsiteY209" fmla="*/ 2332594 h 6019800"/>
              <a:gd name="connsiteX210" fmla="*/ 6106114 w 7285545"/>
              <a:gd name="connsiteY210" fmla="*/ 2338418 h 6019800"/>
              <a:gd name="connsiteX211" fmla="*/ 6074081 w 7285545"/>
              <a:gd name="connsiteY211" fmla="*/ 2312209 h 6019800"/>
              <a:gd name="connsiteX212" fmla="*/ 6065345 w 7285545"/>
              <a:gd name="connsiteY212" fmla="*/ 2288912 h 6019800"/>
              <a:gd name="connsiteX213" fmla="*/ 6088642 w 7285545"/>
              <a:gd name="connsiteY213" fmla="*/ 2245231 h 6019800"/>
              <a:gd name="connsiteX214" fmla="*/ 6120675 w 7285545"/>
              <a:gd name="connsiteY214" fmla="*/ 2210285 h 6019800"/>
              <a:gd name="connsiteX215" fmla="*/ 6138147 w 7285545"/>
              <a:gd name="connsiteY215" fmla="*/ 2166604 h 6019800"/>
              <a:gd name="connsiteX216" fmla="*/ 6132323 w 7285545"/>
              <a:gd name="connsiteY216" fmla="*/ 2134571 h 6019800"/>
              <a:gd name="connsiteX217" fmla="*/ 6123587 w 7285545"/>
              <a:gd name="connsiteY217" fmla="*/ 2099625 h 6019800"/>
              <a:gd name="connsiteX218" fmla="*/ 6079905 w 7285545"/>
              <a:gd name="connsiteY218" fmla="*/ 2067592 h 6019800"/>
              <a:gd name="connsiteX219" fmla="*/ 6036224 w 7285545"/>
              <a:gd name="connsiteY219" fmla="*/ 2070504 h 6019800"/>
              <a:gd name="connsiteX220" fmla="*/ 6004191 w 7285545"/>
              <a:gd name="connsiteY220" fmla="*/ 2079241 h 6019800"/>
              <a:gd name="connsiteX221" fmla="*/ 5966333 w 7285545"/>
              <a:gd name="connsiteY221" fmla="*/ 2114186 h 6019800"/>
              <a:gd name="connsiteX222" fmla="*/ 5931388 w 7285545"/>
              <a:gd name="connsiteY222" fmla="*/ 2149131 h 6019800"/>
              <a:gd name="connsiteX223" fmla="*/ 5873146 w 7285545"/>
              <a:gd name="connsiteY223" fmla="*/ 2248143 h 6019800"/>
              <a:gd name="connsiteX224" fmla="*/ 5865583 w 7285545"/>
              <a:gd name="connsiteY224" fmla="*/ 2242642 h 6019800"/>
              <a:gd name="connsiteX225" fmla="*/ 5835289 w 7285545"/>
              <a:gd name="connsiteY225" fmla="*/ 2277264 h 6019800"/>
              <a:gd name="connsiteX226" fmla="*/ 5803256 w 7285545"/>
              <a:gd name="connsiteY226" fmla="*/ 2306385 h 6019800"/>
              <a:gd name="connsiteX227" fmla="*/ 5785783 w 7285545"/>
              <a:gd name="connsiteY227" fmla="*/ 2338418 h 6019800"/>
              <a:gd name="connsiteX228" fmla="*/ 5774135 w 7285545"/>
              <a:gd name="connsiteY228" fmla="*/ 2373363 h 6019800"/>
              <a:gd name="connsiteX229" fmla="*/ 5747926 w 7285545"/>
              <a:gd name="connsiteY229" fmla="*/ 2402484 h 6019800"/>
              <a:gd name="connsiteX230" fmla="*/ 5695508 w 7285545"/>
              <a:gd name="connsiteY230" fmla="*/ 2422869 h 6019800"/>
              <a:gd name="connsiteX231" fmla="*/ 5663475 w 7285545"/>
              <a:gd name="connsiteY231" fmla="*/ 2428693 h 6019800"/>
              <a:gd name="connsiteX232" fmla="*/ 5643090 w 7285545"/>
              <a:gd name="connsiteY232" fmla="*/ 2428693 h 6019800"/>
              <a:gd name="connsiteX233" fmla="*/ 5616881 w 7285545"/>
              <a:gd name="connsiteY233" fmla="*/ 2402484 h 6019800"/>
              <a:gd name="connsiteX234" fmla="*/ 5590672 w 7285545"/>
              <a:gd name="connsiteY234" fmla="*/ 2387924 h 6019800"/>
              <a:gd name="connsiteX235" fmla="*/ 5577863 w 7285545"/>
              <a:gd name="connsiteY235" fmla="*/ 2373691 h 6019800"/>
              <a:gd name="connsiteX236" fmla="*/ 5569155 w 7285545"/>
              <a:gd name="connsiteY236" fmla="*/ 2383367 h 6019800"/>
              <a:gd name="connsiteX237" fmla="*/ 5569155 w 7285545"/>
              <a:gd name="connsiteY237" fmla="*/ 2425700 h 6019800"/>
              <a:gd name="connsiteX238" fmla="*/ 5577622 w 7285545"/>
              <a:gd name="connsiteY238" fmla="*/ 2468033 h 6019800"/>
              <a:gd name="connsiteX239" fmla="*/ 5554792 w 7285545"/>
              <a:gd name="connsiteY239" fmla="*/ 2517497 h 6019800"/>
              <a:gd name="connsiteX240" fmla="*/ 5576112 w 7285545"/>
              <a:gd name="connsiteY240" fmla="*/ 2530617 h 6019800"/>
              <a:gd name="connsiteX241" fmla="*/ 5611057 w 7285545"/>
              <a:gd name="connsiteY241" fmla="*/ 2551001 h 6019800"/>
              <a:gd name="connsiteX242" fmla="*/ 5622705 w 7285545"/>
              <a:gd name="connsiteY242" fmla="*/ 2583034 h 6019800"/>
              <a:gd name="connsiteX243" fmla="*/ 5604806 w 7285545"/>
              <a:gd name="connsiteY243" fmla="*/ 2593773 h 6019800"/>
              <a:gd name="connsiteX244" fmla="*/ 5615722 w 7285545"/>
              <a:gd name="connsiteY244" fmla="*/ 2611967 h 6019800"/>
              <a:gd name="connsiteX245" fmla="*/ 5641122 w 7285545"/>
              <a:gd name="connsiteY245" fmla="*/ 2641600 h 6019800"/>
              <a:gd name="connsiteX246" fmla="*/ 5666522 w 7285545"/>
              <a:gd name="connsiteY246" fmla="*/ 2611967 h 6019800"/>
              <a:gd name="connsiteX247" fmla="*/ 5666522 w 7285545"/>
              <a:gd name="connsiteY247" fmla="*/ 2599267 h 6019800"/>
              <a:gd name="connsiteX248" fmla="*/ 5730022 w 7285545"/>
              <a:gd name="connsiteY248" fmla="*/ 2590800 h 6019800"/>
              <a:gd name="connsiteX249" fmla="*/ 5755422 w 7285545"/>
              <a:gd name="connsiteY249" fmla="*/ 2595033 h 6019800"/>
              <a:gd name="connsiteX250" fmla="*/ 5751188 w 7285545"/>
              <a:gd name="connsiteY250" fmla="*/ 2607733 h 6019800"/>
              <a:gd name="connsiteX251" fmla="*/ 5768122 w 7285545"/>
              <a:gd name="connsiteY251" fmla="*/ 2624667 h 6019800"/>
              <a:gd name="connsiteX252" fmla="*/ 5768122 w 7285545"/>
              <a:gd name="connsiteY252" fmla="*/ 2645833 h 6019800"/>
              <a:gd name="connsiteX253" fmla="*/ 5772355 w 7285545"/>
              <a:gd name="connsiteY253" fmla="*/ 2713567 h 6019800"/>
              <a:gd name="connsiteX254" fmla="*/ 5806222 w 7285545"/>
              <a:gd name="connsiteY254" fmla="*/ 2730500 h 6019800"/>
              <a:gd name="connsiteX255" fmla="*/ 5840088 w 7285545"/>
              <a:gd name="connsiteY255" fmla="*/ 2743200 h 6019800"/>
              <a:gd name="connsiteX256" fmla="*/ 5873955 w 7285545"/>
              <a:gd name="connsiteY256" fmla="*/ 2751667 h 6019800"/>
              <a:gd name="connsiteX257" fmla="*/ 5895122 w 7285545"/>
              <a:gd name="connsiteY257" fmla="*/ 2717800 h 6019800"/>
              <a:gd name="connsiteX258" fmla="*/ 5907822 w 7285545"/>
              <a:gd name="connsiteY258" fmla="*/ 2675467 h 6019800"/>
              <a:gd name="connsiteX259" fmla="*/ 5916288 w 7285545"/>
              <a:gd name="connsiteY259" fmla="*/ 2637367 h 6019800"/>
              <a:gd name="connsiteX260" fmla="*/ 5971322 w 7285545"/>
              <a:gd name="connsiteY260" fmla="*/ 2603500 h 6019800"/>
              <a:gd name="connsiteX261" fmla="*/ 6009422 w 7285545"/>
              <a:gd name="connsiteY261" fmla="*/ 2603500 h 6019800"/>
              <a:gd name="connsiteX262" fmla="*/ 6039055 w 7285545"/>
              <a:gd name="connsiteY262" fmla="*/ 2595033 h 6019800"/>
              <a:gd name="connsiteX263" fmla="*/ 6064455 w 7285545"/>
              <a:gd name="connsiteY263" fmla="*/ 2595033 h 6019800"/>
              <a:gd name="connsiteX264" fmla="*/ 6106788 w 7285545"/>
              <a:gd name="connsiteY264" fmla="*/ 2628900 h 6019800"/>
              <a:gd name="connsiteX265" fmla="*/ 6136422 w 7285545"/>
              <a:gd name="connsiteY265" fmla="*/ 2624667 h 6019800"/>
              <a:gd name="connsiteX266" fmla="*/ 6191455 w 7285545"/>
              <a:gd name="connsiteY266" fmla="*/ 2624667 h 6019800"/>
              <a:gd name="connsiteX267" fmla="*/ 6250722 w 7285545"/>
              <a:gd name="connsiteY267" fmla="*/ 2645833 h 6019800"/>
              <a:gd name="connsiteX268" fmla="*/ 6229555 w 7285545"/>
              <a:gd name="connsiteY268" fmla="*/ 2709333 h 6019800"/>
              <a:gd name="connsiteX269" fmla="*/ 6174522 w 7285545"/>
              <a:gd name="connsiteY269" fmla="*/ 2713567 h 6019800"/>
              <a:gd name="connsiteX270" fmla="*/ 6132188 w 7285545"/>
              <a:gd name="connsiteY270" fmla="*/ 2734733 h 6019800"/>
              <a:gd name="connsiteX271" fmla="*/ 6089855 w 7285545"/>
              <a:gd name="connsiteY271" fmla="*/ 2764367 h 6019800"/>
              <a:gd name="connsiteX272" fmla="*/ 6051755 w 7285545"/>
              <a:gd name="connsiteY272" fmla="*/ 2819400 h 6019800"/>
              <a:gd name="connsiteX273" fmla="*/ 6030588 w 7285545"/>
              <a:gd name="connsiteY273" fmla="*/ 2849033 h 6019800"/>
              <a:gd name="connsiteX274" fmla="*/ 6000955 w 7285545"/>
              <a:gd name="connsiteY274" fmla="*/ 2844800 h 6019800"/>
              <a:gd name="connsiteX275" fmla="*/ 5954388 w 7285545"/>
              <a:gd name="connsiteY275" fmla="*/ 2853267 h 6019800"/>
              <a:gd name="connsiteX276" fmla="*/ 5962855 w 7285545"/>
              <a:gd name="connsiteY276" fmla="*/ 2895600 h 6019800"/>
              <a:gd name="connsiteX277" fmla="*/ 5967088 w 7285545"/>
              <a:gd name="connsiteY277" fmla="*/ 2916767 h 6019800"/>
              <a:gd name="connsiteX278" fmla="*/ 5950155 w 7285545"/>
              <a:gd name="connsiteY278" fmla="*/ 2946400 h 6019800"/>
              <a:gd name="connsiteX279" fmla="*/ 5912055 w 7285545"/>
              <a:gd name="connsiteY279" fmla="*/ 2992967 h 6019800"/>
              <a:gd name="connsiteX280" fmla="*/ 5912055 w 7285545"/>
              <a:gd name="connsiteY280" fmla="*/ 3035300 h 6019800"/>
              <a:gd name="connsiteX281" fmla="*/ 5873955 w 7285545"/>
              <a:gd name="connsiteY281" fmla="*/ 3060700 h 6019800"/>
              <a:gd name="connsiteX282" fmla="*/ 5873589 w 7285545"/>
              <a:gd name="connsiteY282" fmla="*/ 3060967 h 6019800"/>
              <a:gd name="connsiteX283" fmla="*/ 5869722 w 7285545"/>
              <a:gd name="connsiteY283" fmla="*/ 3086100 h 6019800"/>
              <a:gd name="connsiteX284" fmla="*/ 5890888 w 7285545"/>
              <a:gd name="connsiteY284" fmla="*/ 3115733 h 6019800"/>
              <a:gd name="connsiteX285" fmla="*/ 5924755 w 7285545"/>
              <a:gd name="connsiteY285" fmla="*/ 3149600 h 6019800"/>
              <a:gd name="connsiteX286" fmla="*/ 5988255 w 7285545"/>
              <a:gd name="connsiteY286" fmla="*/ 3179233 h 6019800"/>
              <a:gd name="connsiteX287" fmla="*/ 6034822 w 7285545"/>
              <a:gd name="connsiteY287" fmla="*/ 3183467 h 6019800"/>
              <a:gd name="connsiteX288" fmla="*/ 6039055 w 7285545"/>
              <a:gd name="connsiteY288" fmla="*/ 3213100 h 6019800"/>
              <a:gd name="connsiteX289" fmla="*/ 6051755 w 7285545"/>
              <a:gd name="connsiteY289" fmla="*/ 3242733 h 6019800"/>
              <a:gd name="connsiteX290" fmla="*/ 6072922 w 7285545"/>
              <a:gd name="connsiteY290" fmla="*/ 3285067 h 6019800"/>
              <a:gd name="connsiteX291" fmla="*/ 6085622 w 7285545"/>
              <a:gd name="connsiteY291" fmla="*/ 3306233 h 6019800"/>
              <a:gd name="connsiteX292" fmla="*/ 6119488 w 7285545"/>
              <a:gd name="connsiteY292" fmla="*/ 3335867 h 6019800"/>
              <a:gd name="connsiteX293" fmla="*/ 6127955 w 7285545"/>
              <a:gd name="connsiteY293" fmla="*/ 3382433 h 6019800"/>
              <a:gd name="connsiteX294" fmla="*/ 6157588 w 7285545"/>
              <a:gd name="connsiteY294" fmla="*/ 3450167 h 6019800"/>
              <a:gd name="connsiteX295" fmla="*/ 6204155 w 7285545"/>
              <a:gd name="connsiteY295" fmla="*/ 3488267 h 6019800"/>
              <a:gd name="connsiteX296" fmla="*/ 6259188 w 7285545"/>
              <a:gd name="connsiteY296" fmla="*/ 3505200 h 6019800"/>
              <a:gd name="connsiteX297" fmla="*/ 6297288 w 7285545"/>
              <a:gd name="connsiteY297" fmla="*/ 3539067 h 6019800"/>
              <a:gd name="connsiteX298" fmla="*/ 6309988 w 7285545"/>
              <a:gd name="connsiteY298" fmla="*/ 3568700 h 6019800"/>
              <a:gd name="connsiteX299" fmla="*/ 6284588 w 7285545"/>
              <a:gd name="connsiteY299" fmla="*/ 3568700 h 6019800"/>
              <a:gd name="connsiteX300" fmla="*/ 6259188 w 7285545"/>
              <a:gd name="connsiteY300" fmla="*/ 3568700 h 6019800"/>
              <a:gd name="connsiteX301" fmla="*/ 6229555 w 7285545"/>
              <a:gd name="connsiteY301" fmla="*/ 3564467 h 6019800"/>
              <a:gd name="connsiteX302" fmla="*/ 6225322 w 7285545"/>
              <a:gd name="connsiteY302" fmla="*/ 3594100 h 6019800"/>
              <a:gd name="connsiteX303" fmla="*/ 6263422 w 7285545"/>
              <a:gd name="connsiteY303" fmla="*/ 3615267 h 6019800"/>
              <a:gd name="connsiteX304" fmla="*/ 6267655 w 7285545"/>
              <a:gd name="connsiteY304" fmla="*/ 3670300 h 6019800"/>
              <a:gd name="connsiteX305" fmla="*/ 6276122 w 7285545"/>
              <a:gd name="connsiteY305" fmla="*/ 3704167 h 6019800"/>
              <a:gd name="connsiteX306" fmla="*/ 6309988 w 7285545"/>
              <a:gd name="connsiteY306" fmla="*/ 3733800 h 6019800"/>
              <a:gd name="connsiteX307" fmla="*/ 6276122 w 7285545"/>
              <a:gd name="connsiteY307" fmla="*/ 3746500 h 6019800"/>
              <a:gd name="connsiteX308" fmla="*/ 6242255 w 7285545"/>
              <a:gd name="connsiteY308" fmla="*/ 3780367 h 6019800"/>
              <a:gd name="connsiteX309" fmla="*/ 6216855 w 7285545"/>
              <a:gd name="connsiteY309" fmla="*/ 3814233 h 6019800"/>
              <a:gd name="connsiteX310" fmla="*/ 6178755 w 7285545"/>
              <a:gd name="connsiteY310" fmla="*/ 3835400 h 6019800"/>
              <a:gd name="connsiteX311" fmla="*/ 6111022 w 7285545"/>
              <a:gd name="connsiteY311" fmla="*/ 3843867 h 6019800"/>
              <a:gd name="connsiteX312" fmla="*/ 6085622 w 7285545"/>
              <a:gd name="connsiteY312" fmla="*/ 3835400 h 6019800"/>
              <a:gd name="connsiteX313" fmla="*/ 6065681 w 7285545"/>
              <a:gd name="connsiteY313" fmla="*/ 3849359 h 6019800"/>
              <a:gd name="connsiteX314" fmla="*/ 6077155 w 7285545"/>
              <a:gd name="connsiteY314" fmla="*/ 3852333 h 6019800"/>
              <a:gd name="connsiteX315" fmla="*/ 6077155 w 7285545"/>
              <a:gd name="connsiteY315" fmla="*/ 3881967 h 6019800"/>
              <a:gd name="connsiteX316" fmla="*/ 6102555 w 7285545"/>
              <a:gd name="connsiteY316" fmla="*/ 3877733 h 6019800"/>
              <a:gd name="connsiteX317" fmla="*/ 6153355 w 7285545"/>
              <a:gd name="connsiteY317" fmla="*/ 3869267 h 6019800"/>
              <a:gd name="connsiteX318" fmla="*/ 6174522 w 7285545"/>
              <a:gd name="connsiteY318" fmla="*/ 3890433 h 6019800"/>
              <a:gd name="connsiteX319" fmla="*/ 6216855 w 7285545"/>
              <a:gd name="connsiteY319" fmla="*/ 3890433 h 6019800"/>
              <a:gd name="connsiteX320" fmla="*/ 6229555 w 7285545"/>
              <a:gd name="connsiteY320" fmla="*/ 3843867 h 6019800"/>
              <a:gd name="connsiteX321" fmla="*/ 6305755 w 7285545"/>
              <a:gd name="connsiteY321" fmla="*/ 3860800 h 6019800"/>
              <a:gd name="connsiteX322" fmla="*/ 6322688 w 7285545"/>
              <a:gd name="connsiteY322" fmla="*/ 3877733 h 6019800"/>
              <a:gd name="connsiteX323" fmla="*/ 6381955 w 7285545"/>
              <a:gd name="connsiteY323" fmla="*/ 3873500 h 6019800"/>
              <a:gd name="connsiteX324" fmla="*/ 6373488 w 7285545"/>
              <a:gd name="connsiteY324" fmla="*/ 3890433 h 6019800"/>
              <a:gd name="connsiteX325" fmla="*/ 6331155 w 7285545"/>
              <a:gd name="connsiteY325" fmla="*/ 3920067 h 6019800"/>
              <a:gd name="connsiteX326" fmla="*/ 6305755 w 7285545"/>
              <a:gd name="connsiteY326" fmla="*/ 3945467 h 6019800"/>
              <a:gd name="connsiteX327" fmla="*/ 6305755 w 7285545"/>
              <a:gd name="connsiteY327" fmla="*/ 3970867 h 6019800"/>
              <a:gd name="connsiteX328" fmla="*/ 6322688 w 7285545"/>
              <a:gd name="connsiteY328" fmla="*/ 3975100 h 6019800"/>
              <a:gd name="connsiteX329" fmla="*/ 6356555 w 7285545"/>
              <a:gd name="connsiteY329" fmla="*/ 3970867 h 6019800"/>
              <a:gd name="connsiteX330" fmla="*/ 6377722 w 7285545"/>
              <a:gd name="connsiteY330" fmla="*/ 3941233 h 6019800"/>
              <a:gd name="connsiteX331" fmla="*/ 6390422 w 7285545"/>
              <a:gd name="connsiteY331" fmla="*/ 3970867 h 6019800"/>
              <a:gd name="connsiteX332" fmla="*/ 6377722 w 7285545"/>
              <a:gd name="connsiteY332" fmla="*/ 3992033 h 6019800"/>
              <a:gd name="connsiteX333" fmla="*/ 6318455 w 7285545"/>
              <a:gd name="connsiteY333" fmla="*/ 4013200 h 6019800"/>
              <a:gd name="connsiteX334" fmla="*/ 6314222 w 7285545"/>
              <a:gd name="connsiteY334" fmla="*/ 4034367 h 6019800"/>
              <a:gd name="connsiteX335" fmla="*/ 6352322 w 7285545"/>
              <a:gd name="connsiteY335" fmla="*/ 4038600 h 6019800"/>
              <a:gd name="connsiteX336" fmla="*/ 6352322 w 7285545"/>
              <a:gd name="connsiteY336" fmla="*/ 4068233 h 6019800"/>
              <a:gd name="connsiteX337" fmla="*/ 6339622 w 7285545"/>
              <a:gd name="connsiteY337" fmla="*/ 4127500 h 6019800"/>
              <a:gd name="connsiteX338" fmla="*/ 6356555 w 7285545"/>
              <a:gd name="connsiteY338" fmla="*/ 4174067 h 6019800"/>
              <a:gd name="connsiteX339" fmla="*/ 6339622 w 7285545"/>
              <a:gd name="connsiteY339" fmla="*/ 4212167 h 6019800"/>
              <a:gd name="connsiteX340" fmla="*/ 6280355 w 7285545"/>
              <a:gd name="connsiteY340" fmla="*/ 4186767 h 6019800"/>
              <a:gd name="connsiteX341" fmla="*/ 6229555 w 7285545"/>
              <a:gd name="connsiteY341" fmla="*/ 4254500 h 6019800"/>
              <a:gd name="connsiteX342" fmla="*/ 6229555 w 7285545"/>
              <a:gd name="connsiteY342" fmla="*/ 4288367 h 6019800"/>
              <a:gd name="connsiteX343" fmla="*/ 6238022 w 7285545"/>
              <a:gd name="connsiteY343" fmla="*/ 4309533 h 6019800"/>
              <a:gd name="connsiteX344" fmla="*/ 6221088 w 7285545"/>
              <a:gd name="connsiteY344" fmla="*/ 4368800 h 6019800"/>
              <a:gd name="connsiteX345" fmla="*/ 6218548 w 7285545"/>
              <a:gd name="connsiteY345" fmla="*/ 4367107 h 6019800"/>
              <a:gd name="connsiteX346" fmla="*/ 6199922 w 7285545"/>
              <a:gd name="connsiteY346" fmla="*/ 4385733 h 6019800"/>
              <a:gd name="connsiteX347" fmla="*/ 6178755 w 7285545"/>
              <a:gd name="connsiteY347" fmla="*/ 4402667 h 6019800"/>
              <a:gd name="connsiteX348" fmla="*/ 6191455 w 7285545"/>
              <a:gd name="connsiteY348" fmla="*/ 4440767 h 6019800"/>
              <a:gd name="connsiteX349" fmla="*/ 6161822 w 7285545"/>
              <a:gd name="connsiteY349" fmla="*/ 4470400 h 6019800"/>
              <a:gd name="connsiteX350" fmla="*/ 6115255 w 7285545"/>
              <a:gd name="connsiteY350" fmla="*/ 4453467 h 6019800"/>
              <a:gd name="connsiteX351" fmla="*/ 6089855 w 7285545"/>
              <a:gd name="connsiteY351" fmla="*/ 4470400 h 6019800"/>
              <a:gd name="connsiteX352" fmla="*/ 6094088 w 7285545"/>
              <a:gd name="connsiteY352" fmla="*/ 4495800 h 6019800"/>
              <a:gd name="connsiteX353" fmla="*/ 6123722 w 7285545"/>
              <a:gd name="connsiteY353" fmla="*/ 4516967 h 6019800"/>
              <a:gd name="connsiteX354" fmla="*/ 6153355 w 7285545"/>
              <a:gd name="connsiteY354" fmla="*/ 4546600 h 6019800"/>
              <a:gd name="connsiteX355" fmla="*/ 6098322 w 7285545"/>
              <a:gd name="connsiteY355" fmla="*/ 4550833 h 6019800"/>
              <a:gd name="connsiteX356" fmla="*/ 6077155 w 7285545"/>
              <a:gd name="connsiteY356" fmla="*/ 4576233 h 6019800"/>
              <a:gd name="connsiteX357" fmla="*/ 6094088 w 7285545"/>
              <a:gd name="connsiteY357" fmla="*/ 4605867 h 6019800"/>
              <a:gd name="connsiteX358" fmla="*/ 6123722 w 7285545"/>
              <a:gd name="connsiteY358" fmla="*/ 4627033 h 6019800"/>
              <a:gd name="connsiteX359" fmla="*/ 6123722 w 7285545"/>
              <a:gd name="connsiteY359" fmla="*/ 4665133 h 6019800"/>
              <a:gd name="connsiteX360" fmla="*/ 6132188 w 7285545"/>
              <a:gd name="connsiteY360" fmla="*/ 4677833 h 6019800"/>
              <a:gd name="connsiteX361" fmla="*/ 6127955 w 7285545"/>
              <a:gd name="connsiteY361" fmla="*/ 4690533 h 6019800"/>
              <a:gd name="connsiteX362" fmla="*/ 6089855 w 7285545"/>
              <a:gd name="connsiteY362" fmla="*/ 4682067 h 6019800"/>
              <a:gd name="connsiteX363" fmla="*/ 6077155 w 7285545"/>
              <a:gd name="connsiteY363" fmla="*/ 4694767 h 6019800"/>
              <a:gd name="connsiteX364" fmla="*/ 6077155 w 7285545"/>
              <a:gd name="connsiteY364" fmla="*/ 4715933 h 6019800"/>
              <a:gd name="connsiteX365" fmla="*/ 6085622 w 7285545"/>
              <a:gd name="connsiteY365" fmla="*/ 4737100 h 6019800"/>
              <a:gd name="connsiteX366" fmla="*/ 6068688 w 7285545"/>
              <a:gd name="connsiteY366" fmla="*/ 4749800 h 6019800"/>
              <a:gd name="connsiteX367" fmla="*/ 6039055 w 7285545"/>
              <a:gd name="connsiteY367" fmla="*/ 4762500 h 6019800"/>
              <a:gd name="connsiteX368" fmla="*/ 6064455 w 7285545"/>
              <a:gd name="connsiteY368" fmla="*/ 4800600 h 6019800"/>
              <a:gd name="connsiteX369" fmla="*/ 6034822 w 7285545"/>
              <a:gd name="connsiteY369" fmla="*/ 4826000 h 6019800"/>
              <a:gd name="connsiteX370" fmla="*/ 6005188 w 7285545"/>
              <a:gd name="connsiteY370" fmla="*/ 4830233 h 6019800"/>
              <a:gd name="connsiteX371" fmla="*/ 5950155 w 7285545"/>
              <a:gd name="connsiteY371" fmla="*/ 4838700 h 6019800"/>
              <a:gd name="connsiteX372" fmla="*/ 5958622 w 7285545"/>
              <a:gd name="connsiteY372" fmla="*/ 4859867 h 6019800"/>
              <a:gd name="connsiteX373" fmla="*/ 5975555 w 7285545"/>
              <a:gd name="connsiteY373" fmla="*/ 4902200 h 6019800"/>
              <a:gd name="connsiteX374" fmla="*/ 5937455 w 7285545"/>
              <a:gd name="connsiteY374" fmla="*/ 4893733 h 6019800"/>
              <a:gd name="connsiteX375" fmla="*/ 5903588 w 7285545"/>
              <a:gd name="connsiteY375" fmla="*/ 4936067 h 6019800"/>
              <a:gd name="connsiteX376" fmla="*/ 5869722 w 7285545"/>
              <a:gd name="connsiteY376" fmla="*/ 4986867 h 6019800"/>
              <a:gd name="connsiteX377" fmla="*/ 5831622 w 7285545"/>
              <a:gd name="connsiteY377" fmla="*/ 5024967 h 6019800"/>
              <a:gd name="connsiteX378" fmla="*/ 5810105 w 7285545"/>
              <a:gd name="connsiteY378" fmla="*/ 5028553 h 6019800"/>
              <a:gd name="connsiteX379" fmla="*/ 5821534 w 7285545"/>
              <a:gd name="connsiteY379" fmla="*/ 5043791 h 6019800"/>
              <a:gd name="connsiteX380" fmla="*/ 5806942 w 7285545"/>
              <a:gd name="connsiteY380" fmla="*/ 5048655 h 6019800"/>
              <a:gd name="connsiteX381" fmla="*/ 5733985 w 7285545"/>
              <a:gd name="connsiteY381" fmla="*/ 5072974 h 6019800"/>
              <a:gd name="connsiteX382" fmla="*/ 5704802 w 7285545"/>
              <a:gd name="connsiteY382" fmla="*/ 5107021 h 6019800"/>
              <a:gd name="connsiteX383" fmla="*/ 5724257 w 7285545"/>
              <a:gd name="connsiteY383" fmla="*/ 5136204 h 6019800"/>
              <a:gd name="connsiteX384" fmla="*/ 5626981 w 7285545"/>
              <a:gd name="connsiteY384" fmla="*/ 5184843 h 6019800"/>
              <a:gd name="connsiteX385" fmla="*/ 5573478 w 7285545"/>
              <a:gd name="connsiteY385" fmla="*/ 5248072 h 6019800"/>
              <a:gd name="connsiteX386" fmla="*/ 5524840 w 7285545"/>
              <a:gd name="connsiteY386" fmla="*/ 5228617 h 6019800"/>
              <a:gd name="connsiteX387" fmla="*/ 5481066 w 7285545"/>
              <a:gd name="connsiteY387" fmla="*/ 5248072 h 6019800"/>
              <a:gd name="connsiteX388" fmla="*/ 5447019 w 7285545"/>
              <a:gd name="connsiteY388" fmla="*/ 5228617 h 6019800"/>
              <a:gd name="connsiteX389" fmla="*/ 5437291 w 7285545"/>
              <a:gd name="connsiteY389" fmla="*/ 5262664 h 6019800"/>
              <a:gd name="connsiteX390" fmla="*/ 5403244 w 7285545"/>
              <a:gd name="connsiteY390" fmla="*/ 5282119 h 6019800"/>
              <a:gd name="connsiteX391" fmla="*/ 5364334 w 7285545"/>
              <a:gd name="connsiteY391" fmla="*/ 5321030 h 6019800"/>
              <a:gd name="connsiteX392" fmla="*/ 5296240 w 7285545"/>
              <a:gd name="connsiteY392" fmla="*/ 5233481 h 6019800"/>
              <a:gd name="connsiteX393" fmla="*/ 5237874 w 7285545"/>
              <a:gd name="connsiteY393" fmla="*/ 5335621 h 6019800"/>
              <a:gd name="connsiteX394" fmla="*/ 5233010 w 7285545"/>
              <a:gd name="connsiteY394" fmla="*/ 5325894 h 6019800"/>
              <a:gd name="connsiteX395" fmla="*/ 5174644 w 7285545"/>
              <a:gd name="connsiteY395" fmla="*/ 5330757 h 6019800"/>
              <a:gd name="connsiteX396" fmla="*/ 5194100 w 7285545"/>
              <a:gd name="connsiteY396" fmla="*/ 5364804 h 6019800"/>
              <a:gd name="connsiteX397" fmla="*/ 5184372 w 7285545"/>
              <a:gd name="connsiteY397" fmla="*/ 5384260 h 6019800"/>
              <a:gd name="connsiteX398" fmla="*/ 5140598 w 7285545"/>
              <a:gd name="connsiteY398" fmla="*/ 5389123 h 6019800"/>
              <a:gd name="connsiteX399" fmla="*/ 5121142 w 7285545"/>
              <a:gd name="connsiteY399" fmla="*/ 5418306 h 6019800"/>
              <a:gd name="connsiteX400" fmla="*/ 5062776 w 7285545"/>
              <a:gd name="connsiteY400" fmla="*/ 5423170 h 6019800"/>
              <a:gd name="connsiteX401" fmla="*/ 4999546 w 7285545"/>
              <a:gd name="connsiteY401" fmla="*/ 5428034 h 6019800"/>
              <a:gd name="connsiteX402" fmla="*/ 4965500 w 7285545"/>
              <a:gd name="connsiteY402" fmla="*/ 5471809 h 6019800"/>
              <a:gd name="connsiteX403" fmla="*/ 4907134 w 7285545"/>
              <a:gd name="connsiteY403" fmla="*/ 5466945 h 6019800"/>
              <a:gd name="connsiteX404" fmla="*/ 4819585 w 7285545"/>
              <a:gd name="connsiteY404" fmla="*/ 5481536 h 6019800"/>
              <a:gd name="connsiteX405" fmla="*/ 4780674 w 7285545"/>
              <a:gd name="connsiteY405" fmla="*/ 5520447 h 6019800"/>
              <a:gd name="connsiteX406" fmla="*/ 4746627 w 7285545"/>
              <a:gd name="connsiteY406" fmla="*/ 5573949 h 6019800"/>
              <a:gd name="connsiteX407" fmla="*/ 4746627 w 7285545"/>
              <a:gd name="connsiteY407" fmla="*/ 5583677 h 6019800"/>
              <a:gd name="connsiteX408" fmla="*/ 4780674 w 7285545"/>
              <a:gd name="connsiteY408" fmla="*/ 5622587 h 6019800"/>
              <a:gd name="connsiteX409" fmla="*/ 4790402 w 7285545"/>
              <a:gd name="connsiteY409" fmla="*/ 5637179 h 6019800"/>
              <a:gd name="connsiteX410" fmla="*/ 4790402 w 7285545"/>
              <a:gd name="connsiteY410" fmla="*/ 5666362 h 6019800"/>
              <a:gd name="connsiteX411" fmla="*/ 4746627 w 7285545"/>
              <a:gd name="connsiteY411" fmla="*/ 5695545 h 6019800"/>
              <a:gd name="connsiteX412" fmla="*/ 4702853 w 7285545"/>
              <a:gd name="connsiteY412" fmla="*/ 5651770 h 6019800"/>
              <a:gd name="connsiteX413" fmla="*/ 4673670 w 7285545"/>
              <a:gd name="connsiteY413" fmla="*/ 5588540 h 6019800"/>
              <a:gd name="connsiteX414" fmla="*/ 4659078 w 7285545"/>
              <a:gd name="connsiteY414" fmla="*/ 5564221 h 6019800"/>
              <a:gd name="connsiteX415" fmla="*/ 4663942 w 7285545"/>
              <a:gd name="connsiteY415" fmla="*/ 5530174 h 6019800"/>
              <a:gd name="connsiteX416" fmla="*/ 4678534 w 7285545"/>
              <a:gd name="connsiteY416" fmla="*/ 5500991 h 6019800"/>
              <a:gd name="connsiteX417" fmla="*/ 4702853 w 7285545"/>
              <a:gd name="connsiteY417" fmla="*/ 5471809 h 6019800"/>
              <a:gd name="connsiteX418" fmla="*/ 4693901 w 7285545"/>
              <a:gd name="connsiteY418" fmla="*/ 5438241 h 6019800"/>
              <a:gd name="connsiteX419" fmla="*/ 4660490 w 7285545"/>
              <a:gd name="connsiteY419" fmla="*/ 5471652 h 6019800"/>
              <a:gd name="connsiteX420" fmla="*/ 4594123 w 7285545"/>
              <a:gd name="connsiteY420" fmla="*/ 5515897 h 6019800"/>
              <a:gd name="connsiteX421" fmla="*/ 4542503 w 7285545"/>
              <a:gd name="connsiteY421" fmla="*/ 5420032 h 6019800"/>
              <a:gd name="connsiteX422" fmla="*/ 4505632 w 7285545"/>
              <a:gd name="connsiteY422" fmla="*/ 5442155 h 6019800"/>
              <a:gd name="connsiteX423" fmla="*/ 4490884 w 7285545"/>
              <a:gd name="connsiteY423" fmla="*/ 5471652 h 6019800"/>
              <a:gd name="connsiteX424" fmla="*/ 4365523 w 7285545"/>
              <a:gd name="connsiteY424" fmla="*/ 5464277 h 6019800"/>
              <a:gd name="connsiteX425" fmla="*/ 4306529 w 7285545"/>
              <a:gd name="connsiteY425" fmla="*/ 5471652 h 6019800"/>
              <a:gd name="connsiteX426" fmla="*/ 4210665 w 7285545"/>
              <a:gd name="connsiteY426" fmla="*/ 5390535 h 6019800"/>
              <a:gd name="connsiteX427" fmla="*/ 4225413 w 7285545"/>
              <a:gd name="connsiteY427" fmla="*/ 5338916 h 6019800"/>
              <a:gd name="connsiteX428" fmla="*/ 4232787 w 7285545"/>
              <a:gd name="connsiteY428" fmla="*/ 5257800 h 6019800"/>
              <a:gd name="connsiteX429" fmla="*/ 4159045 w 7285545"/>
              <a:gd name="connsiteY429" fmla="*/ 5243052 h 6019800"/>
              <a:gd name="connsiteX430" fmla="*/ 4048432 w 7285545"/>
              <a:gd name="connsiteY430" fmla="*/ 5220929 h 6019800"/>
              <a:gd name="connsiteX431" fmla="*/ 4030245 w 7285545"/>
              <a:gd name="connsiteY431" fmla="*/ 5180919 h 6019800"/>
              <a:gd name="connsiteX432" fmla="*/ 3989439 w 7285545"/>
              <a:gd name="connsiteY432" fmla="*/ 5184058 h 6019800"/>
              <a:gd name="connsiteX433" fmla="*/ 3945194 w 7285545"/>
              <a:gd name="connsiteY433" fmla="*/ 5228303 h 6019800"/>
              <a:gd name="connsiteX434" fmla="*/ 3937820 w 7285545"/>
              <a:gd name="connsiteY434" fmla="*/ 5279923 h 6019800"/>
              <a:gd name="connsiteX435" fmla="*/ 3864078 w 7285545"/>
              <a:gd name="connsiteY435" fmla="*/ 5272548 h 6019800"/>
              <a:gd name="connsiteX436" fmla="*/ 3790336 w 7285545"/>
              <a:gd name="connsiteY436" fmla="*/ 5324168 h 6019800"/>
              <a:gd name="connsiteX437" fmla="*/ 3731342 w 7285545"/>
              <a:gd name="connsiteY437" fmla="*/ 5279923 h 6019800"/>
              <a:gd name="connsiteX438" fmla="*/ 3709220 w 7285545"/>
              <a:gd name="connsiteY438" fmla="*/ 5309419 h 6019800"/>
              <a:gd name="connsiteX439" fmla="*/ 3605981 w 7285545"/>
              <a:gd name="connsiteY439" fmla="*/ 5279923 h 6019800"/>
              <a:gd name="connsiteX440" fmla="*/ 3576484 w 7285545"/>
              <a:gd name="connsiteY440" fmla="*/ 5287297 h 6019800"/>
              <a:gd name="connsiteX441" fmla="*/ 3473245 w 7285545"/>
              <a:gd name="connsiteY441" fmla="*/ 5294671 h 6019800"/>
              <a:gd name="connsiteX442" fmla="*/ 3421626 w 7285545"/>
              <a:gd name="connsiteY442" fmla="*/ 5346290 h 6019800"/>
              <a:gd name="connsiteX443" fmla="*/ 3429000 w 7285545"/>
              <a:gd name="connsiteY443" fmla="*/ 5383161 h 6019800"/>
              <a:gd name="connsiteX444" fmla="*/ 3458497 w 7285545"/>
              <a:gd name="connsiteY444" fmla="*/ 5397910 h 6019800"/>
              <a:gd name="connsiteX445" fmla="*/ 3458497 w 7285545"/>
              <a:gd name="connsiteY445" fmla="*/ 5434781 h 6019800"/>
              <a:gd name="connsiteX446" fmla="*/ 3436374 w 7285545"/>
              <a:gd name="connsiteY446" fmla="*/ 5449529 h 6019800"/>
              <a:gd name="connsiteX447" fmla="*/ 3458497 w 7285545"/>
              <a:gd name="connsiteY447" fmla="*/ 5530645 h 6019800"/>
              <a:gd name="connsiteX448" fmla="*/ 3443749 w 7285545"/>
              <a:gd name="connsiteY448" fmla="*/ 5567516 h 6019800"/>
              <a:gd name="connsiteX449" fmla="*/ 3362632 w 7285545"/>
              <a:gd name="connsiteY449" fmla="*/ 5508523 h 6019800"/>
              <a:gd name="connsiteX450" fmla="*/ 3370007 w 7285545"/>
              <a:gd name="connsiteY450" fmla="*/ 5442155 h 6019800"/>
              <a:gd name="connsiteX451" fmla="*/ 3340510 w 7285545"/>
              <a:gd name="connsiteY451" fmla="*/ 5405284 h 6019800"/>
              <a:gd name="connsiteX452" fmla="*/ 3259394 w 7285545"/>
              <a:gd name="connsiteY452" fmla="*/ 5464277 h 6019800"/>
              <a:gd name="connsiteX453" fmla="*/ 3222523 w 7285545"/>
              <a:gd name="connsiteY453" fmla="*/ 5449529 h 6019800"/>
              <a:gd name="connsiteX454" fmla="*/ 3156155 w 7285545"/>
              <a:gd name="connsiteY454" fmla="*/ 5361039 h 6019800"/>
              <a:gd name="connsiteX455" fmla="*/ 3067665 w 7285545"/>
              <a:gd name="connsiteY455" fmla="*/ 5338916 h 6019800"/>
              <a:gd name="connsiteX456" fmla="*/ 3089787 w 7285545"/>
              <a:gd name="connsiteY456" fmla="*/ 5257800 h 6019800"/>
              <a:gd name="connsiteX457" fmla="*/ 3075039 w 7285545"/>
              <a:gd name="connsiteY457" fmla="*/ 5191432 h 6019800"/>
              <a:gd name="connsiteX458" fmla="*/ 3016045 w 7285545"/>
              <a:gd name="connsiteY458" fmla="*/ 5161935 h 6019800"/>
              <a:gd name="connsiteX459" fmla="*/ 2993923 w 7285545"/>
              <a:gd name="connsiteY459" fmla="*/ 5066071 h 6019800"/>
              <a:gd name="connsiteX460" fmla="*/ 2957052 w 7285545"/>
              <a:gd name="connsiteY460" fmla="*/ 5007077 h 6019800"/>
              <a:gd name="connsiteX461" fmla="*/ 2846439 w 7285545"/>
              <a:gd name="connsiteY461" fmla="*/ 5043948 h 6019800"/>
              <a:gd name="connsiteX462" fmla="*/ 2846439 w 7285545"/>
              <a:gd name="connsiteY462" fmla="*/ 4948084 h 6019800"/>
              <a:gd name="connsiteX463" fmla="*/ 2861187 w 7285545"/>
              <a:gd name="connsiteY463" fmla="*/ 4896465 h 6019800"/>
              <a:gd name="connsiteX464" fmla="*/ 2927555 w 7285545"/>
              <a:gd name="connsiteY464" fmla="*/ 4785852 h 6019800"/>
              <a:gd name="connsiteX465" fmla="*/ 2971800 w 7285545"/>
              <a:gd name="connsiteY465" fmla="*/ 4793226 h 6019800"/>
              <a:gd name="connsiteX466" fmla="*/ 2993923 w 7285545"/>
              <a:gd name="connsiteY466" fmla="*/ 4734232 h 6019800"/>
              <a:gd name="connsiteX467" fmla="*/ 2986549 w 7285545"/>
              <a:gd name="connsiteY467" fmla="*/ 4697361 h 6019800"/>
              <a:gd name="connsiteX468" fmla="*/ 3001297 w 7285545"/>
              <a:gd name="connsiteY468" fmla="*/ 4667865 h 6019800"/>
              <a:gd name="connsiteX469" fmla="*/ 3023420 w 7285545"/>
              <a:gd name="connsiteY469" fmla="*/ 4638368 h 6019800"/>
              <a:gd name="connsiteX470" fmla="*/ 3001297 w 7285545"/>
              <a:gd name="connsiteY470" fmla="*/ 4586748 h 6019800"/>
              <a:gd name="connsiteX471" fmla="*/ 3030794 w 7285545"/>
              <a:gd name="connsiteY471" fmla="*/ 4549877 h 6019800"/>
              <a:gd name="connsiteX472" fmla="*/ 3045542 w 7285545"/>
              <a:gd name="connsiteY472" fmla="*/ 4483510 h 6019800"/>
              <a:gd name="connsiteX473" fmla="*/ 3023420 w 7285545"/>
              <a:gd name="connsiteY473" fmla="*/ 4461387 h 6019800"/>
              <a:gd name="connsiteX474" fmla="*/ 2957052 w 7285545"/>
              <a:gd name="connsiteY474" fmla="*/ 4402394 h 6019800"/>
              <a:gd name="connsiteX475" fmla="*/ 2957052 w 7285545"/>
              <a:gd name="connsiteY475" fmla="*/ 4350774 h 6019800"/>
              <a:gd name="connsiteX476" fmla="*/ 2920181 w 7285545"/>
              <a:gd name="connsiteY476" fmla="*/ 4291781 h 6019800"/>
              <a:gd name="connsiteX477" fmla="*/ 2861187 w 7285545"/>
              <a:gd name="connsiteY477" fmla="*/ 4284406 h 6019800"/>
              <a:gd name="connsiteX478" fmla="*/ 2831690 w 7285545"/>
              <a:gd name="connsiteY478" fmla="*/ 4299155 h 6019800"/>
              <a:gd name="connsiteX479" fmla="*/ 2824316 w 7285545"/>
              <a:gd name="connsiteY479" fmla="*/ 4358148 h 6019800"/>
              <a:gd name="connsiteX480" fmla="*/ 2780071 w 7285545"/>
              <a:gd name="connsiteY480" fmla="*/ 4380271 h 6019800"/>
              <a:gd name="connsiteX481" fmla="*/ 2728452 w 7285545"/>
              <a:gd name="connsiteY481" fmla="*/ 4321277 h 6019800"/>
              <a:gd name="connsiteX482" fmla="*/ 2669458 w 7285545"/>
              <a:gd name="connsiteY482" fmla="*/ 4306529 h 6019800"/>
              <a:gd name="connsiteX483" fmla="*/ 2632587 w 7285545"/>
              <a:gd name="connsiteY483" fmla="*/ 4277032 h 6019800"/>
              <a:gd name="connsiteX484" fmla="*/ 2595716 w 7285545"/>
              <a:gd name="connsiteY484" fmla="*/ 4269658 h 6019800"/>
              <a:gd name="connsiteX485" fmla="*/ 2551471 w 7285545"/>
              <a:gd name="connsiteY485" fmla="*/ 4328652 h 6019800"/>
              <a:gd name="connsiteX486" fmla="*/ 2470355 w 7285545"/>
              <a:gd name="connsiteY486" fmla="*/ 4358148 h 6019800"/>
              <a:gd name="connsiteX487" fmla="*/ 2426110 w 7285545"/>
              <a:gd name="connsiteY487" fmla="*/ 4395019 h 6019800"/>
              <a:gd name="connsiteX488" fmla="*/ 2352368 w 7285545"/>
              <a:gd name="connsiteY488" fmla="*/ 4417142 h 6019800"/>
              <a:gd name="connsiteX489" fmla="*/ 2315497 w 7285545"/>
              <a:gd name="connsiteY489" fmla="*/ 4476135 h 6019800"/>
              <a:gd name="connsiteX490" fmla="*/ 2204884 w 7285545"/>
              <a:gd name="connsiteY490" fmla="*/ 4476135 h 6019800"/>
              <a:gd name="connsiteX491" fmla="*/ 2064774 w 7285545"/>
              <a:gd name="connsiteY491" fmla="*/ 4498258 h 6019800"/>
              <a:gd name="connsiteX492" fmla="*/ 2035278 w 7285545"/>
              <a:gd name="connsiteY492" fmla="*/ 4454013 h 6019800"/>
              <a:gd name="connsiteX493" fmla="*/ 2072149 w 7285545"/>
              <a:gd name="connsiteY493" fmla="*/ 4372897 h 6019800"/>
              <a:gd name="connsiteX494" fmla="*/ 2050026 w 7285545"/>
              <a:gd name="connsiteY494" fmla="*/ 4372897 h 6019800"/>
              <a:gd name="connsiteX495" fmla="*/ 1998407 w 7285545"/>
              <a:gd name="connsiteY495" fmla="*/ 4343400 h 6019800"/>
              <a:gd name="connsiteX496" fmla="*/ 1976284 w 7285545"/>
              <a:gd name="connsiteY496" fmla="*/ 4299155 h 6019800"/>
              <a:gd name="connsiteX497" fmla="*/ 1873045 w 7285545"/>
              <a:gd name="connsiteY497" fmla="*/ 4254910 h 6019800"/>
              <a:gd name="connsiteX498" fmla="*/ 1791929 w 7285545"/>
              <a:gd name="connsiteY498" fmla="*/ 4195916 h 6019800"/>
              <a:gd name="connsiteX499" fmla="*/ 1740310 w 7285545"/>
              <a:gd name="connsiteY499" fmla="*/ 4195916 h 6019800"/>
              <a:gd name="connsiteX500" fmla="*/ 1710813 w 7285545"/>
              <a:gd name="connsiteY500" fmla="*/ 4218039 h 6019800"/>
              <a:gd name="connsiteX501" fmla="*/ 1659194 w 7285545"/>
              <a:gd name="connsiteY501" fmla="*/ 4262284 h 6019800"/>
              <a:gd name="connsiteX502" fmla="*/ 1644445 w 7285545"/>
              <a:gd name="connsiteY502" fmla="*/ 4328652 h 6019800"/>
              <a:gd name="connsiteX503" fmla="*/ 1614949 w 7285545"/>
              <a:gd name="connsiteY503" fmla="*/ 4350774 h 6019800"/>
              <a:gd name="connsiteX504" fmla="*/ 1578078 w 7285545"/>
              <a:gd name="connsiteY504" fmla="*/ 4299155 h 6019800"/>
              <a:gd name="connsiteX505" fmla="*/ 1592826 w 7285545"/>
              <a:gd name="connsiteY505" fmla="*/ 4218039 h 6019800"/>
              <a:gd name="connsiteX506" fmla="*/ 1563329 w 7285545"/>
              <a:gd name="connsiteY506" fmla="*/ 4195916 h 6019800"/>
              <a:gd name="connsiteX507" fmla="*/ 1408471 w 7285545"/>
              <a:gd name="connsiteY507" fmla="*/ 4240161 h 6019800"/>
              <a:gd name="connsiteX508" fmla="*/ 1305232 w 7285545"/>
              <a:gd name="connsiteY508" fmla="*/ 4151671 h 6019800"/>
              <a:gd name="connsiteX509" fmla="*/ 1194620 w 7285545"/>
              <a:gd name="connsiteY509" fmla="*/ 4173794 h 6019800"/>
              <a:gd name="connsiteX510" fmla="*/ 1165123 w 7285545"/>
              <a:gd name="connsiteY510" fmla="*/ 4077929 h 6019800"/>
              <a:gd name="connsiteX511" fmla="*/ 1091381 w 7285545"/>
              <a:gd name="connsiteY511" fmla="*/ 4041058 h 6019800"/>
              <a:gd name="connsiteX512" fmla="*/ 1010265 w 7285545"/>
              <a:gd name="connsiteY512" fmla="*/ 3982065 h 6019800"/>
              <a:gd name="connsiteX513" fmla="*/ 973394 w 7285545"/>
              <a:gd name="connsiteY513" fmla="*/ 3871452 h 6019800"/>
              <a:gd name="connsiteX514" fmla="*/ 862781 w 7285545"/>
              <a:gd name="connsiteY514" fmla="*/ 3864077 h 6019800"/>
              <a:gd name="connsiteX515" fmla="*/ 840658 w 7285545"/>
              <a:gd name="connsiteY515" fmla="*/ 3797710 h 6019800"/>
              <a:gd name="connsiteX516" fmla="*/ 774290 w 7285545"/>
              <a:gd name="connsiteY516" fmla="*/ 3753465 h 6019800"/>
              <a:gd name="connsiteX517" fmla="*/ 685800 w 7285545"/>
              <a:gd name="connsiteY517" fmla="*/ 3635477 h 6019800"/>
              <a:gd name="connsiteX518" fmla="*/ 567813 w 7285545"/>
              <a:gd name="connsiteY518" fmla="*/ 3694471 h 6019800"/>
              <a:gd name="connsiteX519" fmla="*/ 486697 w 7285545"/>
              <a:gd name="connsiteY519" fmla="*/ 3620729 h 6019800"/>
              <a:gd name="connsiteX520" fmla="*/ 486697 w 7285545"/>
              <a:gd name="connsiteY520" fmla="*/ 3576484 h 6019800"/>
              <a:gd name="connsiteX521" fmla="*/ 427703 w 7285545"/>
              <a:gd name="connsiteY521" fmla="*/ 3443748 h 6019800"/>
              <a:gd name="connsiteX522" fmla="*/ 287594 w 7285545"/>
              <a:gd name="connsiteY522" fmla="*/ 3399503 h 6019800"/>
              <a:gd name="connsiteX523" fmla="*/ 302342 w 7285545"/>
              <a:gd name="connsiteY523" fmla="*/ 3347884 h 6019800"/>
              <a:gd name="connsiteX524" fmla="*/ 317090 w 7285545"/>
              <a:gd name="connsiteY524" fmla="*/ 3303639 h 6019800"/>
              <a:gd name="connsiteX525" fmla="*/ 302342 w 7285545"/>
              <a:gd name="connsiteY525" fmla="*/ 3156155 h 6019800"/>
              <a:gd name="connsiteX526" fmla="*/ 346587 w 7285545"/>
              <a:gd name="connsiteY526" fmla="*/ 3163529 h 6019800"/>
              <a:gd name="connsiteX527" fmla="*/ 412955 w 7285545"/>
              <a:gd name="connsiteY527" fmla="*/ 3222523 h 6019800"/>
              <a:gd name="connsiteX528" fmla="*/ 420329 w 7285545"/>
              <a:gd name="connsiteY528" fmla="*/ 3178277 h 6019800"/>
              <a:gd name="connsiteX529" fmla="*/ 412955 w 7285545"/>
              <a:gd name="connsiteY529" fmla="*/ 3075039 h 6019800"/>
              <a:gd name="connsiteX530" fmla="*/ 390832 w 7285545"/>
              <a:gd name="connsiteY530" fmla="*/ 2979174 h 6019800"/>
              <a:gd name="connsiteX531" fmla="*/ 390832 w 7285545"/>
              <a:gd name="connsiteY531" fmla="*/ 2905432 h 6019800"/>
              <a:gd name="connsiteX532" fmla="*/ 432029 w 7285545"/>
              <a:gd name="connsiteY532" fmla="*/ 2859086 h 6019800"/>
              <a:gd name="connsiteX533" fmla="*/ 361336 w 7285545"/>
              <a:gd name="connsiteY533" fmla="*/ 2794819 h 6019800"/>
              <a:gd name="connsiteX534" fmla="*/ 353961 w 7285545"/>
              <a:gd name="connsiteY534" fmla="*/ 2772697 h 6019800"/>
              <a:gd name="connsiteX535" fmla="*/ 353961 w 7285545"/>
              <a:gd name="connsiteY535" fmla="*/ 2721077 h 6019800"/>
              <a:gd name="connsiteX536" fmla="*/ 346587 w 7285545"/>
              <a:gd name="connsiteY536" fmla="*/ 2669458 h 6019800"/>
              <a:gd name="connsiteX537" fmla="*/ 346587 w 7285545"/>
              <a:gd name="connsiteY537" fmla="*/ 2639961 h 6019800"/>
              <a:gd name="connsiteX538" fmla="*/ 258097 w 7285545"/>
              <a:gd name="connsiteY538" fmla="*/ 2610465 h 6019800"/>
              <a:gd name="connsiteX539" fmla="*/ 213852 w 7285545"/>
              <a:gd name="connsiteY539" fmla="*/ 2529348 h 6019800"/>
              <a:gd name="connsiteX540" fmla="*/ 154858 w 7285545"/>
              <a:gd name="connsiteY540" fmla="*/ 2536723 h 6019800"/>
              <a:gd name="connsiteX541" fmla="*/ 154858 w 7285545"/>
              <a:gd name="connsiteY541" fmla="*/ 2455606 h 6019800"/>
              <a:gd name="connsiteX542" fmla="*/ 184355 w 7285545"/>
              <a:gd name="connsiteY542" fmla="*/ 2426110 h 6019800"/>
              <a:gd name="connsiteX543" fmla="*/ 95865 w 7285545"/>
              <a:gd name="connsiteY543" fmla="*/ 2315497 h 6019800"/>
              <a:gd name="connsiteX544" fmla="*/ 44245 w 7285545"/>
              <a:gd name="connsiteY544" fmla="*/ 2278626 h 6019800"/>
              <a:gd name="connsiteX545" fmla="*/ 29497 w 7285545"/>
              <a:gd name="connsiteY545" fmla="*/ 2234381 h 6019800"/>
              <a:gd name="connsiteX546" fmla="*/ 103239 w 7285545"/>
              <a:gd name="connsiteY546" fmla="*/ 2197510 h 6019800"/>
              <a:gd name="connsiteX547" fmla="*/ 117987 w 7285545"/>
              <a:gd name="connsiteY547" fmla="*/ 2175387 h 6019800"/>
              <a:gd name="connsiteX548" fmla="*/ 117987 w 7285545"/>
              <a:gd name="connsiteY548" fmla="*/ 2050026 h 6019800"/>
              <a:gd name="connsiteX549" fmla="*/ 117987 w 7285545"/>
              <a:gd name="connsiteY549" fmla="*/ 2027903 h 6019800"/>
              <a:gd name="connsiteX550" fmla="*/ 66368 w 7285545"/>
              <a:gd name="connsiteY550" fmla="*/ 1991032 h 6019800"/>
              <a:gd name="connsiteX551" fmla="*/ 0 w 7285545"/>
              <a:gd name="connsiteY551" fmla="*/ 1991032 h 6019800"/>
              <a:gd name="connsiteX552" fmla="*/ 36871 w 7285545"/>
              <a:gd name="connsiteY552" fmla="*/ 1917290 h 6019800"/>
              <a:gd name="connsiteX553" fmla="*/ 0 w 7285545"/>
              <a:gd name="connsiteY553" fmla="*/ 1858297 h 6019800"/>
              <a:gd name="connsiteX554" fmla="*/ 29497 w 7285545"/>
              <a:gd name="connsiteY554" fmla="*/ 1836174 h 6019800"/>
              <a:gd name="connsiteX555" fmla="*/ 88490 w 7285545"/>
              <a:gd name="connsiteY555" fmla="*/ 1769806 h 6019800"/>
              <a:gd name="connsiteX556" fmla="*/ 191729 w 7285545"/>
              <a:gd name="connsiteY556" fmla="*/ 1747684 h 6019800"/>
              <a:gd name="connsiteX557" fmla="*/ 258097 w 7285545"/>
              <a:gd name="connsiteY557" fmla="*/ 1747684 h 6019800"/>
              <a:gd name="connsiteX558" fmla="*/ 324465 w 7285545"/>
              <a:gd name="connsiteY558" fmla="*/ 1696065 h 6019800"/>
              <a:gd name="connsiteX559" fmla="*/ 331839 w 7285545"/>
              <a:gd name="connsiteY559" fmla="*/ 1777181 h 6019800"/>
              <a:gd name="connsiteX560" fmla="*/ 368710 w 7285545"/>
              <a:gd name="connsiteY560" fmla="*/ 1799303 h 6019800"/>
              <a:gd name="connsiteX561" fmla="*/ 412955 w 7285545"/>
              <a:gd name="connsiteY561" fmla="*/ 1791929 h 6019800"/>
              <a:gd name="connsiteX562" fmla="*/ 442452 w 7285545"/>
              <a:gd name="connsiteY562" fmla="*/ 1777181 h 6019800"/>
              <a:gd name="connsiteX563" fmla="*/ 464574 w 7285545"/>
              <a:gd name="connsiteY563" fmla="*/ 1718187 h 6019800"/>
              <a:gd name="connsiteX564" fmla="*/ 538316 w 7285545"/>
              <a:gd name="connsiteY564" fmla="*/ 1732935 h 6019800"/>
              <a:gd name="connsiteX565" fmla="*/ 575187 w 7285545"/>
              <a:gd name="connsiteY565" fmla="*/ 1703439 h 6019800"/>
              <a:gd name="connsiteX566" fmla="*/ 619432 w 7285545"/>
              <a:gd name="connsiteY566" fmla="*/ 1673942 h 6019800"/>
              <a:gd name="connsiteX567" fmla="*/ 656303 w 7285545"/>
              <a:gd name="connsiteY567" fmla="*/ 1696065 h 6019800"/>
              <a:gd name="connsiteX568" fmla="*/ 663678 w 7285545"/>
              <a:gd name="connsiteY568" fmla="*/ 1710813 h 6019800"/>
              <a:gd name="connsiteX569" fmla="*/ 730045 w 7285545"/>
              <a:gd name="connsiteY569" fmla="*/ 1696065 h 6019800"/>
              <a:gd name="connsiteX570" fmla="*/ 833284 w 7285545"/>
              <a:gd name="connsiteY570" fmla="*/ 1688690 h 6019800"/>
              <a:gd name="connsiteX571" fmla="*/ 936523 w 7285545"/>
              <a:gd name="connsiteY571" fmla="*/ 1592826 h 6019800"/>
              <a:gd name="connsiteX572" fmla="*/ 966020 w 7285545"/>
              <a:gd name="connsiteY572" fmla="*/ 1533832 h 6019800"/>
              <a:gd name="connsiteX573" fmla="*/ 966020 w 7285545"/>
              <a:gd name="connsiteY573" fmla="*/ 1474839 h 6019800"/>
              <a:gd name="connsiteX574" fmla="*/ 1047136 w 7285545"/>
              <a:gd name="connsiteY574" fmla="*/ 1445342 h 6019800"/>
              <a:gd name="connsiteX575" fmla="*/ 1061884 w 7285545"/>
              <a:gd name="connsiteY575" fmla="*/ 1356852 h 6019800"/>
              <a:gd name="connsiteX576" fmla="*/ 1025013 w 7285545"/>
              <a:gd name="connsiteY576" fmla="*/ 1290484 h 6019800"/>
              <a:gd name="connsiteX577" fmla="*/ 1061884 w 7285545"/>
              <a:gd name="connsiteY577" fmla="*/ 1216742 h 6019800"/>
              <a:gd name="connsiteX578" fmla="*/ 1017639 w 7285545"/>
              <a:gd name="connsiteY578" fmla="*/ 1157748 h 6019800"/>
              <a:gd name="connsiteX579" fmla="*/ 1312607 w 7285545"/>
              <a:gd name="connsiteY579" fmla="*/ 1209368 h 6019800"/>
              <a:gd name="connsiteX580" fmla="*/ 1349478 w 7285545"/>
              <a:gd name="connsiteY580" fmla="*/ 1194619 h 6019800"/>
              <a:gd name="connsiteX581" fmla="*/ 1334729 w 7285545"/>
              <a:gd name="connsiteY581" fmla="*/ 1128252 h 6019800"/>
              <a:gd name="connsiteX582" fmla="*/ 1334729 w 7285545"/>
              <a:gd name="connsiteY582" fmla="*/ 1106129 h 6019800"/>
              <a:gd name="connsiteX583" fmla="*/ 1401097 w 7285545"/>
              <a:gd name="connsiteY583" fmla="*/ 1054510 h 6019800"/>
              <a:gd name="connsiteX584" fmla="*/ 1460090 w 7285545"/>
              <a:gd name="connsiteY584" fmla="*/ 907026 h 6019800"/>
              <a:gd name="connsiteX585" fmla="*/ 1555955 w 7285545"/>
              <a:gd name="connsiteY585" fmla="*/ 951271 h 6019800"/>
              <a:gd name="connsiteX586" fmla="*/ 1629697 w 7285545"/>
              <a:gd name="connsiteY586" fmla="*/ 995516 h 6019800"/>
              <a:gd name="connsiteX587" fmla="*/ 1718187 w 7285545"/>
              <a:gd name="connsiteY587" fmla="*/ 995516 h 6019800"/>
              <a:gd name="connsiteX588" fmla="*/ 1791929 w 7285545"/>
              <a:gd name="connsiteY588" fmla="*/ 951271 h 6019800"/>
              <a:gd name="connsiteX589" fmla="*/ 1769807 w 7285545"/>
              <a:gd name="connsiteY589" fmla="*/ 855406 h 6019800"/>
              <a:gd name="connsiteX590" fmla="*/ 1828800 w 7285545"/>
              <a:gd name="connsiteY590" fmla="*/ 789039 h 6019800"/>
              <a:gd name="connsiteX591" fmla="*/ 1902542 w 7285545"/>
              <a:gd name="connsiteY591" fmla="*/ 774290 h 6019800"/>
              <a:gd name="connsiteX592" fmla="*/ 1976284 w 7285545"/>
              <a:gd name="connsiteY592" fmla="*/ 752168 h 6019800"/>
              <a:gd name="connsiteX593" fmla="*/ 1976284 w 7285545"/>
              <a:gd name="connsiteY593" fmla="*/ 707923 h 6019800"/>
              <a:gd name="connsiteX594" fmla="*/ 2027903 w 7285545"/>
              <a:gd name="connsiteY594" fmla="*/ 700548 h 6019800"/>
              <a:gd name="connsiteX595" fmla="*/ 2072149 w 7285545"/>
              <a:gd name="connsiteY595" fmla="*/ 707923 h 6019800"/>
              <a:gd name="connsiteX596" fmla="*/ 2086897 w 7285545"/>
              <a:gd name="connsiteY596" fmla="*/ 752168 h 6019800"/>
              <a:gd name="connsiteX597" fmla="*/ 2057400 w 7285545"/>
              <a:gd name="connsiteY597" fmla="*/ 766916 h 6019800"/>
              <a:gd name="connsiteX598" fmla="*/ 2138516 w 7285545"/>
              <a:gd name="connsiteY598" fmla="*/ 892277 h 6019800"/>
              <a:gd name="connsiteX599" fmla="*/ 2256503 w 7285545"/>
              <a:gd name="connsiteY599" fmla="*/ 907026 h 6019800"/>
              <a:gd name="connsiteX600" fmla="*/ 2293374 w 7285545"/>
              <a:gd name="connsiteY600" fmla="*/ 988142 h 6019800"/>
              <a:gd name="connsiteX601" fmla="*/ 2293374 w 7285545"/>
              <a:gd name="connsiteY601" fmla="*/ 1039761 h 6019800"/>
              <a:gd name="connsiteX602" fmla="*/ 2352368 w 7285545"/>
              <a:gd name="connsiteY602" fmla="*/ 1143000 h 6019800"/>
              <a:gd name="connsiteX603" fmla="*/ 2330245 w 7285545"/>
              <a:gd name="connsiteY603" fmla="*/ 1246239 h 6019800"/>
              <a:gd name="connsiteX604" fmla="*/ 2278626 w 7285545"/>
              <a:gd name="connsiteY604" fmla="*/ 1246239 h 6019800"/>
              <a:gd name="connsiteX605" fmla="*/ 2278626 w 7285545"/>
              <a:gd name="connsiteY605" fmla="*/ 1334729 h 6019800"/>
              <a:gd name="connsiteX606" fmla="*/ 2286000 w 7285545"/>
              <a:gd name="connsiteY606" fmla="*/ 1415845 h 6019800"/>
              <a:gd name="connsiteX607" fmla="*/ 2367116 w 7285545"/>
              <a:gd name="connsiteY607" fmla="*/ 1423219 h 6019800"/>
              <a:gd name="connsiteX608" fmla="*/ 2448232 w 7285545"/>
              <a:gd name="connsiteY608" fmla="*/ 1452716 h 6019800"/>
              <a:gd name="connsiteX609" fmla="*/ 2551471 w 7285545"/>
              <a:gd name="connsiteY609" fmla="*/ 1474839 h 6019800"/>
              <a:gd name="connsiteX610" fmla="*/ 2573594 w 7285545"/>
              <a:gd name="connsiteY610" fmla="*/ 1452716 h 6019800"/>
              <a:gd name="connsiteX611" fmla="*/ 2691581 w 7285545"/>
              <a:gd name="connsiteY611" fmla="*/ 1555955 h 6019800"/>
              <a:gd name="connsiteX612" fmla="*/ 2743200 w 7285545"/>
              <a:gd name="connsiteY612" fmla="*/ 1607574 h 6019800"/>
              <a:gd name="connsiteX613" fmla="*/ 2809568 w 7285545"/>
              <a:gd name="connsiteY613" fmla="*/ 1600200 h 6019800"/>
              <a:gd name="connsiteX614" fmla="*/ 2794820 w 7285545"/>
              <a:gd name="connsiteY614" fmla="*/ 1710813 h 6019800"/>
              <a:gd name="connsiteX615" fmla="*/ 2868561 w 7285545"/>
              <a:gd name="connsiteY615" fmla="*/ 1769806 h 6019800"/>
              <a:gd name="connsiteX616" fmla="*/ 2853813 w 7285545"/>
              <a:gd name="connsiteY616" fmla="*/ 1821426 h 6019800"/>
              <a:gd name="connsiteX617" fmla="*/ 2874830 w 7285545"/>
              <a:gd name="connsiteY617" fmla="*/ 1863459 h 6019800"/>
              <a:gd name="connsiteX618" fmla="*/ 2927555 w 7285545"/>
              <a:gd name="connsiteY618" fmla="*/ 1873045 h 6019800"/>
              <a:gd name="connsiteX619" fmla="*/ 3023420 w 7285545"/>
              <a:gd name="connsiteY619" fmla="*/ 1865671 h 6019800"/>
              <a:gd name="connsiteX620" fmla="*/ 3032683 w 7285545"/>
              <a:gd name="connsiteY620" fmla="*/ 1911988 h 6019800"/>
              <a:gd name="connsiteX621" fmla="*/ 3082413 w 7285545"/>
              <a:gd name="connsiteY621" fmla="*/ 1909916 h 6019800"/>
              <a:gd name="connsiteX622" fmla="*/ 3252020 w 7285545"/>
              <a:gd name="connsiteY622" fmla="*/ 1909916 h 6019800"/>
              <a:gd name="connsiteX623" fmla="*/ 3392129 w 7285545"/>
              <a:gd name="connsiteY623" fmla="*/ 1895168 h 6019800"/>
              <a:gd name="connsiteX624" fmla="*/ 3487994 w 7285545"/>
              <a:gd name="connsiteY624" fmla="*/ 1917290 h 6019800"/>
              <a:gd name="connsiteX625" fmla="*/ 3635478 w 7285545"/>
              <a:gd name="connsiteY625" fmla="*/ 2020529 h 6019800"/>
              <a:gd name="connsiteX626" fmla="*/ 3790336 w 7285545"/>
              <a:gd name="connsiteY626" fmla="*/ 2072148 h 6019800"/>
              <a:gd name="connsiteX627" fmla="*/ 3974690 w 7285545"/>
              <a:gd name="connsiteY627" fmla="*/ 2116394 h 6019800"/>
              <a:gd name="connsiteX628" fmla="*/ 4173794 w 7285545"/>
              <a:gd name="connsiteY628" fmla="*/ 1991032 h 6019800"/>
              <a:gd name="connsiteX629" fmla="*/ 4232787 w 7285545"/>
              <a:gd name="connsiteY629" fmla="*/ 1939413 h 6019800"/>
              <a:gd name="connsiteX630" fmla="*/ 4284407 w 7285545"/>
              <a:gd name="connsiteY630" fmla="*/ 1954161 h 6019800"/>
              <a:gd name="connsiteX631" fmla="*/ 4439265 w 7285545"/>
              <a:gd name="connsiteY631" fmla="*/ 1998406 h 6019800"/>
              <a:gd name="connsiteX632" fmla="*/ 4586749 w 7285545"/>
              <a:gd name="connsiteY632" fmla="*/ 1939413 h 6019800"/>
              <a:gd name="connsiteX633" fmla="*/ 4712110 w 7285545"/>
              <a:gd name="connsiteY633" fmla="*/ 1791929 h 6019800"/>
              <a:gd name="connsiteX634" fmla="*/ 4778478 w 7285545"/>
              <a:gd name="connsiteY634" fmla="*/ 1784555 h 6019800"/>
              <a:gd name="connsiteX635" fmla="*/ 4793226 w 7285545"/>
              <a:gd name="connsiteY635" fmla="*/ 1696065 h 6019800"/>
              <a:gd name="connsiteX636" fmla="*/ 4741607 w 7285545"/>
              <a:gd name="connsiteY636" fmla="*/ 1666568 h 6019800"/>
              <a:gd name="connsiteX637" fmla="*/ 4741607 w 7285545"/>
              <a:gd name="connsiteY637" fmla="*/ 1570704 h 6019800"/>
              <a:gd name="connsiteX638" fmla="*/ 4763729 w 7285545"/>
              <a:gd name="connsiteY638" fmla="*/ 1504336 h 6019800"/>
              <a:gd name="connsiteX639" fmla="*/ 4822723 w 7285545"/>
              <a:gd name="connsiteY639" fmla="*/ 1504336 h 6019800"/>
              <a:gd name="connsiteX640" fmla="*/ 4881716 w 7285545"/>
              <a:gd name="connsiteY640" fmla="*/ 1555956 h 6019800"/>
              <a:gd name="connsiteX641" fmla="*/ 4970207 w 7285545"/>
              <a:gd name="connsiteY641" fmla="*/ 1541207 h 6019800"/>
              <a:gd name="connsiteX642" fmla="*/ 5029200 w 7285545"/>
              <a:gd name="connsiteY642" fmla="*/ 1467466 h 6019800"/>
              <a:gd name="connsiteX643" fmla="*/ 5080820 w 7285545"/>
              <a:gd name="connsiteY643" fmla="*/ 1423220 h 6019800"/>
              <a:gd name="connsiteX644" fmla="*/ 5169310 w 7285545"/>
              <a:gd name="connsiteY644" fmla="*/ 1415846 h 6019800"/>
              <a:gd name="connsiteX645" fmla="*/ 5220929 w 7285545"/>
              <a:gd name="connsiteY645" fmla="*/ 1408472 h 6019800"/>
              <a:gd name="connsiteX646" fmla="*/ 5250426 w 7285545"/>
              <a:gd name="connsiteY646" fmla="*/ 1319982 h 6019800"/>
              <a:gd name="connsiteX647" fmla="*/ 5287297 w 7285545"/>
              <a:gd name="connsiteY647" fmla="*/ 1253614 h 6019800"/>
              <a:gd name="connsiteX648" fmla="*/ 5375787 w 7285545"/>
              <a:gd name="connsiteY648" fmla="*/ 1253614 h 6019800"/>
              <a:gd name="connsiteX649" fmla="*/ 5471652 w 7285545"/>
              <a:gd name="connsiteY649" fmla="*/ 1172498 h 6019800"/>
              <a:gd name="connsiteX650" fmla="*/ 5523271 w 7285545"/>
              <a:gd name="connsiteY650" fmla="*/ 1172498 h 6019800"/>
              <a:gd name="connsiteX651" fmla="*/ 5589639 w 7285545"/>
              <a:gd name="connsiteY651" fmla="*/ 1179872 h 6019800"/>
              <a:gd name="connsiteX652" fmla="*/ 5648632 w 7285545"/>
              <a:gd name="connsiteY652" fmla="*/ 1157749 h 6019800"/>
              <a:gd name="connsiteX653" fmla="*/ 5670755 w 7285545"/>
              <a:gd name="connsiteY653" fmla="*/ 1113504 h 6019800"/>
              <a:gd name="connsiteX654" fmla="*/ 5663381 w 7285545"/>
              <a:gd name="connsiteY654" fmla="*/ 1076633 h 6019800"/>
              <a:gd name="connsiteX655" fmla="*/ 5530645 w 7285545"/>
              <a:gd name="connsiteY655" fmla="*/ 1002891 h 6019800"/>
              <a:gd name="connsiteX656" fmla="*/ 5464278 w 7285545"/>
              <a:gd name="connsiteY656" fmla="*/ 958646 h 6019800"/>
              <a:gd name="connsiteX657" fmla="*/ 5368413 w 7285545"/>
              <a:gd name="connsiteY657" fmla="*/ 966020 h 6019800"/>
              <a:gd name="connsiteX658" fmla="*/ 5383161 w 7285545"/>
              <a:gd name="connsiteY658" fmla="*/ 1025014 h 6019800"/>
              <a:gd name="connsiteX659" fmla="*/ 5272549 w 7285545"/>
              <a:gd name="connsiteY659" fmla="*/ 995517 h 6019800"/>
              <a:gd name="connsiteX660" fmla="*/ 5213555 w 7285545"/>
              <a:gd name="connsiteY660" fmla="*/ 1025014 h 6019800"/>
              <a:gd name="connsiteX661" fmla="*/ 5147187 w 7285545"/>
              <a:gd name="connsiteY661" fmla="*/ 1039762 h 6019800"/>
              <a:gd name="connsiteX662" fmla="*/ 5117690 w 7285545"/>
              <a:gd name="connsiteY662" fmla="*/ 988143 h 6019800"/>
              <a:gd name="connsiteX663" fmla="*/ 5154561 w 7285545"/>
              <a:gd name="connsiteY663" fmla="*/ 943898 h 6019800"/>
              <a:gd name="connsiteX664" fmla="*/ 5169310 w 7285545"/>
              <a:gd name="connsiteY664" fmla="*/ 892278 h 6019800"/>
              <a:gd name="connsiteX665" fmla="*/ 5154561 w 7285545"/>
              <a:gd name="connsiteY665" fmla="*/ 833285 h 6019800"/>
              <a:gd name="connsiteX666" fmla="*/ 5191432 w 7285545"/>
              <a:gd name="connsiteY666" fmla="*/ 825911 h 6019800"/>
              <a:gd name="connsiteX667" fmla="*/ 5198807 w 7285545"/>
              <a:gd name="connsiteY667" fmla="*/ 774291 h 6019800"/>
              <a:gd name="connsiteX668" fmla="*/ 5206181 w 7285545"/>
              <a:gd name="connsiteY668" fmla="*/ 700549 h 6019800"/>
              <a:gd name="connsiteX669" fmla="*/ 5368413 w 7285545"/>
              <a:gd name="connsiteY669" fmla="*/ 715298 h 6019800"/>
              <a:gd name="connsiteX670" fmla="*/ 5479026 w 7285545"/>
              <a:gd name="connsiteY670" fmla="*/ 626807 h 6019800"/>
              <a:gd name="connsiteX671" fmla="*/ 5486400 w 7285545"/>
              <a:gd name="connsiteY671" fmla="*/ 560440 h 6019800"/>
              <a:gd name="connsiteX672" fmla="*/ 5479026 w 7285545"/>
              <a:gd name="connsiteY672" fmla="*/ 464575 h 6019800"/>
              <a:gd name="connsiteX673" fmla="*/ 5545394 w 7285545"/>
              <a:gd name="connsiteY673" fmla="*/ 405582 h 6019800"/>
              <a:gd name="connsiteX674" fmla="*/ 5560142 w 7285545"/>
              <a:gd name="connsiteY674" fmla="*/ 339214 h 6019800"/>
              <a:gd name="connsiteX675" fmla="*/ 5574890 w 7285545"/>
              <a:gd name="connsiteY675" fmla="*/ 317091 h 6019800"/>
              <a:gd name="connsiteX676" fmla="*/ 5567516 w 7285545"/>
              <a:gd name="connsiteY676" fmla="*/ 250724 h 6019800"/>
              <a:gd name="connsiteX677" fmla="*/ 5501149 w 7285545"/>
              <a:gd name="connsiteY677" fmla="*/ 184356 h 6019800"/>
              <a:gd name="connsiteX678" fmla="*/ 5538020 w 7285545"/>
              <a:gd name="connsiteY678" fmla="*/ 117988 h 6019800"/>
              <a:gd name="connsiteX679" fmla="*/ 5647443 w 7285545"/>
              <a:gd name="connsiteY679" fmla="*/ 87592 h 6019800"/>
              <a:gd name="connsiteX680" fmla="*/ 5651299 w 7285545"/>
              <a:gd name="connsiteY680" fmla="*/ 82685 h 6019800"/>
              <a:gd name="connsiteX681" fmla="*/ 5699937 w 7285545"/>
              <a:gd name="connsiteY681" fmla="*/ 48638 h 6019800"/>
              <a:gd name="connsiteX682" fmla="*/ 5768031 w 7285545"/>
              <a:gd name="connsiteY682" fmla="*/ 9728 h 601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Lst>
            <a:rect l="l" t="t" r="r" b="b"/>
            <a:pathLst>
              <a:path w="7285545" h="6019800">
                <a:moveTo>
                  <a:pt x="4701322" y="5715000"/>
                </a:moveTo>
                <a:lnTo>
                  <a:pt x="4756355" y="5719233"/>
                </a:lnTo>
                <a:lnTo>
                  <a:pt x="4811388" y="5719233"/>
                </a:lnTo>
                <a:lnTo>
                  <a:pt x="4870655" y="5731933"/>
                </a:lnTo>
                <a:lnTo>
                  <a:pt x="4870655" y="5799667"/>
                </a:lnTo>
                <a:lnTo>
                  <a:pt x="4845255" y="5808133"/>
                </a:lnTo>
                <a:lnTo>
                  <a:pt x="4819855" y="5833533"/>
                </a:lnTo>
                <a:lnTo>
                  <a:pt x="4802922" y="5884333"/>
                </a:lnTo>
                <a:lnTo>
                  <a:pt x="4807155" y="5930900"/>
                </a:lnTo>
                <a:lnTo>
                  <a:pt x="4764822" y="5935133"/>
                </a:lnTo>
                <a:lnTo>
                  <a:pt x="4726722" y="5952067"/>
                </a:lnTo>
                <a:lnTo>
                  <a:pt x="4650522" y="6019800"/>
                </a:lnTo>
                <a:lnTo>
                  <a:pt x="4595488" y="5990167"/>
                </a:lnTo>
                <a:lnTo>
                  <a:pt x="4557388" y="5990167"/>
                </a:lnTo>
                <a:lnTo>
                  <a:pt x="4523522" y="5973233"/>
                </a:lnTo>
                <a:lnTo>
                  <a:pt x="4527755" y="5926667"/>
                </a:lnTo>
                <a:lnTo>
                  <a:pt x="4519288" y="5854700"/>
                </a:lnTo>
                <a:lnTo>
                  <a:pt x="4527755" y="5833533"/>
                </a:lnTo>
                <a:lnTo>
                  <a:pt x="4582788" y="5820833"/>
                </a:lnTo>
                <a:lnTo>
                  <a:pt x="4587022" y="5803900"/>
                </a:lnTo>
                <a:lnTo>
                  <a:pt x="4578555" y="5774267"/>
                </a:lnTo>
                <a:lnTo>
                  <a:pt x="4612422" y="5753100"/>
                </a:lnTo>
                <a:lnTo>
                  <a:pt x="4642055" y="5765800"/>
                </a:lnTo>
                <a:lnTo>
                  <a:pt x="4675922" y="5753100"/>
                </a:lnTo>
                <a:lnTo>
                  <a:pt x="4701322" y="5727700"/>
                </a:lnTo>
                <a:close/>
                <a:moveTo>
                  <a:pt x="6436988" y="4669367"/>
                </a:moveTo>
                <a:lnTo>
                  <a:pt x="6479322" y="4694767"/>
                </a:lnTo>
                <a:lnTo>
                  <a:pt x="6487788" y="4720167"/>
                </a:lnTo>
                <a:lnTo>
                  <a:pt x="6436988" y="4724400"/>
                </a:lnTo>
                <a:lnTo>
                  <a:pt x="6436988" y="4754033"/>
                </a:lnTo>
                <a:lnTo>
                  <a:pt x="6453922" y="4817533"/>
                </a:lnTo>
                <a:lnTo>
                  <a:pt x="6449688" y="4859867"/>
                </a:lnTo>
                <a:lnTo>
                  <a:pt x="6470855" y="4910667"/>
                </a:lnTo>
                <a:lnTo>
                  <a:pt x="6466622" y="4948767"/>
                </a:lnTo>
                <a:lnTo>
                  <a:pt x="6424288" y="5037667"/>
                </a:lnTo>
                <a:lnTo>
                  <a:pt x="6398888" y="5054600"/>
                </a:lnTo>
                <a:lnTo>
                  <a:pt x="6381955" y="5092700"/>
                </a:lnTo>
                <a:lnTo>
                  <a:pt x="6390422" y="5139267"/>
                </a:lnTo>
                <a:lnTo>
                  <a:pt x="6365022" y="5257800"/>
                </a:lnTo>
                <a:lnTo>
                  <a:pt x="6318455" y="5190067"/>
                </a:lnTo>
                <a:lnTo>
                  <a:pt x="6280355" y="5177367"/>
                </a:lnTo>
                <a:lnTo>
                  <a:pt x="6271888" y="5126567"/>
                </a:lnTo>
                <a:lnTo>
                  <a:pt x="6242255" y="5109633"/>
                </a:lnTo>
                <a:lnTo>
                  <a:pt x="6242255" y="5075767"/>
                </a:lnTo>
                <a:lnTo>
                  <a:pt x="6276122" y="5033433"/>
                </a:lnTo>
                <a:lnTo>
                  <a:pt x="6267655" y="4986867"/>
                </a:lnTo>
                <a:lnTo>
                  <a:pt x="6250722" y="4936067"/>
                </a:lnTo>
                <a:lnTo>
                  <a:pt x="6284588" y="4914900"/>
                </a:lnTo>
                <a:lnTo>
                  <a:pt x="6301522" y="4855633"/>
                </a:lnTo>
                <a:lnTo>
                  <a:pt x="6305755" y="4813300"/>
                </a:lnTo>
                <a:lnTo>
                  <a:pt x="6331155" y="4787900"/>
                </a:lnTo>
                <a:lnTo>
                  <a:pt x="6348088" y="4745567"/>
                </a:lnTo>
                <a:lnTo>
                  <a:pt x="6386188" y="4707467"/>
                </a:lnTo>
                <a:close/>
                <a:moveTo>
                  <a:pt x="3081845" y="4206694"/>
                </a:moveTo>
                <a:lnTo>
                  <a:pt x="3097161" y="4247535"/>
                </a:lnTo>
                <a:lnTo>
                  <a:pt x="3104536" y="4321277"/>
                </a:lnTo>
                <a:lnTo>
                  <a:pt x="3134032" y="4336026"/>
                </a:lnTo>
                <a:lnTo>
                  <a:pt x="3140453" y="4329606"/>
                </a:lnTo>
                <a:lnTo>
                  <a:pt x="3095052" y="4213297"/>
                </a:lnTo>
                <a:close/>
                <a:moveTo>
                  <a:pt x="3845412" y="2779083"/>
                </a:moveTo>
                <a:lnTo>
                  <a:pt x="3825100" y="2784887"/>
                </a:lnTo>
                <a:lnTo>
                  <a:pt x="3846587" y="2789491"/>
                </a:lnTo>
                <a:close/>
                <a:moveTo>
                  <a:pt x="5736207" y="2040339"/>
                </a:moveTo>
                <a:lnTo>
                  <a:pt x="5732858" y="2045362"/>
                </a:lnTo>
                <a:lnTo>
                  <a:pt x="5744427" y="2049015"/>
                </a:lnTo>
                <a:close/>
                <a:moveTo>
                  <a:pt x="7193133" y="1104090"/>
                </a:moveTo>
                <a:cubicBezTo>
                  <a:pt x="7201239" y="1099226"/>
                  <a:pt x="7199617" y="1109764"/>
                  <a:pt x="7197996" y="1108953"/>
                </a:cubicBezTo>
                <a:lnTo>
                  <a:pt x="7189896" y="1104704"/>
                </a:lnTo>
                <a:close/>
                <a:moveTo>
                  <a:pt x="5840988" y="0"/>
                </a:moveTo>
                <a:lnTo>
                  <a:pt x="5850716" y="48638"/>
                </a:lnTo>
                <a:lnTo>
                  <a:pt x="5928537" y="48638"/>
                </a:lnTo>
                <a:lnTo>
                  <a:pt x="5986903" y="34047"/>
                </a:lnTo>
                <a:lnTo>
                  <a:pt x="6030677" y="43774"/>
                </a:lnTo>
                <a:lnTo>
                  <a:pt x="6127954" y="111868"/>
                </a:lnTo>
                <a:cubicBezTo>
                  <a:pt x="6129575" y="111868"/>
                  <a:pt x="6131313" y="111266"/>
                  <a:pt x="6132818" y="111868"/>
                </a:cubicBezTo>
                <a:cubicBezTo>
                  <a:pt x="6163257" y="124044"/>
                  <a:pt x="6152412" y="121965"/>
                  <a:pt x="6166865" y="160506"/>
                </a:cubicBezTo>
                <a:lnTo>
                  <a:pt x="6220367" y="218872"/>
                </a:lnTo>
                <a:lnTo>
                  <a:pt x="6210639" y="262647"/>
                </a:lnTo>
                <a:lnTo>
                  <a:pt x="6230094" y="311285"/>
                </a:lnTo>
                <a:lnTo>
                  <a:pt x="6293324" y="369651"/>
                </a:lnTo>
                <a:lnTo>
                  <a:pt x="6307916" y="413426"/>
                </a:lnTo>
                <a:lnTo>
                  <a:pt x="6327371" y="447472"/>
                </a:lnTo>
                <a:lnTo>
                  <a:pt x="6380873" y="481519"/>
                </a:lnTo>
                <a:lnTo>
                  <a:pt x="6380873" y="486383"/>
                </a:lnTo>
                <a:lnTo>
                  <a:pt x="6371145" y="515566"/>
                </a:lnTo>
                <a:lnTo>
                  <a:pt x="6380873" y="530157"/>
                </a:lnTo>
                <a:lnTo>
                  <a:pt x="6410056" y="535021"/>
                </a:lnTo>
                <a:lnTo>
                  <a:pt x="6468422" y="525294"/>
                </a:lnTo>
                <a:lnTo>
                  <a:pt x="6507333" y="530157"/>
                </a:lnTo>
                <a:lnTo>
                  <a:pt x="6502469" y="569068"/>
                </a:lnTo>
                <a:lnTo>
                  <a:pt x="6565699" y="539885"/>
                </a:lnTo>
                <a:lnTo>
                  <a:pt x="6624065" y="530157"/>
                </a:lnTo>
                <a:lnTo>
                  <a:pt x="6643520" y="607979"/>
                </a:lnTo>
                <a:lnTo>
                  <a:pt x="6667839" y="578796"/>
                </a:lnTo>
                <a:lnTo>
                  <a:pt x="6721341" y="593387"/>
                </a:lnTo>
                <a:lnTo>
                  <a:pt x="6760252" y="632298"/>
                </a:lnTo>
                <a:lnTo>
                  <a:pt x="6765116" y="695528"/>
                </a:lnTo>
                <a:lnTo>
                  <a:pt x="6789435" y="724711"/>
                </a:lnTo>
                <a:lnTo>
                  <a:pt x="6818618" y="758757"/>
                </a:lnTo>
                <a:lnTo>
                  <a:pt x="6862392" y="763621"/>
                </a:lnTo>
                <a:lnTo>
                  <a:pt x="6998580" y="700391"/>
                </a:lnTo>
                <a:lnTo>
                  <a:pt x="6993716" y="661481"/>
                </a:lnTo>
                <a:lnTo>
                  <a:pt x="7066673" y="612843"/>
                </a:lnTo>
                <a:lnTo>
                  <a:pt x="7139631" y="539885"/>
                </a:lnTo>
                <a:lnTo>
                  <a:pt x="7207724" y="496111"/>
                </a:lnTo>
                <a:lnTo>
                  <a:pt x="7212588" y="530157"/>
                </a:lnTo>
                <a:lnTo>
                  <a:pt x="7217452" y="578796"/>
                </a:lnTo>
                <a:lnTo>
                  <a:pt x="7217452" y="617706"/>
                </a:lnTo>
                <a:lnTo>
                  <a:pt x="7222316" y="646889"/>
                </a:lnTo>
                <a:lnTo>
                  <a:pt x="7280682" y="676072"/>
                </a:lnTo>
                <a:lnTo>
                  <a:pt x="7246635" y="700391"/>
                </a:lnTo>
                <a:lnTo>
                  <a:pt x="7285545" y="705255"/>
                </a:lnTo>
                <a:lnTo>
                  <a:pt x="7275818" y="724711"/>
                </a:lnTo>
                <a:lnTo>
                  <a:pt x="7261226" y="778213"/>
                </a:lnTo>
                <a:lnTo>
                  <a:pt x="7232043" y="826851"/>
                </a:lnTo>
                <a:lnTo>
                  <a:pt x="7217452" y="865762"/>
                </a:lnTo>
                <a:lnTo>
                  <a:pt x="7251499" y="904672"/>
                </a:lnTo>
                <a:lnTo>
                  <a:pt x="7232043" y="953311"/>
                </a:lnTo>
                <a:lnTo>
                  <a:pt x="7251499" y="972766"/>
                </a:lnTo>
                <a:lnTo>
                  <a:pt x="7217452" y="1021404"/>
                </a:lnTo>
                <a:lnTo>
                  <a:pt x="7210607" y="1099225"/>
                </a:lnTo>
                <a:cubicBezTo>
                  <a:pt x="7204122" y="1097604"/>
                  <a:pt x="7185507" y="1097605"/>
                  <a:pt x="7183405" y="1099226"/>
                </a:cubicBezTo>
                <a:cubicBezTo>
                  <a:pt x="7182354" y="1100037"/>
                  <a:pt x="7185597" y="1102266"/>
                  <a:pt x="7189304" y="1104393"/>
                </a:cubicBezTo>
                <a:lnTo>
                  <a:pt x="7189896" y="1104704"/>
                </a:lnTo>
                <a:lnTo>
                  <a:pt x="7170755" y="1108335"/>
                </a:lnTo>
                <a:lnTo>
                  <a:pt x="7151701" y="1106535"/>
                </a:lnTo>
                <a:cubicBezTo>
                  <a:pt x="7143054" y="1105719"/>
                  <a:pt x="7135097" y="1104903"/>
                  <a:pt x="7129903" y="1104090"/>
                </a:cubicBezTo>
                <a:lnTo>
                  <a:pt x="7121609" y="1102424"/>
                </a:lnTo>
                <a:lnTo>
                  <a:pt x="7115312" y="1099226"/>
                </a:lnTo>
                <a:cubicBezTo>
                  <a:pt x="7110043" y="1099226"/>
                  <a:pt x="7111094" y="1100036"/>
                  <a:pt x="7114760" y="1101048"/>
                </a:cubicBezTo>
                <a:lnTo>
                  <a:pt x="7121609" y="1102424"/>
                </a:lnTo>
                <a:lnTo>
                  <a:pt x="7122248" y="1102748"/>
                </a:lnTo>
                <a:cubicBezTo>
                  <a:pt x="7127083" y="1106730"/>
                  <a:pt x="7134056" y="1112547"/>
                  <a:pt x="7153447" y="1111617"/>
                </a:cubicBezTo>
                <a:lnTo>
                  <a:pt x="7170755" y="1108335"/>
                </a:lnTo>
                <a:lnTo>
                  <a:pt x="7177643" y="1108985"/>
                </a:lnTo>
                <a:lnTo>
                  <a:pt x="7120175" y="1118681"/>
                </a:lnTo>
                <a:lnTo>
                  <a:pt x="7081265" y="1104089"/>
                </a:lnTo>
                <a:lnTo>
                  <a:pt x="7061809" y="1157591"/>
                </a:lnTo>
                <a:lnTo>
                  <a:pt x="7042354" y="1138136"/>
                </a:lnTo>
                <a:lnTo>
                  <a:pt x="6998580" y="1191638"/>
                </a:lnTo>
                <a:lnTo>
                  <a:pt x="7027763" y="1220821"/>
                </a:lnTo>
                <a:lnTo>
                  <a:pt x="7042354" y="1245140"/>
                </a:lnTo>
                <a:lnTo>
                  <a:pt x="7042354" y="1284051"/>
                </a:lnTo>
                <a:lnTo>
                  <a:pt x="7037490" y="1293779"/>
                </a:lnTo>
                <a:lnTo>
                  <a:pt x="7066673" y="1327826"/>
                </a:lnTo>
                <a:lnTo>
                  <a:pt x="7090992" y="1361872"/>
                </a:lnTo>
                <a:lnTo>
                  <a:pt x="7110448" y="1439694"/>
                </a:lnTo>
                <a:lnTo>
                  <a:pt x="7106623" y="1444476"/>
                </a:lnTo>
                <a:lnTo>
                  <a:pt x="7122438" y="1450227"/>
                </a:lnTo>
                <a:lnTo>
                  <a:pt x="7122438" y="1456051"/>
                </a:lnTo>
                <a:lnTo>
                  <a:pt x="7128262" y="1482260"/>
                </a:lnTo>
                <a:lnTo>
                  <a:pt x="7119526" y="1505557"/>
                </a:lnTo>
                <a:lnTo>
                  <a:pt x="7104965" y="1528854"/>
                </a:lnTo>
                <a:lnTo>
                  <a:pt x="7087493" y="1575447"/>
                </a:lnTo>
                <a:lnTo>
                  <a:pt x="7067108" y="1642425"/>
                </a:lnTo>
                <a:lnTo>
                  <a:pt x="7067108" y="1619129"/>
                </a:lnTo>
                <a:lnTo>
                  <a:pt x="7029251" y="1619129"/>
                </a:lnTo>
                <a:lnTo>
                  <a:pt x="7008866" y="1607480"/>
                </a:lnTo>
                <a:lnTo>
                  <a:pt x="7020514" y="1584183"/>
                </a:lnTo>
                <a:lnTo>
                  <a:pt x="7003042" y="1531766"/>
                </a:lnTo>
                <a:lnTo>
                  <a:pt x="6965184" y="1534678"/>
                </a:lnTo>
                <a:lnTo>
                  <a:pt x="6930239" y="1590008"/>
                </a:lnTo>
                <a:lnTo>
                  <a:pt x="6918591" y="1610392"/>
                </a:lnTo>
                <a:lnTo>
                  <a:pt x="6904030" y="1651162"/>
                </a:lnTo>
                <a:lnTo>
                  <a:pt x="6901118" y="1686107"/>
                </a:lnTo>
                <a:lnTo>
                  <a:pt x="6886558" y="1706492"/>
                </a:lnTo>
                <a:lnTo>
                  <a:pt x="6816667" y="1709404"/>
                </a:lnTo>
                <a:lnTo>
                  <a:pt x="6796282" y="1735613"/>
                </a:lnTo>
                <a:lnTo>
                  <a:pt x="6787546" y="1764734"/>
                </a:lnTo>
                <a:lnTo>
                  <a:pt x="6816667" y="1788031"/>
                </a:lnTo>
                <a:lnTo>
                  <a:pt x="6828316" y="1796767"/>
                </a:lnTo>
                <a:lnTo>
                  <a:pt x="6825403" y="1811327"/>
                </a:lnTo>
                <a:lnTo>
                  <a:pt x="6813755" y="1840448"/>
                </a:lnTo>
                <a:lnTo>
                  <a:pt x="6767161" y="1860833"/>
                </a:lnTo>
                <a:lnTo>
                  <a:pt x="6711831" y="1857921"/>
                </a:lnTo>
                <a:lnTo>
                  <a:pt x="6685623" y="1834624"/>
                </a:lnTo>
                <a:lnTo>
                  <a:pt x="6662326" y="1817152"/>
                </a:lnTo>
                <a:lnTo>
                  <a:pt x="6636117" y="1831712"/>
                </a:lnTo>
                <a:lnTo>
                  <a:pt x="6612820" y="1857921"/>
                </a:lnTo>
                <a:lnTo>
                  <a:pt x="6606996" y="1901603"/>
                </a:lnTo>
                <a:lnTo>
                  <a:pt x="6604084" y="1933636"/>
                </a:lnTo>
                <a:lnTo>
                  <a:pt x="6585977" y="1972436"/>
                </a:lnTo>
                <a:lnTo>
                  <a:pt x="6586611" y="1974405"/>
                </a:lnTo>
                <a:lnTo>
                  <a:pt x="6583699" y="1977317"/>
                </a:lnTo>
                <a:lnTo>
                  <a:pt x="6560402" y="2000614"/>
                </a:lnTo>
                <a:lnTo>
                  <a:pt x="6513809" y="2032647"/>
                </a:lnTo>
                <a:lnTo>
                  <a:pt x="6467215" y="2050120"/>
                </a:lnTo>
                <a:lnTo>
                  <a:pt x="6435182" y="2079241"/>
                </a:lnTo>
                <a:lnTo>
                  <a:pt x="6406061" y="2114186"/>
                </a:lnTo>
                <a:lnTo>
                  <a:pt x="6406061" y="2163692"/>
                </a:lnTo>
                <a:lnTo>
                  <a:pt x="6391500" y="2189901"/>
                </a:lnTo>
                <a:lnTo>
                  <a:pt x="6374028" y="2204461"/>
                </a:lnTo>
                <a:lnTo>
                  <a:pt x="6350731" y="2192813"/>
                </a:lnTo>
                <a:lnTo>
                  <a:pt x="6312873" y="2213197"/>
                </a:lnTo>
                <a:lnTo>
                  <a:pt x="6286665" y="2221934"/>
                </a:lnTo>
                <a:lnTo>
                  <a:pt x="6263368" y="2230670"/>
                </a:lnTo>
                <a:lnTo>
                  <a:pt x="6237159" y="2248143"/>
                </a:lnTo>
                <a:lnTo>
                  <a:pt x="6208038" y="2265615"/>
                </a:lnTo>
                <a:lnTo>
                  <a:pt x="6181829" y="2286000"/>
                </a:lnTo>
                <a:lnTo>
                  <a:pt x="6176005" y="2318033"/>
                </a:lnTo>
                <a:lnTo>
                  <a:pt x="6178917" y="2341330"/>
                </a:lnTo>
                <a:lnTo>
                  <a:pt x="6164356" y="2361715"/>
                </a:lnTo>
                <a:lnTo>
                  <a:pt x="6155620" y="2370451"/>
                </a:lnTo>
                <a:lnTo>
                  <a:pt x="6149796" y="2393748"/>
                </a:lnTo>
                <a:lnTo>
                  <a:pt x="6141059" y="2422869"/>
                </a:lnTo>
                <a:lnTo>
                  <a:pt x="6109026" y="2431605"/>
                </a:lnTo>
                <a:lnTo>
                  <a:pt x="6056609" y="2449078"/>
                </a:lnTo>
                <a:lnTo>
                  <a:pt x="6050784" y="2417045"/>
                </a:lnTo>
                <a:lnTo>
                  <a:pt x="6079905" y="2376275"/>
                </a:lnTo>
                <a:lnTo>
                  <a:pt x="6123587" y="2332594"/>
                </a:lnTo>
                <a:lnTo>
                  <a:pt x="6106114" y="2338418"/>
                </a:lnTo>
                <a:lnTo>
                  <a:pt x="6074081" y="2312209"/>
                </a:lnTo>
                <a:lnTo>
                  <a:pt x="6065345" y="2288912"/>
                </a:lnTo>
                <a:lnTo>
                  <a:pt x="6088642" y="2245231"/>
                </a:lnTo>
                <a:lnTo>
                  <a:pt x="6120675" y="2210285"/>
                </a:lnTo>
                <a:lnTo>
                  <a:pt x="6138147" y="2166604"/>
                </a:lnTo>
                <a:lnTo>
                  <a:pt x="6132323" y="2134571"/>
                </a:lnTo>
                <a:lnTo>
                  <a:pt x="6123587" y="2099625"/>
                </a:lnTo>
                <a:lnTo>
                  <a:pt x="6079905" y="2067592"/>
                </a:lnTo>
                <a:lnTo>
                  <a:pt x="6036224" y="2070504"/>
                </a:lnTo>
                <a:lnTo>
                  <a:pt x="6004191" y="2079241"/>
                </a:lnTo>
                <a:lnTo>
                  <a:pt x="5966333" y="2114186"/>
                </a:lnTo>
                <a:lnTo>
                  <a:pt x="5931388" y="2149131"/>
                </a:lnTo>
                <a:lnTo>
                  <a:pt x="5873146" y="2248143"/>
                </a:lnTo>
                <a:lnTo>
                  <a:pt x="5865583" y="2242642"/>
                </a:lnTo>
                <a:lnTo>
                  <a:pt x="5835289" y="2277264"/>
                </a:lnTo>
                <a:lnTo>
                  <a:pt x="5803256" y="2306385"/>
                </a:lnTo>
                <a:lnTo>
                  <a:pt x="5785783" y="2338418"/>
                </a:lnTo>
                <a:lnTo>
                  <a:pt x="5774135" y="2373363"/>
                </a:lnTo>
                <a:lnTo>
                  <a:pt x="5747926" y="2402484"/>
                </a:lnTo>
                <a:lnTo>
                  <a:pt x="5695508" y="2422869"/>
                </a:lnTo>
                <a:lnTo>
                  <a:pt x="5663475" y="2428693"/>
                </a:lnTo>
                <a:lnTo>
                  <a:pt x="5643090" y="2428693"/>
                </a:lnTo>
                <a:lnTo>
                  <a:pt x="5616881" y="2402484"/>
                </a:lnTo>
                <a:lnTo>
                  <a:pt x="5590672" y="2387924"/>
                </a:lnTo>
                <a:lnTo>
                  <a:pt x="5577863" y="2373691"/>
                </a:lnTo>
                <a:lnTo>
                  <a:pt x="5569155" y="2383367"/>
                </a:lnTo>
                <a:lnTo>
                  <a:pt x="5569155" y="2425700"/>
                </a:lnTo>
                <a:lnTo>
                  <a:pt x="5577622" y="2468033"/>
                </a:lnTo>
                <a:lnTo>
                  <a:pt x="5554792" y="2517497"/>
                </a:lnTo>
                <a:lnTo>
                  <a:pt x="5576112" y="2530617"/>
                </a:lnTo>
                <a:lnTo>
                  <a:pt x="5611057" y="2551001"/>
                </a:lnTo>
                <a:lnTo>
                  <a:pt x="5622705" y="2583034"/>
                </a:lnTo>
                <a:lnTo>
                  <a:pt x="5604806" y="2593773"/>
                </a:lnTo>
                <a:lnTo>
                  <a:pt x="5615722" y="2611967"/>
                </a:lnTo>
                <a:lnTo>
                  <a:pt x="5641122" y="2641600"/>
                </a:lnTo>
                <a:lnTo>
                  <a:pt x="5666522" y="2611967"/>
                </a:lnTo>
                <a:lnTo>
                  <a:pt x="5666522" y="2599267"/>
                </a:lnTo>
                <a:lnTo>
                  <a:pt x="5730022" y="2590800"/>
                </a:lnTo>
                <a:lnTo>
                  <a:pt x="5755422" y="2595033"/>
                </a:lnTo>
                <a:lnTo>
                  <a:pt x="5751188" y="2607733"/>
                </a:lnTo>
                <a:lnTo>
                  <a:pt x="5768122" y="2624667"/>
                </a:lnTo>
                <a:lnTo>
                  <a:pt x="5768122" y="2645833"/>
                </a:lnTo>
                <a:lnTo>
                  <a:pt x="5772355" y="2713567"/>
                </a:lnTo>
                <a:lnTo>
                  <a:pt x="5806222" y="2730500"/>
                </a:lnTo>
                <a:lnTo>
                  <a:pt x="5840088" y="2743200"/>
                </a:lnTo>
                <a:lnTo>
                  <a:pt x="5873955" y="2751667"/>
                </a:lnTo>
                <a:lnTo>
                  <a:pt x="5895122" y="2717800"/>
                </a:lnTo>
                <a:lnTo>
                  <a:pt x="5907822" y="2675467"/>
                </a:lnTo>
                <a:lnTo>
                  <a:pt x="5916288" y="2637367"/>
                </a:lnTo>
                <a:lnTo>
                  <a:pt x="5971322" y="2603500"/>
                </a:lnTo>
                <a:lnTo>
                  <a:pt x="6009422" y="2603500"/>
                </a:lnTo>
                <a:lnTo>
                  <a:pt x="6039055" y="2595033"/>
                </a:lnTo>
                <a:lnTo>
                  <a:pt x="6064455" y="2595033"/>
                </a:lnTo>
                <a:lnTo>
                  <a:pt x="6106788" y="2628900"/>
                </a:lnTo>
                <a:lnTo>
                  <a:pt x="6136422" y="2624667"/>
                </a:lnTo>
                <a:lnTo>
                  <a:pt x="6191455" y="2624667"/>
                </a:lnTo>
                <a:lnTo>
                  <a:pt x="6250722" y="2645833"/>
                </a:lnTo>
                <a:lnTo>
                  <a:pt x="6229555" y="2709333"/>
                </a:lnTo>
                <a:lnTo>
                  <a:pt x="6174522" y="2713567"/>
                </a:lnTo>
                <a:lnTo>
                  <a:pt x="6132188" y="2734733"/>
                </a:lnTo>
                <a:lnTo>
                  <a:pt x="6089855" y="2764367"/>
                </a:lnTo>
                <a:lnTo>
                  <a:pt x="6051755" y="2819400"/>
                </a:lnTo>
                <a:lnTo>
                  <a:pt x="6030588" y="2849033"/>
                </a:lnTo>
                <a:lnTo>
                  <a:pt x="6000955" y="2844800"/>
                </a:lnTo>
                <a:lnTo>
                  <a:pt x="5954388" y="2853267"/>
                </a:lnTo>
                <a:lnTo>
                  <a:pt x="5962855" y="2895600"/>
                </a:lnTo>
                <a:lnTo>
                  <a:pt x="5967088" y="2916767"/>
                </a:lnTo>
                <a:lnTo>
                  <a:pt x="5950155" y="2946400"/>
                </a:lnTo>
                <a:lnTo>
                  <a:pt x="5912055" y="2992967"/>
                </a:lnTo>
                <a:lnTo>
                  <a:pt x="5912055" y="3035300"/>
                </a:lnTo>
                <a:lnTo>
                  <a:pt x="5873955" y="3060700"/>
                </a:lnTo>
                <a:lnTo>
                  <a:pt x="5873589" y="3060967"/>
                </a:lnTo>
                <a:lnTo>
                  <a:pt x="5869722" y="3086100"/>
                </a:lnTo>
                <a:lnTo>
                  <a:pt x="5890888" y="3115733"/>
                </a:lnTo>
                <a:lnTo>
                  <a:pt x="5924755" y="3149600"/>
                </a:lnTo>
                <a:lnTo>
                  <a:pt x="5988255" y="3179233"/>
                </a:lnTo>
                <a:lnTo>
                  <a:pt x="6034822" y="3183467"/>
                </a:lnTo>
                <a:lnTo>
                  <a:pt x="6039055" y="3213100"/>
                </a:lnTo>
                <a:lnTo>
                  <a:pt x="6051755" y="3242733"/>
                </a:lnTo>
                <a:lnTo>
                  <a:pt x="6072922" y="3285067"/>
                </a:lnTo>
                <a:lnTo>
                  <a:pt x="6085622" y="3306233"/>
                </a:lnTo>
                <a:lnTo>
                  <a:pt x="6119488" y="3335867"/>
                </a:lnTo>
                <a:lnTo>
                  <a:pt x="6127955" y="3382433"/>
                </a:lnTo>
                <a:lnTo>
                  <a:pt x="6157588" y="3450167"/>
                </a:lnTo>
                <a:lnTo>
                  <a:pt x="6204155" y="3488267"/>
                </a:lnTo>
                <a:lnTo>
                  <a:pt x="6259188" y="3505200"/>
                </a:lnTo>
                <a:lnTo>
                  <a:pt x="6297288" y="3539067"/>
                </a:lnTo>
                <a:lnTo>
                  <a:pt x="6309988" y="3568700"/>
                </a:lnTo>
                <a:lnTo>
                  <a:pt x="6284588" y="3568700"/>
                </a:lnTo>
                <a:lnTo>
                  <a:pt x="6259188" y="3568700"/>
                </a:lnTo>
                <a:lnTo>
                  <a:pt x="6229555" y="3564467"/>
                </a:lnTo>
                <a:lnTo>
                  <a:pt x="6225322" y="3594100"/>
                </a:lnTo>
                <a:lnTo>
                  <a:pt x="6263422" y="3615267"/>
                </a:lnTo>
                <a:lnTo>
                  <a:pt x="6267655" y="3670300"/>
                </a:lnTo>
                <a:lnTo>
                  <a:pt x="6276122" y="3704167"/>
                </a:lnTo>
                <a:lnTo>
                  <a:pt x="6309988" y="3733800"/>
                </a:lnTo>
                <a:lnTo>
                  <a:pt x="6276122" y="3746500"/>
                </a:lnTo>
                <a:lnTo>
                  <a:pt x="6242255" y="3780367"/>
                </a:lnTo>
                <a:lnTo>
                  <a:pt x="6216855" y="3814233"/>
                </a:lnTo>
                <a:lnTo>
                  <a:pt x="6178755" y="3835400"/>
                </a:lnTo>
                <a:lnTo>
                  <a:pt x="6111022" y="3843867"/>
                </a:lnTo>
                <a:lnTo>
                  <a:pt x="6085622" y="3835400"/>
                </a:lnTo>
                <a:lnTo>
                  <a:pt x="6065681" y="3849359"/>
                </a:lnTo>
                <a:lnTo>
                  <a:pt x="6077155" y="3852333"/>
                </a:lnTo>
                <a:lnTo>
                  <a:pt x="6077155" y="3881967"/>
                </a:lnTo>
                <a:lnTo>
                  <a:pt x="6102555" y="3877733"/>
                </a:lnTo>
                <a:lnTo>
                  <a:pt x="6153355" y="3869267"/>
                </a:lnTo>
                <a:lnTo>
                  <a:pt x="6174522" y="3890433"/>
                </a:lnTo>
                <a:lnTo>
                  <a:pt x="6216855" y="3890433"/>
                </a:lnTo>
                <a:lnTo>
                  <a:pt x="6229555" y="3843867"/>
                </a:lnTo>
                <a:lnTo>
                  <a:pt x="6305755" y="3860800"/>
                </a:lnTo>
                <a:lnTo>
                  <a:pt x="6322688" y="3877733"/>
                </a:lnTo>
                <a:lnTo>
                  <a:pt x="6381955" y="3873500"/>
                </a:lnTo>
                <a:lnTo>
                  <a:pt x="6373488" y="3890433"/>
                </a:lnTo>
                <a:lnTo>
                  <a:pt x="6331155" y="3920067"/>
                </a:lnTo>
                <a:lnTo>
                  <a:pt x="6305755" y="3945467"/>
                </a:lnTo>
                <a:lnTo>
                  <a:pt x="6305755" y="3970867"/>
                </a:lnTo>
                <a:lnTo>
                  <a:pt x="6322688" y="3975100"/>
                </a:lnTo>
                <a:lnTo>
                  <a:pt x="6356555" y="3970867"/>
                </a:lnTo>
                <a:lnTo>
                  <a:pt x="6377722" y="3941233"/>
                </a:lnTo>
                <a:lnTo>
                  <a:pt x="6390422" y="3970867"/>
                </a:lnTo>
                <a:lnTo>
                  <a:pt x="6377722" y="3992033"/>
                </a:lnTo>
                <a:lnTo>
                  <a:pt x="6318455" y="4013200"/>
                </a:lnTo>
                <a:lnTo>
                  <a:pt x="6314222" y="4034367"/>
                </a:lnTo>
                <a:lnTo>
                  <a:pt x="6352322" y="4038600"/>
                </a:lnTo>
                <a:lnTo>
                  <a:pt x="6352322" y="4068233"/>
                </a:lnTo>
                <a:lnTo>
                  <a:pt x="6339622" y="4127500"/>
                </a:lnTo>
                <a:lnTo>
                  <a:pt x="6356555" y="4174067"/>
                </a:lnTo>
                <a:lnTo>
                  <a:pt x="6339622" y="4212167"/>
                </a:lnTo>
                <a:lnTo>
                  <a:pt x="6280355" y="4186767"/>
                </a:lnTo>
                <a:lnTo>
                  <a:pt x="6229555" y="4254500"/>
                </a:lnTo>
                <a:lnTo>
                  <a:pt x="6229555" y="4288367"/>
                </a:lnTo>
                <a:lnTo>
                  <a:pt x="6238022" y="4309533"/>
                </a:lnTo>
                <a:lnTo>
                  <a:pt x="6221088" y="4368800"/>
                </a:lnTo>
                <a:lnTo>
                  <a:pt x="6218548" y="4367107"/>
                </a:lnTo>
                <a:lnTo>
                  <a:pt x="6199922" y="4385733"/>
                </a:lnTo>
                <a:lnTo>
                  <a:pt x="6178755" y="4402667"/>
                </a:lnTo>
                <a:lnTo>
                  <a:pt x="6191455" y="4440767"/>
                </a:lnTo>
                <a:lnTo>
                  <a:pt x="6161822" y="4470400"/>
                </a:lnTo>
                <a:lnTo>
                  <a:pt x="6115255" y="4453467"/>
                </a:lnTo>
                <a:lnTo>
                  <a:pt x="6089855" y="4470400"/>
                </a:lnTo>
                <a:lnTo>
                  <a:pt x="6094088" y="4495800"/>
                </a:lnTo>
                <a:lnTo>
                  <a:pt x="6123722" y="4516967"/>
                </a:lnTo>
                <a:lnTo>
                  <a:pt x="6153355" y="4546600"/>
                </a:lnTo>
                <a:lnTo>
                  <a:pt x="6098322" y="4550833"/>
                </a:lnTo>
                <a:lnTo>
                  <a:pt x="6077155" y="4576233"/>
                </a:lnTo>
                <a:lnTo>
                  <a:pt x="6094088" y="4605867"/>
                </a:lnTo>
                <a:lnTo>
                  <a:pt x="6123722" y="4627033"/>
                </a:lnTo>
                <a:lnTo>
                  <a:pt x="6123722" y="4665133"/>
                </a:lnTo>
                <a:lnTo>
                  <a:pt x="6132188" y="4677833"/>
                </a:lnTo>
                <a:lnTo>
                  <a:pt x="6127955" y="4690533"/>
                </a:lnTo>
                <a:lnTo>
                  <a:pt x="6089855" y="4682067"/>
                </a:lnTo>
                <a:lnTo>
                  <a:pt x="6077155" y="4694767"/>
                </a:lnTo>
                <a:lnTo>
                  <a:pt x="6077155" y="4715933"/>
                </a:lnTo>
                <a:lnTo>
                  <a:pt x="6085622" y="4737100"/>
                </a:lnTo>
                <a:lnTo>
                  <a:pt x="6068688" y="4749800"/>
                </a:lnTo>
                <a:lnTo>
                  <a:pt x="6039055" y="4762500"/>
                </a:lnTo>
                <a:lnTo>
                  <a:pt x="6064455" y="4800600"/>
                </a:lnTo>
                <a:lnTo>
                  <a:pt x="6034822" y="4826000"/>
                </a:lnTo>
                <a:lnTo>
                  <a:pt x="6005188" y="4830233"/>
                </a:lnTo>
                <a:lnTo>
                  <a:pt x="5950155" y="4838700"/>
                </a:lnTo>
                <a:lnTo>
                  <a:pt x="5958622" y="4859867"/>
                </a:lnTo>
                <a:lnTo>
                  <a:pt x="5975555" y="4902200"/>
                </a:lnTo>
                <a:lnTo>
                  <a:pt x="5937455" y="4893733"/>
                </a:lnTo>
                <a:lnTo>
                  <a:pt x="5903588" y="4936067"/>
                </a:lnTo>
                <a:lnTo>
                  <a:pt x="5869722" y="4986867"/>
                </a:lnTo>
                <a:lnTo>
                  <a:pt x="5831622" y="5024967"/>
                </a:lnTo>
                <a:lnTo>
                  <a:pt x="5810105" y="5028553"/>
                </a:lnTo>
                <a:lnTo>
                  <a:pt x="5821534" y="5043791"/>
                </a:lnTo>
                <a:lnTo>
                  <a:pt x="5806942" y="5048655"/>
                </a:lnTo>
                <a:lnTo>
                  <a:pt x="5733985" y="5072974"/>
                </a:lnTo>
                <a:lnTo>
                  <a:pt x="5704802" y="5107021"/>
                </a:lnTo>
                <a:lnTo>
                  <a:pt x="5724257" y="5136204"/>
                </a:lnTo>
                <a:lnTo>
                  <a:pt x="5626981" y="5184843"/>
                </a:lnTo>
                <a:lnTo>
                  <a:pt x="5573478" y="5248072"/>
                </a:lnTo>
                <a:lnTo>
                  <a:pt x="5524840" y="5228617"/>
                </a:lnTo>
                <a:lnTo>
                  <a:pt x="5481066" y="5248072"/>
                </a:lnTo>
                <a:lnTo>
                  <a:pt x="5447019" y="5228617"/>
                </a:lnTo>
                <a:lnTo>
                  <a:pt x="5437291" y="5262664"/>
                </a:lnTo>
                <a:lnTo>
                  <a:pt x="5403244" y="5282119"/>
                </a:lnTo>
                <a:lnTo>
                  <a:pt x="5364334" y="5321030"/>
                </a:lnTo>
                <a:lnTo>
                  <a:pt x="5296240" y="5233481"/>
                </a:lnTo>
                <a:lnTo>
                  <a:pt x="5237874" y="5335621"/>
                </a:lnTo>
                <a:lnTo>
                  <a:pt x="5233010" y="5325894"/>
                </a:lnTo>
                <a:lnTo>
                  <a:pt x="5174644" y="5330757"/>
                </a:lnTo>
                <a:lnTo>
                  <a:pt x="5194100" y="5364804"/>
                </a:lnTo>
                <a:lnTo>
                  <a:pt x="5184372" y="5384260"/>
                </a:lnTo>
                <a:lnTo>
                  <a:pt x="5140598" y="5389123"/>
                </a:lnTo>
                <a:lnTo>
                  <a:pt x="5121142" y="5418306"/>
                </a:lnTo>
                <a:lnTo>
                  <a:pt x="5062776" y="5423170"/>
                </a:lnTo>
                <a:lnTo>
                  <a:pt x="4999546" y="5428034"/>
                </a:lnTo>
                <a:lnTo>
                  <a:pt x="4965500" y="5471809"/>
                </a:lnTo>
                <a:lnTo>
                  <a:pt x="4907134" y="5466945"/>
                </a:lnTo>
                <a:lnTo>
                  <a:pt x="4819585" y="5481536"/>
                </a:lnTo>
                <a:lnTo>
                  <a:pt x="4780674" y="5520447"/>
                </a:lnTo>
                <a:lnTo>
                  <a:pt x="4746627" y="5573949"/>
                </a:lnTo>
                <a:lnTo>
                  <a:pt x="4746627" y="5583677"/>
                </a:lnTo>
                <a:lnTo>
                  <a:pt x="4780674" y="5622587"/>
                </a:lnTo>
                <a:lnTo>
                  <a:pt x="4790402" y="5637179"/>
                </a:lnTo>
                <a:lnTo>
                  <a:pt x="4790402" y="5666362"/>
                </a:lnTo>
                <a:lnTo>
                  <a:pt x="4746627" y="5695545"/>
                </a:lnTo>
                <a:lnTo>
                  <a:pt x="4702853" y="5651770"/>
                </a:lnTo>
                <a:lnTo>
                  <a:pt x="4673670" y="5588540"/>
                </a:lnTo>
                <a:lnTo>
                  <a:pt x="4659078" y="5564221"/>
                </a:lnTo>
                <a:lnTo>
                  <a:pt x="4663942" y="5530174"/>
                </a:lnTo>
                <a:lnTo>
                  <a:pt x="4678534" y="5500991"/>
                </a:lnTo>
                <a:lnTo>
                  <a:pt x="4702853" y="5471809"/>
                </a:lnTo>
                <a:lnTo>
                  <a:pt x="4693901" y="5438241"/>
                </a:lnTo>
                <a:lnTo>
                  <a:pt x="4660490" y="5471652"/>
                </a:lnTo>
                <a:lnTo>
                  <a:pt x="4594123" y="5515897"/>
                </a:lnTo>
                <a:lnTo>
                  <a:pt x="4542503" y="5420032"/>
                </a:lnTo>
                <a:lnTo>
                  <a:pt x="4505632" y="5442155"/>
                </a:lnTo>
                <a:lnTo>
                  <a:pt x="4490884" y="5471652"/>
                </a:lnTo>
                <a:lnTo>
                  <a:pt x="4365523" y="5464277"/>
                </a:lnTo>
                <a:lnTo>
                  <a:pt x="4306529" y="5471652"/>
                </a:lnTo>
                <a:lnTo>
                  <a:pt x="4210665" y="5390535"/>
                </a:lnTo>
                <a:lnTo>
                  <a:pt x="4225413" y="5338916"/>
                </a:lnTo>
                <a:lnTo>
                  <a:pt x="4232787" y="5257800"/>
                </a:lnTo>
                <a:lnTo>
                  <a:pt x="4159045" y="5243052"/>
                </a:lnTo>
                <a:lnTo>
                  <a:pt x="4048432" y="5220929"/>
                </a:lnTo>
                <a:lnTo>
                  <a:pt x="4030245" y="5180919"/>
                </a:lnTo>
                <a:lnTo>
                  <a:pt x="3989439" y="5184058"/>
                </a:lnTo>
                <a:lnTo>
                  <a:pt x="3945194" y="5228303"/>
                </a:lnTo>
                <a:lnTo>
                  <a:pt x="3937820" y="5279923"/>
                </a:lnTo>
                <a:lnTo>
                  <a:pt x="3864078" y="5272548"/>
                </a:lnTo>
                <a:lnTo>
                  <a:pt x="3790336" y="5324168"/>
                </a:lnTo>
                <a:lnTo>
                  <a:pt x="3731342" y="5279923"/>
                </a:lnTo>
                <a:lnTo>
                  <a:pt x="3709220" y="5309419"/>
                </a:lnTo>
                <a:lnTo>
                  <a:pt x="3605981" y="5279923"/>
                </a:lnTo>
                <a:lnTo>
                  <a:pt x="3576484" y="5287297"/>
                </a:lnTo>
                <a:lnTo>
                  <a:pt x="3473245" y="5294671"/>
                </a:lnTo>
                <a:lnTo>
                  <a:pt x="3421626" y="5346290"/>
                </a:lnTo>
                <a:lnTo>
                  <a:pt x="3429000" y="5383161"/>
                </a:lnTo>
                <a:lnTo>
                  <a:pt x="3458497" y="5397910"/>
                </a:lnTo>
                <a:lnTo>
                  <a:pt x="3458497" y="5434781"/>
                </a:lnTo>
                <a:lnTo>
                  <a:pt x="3436374" y="5449529"/>
                </a:lnTo>
                <a:lnTo>
                  <a:pt x="3458497" y="5530645"/>
                </a:lnTo>
                <a:lnTo>
                  <a:pt x="3443749" y="5567516"/>
                </a:lnTo>
                <a:lnTo>
                  <a:pt x="3362632" y="5508523"/>
                </a:lnTo>
                <a:lnTo>
                  <a:pt x="3370007" y="5442155"/>
                </a:lnTo>
                <a:lnTo>
                  <a:pt x="3340510" y="5405284"/>
                </a:lnTo>
                <a:lnTo>
                  <a:pt x="3259394" y="5464277"/>
                </a:lnTo>
                <a:lnTo>
                  <a:pt x="3222523" y="5449529"/>
                </a:lnTo>
                <a:lnTo>
                  <a:pt x="3156155" y="5361039"/>
                </a:lnTo>
                <a:lnTo>
                  <a:pt x="3067665" y="5338916"/>
                </a:lnTo>
                <a:lnTo>
                  <a:pt x="3089787" y="5257800"/>
                </a:lnTo>
                <a:lnTo>
                  <a:pt x="3075039" y="5191432"/>
                </a:lnTo>
                <a:lnTo>
                  <a:pt x="3016045" y="5161935"/>
                </a:lnTo>
                <a:lnTo>
                  <a:pt x="2993923" y="5066071"/>
                </a:lnTo>
                <a:lnTo>
                  <a:pt x="2957052" y="5007077"/>
                </a:lnTo>
                <a:lnTo>
                  <a:pt x="2846439" y="5043948"/>
                </a:lnTo>
                <a:lnTo>
                  <a:pt x="2846439" y="4948084"/>
                </a:lnTo>
                <a:lnTo>
                  <a:pt x="2861187" y="4896465"/>
                </a:lnTo>
                <a:lnTo>
                  <a:pt x="2927555" y="4785852"/>
                </a:lnTo>
                <a:lnTo>
                  <a:pt x="2971800" y="4793226"/>
                </a:lnTo>
                <a:lnTo>
                  <a:pt x="2993923" y="4734232"/>
                </a:lnTo>
                <a:lnTo>
                  <a:pt x="2986549" y="4697361"/>
                </a:lnTo>
                <a:lnTo>
                  <a:pt x="3001297" y="4667865"/>
                </a:lnTo>
                <a:lnTo>
                  <a:pt x="3023420" y="4638368"/>
                </a:lnTo>
                <a:lnTo>
                  <a:pt x="3001297" y="4586748"/>
                </a:lnTo>
                <a:lnTo>
                  <a:pt x="3030794" y="4549877"/>
                </a:lnTo>
                <a:lnTo>
                  <a:pt x="3045542" y="4483510"/>
                </a:lnTo>
                <a:lnTo>
                  <a:pt x="3023420" y="4461387"/>
                </a:lnTo>
                <a:lnTo>
                  <a:pt x="2957052" y="4402394"/>
                </a:lnTo>
                <a:lnTo>
                  <a:pt x="2957052" y="4350774"/>
                </a:lnTo>
                <a:lnTo>
                  <a:pt x="2920181" y="4291781"/>
                </a:lnTo>
                <a:lnTo>
                  <a:pt x="2861187" y="4284406"/>
                </a:lnTo>
                <a:lnTo>
                  <a:pt x="2831690" y="4299155"/>
                </a:lnTo>
                <a:lnTo>
                  <a:pt x="2824316" y="4358148"/>
                </a:lnTo>
                <a:lnTo>
                  <a:pt x="2780071" y="4380271"/>
                </a:lnTo>
                <a:lnTo>
                  <a:pt x="2728452" y="4321277"/>
                </a:lnTo>
                <a:lnTo>
                  <a:pt x="2669458" y="4306529"/>
                </a:lnTo>
                <a:lnTo>
                  <a:pt x="2632587" y="4277032"/>
                </a:lnTo>
                <a:lnTo>
                  <a:pt x="2595716" y="4269658"/>
                </a:lnTo>
                <a:lnTo>
                  <a:pt x="2551471" y="4328652"/>
                </a:lnTo>
                <a:lnTo>
                  <a:pt x="2470355" y="4358148"/>
                </a:lnTo>
                <a:lnTo>
                  <a:pt x="2426110" y="4395019"/>
                </a:lnTo>
                <a:lnTo>
                  <a:pt x="2352368" y="4417142"/>
                </a:lnTo>
                <a:lnTo>
                  <a:pt x="2315497" y="4476135"/>
                </a:lnTo>
                <a:lnTo>
                  <a:pt x="2204884" y="4476135"/>
                </a:lnTo>
                <a:lnTo>
                  <a:pt x="2064774" y="4498258"/>
                </a:lnTo>
                <a:lnTo>
                  <a:pt x="2035278" y="4454013"/>
                </a:lnTo>
                <a:lnTo>
                  <a:pt x="2072149" y="4372897"/>
                </a:lnTo>
                <a:lnTo>
                  <a:pt x="2050026" y="4372897"/>
                </a:lnTo>
                <a:lnTo>
                  <a:pt x="1998407" y="4343400"/>
                </a:lnTo>
                <a:lnTo>
                  <a:pt x="1976284" y="4299155"/>
                </a:lnTo>
                <a:lnTo>
                  <a:pt x="1873045" y="4254910"/>
                </a:lnTo>
                <a:lnTo>
                  <a:pt x="1791929" y="4195916"/>
                </a:lnTo>
                <a:lnTo>
                  <a:pt x="1740310" y="4195916"/>
                </a:lnTo>
                <a:lnTo>
                  <a:pt x="1710813" y="4218039"/>
                </a:lnTo>
                <a:lnTo>
                  <a:pt x="1659194" y="4262284"/>
                </a:lnTo>
                <a:lnTo>
                  <a:pt x="1644445" y="4328652"/>
                </a:lnTo>
                <a:lnTo>
                  <a:pt x="1614949" y="4350774"/>
                </a:lnTo>
                <a:lnTo>
                  <a:pt x="1578078" y="4299155"/>
                </a:lnTo>
                <a:lnTo>
                  <a:pt x="1592826" y="4218039"/>
                </a:lnTo>
                <a:lnTo>
                  <a:pt x="1563329" y="4195916"/>
                </a:lnTo>
                <a:lnTo>
                  <a:pt x="1408471" y="4240161"/>
                </a:lnTo>
                <a:lnTo>
                  <a:pt x="1305232" y="4151671"/>
                </a:lnTo>
                <a:lnTo>
                  <a:pt x="1194620" y="4173794"/>
                </a:lnTo>
                <a:lnTo>
                  <a:pt x="1165123" y="4077929"/>
                </a:lnTo>
                <a:lnTo>
                  <a:pt x="1091381" y="4041058"/>
                </a:lnTo>
                <a:lnTo>
                  <a:pt x="1010265" y="3982065"/>
                </a:lnTo>
                <a:lnTo>
                  <a:pt x="973394" y="3871452"/>
                </a:lnTo>
                <a:lnTo>
                  <a:pt x="862781" y="3864077"/>
                </a:lnTo>
                <a:lnTo>
                  <a:pt x="840658" y="3797710"/>
                </a:lnTo>
                <a:lnTo>
                  <a:pt x="774290" y="3753465"/>
                </a:lnTo>
                <a:lnTo>
                  <a:pt x="685800" y="3635477"/>
                </a:lnTo>
                <a:lnTo>
                  <a:pt x="567813" y="3694471"/>
                </a:lnTo>
                <a:lnTo>
                  <a:pt x="486697" y="3620729"/>
                </a:lnTo>
                <a:lnTo>
                  <a:pt x="486697" y="3576484"/>
                </a:lnTo>
                <a:lnTo>
                  <a:pt x="427703" y="3443748"/>
                </a:lnTo>
                <a:lnTo>
                  <a:pt x="287594" y="3399503"/>
                </a:lnTo>
                <a:lnTo>
                  <a:pt x="302342" y="3347884"/>
                </a:lnTo>
                <a:lnTo>
                  <a:pt x="317090" y="3303639"/>
                </a:lnTo>
                <a:lnTo>
                  <a:pt x="302342" y="3156155"/>
                </a:lnTo>
                <a:lnTo>
                  <a:pt x="346587" y="3163529"/>
                </a:lnTo>
                <a:lnTo>
                  <a:pt x="412955" y="3222523"/>
                </a:lnTo>
                <a:lnTo>
                  <a:pt x="420329" y="3178277"/>
                </a:lnTo>
                <a:lnTo>
                  <a:pt x="412955" y="3075039"/>
                </a:lnTo>
                <a:lnTo>
                  <a:pt x="390832" y="2979174"/>
                </a:lnTo>
                <a:lnTo>
                  <a:pt x="390832" y="2905432"/>
                </a:lnTo>
                <a:lnTo>
                  <a:pt x="432029" y="2859086"/>
                </a:lnTo>
                <a:lnTo>
                  <a:pt x="361336" y="2794819"/>
                </a:lnTo>
                <a:lnTo>
                  <a:pt x="353961" y="2772697"/>
                </a:lnTo>
                <a:lnTo>
                  <a:pt x="353961" y="2721077"/>
                </a:lnTo>
                <a:lnTo>
                  <a:pt x="346587" y="2669458"/>
                </a:lnTo>
                <a:lnTo>
                  <a:pt x="346587" y="2639961"/>
                </a:lnTo>
                <a:lnTo>
                  <a:pt x="258097" y="2610465"/>
                </a:lnTo>
                <a:lnTo>
                  <a:pt x="213852" y="2529348"/>
                </a:lnTo>
                <a:lnTo>
                  <a:pt x="154858" y="2536723"/>
                </a:lnTo>
                <a:lnTo>
                  <a:pt x="154858" y="2455606"/>
                </a:lnTo>
                <a:lnTo>
                  <a:pt x="184355" y="2426110"/>
                </a:lnTo>
                <a:lnTo>
                  <a:pt x="95865" y="2315497"/>
                </a:lnTo>
                <a:lnTo>
                  <a:pt x="44245" y="2278626"/>
                </a:lnTo>
                <a:lnTo>
                  <a:pt x="29497" y="2234381"/>
                </a:lnTo>
                <a:lnTo>
                  <a:pt x="103239" y="2197510"/>
                </a:lnTo>
                <a:lnTo>
                  <a:pt x="117987" y="2175387"/>
                </a:lnTo>
                <a:lnTo>
                  <a:pt x="117987" y="2050026"/>
                </a:lnTo>
                <a:lnTo>
                  <a:pt x="117987" y="2027903"/>
                </a:lnTo>
                <a:lnTo>
                  <a:pt x="66368" y="1991032"/>
                </a:lnTo>
                <a:lnTo>
                  <a:pt x="0" y="1991032"/>
                </a:lnTo>
                <a:lnTo>
                  <a:pt x="36871" y="1917290"/>
                </a:lnTo>
                <a:lnTo>
                  <a:pt x="0" y="1858297"/>
                </a:lnTo>
                <a:lnTo>
                  <a:pt x="29497" y="1836174"/>
                </a:lnTo>
                <a:lnTo>
                  <a:pt x="88490" y="1769806"/>
                </a:lnTo>
                <a:lnTo>
                  <a:pt x="191729" y="1747684"/>
                </a:lnTo>
                <a:lnTo>
                  <a:pt x="258097" y="1747684"/>
                </a:lnTo>
                <a:lnTo>
                  <a:pt x="324465" y="1696065"/>
                </a:lnTo>
                <a:lnTo>
                  <a:pt x="331839" y="1777181"/>
                </a:lnTo>
                <a:lnTo>
                  <a:pt x="368710" y="1799303"/>
                </a:lnTo>
                <a:lnTo>
                  <a:pt x="412955" y="1791929"/>
                </a:lnTo>
                <a:lnTo>
                  <a:pt x="442452" y="1777181"/>
                </a:lnTo>
                <a:lnTo>
                  <a:pt x="464574" y="1718187"/>
                </a:lnTo>
                <a:lnTo>
                  <a:pt x="538316" y="1732935"/>
                </a:lnTo>
                <a:lnTo>
                  <a:pt x="575187" y="1703439"/>
                </a:lnTo>
                <a:lnTo>
                  <a:pt x="619432" y="1673942"/>
                </a:lnTo>
                <a:lnTo>
                  <a:pt x="656303" y="1696065"/>
                </a:lnTo>
                <a:lnTo>
                  <a:pt x="663678" y="1710813"/>
                </a:lnTo>
                <a:lnTo>
                  <a:pt x="730045" y="1696065"/>
                </a:lnTo>
                <a:lnTo>
                  <a:pt x="833284" y="1688690"/>
                </a:lnTo>
                <a:lnTo>
                  <a:pt x="936523" y="1592826"/>
                </a:lnTo>
                <a:lnTo>
                  <a:pt x="966020" y="1533832"/>
                </a:lnTo>
                <a:lnTo>
                  <a:pt x="966020" y="1474839"/>
                </a:lnTo>
                <a:lnTo>
                  <a:pt x="1047136" y="1445342"/>
                </a:lnTo>
                <a:lnTo>
                  <a:pt x="1061884" y="1356852"/>
                </a:lnTo>
                <a:lnTo>
                  <a:pt x="1025013" y="1290484"/>
                </a:lnTo>
                <a:lnTo>
                  <a:pt x="1061884" y="1216742"/>
                </a:lnTo>
                <a:lnTo>
                  <a:pt x="1017639" y="1157748"/>
                </a:lnTo>
                <a:lnTo>
                  <a:pt x="1312607" y="1209368"/>
                </a:lnTo>
                <a:lnTo>
                  <a:pt x="1349478" y="1194619"/>
                </a:lnTo>
                <a:lnTo>
                  <a:pt x="1334729" y="1128252"/>
                </a:lnTo>
                <a:lnTo>
                  <a:pt x="1334729" y="1106129"/>
                </a:lnTo>
                <a:lnTo>
                  <a:pt x="1401097" y="1054510"/>
                </a:lnTo>
                <a:lnTo>
                  <a:pt x="1460090" y="907026"/>
                </a:lnTo>
                <a:lnTo>
                  <a:pt x="1555955" y="951271"/>
                </a:lnTo>
                <a:lnTo>
                  <a:pt x="1629697" y="995516"/>
                </a:lnTo>
                <a:lnTo>
                  <a:pt x="1718187" y="995516"/>
                </a:lnTo>
                <a:lnTo>
                  <a:pt x="1791929" y="951271"/>
                </a:lnTo>
                <a:lnTo>
                  <a:pt x="1769807" y="855406"/>
                </a:lnTo>
                <a:lnTo>
                  <a:pt x="1828800" y="789039"/>
                </a:lnTo>
                <a:lnTo>
                  <a:pt x="1902542" y="774290"/>
                </a:lnTo>
                <a:lnTo>
                  <a:pt x="1976284" y="752168"/>
                </a:lnTo>
                <a:lnTo>
                  <a:pt x="1976284" y="707923"/>
                </a:lnTo>
                <a:lnTo>
                  <a:pt x="2027903" y="700548"/>
                </a:lnTo>
                <a:lnTo>
                  <a:pt x="2072149" y="707923"/>
                </a:lnTo>
                <a:lnTo>
                  <a:pt x="2086897" y="752168"/>
                </a:lnTo>
                <a:lnTo>
                  <a:pt x="2057400" y="766916"/>
                </a:lnTo>
                <a:lnTo>
                  <a:pt x="2138516" y="892277"/>
                </a:lnTo>
                <a:lnTo>
                  <a:pt x="2256503" y="907026"/>
                </a:lnTo>
                <a:lnTo>
                  <a:pt x="2293374" y="988142"/>
                </a:lnTo>
                <a:lnTo>
                  <a:pt x="2293374" y="1039761"/>
                </a:lnTo>
                <a:lnTo>
                  <a:pt x="2352368" y="1143000"/>
                </a:lnTo>
                <a:lnTo>
                  <a:pt x="2330245" y="1246239"/>
                </a:lnTo>
                <a:lnTo>
                  <a:pt x="2278626" y="1246239"/>
                </a:lnTo>
                <a:lnTo>
                  <a:pt x="2278626" y="1334729"/>
                </a:lnTo>
                <a:lnTo>
                  <a:pt x="2286000" y="1415845"/>
                </a:lnTo>
                <a:lnTo>
                  <a:pt x="2367116" y="1423219"/>
                </a:lnTo>
                <a:lnTo>
                  <a:pt x="2448232" y="1452716"/>
                </a:lnTo>
                <a:lnTo>
                  <a:pt x="2551471" y="1474839"/>
                </a:lnTo>
                <a:lnTo>
                  <a:pt x="2573594" y="1452716"/>
                </a:lnTo>
                <a:lnTo>
                  <a:pt x="2691581" y="1555955"/>
                </a:lnTo>
                <a:lnTo>
                  <a:pt x="2743200" y="1607574"/>
                </a:lnTo>
                <a:lnTo>
                  <a:pt x="2809568" y="1600200"/>
                </a:lnTo>
                <a:lnTo>
                  <a:pt x="2794820" y="1710813"/>
                </a:lnTo>
                <a:lnTo>
                  <a:pt x="2868561" y="1769806"/>
                </a:lnTo>
                <a:lnTo>
                  <a:pt x="2853813" y="1821426"/>
                </a:lnTo>
                <a:lnTo>
                  <a:pt x="2874830" y="1863459"/>
                </a:lnTo>
                <a:lnTo>
                  <a:pt x="2927555" y="1873045"/>
                </a:lnTo>
                <a:lnTo>
                  <a:pt x="3023420" y="1865671"/>
                </a:lnTo>
                <a:lnTo>
                  <a:pt x="3032683" y="1911988"/>
                </a:lnTo>
                <a:lnTo>
                  <a:pt x="3082413" y="1909916"/>
                </a:lnTo>
                <a:lnTo>
                  <a:pt x="3252020" y="1909916"/>
                </a:lnTo>
                <a:lnTo>
                  <a:pt x="3392129" y="1895168"/>
                </a:lnTo>
                <a:lnTo>
                  <a:pt x="3487994" y="1917290"/>
                </a:lnTo>
                <a:lnTo>
                  <a:pt x="3635478" y="2020529"/>
                </a:lnTo>
                <a:lnTo>
                  <a:pt x="3790336" y="2072148"/>
                </a:lnTo>
                <a:lnTo>
                  <a:pt x="3974690" y="2116394"/>
                </a:lnTo>
                <a:lnTo>
                  <a:pt x="4173794" y="1991032"/>
                </a:lnTo>
                <a:lnTo>
                  <a:pt x="4232787" y="1939413"/>
                </a:lnTo>
                <a:lnTo>
                  <a:pt x="4284407" y="1954161"/>
                </a:lnTo>
                <a:lnTo>
                  <a:pt x="4439265" y="1998406"/>
                </a:lnTo>
                <a:lnTo>
                  <a:pt x="4586749" y="1939413"/>
                </a:lnTo>
                <a:lnTo>
                  <a:pt x="4712110" y="1791929"/>
                </a:lnTo>
                <a:lnTo>
                  <a:pt x="4778478" y="1784555"/>
                </a:lnTo>
                <a:lnTo>
                  <a:pt x="4793226" y="1696065"/>
                </a:lnTo>
                <a:lnTo>
                  <a:pt x="4741607" y="1666568"/>
                </a:lnTo>
                <a:lnTo>
                  <a:pt x="4741607" y="1570704"/>
                </a:lnTo>
                <a:lnTo>
                  <a:pt x="4763729" y="1504336"/>
                </a:lnTo>
                <a:lnTo>
                  <a:pt x="4822723" y="1504336"/>
                </a:lnTo>
                <a:lnTo>
                  <a:pt x="4881716" y="1555956"/>
                </a:lnTo>
                <a:lnTo>
                  <a:pt x="4970207" y="1541207"/>
                </a:lnTo>
                <a:lnTo>
                  <a:pt x="5029200" y="1467466"/>
                </a:lnTo>
                <a:lnTo>
                  <a:pt x="5080820" y="1423220"/>
                </a:lnTo>
                <a:lnTo>
                  <a:pt x="5169310" y="1415846"/>
                </a:lnTo>
                <a:lnTo>
                  <a:pt x="5220929" y="1408472"/>
                </a:lnTo>
                <a:lnTo>
                  <a:pt x="5250426" y="1319982"/>
                </a:lnTo>
                <a:lnTo>
                  <a:pt x="5287297" y="1253614"/>
                </a:lnTo>
                <a:lnTo>
                  <a:pt x="5375787" y="1253614"/>
                </a:lnTo>
                <a:lnTo>
                  <a:pt x="5471652" y="1172498"/>
                </a:lnTo>
                <a:lnTo>
                  <a:pt x="5523271" y="1172498"/>
                </a:lnTo>
                <a:lnTo>
                  <a:pt x="5589639" y="1179872"/>
                </a:lnTo>
                <a:lnTo>
                  <a:pt x="5648632" y="1157749"/>
                </a:lnTo>
                <a:lnTo>
                  <a:pt x="5670755" y="1113504"/>
                </a:lnTo>
                <a:lnTo>
                  <a:pt x="5663381" y="1076633"/>
                </a:lnTo>
                <a:lnTo>
                  <a:pt x="5530645" y="1002891"/>
                </a:lnTo>
                <a:lnTo>
                  <a:pt x="5464278" y="958646"/>
                </a:lnTo>
                <a:lnTo>
                  <a:pt x="5368413" y="966020"/>
                </a:lnTo>
                <a:lnTo>
                  <a:pt x="5383161" y="1025014"/>
                </a:lnTo>
                <a:lnTo>
                  <a:pt x="5272549" y="995517"/>
                </a:lnTo>
                <a:lnTo>
                  <a:pt x="5213555" y="1025014"/>
                </a:lnTo>
                <a:lnTo>
                  <a:pt x="5147187" y="1039762"/>
                </a:lnTo>
                <a:lnTo>
                  <a:pt x="5117690" y="988143"/>
                </a:lnTo>
                <a:lnTo>
                  <a:pt x="5154561" y="943898"/>
                </a:lnTo>
                <a:lnTo>
                  <a:pt x="5169310" y="892278"/>
                </a:lnTo>
                <a:lnTo>
                  <a:pt x="5154561" y="833285"/>
                </a:lnTo>
                <a:lnTo>
                  <a:pt x="5191432" y="825911"/>
                </a:lnTo>
                <a:lnTo>
                  <a:pt x="5198807" y="774291"/>
                </a:lnTo>
                <a:lnTo>
                  <a:pt x="5206181" y="700549"/>
                </a:lnTo>
                <a:lnTo>
                  <a:pt x="5368413" y="715298"/>
                </a:lnTo>
                <a:lnTo>
                  <a:pt x="5479026" y="626807"/>
                </a:lnTo>
                <a:lnTo>
                  <a:pt x="5486400" y="560440"/>
                </a:lnTo>
                <a:lnTo>
                  <a:pt x="5479026" y="464575"/>
                </a:lnTo>
                <a:lnTo>
                  <a:pt x="5545394" y="405582"/>
                </a:lnTo>
                <a:lnTo>
                  <a:pt x="5560142" y="339214"/>
                </a:lnTo>
                <a:lnTo>
                  <a:pt x="5574890" y="317091"/>
                </a:lnTo>
                <a:lnTo>
                  <a:pt x="5567516" y="250724"/>
                </a:lnTo>
                <a:lnTo>
                  <a:pt x="5501149" y="184356"/>
                </a:lnTo>
                <a:lnTo>
                  <a:pt x="5538020" y="117988"/>
                </a:lnTo>
                <a:lnTo>
                  <a:pt x="5647443" y="87592"/>
                </a:lnTo>
                <a:lnTo>
                  <a:pt x="5651299" y="82685"/>
                </a:lnTo>
                <a:lnTo>
                  <a:pt x="5699937" y="48638"/>
                </a:lnTo>
                <a:lnTo>
                  <a:pt x="5768031" y="9728"/>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7" name="文本框 6"/>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nvGrpSpPr>
          <p:cNvPr id="8" name="组合 7"/>
          <p:cNvGrpSpPr/>
          <p:nvPr/>
        </p:nvGrpSpPr>
        <p:grpSpPr>
          <a:xfrm>
            <a:off x="5461128" y="1348471"/>
            <a:ext cx="5849812" cy="4820892"/>
            <a:chOff x="4751444" y="1367760"/>
            <a:chExt cx="5849812" cy="4820892"/>
          </a:xfrm>
        </p:grpSpPr>
        <p:sp>
          <p:nvSpPr>
            <p:cNvPr id="9" name="等腰三角形 8"/>
            <p:cNvSpPr/>
            <p:nvPr/>
          </p:nvSpPr>
          <p:spPr>
            <a:xfrm rot="15251611">
              <a:off x="4921720" y="3707258"/>
              <a:ext cx="1248007" cy="1588559"/>
            </a:xfrm>
            <a:prstGeom prst="triangle">
              <a:avLst/>
            </a:prstGeom>
            <a:solidFill>
              <a:srgbClr val="000000">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780364" y="1367760"/>
              <a:ext cx="4820892" cy="4820892"/>
            </a:xfrm>
            <a:prstGeom prst="ellipse">
              <a:avLst/>
            </a:prstGeom>
            <a:solidFill>
              <a:srgbClr val="86C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7315201" y="2167900"/>
            <a:ext cx="2980510" cy="3427982"/>
            <a:chOff x="7206017" y="2140604"/>
            <a:chExt cx="2980510" cy="3427982"/>
          </a:xfrm>
        </p:grpSpPr>
        <p:sp>
          <p:nvSpPr>
            <p:cNvPr id="17" name="文本框 16"/>
            <p:cNvSpPr txBox="1"/>
            <p:nvPr/>
          </p:nvSpPr>
          <p:spPr>
            <a:xfrm>
              <a:off x="7206017" y="2140604"/>
              <a:ext cx="2980510" cy="584775"/>
            </a:xfrm>
            <a:prstGeom prst="rect">
              <a:avLst/>
            </a:prstGeom>
            <a:noFill/>
          </p:spPr>
          <p:txBody>
            <a:bodyPr wrap="square" rtlCol="0">
              <a:spAutoFit/>
            </a:bodyPr>
            <a:lstStyle/>
            <a:p>
              <a:pPr algn="ctr"/>
              <a:r>
                <a:rPr lang="en-US" altLang="zh-CN" sz="3200" b="1" dirty="0" smtClean="0">
                  <a:solidFill>
                    <a:schemeClr val="bg1"/>
                  </a:solidFill>
                  <a:latin typeface="Microsoft YaHei UI Light" panose="020B0502040204020203" pitchFamily="34" charset="-122"/>
                  <a:ea typeface="Microsoft YaHei UI Light" panose="020B0502040204020203" pitchFamily="34" charset="-122"/>
                </a:rPr>
                <a:t>ADD TITLE</a:t>
              </a:r>
              <a:endParaRPr lang="zh-CN" altLang="en-US" sz="3200" b="1" dirty="0">
                <a:solidFill>
                  <a:schemeClr val="bg1"/>
                </a:solidFill>
                <a:latin typeface="Microsoft YaHei UI Light" panose="020B0502040204020203" pitchFamily="34" charset="-122"/>
                <a:ea typeface="Microsoft YaHei UI Light" panose="020B0502040204020203" pitchFamily="34" charset="-122"/>
              </a:endParaRPr>
            </a:p>
          </p:txBody>
        </p:sp>
        <p:sp>
          <p:nvSpPr>
            <p:cNvPr id="18" name="文本框 17"/>
            <p:cNvSpPr txBox="1"/>
            <p:nvPr/>
          </p:nvSpPr>
          <p:spPr>
            <a:xfrm>
              <a:off x="7788355" y="2890930"/>
              <a:ext cx="2162629" cy="2677656"/>
            </a:xfrm>
            <a:prstGeom prst="rect">
              <a:avLst/>
            </a:prstGeom>
            <a:noFill/>
          </p:spPr>
          <p:txBody>
            <a:bodyPr wrap="square" rtlCol="0">
              <a:spAutoFit/>
            </a:bodyPr>
            <a:lstStyle/>
            <a:p>
              <a:r>
                <a:rPr lang="zh-CN" altLang="en-US" sz="2400" dirty="0">
                  <a:solidFill>
                    <a:schemeClr val="bg1"/>
                  </a:solidFill>
                  <a:latin typeface="Agency FB" panose="020B0503020202020204" pitchFamily="34" charset="0"/>
                </a:rPr>
                <a:t>请输入</a:t>
              </a:r>
              <a:r>
                <a:rPr lang="zh-CN" altLang="en-US" sz="2400" dirty="0" smtClean="0">
                  <a:solidFill>
                    <a:schemeClr val="bg1"/>
                  </a:solidFill>
                  <a:latin typeface="Agency FB" panose="020B0503020202020204" pitchFamily="34" charset="0"/>
                </a:rPr>
                <a:t>文字</a:t>
              </a:r>
              <a:endParaRPr lang="en-US" altLang="zh-CN" sz="2400" dirty="0" smtClean="0">
                <a:solidFill>
                  <a:schemeClr val="bg1"/>
                </a:solidFill>
                <a:latin typeface="Agency FB" panose="020B0503020202020204" pitchFamily="34" charset="0"/>
              </a:endParaRPr>
            </a:p>
            <a:p>
              <a:r>
                <a:rPr lang="zh-CN" altLang="en-US" sz="2400" dirty="0" smtClean="0">
                  <a:solidFill>
                    <a:schemeClr val="bg1"/>
                  </a:solidFill>
                  <a:latin typeface="Agency FB" panose="020B0503020202020204" pitchFamily="34" charset="0"/>
                </a:rPr>
                <a:t>请</a:t>
              </a:r>
              <a:r>
                <a:rPr lang="zh-CN" altLang="en-US" sz="2400" dirty="0">
                  <a:solidFill>
                    <a:schemeClr val="bg1"/>
                  </a:solidFill>
                  <a:latin typeface="Agency FB" panose="020B0503020202020204" pitchFamily="34" charset="0"/>
                </a:rPr>
                <a:t>输入文字</a:t>
              </a:r>
            </a:p>
            <a:p>
              <a:r>
                <a:rPr lang="zh-CN" altLang="en-US" sz="2400" dirty="0">
                  <a:solidFill>
                    <a:schemeClr val="bg1"/>
                  </a:solidFill>
                  <a:latin typeface="Agency FB" panose="020B0503020202020204" pitchFamily="34" charset="0"/>
                </a:rPr>
                <a:t>请输入文字</a:t>
              </a:r>
            </a:p>
            <a:p>
              <a:r>
                <a:rPr lang="zh-CN" altLang="en-US" sz="2400" dirty="0">
                  <a:solidFill>
                    <a:schemeClr val="bg1"/>
                  </a:solidFill>
                  <a:latin typeface="Agency FB" panose="020B0503020202020204" pitchFamily="34" charset="0"/>
                </a:rPr>
                <a:t>请输入文字</a:t>
              </a:r>
            </a:p>
            <a:p>
              <a:r>
                <a:rPr lang="zh-CN" altLang="en-US" sz="2400" dirty="0">
                  <a:solidFill>
                    <a:schemeClr val="bg1"/>
                  </a:solidFill>
                  <a:latin typeface="Agency FB" panose="020B0503020202020204" pitchFamily="34" charset="0"/>
                </a:rPr>
                <a:t>请输入文字</a:t>
              </a:r>
            </a:p>
            <a:p>
              <a:r>
                <a:rPr lang="zh-CN" altLang="en-US" sz="2400" dirty="0">
                  <a:solidFill>
                    <a:schemeClr val="bg1"/>
                  </a:solidFill>
                  <a:latin typeface="Agency FB" panose="020B0503020202020204" pitchFamily="34" charset="0"/>
                </a:rPr>
                <a:t>请输入文字</a:t>
              </a:r>
            </a:p>
            <a:p>
              <a:r>
                <a:rPr lang="zh-CN" altLang="en-US" sz="2400" dirty="0">
                  <a:solidFill>
                    <a:schemeClr val="bg1"/>
                  </a:solidFill>
                  <a:latin typeface="Agency FB" panose="020B0503020202020204" pitchFamily="34" charset="0"/>
                </a:rPr>
                <a:t>请输入</a:t>
              </a:r>
              <a:r>
                <a:rPr lang="zh-CN" altLang="en-US" sz="2400" dirty="0" smtClean="0">
                  <a:solidFill>
                    <a:schemeClr val="bg1"/>
                  </a:solidFill>
                  <a:latin typeface="Agency FB" panose="020B0503020202020204" pitchFamily="34" charset="0"/>
                </a:rPr>
                <a:t>文字</a:t>
              </a:r>
              <a:endParaRPr lang="zh-CN" altLang="en-US" sz="2400" dirty="0">
                <a:solidFill>
                  <a:schemeClr val="bg1"/>
                </a:solidFill>
                <a:latin typeface="Agency FB" panose="020B0503020202020204" pitchFamily="34" charset="0"/>
              </a:endParaRPr>
            </a:p>
          </p:txBody>
        </p:sp>
      </p:grpSp>
    </p:spTree>
    <p:extLst>
      <p:ext uri="{BB962C8B-B14F-4D97-AF65-F5344CB8AC3E}">
        <p14:creationId xmlns:p14="http://schemas.microsoft.com/office/powerpoint/2010/main" xmlns="" val="2880349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椭圆 42"/>
          <p:cNvSpPr/>
          <p:nvPr/>
        </p:nvSpPr>
        <p:spPr>
          <a:xfrm>
            <a:off x="3789939" y="1013155"/>
            <a:ext cx="3003448" cy="3003448"/>
          </a:xfrm>
          <a:prstGeom prst="ellipse">
            <a:avLst/>
          </a:prstGeom>
          <a:solidFill>
            <a:schemeClr val="tx1">
              <a:alpha val="902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5240" y="198120"/>
            <a:ext cx="2407920" cy="716280"/>
            <a:chOff x="-15240" y="198120"/>
            <a:chExt cx="2407920" cy="716280"/>
          </a:xfrm>
        </p:grpSpPr>
        <p:sp>
          <p:nvSpPr>
            <p:cNvPr id="5"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7" name="文本框 6"/>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sp>
        <p:nvSpPr>
          <p:cNvPr id="35" name="矩形 34"/>
          <p:cNvSpPr/>
          <p:nvPr/>
        </p:nvSpPr>
        <p:spPr>
          <a:xfrm>
            <a:off x="4130127" y="1561552"/>
            <a:ext cx="2323072" cy="1862176"/>
          </a:xfrm>
          <a:prstGeom prst="rect">
            <a:avLst/>
          </a:prstGeom>
        </p:spPr>
        <p:txBody>
          <a:bodyPr wrap="none">
            <a:spAutoFit/>
          </a:bodyPr>
          <a:lstStyle/>
          <a:p>
            <a:r>
              <a:rPr lang="zh-CN" altLang="zh-CN" sz="3200" kern="0" dirty="0">
                <a:solidFill>
                  <a:schemeClr val="bg2">
                    <a:lumMod val="25000"/>
                  </a:schemeClr>
                </a:solidFill>
                <a:latin typeface="Microsoft Himalaya" panose="01010100010101010101" pitchFamily="2" charset="0"/>
                <a:ea typeface="微软雅黑" panose="020B0503020204020204" pitchFamily="34" charset="-122"/>
                <a:cs typeface="Microsoft Himalaya" panose="01010100010101010101" pitchFamily="2" charset="0"/>
              </a:rPr>
              <a:t>增速</a:t>
            </a:r>
            <a:r>
              <a:rPr lang="en-US" altLang="zh-CN" sz="11501" b="1" kern="0" dirty="0">
                <a:solidFill>
                  <a:srgbClr val="FFC000"/>
                </a:solidFill>
                <a:latin typeface="Microsoft Himalaya" panose="01010100010101010101" pitchFamily="2" charset="0"/>
                <a:ea typeface="Microsoft Himalaya" panose="01010100010101010101" pitchFamily="2" charset="0"/>
                <a:cs typeface="Microsoft Himalaya" panose="01010100010101010101" pitchFamily="2" charset="0"/>
              </a:rPr>
              <a:t>7%</a:t>
            </a:r>
            <a:endParaRPr lang="zh-CN" altLang="en-US" sz="1801" b="1" dirty="0">
              <a:solidFill>
                <a:srgbClr val="FFC000"/>
              </a:solidFill>
            </a:endParaRPr>
          </a:p>
        </p:txBody>
      </p:sp>
      <p:sp>
        <p:nvSpPr>
          <p:cNvPr id="36" name="Line 522"/>
          <p:cNvSpPr>
            <a:spLocks noChangeShapeType="1"/>
          </p:cNvSpPr>
          <p:nvPr/>
        </p:nvSpPr>
        <p:spPr bwMode="auto">
          <a:xfrm flipV="1">
            <a:off x="-359640" y="3015499"/>
            <a:ext cx="4800583" cy="4111249"/>
          </a:xfrm>
          <a:prstGeom prst="line">
            <a:avLst/>
          </a:prstGeom>
          <a:noFill/>
          <a:ln w="190500">
            <a:solidFill>
              <a:srgbClr val="27A98C"/>
            </a:solidFill>
            <a:round/>
            <a:headEnd/>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latinLnBrk="1"/>
            <a:endParaRPr lang="zh-CN" altLang="en-US" sz="1600" b="1">
              <a:solidFill>
                <a:srgbClr val="000000"/>
              </a:solidFill>
              <a:latin typeface="Gulim" pitchFamily="34" charset="-127"/>
              <a:ea typeface="Gulim" pitchFamily="34" charset="-127"/>
            </a:endParaRPr>
          </a:p>
        </p:txBody>
      </p:sp>
      <p:sp>
        <p:nvSpPr>
          <p:cNvPr id="3" name="圆角矩形 2"/>
          <p:cNvSpPr/>
          <p:nvPr/>
        </p:nvSpPr>
        <p:spPr>
          <a:xfrm>
            <a:off x="7014948" y="1692321"/>
            <a:ext cx="3928017" cy="4626591"/>
          </a:xfrm>
          <a:prstGeom prst="roundRect">
            <a:avLst>
              <a:gd name="adj" fmla="val 4570"/>
            </a:avLst>
          </a:prstGeom>
          <a:solidFill>
            <a:srgbClr val="86C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7424385" y="2222492"/>
            <a:ext cx="2980510" cy="3427982"/>
            <a:chOff x="7206017" y="2140604"/>
            <a:chExt cx="2980510" cy="3427982"/>
          </a:xfrm>
        </p:grpSpPr>
        <p:sp>
          <p:nvSpPr>
            <p:cNvPr id="38" name="文本框 37"/>
            <p:cNvSpPr txBox="1"/>
            <p:nvPr/>
          </p:nvSpPr>
          <p:spPr>
            <a:xfrm>
              <a:off x="7206017" y="2140604"/>
              <a:ext cx="2980510" cy="584775"/>
            </a:xfrm>
            <a:prstGeom prst="rect">
              <a:avLst/>
            </a:prstGeom>
            <a:noFill/>
          </p:spPr>
          <p:txBody>
            <a:bodyPr wrap="square" rtlCol="0">
              <a:spAutoFit/>
            </a:bodyPr>
            <a:lstStyle/>
            <a:p>
              <a:pPr algn="ctr"/>
              <a:r>
                <a:rPr lang="en-US" altLang="zh-CN" sz="3200" b="1" dirty="0" smtClean="0">
                  <a:solidFill>
                    <a:schemeClr val="bg1"/>
                  </a:solidFill>
                  <a:latin typeface="Microsoft YaHei UI Light" panose="020B0502040204020203" pitchFamily="34" charset="-122"/>
                  <a:ea typeface="Microsoft YaHei UI Light" panose="020B0502040204020203" pitchFamily="34" charset="-122"/>
                </a:rPr>
                <a:t>ADD TITLE</a:t>
              </a:r>
              <a:endParaRPr lang="zh-CN" altLang="en-US" sz="3200" b="1" dirty="0">
                <a:solidFill>
                  <a:schemeClr val="bg1"/>
                </a:solidFill>
                <a:latin typeface="Microsoft YaHei UI Light" panose="020B0502040204020203" pitchFamily="34" charset="-122"/>
                <a:ea typeface="Microsoft YaHei UI Light" panose="020B0502040204020203" pitchFamily="34" charset="-122"/>
              </a:endParaRPr>
            </a:p>
          </p:txBody>
        </p:sp>
        <p:sp>
          <p:nvSpPr>
            <p:cNvPr id="39" name="文本框 38"/>
            <p:cNvSpPr txBox="1"/>
            <p:nvPr/>
          </p:nvSpPr>
          <p:spPr>
            <a:xfrm>
              <a:off x="7788355" y="2890930"/>
              <a:ext cx="2162629" cy="2677656"/>
            </a:xfrm>
            <a:prstGeom prst="rect">
              <a:avLst/>
            </a:prstGeom>
            <a:noFill/>
          </p:spPr>
          <p:txBody>
            <a:bodyPr wrap="square" rtlCol="0">
              <a:spAutoFit/>
            </a:bodyPr>
            <a:lstStyle/>
            <a:p>
              <a:r>
                <a:rPr lang="zh-CN" altLang="en-US" sz="2400" dirty="0">
                  <a:solidFill>
                    <a:schemeClr val="bg1"/>
                  </a:solidFill>
                  <a:latin typeface="Agency FB" panose="020B0503020202020204" pitchFamily="34" charset="0"/>
                </a:rPr>
                <a:t>请输入</a:t>
              </a:r>
              <a:r>
                <a:rPr lang="zh-CN" altLang="en-US" sz="2400" dirty="0" smtClean="0">
                  <a:solidFill>
                    <a:schemeClr val="bg1"/>
                  </a:solidFill>
                  <a:latin typeface="Agency FB" panose="020B0503020202020204" pitchFamily="34" charset="0"/>
                </a:rPr>
                <a:t>文字</a:t>
              </a:r>
              <a:endParaRPr lang="en-US" altLang="zh-CN" sz="2400" dirty="0" smtClean="0">
                <a:solidFill>
                  <a:schemeClr val="bg1"/>
                </a:solidFill>
                <a:latin typeface="Agency FB" panose="020B0503020202020204" pitchFamily="34" charset="0"/>
              </a:endParaRPr>
            </a:p>
            <a:p>
              <a:r>
                <a:rPr lang="zh-CN" altLang="en-US" sz="2400" dirty="0" smtClean="0">
                  <a:solidFill>
                    <a:schemeClr val="bg1"/>
                  </a:solidFill>
                  <a:latin typeface="Agency FB" panose="020B0503020202020204" pitchFamily="34" charset="0"/>
                </a:rPr>
                <a:t>请</a:t>
              </a:r>
              <a:r>
                <a:rPr lang="zh-CN" altLang="en-US" sz="2400" dirty="0">
                  <a:solidFill>
                    <a:schemeClr val="bg1"/>
                  </a:solidFill>
                  <a:latin typeface="Agency FB" panose="020B0503020202020204" pitchFamily="34" charset="0"/>
                </a:rPr>
                <a:t>输入文字</a:t>
              </a:r>
            </a:p>
            <a:p>
              <a:r>
                <a:rPr lang="zh-CN" altLang="en-US" sz="2400" dirty="0">
                  <a:solidFill>
                    <a:schemeClr val="bg1"/>
                  </a:solidFill>
                  <a:latin typeface="Agency FB" panose="020B0503020202020204" pitchFamily="34" charset="0"/>
                </a:rPr>
                <a:t>请输入文字</a:t>
              </a:r>
            </a:p>
            <a:p>
              <a:r>
                <a:rPr lang="zh-CN" altLang="en-US" sz="2400" dirty="0">
                  <a:solidFill>
                    <a:schemeClr val="bg1"/>
                  </a:solidFill>
                  <a:latin typeface="Agency FB" panose="020B0503020202020204" pitchFamily="34" charset="0"/>
                </a:rPr>
                <a:t>请输入文字</a:t>
              </a:r>
            </a:p>
            <a:p>
              <a:r>
                <a:rPr lang="zh-CN" altLang="en-US" sz="2400" dirty="0">
                  <a:solidFill>
                    <a:schemeClr val="bg1"/>
                  </a:solidFill>
                  <a:latin typeface="Agency FB" panose="020B0503020202020204" pitchFamily="34" charset="0"/>
                </a:rPr>
                <a:t>请输入文字</a:t>
              </a:r>
            </a:p>
            <a:p>
              <a:r>
                <a:rPr lang="zh-CN" altLang="en-US" sz="2400" dirty="0">
                  <a:solidFill>
                    <a:schemeClr val="bg1"/>
                  </a:solidFill>
                  <a:latin typeface="Agency FB" panose="020B0503020202020204" pitchFamily="34" charset="0"/>
                </a:rPr>
                <a:t>请输入文字</a:t>
              </a:r>
            </a:p>
            <a:p>
              <a:r>
                <a:rPr lang="zh-CN" altLang="en-US" sz="2400" dirty="0">
                  <a:solidFill>
                    <a:schemeClr val="bg1"/>
                  </a:solidFill>
                  <a:latin typeface="Agency FB" panose="020B0503020202020204" pitchFamily="34" charset="0"/>
                </a:rPr>
                <a:t>请输入</a:t>
              </a:r>
              <a:r>
                <a:rPr lang="zh-CN" altLang="en-US" sz="2400" dirty="0" smtClean="0">
                  <a:solidFill>
                    <a:schemeClr val="bg1"/>
                  </a:solidFill>
                  <a:latin typeface="Agency FB" panose="020B0503020202020204" pitchFamily="34" charset="0"/>
                </a:rPr>
                <a:t>文字</a:t>
              </a:r>
              <a:endParaRPr lang="zh-CN" altLang="en-US" sz="2400" dirty="0">
                <a:solidFill>
                  <a:schemeClr val="bg1"/>
                </a:solidFill>
                <a:latin typeface="Agency FB" panose="020B0503020202020204" pitchFamily="34" charset="0"/>
              </a:endParaRPr>
            </a:p>
          </p:txBody>
        </p:sp>
      </p:grpSp>
      <p:sp>
        <p:nvSpPr>
          <p:cNvPr id="9" name="椭圆 8"/>
          <p:cNvSpPr/>
          <p:nvPr/>
        </p:nvSpPr>
        <p:spPr>
          <a:xfrm>
            <a:off x="3908566" y="1131782"/>
            <a:ext cx="2766194" cy="2766194"/>
          </a:xfrm>
          <a:prstGeom prst="ellipse">
            <a:avLst/>
          </a:prstGeom>
          <a:solidFill>
            <a:schemeClr val="tx1">
              <a:alpha val="902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6200000">
            <a:off x="6625404" y="2700872"/>
            <a:ext cx="729934" cy="629254"/>
          </a:xfrm>
          <a:prstGeom prst="triangle">
            <a:avLst/>
          </a:prstGeom>
          <a:solidFill>
            <a:srgbClr val="86C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4315143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812801" y="1009934"/>
            <a:ext cx="10493828" cy="4944551"/>
          </a:xfrm>
          <a:prstGeom prst="roundRect">
            <a:avLst>
              <a:gd name="adj" fmla="val 0"/>
            </a:avLst>
          </a:prstGeom>
          <a:solidFill>
            <a:schemeClr val="bg2">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Rectangle 2"/>
          <p:cNvSpPr>
            <a:spLocks noGrp="1" noChangeArrowheads="1"/>
          </p:cNvSpPr>
          <p:nvPr>
            <p:ph type="title"/>
          </p:nvPr>
        </p:nvSpPr>
        <p:spPr>
          <a:xfrm>
            <a:off x="1803601" y="530119"/>
            <a:ext cx="2227760" cy="1103953"/>
          </a:xfrm>
        </p:spPr>
        <p:txBody>
          <a:bodyPr>
            <a:noAutofit/>
          </a:bodyPr>
          <a:lstStyle/>
          <a:p>
            <a:pPr eaLnBrk="1" hangingPunct="1">
              <a:defRPr/>
            </a:pPr>
            <a:r>
              <a:rPr lang="zh-CN" altLang="en-US" sz="4800" b="1" dirty="0" smtClean="0">
                <a:solidFill>
                  <a:schemeClr val="tx1">
                    <a:lumMod val="85000"/>
                    <a:lumOff val="15000"/>
                  </a:schemeClr>
                </a:solidFill>
                <a:latin typeface="微软雅黑" panose="020B0503020204020204" pitchFamily="34" charset="-122"/>
                <a:ea typeface="微软雅黑" panose="020B0503020204020204" pitchFamily="34" charset="-122"/>
              </a:rPr>
              <a:t>导航页  </a:t>
            </a:r>
            <a:endParaRPr lang="zh-CN" altLang="en-US" sz="3600" b="0" dirty="0" smtClean="0">
              <a:solidFill>
                <a:schemeClr val="tx1">
                  <a:lumMod val="85000"/>
                  <a:lumOff val="15000"/>
                </a:schemeClr>
              </a:solidFill>
              <a:latin typeface="微软雅黑" panose="020B0503020204020204" pitchFamily="34" charset="-122"/>
              <a:ea typeface="微软雅黑" panose="020B0503020204020204" pitchFamily="34" charset="-122"/>
              <a:cs typeface="Arial" pitchFamily="34" charset="0"/>
            </a:endParaRPr>
          </a:p>
        </p:txBody>
      </p:sp>
      <p:grpSp>
        <p:nvGrpSpPr>
          <p:cNvPr id="15" name="组合 14"/>
          <p:cNvGrpSpPr/>
          <p:nvPr/>
        </p:nvGrpSpPr>
        <p:grpSpPr>
          <a:xfrm>
            <a:off x="1661886" y="4590142"/>
            <a:ext cx="2278743" cy="537029"/>
            <a:chOff x="602343" y="4238171"/>
            <a:chExt cx="2278743" cy="537029"/>
          </a:xfrm>
          <a:solidFill>
            <a:srgbClr val="86CFBF"/>
          </a:solidFill>
        </p:grpSpPr>
        <p:sp>
          <p:nvSpPr>
            <p:cNvPr id="16" name="圆角矩形 15"/>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文本框 16"/>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Four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18" name="组合 17"/>
          <p:cNvGrpSpPr/>
          <p:nvPr/>
        </p:nvGrpSpPr>
        <p:grpSpPr>
          <a:xfrm>
            <a:off x="1661885" y="3762828"/>
            <a:ext cx="2278743" cy="537029"/>
            <a:chOff x="602343" y="4238171"/>
            <a:chExt cx="2278743" cy="537029"/>
          </a:xfrm>
          <a:solidFill>
            <a:srgbClr val="86CFBF"/>
          </a:solidFill>
        </p:grpSpPr>
        <p:sp>
          <p:nvSpPr>
            <p:cNvPr id="19" name="圆角矩形 18"/>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文本框 19"/>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Three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1" name="组合 20"/>
          <p:cNvGrpSpPr/>
          <p:nvPr/>
        </p:nvGrpSpPr>
        <p:grpSpPr>
          <a:xfrm>
            <a:off x="1661885" y="2935514"/>
            <a:ext cx="8679281" cy="537029"/>
            <a:chOff x="602343" y="4238171"/>
            <a:chExt cx="8679281" cy="537029"/>
          </a:xfrm>
          <a:solidFill>
            <a:srgbClr val="27A98C"/>
          </a:solidFill>
        </p:grpSpPr>
        <p:sp>
          <p:nvSpPr>
            <p:cNvPr id="22" name="圆角矩形 21"/>
            <p:cNvSpPr/>
            <p:nvPr/>
          </p:nvSpPr>
          <p:spPr>
            <a:xfrm>
              <a:off x="602343" y="4238171"/>
              <a:ext cx="8679281"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Two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grpSp>
        <p:nvGrpSpPr>
          <p:cNvPr id="24" name="组合 23"/>
          <p:cNvGrpSpPr/>
          <p:nvPr/>
        </p:nvGrpSpPr>
        <p:grpSpPr>
          <a:xfrm>
            <a:off x="1661885" y="2108200"/>
            <a:ext cx="2278743" cy="537029"/>
            <a:chOff x="602343" y="4238171"/>
            <a:chExt cx="2278743" cy="537029"/>
          </a:xfrm>
          <a:solidFill>
            <a:srgbClr val="86CFBF"/>
          </a:solidFill>
        </p:grpSpPr>
        <p:sp>
          <p:nvSpPr>
            <p:cNvPr id="25" name="圆角矩形 24"/>
            <p:cNvSpPr/>
            <p:nvPr/>
          </p:nvSpPr>
          <p:spPr>
            <a:xfrm>
              <a:off x="602343" y="4238171"/>
              <a:ext cx="2278743" cy="53702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文本框 25"/>
            <p:cNvSpPr txBox="1"/>
            <p:nvPr/>
          </p:nvSpPr>
          <p:spPr>
            <a:xfrm>
              <a:off x="1190171" y="4275852"/>
              <a:ext cx="1103086" cy="461665"/>
            </a:xfrm>
            <a:prstGeom prst="rect">
              <a:avLst/>
            </a:prstGeom>
            <a:grpFill/>
          </p:spPr>
          <p:txBody>
            <a:bodyPr wrap="square" rtlCol="0">
              <a:spAutoFit/>
            </a:bodyPr>
            <a:lstStyle/>
            <a:p>
              <a:pPr algn="ctr"/>
              <a:r>
                <a:rPr lang="en-US" altLang="zh-CN" sz="2400" dirty="0" smtClean="0">
                  <a:solidFill>
                    <a:schemeClr val="bg1"/>
                  </a:solidFill>
                  <a:latin typeface="Segoe UI Light" panose="020B0502040204020203" pitchFamily="34" charset="0"/>
                  <a:cs typeface="Segoe UI Light" panose="020B0502040204020203" pitchFamily="34" charset="0"/>
                </a:rPr>
                <a:t>One </a:t>
              </a:r>
              <a:endParaRPr lang="zh-CN" altLang="en-US" sz="2400" dirty="0">
                <a:solidFill>
                  <a:schemeClr val="bg1"/>
                </a:solidFill>
                <a:latin typeface="Segoe UI Light" panose="020B0502040204020203" pitchFamily="34" charset="0"/>
                <a:cs typeface="Segoe UI Light" panose="020B0502040204020203" pitchFamily="34" charset="0"/>
              </a:endParaRPr>
            </a:p>
          </p:txBody>
        </p:sp>
      </p:grpSp>
      <p:sp>
        <p:nvSpPr>
          <p:cNvPr id="27" name="文本框 26"/>
          <p:cNvSpPr txBox="1"/>
          <p:nvPr/>
        </p:nvSpPr>
        <p:spPr>
          <a:xfrm>
            <a:off x="4789713" y="2203736"/>
            <a:ext cx="4791016" cy="369332"/>
          </a:xfrm>
          <a:prstGeom prst="rect">
            <a:avLst/>
          </a:prstGeom>
          <a:noFill/>
        </p:spPr>
        <p:txBody>
          <a:bodyPr wrap="square" rtlCol="0">
            <a:spAutoFit/>
          </a:bodyPr>
          <a:lstStyle/>
          <a:p>
            <a:pPr algn="ctr"/>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28" name="文本框 27"/>
          <p:cNvSpPr txBox="1"/>
          <p:nvPr/>
        </p:nvSpPr>
        <p:spPr>
          <a:xfrm>
            <a:off x="4789712" y="3019361"/>
            <a:ext cx="5551455" cy="369332"/>
          </a:xfrm>
          <a:prstGeom prst="rect">
            <a:avLst/>
          </a:prstGeom>
          <a:noFill/>
        </p:spPr>
        <p:txBody>
          <a:bodyPr wrap="square" rtlCol="0">
            <a:spAutoFit/>
          </a:bodyPr>
          <a:lstStyle/>
          <a:p>
            <a:r>
              <a:rPr lang="en-US" altLang="zh-CN" dirty="0">
                <a:solidFill>
                  <a:schemeClr val="bg1"/>
                </a:solidFill>
                <a:latin typeface="Segoe UI Light" panose="020B0502040204020203" pitchFamily="34" charset="0"/>
                <a:cs typeface="Segoe UI Light" panose="020B0502040204020203" pitchFamily="34" charset="0"/>
              </a:rPr>
              <a:t>DiSCoV DISTRIBUTED COMPUTATION </a:t>
            </a:r>
            <a:r>
              <a:rPr lang="en-US" altLang="zh-CN" dirty="0" smtClean="0">
                <a:solidFill>
                  <a:schemeClr val="bg1"/>
                </a:solidFill>
                <a:latin typeface="Segoe UI Light" panose="020B0502040204020203" pitchFamily="34" charset="0"/>
                <a:cs typeface="Segoe UI Light" panose="020B0502040204020203" pitchFamily="34" charset="0"/>
              </a:rPr>
              <a:t>CLUSTER</a:t>
            </a:r>
            <a:endParaRPr lang="zh-CN" altLang="en-US" dirty="0">
              <a:solidFill>
                <a:schemeClr val="bg1"/>
              </a:solidFill>
              <a:latin typeface="Segoe UI Light" panose="020B0502040204020203" pitchFamily="34" charset="0"/>
              <a:cs typeface="Segoe UI Light" panose="020B0502040204020203" pitchFamily="34" charset="0"/>
            </a:endParaRPr>
          </a:p>
        </p:txBody>
      </p:sp>
      <p:sp>
        <p:nvSpPr>
          <p:cNvPr id="29" name="文本框 28"/>
          <p:cNvSpPr txBox="1"/>
          <p:nvPr/>
        </p:nvSpPr>
        <p:spPr>
          <a:xfrm>
            <a:off x="4789711" y="3846675"/>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
        <p:nvSpPr>
          <p:cNvPr id="30" name="文本框 29"/>
          <p:cNvSpPr txBox="1"/>
          <p:nvPr/>
        </p:nvSpPr>
        <p:spPr>
          <a:xfrm>
            <a:off x="4789711" y="4673989"/>
            <a:ext cx="5551455" cy="369332"/>
          </a:xfrm>
          <a:prstGeom prst="rect">
            <a:avLst/>
          </a:prstGeom>
          <a:noFill/>
        </p:spPr>
        <p:txBody>
          <a:bodyPr wrap="square" rtlCol="0">
            <a:spAutoFit/>
          </a:bodyPr>
          <a:lstStyle/>
          <a:p>
            <a:r>
              <a:rPr lang="en-US" altLang="zh-CN" dirty="0">
                <a:latin typeface="Segoe UI Light" panose="020B0502040204020203" pitchFamily="34" charset="0"/>
                <a:cs typeface="Segoe UI Light" panose="020B0502040204020203" pitchFamily="34" charset="0"/>
              </a:rPr>
              <a:t>DiSCoV DISTRIBUTED COMPUTATION </a:t>
            </a:r>
            <a:r>
              <a:rPr lang="en-US" altLang="zh-CN" dirty="0" smtClean="0">
                <a:latin typeface="Segoe UI Light" panose="020B0502040204020203" pitchFamily="34" charset="0"/>
                <a:cs typeface="Segoe UI Light" panose="020B0502040204020203" pitchFamily="34" charset="0"/>
              </a:rPr>
              <a:t>CLUSTER</a:t>
            </a:r>
            <a:endParaRPr lang="zh-CN" altLang="en-US"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xmlns="" val="38868894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359764" y="1798817"/>
            <a:ext cx="11437495" cy="4034921"/>
            <a:chOff x="359764" y="1469036"/>
            <a:chExt cx="11437495" cy="4034921"/>
          </a:xfrm>
        </p:grpSpPr>
        <p:sp>
          <p:nvSpPr>
            <p:cNvPr id="36" name="圆角矩形 35"/>
            <p:cNvSpPr/>
            <p:nvPr/>
          </p:nvSpPr>
          <p:spPr>
            <a:xfrm>
              <a:off x="359764" y="1469036"/>
              <a:ext cx="11437495" cy="4034921"/>
            </a:xfrm>
            <a:prstGeom prst="roundRect">
              <a:avLst>
                <a:gd name="adj" fmla="val 4407"/>
              </a:avLst>
            </a:prstGeom>
            <a:solidFill>
              <a:srgbClr val="86C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959241" y="1743257"/>
              <a:ext cx="10264960" cy="3432895"/>
              <a:chOff x="913353" y="1509223"/>
              <a:chExt cx="10264960" cy="3432895"/>
            </a:xfrm>
          </p:grpSpPr>
          <p:sp>
            <p:nvSpPr>
              <p:cNvPr id="38" name="文本框 37"/>
              <p:cNvSpPr txBox="1"/>
              <p:nvPr/>
            </p:nvSpPr>
            <p:spPr>
              <a:xfrm>
                <a:off x="6455150" y="1509223"/>
                <a:ext cx="4723163" cy="1015663"/>
              </a:xfrm>
              <a:prstGeom prst="rect">
                <a:avLst/>
              </a:prstGeom>
              <a:noFill/>
            </p:spPr>
            <p:txBody>
              <a:bodyPr wrap="square" rtlCol="0">
                <a:spAutoFit/>
              </a:bodyPr>
              <a:lstStyle/>
              <a:p>
                <a:pPr>
                  <a:lnSpc>
                    <a:spcPct val="150000"/>
                  </a:lnSpc>
                </a:pP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文字请</a:t>
                </a:r>
                <a:r>
                  <a:rPr lang="zh-CN" altLang="en-US" sz="2000" dirty="0">
                    <a:solidFill>
                      <a:schemeClr val="bg1"/>
                    </a:solidFill>
                    <a:latin typeface="华文楷体" panose="02010600040101010101" pitchFamily="2" charset="-122"/>
                    <a:ea typeface="华文楷体" panose="02010600040101010101" pitchFamily="2" charset="-122"/>
                  </a:rPr>
                  <a:t>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endParaRPr lang="en-US" altLang="zh-CN" sz="2000" dirty="0" smtClean="0">
                  <a:solidFill>
                    <a:schemeClr val="bg1"/>
                  </a:solidFill>
                  <a:latin typeface="华文楷体" panose="02010600040101010101" pitchFamily="2" charset="-122"/>
                  <a:ea typeface="华文楷体" panose="02010600040101010101" pitchFamily="2" charset="-122"/>
                </a:endParaRPr>
              </a:p>
              <a:p>
                <a:pPr>
                  <a:lnSpc>
                    <a:spcPct val="150000"/>
                  </a:lnSpc>
                </a:pPr>
                <a:r>
                  <a:rPr lang="zh-CN" altLang="en-US" sz="2000" dirty="0" smtClean="0">
                    <a:solidFill>
                      <a:schemeClr val="bg1"/>
                    </a:solidFill>
                    <a:latin typeface="华文楷体" panose="02010600040101010101" pitchFamily="2" charset="-122"/>
                    <a:ea typeface="华文楷体" panose="02010600040101010101" pitchFamily="2" charset="-122"/>
                  </a:rPr>
                  <a:t>请</a:t>
                </a:r>
                <a:r>
                  <a:rPr lang="zh-CN" altLang="en-US" sz="2000" dirty="0">
                    <a:solidFill>
                      <a:schemeClr val="bg1"/>
                    </a:solidFill>
                    <a:latin typeface="华文楷体" panose="02010600040101010101" pitchFamily="2" charset="-122"/>
                    <a:ea typeface="华文楷体" panose="02010600040101010101" pitchFamily="2" charset="-122"/>
                  </a:rPr>
                  <a:t>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endParaRPr lang="zh-CN" altLang="en-US" sz="2000" dirty="0">
                  <a:solidFill>
                    <a:schemeClr val="bg1"/>
                  </a:solidFill>
                  <a:latin typeface="华文楷体" panose="02010600040101010101" pitchFamily="2" charset="-122"/>
                  <a:ea typeface="华文楷体" panose="02010600040101010101" pitchFamily="2" charset="-122"/>
                </a:endParaRPr>
              </a:p>
            </p:txBody>
          </p:sp>
          <p:grpSp>
            <p:nvGrpSpPr>
              <p:cNvPr id="41" name="组合 40"/>
              <p:cNvGrpSpPr/>
              <p:nvPr/>
            </p:nvGrpSpPr>
            <p:grpSpPr>
              <a:xfrm>
                <a:off x="913353" y="1553506"/>
                <a:ext cx="5019675" cy="785812"/>
                <a:chOff x="2216621" y="2457475"/>
                <a:chExt cx="5019675" cy="785812"/>
              </a:xfrm>
            </p:grpSpPr>
            <p:grpSp>
              <p:nvGrpSpPr>
                <p:cNvPr id="56" name="组合 55"/>
                <p:cNvGrpSpPr/>
                <p:nvPr/>
              </p:nvGrpSpPr>
              <p:grpSpPr>
                <a:xfrm>
                  <a:off x="2216621" y="2457475"/>
                  <a:ext cx="5019675" cy="785812"/>
                  <a:chOff x="2336940" y="2585467"/>
                  <a:chExt cx="5019675" cy="785812"/>
                </a:xfrm>
              </p:grpSpPr>
              <p:sp>
                <p:nvSpPr>
                  <p:cNvPr id="58" name="Rectangle 41" descr="bbb848964da046f7a86398dd8a286788# #Rectangle 41"/>
                  <p:cNvSpPr>
                    <a:spLocks noChangeArrowheads="1"/>
                  </p:cNvSpPr>
                  <p:nvPr/>
                </p:nvSpPr>
                <p:spPr bwMode="auto">
                  <a:xfrm>
                    <a:off x="2336940" y="2726754"/>
                    <a:ext cx="3979863" cy="644525"/>
                  </a:xfrm>
                  <a:prstGeom prst="rect">
                    <a:avLst/>
                  </a:prstGeom>
                  <a:noFill/>
                  <a:ln w="9525" cmpd="sng">
                    <a:solidFill>
                      <a:schemeClr val="bg1"/>
                    </a:solid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endParaRPr lang="zh-CN" altLang="zh-CN">
                      <a:solidFill>
                        <a:srgbClr val="FFFFFF"/>
                      </a:solidFill>
                      <a:latin typeface="Calibri" pitchFamily="34" charset="0"/>
                      <a:sym typeface="Calibri" pitchFamily="34" charset="0"/>
                    </a:endParaRPr>
                  </a:p>
                </p:txBody>
              </p:sp>
              <p:sp>
                <p:nvSpPr>
                  <p:cNvPr id="59" name="Rectangle 43" descr="109797e631f7477fa2e6f8ec71b70f9c# #Rectangle 43"/>
                  <p:cNvSpPr>
                    <a:spLocks noChangeArrowheads="1"/>
                  </p:cNvSpPr>
                  <p:nvPr/>
                </p:nvSpPr>
                <p:spPr bwMode="auto">
                  <a:xfrm>
                    <a:off x="6446978" y="2726754"/>
                    <a:ext cx="774700" cy="644525"/>
                  </a:xfrm>
                  <a:prstGeom prst="rect">
                    <a:avLst/>
                  </a:prstGeom>
                  <a:solidFill>
                    <a:srgbClr val="27A98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endParaRPr lang="zh-CN" altLang="zh-CN">
                      <a:solidFill>
                        <a:srgbClr val="FFFFFF"/>
                      </a:solidFill>
                      <a:latin typeface="Calibri" pitchFamily="34" charset="0"/>
                      <a:sym typeface="Calibri" pitchFamily="34" charset="0"/>
                    </a:endParaRPr>
                  </a:p>
                </p:txBody>
              </p:sp>
              <p:sp>
                <p:nvSpPr>
                  <p:cNvPr id="60" name="Freeform 23" descr="828a780077174d48bd41950479875de3# #Freeform 23"/>
                  <p:cNvSpPr>
                    <a:spLocks/>
                  </p:cNvSpPr>
                  <p:nvPr/>
                </p:nvSpPr>
                <p:spPr bwMode="auto">
                  <a:xfrm>
                    <a:off x="6693040" y="2585467"/>
                    <a:ext cx="663575" cy="719137"/>
                  </a:xfrm>
                  <a:custGeom>
                    <a:avLst/>
                    <a:gdLst>
                      <a:gd name="T0" fmla="*/ 0 w 140"/>
                      <a:gd name="T1" fmla="*/ 0 h 152"/>
                      <a:gd name="T2" fmla="*/ 140 w 140"/>
                      <a:gd name="T3" fmla="*/ 152 h 152"/>
                    </a:gdLst>
                    <a:ahLst/>
                    <a:cxnLst/>
                    <a:rect l="T0" t="T1" r="T2" b="T3"/>
                    <a:pathLst/>
                  </a:custGeom>
                  <a:solidFill>
                    <a:schemeClr val="bg1"/>
                  </a:solidFill>
                  <a:ln w="9525" cmpd="sng">
                    <a:solidFill>
                      <a:srgbClr val="76923C"/>
                    </a:solidFill>
                    <a:round/>
                    <a:headEnd/>
                    <a:tailEnd/>
                  </a:ln>
                </p:spPr>
                <p:txBody>
                  <a:bodyPr/>
                  <a:lstStyle/>
                  <a:p>
                    <a:endParaRPr lang="zh-CN" altLang="en-US"/>
                  </a:p>
                </p:txBody>
              </p:sp>
              <p:sp>
                <p:nvSpPr>
                  <p:cNvPr id="61" name="18 CuadroTexto" descr="cdac428902b647fab4f0b8603d6e6c0e# #18 CuadroTexto"/>
                  <p:cNvSpPr>
                    <a:spLocks noChangeArrowheads="1"/>
                  </p:cNvSpPr>
                  <p:nvPr/>
                </p:nvSpPr>
                <p:spPr bwMode="auto">
                  <a:xfrm>
                    <a:off x="2689420" y="2904067"/>
                    <a:ext cx="3247083" cy="273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p>
                    <a:pPr algn="ctr"/>
                    <a:r>
                      <a:rPr lang="en-US" altLang="zh-CN" sz="2400" dirty="0" smtClean="0">
                        <a:solidFill>
                          <a:schemeClr val="bg1"/>
                        </a:solidFill>
                        <a:latin typeface="微软雅黑" pitchFamily="34" charset="-122"/>
                        <a:ea typeface="微软雅黑" pitchFamily="34" charset="-122"/>
                        <a:sym typeface="微软雅黑" pitchFamily="34" charset="-122"/>
                      </a:rPr>
                      <a:t>Meeting </a:t>
                    </a:r>
                    <a:r>
                      <a:rPr lang="zh-CN" altLang="en-US" sz="2400" dirty="0" smtClean="0">
                        <a:solidFill>
                          <a:schemeClr val="bg1"/>
                        </a:solidFill>
                        <a:latin typeface="微软雅黑" pitchFamily="34" charset="-122"/>
                        <a:ea typeface="微软雅黑" pitchFamily="34" charset="-122"/>
                        <a:sym typeface="微软雅黑" pitchFamily="34" charset="-122"/>
                      </a:rPr>
                      <a:t>专题会议</a:t>
                    </a:r>
                    <a:endParaRPr lang="en-US" dirty="0">
                      <a:solidFill>
                        <a:schemeClr val="bg1"/>
                      </a:solidFill>
                    </a:endParaRPr>
                  </a:p>
                </p:txBody>
              </p:sp>
            </p:grpSp>
            <p:sp>
              <p:nvSpPr>
                <p:cNvPr id="57" name="Freeform 23"/>
                <p:cNvSpPr>
                  <a:spLocks/>
                </p:cNvSpPr>
                <p:nvPr/>
              </p:nvSpPr>
              <p:spPr bwMode="auto">
                <a:xfrm>
                  <a:off x="6468773" y="2647916"/>
                  <a:ext cx="606854" cy="540522"/>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3175">
                  <a:noFill/>
                  <a:round/>
                  <a:headEnd/>
                  <a:tailEnd/>
                </a:ln>
                <a:effectLst/>
              </p:spPr>
              <p:txBody>
                <a:bodyPr/>
                <a:lstStyle/>
                <a:p>
                  <a:endParaRPr lang="en-US" dirty="0">
                    <a:solidFill>
                      <a:srgbClr val="000000"/>
                    </a:solidFill>
                  </a:endParaRPr>
                </a:p>
              </p:txBody>
            </p:sp>
          </p:grpSp>
          <p:grpSp>
            <p:nvGrpSpPr>
              <p:cNvPr id="42" name="组合 41"/>
              <p:cNvGrpSpPr/>
              <p:nvPr/>
            </p:nvGrpSpPr>
            <p:grpSpPr>
              <a:xfrm>
                <a:off x="913353" y="2743864"/>
                <a:ext cx="5019675" cy="785812"/>
                <a:chOff x="2216621" y="2457475"/>
                <a:chExt cx="5019675" cy="785812"/>
              </a:xfrm>
            </p:grpSpPr>
            <p:grpSp>
              <p:nvGrpSpPr>
                <p:cNvPr id="50" name="组合 49"/>
                <p:cNvGrpSpPr/>
                <p:nvPr/>
              </p:nvGrpSpPr>
              <p:grpSpPr>
                <a:xfrm>
                  <a:off x="2216621" y="2457475"/>
                  <a:ext cx="5019675" cy="785812"/>
                  <a:chOff x="2336940" y="2585467"/>
                  <a:chExt cx="5019675" cy="785812"/>
                </a:xfrm>
              </p:grpSpPr>
              <p:sp>
                <p:nvSpPr>
                  <p:cNvPr id="52" name="Rectangle 41" descr="bbb848964da046f7a86398dd8a286788# #Rectangle 41"/>
                  <p:cNvSpPr>
                    <a:spLocks noChangeArrowheads="1"/>
                  </p:cNvSpPr>
                  <p:nvPr/>
                </p:nvSpPr>
                <p:spPr bwMode="auto">
                  <a:xfrm>
                    <a:off x="2336940" y="2726754"/>
                    <a:ext cx="3979863" cy="644525"/>
                  </a:xfrm>
                  <a:prstGeom prst="rect">
                    <a:avLst/>
                  </a:prstGeom>
                  <a:noFill/>
                  <a:ln w="9525" cmpd="sng">
                    <a:solidFill>
                      <a:schemeClr val="bg1"/>
                    </a:solid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endParaRPr lang="zh-CN" altLang="zh-CN">
                      <a:solidFill>
                        <a:srgbClr val="FFFFFF"/>
                      </a:solidFill>
                      <a:latin typeface="Calibri" pitchFamily="34" charset="0"/>
                      <a:sym typeface="Calibri" pitchFamily="34" charset="0"/>
                    </a:endParaRPr>
                  </a:p>
                </p:txBody>
              </p:sp>
              <p:sp>
                <p:nvSpPr>
                  <p:cNvPr id="53" name="Rectangle 43" descr="109797e631f7477fa2e6f8ec71b70f9c# #Rectangle 43"/>
                  <p:cNvSpPr>
                    <a:spLocks noChangeArrowheads="1"/>
                  </p:cNvSpPr>
                  <p:nvPr/>
                </p:nvSpPr>
                <p:spPr bwMode="auto">
                  <a:xfrm>
                    <a:off x="6446978" y="2726754"/>
                    <a:ext cx="774700" cy="644525"/>
                  </a:xfrm>
                  <a:prstGeom prst="rect">
                    <a:avLst/>
                  </a:prstGeom>
                  <a:solidFill>
                    <a:srgbClr val="27A98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endParaRPr lang="zh-CN" altLang="zh-CN">
                      <a:solidFill>
                        <a:srgbClr val="FFFFFF"/>
                      </a:solidFill>
                      <a:latin typeface="Calibri" pitchFamily="34" charset="0"/>
                      <a:sym typeface="Calibri" pitchFamily="34" charset="0"/>
                    </a:endParaRPr>
                  </a:p>
                </p:txBody>
              </p:sp>
              <p:sp>
                <p:nvSpPr>
                  <p:cNvPr id="54" name="Freeform 23" descr="828a780077174d48bd41950479875de3# #Freeform 23"/>
                  <p:cNvSpPr>
                    <a:spLocks/>
                  </p:cNvSpPr>
                  <p:nvPr/>
                </p:nvSpPr>
                <p:spPr bwMode="auto">
                  <a:xfrm>
                    <a:off x="6693040" y="2585467"/>
                    <a:ext cx="663575" cy="719137"/>
                  </a:xfrm>
                  <a:custGeom>
                    <a:avLst/>
                    <a:gdLst>
                      <a:gd name="T0" fmla="*/ 0 w 140"/>
                      <a:gd name="T1" fmla="*/ 0 h 152"/>
                      <a:gd name="T2" fmla="*/ 140 w 140"/>
                      <a:gd name="T3" fmla="*/ 152 h 152"/>
                    </a:gdLst>
                    <a:ahLst/>
                    <a:cxnLst/>
                    <a:rect l="T0" t="T1" r="T2" b="T3"/>
                    <a:pathLst/>
                  </a:custGeom>
                  <a:solidFill>
                    <a:schemeClr val="bg1"/>
                  </a:solidFill>
                  <a:ln w="9525" cmpd="sng">
                    <a:solidFill>
                      <a:srgbClr val="76923C"/>
                    </a:solidFill>
                    <a:round/>
                    <a:headEnd/>
                    <a:tailEnd/>
                  </a:ln>
                </p:spPr>
                <p:txBody>
                  <a:bodyPr/>
                  <a:lstStyle/>
                  <a:p>
                    <a:endParaRPr lang="zh-CN" altLang="en-US"/>
                  </a:p>
                </p:txBody>
              </p:sp>
              <p:sp>
                <p:nvSpPr>
                  <p:cNvPr id="55" name="18 CuadroTexto" descr="cdac428902b647fab4f0b8603d6e6c0e# #18 CuadroTexto"/>
                  <p:cNvSpPr>
                    <a:spLocks noChangeArrowheads="1"/>
                  </p:cNvSpPr>
                  <p:nvPr/>
                </p:nvSpPr>
                <p:spPr bwMode="auto">
                  <a:xfrm>
                    <a:off x="2689420" y="2904067"/>
                    <a:ext cx="3247083" cy="273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p>
                    <a:pPr algn="ctr"/>
                    <a:r>
                      <a:rPr lang="en-US" altLang="zh-CN" sz="2400" dirty="0" smtClean="0">
                        <a:solidFill>
                          <a:schemeClr val="bg1"/>
                        </a:solidFill>
                        <a:latin typeface="微软雅黑" pitchFamily="34" charset="-122"/>
                        <a:ea typeface="微软雅黑" pitchFamily="34" charset="-122"/>
                        <a:sym typeface="微软雅黑" pitchFamily="34" charset="-122"/>
                      </a:rPr>
                      <a:t>Again </a:t>
                    </a:r>
                    <a:r>
                      <a:rPr lang="zh-CN" altLang="en-US" sz="2400" dirty="0" smtClean="0">
                        <a:solidFill>
                          <a:schemeClr val="bg1"/>
                        </a:solidFill>
                        <a:latin typeface="微软雅黑" pitchFamily="34" charset="-122"/>
                        <a:ea typeface="微软雅黑" pitchFamily="34" charset="-122"/>
                        <a:sym typeface="微软雅黑" pitchFamily="34" charset="-122"/>
                      </a:rPr>
                      <a:t>再次</a:t>
                    </a:r>
                    <a:r>
                      <a:rPr lang="zh-CN" altLang="en-US" sz="2400" dirty="0">
                        <a:solidFill>
                          <a:schemeClr val="bg1"/>
                        </a:solidFill>
                        <a:latin typeface="微软雅黑" pitchFamily="34" charset="-122"/>
                        <a:ea typeface="微软雅黑" pitchFamily="34" charset="-122"/>
                        <a:sym typeface="微软雅黑" pitchFamily="34" charset="-122"/>
                      </a:rPr>
                      <a:t>评估</a:t>
                    </a:r>
                    <a:endParaRPr lang="en-US" dirty="0">
                      <a:solidFill>
                        <a:schemeClr val="bg1"/>
                      </a:solidFill>
                    </a:endParaRPr>
                  </a:p>
                </p:txBody>
              </p:sp>
            </p:grpSp>
            <p:sp>
              <p:nvSpPr>
                <p:cNvPr id="51" name="Freeform 23"/>
                <p:cNvSpPr>
                  <a:spLocks/>
                </p:cNvSpPr>
                <p:nvPr/>
              </p:nvSpPr>
              <p:spPr bwMode="auto">
                <a:xfrm>
                  <a:off x="6468773" y="2647916"/>
                  <a:ext cx="606854" cy="540522"/>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3175">
                  <a:noFill/>
                  <a:round/>
                  <a:headEnd/>
                  <a:tailEnd/>
                </a:ln>
                <a:effectLst/>
              </p:spPr>
              <p:txBody>
                <a:bodyPr/>
                <a:lstStyle/>
                <a:p>
                  <a:endParaRPr lang="en-US" dirty="0">
                    <a:solidFill>
                      <a:srgbClr val="000000"/>
                    </a:solidFill>
                  </a:endParaRPr>
                </a:p>
              </p:txBody>
            </p:sp>
          </p:grpSp>
          <p:grpSp>
            <p:nvGrpSpPr>
              <p:cNvPr id="43" name="组合 42"/>
              <p:cNvGrpSpPr/>
              <p:nvPr/>
            </p:nvGrpSpPr>
            <p:grpSpPr>
              <a:xfrm>
                <a:off x="913353" y="3957168"/>
                <a:ext cx="5019675" cy="785812"/>
                <a:chOff x="2216621" y="2457475"/>
                <a:chExt cx="5019675" cy="785812"/>
              </a:xfrm>
            </p:grpSpPr>
            <p:grpSp>
              <p:nvGrpSpPr>
                <p:cNvPr id="44" name="组合 43"/>
                <p:cNvGrpSpPr/>
                <p:nvPr/>
              </p:nvGrpSpPr>
              <p:grpSpPr>
                <a:xfrm>
                  <a:off x="2216621" y="2457475"/>
                  <a:ext cx="5019675" cy="785812"/>
                  <a:chOff x="2336940" y="2585467"/>
                  <a:chExt cx="5019675" cy="785812"/>
                </a:xfrm>
              </p:grpSpPr>
              <p:sp>
                <p:nvSpPr>
                  <p:cNvPr id="46" name="Rectangle 41" descr="bbb848964da046f7a86398dd8a286788# #Rectangle 41"/>
                  <p:cNvSpPr>
                    <a:spLocks noChangeArrowheads="1"/>
                  </p:cNvSpPr>
                  <p:nvPr/>
                </p:nvSpPr>
                <p:spPr bwMode="auto">
                  <a:xfrm>
                    <a:off x="2336940" y="2726754"/>
                    <a:ext cx="3979863" cy="644525"/>
                  </a:xfrm>
                  <a:prstGeom prst="rect">
                    <a:avLst/>
                  </a:prstGeom>
                  <a:noFill/>
                  <a:ln w="9525" cmpd="sng">
                    <a:solidFill>
                      <a:schemeClr val="bg1"/>
                    </a:solid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endParaRPr lang="zh-CN" altLang="zh-CN">
                      <a:solidFill>
                        <a:srgbClr val="FFFFFF"/>
                      </a:solidFill>
                      <a:latin typeface="Calibri" pitchFamily="34" charset="0"/>
                      <a:sym typeface="Calibri" pitchFamily="34" charset="0"/>
                    </a:endParaRPr>
                  </a:p>
                </p:txBody>
              </p:sp>
              <p:sp>
                <p:nvSpPr>
                  <p:cNvPr id="47" name="Rectangle 43" descr="109797e631f7477fa2e6f8ec71b70f9c# #Rectangle 43"/>
                  <p:cNvSpPr>
                    <a:spLocks noChangeArrowheads="1"/>
                  </p:cNvSpPr>
                  <p:nvPr/>
                </p:nvSpPr>
                <p:spPr bwMode="auto">
                  <a:xfrm>
                    <a:off x="6446978" y="2726754"/>
                    <a:ext cx="774700" cy="644525"/>
                  </a:xfrm>
                  <a:prstGeom prst="rect">
                    <a:avLst/>
                  </a:prstGeom>
                  <a:solidFill>
                    <a:srgbClr val="27A98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pPr algn="ctr"/>
                    <a:endParaRPr lang="zh-CN" altLang="zh-CN">
                      <a:solidFill>
                        <a:srgbClr val="FFFFFF"/>
                      </a:solidFill>
                      <a:latin typeface="Calibri" pitchFamily="34" charset="0"/>
                      <a:sym typeface="Calibri" pitchFamily="34" charset="0"/>
                    </a:endParaRPr>
                  </a:p>
                </p:txBody>
              </p:sp>
              <p:sp>
                <p:nvSpPr>
                  <p:cNvPr id="48" name="Freeform 23" descr="828a780077174d48bd41950479875de3# #Freeform 23"/>
                  <p:cNvSpPr>
                    <a:spLocks/>
                  </p:cNvSpPr>
                  <p:nvPr/>
                </p:nvSpPr>
                <p:spPr bwMode="auto">
                  <a:xfrm>
                    <a:off x="6693040" y="2585467"/>
                    <a:ext cx="663575" cy="719137"/>
                  </a:xfrm>
                  <a:custGeom>
                    <a:avLst/>
                    <a:gdLst>
                      <a:gd name="T0" fmla="*/ 0 w 140"/>
                      <a:gd name="T1" fmla="*/ 0 h 152"/>
                      <a:gd name="T2" fmla="*/ 140 w 140"/>
                      <a:gd name="T3" fmla="*/ 152 h 152"/>
                    </a:gdLst>
                    <a:ahLst/>
                    <a:cxnLst/>
                    <a:rect l="T0" t="T1" r="T2" b="T3"/>
                    <a:pathLst/>
                  </a:custGeom>
                  <a:solidFill>
                    <a:schemeClr val="bg1"/>
                  </a:solidFill>
                  <a:ln w="9525" cmpd="sng">
                    <a:solidFill>
                      <a:srgbClr val="76923C"/>
                    </a:solidFill>
                    <a:round/>
                    <a:headEnd/>
                    <a:tailEnd/>
                  </a:ln>
                </p:spPr>
                <p:txBody>
                  <a:bodyPr/>
                  <a:lstStyle/>
                  <a:p>
                    <a:endParaRPr lang="zh-CN" altLang="en-US"/>
                  </a:p>
                </p:txBody>
              </p:sp>
              <p:sp>
                <p:nvSpPr>
                  <p:cNvPr id="49" name="18 CuadroTexto" descr="cdac428902b647fab4f0b8603d6e6c0e# #18 CuadroTexto"/>
                  <p:cNvSpPr>
                    <a:spLocks noChangeArrowheads="1"/>
                  </p:cNvSpPr>
                  <p:nvPr/>
                </p:nvSpPr>
                <p:spPr bwMode="auto">
                  <a:xfrm>
                    <a:off x="2689420" y="2904067"/>
                    <a:ext cx="3247083" cy="273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p>
                    <a:pPr algn="ctr"/>
                    <a:r>
                      <a:rPr lang="en-US" altLang="zh-CN" sz="2400" dirty="0" smtClean="0">
                        <a:solidFill>
                          <a:schemeClr val="bg1"/>
                        </a:solidFill>
                        <a:latin typeface="微软雅黑" pitchFamily="34" charset="-122"/>
                        <a:ea typeface="微软雅黑" pitchFamily="34" charset="-122"/>
                        <a:sym typeface="微软雅黑" pitchFamily="34" charset="-122"/>
                      </a:rPr>
                      <a:t>Result </a:t>
                    </a:r>
                    <a:r>
                      <a:rPr lang="zh-CN" altLang="en-US" sz="2400" dirty="0" smtClean="0">
                        <a:solidFill>
                          <a:schemeClr val="bg1"/>
                        </a:solidFill>
                        <a:latin typeface="微软雅黑" pitchFamily="34" charset="-122"/>
                        <a:ea typeface="微软雅黑" pitchFamily="34" charset="-122"/>
                        <a:sym typeface="微软雅黑" pitchFamily="34" charset="-122"/>
                      </a:rPr>
                      <a:t>评估结果</a:t>
                    </a:r>
                    <a:endParaRPr lang="en-US" dirty="0">
                      <a:solidFill>
                        <a:schemeClr val="bg1"/>
                      </a:solidFill>
                    </a:endParaRPr>
                  </a:p>
                </p:txBody>
              </p:sp>
            </p:grpSp>
            <p:sp>
              <p:nvSpPr>
                <p:cNvPr id="45" name="Freeform 23"/>
                <p:cNvSpPr>
                  <a:spLocks/>
                </p:cNvSpPr>
                <p:nvPr/>
              </p:nvSpPr>
              <p:spPr bwMode="auto">
                <a:xfrm>
                  <a:off x="6468773" y="2647916"/>
                  <a:ext cx="606854" cy="540522"/>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3175">
                  <a:noFill/>
                  <a:round/>
                  <a:headEnd/>
                  <a:tailEnd/>
                </a:ln>
                <a:effectLst/>
              </p:spPr>
              <p:txBody>
                <a:bodyPr/>
                <a:lstStyle/>
                <a:p>
                  <a:endParaRPr lang="en-US" dirty="0">
                    <a:solidFill>
                      <a:srgbClr val="000000"/>
                    </a:solidFill>
                  </a:endParaRPr>
                </a:p>
              </p:txBody>
            </p:sp>
          </p:grpSp>
          <p:sp>
            <p:nvSpPr>
              <p:cNvPr id="62" name="文本框 61"/>
              <p:cNvSpPr txBox="1"/>
              <p:nvPr/>
            </p:nvSpPr>
            <p:spPr>
              <a:xfrm>
                <a:off x="6455150" y="2668966"/>
                <a:ext cx="4723163" cy="1015663"/>
              </a:xfrm>
              <a:prstGeom prst="rect">
                <a:avLst/>
              </a:prstGeom>
              <a:noFill/>
            </p:spPr>
            <p:txBody>
              <a:bodyPr wrap="square" rtlCol="0">
                <a:spAutoFit/>
              </a:bodyPr>
              <a:lstStyle/>
              <a:p>
                <a:pPr>
                  <a:lnSpc>
                    <a:spcPct val="150000"/>
                  </a:lnSpc>
                </a:pP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文字请</a:t>
                </a:r>
                <a:r>
                  <a:rPr lang="zh-CN" altLang="en-US" sz="2000" dirty="0">
                    <a:solidFill>
                      <a:schemeClr val="bg1"/>
                    </a:solidFill>
                    <a:latin typeface="华文楷体" panose="02010600040101010101" pitchFamily="2" charset="-122"/>
                    <a:ea typeface="华文楷体" panose="02010600040101010101" pitchFamily="2" charset="-122"/>
                  </a:rPr>
                  <a:t>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endParaRPr lang="en-US" altLang="zh-CN" sz="2000" dirty="0" smtClean="0">
                  <a:solidFill>
                    <a:schemeClr val="bg1"/>
                  </a:solidFill>
                  <a:latin typeface="华文楷体" panose="02010600040101010101" pitchFamily="2" charset="-122"/>
                  <a:ea typeface="华文楷体" panose="02010600040101010101" pitchFamily="2" charset="-122"/>
                </a:endParaRPr>
              </a:p>
              <a:p>
                <a:pPr>
                  <a:lnSpc>
                    <a:spcPct val="150000"/>
                  </a:lnSpc>
                </a:pPr>
                <a:r>
                  <a:rPr lang="zh-CN" altLang="en-US" sz="2000" dirty="0" smtClean="0">
                    <a:solidFill>
                      <a:schemeClr val="bg1"/>
                    </a:solidFill>
                    <a:latin typeface="华文楷体" panose="02010600040101010101" pitchFamily="2" charset="-122"/>
                    <a:ea typeface="华文楷体" panose="02010600040101010101" pitchFamily="2" charset="-122"/>
                  </a:rPr>
                  <a:t>请</a:t>
                </a:r>
                <a:r>
                  <a:rPr lang="zh-CN" altLang="en-US" sz="2000" dirty="0">
                    <a:solidFill>
                      <a:schemeClr val="bg1"/>
                    </a:solidFill>
                    <a:latin typeface="华文楷体" panose="02010600040101010101" pitchFamily="2" charset="-122"/>
                    <a:ea typeface="华文楷体" panose="02010600040101010101" pitchFamily="2" charset="-122"/>
                  </a:rPr>
                  <a:t>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endParaRPr lang="zh-CN" altLang="en-US" sz="2000" dirty="0">
                  <a:solidFill>
                    <a:schemeClr val="bg1"/>
                  </a:solidFill>
                  <a:latin typeface="华文楷体" panose="02010600040101010101" pitchFamily="2" charset="-122"/>
                  <a:ea typeface="华文楷体" panose="02010600040101010101" pitchFamily="2" charset="-122"/>
                </a:endParaRPr>
              </a:p>
            </p:txBody>
          </p:sp>
          <p:sp>
            <p:nvSpPr>
              <p:cNvPr id="63" name="文本框 62"/>
              <p:cNvSpPr txBox="1"/>
              <p:nvPr/>
            </p:nvSpPr>
            <p:spPr>
              <a:xfrm>
                <a:off x="6450623" y="3926455"/>
                <a:ext cx="4723163" cy="1015663"/>
              </a:xfrm>
              <a:prstGeom prst="rect">
                <a:avLst/>
              </a:prstGeom>
              <a:noFill/>
            </p:spPr>
            <p:txBody>
              <a:bodyPr wrap="square" rtlCol="0">
                <a:spAutoFit/>
              </a:bodyPr>
              <a:lstStyle/>
              <a:p>
                <a:pPr>
                  <a:lnSpc>
                    <a:spcPct val="150000"/>
                  </a:lnSpc>
                </a:pP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文字请</a:t>
                </a:r>
                <a:r>
                  <a:rPr lang="zh-CN" altLang="en-US" sz="2000" dirty="0">
                    <a:solidFill>
                      <a:schemeClr val="bg1"/>
                    </a:solidFill>
                    <a:latin typeface="华文楷体" panose="02010600040101010101" pitchFamily="2" charset="-122"/>
                    <a:ea typeface="华文楷体" panose="02010600040101010101" pitchFamily="2" charset="-122"/>
                  </a:rPr>
                  <a:t>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endParaRPr lang="en-US" altLang="zh-CN" sz="2000" dirty="0" smtClean="0">
                  <a:solidFill>
                    <a:schemeClr val="bg1"/>
                  </a:solidFill>
                  <a:latin typeface="华文楷体" panose="02010600040101010101" pitchFamily="2" charset="-122"/>
                  <a:ea typeface="华文楷体" panose="02010600040101010101" pitchFamily="2" charset="-122"/>
                </a:endParaRPr>
              </a:p>
              <a:p>
                <a:pPr>
                  <a:lnSpc>
                    <a:spcPct val="150000"/>
                  </a:lnSpc>
                </a:pPr>
                <a:r>
                  <a:rPr lang="zh-CN" altLang="en-US" sz="2000" dirty="0" smtClean="0">
                    <a:solidFill>
                      <a:schemeClr val="bg1"/>
                    </a:solidFill>
                    <a:latin typeface="华文楷体" panose="02010600040101010101" pitchFamily="2" charset="-122"/>
                    <a:ea typeface="华文楷体" panose="02010600040101010101" pitchFamily="2" charset="-122"/>
                  </a:rPr>
                  <a:t>请</a:t>
                </a:r>
                <a:r>
                  <a:rPr lang="zh-CN" altLang="en-US" sz="2000" dirty="0">
                    <a:solidFill>
                      <a:schemeClr val="bg1"/>
                    </a:solidFill>
                    <a:latin typeface="华文楷体" panose="02010600040101010101" pitchFamily="2" charset="-122"/>
                    <a:ea typeface="华文楷体" panose="02010600040101010101" pitchFamily="2" charset="-122"/>
                  </a:rPr>
                  <a:t>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r>
                  <a:rPr lang="zh-CN" altLang="en-US" sz="2000" dirty="0">
                    <a:solidFill>
                      <a:schemeClr val="bg1"/>
                    </a:solidFill>
                    <a:latin typeface="华文楷体" panose="02010600040101010101" pitchFamily="2" charset="-122"/>
                    <a:ea typeface="华文楷体" panose="02010600040101010101" pitchFamily="2" charset="-122"/>
                  </a:rPr>
                  <a:t>请输入</a:t>
                </a:r>
                <a:r>
                  <a:rPr lang="zh-CN" altLang="en-US" sz="2000" dirty="0" smtClean="0">
                    <a:solidFill>
                      <a:schemeClr val="bg1"/>
                    </a:solidFill>
                    <a:latin typeface="华文楷体" panose="02010600040101010101" pitchFamily="2" charset="-122"/>
                    <a:ea typeface="华文楷体" panose="02010600040101010101" pitchFamily="2" charset="-122"/>
                  </a:rPr>
                  <a:t>文字</a:t>
                </a:r>
                <a:endParaRPr lang="zh-CN" altLang="en-US" sz="2000" dirty="0">
                  <a:solidFill>
                    <a:schemeClr val="bg1"/>
                  </a:solidFill>
                  <a:latin typeface="华文楷体" panose="02010600040101010101" pitchFamily="2" charset="-122"/>
                  <a:ea typeface="华文楷体" panose="02010600040101010101" pitchFamily="2" charset="-122"/>
                </a:endParaRPr>
              </a:p>
            </p:txBody>
          </p:sp>
        </p:grpSp>
      </p:grpSp>
      <p:grpSp>
        <p:nvGrpSpPr>
          <p:cNvPr id="64" name="组合 63"/>
          <p:cNvGrpSpPr/>
          <p:nvPr/>
        </p:nvGrpSpPr>
        <p:grpSpPr>
          <a:xfrm>
            <a:off x="-15240" y="198120"/>
            <a:ext cx="2407920" cy="716280"/>
            <a:chOff x="-15240" y="198120"/>
            <a:chExt cx="2407920" cy="716280"/>
          </a:xfrm>
        </p:grpSpPr>
        <p:sp>
          <p:nvSpPr>
            <p:cNvPr id="65"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6"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7" name="文本框 66"/>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spTree>
    <p:extLst>
      <p:ext uri="{BB962C8B-B14F-4D97-AF65-F5344CB8AC3E}">
        <p14:creationId xmlns:p14="http://schemas.microsoft.com/office/powerpoint/2010/main" xmlns="" val="1066855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5"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6" name="文本框 5"/>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nvGrpSpPr>
          <p:cNvPr id="37" name="组合 36"/>
          <p:cNvGrpSpPr/>
          <p:nvPr/>
        </p:nvGrpSpPr>
        <p:grpSpPr>
          <a:xfrm>
            <a:off x="1082104" y="1395404"/>
            <a:ext cx="5583414" cy="4961319"/>
            <a:chOff x="676175" y="1041235"/>
            <a:chExt cx="6536754" cy="5808441"/>
          </a:xfrm>
        </p:grpSpPr>
        <p:sp>
          <p:nvSpPr>
            <p:cNvPr id="7" name="等腰三角形 6"/>
            <p:cNvSpPr/>
            <p:nvPr/>
          </p:nvSpPr>
          <p:spPr>
            <a:xfrm>
              <a:off x="1608634" y="2875352"/>
              <a:ext cx="1726815" cy="3425588"/>
            </a:xfrm>
            <a:prstGeom prst="triangle">
              <a:avLst/>
            </a:prstGeom>
            <a:solidFill>
              <a:srgbClr val="0CB692">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A514A"/>
                </a:solidFill>
              </a:endParaRPr>
            </a:p>
          </p:txBody>
        </p:sp>
        <p:sp>
          <p:nvSpPr>
            <p:cNvPr id="8" name="等腰三角形 7"/>
            <p:cNvSpPr/>
            <p:nvPr/>
          </p:nvSpPr>
          <p:spPr>
            <a:xfrm>
              <a:off x="2382883" y="1410567"/>
              <a:ext cx="1721738" cy="4890373"/>
            </a:xfrm>
            <a:prstGeom prst="triangle">
              <a:avLst/>
            </a:prstGeom>
            <a:solidFill>
              <a:srgbClr val="0CB692">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A514A"/>
                </a:solidFill>
              </a:endParaRPr>
            </a:p>
          </p:txBody>
        </p:sp>
        <p:sp>
          <p:nvSpPr>
            <p:cNvPr id="9" name="等腰三角形 8"/>
            <p:cNvSpPr/>
            <p:nvPr/>
          </p:nvSpPr>
          <p:spPr>
            <a:xfrm>
              <a:off x="3600833" y="4423590"/>
              <a:ext cx="1671087" cy="1877350"/>
            </a:xfrm>
            <a:prstGeom prst="triangle">
              <a:avLst/>
            </a:prstGeom>
            <a:solidFill>
              <a:srgbClr val="0CB692">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A514A"/>
                </a:solidFill>
              </a:endParaRPr>
            </a:p>
          </p:txBody>
        </p:sp>
        <p:sp>
          <p:nvSpPr>
            <p:cNvPr id="10" name="等腰三角形 9"/>
            <p:cNvSpPr/>
            <p:nvPr/>
          </p:nvSpPr>
          <p:spPr>
            <a:xfrm>
              <a:off x="4610021" y="2130095"/>
              <a:ext cx="1786850" cy="4170845"/>
            </a:xfrm>
            <a:prstGeom prst="triangle">
              <a:avLst/>
            </a:prstGeom>
            <a:solidFill>
              <a:srgbClr val="0CB692">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5A514A"/>
                </a:solidFill>
              </a:endParaRPr>
            </a:p>
          </p:txBody>
        </p:sp>
        <p:sp>
          <p:nvSpPr>
            <p:cNvPr id="11" name="等腰三角形 10"/>
            <p:cNvSpPr/>
            <p:nvPr/>
          </p:nvSpPr>
          <p:spPr>
            <a:xfrm>
              <a:off x="5379998" y="3764022"/>
              <a:ext cx="1832931" cy="2536917"/>
            </a:xfrm>
            <a:prstGeom prst="triangle">
              <a:avLst/>
            </a:prstGeom>
            <a:solidFill>
              <a:srgbClr val="0CB692">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A514A"/>
                </a:solidFill>
              </a:endParaRPr>
            </a:p>
          </p:txBody>
        </p:sp>
        <p:sp>
          <p:nvSpPr>
            <p:cNvPr id="12" name="等腰三角形 11"/>
            <p:cNvSpPr/>
            <p:nvPr/>
          </p:nvSpPr>
          <p:spPr>
            <a:xfrm>
              <a:off x="676175" y="3764021"/>
              <a:ext cx="1888490" cy="2536917"/>
            </a:xfrm>
            <a:prstGeom prst="triangle">
              <a:avLst/>
            </a:pr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A514A"/>
                </a:solidFill>
              </a:endParaRPr>
            </a:p>
          </p:txBody>
        </p:sp>
        <p:sp>
          <p:nvSpPr>
            <p:cNvPr id="13" name="文本框 12"/>
            <p:cNvSpPr txBox="1"/>
            <p:nvPr/>
          </p:nvSpPr>
          <p:spPr>
            <a:xfrm>
              <a:off x="1347050" y="3394687"/>
              <a:ext cx="583814" cy="369332"/>
            </a:xfrm>
            <a:prstGeom prst="rect">
              <a:avLst/>
            </a:prstGeom>
            <a:noFill/>
          </p:spPr>
          <p:txBody>
            <a:bodyPr wrap="none" rtlCol="0">
              <a:spAutoFit/>
            </a:bodyPr>
            <a:lstStyle/>
            <a:p>
              <a:r>
                <a:rPr lang="en-US" altLang="zh-CN" dirty="0" smtClean="0">
                  <a:solidFill>
                    <a:srgbClr val="5A514A"/>
                  </a:solidFill>
                </a:rPr>
                <a:t>40%</a:t>
              </a:r>
              <a:endParaRPr lang="zh-CN" altLang="en-US" dirty="0">
                <a:solidFill>
                  <a:srgbClr val="5A514A"/>
                </a:solidFill>
              </a:endParaRPr>
            </a:p>
          </p:txBody>
        </p:sp>
        <p:sp>
          <p:nvSpPr>
            <p:cNvPr id="14" name="文本框 13"/>
            <p:cNvSpPr txBox="1"/>
            <p:nvPr/>
          </p:nvSpPr>
          <p:spPr>
            <a:xfrm>
              <a:off x="2199580" y="2506020"/>
              <a:ext cx="583814" cy="369332"/>
            </a:xfrm>
            <a:prstGeom prst="rect">
              <a:avLst/>
            </a:prstGeom>
            <a:noFill/>
          </p:spPr>
          <p:txBody>
            <a:bodyPr wrap="none" rtlCol="0">
              <a:spAutoFit/>
            </a:bodyPr>
            <a:lstStyle/>
            <a:p>
              <a:r>
                <a:rPr lang="en-US" altLang="zh-CN" dirty="0" smtClean="0">
                  <a:solidFill>
                    <a:srgbClr val="5A514A"/>
                  </a:solidFill>
                </a:rPr>
                <a:t>50%</a:t>
              </a:r>
              <a:endParaRPr lang="zh-CN" altLang="en-US" dirty="0">
                <a:solidFill>
                  <a:srgbClr val="5A514A"/>
                </a:solidFill>
              </a:endParaRPr>
            </a:p>
          </p:txBody>
        </p:sp>
        <p:sp>
          <p:nvSpPr>
            <p:cNvPr id="15" name="文本框 14"/>
            <p:cNvSpPr txBox="1"/>
            <p:nvPr/>
          </p:nvSpPr>
          <p:spPr>
            <a:xfrm>
              <a:off x="2971810" y="1041235"/>
              <a:ext cx="583814" cy="369332"/>
            </a:xfrm>
            <a:prstGeom prst="rect">
              <a:avLst/>
            </a:prstGeom>
            <a:noFill/>
          </p:spPr>
          <p:txBody>
            <a:bodyPr wrap="none" rtlCol="0">
              <a:spAutoFit/>
            </a:bodyPr>
            <a:lstStyle/>
            <a:p>
              <a:r>
                <a:rPr lang="en-US" altLang="zh-CN" dirty="0" smtClean="0">
                  <a:solidFill>
                    <a:srgbClr val="5A514A"/>
                  </a:solidFill>
                </a:rPr>
                <a:t>65%</a:t>
              </a:r>
              <a:endParaRPr lang="zh-CN" altLang="en-US" dirty="0">
                <a:solidFill>
                  <a:srgbClr val="5A514A"/>
                </a:solidFill>
              </a:endParaRPr>
            </a:p>
          </p:txBody>
        </p:sp>
        <p:sp>
          <p:nvSpPr>
            <p:cNvPr id="16" name="文本框 15"/>
            <p:cNvSpPr txBox="1"/>
            <p:nvPr/>
          </p:nvSpPr>
          <p:spPr>
            <a:xfrm>
              <a:off x="4148163" y="4054258"/>
              <a:ext cx="583814" cy="369332"/>
            </a:xfrm>
            <a:prstGeom prst="rect">
              <a:avLst/>
            </a:prstGeom>
            <a:noFill/>
          </p:spPr>
          <p:txBody>
            <a:bodyPr wrap="none" rtlCol="0">
              <a:spAutoFit/>
            </a:bodyPr>
            <a:lstStyle/>
            <a:p>
              <a:r>
                <a:rPr lang="en-US" altLang="zh-CN" dirty="0" smtClean="0">
                  <a:solidFill>
                    <a:srgbClr val="5A514A"/>
                  </a:solidFill>
                </a:rPr>
                <a:t>32%</a:t>
              </a:r>
              <a:endParaRPr lang="zh-CN" altLang="en-US" dirty="0">
                <a:solidFill>
                  <a:srgbClr val="5A514A"/>
                </a:solidFill>
              </a:endParaRPr>
            </a:p>
          </p:txBody>
        </p:sp>
        <p:sp>
          <p:nvSpPr>
            <p:cNvPr id="17" name="文本框 16"/>
            <p:cNvSpPr txBox="1"/>
            <p:nvPr/>
          </p:nvSpPr>
          <p:spPr>
            <a:xfrm>
              <a:off x="5217247" y="1760762"/>
              <a:ext cx="583814" cy="369332"/>
            </a:xfrm>
            <a:prstGeom prst="rect">
              <a:avLst/>
            </a:prstGeom>
            <a:noFill/>
          </p:spPr>
          <p:txBody>
            <a:bodyPr wrap="none" rtlCol="0">
              <a:spAutoFit/>
            </a:bodyPr>
            <a:lstStyle/>
            <a:p>
              <a:r>
                <a:rPr lang="en-US" altLang="zh-CN" dirty="0" smtClean="0">
                  <a:solidFill>
                    <a:srgbClr val="5A514A"/>
                  </a:solidFill>
                </a:rPr>
                <a:t>58%</a:t>
              </a:r>
              <a:endParaRPr lang="zh-CN" altLang="en-US" dirty="0">
                <a:solidFill>
                  <a:srgbClr val="5A514A"/>
                </a:solidFill>
              </a:endParaRPr>
            </a:p>
          </p:txBody>
        </p:sp>
        <p:sp>
          <p:nvSpPr>
            <p:cNvPr id="18" name="文本框 17"/>
            <p:cNvSpPr txBox="1"/>
            <p:nvPr/>
          </p:nvSpPr>
          <p:spPr>
            <a:xfrm>
              <a:off x="6030770" y="3384072"/>
              <a:ext cx="583814" cy="369332"/>
            </a:xfrm>
            <a:prstGeom prst="rect">
              <a:avLst/>
            </a:prstGeom>
            <a:noFill/>
          </p:spPr>
          <p:txBody>
            <a:bodyPr wrap="none" rtlCol="0">
              <a:spAutoFit/>
            </a:bodyPr>
            <a:lstStyle/>
            <a:p>
              <a:r>
                <a:rPr lang="en-US" altLang="zh-CN" dirty="0" smtClean="0">
                  <a:solidFill>
                    <a:srgbClr val="5A514A"/>
                  </a:solidFill>
                </a:rPr>
                <a:t>47%</a:t>
              </a:r>
              <a:endParaRPr lang="zh-CN" altLang="en-US" dirty="0">
                <a:solidFill>
                  <a:srgbClr val="5A514A"/>
                </a:solidFill>
              </a:endParaRPr>
            </a:p>
          </p:txBody>
        </p:sp>
        <p:sp>
          <p:nvSpPr>
            <p:cNvPr id="19" name="文本框 18"/>
            <p:cNvSpPr txBox="1"/>
            <p:nvPr/>
          </p:nvSpPr>
          <p:spPr>
            <a:xfrm>
              <a:off x="1225880" y="6417282"/>
              <a:ext cx="756689" cy="432394"/>
            </a:xfrm>
            <a:prstGeom prst="rect">
              <a:avLst/>
            </a:prstGeom>
            <a:noFill/>
          </p:spPr>
          <p:txBody>
            <a:bodyPr wrap="none" rtlCol="0">
              <a:spAutoFit/>
            </a:bodyPr>
            <a:lstStyle/>
            <a:p>
              <a:r>
                <a:rPr lang="zh-CN" altLang="en-US" dirty="0" smtClean="0">
                  <a:solidFill>
                    <a:srgbClr val="5A514A"/>
                  </a:solidFill>
                  <a:latin typeface="Microsoft YaHei UI Light" panose="020B0502040204020203" pitchFamily="34" charset="-122"/>
                  <a:ea typeface="Microsoft YaHei UI Light" panose="020B0502040204020203" pitchFamily="34" charset="-122"/>
                </a:rPr>
                <a:t>一月</a:t>
              </a:r>
              <a:endParaRPr lang="zh-CN" altLang="en-US" dirty="0">
                <a:solidFill>
                  <a:srgbClr val="5A514A"/>
                </a:solidFill>
                <a:latin typeface="Microsoft YaHei UI Light" panose="020B0502040204020203" pitchFamily="34" charset="-122"/>
                <a:ea typeface="Microsoft YaHei UI Light" panose="020B0502040204020203" pitchFamily="34" charset="-122"/>
              </a:endParaRPr>
            </a:p>
          </p:txBody>
        </p:sp>
        <p:sp>
          <p:nvSpPr>
            <p:cNvPr id="20" name="文本框 19"/>
            <p:cNvSpPr txBox="1"/>
            <p:nvPr/>
          </p:nvSpPr>
          <p:spPr>
            <a:xfrm>
              <a:off x="2171764" y="6417282"/>
              <a:ext cx="756689" cy="432394"/>
            </a:xfrm>
            <a:prstGeom prst="rect">
              <a:avLst/>
            </a:prstGeom>
            <a:noFill/>
          </p:spPr>
          <p:txBody>
            <a:bodyPr wrap="none" rtlCol="0">
              <a:spAutoFit/>
            </a:bodyPr>
            <a:lstStyle/>
            <a:p>
              <a:r>
                <a:rPr lang="zh-CN" altLang="en-US" dirty="0" smtClean="0">
                  <a:solidFill>
                    <a:srgbClr val="5A514A"/>
                  </a:solidFill>
                  <a:latin typeface="Microsoft YaHei UI Light" panose="020B0502040204020203" pitchFamily="34" charset="-122"/>
                  <a:ea typeface="Microsoft YaHei UI Light" panose="020B0502040204020203" pitchFamily="34" charset="-122"/>
                </a:rPr>
                <a:t>二月</a:t>
              </a:r>
              <a:endParaRPr lang="zh-CN" altLang="en-US" dirty="0">
                <a:solidFill>
                  <a:srgbClr val="5A514A"/>
                </a:solidFill>
                <a:latin typeface="Microsoft YaHei UI Light" panose="020B0502040204020203" pitchFamily="34" charset="-122"/>
                <a:ea typeface="Microsoft YaHei UI Light" panose="020B0502040204020203" pitchFamily="34" charset="-122"/>
              </a:endParaRPr>
            </a:p>
          </p:txBody>
        </p:sp>
        <p:sp>
          <p:nvSpPr>
            <p:cNvPr id="21" name="文本框 20"/>
            <p:cNvSpPr txBox="1"/>
            <p:nvPr/>
          </p:nvSpPr>
          <p:spPr>
            <a:xfrm>
              <a:off x="3117648" y="6417282"/>
              <a:ext cx="756689" cy="432394"/>
            </a:xfrm>
            <a:prstGeom prst="rect">
              <a:avLst/>
            </a:prstGeom>
            <a:noFill/>
          </p:spPr>
          <p:txBody>
            <a:bodyPr wrap="none" rtlCol="0">
              <a:spAutoFit/>
            </a:bodyPr>
            <a:lstStyle/>
            <a:p>
              <a:r>
                <a:rPr lang="zh-CN" altLang="en-US" dirty="0" smtClean="0">
                  <a:solidFill>
                    <a:srgbClr val="5A514A"/>
                  </a:solidFill>
                  <a:latin typeface="Microsoft YaHei UI Light" panose="020B0502040204020203" pitchFamily="34" charset="-122"/>
                  <a:ea typeface="Microsoft YaHei UI Light" panose="020B0502040204020203" pitchFamily="34" charset="-122"/>
                </a:rPr>
                <a:t>三月</a:t>
              </a:r>
              <a:endParaRPr lang="zh-CN" altLang="en-US" dirty="0">
                <a:solidFill>
                  <a:srgbClr val="5A514A"/>
                </a:solidFill>
                <a:latin typeface="Microsoft YaHei UI Light" panose="020B0502040204020203" pitchFamily="34" charset="-122"/>
                <a:ea typeface="Microsoft YaHei UI Light" panose="020B0502040204020203" pitchFamily="34" charset="-122"/>
              </a:endParaRPr>
            </a:p>
          </p:txBody>
        </p:sp>
        <p:sp>
          <p:nvSpPr>
            <p:cNvPr id="22" name="文本框 21"/>
            <p:cNvSpPr txBox="1"/>
            <p:nvPr/>
          </p:nvSpPr>
          <p:spPr>
            <a:xfrm>
              <a:off x="4063531" y="6417282"/>
              <a:ext cx="756689" cy="432394"/>
            </a:xfrm>
            <a:prstGeom prst="rect">
              <a:avLst/>
            </a:prstGeom>
            <a:noFill/>
          </p:spPr>
          <p:txBody>
            <a:bodyPr wrap="none" rtlCol="0">
              <a:spAutoFit/>
            </a:bodyPr>
            <a:lstStyle/>
            <a:p>
              <a:r>
                <a:rPr lang="zh-CN" altLang="en-US" dirty="0" smtClean="0">
                  <a:solidFill>
                    <a:srgbClr val="5A514A"/>
                  </a:solidFill>
                  <a:latin typeface="Microsoft YaHei UI Light" panose="020B0502040204020203" pitchFamily="34" charset="-122"/>
                  <a:ea typeface="Microsoft YaHei UI Light" panose="020B0502040204020203" pitchFamily="34" charset="-122"/>
                </a:rPr>
                <a:t>四月</a:t>
              </a:r>
              <a:endParaRPr lang="zh-CN" altLang="en-US" dirty="0">
                <a:solidFill>
                  <a:srgbClr val="5A514A"/>
                </a:solidFill>
                <a:latin typeface="Microsoft YaHei UI Light" panose="020B0502040204020203" pitchFamily="34" charset="-122"/>
                <a:ea typeface="Microsoft YaHei UI Light" panose="020B0502040204020203" pitchFamily="34" charset="-122"/>
              </a:endParaRPr>
            </a:p>
          </p:txBody>
        </p:sp>
        <p:sp>
          <p:nvSpPr>
            <p:cNvPr id="23" name="文本框 22"/>
            <p:cNvSpPr txBox="1"/>
            <p:nvPr/>
          </p:nvSpPr>
          <p:spPr>
            <a:xfrm>
              <a:off x="5009416" y="6417282"/>
              <a:ext cx="756689" cy="432394"/>
            </a:xfrm>
            <a:prstGeom prst="rect">
              <a:avLst/>
            </a:prstGeom>
            <a:noFill/>
          </p:spPr>
          <p:txBody>
            <a:bodyPr wrap="none" rtlCol="0">
              <a:spAutoFit/>
            </a:bodyPr>
            <a:lstStyle/>
            <a:p>
              <a:r>
                <a:rPr lang="zh-CN" altLang="en-US" dirty="0" smtClean="0">
                  <a:solidFill>
                    <a:srgbClr val="5A514A"/>
                  </a:solidFill>
                  <a:latin typeface="Microsoft YaHei UI Light" panose="020B0502040204020203" pitchFamily="34" charset="-122"/>
                  <a:ea typeface="Microsoft YaHei UI Light" panose="020B0502040204020203" pitchFamily="34" charset="-122"/>
                </a:rPr>
                <a:t>五月</a:t>
              </a:r>
              <a:endParaRPr lang="zh-CN" altLang="en-US" dirty="0">
                <a:solidFill>
                  <a:srgbClr val="5A514A"/>
                </a:solidFill>
                <a:latin typeface="Microsoft YaHei UI Light" panose="020B0502040204020203" pitchFamily="34" charset="-122"/>
                <a:ea typeface="Microsoft YaHei UI Light" panose="020B0502040204020203" pitchFamily="34" charset="-122"/>
              </a:endParaRPr>
            </a:p>
          </p:txBody>
        </p:sp>
        <p:sp>
          <p:nvSpPr>
            <p:cNvPr id="24" name="文本框 23"/>
            <p:cNvSpPr txBox="1"/>
            <p:nvPr/>
          </p:nvSpPr>
          <p:spPr>
            <a:xfrm>
              <a:off x="5955300" y="6417282"/>
              <a:ext cx="756689" cy="432394"/>
            </a:xfrm>
            <a:prstGeom prst="rect">
              <a:avLst/>
            </a:prstGeom>
            <a:noFill/>
          </p:spPr>
          <p:txBody>
            <a:bodyPr wrap="none" rtlCol="0">
              <a:spAutoFit/>
            </a:bodyPr>
            <a:lstStyle/>
            <a:p>
              <a:r>
                <a:rPr lang="zh-CN" altLang="en-US" dirty="0" smtClean="0">
                  <a:solidFill>
                    <a:srgbClr val="5A514A"/>
                  </a:solidFill>
                  <a:latin typeface="Microsoft YaHei UI Light" panose="020B0502040204020203" pitchFamily="34" charset="-122"/>
                  <a:ea typeface="Microsoft YaHei UI Light" panose="020B0502040204020203" pitchFamily="34" charset="-122"/>
                </a:rPr>
                <a:t>六月</a:t>
              </a:r>
              <a:endParaRPr lang="zh-CN" altLang="en-US" dirty="0">
                <a:solidFill>
                  <a:srgbClr val="5A514A"/>
                </a:solidFill>
                <a:latin typeface="Microsoft YaHei UI Light" panose="020B0502040204020203" pitchFamily="34" charset="-122"/>
                <a:ea typeface="Microsoft YaHei UI Light" panose="020B0502040204020203" pitchFamily="34" charset="-122"/>
              </a:endParaRPr>
            </a:p>
          </p:txBody>
        </p:sp>
      </p:grpSp>
      <p:grpSp>
        <p:nvGrpSpPr>
          <p:cNvPr id="33" name="组合 32"/>
          <p:cNvGrpSpPr/>
          <p:nvPr/>
        </p:nvGrpSpPr>
        <p:grpSpPr>
          <a:xfrm>
            <a:off x="7438769" y="2039374"/>
            <a:ext cx="4753232" cy="2601099"/>
            <a:chOff x="7438769" y="1787609"/>
            <a:chExt cx="4753232" cy="2601099"/>
          </a:xfrm>
        </p:grpSpPr>
        <p:sp>
          <p:nvSpPr>
            <p:cNvPr id="34" name="矩形 33"/>
            <p:cNvSpPr/>
            <p:nvPr/>
          </p:nvSpPr>
          <p:spPr>
            <a:xfrm>
              <a:off x="7438769" y="2469292"/>
              <a:ext cx="4753232" cy="1919416"/>
            </a:xfrm>
            <a:prstGeom prst="rect">
              <a:avLst/>
            </a:prstGeom>
            <a:solidFill>
              <a:schemeClr val="tx1">
                <a:lumMod val="85000"/>
                <a:lumOff val="15000"/>
                <a:alpha val="6196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7628238" y="2818942"/>
              <a:ext cx="4464908" cy="1200329"/>
            </a:xfrm>
            <a:prstGeom prst="rect">
              <a:avLst/>
            </a:prstGeom>
            <a:noFill/>
          </p:spPr>
          <p:txBody>
            <a:bodyPr wrap="square" rtlCol="0">
              <a:spAutoFit/>
            </a:bodyPr>
            <a:lstStyle/>
            <a:p>
              <a:r>
                <a:rPr lang="zh-CN" altLang="en-US" sz="2400" dirty="0" smtClean="0">
                  <a:solidFill>
                    <a:schemeClr val="bg2"/>
                  </a:solidFill>
                  <a:latin typeface="华文楷体" panose="02010600040101010101" pitchFamily="2" charset="-122"/>
                  <a:ea typeface="华文楷体" panose="02010600040101010101" pitchFamily="2" charset="-122"/>
                </a:rPr>
                <a:t>请</a:t>
              </a:r>
              <a:r>
                <a:rPr lang="zh-CN" altLang="en-US" sz="2400" dirty="0">
                  <a:solidFill>
                    <a:schemeClr val="bg2"/>
                  </a:solidFill>
                  <a:latin typeface="华文楷体" panose="02010600040101010101" pitchFamily="2" charset="-122"/>
                  <a:ea typeface="华文楷体" panose="02010600040101010101" pitchFamily="2" charset="-122"/>
                </a:rPr>
                <a:t>输入文字请输入文字</a:t>
              </a:r>
            </a:p>
            <a:p>
              <a:r>
                <a:rPr lang="zh-CN" altLang="en-US" sz="2400" dirty="0">
                  <a:solidFill>
                    <a:schemeClr val="bg2"/>
                  </a:solidFill>
                  <a:latin typeface="华文楷体" panose="02010600040101010101" pitchFamily="2" charset="-122"/>
                  <a:ea typeface="华文楷体" panose="02010600040101010101" pitchFamily="2" charset="-122"/>
                </a:rPr>
                <a:t>请输入</a:t>
              </a:r>
              <a:r>
                <a:rPr lang="zh-CN" altLang="en-US" sz="2400" dirty="0" smtClean="0">
                  <a:solidFill>
                    <a:schemeClr val="bg2"/>
                  </a:solidFill>
                  <a:latin typeface="华文楷体" panose="02010600040101010101" pitchFamily="2" charset="-122"/>
                  <a:ea typeface="华文楷体" panose="02010600040101010101" pitchFamily="2" charset="-122"/>
                </a:rPr>
                <a:t>文字</a:t>
              </a:r>
              <a:r>
                <a:rPr lang="zh-CN" altLang="en-US" sz="2400" dirty="0">
                  <a:solidFill>
                    <a:schemeClr val="bg2"/>
                  </a:solidFill>
                  <a:latin typeface="华文楷体" panose="02010600040101010101" pitchFamily="2" charset="-122"/>
                  <a:ea typeface="华文楷体" panose="02010600040101010101" pitchFamily="2" charset="-122"/>
                </a:rPr>
                <a:t>请输入文字</a:t>
              </a:r>
            </a:p>
            <a:p>
              <a:r>
                <a:rPr lang="zh-CN" altLang="en-US" sz="2400" dirty="0" smtClean="0">
                  <a:solidFill>
                    <a:schemeClr val="bg2"/>
                  </a:solidFill>
                  <a:latin typeface="华文楷体" panose="02010600040101010101" pitchFamily="2" charset="-122"/>
                  <a:ea typeface="华文楷体" panose="02010600040101010101" pitchFamily="2" charset="-122"/>
                </a:rPr>
                <a:t>请</a:t>
              </a:r>
              <a:r>
                <a:rPr lang="zh-CN" altLang="en-US" sz="2400" dirty="0">
                  <a:solidFill>
                    <a:schemeClr val="bg2"/>
                  </a:solidFill>
                  <a:latin typeface="华文楷体" panose="02010600040101010101" pitchFamily="2" charset="-122"/>
                  <a:ea typeface="华文楷体" panose="02010600040101010101" pitchFamily="2" charset="-122"/>
                </a:rPr>
                <a:t>输入</a:t>
              </a:r>
              <a:r>
                <a:rPr lang="zh-CN" altLang="en-US" sz="2400" dirty="0" smtClean="0">
                  <a:solidFill>
                    <a:schemeClr val="bg2"/>
                  </a:solidFill>
                  <a:latin typeface="华文楷体" panose="02010600040101010101" pitchFamily="2" charset="-122"/>
                  <a:ea typeface="华文楷体" panose="02010600040101010101" pitchFamily="2" charset="-122"/>
                </a:rPr>
                <a:t>文字请</a:t>
              </a:r>
              <a:r>
                <a:rPr lang="zh-CN" altLang="en-US" sz="2400" dirty="0">
                  <a:solidFill>
                    <a:schemeClr val="bg2"/>
                  </a:solidFill>
                  <a:latin typeface="华文楷体" panose="02010600040101010101" pitchFamily="2" charset="-122"/>
                  <a:ea typeface="华文楷体" panose="02010600040101010101" pitchFamily="2" charset="-122"/>
                </a:rPr>
                <a:t>输入</a:t>
              </a:r>
              <a:r>
                <a:rPr lang="zh-CN" altLang="en-US" sz="2400" dirty="0" smtClean="0">
                  <a:solidFill>
                    <a:schemeClr val="bg2"/>
                  </a:solidFill>
                  <a:latin typeface="华文楷体" panose="02010600040101010101" pitchFamily="2" charset="-122"/>
                  <a:ea typeface="华文楷体" panose="02010600040101010101" pitchFamily="2" charset="-122"/>
                </a:rPr>
                <a:t>文字</a:t>
              </a:r>
              <a:endParaRPr lang="zh-CN" altLang="en-US" sz="2400" dirty="0">
                <a:solidFill>
                  <a:schemeClr val="bg2"/>
                </a:solidFill>
                <a:latin typeface="华文楷体" panose="02010600040101010101" pitchFamily="2" charset="-122"/>
                <a:ea typeface="华文楷体" panose="02010600040101010101" pitchFamily="2" charset="-122"/>
              </a:endParaRPr>
            </a:p>
          </p:txBody>
        </p:sp>
        <p:sp>
          <p:nvSpPr>
            <p:cNvPr id="36" name="文本框 35"/>
            <p:cNvSpPr txBox="1"/>
            <p:nvPr/>
          </p:nvSpPr>
          <p:spPr>
            <a:xfrm>
              <a:off x="7628235" y="1787609"/>
              <a:ext cx="3418705" cy="1015663"/>
            </a:xfrm>
            <a:prstGeom prst="rect">
              <a:avLst/>
            </a:prstGeom>
            <a:noFill/>
          </p:spPr>
          <p:txBody>
            <a:bodyPr wrap="square" rtlCol="0">
              <a:spAutoFit/>
            </a:bodyPr>
            <a:lstStyle/>
            <a:p>
              <a:r>
                <a:rPr lang="en-US" altLang="zh-CN" sz="6000" dirty="0" smtClean="0">
                  <a:solidFill>
                    <a:srgbClr val="27A98C"/>
                  </a:solidFill>
                  <a:latin typeface="Impact" panose="020B0806030902050204" pitchFamily="34" charset="0"/>
                </a:rPr>
                <a:t>ADD TITLE</a:t>
              </a:r>
              <a:endParaRPr lang="zh-CN" altLang="en-US" sz="6000" dirty="0">
                <a:solidFill>
                  <a:srgbClr val="27A98C"/>
                </a:solidFill>
                <a:latin typeface="Impact" panose="020B0806030902050204" pitchFamily="34" charset="0"/>
              </a:endParaRPr>
            </a:p>
          </p:txBody>
        </p:sp>
      </p:grpSp>
    </p:spTree>
    <p:extLst>
      <p:ext uri="{BB962C8B-B14F-4D97-AF65-F5344CB8AC3E}">
        <p14:creationId xmlns:p14="http://schemas.microsoft.com/office/powerpoint/2010/main" xmlns="" val="5759692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204387" y="2205377"/>
            <a:ext cx="3792542" cy="3792538"/>
            <a:chOff x="2685140" y="2272054"/>
            <a:chExt cx="3792542" cy="3792538"/>
          </a:xfrm>
        </p:grpSpPr>
        <p:sp>
          <p:nvSpPr>
            <p:cNvPr id="8" name="Freeform 5"/>
            <p:cNvSpPr>
              <a:spLocks/>
            </p:cNvSpPr>
            <p:nvPr/>
          </p:nvSpPr>
          <p:spPr bwMode="auto">
            <a:xfrm>
              <a:off x="6477681" y="4169117"/>
              <a:ext cx="0" cy="53975"/>
            </a:xfrm>
            <a:custGeom>
              <a:avLst/>
              <a:gdLst>
                <a:gd name="T0" fmla="*/ 2 w 2"/>
                <a:gd name="T1" fmla="*/ 0 h 69"/>
                <a:gd name="T2" fmla="*/ 0 w 2"/>
                <a:gd name="T3" fmla="*/ 62 h 69"/>
                <a:gd name="T4" fmla="*/ 0 w 2"/>
                <a:gd name="T5" fmla="*/ 69 h 69"/>
              </a:gdLst>
              <a:ahLst/>
              <a:cxnLst>
                <a:cxn ang="0">
                  <a:pos x="T0" y="T1"/>
                </a:cxn>
                <a:cxn ang="0">
                  <a:pos x="T2" y="T3"/>
                </a:cxn>
                <a:cxn ang="0">
                  <a:pos x="T4" y="T5"/>
                </a:cxn>
              </a:cxnLst>
              <a:rect l="0" t="0" r="r" b="b"/>
              <a:pathLst>
                <a:path w="2" h="69">
                  <a:moveTo>
                    <a:pt x="2" y="0"/>
                  </a:moveTo>
                  <a:lnTo>
                    <a:pt x="0" y="62"/>
                  </a:lnTo>
                  <a:lnTo>
                    <a:pt x="0" y="69"/>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6"/>
            <p:cNvSpPr>
              <a:spLocks/>
            </p:cNvSpPr>
            <p:nvPr/>
          </p:nvSpPr>
          <p:spPr bwMode="auto">
            <a:xfrm>
              <a:off x="6471331" y="4278654"/>
              <a:ext cx="3175" cy="53975"/>
            </a:xfrm>
            <a:custGeom>
              <a:avLst/>
              <a:gdLst>
                <a:gd name="T0" fmla="*/ 4 w 4"/>
                <a:gd name="T1" fmla="*/ 0 h 69"/>
                <a:gd name="T2" fmla="*/ 2 w 4"/>
                <a:gd name="T3" fmla="*/ 46 h 69"/>
                <a:gd name="T4" fmla="*/ 0 w 4"/>
                <a:gd name="T5" fmla="*/ 69 h 69"/>
              </a:gdLst>
              <a:ahLst/>
              <a:cxnLst>
                <a:cxn ang="0">
                  <a:pos x="T0" y="T1"/>
                </a:cxn>
                <a:cxn ang="0">
                  <a:pos x="T2" y="T3"/>
                </a:cxn>
                <a:cxn ang="0">
                  <a:pos x="T4" y="T5"/>
                </a:cxn>
              </a:cxnLst>
              <a:rect l="0" t="0" r="r" b="b"/>
              <a:pathLst>
                <a:path w="4" h="69">
                  <a:moveTo>
                    <a:pt x="4" y="0"/>
                  </a:moveTo>
                  <a:lnTo>
                    <a:pt x="2" y="46"/>
                  </a:lnTo>
                  <a:lnTo>
                    <a:pt x="0" y="69"/>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7"/>
            <p:cNvSpPr>
              <a:spLocks/>
            </p:cNvSpPr>
            <p:nvPr/>
          </p:nvSpPr>
          <p:spPr bwMode="auto">
            <a:xfrm>
              <a:off x="6458631" y="4386604"/>
              <a:ext cx="6350" cy="53975"/>
            </a:xfrm>
            <a:custGeom>
              <a:avLst/>
              <a:gdLst>
                <a:gd name="T0" fmla="*/ 9 w 9"/>
                <a:gd name="T1" fmla="*/ 0 h 67"/>
                <a:gd name="T2" fmla="*/ 6 w 9"/>
                <a:gd name="T3" fmla="*/ 29 h 67"/>
                <a:gd name="T4" fmla="*/ 0 w 9"/>
                <a:gd name="T5" fmla="*/ 67 h 67"/>
              </a:gdLst>
              <a:ahLst/>
              <a:cxnLst>
                <a:cxn ang="0">
                  <a:pos x="T0" y="T1"/>
                </a:cxn>
                <a:cxn ang="0">
                  <a:pos x="T2" y="T3"/>
                </a:cxn>
                <a:cxn ang="0">
                  <a:pos x="T4" y="T5"/>
                </a:cxn>
              </a:cxnLst>
              <a:rect l="0" t="0" r="r" b="b"/>
              <a:pathLst>
                <a:path w="9" h="67">
                  <a:moveTo>
                    <a:pt x="9" y="0"/>
                  </a:moveTo>
                  <a:lnTo>
                    <a:pt x="6" y="29"/>
                  </a:lnTo>
                  <a:lnTo>
                    <a:pt x="0" y="67"/>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8"/>
            <p:cNvSpPr>
              <a:spLocks/>
            </p:cNvSpPr>
            <p:nvPr/>
          </p:nvSpPr>
          <p:spPr bwMode="auto">
            <a:xfrm>
              <a:off x="6439581" y="4496142"/>
              <a:ext cx="9525" cy="52388"/>
            </a:xfrm>
            <a:custGeom>
              <a:avLst/>
              <a:gdLst>
                <a:gd name="T0" fmla="*/ 13 w 13"/>
                <a:gd name="T1" fmla="*/ 0 h 68"/>
                <a:gd name="T2" fmla="*/ 11 w 13"/>
                <a:gd name="T3" fmla="*/ 12 h 68"/>
                <a:gd name="T4" fmla="*/ 0 w 13"/>
                <a:gd name="T5" fmla="*/ 68 h 68"/>
              </a:gdLst>
              <a:ahLst/>
              <a:cxnLst>
                <a:cxn ang="0">
                  <a:pos x="T0" y="T1"/>
                </a:cxn>
                <a:cxn ang="0">
                  <a:pos x="T2" y="T3"/>
                </a:cxn>
                <a:cxn ang="0">
                  <a:pos x="T4" y="T5"/>
                </a:cxn>
              </a:cxnLst>
              <a:rect l="0" t="0" r="r" b="b"/>
              <a:pathLst>
                <a:path w="13" h="68">
                  <a:moveTo>
                    <a:pt x="13" y="0"/>
                  </a:moveTo>
                  <a:lnTo>
                    <a:pt x="11" y="12"/>
                  </a:lnTo>
                  <a:lnTo>
                    <a:pt x="0" y="68"/>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 name="Freeform 9"/>
            <p:cNvSpPr>
              <a:spLocks/>
            </p:cNvSpPr>
            <p:nvPr/>
          </p:nvSpPr>
          <p:spPr bwMode="auto">
            <a:xfrm>
              <a:off x="6414181" y="4602504"/>
              <a:ext cx="14288" cy="52388"/>
            </a:xfrm>
            <a:custGeom>
              <a:avLst/>
              <a:gdLst>
                <a:gd name="T0" fmla="*/ 18 w 18"/>
                <a:gd name="T1" fmla="*/ 0 h 66"/>
                <a:gd name="T2" fmla="*/ 5 w 18"/>
                <a:gd name="T3" fmla="*/ 51 h 66"/>
                <a:gd name="T4" fmla="*/ 0 w 18"/>
                <a:gd name="T5" fmla="*/ 66 h 66"/>
              </a:gdLst>
              <a:ahLst/>
              <a:cxnLst>
                <a:cxn ang="0">
                  <a:pos x="T0" y="T1"/>
                </a:cxn>
                <a:cxn ang="0">
                  <a:pos x="T2" y="T3"/>
                </a:cxn>
                <a:cxn ang="0">
                  <a:pos x="T4" y="T5"/>
                </a:cxn>
              </a:cxnLst>
              <a:rect l="0" t="0" r="r" b="b"/>
              <a:pathLst>
                <a:path w="18" h="66">
                  <a:moveTo>
                    <a:pt x="18" y="0"/>
                  </a:moveTo>
                  <a:lnTo>
                    <a:pt x="5" y="51"/>
                  </a:lnTo>
                  <a:lnTo>
                    <a:pt x="0" y="66"/>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 name="Freeform 10"/>
            <p:cNvSpPr>
              <a:spLocks/>
            </p:cNvSpPr>
            <p:nvPr/>
          </p:nvSpPr>
          <p:spPr bwMode="auto">
            <a:xfrm>
              <a:off x="6384018" y="4707279"/>
              <a:ext cx="15875" cy="52388"/>
            </a:xfrm>
            <a:custGeom>
              <a:avLst/>
              <a:gdLst>
                <a:gd name="T0" fmla="*/ 20 w 20"/>
                <a:gd name="T1" fmla="*/ 0 h 66"/>
                <a:gd name="T2" fmla="*/ 11 w 20"/>
                <a:gd name="T3" fmla="*/ 32 h 66"/>
                <a:gd name="T4" fmla="*/ 0 w 20"/>
                <a:gd name="T5" fmla="*/ 66 h 66"/>
              </a:gdLst>
              <a:ahLst/>
              <a:cxnLst>
                <a:cxn ang="0">
                  <a:pos x="T0" y="T1"/>
                </a:cxn>
                <a:cxn ang="0">
                  <a:pos x="T2" y="T3"/>
                </a:cxn>
                <a:cxn ang="0">
                  <a:pos x="T4" y="T5"/>
                </a:cxn>
              </a:cxnLst>
              <a:rect l="0" t="0" r="r" b="b"/>
              <a:pathLst>
                <a:path w="20" h="66">
                  <a:moveTo>
                    <a:pt x="20" y="0"/>
                  </a:moveTo>
                  <a:lnTo>
                    <a:pt x="11" y="32"/>
                  </a:lnTo>
                  <a:lnTo>
                    <a:pt x="0" y="66"/>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Freeform 11"/>
            <p:cNvSpPr>
              <a:spLocks/>
            </p:cNvSpPr>
            <p:nvPr/>
          </p:nvSpPr>
          <p:spPr bwMode="auto">
            <a:xfrm>
              <a:off x="6347506" y="4812054"/>
              <a:ext cx="19050" cy="52388"/>
            </a:xfrm>
            <a:custGeom>
              <a:avLst/>
              <a:gdLst>
                <a:gd name="T0" fmla="*/ 24 w 24"/>
                <a:gd name="T1" fmla="*/ 0 h 65"/>
                <a:gd name="T2" fmla="*/ 20 w 24"/>
                <a:gd name="T3" fmla="*/ 11 h 65"/>
                <a:gd name="T4" fmla="*/ 0 w 24"/>
                <a:gd name="T5" fmla="*/ 65 h 65"/>
              </a:gdLst>
              <a:ahLst/>
              <a:cxnLst>
                <a:cxn ang="0">
                  <a:pos x="T0" y="T1"/>
                </a:cxn>
                <a:cxn ang="0">
                  <a:pos x="T2" y="T3"/>
                </a:cxn>
                <a:cxn ang="0">
                  <a:pos x="T4" y="T5"/>
                </a:cxn>
              </a:cxnLst>
              <a:rect l="0" t="0" r="r" b="b"/>
              <a:pathLst>
                <a:path w="24" h="65">
                  <a:moveTo>
                    <a:pt x="24" y="0"/>
                  </a:moveTo>
                  <a:lnTo>
                    <a:pt x="20" y="11"/>
                  </a:lnTo>
                  <a:lnTo>
                    <a:pt x="0" y="65"/>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 name="Freeform 12"/>
            <p:cNvSpPr>
              <a:spLocks/>
            </p:cNvSpPr>
            <p:nvPr/>
          </p:nvSpPr>
          <p:spPr bwMode="auto">
            <a:xfrm>
              <a:off x="6303056" y="4913654"/>
              <a:ext cx="22225" cy="50800"/>
            </a:xfrm>
            <a:custGeom>
              <a:avLst/>
              <a:gdLst>
                <a:gd name="T0" fmla="*/ 27 w 27"/>
                <a:gd name="T1" fmla="*/ 0 h 63"/>
                <a:gd name="T2" fmla="*/ 9 w 27"/>
                <a:gd name="T3" fmla="*/ 45 h 63"/>
                <a:gd name="T4" fmla="*/ 0 w 27"/>
                <a:gd name="T5" fmla="*/ 63 h 63"/>
              </a:gdLst>
              <a:ahLst/>
              <a:cxnLst>
                <a:cxn ang="0">
                  <a:pos x="T0" y="T1"/>
                </a:cxn>
                <a:cxn ang="0">
                  <a:pos x="T2" y="T3"/>
                </a:cxn>
                <a:cxn ang="0">
                  <a:pos x="T4" y="T5"/>
                </a:cxn>
              </a:cxnLst>
              <a:rect l="0" t="0" r="r" b="b"/>
              <a:pathLst>
                <a:path w="27" h="63">
                  <a:moveTo>
                    <a:pt x="27" y="0"/>
                  </a:moveTo>
                  <a:lnTo>
                    <a:pt x="9" y="45"/>
                  </a:lnTo>
                  <a:lnTo>
                    <a:pt x="0" y="63"/>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Freeform 13"/>
            <p:cNvSpPr>
              <a:spLocks/>
            </p:cNvSpPr>
            <p:nvPr/>
          </p:nvSpPr>
          <p:spPr bwMode="auto">
            <a:xfrm>
              <a:off x="6255431" y="5013667"/>
              <a:ext cx="23813" cy="47625"/>
            </a:xfrm>
            <a:custGeom>
              <a:avLst/>
              <a:gdLst>
                <a:gd name="T0" fmla="*/ 32 w 32"/>
                <a:gd name="T1" fmla="*/ 0 h 62"/>
                <a:gd name="T2" fmla="*/ 20 w 32"/>
                <a:gd name="T3" fmla="*/ 25 h 62"/>
                <a:gd name="T4" fmla="*/ 0 w 32"/>
                <a:gd name="T5" fmla="*/ 62 h 62"/>
              </a:gdLst>
              <a:ahLst/>
              <a:cxnLst>
                <a:cxn ang="0">
                  <a:pos x="T0" y="T1"/>
                </a:cxn>
                <a:cxn ang="0">
                  <a:pos x="T2" y="T3"/>
                </a:cxn>
                <a:cxn ang="0">
                  <a:pos x="T4" y="T5"/>
                </a:cxn>
              </a:cxnLst>
              <a:rect l="0" t="0" r="r" b="b"/>
              <a:pathLst>
                <a:path w="32" h="62">
                  <a:moveTo>
                    <a:pt x="32" y="0"/>
                  </a:moveTo>
                  <a:lnTo>
                    <a:pt x="20" y="25"/>
                  </a:lnTo>
                  <a:lnTo>
                    <a:pt x="0" y="62"/>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Freeform 14"/>
            <p:cNvSpPr>
              <a:spLocks/>
            </p:cNvSpPr>
            <p:nvPr/>
          </p:nvSpPr>
          <p:spPr bwMode="auto">
            <a:xfrm>
              <a:off x="6199868" y="5110504"/>
              <a:ext cx="28575" cy="46038"/>
            </a:xfrm>
            <a:custGeom>
              <a:avLst/>
              <a:gdLst>
                <a:gd name="T0" fmla="*/ 36 w 36"/>
                <a:gd name="T1" fmla="*/ 0 h 59"/>
                <a:gd name="T2" fmla="*/ 33 w 36"/>
                <a:gd name="T3" fmla="*/ 3 h 59"/>
                <a:gd name="T4" fmla="*/ 5 w 36"/>
                <a:gd name="T5" fmla="*/ 53 h 59"/>
                <a:gd name="T6" fmla="*/ 0 w 36"/>
                <a:gd name="T7" fmla="*/ 59 h 59"/>
              </a:gdLst>
              <a:ahLst/>
              <a:cxnLst>
                <a:cxn ang="0">
                  <a:pos x="T0" y="T1"/>
                </a:cxn>
                <a:cxn ang="0">
                  <a:pos x="T2" y="T3"/>
                </a:cxn>
                <a:cxn ang="0">
                  <a:pos x="T4" y="T5"/>
                </a:cxn>
                <a:cxn ang="0">
                  <a:pos x="T6" y="T7"/>
                </a:cxn>
              </a:cxnLst>
              <a:rect l="0" t="0" r="r" b="b"/>
              <a:pathLst>
                <a:path w="36" h="59">
                  <a:moveTo>
                    <a:pt x="36" y="0"/>
                  </a:moveTo>
                  <a:lnTo>
                    <a:pt x="33" y="3"/>
                  </a:lnTo>
                  <a:lnTo>
                    <a:pt x="5" y="53"/>
                  </a:lnTo>
                  <a:lnTo>
                    <a:pt x="0" y="59"/>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Freeform 15"/>
            <p:cNvSpPr>
              <a:spLocks/>
            </p:cNvSpPr>
            <p:nvPr/>
          </p:nvSpPr>
          <p:spPr bwMode="auto">
            <a:xfrm>
              <a:off x="6141131" y="5202579"/>
              <a:ext cx="30163" cy="44450"/>
            </a:xfrm>
            <a:custGeom>
              <a:avLst/>
              <a:gdLst>
                <a:gd name="T0" fmla="*/ 38 w 38"/>
                <a:gd name="T1" fmla="*/ 0 h 56"/>
                <a:gd name="T2" fmla="*/ 17 w 38"/>
                <a:gd name="T3" fmla="*/ 32 h 56"/>
                <a:gd name="T4" fmla="*/ 0 w 38"/>
                <a:gd name="T5" fmla="*/ 56 h 56"/>
              </a:gdLst>
              <a:ahLst/>
              <a:cxnLst>
                <a:cxn ang="0">
                  <a:pos x="T0" y="T1"/>
                </a:cxn>
                <a:cxn ang="0">
                  <a:pos x="T2" y="T3"/>
                </a:cxn>
                <a:cxn ang="0">
                  <a:pos x="T4" y="T5"/>
                </a:cxn>
              </a:cxnLst>
              <a:rect l="0" t="0" r="r" b="b"/>
              <a:pathLst>
                <a:path w="38" h="56">
                  <a:moveTo>
                    <a:pt x="38" y="0"/>
                  </a:moveTo>
                  <a:lnTo>
                    <a:pt x="17" y="32"/>
                  </a:lnTo>
                  <a:lnTo>
                    <a:pt x="0" y="56"/>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Freeform 16"/>
            <p:cNvSpPr>
              <a:spLocks/>
            </p:cNvSpPr>
            <p:nvPr/>
          </p:nvSpPr>
          <p:spPr bwMode="auto">
            <a:xfrm>
              <a:off x="6076043" y="5291479"/>
              <a:ext cx="33338" cy="44450"/>
            </a:xfrm>
            <a:custGeom>
              <a:avLst/>
              <a:gdLst>
                <a:gd name="T0" fmla="*/ 41 w 41"/>
                <a:gd name="T1" fmla="*/ 0 h 56"/>
                <a:gd name="T2" fmla="*/ 31 w 41"/>
                <a:gd name="T3" fmla="*/ 14 h 56"/>
                <a:gd name="T4" fmla="*/ 0 w 41"/>
                <a:gd name="T5" fmla="*/ 56 h 56"/>
              </a:gdLst>
              <a:ahLst/>
              <a:cxnLst>
                <a:cxn ang="0">
                  <a:pos x="T0" y="T1"/>
                </a:cxn>
                <a:cxn ang="0">
                  <a:pos x="T2" y="T3"/>
                </a:cxn>
                <a:cxn ang="0">
                  <a:pos x="T4" y="T5"/>
                </a:cxn>
              </a:cxnLst>
              <a:rect l="0" t="0" r="r" b="b"/>
              <a:pathLst>
                <a:path w="41" h="56">
                  <a:moveTo>
                    <a:pt x="41" y="0"/>
                  </a:moveTo>
                  <a:lnTo>
                    <a:pt x="31" y="14"/>
                  </a:lnTo>
                  <a:lnTo>
                    <a:pt x="0" y="56"/>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Freeform 17"/>
            <p:cNvSpPr>
              <a:spLocks/>
            </p:cNvSpPr>
            <p:nvPr/>
          </p:nvSpPr>
          <p:spPr bwMode="auto">
            <a:xfrm>
              <a:off x="6006193" y="5378792"/>
              <a:ext cx="34925" cy="42863"/>
            </a:xfrm>
            <a:custGeom>
              <a:avLst/>
              <a:gdLst>
                <a:gd name="T0" fmla="*/ 45 w 45"/>
                <a:gd name="T1" fmla="*/ 0 h 53"/>
                <a:gd name="T2" fmla="*/ 12 w 45"/>
                <a:gd name="T3" fmla="*/ 39 h 53"/>
                <a:gd name="T4" fmla="*/ 0 w 45"/>
                <a:gd name="T5" fmla="*/ 53 h 53"/>
              </a:gdLst>
              <a:ahLst/>
              <a:cxnLst>
                <a:cxn ang="0">
                  <a:pos x="T0" y="T1"/>
                </a:cxn>
                <a:cxn ang="0">
                  <a:pos x="T2" y="T3"/>
                </a:cxn>
                <a:cxn ang="0">
                  <a:pos x="T4" y="T5"/>
                </a:cxn>
              </a:cxnLst>
              <a:rect l="0" t="0" r="r" b="b"/>
              <a:pathLst>
                <a:path w="45" h="53">
                  <a:moveTo>
                    <a:pt x="45" y="0"/>
                  </a:moveTo>
                  <a:lnTo>
                    <a:pt x="12" y="39"/>
                  </a:lnTo>
                  <a:lnTo>
                    <a:pt x="0" y="53"/>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 name="Freeform 18"/>
            <p:cNvSpPr>
              <a:spLocks/>
            </p:cNvSpPr>
            <p:nvPr/>
          </p:nvSpPr>
          <p:spPr bwMode="auto">
            <a:xfrm>
              <a:off x="5931581" y="5461342"/>
              <a:ext cx="36513" cy="39688"/>
            </a:xfrm>
            <a:custGeom>
              <a:avLst/>
              <a:gdLst>
                <a:gd name="T0" fmla="*/ 48 w 48"/>
                <a:gd name="T1" fmla="*/ 0 h 51"/>
                <a:gd name="T2" fmla="*/ 29 w 48"/>
                <a:gd name="T3" fmla="*/ 21 h 51"/>
                <a:gd name="T4" fmla="*/ 0 w 48"/>
                <a:gd name="T5" fmla="*/ 51 h 51"/>
              </a:gdLst>
              <a:ahLst/>
              <a:cxnLst>
                <a:cxn ang="0">
                  <a:pos x="T0" y="T1"/>
                </a:cxn>
                <a:cxn ang="0">
                  <a:pos x="T2" y="T3"/>
                </a:cxn>
                <a:cxn ang="0">
                  <a:pos x="T4" y="T5"/>
                </a:cxn>
              </a:cxnLst>
              <a:rect l="0" t="0" r="r" b="b"/>
              <a:pathLst>
                <a:path w="48" h="51">
                  <a:moveTo>
                    <a:pt x="48" y="0"/>
                  </a:moveTo>
                  <a:lnTo>
                    <a:pt x="29" y="21"/>
                  </a:lnTo>
                  <a:lnTo>
                    <a:pt x="0" y="51"/>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Freeform 19"/>
            <p:cNvSpPr>
              <a:spLocks/>
            </p:cNvSpPr>
            <p:nvPr/>
          </p:nvSpPr>
          <p:spPr bwMode="auto">
            <a:xfrm>
              <a:off x="5852206" y="5539129"/>
              <a:ext cx="39688" cy="36513"/>
            </a:xfrm>
            <a:custGeom>
              <a:avLst/>
              <a:gdLst>
                <a:gd name="T0" fmla="*/ 51 w 51"/>
                <a:gd name="T1" fmla="*/ 0 h 47"/>
                <a:gd name="T2" fmla="*/ 48 w 51"/>
                <a:gd name="T3" fmla="*/ 4 h 47"/>
                <a:gd name="T4" fmla="*/ 6 w 51"/>
                <a:gd name="T5" fmla="*/ 43 h 47"/>
                <a:gd name="T6" fmla="*/ 0 w 51"/>
                <a:gd name="T7" fmla="*/ 47 h 47"/>
              </a:gdLst>
              <a:ahLst/>
              <a:cxnLst>
                <a:cxn ang="0">
                  <a:pos x="T0" y="T1"/>
                </a:cxn>
                <a:cxn ang="0">
                  <a:pos x="T2" y="T3"/>
                </a:cxn>
                <a:cxn ang="0">
                  <a:pos x="T4" y="T5"/>
                </a:cxn>
                <a:cxn ang="0">
                  <a:pos x="T6" y="T7"/>
                </a:cxn>
              </a:cxnLst>
              <a:rect l="0" t="0" r="r" b="b"/>
              <a:pathLst>
                <a:path w="51" h="47">
                  <a:moveTo>
                    <a:pt x="51" y="0"/>
                  </a:moveTo>
                  <a:lnTo>
                    <a:pt x="48" y="4"/>
                  </a:lnTo>
                  <a:lnTo>
                    <a:pt x="6" y="43"/>
                  </a:lnTo>
                  <a:lnTo>
                    <a:pt x="0" y="47"/>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Freeform 20"/>
            <p:cNvSpPr>
              <a:spLocks/>
            </p:cNvSpPr>
            <p:nvPr/>
          </p:nvSpPr>
          <p:spPr bwMode="auto">
            <a:xfrm>
              <a:off x="5769655" y="5612154"/>
              <a:ext cx="41275" cy="34925"/>
            </a:xfrm>
            <a:custGeom>
              <a:avLst/>
              <a:gdLst>
                <a:gd name="T0" fmla="*/ 53 w 53"/>
                <a:gd name="T1" fmla="*/ 0 h 43"/>
                <a:gd name="T2" fmla="*/ 23 w 53"/>
                <a:gd name="T3" fmla="*/ 25 h 43"/>
                <a:gd name="T4" fmla="*/ 0 w 53"/>
                <a:gd name="T5" fmla="*/ 43 h 43"/>
              </a:gdLst>
              <a:ahLst/>
              <a:cxnLst>
                <a:cxn ang="0">
                  <a:pos x="T0" y="T1"/>
                </a:cxn>
                <a:cxn ang="0">
                  <a:pos x="T2" y="T3"/>
                </a:cxn>
                <a:cxn ang="0">
                  <a:pos x="T4" y="T5"/>
                </a:cxn>
              </a:cxnLst>
              <a:rect l="0" t="0" r="r" b="b"/>
              <a:pathLst>
                <a:path w="53" h="43">
                  <a:moveTo>
                    <a:pt x="53" y="0"/>
                  </a:moveTo>
                  <a:lnTo>
                    <a:pt x="23" y="25"/>
                  </a:lnTo>
                  <a:lnTo>
                    <a:pt x="0" y="43"/>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Freeform 21"/>
            <p:cNvSpPr>
              <a:spLocks/>
            </p:cNvSpPr>
            <p:nvPr/>
          </p:nvSpPr>
          <p:spPr bwMode="auto">
            <a:xfrm>
              <a:off x="5682343" y="5680417"/>
              <a:ext cx="44450" cy="31750"/>
            </a:xfrm>
            <a:custGeom>
              <a:avLst/>
              <a:gdLst>
                <a:gd name="T0" fmla="*/ 56 w 56"/>
                <a:gd name="T1" fmla="*/ 0 h 40"/>
                <a:gd name="T2" fmla="*/ 43 w 56"/>
                <a:gd name="T3" fmla="*/ 8 h 40"/>
                <a:gd name="T4" fmla="*/ 0 w 56"/>
                <a:gd name="T5" fmla="*/ 40 h 40"/>
              </a:gdLst>
              <a:ahLst/>
              <a:cxnLst>
                <a:cxn ang="0">
                  <a:pos x="T0" y="T1"/>
                </a:cxn>
                <a:cxn ang="0">
                  <a:pos x="T2" y="T3"/>
                </a:cxn>
                <a:cxn ang="0">
                  <a:pos x="T4" y="T5"/>
                </a:cxn>
              </a:cxnLst>
              <a:rect l="0" t="0" r="r" b="b"/>
              <a:pathLst>
                <a:path w="56" h="40">
                  <a:moveTo>
                    <a:pt x="56" y="0"/>
                  </a:moveTo>
                  <a:lnTo>
                    <a:pt x="43" y="8"/>
                  </a:lnTo>
                  <a:lnTo>
                    <a:pt x="0" y="4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Freeform 22"/>
            <p:cNvSpPr>
              <a:spLocks/>
            </p:cNvSpPr>
            <p:nvPr/>
          </p:nvSpPr>
          <p:spPr bwMode="auto">
            <a:xfrm>
              <a:off x="5591855" y="5743917"/>
              <a:ext cx="46038" cy="30163"/>
            </a:xfrm>
            <a:custGeom>
              <a:avLst/>
              <a:gdLst>
                <a:gd name="T0" fmla="*/ 57 w 57"/>
                <a:gd name="T1" fmla="*/ 0 h 37"/>
                <a:gd name="T2" fmla="*/ 15 w 57"/>
                <a:gd name="T3" fmla="*/ 27 h 37"/>
                <a:gd name="T4" fmla="*/ 0 w 57"/>
                <a:gd name="T5" fmla="*/ 37 h 37"/>
              </a:gdLst>
              <a:ahLst/>
              <a:cxnLst>
                <a:cxn ang="0">
                  <a:pos x="T0" y="T1"/>
                </a:cxn>
                <a:cxn ang="0">
                  <a:pos x="T2" y="T3"/>
                </a:cxn>
                <a:cxn ang="0">
                  <a:pos x="T4" y="T5"/>
                </a:cxn>
              </a:cxnLst>
              <a:rect l="0" t="0" r="r" b="b"/>
              <a:pathLst>
                <a:path w="57" h="37">
                  <a:moveTo>
                    <a:pt x="57" y="0"/>
                  </a:moveTo>
                  <a:lnTo>
                    <a:pt x="15" y="27"/>
                  </a:lnTo>
                  <a:lnTo>
                    <a:pt x="0" y="37"/>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Freeform 23"/>
            <p:cNvSpPr>
              <a:spLocks/>
            </p:cNvSpPr>
            <p:nvPr/>
          </p:nvSpPr>
          <p:spPr bwMode="auto">
            <a:xfrm>
              <a:off x="5496605" y="5802654"/>
              <a:ext cx="47625" cy="26988"/>
            </a:xfrm>
            <a:custGeom>
              <a:avLst/>
              <a:gdLst>
                <a:gd name="T0" fmla="*/ 61 w 61"/>
                <a:gd name="T1" fmla="*/ 0 h 35"/>
                <a:gd name="T2" fmla="*/ 36 w 61"/>
                <a:gd name="T3" fmla="*/ 15 h 35"/>
                <a:gd name="T4" fmla="*/ 0 w 61"/>
                <a:gd name="T5" fmla="*/ 35 h 35"/>
              </a:gdLst>
              <a:ahLst/>
              <a:cxnLst>
                <a:cxn ang="0">
                  <a:pos x="T0" y="T1"/>
                </a:cxn>
                <a:cxn ang="0">
                  <a:pos x="T2" y="T3"/>
                </a:cxn>
                <a:cxn ang="0">
                  <a:pos x="T4" y="T5"/>
                </a:cxn>
              </a:cxnLst>
              <a:rect l="0" t="0" r="r" b="b"/>
              <a:pathLst>
                <a:path w="61" h="35">
                  <a:moveTo>
                    <a:pt x="61" y="0"/>
                  </a:moveTo>
                  <a:lnTo>
                    <a:pt x="36" y="15"/>
                  </a:lnTo>
                  <a:lnTo>
                    <a:pt x="0" y="35"/>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Freeform 24"/>
            <p:cNvSpPr>
              <a:spLocks/>
            </p:cNvSpPr>
            <p:nvPr/>
          </p:nvSpPr>
          <p:spPr bwMode="auto">
            <a:xfrm>
              <a:off x="5399768" y="5855042"/>
              <a:ext cx="49213" cy="25400"/>
            </a:xfrm>
            <a:custGeom>
              <a:avLst/>
              <a:gdLst>
                <a:gd name="T0" fmla="*/ 62 w 62"/>
                <a:gd name="T1" fmla="*/ 0 h 32"/>
                <a:gd name="T2" fmla="*/ 56 w 62"/>
                <a:gd name="T3" fmla="*/ 3 h 32"/>
                <a:gd name="T4" fmla="*/ 5 w 62"/>
                <a:gd name="T5" fmla="*/ 29 h 32"/>
                <a:gd name="T6" fmla="*/ 0 w 62"/>
                <a:gd name="T7" fmla="*/ 32 h 32"/>
              </a:gdLst>
              <a:ahLst/>
              <a:cxnLst>
                <a:cxn ang="0">
                  <a:pos x="T0" y="T1"/>
                </a:cxn>
                <a:cxn ang="0">
                  <a:pos x="T2" y="T3"/>
                </a:cxn>
                <a:cxn ang="0">
                  <a:pos x="T4" y="T5"/>
                </a:cxn>
                <a:cxn ang="0">
                  <a:pos x="T6" y="T7"/>
                </a:cxn>
              </a:cxnLst>
              <a:rect l="0" t="0" r="r" b="b"/>
              <a:pathLst>
                <a:path w="62" h="32">
                  <a:moveTo>
                    <a:pt x="62" y="0"/>
                  </a:moveTo>
                  <a:lnTo>
                    <a:pt x="56" y="3"/>
                  </a:lnTo>
                  <a:lnTo>
                    <a:pt x="5" y="29"/>
                  </a:lnTo>
                  <a:lnTo>
                    <a:pt x="0" y="32"/>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 name="Freeform 25"/>
            <p:cNvSpPr>
              <a:spLocks/>
            </p:cNvSpPr>
            <p:nvPr/>
          </p:nvSpPr>
          <p:spPr bwMode="auto">
            <a:xfrm>
              <a:off x="5299755" y="5902667"/>
              <a:ext cx="50800" cy="20638"/>
            </a:xfrm>
            <a:custGeom>
              <a:avLst/>
              <a:gdLst>
                <a:gd name="T0" fmla="*/ 63 w 63"/>
                <a:gd name="T1" fmla="*/ 0 h 25"/>
                <a:gd name="T2" fmla="*/ 26 w 63"/>
                <a:gd name="T3" fmla="*/ 15 h 25"/>
                <a:gd name="T4" fmla="*/ 0 w 63"/>
                <a:gd name="T5" fmla="*/ 25 h 25"/>
              </a:gdLst>
              <a:ahLst/>
              <a:cxnLst>
                <a:cxn ang="0">
                  <a:pos x="T0" y="T1"/>
                </a:cxn>
                <a:cxn ang="0">
                  <a:pos x="T2" y="T3"/>
                </a:cxn>
                <a:cxn ang="0">
                  <a:pos x="T4" y="T5"/>
                </a:cxn>
              </a:cxnLst>
              <a:rect l="0" t="0" r="r" b="b"/>
              <a:pathLst>
                <a:path w="63" h="25">
                  <a:moveTo>
                    <a:pt x="63" y="0"/>
                  </a:moveTo>
                  <a:lnTo>
                    <a:pt x="26" y="15"/>
                  </a:lnTo>
                  <a:lnTo>
                    <a:pt x="0" y="25"/>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Freeform 26"/>
            <p:cNvSpPr>
              <a:spLocks/>
            </p:cNvSpPr>
            <p:nvPr/>
          </p:nvSpPr>
          <p:spPr bwMode="auto">
            <a:xfrm>
              <a:off x="5196567" y="5943942"/>
              <a:ext cx="52388" cy="19050"/>
            </a:xfrm>
            <a:custGeom>
              <a:avLst/>
              <a:gdLst>
                <a:gd name="T0" fmla="*/ 64 w 64"/>
                <a:gd name="T1" fmla="*/ 0 h 23"/>
                <a:gd name="T2" fmla="*/ 46 w 64"/>
                <a:gd name="T3" fmla="*/ 7 h 23"/>
                <a:gd name="T4" fmla="*/ 0 w 64"/>
                <a:gd name="T5" fmla="*/ 23 h 23"/>
              </a:gdLst>
              <a:ahLst/>
              <a:cxnLst>
                <a:cxn ang="0">
                  <a:pos x="T0" y="T1"/>
                </a:cxn>
                <a:cxn ang="0">
                  <a:pos x="T2" y="T3"/>
                </a:cxn>
                <a:cxn ang="0">
                  <a:pos x="T4" y="T5"/>
                </a:cxn>
              </a:cxnLst>
              <a:rect l="0" t="0" r="r" b="b"/>
              <a:pathLst>
                <a:path w="64" h="23">
                  <a:moveTo>
                    <a:pt x="64" y="0"/>
                  </a:moveTo>
                  <a:lnTo>
                    <a:pt x="46" y="7"/>
                  </a:lnTo>
                  <a:lnTo>
                    <a:pt x="0" y="23"/>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Freeform 27"/>
            <p:cNvSpPr>
              <a:spLocks/>
            </p:cNvSpPr>
            <p:nvPr/>
          </p:nvSpPr>
          <p:spPr bwMode="auto">
            <a:xfrm>
              <a:off x="5091792" y="5978867"/>
              <a:ext cx="52388" cy="15875"/>
            </a:xfrm>
            <a:custGeom>
              <a:avLst/>
              <a:gdLst>
                <a:gd name="T0" fmla="*/ 66 w 66"/>
                <a:gd name="T1" fmla="*/ 0 h 20"/>
                <a:gd name="T2" fmla="*/ 10 w 66"/>
                <a:gd name="T3" fmla="*/ 17 h 20"/>
                <a:gd name="T4" fmla="*/ 0 w 66"/>
                <a:gd name="T5" fmla="*/ 20 h 20"/>
              </a:gdLst>
              <a:ahLst/>
              <a:cxnLst>
                <a:cxn ang="0">
                  <a:pos x="T0" y="T1"/>
                </a:cxn>
                <a:cxn ang="0">
                  <a:pos x="T2" y="T3"/>
                </a:cxn>
                <a:cxn ang="0">
                  <a:pos x="T4" y="T5"/>
                </a:cxn>
              </a:cxnLst>
              <a:rect l="0" t="0" r="r" b="b"/>
              <a:pathLst>
                <a:path w="66" h="20">
                  <a:moveTo>
                    <a:pt x="66" y="0"/>
                  </a:moveTo>
                  <a:lnTo>
                    <a:pt x="10" y="17"/>
                  </a:lnTo>
                  <a:lnTo>
                    <a:pt x="0" y="2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Freeform 28"/>
            <p:cNvSpPr>
              <a:spLocks/>
            </p:cNvSpPr>
            <p:nvPr/>
          </p:nvSpPr>
          <p:spPr bwMode="auto">
            <a:xfrm>
              <a:off x="4987017" y="6009029"/>
              <a:ext cx="52388" cy="12700"/>
            </a:xfrm>
            <a:custGeom>
              <a:avLst/>
              <a:gdLst>
                <a:gd name="T0" fmla="*/ 68 w 68"/>
                <a:gd name="T1" fmla="*/ 0 h 16"/>
                <a:gd name="T2" fmla="*/ 30 w 68"/>
                <a:gd name="T3" fmla="*/ 9 h 16"/>
                <a:gd name="T4" fmla="*/ 0 w 68"/>
                <a:gd name="T5" fmla="*/ 16 h 16"/>
              </a:gdLst>
              <a:ahLst/>
              <a:cxnLst>
                <a:cxn ang="0">
                  <a:pos x="T0" y="T1"/>
                </a:cxn>
                <a:cxn ang="0">
                  <a:pos x="T2" y="T3"/>
                </a:cxn>
                <a:cxn ang="0">
                  <a:pos x="T4" y="T5"/>
                </a:cxn>
              </a:cxnLst>
              <a:rect l="0" t="0" r="r" b="b"/>
              <a:pathLst>
                <a:path w="68" h="16">
                  <a:moveTo>
                    <a:pt x="68" y="0"/>
                  </a:moveTo>
                  <a:lnTo>
                    <a:pt x="30" y="9"/>
                  </a:lnTo>
                  <a:lnTo>
                    <a:pt x="0" y="16"/>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29"/>
            <p:cNvSpPr>
              <a:spLocks/>
            </p:cNvSpPr>
            <p:nvPr/>
          </p:nvSpPr>
          <p:spPr bwMode="auto">
            <a:xfrm>
              <a:off x="4879067" y="6031254"/>
              <a:ext cx="53975" cy="11113"/>
            </a:xfrm>
            <a:custGeom>
              <a:avLst/>
              <a:gdLst>
                <a:gd name="T0" fmla="*/ 68 w 68"/>
                <a:gd name="T1" fmla="*/ 0 h 13"/>
                <a:gd name="T2" fmla="*/ 48 w 68"/>
                <a:gd name="T3" fmla="*/ 4 h 13"/>
                <a:gd name="T4" fmla="*/ 0 w 68"/>
                <a:gd name="T5" fmla="*/ 13 h 13"/>
              </a:gdLst>
              <a:ahLst/>
              <a:cxnLst>
                <a:cxn ang="0">
                  <a:pos x="T0" y="T1"/>
                </a:cxn>
                <a:cxn ang="0">
                  <a:pos x="T2" y="T3"/>
                </a:cxn>
                <a:cxn ang="0">
                  <a:pos x="T4" y="T5"/>
                </a:cxn>
              </a:cxnLst>
              <a:rect l="0" t="0" r="r" b="b"/>
              <a:pathLst>
                <a:path w="68" h="13">
                  <a:moveTo>
                    <a:pt x="68" y="0"/>
                  </a:moveTo>
                  <a:lnTo>
                    <a:pt x="48" y="4"/>
                  </a:lnTo>
                  <a:lnTo>
                    <a:pt x="0" y="13"/>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 name="Freeform 30"/>
            <p:cNvSpPr>
              <a:spLocks/>
            </p:cNvSpPr>
            <p:nvPr/>
          </p:nvSpPr>
          <p:spPr bwMode="auto">
            <a:xfrm>
              <a:off x="4771117" y="6048717"/>
              <a:ext cx="53975" cy="6350"/>
            </a:xfrm>
            <a:custGeom>
              <a:avLst/>
              <a:gdLst>
                <a:gd name="T0" fmla="*/ 67 w 67"/>
                <a:gd name="T1" fmla="*/ 0 h 9"/>
                <a:gd name="T2" fmla="*/ 66 w 67"/>
                <a:gd name="T3" fmla="*/ 2 h 9"/>
                <a:gd name="T4" fmla="*/ 5 w 67"/>
                <a:gd name="T5" fmla="*/ 7 h 9"/>
                <a:gd name="T6" fmla="*/ 0 w 67"/>
                <a:gd name="T7" fmla="*/ 9 h 9"/>
              </a:gdLst>
              <a:ahLst/>
              <a:cxnLst>
                <a:cxn ang="0">
                  <a:pos x="T0" y="T1"/>
                </a:cxn>
                <a:cxn ang="0">
                  <a:pos x="T2" y="T3"/>
                </a:cxn>
                <a:cxn ang="0">
                  <a:pos x="T4" y="T5"/>
                </a:cxn>
                <a:cxn ang="0">
                  <a:pos x="T6" y="T7"/>
                </a:cxn>
              </a:cxnLst>
              <a:rect l="0" t="0" r="r" b="b"/>
              <a:pathLst>
                <a:path w="67" h="9">
                  <a:moveTo>
                    <a:pt x="67" y="0"/>
                  </a:moveTo>
                  <a:lnTo>
                    <a:pt x="66" y="2"/>
                  </a:lnTo>
                  <a:lnTo>
                    <a:pt x="5" y="7"/>
                  </a:lnTo>
                  <a:lnTo>
                    <a:pt x="0" y="9"/>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 name="Freeform 31"/>
            <p:cNvSpPr>
              <a:spLocks/>
            </p:cNvSpPr>
            <p:nvPr/>
          </p:nvSpPr>
          <p:spPr bwMode="auto">
            <a:xfrm>
              <a:off x="4661580" y="6059829"/>
              <a:ext cx="53975" cy="3175"/>
            </a:xfrm>
            <a:custGeom>
              <a:avLst/>
              <a:gdLst>
                <a:gd name="T0" fmla="*/ 69 w 69"/>
                <a:gd name="T1" fmla="*/ 0 h 3"/>
                <a:gd name="T2" fmla="*/ 23 w 69"/>
                <a:gd name="T3" fmla="*/ 3 h 3"/>
                <a:gd name="T4" fmla="*/ 0 w 69"/>
                <a:gd name="T5" fmla="*/ 3 h 3"/>
              </a:gdLst>
              <a:ahLst/>
              <a:cxnLst>
                <a:cxn ang="0">
                  <a:pos x="T0" y="T1"/>
                </a:cxn>
                <a:cxn ang="0">
                  <a:pos x="T2" y="T3"/>
                </a:cxn>
                <a:cxn ang="0">
                  <a:pos x="T4" y="T5"/>
                </a:cxn>
              </a:cxnLst>
              <a:rect l="0" t="0" r="r" b="b"/>
              <a:pathLst>
                <a:path w="69" h="3">
                  <a:moveTo>
                    <a:pt x="69" y="0"/>
                  </a:moveTo>
                  <a:lnTo>
                    <a:pt x="23" y="3"/>
                  </a:lnTo>
                  <a:lnTo>
                    <a:pt x="0" y="3"/>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Freeform 32"/>
            <p:cNvSpPr>
              <a:spLocks/>
            </p:cNvSpPr>
            <p:nvPr/>
          </p:nvSpPr>
          <p:spPr bwMode="auto">
            <a:xfrm>
              <a:off x="4552042" y="6064592"/>
              <a:ext cx="53975" cy="0"/>
            </a:xfrm>
            <a:custGeom>
              <a:avLst/>
              <a:gdLst>
                <a:gd name="T0" fmla="*/ 69 w 69"/>
                <a:gd name="T1" fmla="*/ 37 w 69"/>
                <a:gd name="T2" fmla="*/ 0 w 69"/>
              </a:gdLst>
              <a:ahLst/>
              <a:cxnLst>
                <a:cxn ang="0">
                  <a:pos x="T0" y="0"/>
                </a:cxn>
                <a:cxn ang="0">
                  <a:pos x="T1" y="0"/>
                </a:cxn>
                <a:cxn ang="0">
                  <a:pos x="T2" y="0"/>
                </a:cxn>
              </a:cxnLst>
              <a:rect l="0" t="0" r="r" b="b"/>
              <a:pathLst>
                <a:path w="69">
                  <a:moveTo>
                    <a:pt x="69" y="0"/>
                  </a:moveTo>
                  <a:lnTo>
                    <a:pt x="37" y="0"/>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 name="Freeform 33"/>
            <p:cNvSpPr>
              <a:spLocks/>
            </p:cNvSpPr>
            <p:nvPr/>
          </p:nvSpPr>
          <p:spPr bwMode="auto">
            <a:xfrm>
              <a:off x="4442504" y="6059829"/>
              <a:ext cx="55563" cy="3175"/>
            </a:xfrm>
            <a:custGeom>
              <a:avLst/>
              <a:gdLst>
                <a:gd name="T0" fmla="*/ 69 w 69"/>
                <a:gd name="T1" fmla="*/ 3 h 3"/>
                <a:gd name="T2" fmla="*/ 52 w 69"/>
                <a:gd name="T3" fmla="*/ 3 h 3"/>
                <a:gd name="T4" fmla="*/ 0 w 69"/>
                <a:gd name="T5" fmla="*/ 0 h 3"/>
              </a:gdLst>
              <a:ahLst/>
              <a:cxnLst>
                <a:cxn ang="0">
                  <a:pos x="T0" y="T1"/>
                </a:cxn>
                <a:cxn ang="0">
                  <a:pos x="T2" y="T3"/>
                </a:cxn>
                <a:cxn ang="0">
                  <a:pos x="T4" y="T5"/>
                </a:cxn>
              </a:cxnLst>
              <a:rect l="0" t="0" r="r" b="b"/>
              <a:pathLst>
                <a:path w="69" h="3">
                  <a:moveTo>
                    <a:pt x="69" y="3"/>
                  </a:moveTo>
                  <a:lnTo>
                    <a:pt x="52" y="3"/>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 name="Freeform 34"/>
            <p:cNvSpPr>
              <a:spLocks/>
            </p:cNvSpPr>
            <p:nvPr/>
          </p:nvSpPr>
          <p:spPr bwMode="auto">
            <a:xfrm>
              <a:off x="4334554" y="6048717"/>
              <a:ext cx="53975" cy="6350"/>
            </a:xfrm>
            <a:custGeom>
              <a:avLst/>
              <a:gdLst>
                <a:gd name="T0" fmla="*/ 67 w 67"/>
                <a:gd name="T1" fmla="*/ 7 h 7"/>
                <a:gd name="T2" fmla="*/ 67 w 67"/>
                <a:gd name="T3" fmla="*/ 7 h 7"/>
                <a:gd name="T4" fmla="*/ 7 w 67"/>
                <a:gd name="T5" fmla="*/ 2 h 7"/>
                <a:gd name="T6" fmla="*/ 0 w 67"/>
                <a:gd name="T7" fmla="*/ 0 h 7"/>
              </a:gdLst>
              <a:ahLst/>
              <a:cxnLst>
                <a:cxn ang="0">
                  <a:pos x="T0" y="T1"/>
                </a:cxn>
                <a:cxn ang="0">
                  <a:pos x="T2" y="T3"/>
                </a:cxn>
                <a:cxn ang="0">
                  <a:pos x="T4" y="T5"/>
                </a:cxn>
                <a:cxn ang="0">
                  <a:pos x="T6" y="T7"/>
                </a:cxn>
              </a:cxnLst>
              <a:rect l="0" t="0" r="r" b="b"/>
              <a:pathLst>
                <a:path w="67" h="7">
                  <a:moveTo>
                    <a:pt x="67" y="7"/>
                  </a:moveTo>
                  <a:lnTo>
                    <a:pt x="67" y="7"/>
                  </a:lnTo>
                  <a:lnTo>
                    <a:pt x="7" y="2"/>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 name="Freeform 35"/>
            <p:cNvSpPr>
              <a:spLocks/>
            </p:cNvSpPr>
            <p:nvPr/>
          </p:nvSpPr>
          <p:spPr bwMode="auto">
            <a:xfrm>
              <a:off x="4226604" y="6031254"/>
              <a:ext cx="52388" cy="9525"/>
            </a:xfrm>
            <a:custGeom>
              <a:avLst/>
              <a:gdLst>
                <a:gd name="T0" fmla="*/ 68 w 68"/>
                <a:gd name="T1" fmla="*/ 11 h 11"/>
                <a:gd name="T2" fmla="*/ 25 w 68"/>
                <a:gd name="T3" fmla="*/ 4 h 11"/>
                <a:gd name="T4" fmla="*/ 0 w 68"/>
                <a:gd name="T5" fmla="*/ 0 h 11"/>
              </a:gdLst>
              <a:ahLst/>
              <a:cxnLst>
                <a:cxn ang="0">
                  <a:pos x="T0" y="T1"/>
                </a:cxn>
                <a:cxn ang="0">
                  <a:pos x="T2" y="T3"/>
                </a:cxn>
                <a:cxn ang="0">
                  <a:pos x="T4" y="T5"/>
                </a:cxn>
              </a:cxnLst>
              <a:rect l="0" t="0" r="r" b="b"/>
              <a:pathLst>
                <a:path w="68" h="11">
                  <a:moveTo>
                    <a:pt x="68" y="11"/>
                  </a:moveTo>
                  <a:lnTo>
                    <a:pt x="25" y="4"/>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9" name="Freeform 36"/>
            <p:cNvSpPr>
              <a:spLocks/>
            </p:cNvSpPr>
            <p:nvPr/>
          </p:nvSpPr>
          <p:spPr bwMode="auto">
            <a:xfrm>
              <a:off x="4118654" y="6007442"/>
              <a:ext cx="53975" cy="12700"/>
            </a:xfrm>
            <a:custGeom>
              <a:avLst/>
              <a:gdLst>
                <a:gd name="T0" fmla="*/ 68 w 68"/>
                <a:gd name="T1" fmla="*/ 15 h 15"/>
                <a:gd name="T2" fmla="*/ 44 w 68"/>
                <a:gd name="T3" fmla="*/ 10 h 15"/>
                <a:gd name="T4" fmla="*/ 0 w 68"/>
                <a:gd name="T5" fmla="*/ 0 h 15"/>
              </a:gdLst>
              <a:ahLst/>
              <a:cxnLst>
                <a:cxn ang="0">
                  <a:pos x="T0" y="T1"/>
                </a:cxn>
                <a:cxn ang="0">
                  <a:pos x="T2" y="T3"/>
                </a:cxn>
                <a:cxn ang="0">
                  <a:pos x="T4" y="T5"/>
                </a:cxn>
              </a:cxnLst>
              <a:rect l="0" t="0" r="r" b="b"/>
              <a:pathLst>
                <a:path w="68" h="15">
                  <a:moveTo>
                    <a:pt x="68" y="15"/>
                  </a:moveTo>
                  <a:lnTo>
                    <a:pt x="44" y="10"/>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 name="Freeform 37"/>
            <p:cNvSpPr>
              <a:spLocks/>
            </p:cNvSpPr>
            <p:nvPr/>
          </p:nvSpPr>
          <p:spPr bwMode="auto">
            <a:xfrm>
              <a:off x="4013879" y="5978867"/>
              <a:ext cx="52388" cy="15875"/>
            </a:xfrm>
            <a:custGeom>
              <a:avLst/>
              <a:gdLst>
                <a:gd name="T0" fmla="*/ 66 w 66"/>
                <a:gd name="T1" fmla="*/ 20 h 20"/>
                <a:gd name="T2" fmla="*/ 61 w 66"/>
                <a:gd name="T3" fmla="*/ 19 h 20"/>
                <a:gd name="T4" fmla="*/ 5 w 66"/>
                <a:gd name="T5" fmla="*/ 2 h 20"/>
                <a:gd name="T6" fmla="*/ 0 w 66"/>
                <a:gd name="T7" fmla="*/ 0 h 20"/>
              </a:gdLst>
              <a:ahLst/>
              <a:cxnLst>
                <a:cxn ang="0">
                  <a:pos x="T0" y="T1"/>
                </a:cxn>
                <a:cxn ang="0">
                  <a:pos x="T2" y="T3"/>
                </a:cxn>
                <a:cxn ang="0">
                  <a:pos x="T4" y="T5"/>
                </a:cxn>
                <a:cxn ang="0">
                  <a:pos x="T6" y="T7"/>
                </a:cxn>
              </a:cxnLst>
              <a:rect l="0" t="0" r="r" b="b"/>
              <a:pathLst>
                <a:path w="66" h="20">
                  <a:moveTo>
                    <a:pt x="66" y="20"/>
                  </a:moveTo>
                  <a:lnTo>
                    <a:pt x="61" y="19"/>
                  </a:lnTo>
                  <a:lnTo>
                    <a:pt x="5" y="2"/>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1" name="Freeform 38"/>
            <p:cNvSpPr>
              <a:spLocks/>
            </p:cNvSpPr>
            <p:nvPr/>
          </p:nvSpPr>
          <p:spPr bwMode="auto">
            <a:xfrm>
              <a:off x="3910691" y="5942354"/>
              <a:ext cx="50800" cy="19050"/>
            </a:xfrm>
            <a:custGeom>
              <a:avLst/>
              <a:gdLst>
                <a:gd name="T0" fmla="*/ 64 w 64"/>
                <a:gd name="T1" fmla="*/ 23 h 23"/>
                <a:gd name="T2" fmla="*/ 24 w 64"/>
                <a:gd name="T3" fmla="*/ 8 h 23"/>
                <a:gd name="T4" fmla="*/ 0 w 64"/>
                <a:gd name="T5" fmla="*/ 0 h 23"/>
              </a:gdLst>
              <a:ahLst/>
              <a:cxnLst>
                <a:cxn ang="0">
                  <a:pos x="T0" y="T1"/>
                </a:cxn>
                <a:cxn ang="0">
                  <a:pos x="T2" y="T3"/>
                </a:cxn>
                <a:cxn ang="0">
                  <a:pos x="T4" y="T5"/>
                </a:cxn>
              </a:cxnLst>
              <a:rect l="0" t="0" r="r" b="b"/>
              <a:pathLst>
                <a:path w="64" h="23">
                  <a:moveTo>
                    <a:pt x="64" y="23"/>
                  </a:moveTo>
                  <a:lnTo>
                    <a:pt x="24" y="8"/>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2" name="Freeform 39"/>
            <p:cNvSpPr>
              <a:spLocks/>
            </p:cNvSpPr>
            <p:nvPr/>
          </p:nvSpPr>
          <p:spPr bwMode="auto">
            <a:xfrm>
              <a:off x="3809091" y="5901079"/>
              <a:ext cx="50800" cy="20638"/>
            </a:xfrm>
            <a:custGeom>
              <a:avLst/>
              <a:gdLst>
                <a:gd name="T0" fmla="*/ 63 w 63"/>
                <a:gd name="T1" fmla="*/ 27 h 27"/>
                <a:gd name="T2" fmla="*/ 43 w 63"/>
                <a:gd name="T3" fmla="*/ 18 h 27"/>
                <a:gd name="T4" fmla="*/ 0 w 63"/>
                <a:gd name="T5" fmla="*/ 0 h 27"/>
              </a:gdLst>
              <a:ahLst/>
              <a:cxnLst>
                <a:cxn ang="0">
                  <a:pos x="T0" y="T1"/>
                </a:cxn>
                <a:cxn ang="0">
                  <a:pos x="T2" y="T3"/>
                </a:cxn>
                <a:cxn ang="0">
                  <a:pos x="T4" y="T5"/>
                </a:cxn>
              </a:cxnLst>
              <a:rect l="0" t="0" r="r" b="b"/>
              <a:pathLst>
                <a:path w="63" h="27">
                  <a:moveTo>
                    <a:pt x="63" y="27"/>
                  </a:moveTo>
                  <a:lnTo>
                    <a:pt x="43" y="18"/>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 name="Freeform 40"/>
            <p:cNvSpPr>
              <a:spLocks/>
            </p:cNvSpPr>
            <p:nvPr/>
          </p:nvSpPr>
          <p:spPr bwMode="auto">
            <a:xfrm>
              <a:off x="3710666" y="5853454"/>
              <a:ext cx="49213" cy="23813"/>
            </a:xfrm>
            <a:custGeom>
              <a:avLst/>
              <a:gdLst>
                <a:gd name="T0" fmla="*/ 62 w 62"/>
                <a:gd name="T1" fmla="*/ 30 h 30"/>
                <a:gd name="T2" fmla="*/ 61 w 62"/>
                <a:gd name="T3" fmla="*/ 30 h 30"/>
                <a:gd name="T4" fmla="*/ 9 w 62"/>
                <a:gd name="T5" fmla="*/ 4 h 30"/>
                <a:gd name="T6" fmla="*/ 0 w 62"/>
                <a:gd name="T7" fmla="*/ 0 h 30"/>
              </a:gdLst>
              <a:ahLst/>
              <a:cxnLst>
                <a:cxn ang="0">
                  <a:pos x="T0" y="T1"/>
                </a:cxn>
                <a:cxn ang="0">
                  <a:pos x="T2" y="T3"/>
                </a:cxn>
                <a:cxn ang="0">
                  <a:pos x="T4" y="T5"/>
                </a:cxn>
                <a:cxn ang="0">
                  <a:pos x="T6" y="T7"/>
                </a:cxn>
              </a:cxnLst>
              <a:rect l="0" t="0" r="r" b="b"/>
              <a:pathLst>
                <a:path w="62" h="30">
                  <a:moveTo>
                    <a:pt x="62" y="30"/>
                  </a:moveTo>
                  <a:lnTo>
                    <a:pt x="61" y="30"/>
                  </a:lnTo>
                  <a:lnTo>
                    <a:pt x="9" y="4"/>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 name="Freeform 41"/>
            <p:cNvSpPr>
              <a:spLocks/>
            </p:cNvSpPr>
            <p:nvPr/>
          </p:nvSpPr>
          <p:spPr bwMode="auto">
            <a:xfrm>
              <a:off x="3615416" y="5801067"/>
              <a:ext cx="46038" cy="26988"/>
            </a:xfrm>
            <a:custGeom>
              <a:avLst/>
              <a:gdLst>
                <a:gd name="T0" fmla="*/ 59 w 59"/>
                <a:gd name="T1" fmla="*/ 35 h 35"/>
                <a:gd name="T2" fmla="*/ 28 w 59"/>
                <a:gd name="T3" fmla="*/ 18 h 35"/>
                <a:gd name="T4" fmla="*/ 0 w 59"/>
                <a:gd name="T5" fmla="*/ 0 h 35"/>
              </a:gdLst>
              <a:ahLst/>
              <a:cxnLst>
                <a:cxn ang="0">
                  <a:pos x="T0" y="T1"/>
                </a:cxn>
                <a:cxn ang="0">
                  <a:pos x="T2" y="T3"/>
                </a:cxn>
                <a:cxn ang="0">
                  <a:pos x="T4" y="T5"/>
                </a:cxn>
              </a:cxnLst>
              <a:rect l="0" t="0" r="r" b="b"/>
              <a:pathLst>
                <a:path w="59" h="35">
                  <a:moveTo>
                    <a:pt x="59" y="35"/>
                  </a:moveTo>
                  <a:lnTo>
                    <a:pt x="28" y="18"/>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 name="Freeform 42"/>
            <p:cNvSpPr>
              <a:spLocks/>
            </p:cNvSpPr>
            <p:nvPr/>
          </p:nvSpPr>
          <p:spPr bwMode="auto">
            <a:xfrm>
              <a:off x="3523341" y="5742329"/>
              <a:ext cx="44450" cy="30163"/>
            </a:xfrm>
            <a:custGeom>
              <a:avLst/>
              <a:gdLst>
                <a:gd name="T0" fmla="*/ 58 w 58"/>
                <a:gd name="T1" fmla="*/ 37 h 37"/>
                <a:gd name="T2" fmla="*/ 46 w 58"/>
                <a:gd name="T3" fmla="*/ 30 h 37"/>
                <a:gd name="T4" fmla="*/ 0 w 58"/>
                <a:gd name="T5" fmla="*/ 0 h 37"/>
              </a:gdLst>
              <a:ahLst/>
              <a:cxnLst>
                <a:cxn ang="0">
                  <a:pos x="T0" y="T1"/>
                </a:cxn>
                <a:cxn ang="0">
                  <a:pos x="T2" y="T3"/>
                </a:cxn>
                <a:cxn ang="0">
                  <a:pos x="T4" y="T5"/>
                </a:cxn>
              </a:cxnLst>
              <a:rect l="0" t="0" r="r" b="b"/>
              <a:pathLst>
                <a:path w="58" h="37">
                  <a:moveTo>
                    <a:pt x="58" y="37"/>
                  </a:moveTo>
                  <a:lnTo>
                    <a:pt x="46" y="30"/>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6" name="Freeform 43"/>
            <p:cNvSpPr>
              <a:spLocks/>
            </p:cNvSpPr>
            <p:nvPr/>
          </p:nvSpPr>
          <p:spPr bwMode="auto">
            <a:xfrm>
              <a:off x="3434441" y="5678829"/>
              <a:ext cx="42863" cy="31750"/>
            </a:xfrm>
            <a:custGeom>
              <a:avLst/>
              <a:gdLst>
                <a:gd name="T0" fmla="*/ 55 w 55"/>
                <a:gd name="T1" fmla="*/ 40 h 40"/>
                <a:gd name="T2" fmla="*/ 16 w 55"/>
                <a:gd name="T3" fmla="*/ 11 h 40"/>
                <a:gd name="T4" fmla="*/ 0 w 55"/>
                <a:gd name="T5" fmla="*/ 0 h 40"/>
              </a:gdLst>
              <a:ahLst/>
              <a:cxnLst>
                <a:cxn ang="0">
                  <a:pos x="T0" y="T1"/>
                </a:cxn>
                <a:cxn ang="0">
                  <a:pos x="T2" y="T3"/>
                </a:cxn>
                <a:cxn ang="0">
                  <a:pos x="T4" y="T5"/>
                </a:cxn>
              </a:cxnLst>
              <a:rect l="0" t="0" r="r" b="b"/>
              <a:pathLst>
                <a:path w="55" h="40">
                  <a:moveTo>
                    <a:pt x="55" y="40"/>
                  </a:moveTo>
                  <a:lnTo>
                    <a:pt x="16" y="11"/>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7" name="Freeform 44"/>
            <p:cNvSpPr>
              <a:spLocks/>
            </p:cNvSpPr>
            <p:nvPr/>
          </p:nvSpPr>
          <p:spPr bwMode="auto">
            <a:xfrm>
              <a:off x="3348716" y="5608979"/>
              <a:ext cx="41275" cy="34925"/>
            </a:xfrm>
            <a:custGeom>
              <a:avLst/>
              <a:gdLst>
                <a:gd name="T0" fmla="*/ 53 w 53"/>
                <a:gd name="T1" fmla="*/ 45 h 45"/>
                <a:gd name="T2" fmla="*/ 33 w 53"/>
                <a:gd name="T3" fmla="*/ 29 h 45"/>
                <a:gd name="T4" fmla="*/ 0 w 53"/>
                <a:gd name="T5" fmla="*/ 0 h 45"/>
              </a:gdLst>
              <a:ahLst/>
              <a:cxnLst>
                <a:cxn ang="0">
                  <a:pos x="T0" y="T1"/>
                </a:cxn>
                <a:cxn ang="0">
                  <a:pos x="T2" y="T3"/>
                </a:cxn>
                <a:cxn ang="0">
                  <a:pos x="T4" y="T5"/>
                </a:cxn>
              </a:cxnLst>
              <a:rect l="0" t="0" r="r" b="b"/>
              <a:pathLst>
                <a:path w="53" h="45">
                  <a:moveTo>
                    <a:pt x="53" y="45"/>
                  </a:moveTo>
                  <a:lnTo>
                    <a:pt x="33" y="29"/>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Freeform 45"/>
            <p:cNvSpPr>
              <a:spLocks/>
            </p:cNvSpPr>
            <p:nvPr/>
          </p:nvSpPr>
          <p:spPr bwMode="auto">
            <a:xfrm>
              <a:off x="3267753" y="5535954"/>
              <a:ext cx="39688" cy="38100"/>
            </a:xfrm>
            <a:custGeom>
              <a:avLst/>
              <a:gdLst>
                <a:gd name="T0" fmla="*/ 50 w 50"/>
                <a:gd name="T1" fmla="*/ 48 h 48"/>
                <a:gd name="T2" fmla="*/ 49 w 50"/>
                <a:gd name="T3" fmla="*/ 46 h 48"/>
                <a:gd name="T4" fmla="*/ 7 w 50"/>
                <a:gd name="T5" fmla="*/ 7 h 48"/>
                <a:gd name="T6" fmla="*/ 0 w 50"/>
                <a:gd name="T7" fmla="*/ 0 h 48"/>
              </a:gdLst>
              <a:ahLst/>
              <a:cxnLst>
                <a:cxn ang="0">
                  <a:pos x="T0" y="T1"/>
                </a:cxn>
                <a:cxn ang="0">
                  <a:pos x="T2" y="T3"/>
                </a:cxn>
                <a:cxn ang="0">
                  <a:pos x="T4" y="T5"/>
                </a:cxn>
                <a:cxn ang="0">
                  <a:pos x="T6" y="T7"/>
                </a:cxn>
              </a:cxnLst>
              <a:rect l="0" t="0" r="r" b="b"/>
              <a:pathLst>
                <a:path w="50" h="48">
                  <a:moveTo>
                    <a:pt x="50" y="48"/>
                  </a:moveTo>
                  <a:lnTo>
                    <a:pt x="49" y="46"/>
                  </a:lnTo>
                  <a:lnTo>
                    <a:pt x="7" y="7"/>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 name="Freeform 46"/>
            <p:cNvSpPr>
              <a:spLocks/>
            </p:cNvSpPr>
            <p:nvPr/>
          </p:nvSpPr>
          <p:spPr bwMode="auto">
            <a:xfrm>
              <a:off x="3191553" y="5458167"/>
              <a:ext cx="38100" cy="39688"/>
            </a:xfrm>
            <a:custGeom>
              <a:avLst/>
              <a:gdLst>
                <a:gd name="T0" fmla="*/ 47 w 47"/>
                <a:gd name="T1" fmla="*/ 50 h 50"/>
                <a:gd name="T2" fmla="*/ 21 w 47"/>
                <a:gd name="T3" fmla="*/ 25 h 50"/>
                <a:gd name="T4" fmla="*/ 0 w 47"/>
                <a:gd name="T5" fmla="*/ 0 h 50"/>
              </a:gdLst>
              <a:ahLst/>
              <a:cxnLst>
                <a:cxn ang="0">
                  <a:pos x="T0" y="T1"/>
                </a:cxn>
                <a:cxn ang="0">
                  <a:pos x="T2" y="T3"/>
                </a:cxn>
                <a:cxn ang="0">
                  <a:pos x="T4" y="T5"/>
                </a:cxn>
              </a:cxnLst>
              <a:rect l="0" t="0" r="r" b="b"/>
              <a:pathLst>
                <a:path w="47" h="50">
                  <a:moveTo>
                    <a:pt x="47" y="50"/>
                  </a:moveTo>
                  <a:lnTo>
                    <a:pt x="21" y="25"/>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0" name="Freeform 47"/>
            <p:cNvSpPr>
              <a:spLocks/>
            </p:cNvSpPr>
            <p:nvPr/>
          </p:nvSpPr>
          <p:spPr bwMode="auto">
            <a:xfrm>
              <a:off x="3118528" y="5375617"/>
              <a:ext cx="36513" cy="41275"/>
            </a:xfrm>
            <a:custGeom>
              <a:avLst/>
              <a:gdLst>
                <a:gd name="T0" fmla="*/ 46 w 46"/>
                <a:gd name="T1" fmla="*/ 53 h 53"/>
                <a:gd name="T2" fmla="*/ 37 w 46"/>
                <a:gd name="T3" fmla="*/ 43 h 53"/>
                <a:gd name="T4" fmla="*/ 0 w 46"/>
                <a:gd name="T5" fmla="*/ 0 h 53"/>
              </a:gdLst>
              <a:ahLst/>
              <a:cxnLst>
                <a:cxn ang="0">
                  <a:pos x="T0" y="T1"/>
                </a:cxn>
                <a:cxn ang="0">
                  <a:pos x="T2" y="T3"/>
                </a:cxn>
                <a:cxn ang="0">
                  <a:pos x="T4" y="T5"/>
                </a:cxn>
              </a:cxnLst>
              <a:rect l="0" t="0" r="r" b="b"/>
              <a:pathLst>
                <a:path w="46" h="53">
                  <a:moveTo>
                    <a:pt x="46" y="53"/>
                  </a:moveTo>
                  <a:lnTo>
                    <a:pt x="37" y="43"/>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1" name="Freeform 48"/>
            <p:cNvSpPr>
              <a:spLocks/>
            </p:cNvSpPr>
            <p:nvPr/>
          </p:nvSpPr>
          <p:spPr bwMode="auto">
            <a:xfrm>
              <a:off x="3051853" y="5288304"/>
              <a:ext cx="31750" cy="44450"/>
            </a:xfrm>
            <a:custGeom>
              <a:avLst/>
              <a:gdLst>
                <a:gd name="T0" fmla="*/ 41 w 41"/>
                <a:gd name="T1" fmla="*/ 56 h 56"/>
                <a:gd name="T2" fmla="*/ 12 w 41"/>
                <a:gd name="T3" fmla="*/ 18 h 56"/>
                <a:gd name="T4" fmla="*/ 0 w 41"/>
                <a:gd name="T5" fmla="*/ 0 h 56"/>
              </a:gdLst>
              <a:ahLst/>
              <a:cxnLst>
                <a:cxn ang="0">
                  <a:pos x="T0" y="T1"/>
                </a:cxn>
                <a:cxn ang="0">
                  <a:pos x="T2" y="T3"/>
                </a:cxn>
                <a:cxn ang="0">
                  <a:pos x="T4" y="T5"/>
                </a:cxn>
              </a:cxnLst>
              <a:rect l="0" t="0" r="r" b="b"/>
              <a:pathLst>
                <a:path w="41" h="56">
                  <a:moveTo>
                    <a:pt x="41" y="56"/>
                  </a:moveTo>
                  <a:lnTo>
                    <a:pt x="12" y="18"/>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2" name="Freeform 49"/>
            <p:cNvSpPr>
              <a:spLocks/>
            </p:cNvSpPr>
            <p:nvPr/>
          </p:nvSpPr>
          <p:spPr bwMode="auto">
            <a:xfrm>
              <a:off x="2989941" y="5199404"/>
              <a:ext cx="30163" cy="44450"/>
            </a:xfrm>
            <a:custGeom>
              <a:avLst/>
              <a:gdLst>
                <a:gd name="T0" fmla="*/ 39 w 39"/>
                <a:gd name="T1" fmla="*/ 58 h 58"/>
                <a:gd name="T2" fmla="*/ 25 w 39"/>
                <a:gd name="T3" fmla="*/ 38 h 58"/>
                <a:gd name="T4" fmla="*/ 0 w 39"/>
                <a:gd name="T5" fmla="*/ 0 h 58"/>
              </a:gdLst>
              <a:ahLst/>
              <a:cxnLst>
                <a:cxn ang="0">
                  <a:pos x="T0" y="T1"/>
                </a:cxn>
                <a:cxn ang="0">
                  <a:pos x="T2" y="T3"/>
                </a:cxn>
                <a:cxn ang="0">
                  <a:pos x="T4" y="T5"/>
                </a:cxn>
              </a:cxnLst>
              <a:rect l="0" t="0" r="r" b="b"/>
              <a:pathLst>
                <a:path w="39" h="58">
                  <a:moveTo>
                    <a:pt x="39" y="58"/>
                  </a:moveTo>
                  <a:lnTo>
                    <a:pt x="25" y="38"/>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3" name="Freeform 50"/>
            <p:cNvSpPr>
              <a:spLocks/>
            </p:cNvSpPr>
            <p:nvPr/>
          </p:nvSpPr>
          <p:spPr bwMode="auto">
            <a:xfrm>
              <a:off x="2932791" y="5105742"/>
              <a:ext cx="26988" cy="47625"/>
            </a:xfrm>
            <a:custGeom>
              <a:avLst/>
              <a:gdLst>
                <a:gd name="T0" fmla="*/ 34 w 34"/>
                <a:gd name="T1" fmla="*/ 61 h 61"/>
                <a:gd name="T2" fmla="*/ 34 w 34"/>
                <a:gd name="T3" fmla="*/ 59 h 61"/>
                <a:gd name="T4" fmla="*/ 4 w 34"/>
                <a:gd name="T5" fmla="*/ 9 h 61"/>
                <a:gd name="T6" fmla="*/ 0 w 34"/>
                <a:gd name="T7" fmla="*/ 0 h 61"/>
              </a:gdLst>
              <a:ahLst/>
              <a:cxnLst>
                <a:cxn ang="0">
                  <a:pos x="T0" y="T1"/>
                </a:cxn>
                <a:cxn ang="0">
                  <a:pos x="T2" y="T3"/>
                </a:cxn>
                <a:cxn ang="0">
                  <a:pos x="T4" y="T5"/>
                </a:cxn>
                <a:cxn ang="0">
                  <a:pos x="T6" y="T7"/>
                </a:cxn>
              </a:cxnLst>
              <a:rect l="0" t="0" r="r" b="b"/>
              <a:pathLst>
                <a:path w="34" h="61">
                  <a:moveTo>
                    <a:pt x="34" y="61"/>
                  </a:moveTo>
                  <a:lnTo>
                    <a:pt x="34" y="59"/>
                  </a:lnTo>
                  <a:lnTo>
                    <a:pt x="4" y="9"/>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4" name="Freeform 51"/>
            <p:cNvSpPr>
              <a:spLocks/>
            </p:cNvSpPr>
            <p:nvPr/>
          </p:nvSpPr>
          <p:spPr bwMode="auto">
            <a:xfrm>
              <a:off x="2881991" y="5008904"/>
              <a:ext cx="23813" cy="49213"/>
            </a:xfrm>
            <a:custGeom>
              <a:avLst/>
              <a:gdLst>
                <a:gd name="T0" fmla="*/ 32 w 32"/>
                <a:gd name="T1" fmla="*/ 60 h 60"/>
                <a:gd name="T2" fmla="*/ 14 w 32"/>
                <a:gd name="T3" fmla="*/ 29 h 60"/>
                <a:gd name="T4" fmla="*/ 0 w 32"/>
                <a:gd name="T5" fmla="*/ 0 h 60"/>
              </a:gdLst>
              <a:ahLst/>
              <a:cxnLst>
                <a:cxn ang="0">
                  <a:pos x="T0" y="T1"/>
                </a:cxn>
                <a:cxn ang="0">
                  <a:pos x="T2" y="T3"/>
                </a:cxn>
                <a:cxn ang="0">
                  <a:pos x="T4" y="T5"/>
                </a:cxn>
              </a:cxnLst>
              <a:rect l="0" t="0" r="r" b="b"/>
              <a:pathLst>
                <a:path w="32" h="60">
                  <a:moveTo>
                    <a:pt x="32" y="60"/>
                  </a:moveTo>
                  <a:lnTo>
                    <a:pt x="14" y="29"/>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Freeform 52"/>
            <p:cNvSpPr>
              <a:spLocks/>
            </p:cNvSpPr>
            <p:nvPr/>
          </p:nvSpPr>
          <p:spPr bwMode="auto">
            <a:xfrm>
              <a:off x="2835953" y="4908892"/>
              <a:ext cx="20638" cy="50800"/>
            </a:xfrm>
            <a:custGeom>
              <a:avLst/>
              <a:gdLst>
                <a:gd name="T0" fmla="*/ 27 w 27"/>
                <a:gd name="T1" fmla="*/ 63 h 63"/>
                <a:gd name="T2" fmla="*/ 21 w 27"/>
                <a:gd name="T3" fmla="*/ 50 h 63"/>
                <a:gd name="T4" fmla="*/ 0 w 27"/>
                <a:gd name="T5" fmla="*/ 0 h 63"/>
              </a:gdLst>
              <a:ahLst/>
              <a:cxnLst>
                <a:cxn ang="0">
                  <a:pos x="T0" y="T1"/>
                </a:cxn>
                <a:cxn ang="0">
                  <a:pos x="T2" y="T3"/>
                </a:cxn>
                <a:cxn ang="0">
                  <a:pos x="T4" y="T5"/>
                </a:cxn>
              </a:cxnLst>
              <a:rect l="0" t="0" r="r" b="b"/>
              <a:pathLst>
                <a:path w="27" h="63">
                  <a:moveTo>
                    <a:pt x="27" y="63"/>
                  </a:moveTo>
                  <a:lnTo>
                    <a:pt x="21" y="50"/>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Freeform 53"/>
            <p:cNvSpPr>
              <a:spLocks/>
            </p:cNvSpPr>
            <p:nvPr/>
          </p:nvSpPr>
          <p:spPr bwMode="auto">
            <a:xfrm>
              <a:off x="2796266" y="4807292"/>
              <a:ext cx="19050" cy="52388"/>
            </a:xfrm>
            <a:custGeom>
              <a:avLst/>
              <a:gdLst>
                <a:gd name="T0" fmla="*/ 25 w 25"/>
                <a:gd name="T1" fmla="*/ 64 h 64"/>
                <a:gd name="T2" fmla="*/ 6 w 25"/>
                <a:gd name="T3" fmla="*/ 16 h 64"/>
                <a:gd name="T4" fmla="*/ 0 w 25"/>
                <a:gd name="T5" fmla="*/ 0 h 64"/>
              </a:gdLst>
              <a:ahLst/>
              <a:cxnLst>
                <a:cxn ang="0">
                  <a:pos x="T0" y="T1"/>
                </a:cxn>
                <a:cxn ang="0">
                  <a:pos x="T2" y="T3"/>
                </a:cxn>
                <a:cxn ang="0">
                  <a:pos x="T4" y="T5"/>
                </a:cxn>
              </a:cxnLst>
              <a:rect l="0" t="0" r="r" b="b"/>
              <a:pathLst>
                <a:path w="25" h="64">
                  <a:moveTo>
                    <a:pt x="25" y="64"/>
                  </a:moveTo>
                  <a:lnTo>
                    <a:pt x="6" y="16"/>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 name="Freeform 54"/>
            <p:cNvSpPr>
              <a:spLocks/>
            </p:cNvSpPr>
            <p:nvPr/>
          </p:nvSpPr>
          <p:spPr bwMode="auto">
            <a:xfrm>
              <a:off x="2761341" y="4704104"/>
              <a:ext cx="15875" cy="52388"/>
            </a:xfrm>
            <a:custGeom>
              <a:avLst/>
              <a:gdLst>
                <a:gd name="T0" fmla="*/ 20 w 20"/>
                <a:gd name="T1" fmla="*/ 66 h 66"/>
                <a:gd name="T2" fmla="*/ 12 w 20"/>
                <a:gd name="T3" fmla="*/ 36 h 66"/>
                <a:gd name="T4" fmla="*/ 0 w 20"/>
                <a:gd name="T5" fmla="*/ 0 h 66"/>
              </a:gdLst>
              <a:ahLst/>
              <a:cxnLst>
                <a:cxn ang="0">
                  <a:pos x="T0" y="T1"/>
                </a:cxn>
                <a:cxn ang="0">
                  <a:pos x="T2" y="T3"/>
                </a:cxn>
                <a:cxn ang="0">
                  <a:pos x="T4" y="T5"/>
                </a:cxn>
              </a:cxnLst>
              <a:rect l="0" t="0" r="r" b="b"/>
              <a:pathLst>
                <a:path w="20" h="66">
                  <a:moveTo>
                    <a:pt x="20" y="66"/>
                  </a:moveTo>
                  <a:lnTo>
                    <a:pt x="12" y="36"/>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8" name="Freeform 55"/>
            <p:cNvSpPr>
              <a:spLocks/>
            </p:cNvSpPr>
            <p:nvPr/>
          </p:nvSpPr>
          <p:spPr bwMode="auto">
            <a:xfrm>
              <a:off x="2734353" y="4597742"/>
              <a:ext cx="12700" cy="53975"/>
            </a:xfrm>
            <a:custGeom>
              <a:avLst/>
              <a:gdLst>
                <a:gd name="T0" fmla="*/ 16 w 16"/>
                <a:gd name="T1" fmla="*/ 67 h 67"/>
                <a:gd name="T2" fmla="*/ 13 w 16"/>
                <a:gd name="T3" fmla="*/ 56 h 67"/>
                <a:gd name="T4" fmla="*/ 0 w 16"/>
                <a:gd name="T5" fmla="*/ 0 h 67"/>
              </a:gdLst>
              <a:ahLst/>
              <a:cxnLst>
                <a:cxn ang="0">
                  <a:pos x="T0" y="T1"/>
                </a:cxn>
                <a:cxn ang="0">
                  <a:pos x="T2" y="T3"/>
                </a:cxn>
                <a:cxn ang="0">
                  <a:pos x="T4" y="T5"/>
                </a:cxn>
              </a:cxnLst>
              <a:rect l="0" t="0" r="r" b="b"/>
              <a:pathLst>
                <a:path w="16" h="67">
                  <a:moveTo>
                    <a:pt x="16" y="67"/>
                  </a:moveTo>
                  <a:lnTo>
                    <a:pt x="13" y="56"/>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9" name="Freeform 56"/>
            <p:cNvSpPr>
              <a:spLocks/>
            </p:cNvSpPr>
            <p:nvPr/>
          </p:nvSpPr>
          <p:spPr bwMode="auto">
            <a:xfrm>
              <a:off x="2712128" y="4491379"/>
              <a:ext cx="11113" cy="53975"/>
            </a:xfrm>
            <a:custGeom>
              <a:avLst/>
              <a:gdLst>
                <a:gd name="T0" fmla="*/ 12 w 12"/>
                <a:gd name="T1" fmla="*/ 67 h 67"/>
                <a:gd name="T2" fmla="*/ 2 w 12"/>
                <a:gd name="T3" fmla="*/ 17 h 67"/>
                <a:gd name="T4" fmla="*/ 0 w 12"/>
                <a:gd name="T5" fmla="*/ 0 h 67"/>
              </a:gdLst>
              <a:ahLst/>
              <a:cxnLst>
                <a:cxn ang="0">
                  <a:pos x="T0" y="T1"/>
                </a:cxn>
                <a:cxn ang="0">
                  <a:pos x="T2" y="T3"/>
                </a:cxn>
                <a:cxn ang="0">
                  <a:pos x="T4" y="T5"/>
                </a:cxn>
              </a:cxnLst>
              <a:rect l="0" t="0" r="r" b="b"/>
              <a:pathLst>
                <a:path w="12" h="67">
                  <a:moveTo>
                    <a:pt x="12" y="67"/>
                  </a:moveTo>
                  <a:lnTo>
                    <a:pt x="2" y="17"/>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0" name="Freeform 57"/>
            <p:cNvSpPr>
              <a:spLocks/>
            </p:cNvSpPr>
            <p:nvPr/>
          </p:nvSpPr>
          <p:spPr bwMode="auto">
            <a:xfrm>
              <a:off x="2696253" y="4383429"/>
              <a:ext cx="7938" cy="52388"/>
            </a:xfrm>
            <a:custGeom>
              <a:avLst/>
              <a:gdLst>
                <a:gd name="T0" fmla="*/ 11 w 11"/>
                <a:gd name="T1" fmla="*/ 68 h 68"/>
                <a:gd name="T2" fmla="*/ 5 w 11"/>
                <a:gd name="T3" fmla="*/ 35 h 68"/>
                <a:gd name="T4" fmla="*/ 0 w 11"/>
                <a:gd name="T5" fmla="*/ 0 h 68"/>
              </a:gdLst>
              <a:ahLst/>
              <a:cxnLst>
                <a:cxn ang="0">
                  <a:pos x="T0" y="T1"/>
                </a:cxn>
                <a:cxn ang="0">
                  <a:pos x="T2" y="T3"/>
                </a:cxn>
                <a:cxn ang="0">
                  <a:pos x="T4" y="T5"/>
                </a:cxn>
              </a:cxnLst>
              <a:rect l="0" t="0" r="r" b="b"/>
              <a:pathLst>
                <a:path w="11" h="68">
                  <a:moveTo>
                    <a:pt x="11" y="68"/>
                  </a:moveTo>
                  <a:lnTo>
                    <a:pt x="5" y="35"/>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1" name="Freeform 58"/>
            <p:cNvSpPr>
              <a:spLocks/>
            </p:cNvSpPr>
            <p:nvPr/>
          </p:nvSpPr>
          <p:spPr bwMode="auto">
            <a:xfrm>
              <a:off x="2686728" y="4273892"/>
              <a:ext cx="4763" cy="53975"/>
            </a:xfrm>
            <a:custGeom>
              <a:avLst/>
              <a:gdLst>
                <a:gd name="T0" fmla="*/ 6 w 6"/>
                <a:gd name="T1" fmla="*/ 69 h 69"/>
                <a:gd name="T2" fmla="*/ 4 w 6"/>
                <a:gd name="T3" fmla="*/ 52 h 69"/>
                <a:gd name="T4" fmla="*/ 0 w 6"/>
                <a:gd name="T5" fmla="*/ 0 h 69"/>
              </a:gdLst>
              <a:ahLst/>
              <a:cxnLst>
                <a:cxn ang="0">
                  <a:pos x="T0" y="T1"/>
                </a:cxn>
                <a:cxn ang="0">
                  <a:pos x="T2" y="T3"/>
                </a:cxn>
                <a:cxn ang="0">
                  <a:pos x="T4" y="T5"/>
                </a:cxn>
              </a:cxnLst>
              <a:rect l="0" t="0" r="r" b="b"/>
              <a:pathLst>
                <a:path w="6" h="69">
                  <a:moveTo>
                    <a:pt x="6" y="69"/>
                  </a:moveTo>
                  <a:lnTo>
                    <a:pt x="4" y="52"/>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2" name="Freeform 59"/>
            <p:cNvSpPr>
              <a:spLocks/>
            </p:cNvSpPr>
            <p:nvPr/>
          </p:nvSpPr>
          <p:spPr bwMode="auto">
            <a:xfrm>
              <a:off x="2685140" y="4164354"/>
              <a:ext cx="0" cy="53975"/>
            </a:xfrm>
            <a:custGeom>
              <a:avLst/>
              <a:gdLst>
                <a:gd name="T0" fmla="*/ 68 h 68"/>
                <a:gd name="T1" fmla="*/ 67 h 68"/>
                <a:gd name="T2" fmla="*/ 5 h 68"/>
                <a:gd name="T3" fmla="*/ 0 h 68"/>
              </a:gdLst>
              <a:ahLst/>
              <a:cxnLst>
                <a:cxn ang="0">
                  <a:pos x="0" y="T0"/>
                </a:cxn>
                <a:cxn ang="0">
                  <a:pos x="0" y="T1"/>
                </a:cxn>
                <a:cxn ang="0">
                  <a:pos x="0" y="T2"/>
                </a:cxn>
                <a:cxn ang="0">
                  <a:pos x="0" y="T3"/>
                </a:cxn>
              </a:cxnLst>
              <a:rect l="0" t="0" r="r" b="b"/>
              <a:pathLst>
                <a:path h="68">
                  <a:moveTo>
                    <a:pt x="0" y="68"/>
                  </a:moveTo>
                  <a:lnTo>
                    <a:pt x="0" y="67"/>
                  </a:lnTo>
                  <a:lnTo>
                    <a:pt x="0" y="5"/>
                  </a:lnTo>
                  <a:lnTo>
                    <a:pt x="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Freeform 60"/>
            <p:cNvSpPr>
              <a:spLocks/>
            </p:cNvSpPr>
            <p:nvPr/>
          </p:nvSpPr>
          <p:spPr bwMode="auto">
            <a:xfrm>
              <a:off x="2686728" y="4054817"/>
              <a:ext cx="1588" cy="53975"/>
            </a:xfrm>
            <a:custGeom>
              <a:avLst/>
              <a:gdLst>
                <a:gd name="T0" fmla="*/ 0 w 2"/>
                <a:gd name="T1" fmla="*/ 69 h 69"/>
                <a:gd name="T2" fmla="*/ 1 w 2"/>
                <a:gd name="T3" fmla="*/ 20 h 69"/>
                <a:gd name="T4" fmla="*/ 2 w 2"/>
                <a:gd name="T5" fmla="*/ 0 h 69"/>
              </a:gdLst>
              <a:ahLst/>
              <a:cxnLst>
                <a:cxn ang="0">
                  <a:pos x="T0" y="T1"/>
                </a:cxn>
                <a:cxn ang="0">
                  <a:pos x="T2" y="T3"/>
                </a:cxn>
                <a:cxn ang="0">
                  <a:pos x="T4" y="T5"/>
                </a:cxn>
              </a:cxnLst>
              <a:rect l="0" t="0" r="r" b="b"/>
              <a:pathLst>
                <a:path w="2" h="69">
                  <a:moveTo>
                    <a:pt x="0" y="69"/>
                  </a:moveTo>
                  <a:lnTo>
                    <a:pt x="1" y="20"/>
                  </a:lnTo>
                  <a:lnTo>
                    <a:pt x="2"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4" name="Freeform 61"/>
            <p:cNvSpPr>
              <a:spLocks/>
            </p:cNvSpPr>
            <p:nvPr/>
          </p:nvSpPr>
          <p:spPr bwMode="auto">
            <a:xfrm>
              <a:off x="2691490" y="3946867"/>
              <a:ext cx="6350" cy="52388"/>
            </a:xfrm>
            <a:custGeom>
              <a:avLst/>
              <a:gdLst>
                <a:gd name="T0" fmla="*/ 0 w 7"/>
                <a:gd name="T1" fmla="*/ 68 h 68"/>
                <a:gd name="T2" fmla="*/ 3 w 7"/>
                <a:gd name="T3" fmla="*/ 36 h 68"/>
                <a:gd name="T4" fmla="*/ 7 w 7"/>
                <a:gd name="T5" fmla="*/ 0 h 68"/>
              </a:gdLst>
              <a:ahLst/>
              <a:cxnLst>
                <a:cxn ang="0">
                  <a:pos x="T0" y="T1"/>
                </a:cxn>
                <a:cxn ang="0">
                  <a:pos x="T2" y="T3"/>
                </a:cxn>
                <a:cxn ang="0">
                  <a:pos x="T4" y="T5"/>
                </a:cxn>
              </a:cxnLst>
              <a:rect l="0" t="0" r="r" b="b"/>
              <a:pathLst>
                <a:path w="7" h="68">
                  <a:moveTo>
                    <a:pt x="0" y="68"/>
                  </a:moveTo>
                  <a:lnTo>
                    <a:pt x="3" y="36"/>
                  </a:lnTo>
                  <a:lnTo>
                    <a:pt x="7"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5" name="Freeform 62"/>
            <p:cNvSpPr>
              <a:spLocks/>
            </p:cNvSpPr>
            <p:nvPr/>
          </p:nvSpPr>
          <p:spPr bwMode="auto">
            <a:xfrm>
              <a:off x="2705778" y="3837329"/>
              <a:ext cx="7938" cy="53975"/>
            </a:xfrm>
            <a:custGeom>
              <a:avLst/>
              <a:gdLst>
                <a:gd name="T0" fmla="*/ 0 w 10"/>
                <a:gd name="T1" fmla="*/ 67 h 67"/>
                <a:gd name="T2" fmla="*/ 1 w 10"/>
                <a:gd name="T3" fmla="*/ 53 h 67"/>
                <a:gd name="T4" fmla="*/ 10 w 10"/>
                <a:gd name="T5" fmla="*/ 0 h 67"/>
              </a:gdLst>
              <a:ahLst/>
              <a:cxnLst>
                <a:cxn ang="0">
                  <a:pos x="T0" y="T1"/>
                </a:cxn>
                <a:cxn ang="0">
                  <a:pos x="T2" y="T3"/>
                </a:cxn>
                <a:cxn ang="0">
                  <a:pos x="T4" y="T5"/>
                </a:cxn>
              </a:cxnLst>
              <a:rect l="0" t="0" r="r" b="b"/>
              <a:pathLst>
                <a:path w="10" h="67">
                  <a:moveTo>
                    <a:pt x="0" y="67"/>
                  </a:moveTo>
                  <a:lnTo>
                    <a:pt x="1" y="53"/>
                  </a:lnTo>
                  <a:lnTo>
                    <a:pt x="1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6" name="Freeform 63"/>
            <p:cNvSpPr>
              <a:spLocks/>
            </p:cNvSpPr>
            <p:nvPr/>
          </p:nvSpPr>
          <p:spPr bwMode="auto">
            <a:xfrm>
              <a:off x="2723240" y="3730967"/>
              <a:ext cx="12700" cy="53975"/>
            </a:xfrm>
            <a:custGeom>
              <a:avLst/>
              <a:gdLst>
                <a:gd name="T0" fmla="*/ 0 w 16"/>
                <a:gd name="T1" fmla="*/ 67 h 67"/>
                <a:gd name="T2" fmla="*/ 11 w 16"/>
                <a:gd name="T3" fmla="*/ 11 h 67"/>
                <a:gd name="T4" fmla="*/ 16 w 16"/>
                <a:gd name="T5" fmla="*/ 0 h 67"/>
              </a:gdLst>
              <a:ahLst/>
              <a:cxnLst>
                <a:cxn ang="0">
                  <a:pos x="T0" y="T1"/>
                </a:cxn>
                <a:cxn ang="0">
                  <a:pos x="T2" y="T3"/>
                </a:cxn>
                <a:cxn ang="0">
                  <a:pos x="T4" y="T5"/>
                </a:cxn>
              </a:cxnLst>
              <a:rect l="0" t="0" r="r" b="b"/>
              <a:pathLst>
                <a:path w="16" h="67">
                  <a:moveTo>
                    <a:pt x="0" y="67"/>
                  </a:moveTo>
                  <a:lnTo>
                    <a:pt x="11" y="11"/>
                  </a:lnTo>
                  <a:lnTo>
                    <a:pt x="16"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7" name="Freeform 64"/>
            <p:cNvSpPr>
              <a:spLocks/>
            </p:cNvSpPr>
            <p:nvPr/>
          </p:nvSpPr>
          <p:spPr bwMode="auto">
            <a:xfrm>
              <a:off x="2748641" y="3624604"/>
              <a:ext cx="15875" cy="52388"/>
            </a:xfrm>
            <a:custGeom>
              <a:avLst/>
              <a:gdLst>
                <a:gd name="T0" fmla="*/ 0 w 18"/>
                <a:gd name="T1" fmla="*/ 66 h 66"/>
                <a:gd name="T2" fmla="*/ 10 w 18"/>
                <a:gd name="T3" fmla="*/ 31 h 66"/>
                <a:gd name="T4" fmla="*/ 18 w 18"/>
                <a:gd name="T5" fmla="*/ 0 h 66"/>
              </a:gdLst>
              <a:ahLst/>
              <a:cxnLst>
                <a:cxn ang="0">
                  <a:pos x="T0" y="T1"/>
                </a:cxn>
                <a:cxn ang="0">
                  <a:pos x="T2" y="T3"/>
                </a:cxn>
                <a:cxn ang="0">
                  <a:pos x="T4" y="T5"/>
                </a:cxn>
              </a:cxnLst>
              <a:rect l="0" t="0" r="r" b="b"/>
              <a:pathLst>
                <a:path w="18" h="66">
                  <a:moveTo>
                    <a:pt x="0" y="66"/>
                  </a:moveTo>
                  <a:lnTo>
                    <a:pt x="10" y="31"/>
                  </a:lnTo>
                  <a:lnTo>
                    <a:pt x="18"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8" name="Freeform 65"/>
            <p:cNvSpPr>
              <a:spLocks/>
            </p:cNvSpPr>
            <p:nvPr/>
          </p:nvSpPr>
          <p:spPr bwMode="auto">
            <a:xfrm>
              <a:off x="2780391" y="3521417"/>
              <a:ext cx="17463" cy="50800"/>
            </a:xfrm>
            <a:custGeom>
              <a:avLst/>
              <a:gdLst>
                <a:gd name="T0" fmla="*/ 0 w 21"/>
                <a:gd name="T1" fmla="*/ 64 h 64"/>
                <a:gd name="T2" fmla="*/ 4 w 21"/>
                <a:gd name="T3" fmla="*/ 49 h 64"/>
                <a:gd name="T4" fmla="*/ 21 w 21"/>
                <a:gd name="T5" fmla="*/ 0 h 64"/>
              </a:gdLst>
              <a:ahLst/>
              <a:cxnLst>
                <a:cxn ang="0">
                  <a:pos x="T0" y="T1"/>
                </a:cxn>
                <a:cxn ang="0">
                  <a:pos x="T2" y="T3"/>
                </a:cxn>
                <a:cxn ang="0">
                  <a:pos x="T4" y="T5"/>
                </a:cxn>
              </a:cxnLst>
              <a:rect l="0" t="0" r="r" b="b"/>
              <a:pathLst>
                <a:path w="21" h="64">
                  <a:moveTo>
                    <a:pt x="0" y="64"/>
                  </a:moveTo>
                  <a:lnTo>
                    <a:pt x="4" y="49"/>
                  </a:lnTo>
                  <a:lnTo>
                    <a:pt x="21"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9" name="Freeform 66"/>
            <p:cNvSpPr>
              <a:spLocks/>
            </p:cNvSpPr>
            <p:nvPr/>
          </p:nvSpPr>
          <p:spPr bwMode="auto">
            <a:xfrm>
              <a:off x="2816903" y="3419817"/>
              <a:ext cx="22225" cy="50800"/>
            </a:xfrm>
            <a:custGeom>
              <a:avLst/>
              <a:gdLst>
                <a:gd name="T0" fmla="*/ 0 w 27"/>
                <a:gd name="T1" fmla="*/ 63 h 63"/>
                <a:gd name="T2" fmla="*/ 21 w 27"/>
                <a:gd name="T3" fmla="*/ 13 h 63"/>
                <a:gd name="T4" fmla="*/ 27 w 27"/>
                <a:gd name="T5" fmla="*/ 0 h 63"/>
              </a:gdLst>
              <a:ahLst/>
              <a:cxnLst>
                <a:cxn ang="0">
                  <a:pos x="T0" y="T1"/>
                </a:cxn>
                <a:cxn ang="0">
                  <a:pos x="T2" y="T3"/>
                </a:cxn>
                <a:cxn ang="0">
                  <a:pos x="T4" y="T5"/>
                </a:cxn>
              </a:cxnLst>
              <a:rect l="0" t="0" r="r" b="b"/>
              <a:pathLst>
                <a:path w="27" h="63">
                  <a:moveTo>
                    <a:pt x="0" y="63"/>
                  </a:moveTo>
                  <a:lnTo>
                    <a:pt x="21" y="13"/>
                  </a:lnTo>
                  <a:lnTo>
                    <a:pt x="27"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0" name="Freeform 67"/>
            <p:cNvSpPr>
              <a:spLocks/>
            </p:cNvSpPr>
            <p:nvPr/>
          </p:nvSpPr>
          <p:spPr bwMode="auto">
            <a:xfrm>
              <a:off x="2861353" y="3321392"/>
              <a:ext cx="23813" cy="47625"/>
            </a:xfrm>
            <a:custGeom>
              <a:avLst/>
              <a:gdLst>
                <a:gd name="T0" fmla="*/ 0 w 28"/>
                <a:gd name="T1" fmla="*/ 62 h 62"/>
                <a:gd name="T2" fmla="*/ 13 w 28"/>
                <a:gd name="T3" fmla="*/ 33 h 62"/>
                <a:gd name="T4" fmla="*/ 28 w 28"/>
                <a:gd name="T5" fmla="*/ 0 h 62"/>
              </a:gdLst>
              <a:ahLst/>
              <a:cxnLst>
                <a:cxn ang="0">
                  <a:pos x="T0" y="T1"/>
                </a:cxn>
                <a:cxn ang="0">
                  <a:pos x="T2" y="T3"/>
                </a:cxn>
                <a:cxn ang="0">
                  <a:pos x="T4" y="T5"/>
                </a:cxn>
              </a:cxnLst>
              <a:rect l="0" t="0" r="r" b="b"/>
              <a:pathLst>
                <a:path w="28" h="62">
                  <a:moveTo>
                    <a:pt x="0" y="62"/>
                  </a:moveTo>
                  <a:lnTo>
                    <a:pt x="13" y="33"/>
                  </a:lnTo>
                  <a:lnTo>
                    <a:pt x="28"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68"/>
            <p:cNvSpPr>
              <a:spLocks/>
            </p:cNvSpPr>
            <p:nvPr/>
          </p:nvSpPr>
          <p:spPr bwMode="auto">
            <a:xfrm>
              <a:off x="2908978" y="3224554"/>
              <a:ext cx="28575" cy="47625"/>
            </a:xfrm>
            <a:custGeom>
              <a:avLst/>
              <a:gdLst>
                <a:gd name="T0" fmla="*/ 0 w 34"/>
                <a:gd name="T1" fmla="*/ 60 h 60"/>
                <a:gd name="T2" fmla="*/ 6 w 34"/>
                <a:gd name="T3" fmla="*/ 52 h 60"/>
                <a:gd name="T4" fmla="*/ 33 w 34"/>
                <a:gd name="T5" fmla="*/ 1 h 60"/>
                <a:gd name="T6" fmla="*/ 34 w 34"/>
                <a:gd name="T7" fmla="*/ 0 h 60"/>
              </a:gdLst>
              <a:ahLst/>
              <a:cxnLst>
                <a:cxn ang="0">
                  <a:pos x="T0" y="T1"/>
                </a:cxn>
                <a:cxn ang="0">
                  <a:pos x="T2" y="T3"/>
                </a:cxn>
                <a:cxn ang="0">
                  <a:pos x="T4" y="T5"/>
                </a:cxn>
                <a:cxn ang="0">
                  <a:pos x="T6" y="T7"/>
                </a:cxn>
              </a:cxnLst>
              <a:rect l="0" t="0" r="r" b="b"/>
              <a:pathLst>
                <a:path w="34" h="60">
                  <a:moveTo>
                    <a:pt x="0" y="60"/>
                  </a:moveTo>
                  <a:lnTo>
                    <a:pt x="6" y="52"/>
                  </a:lnTo>
                  <a:lnTo>
                    <a:pt x="33" y="1"/>
                  </a:lnTo>
                  <a:lnTo>
                    <a:pt x="34"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2" name="Freeform 69"/>
            <p:cNvSpPr>
              <a:spLocks/>
            </p:cNvSpPr>
            <p:nvPr/>
          </p:nvSpPr>
          <p:spPr bwMode="auto">
            <a:xfrm>
              <a:off x="2964541" y="3130892"/>
              <a:ext cx="30163" cy="46038"/>
            </a:xfrm>
            <a:custGeom>
              <a:avLst/>
              <a:gdLst>
                <a:gd name="T0" fmla="*/ 0 w 37"/>
                <a:gd name="T1" fmla="*/ 59 h 59"/>
                <a:gd name="T2" fmla="*/ 24 w 37"/>
                <a:gd name="T3" fmla="*/ 20 h 59"/>
                <a:gd name="T4" fmla="*/ 37 w 37"/>
                <a:gd name="T5" fmla="*/ 0 h 59"/>
              </a:gdLst>
              <a:ahLst/>
              <a:cxnLst>
                <a:cxn ang="0">
                  <a:pos x="T0" y="T1"/>
                </a:cxn>
                <a:cxn ang="0">
                  <a:pos x="T2" y="T3"/>
                </a:cxn>
                <a:cxn ang="0">
                  <a:pos x="T4" y="T5"/>
                </a:cxn>
              </a:cxnLst>
              <a:rect l="0" t="0" r="r" b="b"/>
              <a:pathLst>
                <a:path w="37" h="59">
                  <a:moveTo>
                    <a:pt x="0" y="59"/>
                  </a:moveTo>
                  <a:lnTo>
                    <a:pt x="24" y="20"/>
                  </a:lnTo>
                  <a:lnTo>
                    <a:pt x="37"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3" name="Freeform 70"/>
            <p:cNvSpPr>
              <a:spLocks/>
            </p:cNvSpPr>
            <p:nvPr/>
          </p:nvSpPr>
          <p:spPr bwMode="auto">
            <a:xfrm>
              <a:off x="3024866" y="3041992"/>
              <a:ext cx="31750" cy="44450"/>
            </a:xfrm>
            <a:custGeom>
              <a:avLst/>
              <a:gdLst>
                <a:gd name="T0" fmla="*/ 0 w 40"/>
                <a:gd name="T1" fmla="*/ 56 h 56"/>
                <a:gd name="T2" fmla="*/ 13 w 40"/>
                <a:gd name="T3" fmla="*/ 38 h 56"/>
                <a:gd name="T4" fmla="*/ 40 w 40"/>
                <a:gd name="T5" fmla="*/ 0 h 56"/>
              </a:gdLst>
              <a:ahLst/>
              <a:cxnLst>
                <a:cxn ang="0">
                  <a:pos x="T0" y="T1"/>
                </a:cxn>
                <a:cxn ang="0">
                  <a:pos x="T2" y="T3"/>
                </a:cxn>
                <a:cxn ang="0">
                  <a:pos x="T4" y="T5"/>
                </a:cxn>
              </a:cxnLst>
              <a:rect l="0" t="0" r="r" b="b"/>
              <a:pathLst>
                <a:path w="40" h="56">
                  <a:moveTo>
                    <a:pt x="0" y="56"/>
                  </a:moveTo>
                  <a:lnTo>
                    <a:pt x="13" y="38"/>
                  </a:lnTo>
                  <a:lnTo>
                    <a:pt x="4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4" name="Freeform 71"/>
            <p:cNvSpPr>
              <a:spLocks/>
            </p:cNvSpPr>
            <p:nvPr/>
          </p:nvSpPr>
          <p:spPr bwMode="auto">
            <a:xfrm>
              <a:off x="3089953" y="2954679"/>
              <a:ext cx="33338" cy="42863"/>
            </a:xfrm>
            <a:custGeom>
              <a:avLst/>
              <a:gdLst>
                <a:gd name="T0" fmla="*/ 0 w 43"/>
                <a:gd name="T1" fmla="*/ 53 h 53"/>
                <a:gd name="T2" fmla="*/ 36 w 43"/>
                <a:gd name="T3" fmla="*/ 10 h 53"/>
                <a:gd name="T4" fmla="*/ 43 w 43"/>
                <a:gd name="T5" fmla="*/ 0 h 53"/>
              </a:gdLst>
              <a:ahLst/>
              <a:cxnLst>
                <a:cxn ang="0">
                  <a:pos x="T0" y="T1"/>
                </a:cxn>
                <a:cxn ang="0">
                  <a:pos x="T2" y="T3"/>
                </a:cxn>
                <a:cxn ang="0">
                  <a:pos x="T4" y="T5"/>
                </a:cxn>
              </a:cxnLst>
              <a:rect l="0" t="0" r="r" b="b"/>
              <a:pathLst>
                <a:path w="43" h="53">
                  <a:moveTo>
                    <a:pt x="0" y="53"/>
                  </a:moveTo>
                  <a:lnTo>
                    <a:pt x="36" y="10"/>
                  </a:lnTo>
                  <a:lnTo>
                    <a:pt x="43"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5" name="Freeform 72"/>
            <p:cNvSpPr>
              <a:spLocks/>
            </p:cNvSpPr>
            <p:nvPr/>
          </p:nvSpPr>
          <p:spPr bwMode="auto">
            <a:xfrm>
              <a:off x="3159803" y="2872129"/>
              <a:ext cx="36513" cy="41275"/>
            </a:xfrm>
            <a:custGeom>
              <a:avLst/>
              <a:gdLst>
                <a:gd name="T0" fmla="*/ 0 w 46"/>
                <a:gd name="T1" fmla="*/ 51 h 51"/>
                <a:gd name="T2" fmla="*/ 21 w 46"/>
                <a:gd name="T3" fmla="*/ 26 h 51"/>
                <a:gd name="T4" fmla="*/ 46 w 46"/>
                <a:gd name="T5" fmla="*/ 0 h 51"/>
              </a:gdLst>
              <a:ahLst/>
              <a:cxnLst>
                <a:cxn ang="0">
                  <a:pos x="T0" y="T1"/>
                </a:cxn>
                <a:cxn ang="0">
                  <a:pos x="T2" y="T3"/>
                </a:cxn>
                <a:cxn ang="0">
                  <a:pos x="T4" y="T5"/>
                </a:cxn>
              </a:cxnLst>
              <a:rect l="0" t="0" r="r" b="b"/>
              <a:pathLst>
                <a:path w="46" h="51">
                  <a:moveTo>
                    <a:pt x="0" y="51"/>
                  </a:moveTo>
                  <a:lnTo>
                    <a:pt x="21" y="26"/>
                  </a:lnTo>
                  <a:lnTo>
                    <a:pt x="46"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6" name="Freeform 73"/>
            <p:cNvSpPr>
              <a:spLocks/>
            </p:cNvSpPr>
            <p:nvPr/>
          </p:nvSpPr>
          <p:spPr bwMode="auto">
            <a:xfrm>
              <a:off x="3234416" y="2795929"/>
              <a:ext cx="39688" cy="38100"/>
            </a:xfrm>
            <a:custGeom>
              <a:avLst/>
              <a:gdLst>
                <a:gd name="T0" fmla="*/ 0 w 49"/>
                <a:gd name="T1" fmla="*/ 49 h 49"/>
                <a:gd name="T2" fmla="*/ 7 w 49"/>
                <a:gd name="T3" fmla="*/ 40 h 49"/>
                <a:gd name="T4" fmla="*/ 49 w 49"/>
                <a:gd name="T5" fmla="*/ 2 h 49"/>
                <a:gd name="T6" fmla="*/ 49 w 49"/>
                <a:gd name="T7" fmla="*/ 0 h 49"/>
              </a:gdLst>
              <a:ahLst/>
              <a:cxnLst>
                <a:cxn ang="0">
                  <a:pos x="T0" y="T1"/>
                </a:cxn>
                <a:cxn ang="0">
                  <a:pos x="T2" y="T3"/>
                </a:cxn>
                <a:cxn ang="0">
                  <a:pos x="T4" y="T5"/>
                </a:cxn>
                <a:cxn ang="0">
                  <a:pos x="T6" y="T7"/>
                </a:cxn>
              </a:cxnLst>
              <a:rect l="0" t="0" r="r" b="b"/>
              <a:pathLst>
                <a:path w="49" h="49">
                  <a:moveTo>
                    <a:pt x="0" y="49"/>
                  </a:moveTo>
                  <a:lnTo>
                    <a:pt x="7" y="40"/>
                  </a:lnTo>
                  <a:lnTo>
                    <a:pt x="49" y="2"/>
                  </a:lnTo>
                  <a:lnTo>
                    <a:pt x="49"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7" name="Freeform 74"/>
            <p:cNvSpPr>
              <a:spLocks/>
            </p:cNvSpPr>
            <p:nvPr/>
          </p:nvSpPr>
          <p:spPr bwMode="auto">
            <a:xfrm>
              <a:off x="3313791" y="2722904"/>
              <a:ext cx="41275" cy="34925"/>
            </a:xfrm>
            <a:custGeom>
              <a:avLst/>
              <a:gdLst>
                <a:gd name="T0" fmla="*/ 0 w 51"/>
                <a:gd name="T1" fmla="*/ 45 h 45"/>
                <a:gd name="T2" fmla="*/ 33 w 51"/>
                <a:gd name="T3" fmla="*/ 16 h 45"/>
                <a:gd name="T4" fmla="*/ 51 w 51"/>
                <a:gd name="T5" fmla="*/ 0 h 45"/>
              </a:gdLst>
              <a:ahLst/>
              <a:cxnLst>
                <a:cxn ang="0">
                  <a:pos x="T0" y="T1"/>
                </a:cxn>
                <a:cxn ang="0">
                  <a:pos x="T2" y="T3"/>
                </a:cxn>
                <a:cxn ang="0">
                  <a:pos x="T4" y="T5"/>
                </a:cxn>
              </a:cxnLst>
              <a:rect l="0" t="0" r="r" b="b"/>
              <a:pathLst>
                <a:path w="51" h="45">
                  <a:moveTo>
                    <a:pt x="0" y="45"/>
                  </a:moveTo>
                  <a:lnTo>
                    <a:pt x="33" y="16"/>
                  </a:lnTo>
                  <a:lnTo>
                    <a:pt x="51"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8" name="Freeform 75"/>
            <p:cNvSpPr>
              <a:spLocks/>
            </p:cNvSpPr>
            <p:nvPr/>
          </p:nvSpPr>
          <p:spPr bwMode="auto">
            <a:xfrm>
              <a:off x="3397929" y="2654642"/>
              <a:ext cx="42863" cy="31750"/>
            </a:xfrm>
            <a:custGeom>
              <a:avLst/>
              <a:gdLst>
                <a:gd name="T0" fmla="*/ 0 w 54"/>
                <a:gd name="T1" fmla="*/ 42 h 42"/>
                <a:gd name="T2" fmla="*/ 17 w 54"/>
                <a:gd name="T3" fmla="*/ 29 h 42"/>
                <a:gd name="T4" fmla="*/ 54 w 54"/>
                <a:gd name="T5" fmla="*/ 0 h 42"/>
              </a:gdLst>
              <a:ahLst/>
              <a:cxnLst>
                <a:cxn ang="0">
                  <a:pos x="T0" y="T1"/>
                </a:cxn>
                <a:cxn ang="0">
                  <a:pos x="T2" y="T3"/>
                </a:cxn>
                <a:cxn ang="0">
                  <a:pos x="T4" y="T5"/>
                </a:cxn>
              </a:cxnLst>
              <a:rect l="0" t="0" r="r" b="b"/>
              <a:pathLst>
                <a:path w="54" h="42">
                  <a:moveTo>
                    <a:pt x="0" y="42"/>
                  </a:moveTo>
                  <a:lnTo>
                    <a:pt x="17" y="29"/>
                  </a:lnTo>
                  <a:lnTo>
                    <a:pt x="54"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9" name="Freeform 76"/>
            <p:cNvSpPr>
              <a:spLocks/>
            </p:cNvSpPr>
            <p:nvPr/>
          </p:nvSpPr>
          <p:spPr bwMode="auto">
            <a:xfrm>
              <a:off x="3483654" y="2589554"/>
              <a:ext cx="46038" cy="31750"/>
            </a:xfrm>
            <a:custGeom>
              <a:avLst/>
              <a:gdLst>
                <a:gd name="T0" fmla="*/ 0 w 57"/>
                <a:gd name="T1" fmla="*/ 39 h 39"/>
                <a:gd name="T2" fmla="*/ 47 w 57"/>
                <a:gd name="T3" fmla="*/ 7 h 39"/>
                <a:gd name="T4" fmla="*/ 57 w 57"/>
                <a:gd name="T5" fmla="*/ 0 h 39"/>
              </a:gdLst>
              <a:ahLst/>
              <a:cxnLst>
                <a:cxn ang="0">
                  <a:pos x="T0" y="T1"/>
                </a:cxn>
                <a:cxn ang="0">
                  <a:pos x="T2" y="T3"/>
                </a:cxn>
                <a:cxn ang="0">
                  <a:pos x="T4" y="T5"/>
                </a:cxn>
              </a:cxnLst>
              <a:rect l="0" t="0" r="r" b="b"/>
              <a:pathLst>
                <a:path w="57" h="39">
                  <a:moveTo>
                    <a:pt x="0" y="39"/>
                  </a:moveTo>
                  <a:lnTo>
                    <a:pt x="47" y="7"/>
                  </a:lnTo>
                  <a:lnTo>
                    <a:pt x="57"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0" name="Freeform 77"/>
            <p:cNvSpPr>
              <a:spLocks/>
            </p:cNvSpPr>
            <p:nvPr/>
          </p:nvSpPr>
          <p:spPr bwMode="auto">
            <a:xfrm>
              <a:off x="3575729" y="2532404"/>
              <a:ext cx="46038" cy="28575"/>
            </a:xfrm>
            <a:custGeom>
              <a:avLst/>
              <a:gdLst>
                <a:gd name="T0" fmla="*/ 0 w 58"/>
                <a:gd name="T1" fmla="*/ 35 h 35"/>
                <a:gd name="T2" fmla="*/ 28 w 58"/>
                <a:gd name="T3" fmla="*/ 18 h 35"/>
                <a:gd name="T4" fmla="*/ 58 w 58"/>
                <a:gd name="T5" fmla="*/ 0 h 35"/>
              </a:gdLst>
              <a:ahLst/>
              <a:cxnLst>
                <a:cxn ang="0">
                  <a:pos x="T0" y="T1"/>
                </a:cxn>
                <a:cxn ang="0">
                  <a:pos x="T2" y="T3"/>
                </a:cxn>
                <a:cxn ang="0">
                  <a:pos x="T4" y="T5"/>
                </a:cxn>
              </a:cxnLst>
              <a:rect l="0" t="0" r="r" b="b"/>
              <a:pathLst>
                <a:path w="58" h="35">
                  <a:moveTo>
                    <a:pt x="0" y="35"/>
                  </a:moveTo>
                  <a:lnTo>
                    <a:pt x="28" y="18"/>
                  </a:lnTo>
                  <a:lnTo>
                    <a:pt x="58"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1" name="Freeform 78"/>
            <p:cNvSpPr>
              <a:spLocks/>
            </p:cNvSpPr>
            <p:nvPr/>
          </p:nvSpPr>
          <p:spPr bwMode="auto">
            <a:xfrm>
              <a:off x="3669391" y="2480017"/>
              <a:ext cx="47625" cy="25400"/>
            </a:xfrm>
            <a:custGeom>
              <a:avLst/>
              <a:gdLst>
                <a:gd name="T0" fmla="*/ 0 w 60"/>
                <a:gd name="T1" fmla="*/ 33 h 33"/>
                <a:gd name="T2" fmla="*/ 10 w 60"/>
                <a:gd name="T3" fmla="*/ 28 h 33"/>
                <a:gd name="T4" fmla="*/ 60 w 60"/>
                <a:gd name="T5" fmla="*/ 0 h 33"/>
                <a:gd name="T6" fmla="*/ 60 w 60"/>
                <a:gd name="T7" fmla="*/ 0 h 33"/>
              </a:gdLst>
              <a:ahLst/>
              <a:cxnLst>
                <a:cxn ang="0">
                  <a:pos x="T0" y="T1"/>
                </a:cxn>
                <a:cxn ang="0">
                  <a:pos x="T2" y="T3"/>
                </a:cxn>
                <a:cxn ang="0">
                  <a:pos x="T4" y="T5"/>
                </a:cxn>
                <a:cxn ang="0">
                  <a:pos x="T6" y="T7"/>
                </a:cxn>
              </a:cxnLst>
              <a:rect l="0" t="0" r="r" b="b"/>
              <a:pathLst>
                <a:path w="60" h="33">
                  <a:moveTo>
                    <a:pt x="0" y="33"/>
                  </a:moveTo>
                  <a:lnTo>
                    <a:pt x="10" y="28"/>
                  </a:lnTo>
                  <a:lnTo>
                    <a:pt x="60" y="0"/>
                  </a:lnTo>
                  <a:lnTo>
                    <a:pt x="60"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2" name="Freeform 79"/>
            <p:cNvSpPr>
              <a:spLocks/>
            </p:cNvSpPr>
            <p:nvPr/>
          </p:nvSpPr>
          <p:spPr bwMode="auto">
            <a:xfrm>
              <a:off x="3767816" y="2432392"/>
              <a:ext cx="49213" cy="23813"/>
            </a:xfrm>
            <a:custGeom>
              <a:avLst/>
              <a:gdLst>
                <a:gd name="T0" fmla="*/ 0 w 62"/>
                <a:gd name="T1" fmla="*/ 28 h 28"/>
                <a:gd name="T2" fmla="*/ 42 w 62"/>
                <a:gd name="T3" fmla="*/ 8 h 28"/>
                <a:gd name="T4" fmla="*/ 62 w 62"/>
                <a:gd name="T5" fmla="*/ 0 h 28"/>
              </a:gdLst>
              <a:ahLst/>
              <a:cxnLst>
                <a:cxn ang="0">
                  <a:pos x="T0" y="T1"/>
                </a:cxn>
                <a:cxn ang="0">
                  <a:pos x="T2" y="T3"/>
                </a:cxn>
                <a:cxn ang="0">
                  <a:pos x="T4" y="T5"/>
                </a:cxn>
              </a:cxnLst>
              <a:rect l="0" t="0" r="r" b="b"/>
              <a:pathLst>
                <a:path w="62" h="28">
                  <a:moveTo>
                    <a:pt x="0" y="28"/>
                  </a:moveTo>
                  <a:lnTo>
                    <a:pt x="42" y="8"/>
                  </a:lnTo>
                  <a:lnTo>
                    <a:pt x="62"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3" name="Freeform 80"/>
            <p:cNvSpPr>
              <a:spLocks/>
            </p:cNvSpPr>
            <p:nvPr/>
          </p:nvSpPr>
          <p:spPr bwMode="auto">
            <a:xfrm>
              <a:off x="3867829" y="2391117"/>
              <a:ext cx="50800" cy="20638"/>
            </a:xfrm>
            <a:custGeom>
              <a:avLst/>
              <a:gdLst>
                <a:gd name="T0" fmla="*/ 0 w 65"/>
                <a:gd name="T1" fmla="*/ 24 h 24"/>
                <a:gd name="T2" fmla="*/ 25 w 65"/>
                <a:gd name="T3" fmla="*/ 14 h 24"/>
                <a:gd name="T4" fmla="*/ 65 w 65"/>
                <a:gd name="T5" fmla="*/ 0 h 24"/>
              </a:gdLst>
              <a:ahLst/>
              <a:cxnLst>
                <a:cxn ang="0">
                  <a:pos x="T0" y="T1"/>
                </a:cxn>
                <a:cxn ang="0">
                  <a:pos x="T2" y="T3"/>
                </a:cxn>
                <a:cxn ang="0">
                  <a:pos x="T4" y="T5"/>
                </a:cxn>
              </a:cxnLst>
              <a:rect l="0" t="0" r="r" b="b"/>
              <a:pathLst>
                <a:path w="65" h="24">
                  <a:moveTo>
                    <a:pt x="0" y="24"/>
                  </a:moveTo>
                  <a:lnTo>
                    <a:pt x="25" y="14"/>
                  </a:lnTo>
                  <a:lnTo>
                    <a:pt x="65"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4" name="Freeform 81"/>
            <p:cNvSpPr>
              <a:spLocks/>
            </p:cNvSpPr>
            <p:nvPr/>
          </p:nvSpPr>
          <p:spPr bwMode="auto">
            <a:xfrm>
              <a:off x="3969429" y="2356192"/>
              <a:ext cx="52388" cy="15875"/>
            </a:xfrm>
            <a:custGeom>
              <a:avLst/>
              <a:gdLst>
                <a:gd name="T0" fmla="*/ 0 w 66"/>
                <a:gd name="T1" fmla="*/ 21 h 21"/>
                <a:gd name="T2" fmla="*/ 5 w 66"/>
                <a:gd name="T3" fmla="*/ 19 h 21"/>
                <a:gd name="T4" fmla="*/ 61 w 66"/>
                <a:gd name="T5" fmla="*/ 2 h 21"/>
                <a:gd name="T6" fmla="*/ 66 w 66"/>
                <a:gd name="T7" fmla="*/ 0 h 21"/>
              </a:gdLst>
              <a:ahLst/>
              <a:cxnLst>
                <a:cxn ang="0">
                  <a:pos x="T0" y="T1"/>
                </a:cxn>
                <a:cxn ang="0">
                  <a:pos x="T2" y="T3"/>
                </a:cxn>
                <a:cxn ang="0">
                  <a:pos x="T4" y="T5"/>
                </a:cxn>
                <a:cxn ang="0">
                  <a:pos x="T6" y="T7"/>
                </a:cxn>
              </a:cxnLst>
              <a:rect l="0" t="0" r="r" b="b"/>
              <a:pathLst>
                <a:path w="66" h="21">
                  <a:moveTo>
                    <a:pt x="0" y="21"/>
                  </a:moveTo>
                  <a:lnTo>
                    <a:pt x="5" y="19"/>
                  </a:lnTo>
                  <a:lnTo>
                    <a:pt x="61" y="2"/>
                  </a:lnTo>
                  <a:lnTo>
                    <a:pt x="66"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5" name="Freeform 82"/>
            <p:cNvSpPr>
              <a:spLocks/>
            </p:cNvSpPr>
            <p:nvPr/>
          </p:nvSpPr>
          <p:spPr bwMode="auto">
            <a:xfrm>
              <a:off x="4074204" y="2327617"/>
              <a:ext cx="52388" cy="12700"/>
            </a:xfrm>
            <a:custGeom>
              <a:avLst/>
              <a:gdLst>
                <a:gd name="T0" fmla="*/ 0 w 66"/>
                <a:gd name="T1" fmla="*/ 17 h 17"/>
                <a:gd name="T2" fmla="*/ 42 w 66"/>
                <a:gd name="T3" fmla="*/ 6 h 17"/>
                <a:gd name="T4" fmla="*/ 66 w 66"/>
                <a:gd name="T5" fmla="*/ 0 h 17"/>
              </a:gdLst>
              <a:ahLst/>
              <a:cxnLst>
                <a:cxn ang="0">
                  <a:pos x="T0" y="T1"/>
                </a:cxn>
                <a:cxn ang="0">
                  <a:pos x="T2" y="T3"/>
                </a:cxn>
                <a:cxn ang="0">
                  <a:pos x="T4" y="T5"/>
                </a:cxn>
              </a:cxnLst>
              <a:rect l="0" t="0" r="r" b="b"/>
              <a:pathLst>
                <a:path w="66" h="17">
                  <a:moveTo>
                    <a:pt x="0" y="17"/>
                  </a:moveTo>
                  <a:lnTo>
                    <a:pt x="42" y="6"/>
                  </a:lnTo>
                  <a:lnTo>
                    <a:pt x="66"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6" name="Freeform 83"/>
            <p:cNvSpPr>
              <a:spLocks/>
            </p:cNvSpPr>
            <p:nvPr/>
          </p:nvSpPr>
          <p:spPr bwMode="auto">
            <a:xfrm>
              <a:off x="4180567" y="2303804"/>
              <a:ext cx="53975" cy="11113"/>
            </a:xfrm>
            <a:custGeom>
              <a:avLst/>
              <a:gdLst>
                <a:gd name="T0" fmla="*/ 0 w 67"/>
                <a:gd name="T1" fmla="*/ 13 h 13"/>
                <a:gd name="T2" fmla="*/ 24 w 67"/>
                <a:gd name="T3" fmla="*/ 9 h 13"/>
                <a:gd name="T4" fmla="*/ 67 w 67"/>
                <a:gd name="T5" fmla="*/ 0 h 13"/>
              </a:gdLst>
              <a:ahLst/>
              <a:cxnLst>
                <a:cxn ang="0">
                  <a:pos x="T0" y="T1"/>
                </a:cxn>
                <a:cxn ang="0">
                  <a:pos x="T2" y="T3"/>
                </a:cxn>
                <a:cxn ang="0">
                  <a:pos x="T4" y="T5"/>
                </a:cxn>
              </a:cxnLst>
              <a:rect l="0" t="0" r="r" b="b"/>
              <a:pathLst>
                <a:path w="67" h="13">
                  <a:moveTo>
                    <a:pt x="0" y="13"/>
                  </a:moveTo>
                  <a:lnTo>
                    <a:pt x="24" y="9"/>
                  </a:lnTo>
                  <a:lnTo>
                    <a:pt x="67"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7" name="Freeform 84"/>
            <p:cNvSpPr>
              <a:spLocks/>
            </p:cNvSpPr>
            <p:nvPr/>
          </p:nvSpPr>
          <p:spPr bwMode="auto">
            <a:xfrm>
              <a:off x="4288517" y="2286342"/>
              <a:ext cx="53975" cy="7938"/>
            </a:xfrm>
            <a:custGeom>
              <a:avLst/>
              <a:gdLst>
                <a:gd name="T0" fmla="*/ 0 w 68"/>
                <a:gd name="T1" fmla="*/ 10 h 10"/>
                <a:gd name="T2" fmla="*/ 5 w 68"/>
                <a:gd name="T3" fmla="*/ 8 h 10"/>
                <a:gd name="T4" fmla="*/ 65 w 68"/>
                <a:gd name="T5" fmla="*/ 0 h 10"/>
                <a:gd name="T6" fmla="*/ 68 w 68"/>
                <a:gd name="T7" fmla="*/ 0 h 10"/>
              </a:gdLst>
              <a:ahLst/>
              <a:cxnLst>
                <a:cxn ang="0">
                  <a:pos x="T0" y="T1"/>
                </a:cxn>
                <a:cxn ang="0">
                  <a:pos x="T2" y="T3"/>
                </a:cxn>
                <a:cxn ang="0">
                  <a:pos x="T4" y="T5"/>
                </a:cxn>
                <a:cxn ang="0">
                  <a:pos x="T6" y="T7"/>
                </a:cxn>
              </a:cxnLst>
              <a:rect l="0" t="0" r="r" b="b"/>
              <a:pathLst>
                <a:path w="68" h="10">
                  <a:moveTo>
                    <a:pt x="0" y="10"/>
                  </a:moveTo>
                  <a:lnTo>
                    <a:pt x="5" y="8"/>
                  </a:lnTo>
                  <a:lnTo>
                    <a:pt x="65" y="0"/>
                  </a:lnTo>
                  <a:lnTo>
                    <a:pt x="68"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8" name="Freeform 85"/>
            <p:cNvSpPr>
              <a:spLocks/>
            </p:cNvSpPr>
            <p:nvPr/>
          </p:nvSpPr>
          <p:spPr bwMode="auto">
            <a:xfrm>
              <a:off x="4396467" y="2276817"/>
              <a:ext cx="55563" cy="4763"/>
            </a:xfrm>
            <a:custGeom>
              <a:avLst/>
              <a:gdLst>
                <a:gd name="T0" fmla="*/ 0 w 69"/>
                <a:gd name="T1" fmla="*/ 6 h 6"/>
                <a:gd name="T2" fmla="*/ 49 w 69"/>
                <a:gd name="T3" fmla="*/ 1 h 6"/>
                <a:gd name="T4" fmla="*/ 69 w 69"/>
                <a:gd name="T5" fmla="*/ 0 h 6"/>
              </a:gdLst>
              <a:ahLst/>
              <a:cxnLst>
                <a:cxn ang="0">
                  <a:pos x="T0" y="T1"/>
                </a:cxn>
                <a:cxn ang="0">
                  <a:pos x="T2" y="T3"/>
                </a:cxn>
                <a:cxn ang="0">
                  <a:pos x="T4" y="T5"/>
                </a:cxn>
              </a:cxnLst>
              <a:rect l="0" t="0" r="r" b="b"/>
              <a:pathLst>
                <a:path w="69" h="6">
                  <a:moveTo>
                    <a:pt x="0" y="6"/>
                  </a:moveTo>
                  <a:lnTo>
                    <a:pt x="49" y="1"/>
                  </a:lnTo>
                  <a:lnTo>
                    <a:pt x="69"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9" name="Freeform 86"/>
            <p:cNvSpPr>
              <a:spLocks/>
            </p:cNvSpPr>
            <p:nvPr/>
          </p:nvSpPr>
          <p:spPr bwMode="auto">
            <a:xfrm>
              <a:off x="4506004" y="2272054"/>
              <a:ext cx="55563" cy="1588"/>
            </a:xfrm>
            <a:custGeom>
              <a:avLst/>
              <a:gdLst>
                <a:gd name="T0" fmla="*/ 0 w 69"/>
                <a:gd name="T1" fmla="*/ 2 h 2"/>
                <a:gd name="T2" fmla="*/ 33 w 69"/>
                <a:gd name="T3" fmla="*/ 2 h 2"/>
                <a:gd name="T4" fmla="*/ 69 w 69"/>
                <a:gd name="T5" fmla="*/ 0 h 2"/>
              </a:gdLst>
              <a:ahLst/>
              <a:cxnLst>
                <a:cxn ang="0">
                  <a:pos x="T0" y="T1"/>
                </a:cxn>
                <a:cxn ang="0">
                  <a:pos x="T2" y="T3"/>
                </a:cxn>
                <a:cxn ang="0">
                  <a:pos x="T4" y="T5"/>
                </a:cxn>
              </a:cxnLst>
              <a:rect l="0" t="0" r="r" b="b"/>
              <a:pathLst>
                <a:path w="69" h="2">
                  <a:moveTo>
                    <a:pt x="0" y="2"/>
                  </a:moveTo>
                  <a:lnTo>
                    <a:pt x="33" y="2"/>
                  </a:lnTo>
                  <a:lnTo>
                    <a:pt x="69" y="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0" name="Freeform 87"/>
            <p:cNvSpPr>
              <a:spLocks/>
            </p:cNvSpPr>
            <p:nvPr/>
          </p:nvSpPr>
          <p:spPr bwMode="auto">
            <a:xfrm>
              <a:off x="4615542" y="2272054"/>
              <a:ext cx="55563" cy="3175"/>
            </a:xfrm>
            <a:custGeom>
              <a:avLst/>
              <a:gdLst>
                <a:gd name="T0" fmla="*/ 0 w 69"/>
                <a:gd name="T1" fmla="*/ 0 h 3"/>
                <a:gd name="T2" fmla="*/ 19 w 69"/>
                <a:gd name="T3" fmla="*/ 2 h 3"/>
                <a:gd name="T4" fmla="*/ 69 w 69"/>
                <a:gd name="T5" fmla="*/ 3 h 3"/>
              </a:gdLst>
              <a:ahLst/>
              <a:cxnLst>
                <a:cxn ang="0">
                  <a:pos x="T0" y="T1"/>
                </a:cxn>
                <a:cxn ang="0">
                  <a:pos x="T2" y="T3"/>
                </a:cxn>
                <a:cxn ang="0">
                  <a:pos x="T4" y="T5"/>
                </a:cxn>
              </a:cxnLst>
              <a:rect l="0" t="0" r="r" b="b"/>
              <a:pathLst>
                <a:path w="69" h="3">
                  <a:moveTo>
                    <a:pt x="0" y="0"/>
                  </a:moveTo>
                  <a:lnTo>
                    <a:pt x="19" y="2"/>
                  </a:lnTo>
                  <a:lnTo>
                    <a:pt x="69" y="3"/>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1" name="Freeform 88"/>
            <p:cNvSpPr>
              <a:spLocks/>
            </p:cNvSpPr>
            <p:nvPr/>
          </p:nvSpPr>
          <p:spPr bwMode="auto">
            <a:xfrm>
              <a:off x="4723492" y="2278404"/>
              <a:ext cx="55563" cy="4763"/>
            </a:xfrm>
            <a:custGeom>
              <a:avLst/>
              <a:gdLst>
                <a:gd name="T0" fmla="*/ 0 w 69"/>
                <a:gd name="T1" fmla="*/ 0 h 6"/>
                <a:gd name="T2" fmla="*/ 4 w 69"/>
                <a:gd name="T3" fmla="*/ 0 h 6"/>
                <a:gd name="T4" fmla="*/ 64 w 69"/>
                <a:gd name="T5" fmla="*/ 6 h 6"/>
                <a:gd name="T6" fmla="*/ 69 w 69"/>
                <a:gd name="T7" fmla="*/ 6 h 6"/>
              </a:gdLst>
              <a:ahLst/>
              <a:cxnLst>
                <a:cxn ang="0">
                  <a:pos x="T0" y="T1"/>
                </a:cxn>
                <a:cxn ang="0">
                  <a:pos x="T2" y="T3"/>
                </a:cxn>
                <a:cxn ang="0">
                  <a:pos x="T4" y="T5"/>
                </a:cxn>
                <a:cxn ang="0">
                  <a:pos x="T6" y="T7"/>
                </a:cxn>
              </a:cxnLst>
              <a:rect l="0" t="0" r="r" b="b"/>
              <a:pathLst>
                <a:path w="69" h="6">
                  <a:moveTo>
                    <a:pt x="0" y="0"/>
                  </a:moveTo>
                  <a:lnTo>
                    <a:pt x="4" y="0"/>
                  </a:lnTo>
                  <a:lnTo>
                    <a:pt x="64" y="6"/>
                  </a:lnTo>
                  <a:lnTo>
                    <a:pt x="69" y="6"/>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2" name="Freeform 89"/>
            <p:cNvSpPr>
              <a:spLocks/>
            </p:cNvSpPr>
            <p:nvPr/>
          </p:nvSpPr>
          <p:spPr bwMode="auto">
            <a:xfrm>
              <a:off x="4833030" y="2289517"/>
              <a:ext cx="53975" cy="7938"/>
            </a:xfrm>
            <a:custGeom>
              <a:avLst/>
              <a:gdLst>
                <a:gd name="T0" fmla="*/ 0 w 67"/>
                <a:gd name="T1" fmla="*/ 0 h 10"/>
                <a:gd name="T2" fmla="*/ 46 w 67"/>
                <a:gd name="T3" fmla="*/ 5 h 10"/>
                <a:gd name="T4" fmla="*/ 67 w 67"/>
                <a:gd name="T5" fmla="*/ 10 h 10"/>
              </a:gdLst>
              <a:ahLst/>
              <a:cxnLst>
                <a:cxn ang="0">
                  <a:pos x="T0" y="T1"/>
                </a:cxn>
                <a:cxn ang="0">
                  <a:pos x="T2" y="T3"/>
                </a:cxn>
                <a:cxn ang="0">
                  <a:pos x="T4" y="T5"/>
                </a:cxn>
              </a:cxnLst>
              <a:rect l="0" t="0" r="r" b="b"/>
              <a:pathLst>
                <a:path w="67" h="10">
                  <a:moveTo>
                    <a:pt x="0" y="0"/>
                  </a:moveTo>
                  <a:lnTo>
                    <a:pt x="46" y="5"/>
                  </a:lnTo>
                  <a:lnTo>
                    <a:pt x="67" y="1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3" name="Freeform 90"/>
            <p:cNvSpPr>
              <a:spLocks/>
            </p:cNvSpPr>
            <p:nvPr/>
          </p:nvSpPr>
          <p:spPr bwMode="auto">
            <a:xfrm>
              <a:off x="4942567" y="2306979"/>
              <a:ext cx="52388" cy="11113"/>
            </a:xfrm>
            <a:custGeom>
              <a:avLst/>
              <a:gdLst>
                <a:gd name="T0" fmla="*/ 0 w 68"/>
                <a:gd name="T1" fmla="*/ 0 h 15"/>
                <a:gd name="T2" fmla="*/ 27 w 68"/>
                <a:gd name="T3" fmla="*/ 6 h 15"/>
                <a:gd name="T4" fmla="*/ 68 w 68"/>
                <a:gd name="T5" fmla="*/ 15 h 15"/>
              </a:gdLst>
              <a:ahLst/>
              <a:cxnLst>
                <a:cxn ang="0">
                  <a:pos x="T0" y="T1"/>
                </a:cxn>
                <a:cxn ang="0">
                  <a:pos x="T2" y="T3"/>
                </a:cxn>
                <a:cxn ang="0">
                  <a:pos x="T4" y="T5"/>
                </a:cxn>
              </a:cxnLst>
              <a:rect l="0" t="0" r="r" b="b"/>
              <a:pathLst>
                <a:path w="68" h="15">
                  <a:moveTo>
                    <a:pt x="0" y="0"/>
                  </a:moveTo>
                  <a:lnTo>
                    <a:pt x="27" y="6"/>
                  </a:lnTo>
                  <a:lnTo>
                    <a:pt x="68" y="15"/>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4" name="Freeform 91"/>
            <p:cNvSpPr>
              <a:spLocks/>
            </p:cNvSpPr>
            <p:nvPr/>
          </p:nvSpPr>
          <p:spPr bwMode="auto">
            <a:xfrm>
              <a:off x="5047342" y="2330792"/>
              <a:ext cx="53975" cy="12700"/>
            </a:xfrm>
            <a:custGeom>
              <a:avLst/>
              <a:gdLst>
                <a:gd name="T0" fmla="*/ 0 w 67"/>
                <a:gd name="T1" fmla="*/ 0 h 18"/>
                <a:gd name="T2" fmla="*/ 10 w 67"/>
                <a:gd name="T3" fmla="*/ 2 h 18"/>
                <a:gd name="T4" fmla="*/ 66 w 67"/>
                <a:gd name="T5" fmla="*/ 18 h 18"/>
                <a:gd name="T6" fmla="*/ 67 w 67"/>
                <a:gd name="T7" fmla="*/ 18 h 18"/>
              </a:gdLst>
              <a:ahLst/>
              <a:cxnLst>
                <a:cxn ang="0">
                  <a:pos x="T0" y="T1"/>
                </a:cxn>
                <a:cxn ang="0">
                  <a:pos x="T2" y="T3"/>
                </a:cxn>
                <a:cxn ang="0">
                  <a:pos x="T4" y="T5"/>
                </a:cxn>
                <a:cxn ang="0">
                  <a:pos x="T6" y="T7"/>
                </a:cxn>
              </a:cxnLst>
              <a:rect l="0" t="0" r="r" b="b"/>
              <a:pathLst>
                <a:path w="67" h="18">
                  <a:moveTo>
                    <a:pt x="0" y="0"/>
                  </a:moveTo>
                  <a:lnTo>
                    <a:pt x="10" y="2"/>
                  </a:lnTo>
                  <a:lnTo>
                    <a:pt x="66" y="18"/>
                  </a:lnTo>
                  <a:lnTo>
                    <a:pt x="67" y="18"/>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5" name="Freeform 92"/>
            <p:cNvSpPr>
              <a:spLocks/>
            </p:cNvSpPr>
            <p:nvPr/>
          </p:nvSpPr>
          <p:spPr bwMode="auto">
            <a:xfrm>
              <a:off x="5153705" y="2359367"/>
              <a:ext cx="50800" cy="17463"/>
            </a:xfrm>
            <a:custGeom>
              <a:avLst/>
              <a:gdLst>
                <a:gd name="T0" fmla="*/ 0 w 65"/>
                <a:gd name="T1" fmla="*/ 0 h 21"/>
                <a:gd name="T2" fmla="*/ 46 w 65"/>
                <a:gd name="T3" fmla="*/ 14 h 21"/>
                <a:gd name="T4" fmla="*/ 65 w 65"/>
                <a:gd name="T5" fmla="*/ 21 h 21"/>
              </a:gdLst>
              <a:ahLst/>
              <a:cxnLst>
                <a:cxn ang="0">
                  <a:pos x="T0" y="T1"/>
                </a:cxn>
                <a:cxn ang="0">
                  <a:pos x="T2" y="T3"/>
                </a:cxn>
                <a:cxn ang="0">
                  <a:pos x="T4" y="T5"/>
                </a:cxn>
              </a:cxnLst>
              <a:rect l="0" t="0" r="r" b="b"/>
              <a:pathLst>
                <a:path w="65" h="21">
                  <a:moveTo>
                    <a:pt x="0" y="0"/>
                  </a:moveTo>
                  <a:lnTo>
                    <a:pt x="46" y="14"/>
                  </a:lnTo>
                  <a:lnTo>
                    <a:pt x="65" y="21"/>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6" name="Freeform 93"/>
            <p:cNvSpPr>
              <a:spLocks/>
            </p:cNvSpPr>
            <p:nvPr/>
          </p:nvSpPr>
          <p:spPr bwMode="auto">
            <a:xfrm>
              <a:off x="5256893" y="2395879"/>
              <a:ext cx="50800" cy="20638"/>
            </a:xfrm>
            <a:custGeom>
              <a:avLst/>
              <a:gdLst>
                <a:gd name="T0" fmla="*/ 0 w 65"/>
                <a:gd name="T1" fmla="*/ 0 h 24"/>
                <a:gd name="T2" fmla="*/ 26 w 65"/>
                <a:gd name="T3" fmla="*/ 8 h 24"/>
                <a:gd name="T4" fmla="*/ 65 w 65"/>
                <a:gd name="T5" fmla="*/ 24 h 24"/>
              </a:gdLst>
              <a:ahLst/>
              <a:cxnLst>
                <a:cxn ang="0">
                  <a:pos x="T0" y="T1"/>
                </a:cxn>
                <a:cxn ang="0">
                  <a:pos x="T2" y="T3"/>
                </a:cxn>
                <a:cxn ang="0">
                  <a:pos x="T4" y="T5"/>
                </a:cxn>
              </a:cxnLst>
              <a:rect l="0" t="0" r="r" b="b"/>
              <a:pathLst>
                <a:path w="65" h="24">
                  <a:moveTo>
                    <a:pt x="0" y="0"/>
                  </a:moveTo>
                  <a:lnTo>
                    <a:pt x="26" y="8"/>
                  </a:lnTo>
                  <a:lnTo>
                    <a:pt x="65" y="24"/>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7" name="Freeform 94"/>
            <p:cNvSpPr>
              <a:spLocks/>
            </p:cNvSpPr>
            <p:nvPr/>
          </p:nvSpPr>
          <p:spPr bwMode="auto">
            <a:xfrm>
              <a:off x="5358493" y="2437154"/>
              <a:ext cx="49213" cy="23813"/>
            </a:xfrm>
            <a:custGeom>
              <a:avLst/>
              <a:gdLst>
                <a:gd name="T0" fmla="*/ 0 w 63"/>
                <a:gd name="T1" fmla="*/ 0 h 30"/>
                <a:gd name="T2" fmla="*/ 6 w 63"/>
                <a:gd name="T3" fmla="*/ 3 h 30"/>
                <a:gd name="T4" fmla="*/ 58 w 63"/>
                <a:gd name="T5" fmla="*/ 28 h 30"/>
                <a:gd name="T6" fmla="*/ 63 w 63"/>
                <a:gd name="T7" fmla="*/ 30 h 30"/>
              </a:gdLst>
              <a:ahLst/>
              <a:cxnLst>
                <a:cxn ang="0">
                  <a:pos x="T0" y="T1"/>
                </a:cxn>
                <a:cxn ang="0">
                  <a:pos x="T2" y="T3"/>
                </a:cxn>
                <a:cxn ang="0">
                  <a:pos x="T4" y="T5"/>
                </a:cxn>
                <a:cxn ang="0">
                  <a:pos x="T6" y="T7"/>
                </a:cxn>
              </a:cxnLst>
              <a:rect l="0" t="0" r="r" b="b"/>
              <a:pathLst>
                <a:path w="63" h="30">
                  <a:moveTo>
                    <a:pt x="0" y="0"/>
                  </a:moveTo>
                  <a:lnTo>
                    <a:pt x="6" y="3"/>
                  </a:lnTo>
                  <a:lnTo>
                    <a:pt x="58" y="28"/>
                  </a:lnTo>
                  <a:lnTo>
                    <a:pt x="63" y="3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8" name="Freeform 95"/>
            <p:cNvSpPr>
              <a:spLocks/>
            </p:cNvSpPr>
            <p:nvPr/>
          </p:nvSpPr>
          <p:spPr bwMode="auto">
            <a:xfrm>
              <a:off x="5455330" y="2484779"/>
              <a:ext cx="49213" cy="26988"/>
            </a:xfrm>
            <a:custGeom>
              <a:avLst/>
              <a:gdLst>
                <a:gd name="T0" fmla="*/ 0 w 61"/>
                <a:gd name="T1" fmla="*/ 0 h 33"/>
                <a:gd name="T2" fmla="*/ 37 w 61"/>
                <a:gd name="T3" fmla="*/ 20 h 33"/>
                <a:gd name="T4" fmla="*/ 61 w 61"/>
                <a:gd name="T5" fmla="*/ 33 h 33"/>
              </a:gdLst>
              <a:ahLst/>
              <a:cxnLst>
                <a:cxn ang="0">
                  <a:pos x="T0" y="T1"/>
                </a:cxn>
                <a:cxn ang="0">
                  <a:pos x="T2" y="T3"/>
                </a:cxn>
                <a:cxn ang="0">
                  <a:pos x="T4" y="T5"/>
                </a:cxn>
              </a:cxnLst>
              <a:rect l="0" t="0" r="r" b="b"/>
              <a:pathLst>
                <a:path w="61" h="33">
                  <a:moveTo>
                    <a:pt x="0" y="0"/>
                  </a:moveTo>
                  <a:lnTo>
                    <a:pt x="37" y="20"/>
                  </a:lnTo>
                  <a:lnTo>
                    <a:pt x="61" y="33"/>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9" name="Freeform 96"/>
            <p:cNvSpPr>
              <a:spLocks/>
            </p:cNvSpPr>
            <p:nvPr/>
          </p:nvSpPr>
          <p:spPr bwMode="auto">
            <a:xfrm>
              <a:off x="5552168" y="2538754"/>
              <a:ext cx="46038" cy="28575"/>
            </a:xfrm>
            <a:custGeom>
              <a:avLst/>
              <a:gdLst>
                <a:gd name="T0" fmla="*/ 0 w 59"/>
                <a:gd name="T1" fmla="*/ 0 h 36"/>
                <a:gd name="T2" fmla="*/ 18 w 59"/>
                <a:gd name="T3" fmla="*/ 10 h 36"/>
                <a:gd name="T4" fmla="*/ 59 w 59"/>
                <a:gd name="T5" fmla="*/ 36 h 36"/>
              </a:gdLst>
              <a:ahLst/>
              <a:cxnLst>
                <a:cxn ang="0">
                  <a:pos x="T0" y="T1"/>
                </a:cxn>
                <a:cxn ang="0">
                  <a:pos x="T2" y="T3"/>
                </a:cxn>
                <a:cxn ang="0">
                  <a:pos x="T4" y="T5"/>
                </a:cxn>
              </a:cxnLst>
              <a:rect l="0" t="0" r="r" b="b"/>
              <a:pathLst>
                <a:path w="59" h="36">
                  <a:moveTo>
                    <a:pt x="0" y="0"/>
                  </a:moveTo>
                  <a:lnTo>
                    <a:pt x="18" y="10"/>
                  </a:lnTo>
                  <a:lnTo>
                    <a:pt x="59" y="36"/>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0" name="Freeform 97"/>
            <p:cNvSpPr>
              <a:spLocks/>
            </p:cNvSpPr>
            <p:nvPr/>
          </p:nvSpPr>
          <p:spPr bwMode="auto">
            <a:xfrm>
              <a:off x="5644243" y="2597492"/>
              <a:ext cx="44450" cy="31750"/>
            </a:xfrm>
            <a:custGeom>
              <a:avLst/>
              <a:gdLst>
                <a:gd name="T0" fmla="*/ 0 w 56"/>
                <a:gd name="T1" fmla="*/ 0 h 39"/>
                <a:gd name="T2" fmla="*/ 44 w 56"/>
                <a:gd name="T3" fmla="*/ 30 h 39"/>
                <a:gd name="T4" fmla="*/ 56 w 56"/>
                <a:gd name="T5" fmla="*/ 39 h 39"/>
              </a:gdLst>
              <a:ahLst/>
              <a:cxnLst>
                <a:cxn ang="0">
                  <a:pos x="T0" y="T1"/>
                </a:cxn>
                <a:cxn ang="0">
                  <a:pos x="T2" y="T3"/>
                </a:cxn>
                <a:cxn ang="0">
                  <a:pos x="T4" y="T5"/>
                </a:cxn>
              </a:cxnLst>
              <a:rect l="0" t="0" r="r" b="b"/>
              <a:pathLst>
                <a:path w="56" h="39">
                  <a:moveTo>
                    <a:pt x="0" y="0"/>
                  </a:moveTo>
                  <a:lnTo>
                    <a:pt x="44" y="30"/>
                  </a:lnTo>
                  <a:lnTo>
                    <a:pt x="56" y="39"/>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1" name="Freeform 98"/>
            <p:cNvSpPr>
              <a:spLocks/>
            </p:cNvSpPr>
            <p:nvPr/>
          </p:nvSpPr>
          <p:spPr bwMode="auto">
            <a:xfrm>
              <a:off x="5733143" y="2662579"/>
              <a:ext cx="42863" cy="31750"/>
            </a:xfrm>
            <a:custGeom>
              <a:avLst/>
              <a:gdLst>
                <a:gd name="T0" fmla="*/ 0 w 54"/>
                <a:gd name="T1" fmla="*/ 0 h 42"/>
                <a:gd name="T2" fmla="*/ 24 w 54"/>
                <a:gd name="T3" fmla="*/ 19 h 42"/>
                <a:gd name="T4" fmla="*/ 54 w 54"/>
                <a:gd name="T5" fmla="*/ 42 h 42"/>
              </a:gdLst>
              <a:ahLst/>
              <a:cxnLst>
                <a:cxn ang="0">
                  <a:pos x="T0" y="T1"/>
                </a:cxn>
                <a:cxn ang="0">
                  <a:pos x="T2" y="T3"/>
                </a:cxn>
                <a:cxn ang="0">
                  <a:pos x="T4" y="T5"/>
                </a:cxn>
              </a:cxnLst>
              <a:rect l="0" t="0" r="r" b="b"/>
              <a:pathLst>
                <a:path w="54" h="42">
                  <a:moveTo>
                    <a:pt x="0" y="0"/>
                  </a:moveTo>
                  <a:lnTo>
                    <a:pt x="24" y="19"/>
                  </a:lnTo>
                  <a:lnTo>
                    <a:pt x="54" y="42"/>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2" name="Freeform 99"/>
            <p:cNvSpPr>
              <a:spLocks/>
            </p:cNvSpPr>
            <p:nvPr/>
          </p:nvSpPr>
          <p:spPr bwMode="auto">
            <a:xfrm>
              <a:off x="5818868" y="2730842"/>
              <a:ext cx="41275" cy="36513"/>
            </a:xfrm>
            <a:custGeom>
              <a:avLst/>
              <a:gdLst>
                <a:gd name="T0" fmla="*/ 0 w 52"/>
                <a:gd name="T1" fmla="*/ 0 h 46"/>
                <a:gd name="T2" fmla="*/ 6 w 52"/>
                <a:gd name="T3" fmla="*/ 6 h 46"/>
                <a:gd name="T4" fmla="*/ 49 w 52"/>
                <a:gd name="T5" fmla="*/ 43 h 46"/>
                <a:gd name="T6" fmla="*/ 52 w 52"/>
                <a:gd name="T7" fmla="*/ 46 h 46"/>
              </a:gdLst>
              <a:ahLst/>
              <a:cxnLst>
                <a:cxn ang="0">
                  <a:pos x="T0" y="T1"/>
                </a:cxn>
                <a:cxn ang="0">
                  <a:pos x="T2" y="T3"/>
                </a:cxn>
                <a:cxn ang="0">
                  <a:pos x="T4" y="T5"/>
                </a:cxn>
                <a:cxn ang="0">
                  <a:pos x="T6" y="T7"/>
                </a:cxn>
              </a:cxnLst>
              <a:rect l="0" t="0" r="r" b="b"/>
              <a:pathLst>
                <a:path w="52" h="46">
                  <a:moveTo>
                    <a:pt x="0" y="0"/>
                  </a:moveTo>
                  <a:lnTo>
                    <a:pt x="6" y="6"/>
                  </a:lnTo>
                  <a:lnTo>
                    <a:pt x="49" y="43"/>
                  </a:lnTo>
                  <a:lnTo>
                    <a:pt x="52" y="46"/>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3" name="Freeform 100"/>
            <p:cNvSpPr>
              <a:spLocks/>
            </p:cNvSpPr>
            <p:nvPr/>
          </p:nvSpPr>
          <p:spPr bwMode="auto">
            <a:xfrm>
              <a:off x="5898243" y="2803867"/>
              <a:ext cx="39688" cy="39688"/>
            </a:xfrm>
            <a:custGeom>
              <a:avLst/>
              <a:gdLst>
                <a:gd name="T0" fmla="*/ 0 w 50"/>
                <a:gd name="T1" fmla="*/ 0 h 48"/>
                <a:gd name="T2" fmla="*/ 30 w 50"/>
                <a:gd name="T3" fmla="*/ 28 h 48"/>
                <a:gd name="T4" fmla="*/ 50 w 50"/>
                <a:gd name="T5" fmla="*/ 48 h 48"/>
              </a:gdLst>
              <a:ahLst/>
              <a:cxnLst>
                <a:cxn ang="0">
                  <a:pos x="T0" y="T1"/>
                </a:cxn>
                <a:cxn ang="0">
                  <a:pos x="T2" y="T3"/>
                </a:cxn>
                <a:cxn ang="0">
                  <a:pos x="T4" y="T5"/>
                </a:cxn>
              </a:cxnLst>
              <a:rect l="0" t="0" r="r" b="b"/>
              <a:pathLst>
                <a:path w="50" h="48">
                  <a:moveTo>
                    <a:pt x="0" y="0"/>
                  </a:moveTo>
                  <a:lnTo>
                    <a:pt x="30" y="28"/>
                  </a:lnTo>
                  <a:lnTo>
                    <a:pt x="50" y="48"/>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4" name="Freeform 101"/>
            <p:cNvSpPr>
              <a:spLocks/>
            </p:cNvSpPr>
            <p:nvPr/>
          </p:nvSpPr>
          <p:spPr bwMode="auto">
            <a:xfrm>
              <a:off x="5976031" y="2883242"/>
              <a:ext cx="36513" cy="39688"/>
            </a:xfrm>
            <a:custGeom>
              <a:avLst/>
              <a:gdLst>
                <a:gd name="T0" fmla="*/ 0 w 46"/>
                <a:gd name="T1" fmla="*/ 0 h 50"/>
                <a:gd name="T2" fmla="*/ 13 w 46"/>
                <a:gd name="T3" fmla="*/ 13 h 50"/>
                <a:gd name="T4" fmla="*/ 46 w 46"/>
                <a:gd name="T5" fmla="*/ 50 h 50"/>
              </a:gdLst>
              <a:ahLst/>
              <a:cxnLst>
                <a:cxn ang="0">
                  <a:pos x="T0" y="T1"/>
                </a:cxn>
                <a:cxn ang="0">
                  <a:pos x="T2" y="T3"/>
                </a:cxn>
                <a:cxn ang="0">
                  <a:pos x="T4" y="T5"/>
                </a:cxn>
              </a:cxnLst>
              <a:rect l="0" t="0" r="r" b="b"/>
              <a:pathLst>
                <a:path w="46" h="50">
                  <a:moveTo>
                    <a:pt x="0" y="0"/>
                  </a:moveTo>
                  <a:lnTo>
                    <a:pt x="13" y="13"/>
                  </a:lnTo>
                  <a:lnTo>
                    <a:pt x="46" y="50"/>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5" name="Freeform 102"/>
            <p:cNvSpPr>
              <a:spLocks/>
            </p:cNvSpPr>
            <p:nvPr/>
          </p:nvSpPr>
          <p:spPr bwMode="auto">
            <a:xfrm>
              <a:off x="6047468" y="2965792"/>
              <a:ext cx="33338" cy="41275"/>
            </a:xfrm>
            <a:custGeom>
              <a:avLst/>
              <a:gdLst>
                <a:gd name="T0" fmla="*/ 0 w 43"/>
                <a:gd name="T1" fmla="*/ 0 h 53"/>
                <a:gd name="T2" fmla="*/ 33 w 43"/>
                <a:gd name="T3" fmla="*/ 42 h 53"/>
                <a:gd name="T4" fmla="*/ 43 w 43"/>
                <a:gd name="T5" fmla="*/ 53 h 53"/>
              </a:gdLst>
              <a:ahLst/>
              <a:cxnLst>
                <a:cxn ang="0">
                  <a:pos x="T0" y="T1"/>
                </a:cxn>
                <a:cxn ang="0">
                  <a:pos x="T2" y="T3"/>
                </a:cxn>
                <a:cxn ang="0">
                  <a:pos x="T4" y="T5"/>
                </a:cxn>
              </a:cxnLst>
              <a:rect l="0" t="0" r="r" b="b"/>
              <a:pathLst>
                <a:path w="43" h="53">
                  <a:moveTo>
                    <a:pt x="0" y="0"/>
                  </a:moveTo>
                  <a:lnTo>
                    <a:pt x="33" y="42"/>
                  </a:lnTo>
                  <a:lnTo>
                    <a:pt x="43" y="53"/>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6" name="Freeform 103"/>
            <p:cNvSpPr>
              <a:spLocks/>
            </p:cNvSpPr>
            <p:nvPr/>
          </p:nvSpPr>
          <p:spPr bwMode="auto">
            <a:xfrm>
              <a:off x="6114143" y="3051517"/>
              <a:ext cx="31750" cy="44450"/>
            </a:xfrm>
            <a:custGeom>
              <a:avLst/>
              <a:gdLst>
                <a:gd name="T0" fmla="*/ 0 w 40"/>
                <a:gd name="T1" fmla="*/ 0 h 56"/>
                <a:gd name="T2" fmla="*/ 19 w 40"/>
                <a:gd name="T3" fmla="*/ 25 h 56"/>
                <a:gd name="T4" fmla="*/ 40 w 40"/>
                <a:gd name="T5" fmla="*/ 56 h 56"/>
              </a:gdLst>
              <a:ahLst/>
              <a:cxnLst>
                <a:cxn ang="0">
                  <a:pos x="T0" y="T1"/>
                </a:cxn>
                <a:cxn ang="0">
                  <a:pos x="T2" y="T3"/>
                </a:cxn>
                <a:cxn ang="0">
                  <a:pos x="T4" y="T5"/>
                </a:cxn>
              </a:cxnLst>
              <a:rect l="0" t="0" r="r" b="b"/>
              <a:pathLst>
                <a:path w="40" h="56">
                  <a:moveTo>
                    <a:pt x="0" y="0"/>
                  </a:moveTo>
                  <a:lnTo>
                    <a:pt x="19" y="25"/>
                  </a:lnTo>
                  <a:lnTo>
                    <a:pt x="40" y="56"/>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7" name="Freeform 104"/>
            <p:cNvSpPr>
              <a:spLocks/>
            </p:cNvSpPr>
            <p:nvPr/>
          </p:nvSpPr>
          <p:spPr bwMode="auto">
            <a:xfrm>
              <a:off x="6176056" y="3142004"/>
              <a:ext cx="28575" cy="46038"/>
            </a:xfrm>
            <a:custGeom>
              <a:avLst/>
              <a:gdLst>
                <a:gd name="T0" fmla="*/ 0 w 36"/>
                <a:gd name="T1" fmla="*/ 0 h 57"/>
                <a:gd name="T2" fmla="*/ 4 w 36"/>
                <a:gd name="T3" fmla="*/ 5 h 57"/>
                <a:gd name="T4" fmla="*/ 35 w 36"/>
                <a:gd name="T5" fmla="*/ 54 h 57"/>
                <a:gd name="T6" fmla="*/ 36 w 36"/>
                <a:gd name="T7" fmla="*/ 57 h 57"/>
              </a:gdLst>
              <a:ahLst/>
              <a:cxnLst>
                <a:cxn ang="0">
                  <a:pos x="T0" y="T1"/>
                </a:cxn>
                <a:cxn ang="0">
                  <a:pos x="T2" y="T3"/>
                </a:cxn>
                <a:cxn ang="0">
                  <a:pos x="T4" y="T5"/>
                </a:cxn>
                <a:cxn ang="0">
                  <a:pos x="T6" y="T7"/>
                </a:cxn>
              </a:cxnLst>
              <a:rect l="0" t="0" r="r" b="b"/>
              <a:pathLst>
                <a:path w="36" h="57">
                  <a:moveTo>
                    <a:pt x="0" y="0"/>
                  </a:moveTo>
                  <a:lnTo>
                    <a:pt x="4" y="5"/>
                  </a:lnTo>
                  <a:lnTo>
                    <a:pt x="35" y="54"/>
                  </a:lnTo>
                  <a:lnTo>
                    <a:pt x="36" y="57"/>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8" name="Freeform 105"/>
            <p:cNvSpPr>
              <a:spLocks/>
            </p:cNvSpPr>
            <p:nvPr/>
          </p:nvSpPr>
          <p:spPr bwMode="auto">
            <a:xfrm>
              <a:off x="6233206" y="3235667"/>
              <a:ext cx="25400" cy="47625"/>
            </a:xfrm>
            <a:custGeom>
              <a:avLst/>
              <a:gdLst>
                <a:gd name="T0" fmla="*/ 0 w 33"/>
                <a:gd name="T1" fmla="*/ 0 h 61"/>
                <a:gd name="T2" fmla="*/ 20 w 33"/>
                <a:gd name="T3" fmla="*/ 38 h 61"/>
                <a:gd name="T4" fmla="*/ 33 w 33"/>
                <a:gd name="T5" fmla="*/ 61 h 61"/>
              </a:gdLst>
              <a:ahLst/>
              <a:cxnLst>
                <a:cxn ang="0">
                  <a:pos x="T0" y="T1"/>
                </a:cxn>
                <a:cxn ang="0">
                  <a:pos x="T2" y="T3"/>
                </a:cxn>
                <a:cxn ang="0">
                  <a:pos x="T4" y="T5"/>
                </a:cxn>
              </a:cxnLst>
              <a:rect l="0" t="0" r="r" b="b"/>
              <a:pathLst>
                <a:path w="33" h="61">
                  <a:moveTo>
                    <a:pt x="0" y="0"/>
                  </a:moveTo>
                  <a:lnTo>
                    <a:pt x="20" y="38"/>
                  </a:lnTo>
                  <a:lnTo>
                    <a:pt x="33" y="61"/>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9" name="Freeform 106"/>
            <p:cNvSpPr>
              <a:spLocks/>
            </p:cNvSpPr>
            <p:nvPr/>
          </p:nvSpPr>
          <p:spPr bwMode="auto">
            <a:xfrm>
              <a:off x="6284006" y="3332504"/>
              <a:ext cx="23813" cy="49213"/>
            </a:xfrm>
            <a:custGeom>
              <a:avLst/>
              <a:gdLst>
                <a:gd name="T0" fmla="*/ 0 w 30"/>
                <a:gd name="T1" fmla="*/ 0 h 62"/>
                <a:gd name="T2" fmla="*/ 10 w 30"/>
                <a:gd name="T3" fmla="*/ 19 h 62"/>
                <a:gd name="T4" fmla="*/ 30 w 30"/>
                <a:gd name="T5" fmla="*/ 62 h 62"/>
              </a:gdLst>
              <a:ahLst/>
              <a:cxnLst>
                <a:cxn ang="0">
                  <a:pos x="T0" y="T1"/>
                </a:cxn>
                <a:cxn ang="0">
                  <a:pos x="T2" y="T3"/>
                </a:cxn>
                <a:cxn ang="0">
                  <a:pos x="T4" y="T5"/>
                </a:cxn>
              </a:cxnLst>
              <a:rect l="0" t="0" r="r" b="b"/>
              <a:pathLst>
                <a:path w="30" h="62">
                  <a:moveTo>
                    <a:pt x="0" y="0"/>
                  </a:moveTo>
                  <a:lnTo>
                    <a:pt x="10" y="19"/>
                  </a:lnTo>
                  <a:lnTo>
                    <a:pt x="30" y="62"/>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0" name="Freeform 107"/>
            <p:cNvSpPr>
              <a:spLocks/>
            </p:cNvSpPr>
            <p:nvPr/>
          </p:nvSpPr>
          <p:spPr bwMode="auto">
            <a:xfrm>
              <a:off x="6328456" y="3430929"/>
              <a:ext cx="20638" cy="50800"/>
            </a:xfrm>
            <a:custGeom>
              <a:avLst/>
              <a:gdLst>
                <a:gd name="T0" fmla="*/ 0 w 25"/>
                <a:gd name="T1" fmla="*/ 0 h 65"/>
                <a:gd name="T2" fmla="*/ 21 w 25"/>
                <a:gd name="T3" fmla="*/ 53 h 65"/>
                <a:gd name="T4" fmla="*/ 25 w 25"/>
                <a:gd name="T5" fmla="*/ 65 h 65"/>
              </a:gdLst>
              <a:ahLst/>
              <a:cxnLst>
                <a:cxn ang="0">
                  <a:pos x="T0" y="T1"/>
                </a:cxn>
                <a:cxn ang="0">
                  <a:pos x="T2" y="T3"/>
                </a:cxn>
                <a:cxn ang="0">
                  <a:pos x="T4" y="T5"/>
                </a:cxn>
              </a:cxnLst>
              <a:rect l="0" t="0" r="r" b="b"/>
              <a:pathLst>
                <a:path w="25" h="65">
                  <a:moveTo>
                    <a:pt x="0" y="0"/>
                  </a:moveTo>
                  <a:lnTo>
                    <a:pt x="21" y="53"/>
                  </a:lnTo>
                  <a:lnTo>
                    <a:pt x="25" y="65"/>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1" name="Freeform 108"/>
            <p:cNvSpPr>
              <a:spLocks/>
            </p:cNvSpPr>
            <p:nvPr/>
          </p:nvSpPr>
          <p:spPr bwMode="auto">
            <a:xfrm>
              <a:off x="6368143" y="3534117"/>
              <a:ext cx="17463" cy="50800"/>
            </a:xfrm>
            <a:custGeom>
              <a:avLst/>
              <a:gdLst>
                <a:gd name="T0" fmla="*/ 0 w 21"/>
                <a:gd name="T1" fmla="*/ 0 h 64"/>
                <a:gd name="T2" fmla="*/ 11 w 21"/>
                <a:gd name="T3" fmla="*/ 33 h 64"/>
                <a:gd name="T4" fmla="*/ 21 w 21"/>
                <a:gd name="T5" fmla="*/ 64 h 64"/>
              </a:gdLst>
              <a:ahLst/>
              <a:cxnLst>
                <a:cxn ang="0">
                  <a:pos x="T0" y="T1"/>
                </a:cxn>
                <a:cxn ang="0">
                  <a:pos x="T2" y="T3"/>
                </a:cxn>
                <a:cxn ang="0">
                  <a:pos x="T4" y="T5"/>
                </a:cxn>
              </a:cxnLst>
              <a:rect l="0" t="0" r="r" b="b"/>
              <a:pathLst>
                <a:path w="21" h="64">
                  <a:moveTo>
                    <a:pt x="0" y="0"/>
                  </a:moveTo>
                  <a:lnTo>
                    <a:pt x="11" y="33"/>
                  </a:lnTo>
                  <a:lnTo>
                    <a:pt x="21" y="64"/>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2" name="Freeform 109"/>
            <p:cNvSpPr>
              <a:spLocks/>
            </p:cNvSpPr>
            <p:nvPr/>
          </p:nvSpPr>
          <p:spPr bwMode="auto">
            <a:xfrm>
              <a:off x="6403068" y="3637304"/>
              <a:ext cx="14288" cy="52388"/>
            </a:xfrm>
            <a:custGeom>
              <a:avLst/>
              <a:gdLst>
                <a:gd name="T0" fmla="*/ 0 w 17"/>
                <a:gd name="T1" fmla="*/ 0 h 66"/>
                <a:gd name="T2" fmla="*/ 4 w 17"/>
                <a:gd name="T3" fmla="*/ 15 h 66"/>
                <a:gd name="T4" fmla="*/ 17 w 17"/>
                <a:gd name="T5" fmla="*/ 66 h 66"/>
              </a:gdLst>
              <a:ahLst/>
              <a:cxnLst>
                <a:cxn ang="0">
                  <a:pos x="T0" y="T1"/>
                </a:cxn>
                <a:cxn ang="0">
                  <a:pos x="T2" y="T3"/>
                </a:cxn>
                <a:cxn ang="0">
                  <a:pos x="T4" y="T5"/>
                </a:cxn>
              </a:cxnLst>
              <a:rect l="0" t="0" r="r" b="b"/>
              <a:pathLst>
                <a:path w="17" h="66">
                  <a:moveTo>
                    <a:pt x="0" y="0"/>
                  </a:moveTo>
                  <a:lnTo>
                    <a:pt x="4" y="15"/>
                  </a:lnTo>
                  <a:lnTo>
                    <a:pt x="17" y="66"/>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3" name="Freeform 110"/>
            <p:cNvSpPr>
              <a:spLocks/>
            </p:cNvSpPr>
            <p:nvPr/>
          </p:nvSpPr>
          <p:spPr bwMode="auto">
            <a:xfrm>
              <a:off x="6430056" y="3743667"/>
              <a:ext cx="11113" cy="53975"/>
            </a:xfrm>
            <a:custGeom>
              <a:avLst/>
              <a:gdLst>
                <a:gd name="T0" fmla="*/ 0 w 15"/>
                <a:gd name="T1" fmla="*/ 0 h 67"/>
                <a:gd name="T2" fmla="*/ 12 w 15"/>
                <a:gd name="T3" fmla="*/ 54 h 67"/>
                <a:gd name="T4" fmla="*/ 15 w 15"/>
                <a:gd name="T5" fmla="*/ 67 h 67"/>
              </a:gdLst>
              <a:ahLst/>
              <a:cxnLst>
                <a:cxn ang="0">
                  <a:pos x="T0" y="T1"/>
                </a:cxn>
                <a:cxn ang="0">
                  <a:pos x="T2" y="T3"/>
                </a:cxn>
                <a:cxn ang="0">
                  <a:pos x="T4" y="T5"/>
                </a:cxn>
              </a:cxnLst>
              <a:rect l="0" t="0" r="r" b="b"/>
              <a:pathLst>
                <a:path w="15" h="67">
                  <a:moveTo>
                    <a:pt x="0" y="0"/>
                  </a:moveTo>
                  <a:lnTo>
                    <a:pt x="12" y="54"/>
                  </a:lnTo>
                  <a:lnTo>
                    <a:pt x="15" y="67"/>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4" name="Freeform 111"/>
            <p:cNvSpPr>
              <a:spLocks/>
            </p:cNvSpPr>
            <p:nvPr/>
          </p:nvSpPr>
          <p:spPr bwMode="auto">
            <a:xfrm>
              <a:off x="6450693" y="3850029"/>
              <a:ext cx="9525" cy="53975"/>
            </a:xfrm>
            <a:custGeom>
              <a:avLst/>
              <a:gdLst>
                <a:gd name="T0" fmla="*/ 0 w 12"/>
                <a:gd name="T1" fmla="*/ 0 h 67"/>
                <a:gd name="T2" fmla="*/ 7 w 12"/>
                <a:gd name="T3" fmla="*/ 37 h 67"/>
                <a:gd name="T4" fmla="*/ 12 w 12"/>
                <a:gd name="T5" fmla="*/ 67 h 67"/>
              </a:gdLst>
              <a:ahLst/>
              <a:cxnLst>
                <a:cxn ang="0">
                  <a:pos x="T0" y="T1"/>
                </a:cxn>
                <a:cxn ang="0">
                  <a:pos x="T2" y="T3"/>
                </a:cxn>
                <a:cxn ang="0">
                  <a:pos x="T4" y="T5"/>
                </a:cxn>
              </a:cxnLst>
              <a:rect l="0" t="0" r="r" b="b"/>
              <a:pathLst>
                <a:path w="12" h="67">
                  <a:moveTo>
                    <a:pt x="0" y="0"/>
                  </a:moveTo>
                  <a:lnTo>
                    <a:pt x="7" y="37"/>
                  </a:lnTo>
                  <a:lnTo>
                    <a:pt x="12" y="67"/>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5" name="Freeform 112"/>
            <p:cNvSpPr>
              <a:spLocks/>
            </p:cNvSpPr>
            <p:nvPr/>
          </p:nvSpPr>
          <p:spPr bwMode="auto">
            <a:xfrm>
              <a:off x="6466569" y="3959567"/>
              <a:ext cx="4763" cy="53975"/>
            </a:xfrm>
            <a:custGeom>
              <a:avLst/>
              <a:gdLst>
                <a:gd name="T0" fmla="*/ 0 w 6"/>
                <a:gd name="T1" fmla="*/ 0 h 69"/>
                <a:gd name="T2" fmla="*/ 2 w 6"/>
                <a:gd name="T3" fmla="*/ 20 h 69"/>
                <a:gd name="T4" fmla="*/ 6 w 6"/>
                <a:gd name="T5" fmla="*/ 69 h 69"/>
              </a:gdLst>
              <a:ahLst/>
              <a:cxnLst>
                <a:cxn ang="0">
                  <a:pos x="T0" y="T1"/>
                </a:cxn>
                <a:cxn ang="0">
                  <a:pos x="T2" y="T3"/>
                </a:cxn>
                <a:cxn ang="0">
                  <a:pos x="T4" y="T5"/>
                </a:cxn>
              </a:cxnLst>
              <a:rect l="0" t="0" r="r" b="b"/>
              <a:pathLst>
                <a:path w="6" h="69">
                  <a:moveTo>
                    <a:pt x="0" y="0"/>
                  </a:moveTo>
                  <a:lnTo>
                    <a:pt x="2" y="20"/>
                  </a:lnTo>
                  <a:lnTo>
                    <a:pt x="6" y="69"/>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6" name="Freeform 113"/>
            <p:cNvSpPr>
              <a:spLocks/>
            </p:cNvSpPr>
            <p:nvPr/>
          </p:nvSpPr>
          <p:spPr bwMode="auto">
            <a:xfrm>
              <a:off x="6476094" y="4067517"/>
              <a:ext cx="1588" cy="55563"/>
            </a:xfrm>
            <a:custGeom>
              <a:avLst/>
              <a:gdLst>
                <a:gd name="T0" fmla="*/ 0 w 1"/>
                <a:gd name="T1" fmla="*/ 0 h 69"/>
                <a:gd name="T2" fmla="*/ 0 w 1"/>
                <a:gd name="T3" fmla="*/ 3 h 69"/>
                <a:gd name="T4" fmla="*/ 1 w 1"/>
                <a:gd name="T5" fmla="*/ 65 h 69"/>
                <a:gd name="T6" fmla="*/ 1 w 1"/>
                <a:gd name="T7" fmla="*/ 69 h 69"/>
              </a:gdLst>
              <a:ahLst/>
              <a:cxnLst>
                <a:cxn ang="0">
                  <a:pos x="T0" y="T1"/>
                </a:cxn>
                <a:cxn ang="0">
                  <a:pos x="T2" y="T3"/>
                </a:cxn>
                <a:cxn ang="0">
                  <a:pos x="T4" y="T5"/>
                </a:cxn>
                <a:cxn ang="0">
                  <a:pos x="T6" y="T7"/>
                </a:cxn>
              </a:cxnLst>
              <a:rect l="0" t="0" r="r" b="b"/>
              <a:pathLst>
                <a:path w="1" h="69">
                  <a:moveTo>
                    <a:pt x="0" y="0"/>
                  </a:moveTo>
                  <a:lnTo>
                    <a:pt x="0" y="3"/>
                  </a:lnTo>
                  <a:lnTo>
                    <a:pt x="1" y="65"/>
                  </a:lnTo>
                  <a:lnTo>
                    <a:pt x="1" y="69"/>
                  </a:lnTo>
                </a:path>
              </a:pathLst>
            </a:custGeom>
            <a:noFill/>
            <a:ln w="22225">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17" name="Rectangle 114"/>
          <p:cNvSpPr>
            <a:spLocks noChangeArrowheads="1"/>
          </p:cNvSpPr>
          <p:nvPr/>
        </p:nvSpPr>
        <p:spPr bwMode="auto">
          <a:xfrm>
            <a:off x="9132581" y="1818028"/>
            <a:ext cx="1135131" cy="346075"/>
          </a:xfrm>
          <a:prstGeom prst="rect">
            <a:avLst/>
          </a:prstGeom>
          <a:solidFill>
            <a:srgbClr val="79C6B4"/>
          </a:solidFill>
          <a:ln>
            <a:noFill/>
          </a:ln>
          <a:extLst/>
        </p:spPr>
        <p:txBody>
          <a:bodyPr vert="horz" wrap="square" lIns="91440" tIns="45720" rIns="91440" bIns="45720" numCol="1" anchor="ctr" anchorCtr="1" compatLnSpc="1">
            <a:prstTxWarp prst="textNoShape">
              <a:avLst/>
            </a:prstTxWarp>
          </a:bodyPr>
          <a:lstStyle/>
          <a:p>
            <a:pPr algn="ctr"/>
            <a:r>
              <a:rPr lang="zh-CN" altLang="en-US" dirty="0">
                <a:solidFill>
                  <a:prstClr val="white"/>
                </a:solidFill>
                <a:latin typeface="张海山锐谐体2.0-授权联系：Samtype@QQ.com" panose="02000000000000000000" pitchFamily="2" charset="-122"/>
                <a:ea typeface="张海山锐谐体2.0-授权联系：Samtype@QQ.com" panose="02000000000000000000" pitchFamily="2" charset="-122"/>
              </a:rPr>
              <a:t>项目</a:t>
            </a:r>
            <a:r>
              <a:rPr lang="en-US" altLang="zh-CN" dirty="0">
                <a:solidFill>
                  <a:prstClr val="white"/>
                </a:solidFill>
                <a:latin typeface="张海山锐谐体2.0-授权联系：Samtype@QQ.com" panose="02000000000000000000" pitchFamily="2" charset="-122"/>
                <a:ea typeface="张海山锐谐体2.0-授权联系：Samtype@QQ.com" panose="02000000000000000000" pitchFamily="2" charset="-122"/>
              </a:rPr>
              <a:t> </a:t>
            </a:r>
            <a:r>
              <a:rPr lang="en-US" altLang="zh-CN" dirty="0" smtClean="0">
                <a:solidFill>
                  <a:prstClr val="white"/>
                </a:solidFill>
                <a:latin typeface="张海山锐谐体2.0-授权联系：Samtype@QQ.com" panose="02000000000000000000" pitchFamily="2" charset="-122"/>
                <a:ea typeface="张海山锐谐体2.0-授权联系：Samtype@QQ.com" panose="02000000000000000000" pitchFamily="2" charset="-122"/>
              </a:rPr>
              <a:t>C</a:t>
            </a:r>
            <a:endParaRPr lang="zh-CN" altLang="en-US" dirty="0">
              <a:solidFill>
                <a:prstClr val="white"/>
              </a:solidFill>
              <a:latin typeface="张海山锐谐体2.0-授权联系：Samtype@QQ.com" panose="02000000000000000000" pitchFamily="2" charset="-122"/>
              <a:ea typeface="张海山锐谐体2.0-授权联系：Samtype@QQ.com" panose="02000000000000000000" pitchFamily="2" charset="-122"/>
            </a:endParaRPr>
          </a:p>
        </p:txBody>
      </p:sp>
      <p:sp>
        <p:nvSpPr>
          <p:cNvPr id="118" name="Rectangle 126"/>
          <p:cNvSpPr>
            <a:spLocks noChangeArrowheads="1"/>
          </p:cNvSpPr>
          <p:nvPr/>
        </p:nvSpPr>
        <p:spPr bwMode="auto">
          <a:xfrm>
            <a:off x="1780273" y="1835491"/>
            <a:ext cx="1168401" cy="347823"/>
          </a:xfrm>
          <a:prstGeom prst="rect">
            <a:avLst/>
          </a:prstGeom>
          <a:solidFill>
            <a:srgbClr val="79C6B4"/>
          </a:solidFill>
          <a:ln>
            <a:noFill/>
          </a:ln>
          <a:extLst/>
        </p:spPr>
        <p:txBody>
          <a:bodyPr vert="horz" wrap="square" lIns="91440" tIns="45720" rIns="91440" bIns="45720" numCol="1" anchor="ctr" anchorCtr="1" compatLnSpc="1">
            <a:prstTxWarp prst="textNoShape">
              <a:avLst/>
            </a:prstTxWarp>
          </a:bodyPr>
          <a:lstStyle/>
          <a:p>
            <a:pPr algn="ctr"/>
            <a:r>
              <a:rPr lang="zh-CN" altLang="en-US" dirty="0">
                <a:solidFill>
                  <a:prstClr val="white"/>
                </a:solidFill>
                <a:latin typeface="张海山锐谐体2.0-授权联系：Samtype@QQ.com" panose="02000000000000000000" pitchFamily="2" charset="-122"/>
                <a:ea typeface="张海山锐谐体2.0-授权联系：Samtype@QQ.com" panose="02000000000000000000" pitchFamily="2" charset="-122"/>
              </a:rPr>
              <a:t>项目</a:t>
            </a:r>
            <a:r>
              <a:rPr lang="en-US" altLang="zh-CN" dirty="0">
                <a:solidFill>
                  <a:prstClr val="white"/>
                </a:solidFill>
                <a:latin typeface="张海山锐谐体2.0-授权联系：Samtype@QQ.com" panose="02000000000000000000" pitchFamily="2" charset="-122"/>
                <a:ea typeface="张海山锐谐体2.0-授权联系：Samtype@QQ.com" panose="02000000000000000000" pitchFamily="2" charset="-122"/>
              </a:rPr>
              <a:t> </a:t>
            </a:r>
            <a:r>
              <a:rPr lang="en-US" altLang="zh-CN" dirty="0" smtClean="0">
                <a:solidFill>
                  <a:prstClr val="white"/>
                </a:solidFill>
                <a:latin typeface="张海山锐谐体2.0-授权联系：Samtype@QQ.com" panose="02000000000000000000" pitchFamily="2" charset="-122"/>
                <a:ea typeface="张海山锐谐体2.0-授权联系：Samtype@QQ.com" panose="02000000000000000000" pitchFamily="2" charset="-122"/>
              </a:rPr>
              <a:t>A</a:t>
            </a:r>
            <a:endParaRPr lang="zh-CN" altLang="en-US" dirty="0">
              <a:solidFill>
                <a:prstClr val="white"/>
              </a:solidFill>
              <a:latin typeface="张海山锐谐体2.0-授权联系：Samtype@QQ.com" panose="02000000000000000000" pitchFamily="2" charset="-122"/>
              <a:ea typeface="张海山锐谐体2.0-授权联系：Samtype@QQ.com" panose="02000000000000000000" pitchFamily="2" charset="-122"/>
            </a:endParaRPr>
          </a:p>
        </p:txBody>
      </p:sp>
      <p:sp>
        <p:nvSpPr>
          <p:cNvPr id="119" name="Rectangle 128"/>
          <p:cNvSpPr>
            <a:spLocks noChangeArrowheads="1"/>
          </p:cNvSpPr>
          <p:nvPr/>
        </p:nvSpPr>
        <p:spPr bwMode="auto">
          <a:xfrm>
            <a:off x="1780273" y="5651841"/>
            <a:ext cx="1168401" cy="346075"/>
          </a:xfrm>
          <a:prstGeom prst="rect">
            <a:avLst/>
          </a:prstGeom>
          <a:solidFill>
            <a:srgbClr val="79C6B4"/>
          </a:solidFill>
          <a:ln>
            <a:noFill/>
          </a:ln>
          <a:extLst/>
        </p:spPr>
        <p:txBody>
          <a:bodyPr vert="horz" wrap="square" lIns="91440" tIns="45720" rIns="91440" bIns="45720" numCol="1" anchor="ctr" anchorCtr="1" compatLnSpc="1">
            <a:prstTxWarp prst="textNoShape">
              <a:avLst/>
            </a:prstTxWarp>
          </a:bodyPr>
          <a:lstStyle/>
          <a:p>
            <a:pPr algn="ctr"/>
            <a:r>
              <a:rPr lang="zh-CN" altLang="en-US" dirty="0">
                <a:solidFill>
                  <a:prstClr val="white"/>
                </a:solidFill>
                <a:latin typeface="张海山锐谐体2.0-授权联系：Samtype@QQ.com" panose="02000000000000000000" pitchFamily="2" charset="-122"/>
                <a:ea typeface="张海山锐谐体2.0-授权联系：Samtype@QQ.com" panose="02000000000000000000" pitchFamily="2" charset="-122"/>
              </a:rPr>
              <a:t>项目</a:t>
            </a:r>
            <a:r>
              <a:rPr lang="en-US" altLang="zh-CN" dirty="0">
                <a:solidFill>
                  <a:prstClr val="white"/>
                </a:solidFill>
                <a:latin typeface="张海山锐谐体2.0-授权联系：Samtype@QQ.com" panose="02000000000000000000" pitchFamily="2" charset="-122"/>
                <a:ea typeface="张海山锐谐体2.0-授权联系：Samtype@QQ.com" panose="02000000000000000000" pitchFamily="2" charset="-122"/>
              </a:rPr>
              <a:t> </a:t>
            </a:r>
            <a:r>
              <a:rPr lang="en-US" altLang="zh-CN" dirty="0" smtClean="0">
                <a:solidFill>
                  <a:prstClr val="white"/>
                </a:solidFill>
                <a:latin typeface="张海山锐谐体2.0-授权联系：Samtype@QQ.com" panose="02000000000000000000" pitchFamily="2" charset="-122"/>
                <a:ea typeface="张海山锐谐体2.0-授权联系：Samtype@QQ.com" panose="02000000000000000000" pitchFamily="2" charset="-122"/>
              </a:rPr>
              <a:t>B</a:t>
            </a:r>
            <a:endParaRPr lang="zh-CN" altLang="en-US" dirty="0">
              <a:solidFill>
                <a:prstClr val="white"/>
              </a:solidFill>
              <a:latin typeface="张海山锐谐体2.0-授权联系：Samtype@QQ.com" panose="02000000000000000000" pitchFamily="2" charset="-122"/>
              <a:ea typeface="张海山锐谐体2.0-授权联系：Samtype@QQ.com" panose="02000000000000000000" pitchFamily="2" charset="-122"/>
            </a:endParaRPr>
          </a:p>
        </p:txBody>
      </p:sp>
      <p:sp>
        <p:nvSpPr>
          <p:cNvPr id="120" name="Rectangle 130"/>
          <p:cNvSpPr>
            <a:spLocks noChangeArrowheads="1"/>
          </p:cNvSpPr>
          <p:nvPr/>
        </p:nvSpPr>
        <p:spPr bwMode="auto">
          <a:xfrm>
            <a:off x="9276597" y="5651841"/>
            <a:ext cx="1135131" cy="346075"/>
          </a:xfrm>
          <a:prstGeom prst="rect">
            <a:avLst/>
          </a:prstGeom>
          <a:solidFill>
            <a:srgbClr val="27A98C"/>
          </a:solidFill>
          <a:ln>
            <a:noFill/>
          </a:ln>
          <a:extLst/>
        </p:spPr>
        <p:txBody>
          <a:bodyPr vert="horz" wrap="square" lIns="91440" tIns="45720" rIns="91440" bIns="45720" numCol="1" anchor="ctr" anchorCtr="1" compatLnSpc="1">
            <a:prstTxWarp prst="textNoShape">
              <a:avLst/>
            </a:prstTxWarp>
          </a:bodyPr>
          <a:lstStyle/>
          <a:p>
            <a:pPr algn="ctr"/>
            <a:r>
              <a:rPr lang="zh-CN" altLang="en-US" dirty="0" smtClean="0">
                <a:solidFill>
                  <a:prstClr val="white"/>
                </a:solidFill>
                <a:latin typeface="张海山锐谐体2.0-授权联系：Samtype@QQ.com" panose="02000000000000000000" pitchFamily="2" charset="-122"/>
                <a:ea typeface="张海山锐谐体2.0-授权联系：Samtype@QQ.com" panose="02000000000000000000" pitchFamily="2" charset="-122"/>
              </a:rPr>
              <a:t>项目</a:t>
            </a:r>
            <a:r>
              <a:rPr lang="en-US" altLang="zh-CN" dirty="0">
                <a:solidFill>
                  <a:prstClr val="white"/>
                </a:solidFill>
                <a:latin typeface="张海山锐谐体2.0-授权联系：Samtype@QQ.com" panose="02000000000000000000" pitchFamily="2" charset="-122"/>
                <a:ea typeface="张海山锐谐体2.0-授权联系：Samtype@QQ.com" panose="02000000000000000000" pitchFamily="2" charset="-122"/>
              </a:rPr>
              <a:t>D</a:t>
            </a:r>
            <a:endParaRPr lang="zh-CN" altLang="en-US" dirty="0">
              <a:solidFill>
                <a:prstClr val="white"/>
              </a:solidFill>
              <a:latin typeface="张海山锐谐体2.0-授权联系：Samtype@QQ.com" panose="02000000000000000000" pitchFamily="2" charset="-122"/>
              <a:ea typeface="张海山锐谐体2.0-授权联系：Samtype@QQ.com" panose="02000000000000000000" pitchFamily="2" charset="-122"/>
            </a:endParaRPr>
          </a:p>
        </p:txBody>
      </p:sp>
      <p:sp>
        <p:nvSpPr>
          <p:cNvPr id="121" name="Freeform 132"/>
          <p:cNvSpPr>
            <a:spLocks/>
          </p:cNvSpPr>
          <p:nvPr/>
        </p:nvSpPr>
        <p:spPr bwMode="auto">
          <a:xfrm>
            <a:off x="4339325" y="2324440"/>
            <a:ext cx="1725614" cy="1741488"/>
          </a:xfrm>
          <a:custGeom>
            <a:avLst/>
            <a:gdLst>
              <a:gd name="T0" fmla="*/ 0 w 2173"/>
              <a:gd name="T1" fmla="*/ 2175 h 2194"/>
              <a:gd name="T2" fmla="*/ 2173 w 2173"/>
              <a:gd name="T3" fmla="*/ 2194 h 2194"/>
              <a:gd name="T4" fmla="*/ 2173 w 2173"/>
              <a:gd name="T5" fmla="*/ 0 h 2194"/>
              <a:gd name="T6" fmla="*/ 2061 w 2173"/>
              <a:gd name="T7" fmla="*/ 3 h 2194"/>
              <a:gd name="T8" fmla="*/ 1952 w 2173"/>
              <a:gd name="T9" fmla="*/ 11 h 2194"/>
              <a:gd name="T10" fmla="*/ 1843 w 2173"/>
              <a:gd name="T11" fmla="*/ 26 h 2194"/>
              <a:gd name="T12" fmla="*/ 1736 w 2173"/>
              <a:gd name="T13" fmla="*/ 44 h 2194"/>
              <a:gd name="T14" fmla="*/ 1631 w 2173"/>
              <a:gd name="T15" fmla="*/ 69 h 2194"/>
              <a:gd name="T16" fmla="*/ 1527 w 2173"/>
              <a:gd name="T17" fmla="*/ 99 h 2194"/>
              <a:gd name="T18" fmla="*/ 1427 w 2173"/>
              <a:gd name="T19" fmla="*/ 132 h 2194"/>
              <a:gd name="T20" fmla="*/ 1328 w 2173"/>
              <a:gd name="T21" fmla="*/ 171 h 2194"/>
              <a:gd name="T22" fmla="*/ 1232 w 2173"/>
              <a:gd name="T23" fmla="*/ 215 h 2194"/>
              <a:gd name="T24" fmla="*/ 1138 w 2173"/>
              <a:gd name="T25" fmla="*/ 263 h 2194"/>
              <a:gd name="T26" fmla="*/ 1046 w 2173"/>
              <a:gd name="T27" fmla="*/ 316 h 2194"/>
              <a:gd name="T28" fmla="*/ 959 w 2173"/>
              <a:gd name="T29" fmla="*/ 372 h 2194"/>
              <a:gd name="T30" fmla="*/ 873 w 2173"/>
              <a:gd name="T31" fmla="*/ 432 h 2194"/>
              <a:gd name="T32" fmla="*/ 791 w 2173"/>
              <a:gd name="T33" fmla="*/ 497 h 2194"/>
              <a:gd name="T34" fmla="*/ 712 w 2173"/>
              <a:gd name="T35" fmla="*/ 566 h 2194"/>
              <a:gd name="T36" fmla="*/ 637 w 2173"/>
              <a:gd name="T37" fmla="*/ 637 h 2194"/>
              <a:gd name="T38" fmla="*/ 564 w 2173"/>
              <a:gd name="T39" fmla="*/ 713 h 2194"/>
              <a:gd name="T40" fmla="*/ 496 w 2173"/>
              <a:gd name="T41" fmla="*/ 792 h 2194"/>
              <a:gd name="T42" fmla="*/ 432 w 2173"/>
              <a:gd name="T43" fmla="*/ 874 h 2194"/>
              <a:gd name="T44" fmla="*/ 371 w 2173"/>
              <a:gd name="T45" fmla="*/ 959 h 2194"/>
              <a:gd name="T46" fmla="*/ 314 w 2173"/>
              <a:gd name="T47" fmla="*/ 1048 h 2194"/>
              <a:gd name="T48" fmla="*/ 262 w 2173"/>
              <a:gd name="T49" fmla="*/ 1138 h 2194"/>
              <a:gd name="T50" fmla="*/ 213 w 2173"/>
              <a:gd name="T51" fmla="*/ 1232 h 2194"/>
              <a:gd name="T52" fmla="*/ 170 w 2173"/>
              <a:gd name="T53" fmla="*/ 1328 h 2194"/>
              <a:gd name="T54" fmla="*/ 132 w 2173"/>
              <a:gd name="T55" fmla="*/ 1427 h 2194"/>
              <a:gd name="T56" fmla="*/ 97 w 2173"/>
              <a:gd name="T57" fmla="*/ 1528 h 2194"/>
              <a:gd name="T58" fmla="*/ 68 w 2173"/>
              <a:gd name="T59" fmla="*/ 1631 h 2194"/>
              <a:gd name="T60" fmla="*/ 44 w 2173"/>
              <a:gd name="T61" fmla="*/ 1737 h 2194"/>
              <a:gd name="T62" fmla="*/ 24 w 2173"/>
              <a:gd name="T63" fmla="*/ 1843 h 2194"/>
              <a:gd name="T64" fmla="*/ 11 w 2173"/>
              <a:gd name="T65" fmla="*/ 1953 h 2194"/>
              <a:gd name="T66" fmla="*/ 2 w 2173"/>
              <a:gd name="T67" fmla="*/ 2063 h 2194"/>
              <a:gd name="T68" fmla="*/ 0 w 2173"/>
              <a:gd name="T69" fmla="*/ 2175 h 2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73" h="2194">
                <a:moveTo>
                  <a:pt x="0" y="2175"/>
                </a:moveTo>
                <a:lnTo>
                  <a:pt x="0" y="2175"/>
                </a:lnTo>
                <a:lnTo>
                  <a:pt x="0" y="2194"/>
                </a:lnTo>
                <a:lnTo>
                  <a:pt x="2173" y="2194"/>
                </a:lnTo>
                <a:lnTo>
                  <a:pt x="2173" y="0"/>
                </a:lnTo>
                <a:lnTo>
                  <a:pt x="2173" y="0"/>
                </a:lnTo>
                <a:lnTo>
                  <a:pt x="2117" y="1"/>
                </a:lnTo>
                <a:lnTo>
                  <a:pt x="2061" y="3"/>
                </a:lnTo>
                <a:lnTo>
                  <a:pt x="2007" y="7"/>
                </a:lnTo>
                <a:lnTo>
                  <a:pt x="1952" y="11"/>
                </a:lnTo>
                <a:lnTo>
                  <a:pt x="1896" y="19"/>
                </a:lnTo>
                <a:lnTo>
                  <a:pt x="1843" y="26"/>
                </a:lnTo>
                <a:lnTo>
                  <a:pt x="1789" y="34"/>
                </a:lnTo>
                <a:lnTo>
                  <a:pt x="1736" y="44"/>
                </a:lnTo>
                <a:lnTo>
                  <a:pt x="1682" y="56"/>
                </a:lnTo>
                <a:lnTo>
                  <a:pt x="1631" y="69"/>
                </a:lnTo>
                <a:lnTo>
                  <a:pt x="1579" y="83"/>
                </a:lnTo>
                <a:lnTo>
                  <a:pt x="1527" y="99"/>
                </a:lnTo>
                <a:lnTo>
                  <a:pt x="1477" y="115"/>
                </a:lnTo>
                <a:lnTo>
                  <a:pt x="1427" y="132"/>
                </a:lnTo>
                <a:lnTo>
                  <a:pt x="1377" y="152"/>
                </a:lnTo>
                <a:lnTo>
                  <a:pt x="1328" y="171"/>
                </a:lnTo>
                <a:lnTo>
                  <a:pt x="1279" y="192"/>
                </a:lnTo>
                <a:lnTo>
                  <a:pt x="1232" y="215"/>
                </a:lnTo>
                <a:lnTo>
                  <a:pt x="1184" y="238"/>
                </a:lnTo>
                <a:lnTo>
                  <a:pt x="1138" y="263"/>
                </a:lnTo>
                <a:lnTo>
                  <a:pt x="1092" y="289"/>
                </a:lnTo>
                <a:lnTo>
                  <a:pt x="1046" y="316"/>
                </a:lnTo>
                <a:lnTo>
                  <a:pt x="1002" y="343"/>
                </a:lnTo>
                <a:lnTo>
                  <a:pt x="959" y="372"/>
                </a:lnTo>
                <a:lnTo>
                  <a:pt x="916" y="402"/>
                </a:lnTo>
                <a:lnTo>
                  <a:pt x="873" y="432"/>
                </a:lnTo>
                <a:lnTo>
                  <a:pt x="831" y="464"/>
                </a:lnTo>
                <a:lnTo>
                  <a:pt x="791" y="497"/>
                </a:lnTo>
                <a:lnTo>
                  <a:pt x="750" y="531"/>
                </a:lnTo>
                <a:lnTo>
                  <a:pt x="712" y="566"/>
                </a:lnTo>
                <a:lnTo>
                  <a:pt x="674" y="602"/>
                </a:lnTo>
                <a:lnTo>
                  <a:pt x="637" y="637"/>
                </a:lnTo>
                <a:lnTo>
                  <a:pt x="600" y="675"/>
                </a:lnTo>
                <a:lnTo>
                  <a:pt x="564" y="713"/>
                </a:lnTo>
                <a:lnTo>
                  <a:pt x="529" y="752"/>
                </a:lnTo>
                <a:lnTo>
                  <a:pt x="496" y="792"/>
                </a:lnTo>
                <a:lnTo>
                  <a:pt x="463" y="833"/>
                </a:lnTo>
                <a:lnTo>
                  <a:pt x="432" y="874"/>
                </a:lnTo>
                <a:lnTo>
                  <a:pt x="400" y="916"/>
                </a:lnTo>
                <a:lnTo>
                  <a:pt x="371" y="959"/>
                </a:lnTo>
                <a:lnTo>
                  <a:pt x="343" y="1004"/>
                </a:lnTo>
                <a:lnTo>
                  <a:pt x="314" y="1048"/>
                </a:lnTo>
                <a:lnTo>
                  <a:pt x="288" y="1093"/>
                </a:lnTo>
                <a:lnTo>
                  <a:pt x="262" y="1138"/>
                </a:lnTo>
                <a:lnTo>
                  <a:pt x="238" y="1184"/>
                </a:lnTo>
                <a:lnTo>
                  <a:pt x="213" y="1232"/>
                </a:lnTo>
                <a:lnTo>
                  <a:pt x="192" y="1281"/>
                </a:lnTo>
                <a:lnTo>
                  <a:pt x="170" y="1328"/>
                </a:lnTo>
                <a:lnTo>
                  <a:pt x="150" y="1378"/>
                </a:lnTo>
                <a:lnTo>
                  <a:pt x="132" y="1427"/>
                </a:lnTo>
                <a:lnTo>
                  <a:pt x="114" y="1477"/>
                </a:lnTo>
                <a:lnTo>
                  <a:pt x="97" y="1528"/>
                </a:lnTo>
                <a:lnTo>
                  <a:pt x="81" y="1579"/>
                </a:lnTo>
                <a:lnTo>
                  <a:pt x="68" y="1631"/>
                </a:lnTo>
                <a:lnTo>
                  <a:pt x="56" y="1684"/>
                </a:lnTo>
                <a:lnTo>
                  <a:pt x="44" y="1737"/>
                </a:lnTo>
                <a:lnTo>
                  <a:pt x="34" y="1790"/>
                </a:lnTo>
                <a:lnTo>
                  <a:pt x="24" y="1843"/>
                </a:lnTo>
                <a:lnTo>
                  <a:pt x="17" y="1898"/>
                </a:lnTo>
                <a:lnTo>
                  <a:pt x="11" y="1953"/>
                </a:lnTo>
                <a:lnTo>
                  <a:pt x="5" y="2007"/>
                </a:lnTo>
                <a:lnTo>
                  <a:pt x="2" y="2063"/>
                </a:lnTo>
                <a:lnTo>
                  <a:pt x="1" y="2119"/>
                </a:lnTo>
                <a:lnTo>
                  <a:pt x="0" y="2175"/>
                </a:lnTo>
                <a:lnTo>
                  <a:pt x="0" y="2175"/>
                </a:lnTo>
                <a:close/>
              </a:path>
            </a:pathLst>
          </a:custGeom>
          <a:solidFill>
            <a:srgbClr val="79C6B4"/>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2" name="Freeform 133"/>
          <p:cNvSpPr>
            <a:spLocks/>
          </p:cNvSpPr>
          <p:nvPr/>
        </p:nvSpPr>
        <p:spPr bwMode="auto">
          <a:xfrm>
            <a:off x="6130028" y="2337140"/>
            <a:ext cx="1404939" cy="1741488"/>
          </a:xfrm>
          <a:custGeom>
            <a:avLst/>
            <a:gdLst>
              <a:gd name="T0" fmla="*/ 0 w 1769"/>
              <a:gd name="T1" fmla="*/ 0 h 2194"/>
              <a:gd name="T2" fmla="*/ 0 w 1769"/>
              <a:gd name="T3" fmla="*/ 2194 h 2194"/>
              <a:gd name="T4" fmla="*/ 1769 w 1769"/>
              <a:gd name="T5" fmla="*/ 910 h 2194"/>
              <a:gd name="T6" fmla="*/ 1769 w 1769"/>
              <a:gd name="T7" fmla="*/ 910 h 2194"/>
              <a:gd name="T8" fmla="*/ 1731 w 1769"/>
              <a:gd name="T9" fmla="*/ 858 h 2194"/>
              <a:gd name="T10" fmla="*/ 1691 w 1769"/>
              <a:gd name="T11" fmla="*/ 809 h 2194"/>
              <a:gd name="T12" fmla="*/ 1651 w 1769"/>
              <a:gd name="T13" fmla="*/ 761 h 2194"/>
              <a:gd name="T14" fmla="*/ 1609 w 1769"/>
              <a:gd name="T15" fmla="*/ 713 h 2194"/>
              <a:gd name="T16" fmla="*/ 1566 w 1769"/>
              <a:gd name="T17" fmla="*/ 666 h 2194"/>
              <a:gd name="T18" fmla="*/ 1522 w 1769"/>
              <a:gd name="T19" fmla="*/ 621 h 2194"/>
              <a:gd name="T20" fmla="*/ 1476 w 1769"/>
              <a:gd name="T21" fmla="*/ 578 h 2194"/>
              <a:gd name="T22" fmla="*/ 1428 w 1769"/>
              <a:gd name="T23" fmla="*/ 535 h 2194"/>
              <a:gd name="T24" fmla="*/ 1380 w 1769"/>
              <a:gd name="T25" fmla="*/ 495 h 2194"/>
              <a:gd name="T26" fmla="*/ 1331 w 1769"/>
              <a:gd name="T27" fmla="*/ 455 h 2194"/>
              <a:gd name="T28" fmla="*/ 1279 w 1769"/>
              <a:gd name="T29" fmla="*/ 416 h 2194"/>
              <a:gd name="T30" fmla="*/ 1227 w 1769"/>
              <a:gd name="T31" fmla="*/ 380 h 2194"/>
              <a:gd name="T32" fmla="*/ 1174 w 1769"/>
              <a:gd name="T33" fmla="*/ 344 h 2194"/>
              <a:gd name="T34" fmla="*/ 1121 w 1769"/>
              <a:gd name="T35" fmla="*/ 311 h 2194"/>
              <a:gd name="T36" fmla="*/ 1065 w 1769"/>
              <a:gd name="T37" fmla="*/ 280 h 2194"/>
              <a:gd name="T38" fmla="*/ 1009 w 1769"/>
              <a:gd name="T39" fmla="*/ 248 h 2194"/>
              <a:gd name="T40" fmla="*/ 953 w 1769"/>
              <a:gd name="T41" fmla="*/ 219 h 2194"/>
              <a:gd name="T42" fmla="*/ 894 w 1769"/>
              <a:gd name="T43" fmla="*/ 192 h 2194"/>
              <a:gd name="T44" fmla="*/ 835 w 1769"/>
              <a:gd name="T45" fmla="*/ 166 h 2194"/>
              <a:gd name="T46" fmla="*/ 777 w 1769"/>
              <a:gd name="T47" fmla="*/ 143 h 2194"/>
              <a:gd name="T48" fmla="*/ 715 w 1769"/>
              <a:gd name="T49" fmla="*/ 120 h 2194"/>
              <a:gd name="T50" fmla="*/ 653 w 1769"/>
              <a:gd name="T51" fmla="*/ 100 h 2194"/>
              <a:gd name="T52" fmla="*/ 591 w 1769"/>
              <a:gd name="T53" fmla="*/ 82 h 2194"/>
              <a:gd name="T54" fmla="*/ 528 w 1769"/>
              <a:gd name="T55" fmla="*/ 66 h 2194"/>
              <a:gd name="T56" fmla="*/ 465 w 1769"/>
              <a:gd name="T57" fmla="*/ 50 h 2194"/>
              <a:gd name="T58" fmla="*/ 400 w 1769"/>
              <a:gd name="T59" fmla="*/ 37 h 2194"/>
              <a:gd name="T60" fmla="*/ 334 w 1769"/>
              <a:gd name="T61" fmla="*/ 26 h 2194"/>
              <a:gd name="T62" fmla="*/ 270 w 1769"/>
              <a:gd name="T63" fmla="*/ 17 h 2194"/>
              <a:gd name="T64" fmla="*/ 202 w 1769"/>
              <a:gd name="T65" fmla="*/ 10 h 2194"/>
              <a:gd name="T66" fmla="*/ 136 w 1769"/>
              <a:gd name="T67" fmla="*/ 4 h 2194"/>
              <a:gd name="T68" fmla="*/ 69 w 1769"/>
              <a:gd name="T69" fmla="*/ 1 h 2194"/>
              <a:gd name="T70" fmla="*/ 0 w 1769"/>
              <a:gd name="T71" fmla="*/ 0 h 2194"/>
              <a:gd name="T72" fmla="*/ 0 w 1769"/>
              <a:gd name="T73" fmla="*/ 0 h 2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9" h="2194">
                <a:moveTo>
                  <a:pt x="0" y="0"/>
                </a:moveTo>
                <a:lnTo>
                  <a:pt x="0" y="2194"/>
                </a:lnTo>
                <a:lnTo>
                  <a:pt x="1769" y="910"/>
                </a:lnTo>
                <a:lnTo>
                  <a:pt x="1769" y="910"/>
                </a:lnTo>
                <a:lnTo>
                  <a:pt x="1731" y="858"/>
                </a:lnTo>
                <a:lnTo>
                  <a:pt x="1691" y="809"/>
                </a:lnTo>
                <a:lnTo>
                  <a:pt x="1651" y="761"/>
                </a:lnTo>
                <a:lnTo>
                  <a:pt x="1609" y="713"/>
                </a:lnTo>
                <a:lnTo>
                  <a:pt x="1566" y="666"/>
                </a:lnTo>
                <a:lnTo>
                  <a:pt x="1522" y="621"/>
                </a:lnTo>
                <a:lnTo>
                  <a:pt x="1476" y="578"/>
                </a:lnTo>
                <a:lnTo>
                  <a:pt x="1428" y="535"/>
                </a:lnTo>
                <a:lnTo>
                  <a:pt x="1380" y="495"/>
                </a:lnTo>
                <a:lnTo>
                  <a:pt x="1331" y="455"/>
                </a:lnTo>
                <a:lnTo>
                  <a:pt x="1279" y="416"/>
                </a:lnTo>
                <a:lnTo>
                  <a:pt x="1227" y="380"/>
                </a:lnTo>
                <a:lnTo>
                  <a:pt x="1174" y="344"/>
                </a:lnTo>
                <a:lnTo>
                  <a:pt x="1121" y="311"/>
                </a:lnTo>
                <a:lnTo>
                  <a:pt x="1065" y="280"/>
                </a:lnTo>
                <a:lnTo>
                  <a:pt x="1009" y="248"/>
                </a:lnTo>
                <a:lnTo>
                  <a:pt x="953" y="219"/>
                </a:lnTo>
                <a:lnTo>
                  <a:pt x="894" y="192"/>
                </a:lnTo>
                <a:lnTo>
                  <a:pt x="835" y="166"/>
                </a:lnTo>
                <a:lnTo>
                  <a:pt x="777" y="143"/>
                </a:lnTo>
                <a:lnTo>
                  <a:pt x="715" y="120"/>
                </a:lnTo>
                <a:lnTo>
                  <a:pt x="653" y="100"/>
                </a:lnTo>
                <a:lnTo>
                  <a:pt x="591" y="82"/>
                </a:lnTo>
                <a:lnTo>
                  <a:pt x="528" y="66"/>
                </a:lnTo>
                <a:lnTo>
                  <a:pt x="465" y="50"/>
                </a:lnTo>
                <a:lnTo>
                  <a:pt x="400" y="37"/>
                </a:lnTo>
                <a:lnTo>
                  <a:pt x="334" y="26"/>
                </a:lnTo>
                <a:lnTo>
                  <a:pt x="270" y="17"/>
                </a:lnTo>
                <a:lnTo>
                  <a:pt x="202" y="10"/>
                </a:lnTo>
                <a:lnTo>
                  <a:pt x="136" y="4"/>
                </a:lnTo>
                <a:lnTo>
                  <a:pt x="69" y="1"/>
                </a:lnTo>
                <a:lnTo>
                  <a:pt x="0" y="0"/>
                </a:lnTo>
                <a:lnTo>
                  <a:pt x="0" y="0"/>
                </a:lnTo>
                <a:close/>
              </a:path>
            </a:pathLst>
          </a:custGeom>
          <a:solidFill>
            <a:srgbClr val="79C6B4"/>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3" name="Freeform 134"/>
          <p:cNvSpPr>
            <a:spLocks/>
          </p:cNvSpPr>
          <p:nvPr/>
        </p:nvSpPr>
        <p:spPr bwMode="auto">
          <a:xfrm>
            <a:off x="4336151" y="4134191"/>
            <a:ext cx="1727201" cy="1470025"/>
          </a:xfrm>
          <a:custGeom>
            <a:avLst/>
            <a:gdLst>
              <a:gd name="T0" fmla="*/ 2175 w 2175"/>
              <a:gd name="T1" fmla="*/ 0 h 1853"/>
              <a:gd name="T2" fmla="*/ 0 w 2175"/>
              <a:gd name="T3" fmla="*/ 0 h 1853"/>
              <a:gd name="T4" fmla="*/ 0 w 2175"/>
              <a:gd name="T5" fmla="*/ 0 h 1853"/>
              <a:gd name="T6" fmla="*/ 3 w 2175"/>
              <a:gd name="T7" fmla="*/ 74 h 1853"/>
              <a:gd name="T8" fmla="*/ 7 w 2175"/>
              <a:gd name="T9" fmla="*/ 147 h 1853"/>
              <a:gd name="T10" fmla="*/ 13 w 2175"/>
              <a:gd name="T11" fmla="*/ 219 h 1853"/>
              <a:gd name="T12" fmla="*/ 23 w 2175"/>
              <a:gd name="T13" fmla="*/ 291 h 1853"/>
              <a:gd name="T14" fmla="*/ 33 w 2175"/>
              <a:gd name="T15" fmla="*/ 361 h 1853"/>
              <a:gd name="T16" fmla="*/ 47 w 2175"/>
              <a:gd name="T17" fmla="*/ 431 h 1853"/>
              <a:gd name="T18" fmla="*/ 63 w 2175"/>
              <a:gd name="T19" fmla="*/ 500 h 1853"/>
              <a:gd name="T20" fmla="*/ 80 w 2175"/>
              <a:gd name="T21" fmla="*/ 569 h 1853"/>
              <a:gd name="T22" fmla="*/ 100 w 2175"/>
              <a:gd name="T23" fmla="*/ 637 h 1853"/>
              <a:gd name="T24" fmla="*/ 123 w 2175"/>
              <a:gd name="T25" fmla="*/ 703 h 1853"/>
              <a:gd name="T26" fmla="*/ 148 w 2175"/>
              <a:gd name="T27" fmla="*/ 769 h 1853"/>
              <a:gd name="T28" fmla="*/ 173 w 2175"/>
              <a:gd name="T29" fmla="*/ 833 h 1853"/>
              <a:gd name="T30" fmla="*/ 202 w 2175"/>
              <a:gd name="T31" fmla="*/ 896 h 1853"/>
              <a:gd name="T32" fmla="*/ 232 w 2175"/>
              <a:gd name="T33" fmla="*/ 960 h 1853"/>
              <a:gd name="T34" fmla="*/ 264 w 2175"/>
              <a:gd name="T35" fmla="*/ 1020 h 1853"/>
              <a:gd name="T36" fmla="*/ 298 w 2175"/>
              <a:gd name="T37" fmla="*/ 1080 h 1853"/>
              <a:gd name="T38" fmla="*/ 334 w 2175"/>
              <a:gd name="T39" fmla="*/ 1139 h 1853"/>
              <a:gd name="T40" fmla="*/ 372 w 2175"/>
              <a:gd name="T41" fmla="*/ 1196 h 1853"/>
              <a:gd name="T42" fmla="*/ 410 w 2175"/>
              <a:gd name="T43" fmla="*/ 1254 h 1853"/>
              <a:gd name="T44" fmla="*/ 452 w 2175"/>
              <a:gd name="T45" fmla="*/ 1308 h 1853"/>
              <a:gd name="T46" fmla="*/ 495 w 2175"/>
              <a:gd name="T47" fmla="*/ 1362 h 1853"/>
              <a:gd name="T48" fmla="*/ 540 w 2175"/>
              <a:gd name="T49" fmla="*/ 1415 h 1853"/>
              <a:gd name="T50" fmla="*/ 585 w 2175"/>
              <a:gd name="T51" fmla="*/ 1465 h 1853"/>
              <a:gd name="T52" fmla="*/ 633 w 2175"/>
              <a:gd name="T53" fmla="*/ 1515 h 1853"/>
              <a:gd name="T54" fmla="*/ 682 w 2175"/>
              <a:gd name="T55" fmla="*/ 1563 h 1853"/>
              <a:gd name="T56" fmla="*/ 733 w 2175"/>
              <a:gd name="T57" fmla="*/ 1609 h 1853"/>
              <a:gd name="T58" fmla="*/ 785 w 2175"/>
              <a:gd name="T59" fmla="*/ 1653 h 1853"/>
              <a:gd name="T60" fmla="*/ 838 w 2175"/>
              <a:gd name="T61" fmla="*/ 1696 h 1853"/>
              <a:gd name="T62" fmla="*/ 893 w 2175"/>
              <a:gd name="T63" fmla="*/ 1738 h 1853"/>
              <a:gd name="T64" fmla="*/ 949 w 2175"/>
              <a:gd name="T65" fmla="*/ 1778 h 1853"/>
              <a:gd name="T66" fmla="*/ 1006 w 2175"/>
              <a:gd name="T67" fmla="*/ 1815 h 1853"/>
              <a:gd name="T68" fmla="*/ 1065 w 2175"/>
              <a:gd name="T69" fmla="*/ 1853 h 1853"/>
              <a:gd name="T70" fmla="*/ 2175 w 2175"/>
              <a:gd name="T71" fmla="*/ 0 h 1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75" h="1853">
                <a:moveTo>
                  <a:pt x="2175" y="0"/>
                </a:moveTo>
                <a:lnTo>
                  <a:pt x="0" y="0"/>
                </a:lnTo>
                <a:lnTo>
                  <a:pt x="0" y="0"/>
                </a:lnTo>
                <a:lnTo>
                  <a:pt x="3" y="74"/>
                </a:lnTo>
                <a:lnTo>
                  <a:pt x="7" y="147"/>
                </a:lnTo>
                <a:lnTo>
                  <a:pt x="13" y="219"/>
                </a:lnTo>
                <a:lnTo>
                  <a:pt x="23" y="291"/>
                </a:lnTo>
                <a:lnTo>
                  <a:pt x="33" y="361"/>
                </a:lnTo>
                <a:lnTo>
                  <a:pt x="47" y="431"/>
                </a:lnTo>
                <a:lnTo>
                  <a:pt x="63" y="500"/>
                </a:lnTo>
                <a:lnTo>
                  <a:pt x="80" y="569"/>
                </a:lnTo>
                <a:lnTo>
                  <a:pt x="100" y="637"/>
                </a:lnTo>
                <a:lnTo>
                  <a:pt x="123" y="703"/>
                </a:lnTo>
                <a:lnTo>
                  <a:pt x="148" y="769"/>
                </a:lnTo>
                <a:lnTo>
                  <a:pt x="173" y="833"/>
                </a:lnTo>
                <a:lnTo>
                  <a:pt x="202" y="896"/>
                </a:lnTo>
                <a:lnTo>
                  <a:pt x="232" y="960"/>
                </a:lnTo>
                <a:lnTo>
                  <a:pt x="264" y="1020"/>
                </a:lnTo>
                <a:lnTo>
                  <a:pt x="298" y="1080"/>
                </a:lnTo>
                <a:lnTo>
                  <a:pt x="334" y="1139"/>
                </a:lnTo>
                <a:lnTo>
                  <a:pt x="372" y="1196"/>
                </a:lnTo>
                <a:lnTo>
                  <a:pt x="410" y="1254"/>
                </a:lnTo>
                <a:lnTo>
                  <a:pt x="452" y="1308"/>
                </a:lnTo>
                <a:lnTo>
                  <a:pt x="495" y="1362"/>
                </a:lnTo>
                <a:lnTo>
                  <a:pt x="540" y="1415"/>
                </a:lnTo>
                <a:lnTo>
                  <a:pt x="585" y="1465"/>
                </a:lnTo>
                <a:lnTo>
                  <a:pt x="633" y="1515"/>
                </a:lnTo>
                <a:lnTo>
                  <a:pt x="682" y="1563"/>
                </a:lnTo>
                <a:lnTo>
                  <a:pt x="733" y="1609"/>
                </a:lnTo>
                <a:lnTo>
                  <a:pt x="785" y="1653"/>
                </a:lnTo>
                <a:lnTo>
                  <a:pt x="838" y="1696"/>
                </a:lnTo>
                <a:lnTo>
                  <a:pt x="893" y="1738"/>
                </a:lnTo>
                <a:lnTo>
                  <a:pt x="949" y="1778"/>
                </a:lnTo>
                <a:lnTo>
                  <a:pt x="1006" y="1815"/>
                </a:lnTo>
                <a:lnTo>
                  <a:pt x="1065" y="1853"/>
                </a:lnTo>
                <a:lnTo>
                  <a:pt x="2175" y="0"/>
                </a:lnTo>
                <a:close/>
              </a:path>
            </a:pathLst>
          </a:custGeom>
          <a:solidFill>
            <a:srgbClr val="79C6B4"/>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4" name="Freeform 135"/>
          <p:cNvSpPr>
            <a:spLocks/>
          </p:cNvSpPr>
          <p:nvPr/>
        </p:nvSpPr>
        <p:spPr bwMode="auto">
          <a:xfrm>
            <a:off x="5258488" y="3148352"/>
            <a:ext cx="2605090" cy="2730500"/>
          </a:xfrm>
          <a:custGeom>
            <a:avLst/>
            <a:gdLst>
              <a:gd name="T0" fmla="*/ 1109 w 3283"/>
              <a:gd name="T1" fmla="*/ 3440 h 3440"/>
              <a:gd name="T2" fmla="*/ 1221 w 3283"/>
              <a:gd name="T3" fmla="*/ 3437 h 3440"/>
              <a:gd name="T4" fmla="*/ 1331 w 3283"/>
              <a:gd name="T5" fmla="*/ 3428 h 3440"/>
              <a:gd name="T6" fmla="*/ 1440 w 3283"/>
              <a:gd name="T7" fmla="*/ 3414 h 3440"/>
              <a:gd name="T8" fmla="*/ 1547 w 3283"/>
              <a:gd name="T9" fmla="*/ 3395 h 3440"/>
              <a:gd name="T10" fmla="*/ 1652 w 3283"/>
              <a:gd name="T11" fmla="*/ 3371 h 3440"/>
              <a:gd name="T12" fmla="*/ 1755 w 3283"/>
              <a:gd name="T13" fmla="*/ 3341 h 3440"/>
              <a:gd name="T14" fmla="*/ 1857 w 3283"/>
              <a:gd name="T15" fmla="*/ 3308 h 3440"/>
              <a:gd name="T16" fmla="*/ 1955 w 3283"/>
              <a:gd name="T17" fmla="*/ 3269 h 3440"/>
              <a:gd name="T18" fmla="*/ 2052 w 3283"/>
              <a:gd name="T19" fmla="*/ 3224 h 3440"/>
              <a:gd name="T20" fmla="*/ 2145 w 3283"/>
              <a:gd name="T21" fmla="*/ 3177 h 3440"/>
              <a:gd name="T22" fmla="*/ 2236 w 3283"/>
              <a:gd name="T23" fmla="*/ 3124 h 3440"/>
              <a:gd name="T24" fmla="*/ 2325 w 3283"/>
              <a:gd name="T25" fmla="*/ 3068 h 3440"/>
              <a:gd name="T26" fmla="*/ 2410 w 3283"/>
              <a:gd name="T27" fmla="*/ 3007 h 3440"/>
              <a:gd name="T28" fmla="*/ 2492 w 3283"/>
              <a:gd name="T29" fmla="*/ 2943 h 3440"/>
              <a:gd name="T30" fmla="*/ 2570 w 3283"/>
              <a:gd name="T31" fmla="*/ 2874 h 3440"/>
              <a:gd name="T32" fmla="*/ 2647 w 3283"/>
              <a:gd name="T33" fmla="*/ 2802 h 3440"/>
              <a:gd name="T34" fmla="*/ 2718 w 3283"/>
              <a:gd name="T35" fmla="*/ 2726 h 3440"/>
              <a:gd name="T36" fmla="*/ 2787 w 3283"/>
              <a:gd name="T37" fmla="*/ 2649 h 3440"/>
              <a:gd name="T38" fmla="*/ 2850 w 3283"/>
              <a:gd name="T39" fmla="*/ 2565 h 3440"/>
              <a:gd name="T40" fmla="*/ 2912 w 3283"/>
              <a:gd name="T41" fmla="*/ 2481 h 3440"/>
              <a:gd name="T42" fmla="*/ 2968 w 3283"/>
              <a:gd name="T43" fmla="*/ 2392 h 3440"/>
              <a:gd name="T44" fmla="*/ 3021 w 3283"/>
              <a:gd name="T45" fmla="*/ 2301 h 3440"/>
              <a:gd name="T46" fmla="*/ 3069 w 3283"/>
              <a:gd name="T47" fmla="*/ 2208 h 3440"/>
              <a:gd name="T48" fmla="*/ 3112 w 3283"/>
              <a:gd name="T49" fmla="*/ 2112 h 3440"/>
              <a:gd name="T50" fmla="*/ 3151 w 3283"/>
              <a:gd name="T51" fmla="*/ 2012 h 3440"/>
              <a:gd name="T52" fmla="*/ 3185 w 3283"/>
              <a:gd name="T53" fmla="*/ 1912 h 3440"/>
              <a:gd name="T54" fmla="*/ 3215 w 3283"/>
              <a:gd name="T55" fmla="*/ 1809 h 3440"/>
              <a:gd name="T56" fmla="*/ 3240 w 3283"/>
              <a:gd name="T57" fmla="*/ 1702 h 3440"/>
              <a:gd name="T58" fmla="*/ 3258 w 3283"/>
              <a:gd name="T59" fmla="*/ 1596 h 3440"/>
              <a:gd name="T60" fmla="*/ 3273 w 3283"/>
              <a:gd name="T61" fmla="*/ 1487 h 3440"/>
              <a:gd name="T62" fmla="*/ 3280 w 3283"/>
              <a:gd name="T63" fmla="*/ 1376 h 3440"/>
              <a:gd name="T64" fmla="*/ 3283 w 3283"/>
              <a:gd name="T65" fmla="*/ 1264 h 3440"/>
              <a:gd name="T66" fmla="*/ 3283 w 3283"/>
              <a:gd name="T67" fmla="*/ 1221 h 3440"/>
              <a:gd name="T68" fmla="*/ 3280 w 3283"/>
              <a:gd name="T69" fmla="*/ 1134 h 3440"/>
              <a:gd name="T70" fmla="*/ 3273 w 3283"/>
              <a:gd name="T71" fmla="*/ 1046 h 3440"/>
              <a:gd name="T72" fmla="*/ 3255 w 3283"/>
              <a:gd name="T73" fmla="*/ 918 h 3440"/>
              <a:gd name="T74" fmla="*/ 3222 w 3283"/>
              <a:gd name="T75" fmla="*/ 752 h 3440"/>
              <a:gd name="T76" fmla="*/ 3176 w 3283"/>
              <a:gd name="T77" fmla="*/ 590 h 3440"/>
              <a:gd name="T78" fmla="*/ 3118 w 3283"/>
              <a:gd name="T79" fmla="*/ 432 h 3440"/>
              <a:gd name="T80" fmla="*/ 3049 w 3283"/>
              <a:gd name="T81" fmla="*/ 281 h 3440"/>
              <a:gd name="T82" fmla="*/ 2968 w 3283"/>
              <a:gd name="T83" fmla="*/ 137 h 3440"/>
              <a:gd name="T84" fmla="*/ 2878 w 3283"/>
              <a:gd name="T85" fmla="*/ 0 h 3440"/>
              <a:gd name="T86" fmla="*/ 0 w 3283"/>
              <a:gd name="T87" fmla="*/ 3135 h 3440"/>
              <a:gd name="T88" fmla="*/ 62 w 3283"/>
              <a:gd name="T89" fmla="*/ 3171 h 3440"/>
              <a:gd name="T90" fmla="*/ 188 w 3283"/>
              <a:gd name="T91" fmla="*/ 3234 h 3440"/>
              <a:gd name="T92" fmla="*/ 319 w 3283"/>
              <a:gd name="T93" fmla="*/ 3292 h 3440"/>
              <a:gd name="T94" fmla="*/ 455 w 3283"/>
              <a:gd name="T95" fmla="*/ 3339 h 3440"/>
              <a:gd name="T96" fmla="*/ 595 w 3283"/>
              <a:gd name="T97" fmla="*/ 3378 h 3440"/>
              <a:gd name="T98" fmla="*/ 737 w 3283"/>
              <a:gd name="T99" fmla="*/ 3408 h 3440"/>
              <a:gd name="T100" fmla="*/ 883 w 3283"/>
              <a:gd name="T101" fmla="*/ 3428 h 3440"/>
              <a:gd name="T102" fmla="*/ 1033 w 3283"/>
              <a:gd name="T103" fmla="*/ 3438 h 3440"/>
              <a:gd name="T104" fmla="*/ 1109 w 3283"/>
              <a:gd name="T105" fmla="*/ 3440 h 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83" h="3440">
                <a:moveTo>
                  <a:pt x="1109" y="3440"/>
                </a:moveTo>
                <a:lnTo>
                  <a:pt x="1109" y="3440"/>
                </a:lnTo>
                <a:lnTo>
                  <a:pt x="1165" y="3438"/>
                </a:lnTo>
                <a:lnTo>
                  <a:pt x="1221" y="3437"/>
                </a:lnTo>
                <a:lnTo>
                  <a:pt x="1277" y="3432"/>
                </a:lnTo>
                <a:lnTo>
                  <a:pt x="1331" y="3428"/>
                </a:lnTo>
                <a:lnTo>
                  <a:pt x="1386" y="3421"/>
                </a:lnTo>
                <a:lnTo>
                  <a:pt x="1440" y="3414"/>
                </a:lnTo>
                <a:lnTo>
                  <a:pt x="1494" y="3405"/>
                </a:lnTo>
                <a:lnTo>
                  <a:pt x="1547" y="3395"/>
                </a:lnTo>
                <a:lnTo>
                  <a:pt x="1600" y="3384"/>
                </a:lnTo>
                <a:lnTo>
                  <a:pt x="1652" y="3371"/>
                </a:lnTo>
                <a:lnTo>
                  <a:pt x="1705" y="3356"/>
                </a:lnTo>
                <a:lnTo>
                  <a:pt x="1755" y="3341"/>
                </a:lnTo>
                <a:lnTo>
                  <a:pt x="1807" y="3325"/>
                </a:lnTo>
                <a:lnTo>
                  <a:pt x="1857" y="3308"/>
                </a:lnTo>
                <a:lnTo>
                  <a:pt x="1906" y="3289"/>
                </a:lnTo>
                <a:lnTo>
                  <a:pt x="1955" y="3269"/>
                </a:lnTo>
                <a:lnTo>
                  <a:pt x="2003" y="3247"/>
                </a:lnTo>
                <a:lnTo>
                  <a:pt x="2052" y="3224"/>
                </a:lnTo>
                <a:lnTo>
                  <a:pt x="2098" y="3201"/>
                </a:lnTo>
                <a:lnTo>
                  <a:pt x="2145" y="3177"/>
                </a:lnTo>
                <a:lnTo>
                  <a:pt x="2191" y="3151"/>
                </a:lnTo>
                <a:lnTo>
                  <a:pt x="2236" y="3124"/>
                </a:lnTo>
                <a:lnTo>
                  <a:pt x="2280" y="3096"/>
                </a:lnTo>
                <a:lnTo>
                  <a:pt x="2325" y="3068"/>
                </a:lnTo>
                <a:lnTo>
                  <a:pt x="2368" y="3038"/>
                </a:lnTo>
                <a:lnTo>
                  <a:pt x="2410" y="3007"/>
                </a:lnTo>
                <a:lnTo>
                  <a:pt x="2451" y="2976"/>
                </a:lnTo>
                <a:lnTo>
                  <a:pt x="2492" y="2943"/>
                </a:lnTo>
                <a:lnTo>
                  <a:pt x="2532" y="2908"/>
                </a:lnTo>
                <a:lnTo>
                  <a:pt x="2570" y="2874"/>
                </a:lnTo>
                <a:lnTo>
                  <a:pt x="2609" y="2838"/>
                </a:lnTo>
                <a:lnTo>
                  <a:pt x="2647" y="2802"/>
                </a:lnTo>
                <a:lnTo>
                  <a:pt x="2682" y="2765"/>
                </a:lnTo>
                <a:lnTo>
                  <a:pt x="2718" y="2726"/>
                </a:lnTo>
                <a:lnTo>
                  <a:pt x="2753" y="2687"/>
                </a:lnTo>
                <a:lnTo>
                  <a:pt x="2787" y="2649"/>
                </a:lnTo>
                <a:lnTo>
                  <a:pt x="2819" y="2607"/>
                </a:lnTo>
                <a:lnTo>
                  <a:pt x="2850" y="2565"/>
                </a:lnTo>
                <a:lnTo>
                  <a:pt x="2882" y="2524"/>
                </a:lnTo>
                <a:lnTo>
                  <a:pt x="2912" y="2481"/>
                </a:lnTo>
                <a:lnTo>
                  <a:pt x="2941" y="2436"/>
                </a:lnTo>
                <a:lnTo>
                  <a:pt x="2968" y="2392"/>
                </a:lnTo>
                <a:lnTo>
                  <a:pt x="2996" y="2347"/>
                </a:lnTo>
                <a:lnTo>
                  <a:pt x="3021" y="2301"/>
                </a:lnTo>
                <a:lnTo>
                  <a:pt x="3046" y="2255"/>
                </a:lnTo>
                <a:lnTo>
                  <a:pt x="3069" y="2208"/>
                </a:lnTo>
                <a:lnTo>
                  <a:pt x="3092" y="2159"/>
                </a:lnTo>
                <a:lnTo>
                  <a:pt x="3112" y="2112"/>
                </a:lnTo>
                <a:lnTo>
                  <a:pt x="3132" y="2063"/>
                </a:lnTo>
                <a:lnTo>
                  <a:pt x="3151" y="2012"/>
                </a:lnTo>
                <a:lnTo>
                  <a:pt x="3169" y="1962"/>
                </a:lnTo>
                <a:lnTo>
                  <a:pt x="3185" y="1912"/>
                </a:lnTo>
                <a:lnTo>
                  <a:pt x="3201" y="1860"/>
                </a:lnTo>
                <a:lnTo>
                  <a:pt x="3215" y="1809"/>
                </a:lnTo>
                <a:lnTo>
                  <a:pt x="3228" y="1755"/>
                </a:lnTo>
                <a:lnTo>
                  <a:pt x="3240" y="1702"/>
                </a:lnTo>
                <a:lnTo>
                  <a:pt x="3250" y="1649"/>
                </a:lnTo>
                <a:lnTo>
                  <a:pt x="3258" y="1596"/>
                </a:lnTo>
                <a:lnTo>
                  <a:pt x="3265" y="1542"/>
                </a:lnTo>
                <a:lnTo>
                  <a:pt x="3273" y="1487"/>
                </a:lnTo>
                <a:lnTo>
                  <a:pt x="3277" y="1432"/>
                </a:lnTo>
                <a:lnTo>
                  <a:pt x="3280" y="1376"/>
                </a:lnTo>
                <a:lnTo>
                  <a:pt x="3283" y="1320"/>
                </a:lnTo>
                <a:lnTo>
                  <a:pt x="3283" y="1264"/>
                </a:lnTo>
                <a:lnTo>
                  <a:pt x="3283" y="1264"/>
                </a:lnTo>
                <a:lnTo>
                  <a:pt x="3283" y="1221"/>
                </a:lnTo>
                <a:lnTo>
                  <a:pt x="3281" y="1177"/>
                </a:lnTo>
                <a:lnTo>
                  <a:pt x="3280" y="1134"/>
                </a:lnTo>
                <a:lnTo>
                  <a:pt x="3276" y="1089"/>
                </a:lnTo>
                <a:lnTo>
                  <a:pt x="3273" y="1046"/>
                </a:lnTo>
                <a:lnTo>
                  <a:pt x="3267" y="1003"/>
                </a:lnTo>
                <a:lnTo>
                  <a:pt x="3255" y="918"/>
                </a:lnTo>
                <a:lnTo>
                  <a:pt x="3241" y="834"/>
                </a:lnTo>
                <a:lnTo>
                  <a:pt x="3222" y="752"/>
                </a:lnTo>
                <a:lnTo>
                  <a:pt x="3201" y="670"/>
                </a:lnTo>
                <a:lnTo>
                  <a:pt x="3176" y="590"/>
                </a:lnTo>
                <a:lnTo>
                  <a:pt x="3149" y="511"/>
                </a:lnTo>
                <a:lnTo>
                  <a:pt x="3118" y="432"/>
                </a:lnTo>
                <a:lnTo>
                  <a:pt x="3085" y="356"/>
                </a:lnTo>
                <a:lnTo>
                  <a:pt x="3049" y="281"/>
                </a:lnTo>
                <a:lnTo>
                  <a:pt x="3010" y="209"/>
                </a:lnTo>
                <a:lnTo>
                  <a:pt x="2968" y="137"/>
                </a:lnTo>
                <a:lnTo>
                  <a:pt x="2924" y="67"/>
                </a:lnTo>
                <a:lnTo>
                  <a:pt x="2878" y="0"/>
                </a:lnTo>
                <a:lnTo>
                  <a:pt x="1109" y="1283"/>
                </a:lnTo>
                <a:lnTo>
                  <a:pt x="0" y="3135"/>
                </a:lnTo>
                <a:lnTo>
                  <a:pt x="0" y="3135"/>
                </a:lnTo>
                <a:lnTo>
                  <a:pt x="62" y="3171"/>
                </a:lnTo>
                <a:lnTo>
                  <a:pt x="124" y="3204"/>
                </a:lnTo>
                <a:lnTo>
                  <a:pt x="188" y="3234"/>
                </a:lnTo>
                <a:lnTo>
                  <a:pt x="253" y="3264"/>
                </a:lnTo>
                <a:lnTo>
                  <a:pt x="319" y="3292"/>
                </a:lnTo>
                <a:lnTo>
                  <a:pt x="387" y="3316"/>
                </a:lnTo>
                <a:lnTo>
                  <a:pt x="455" y="3339"/>
                </a:lnTo>
                <a:lnTo>
                  <a:pt x="524" y="3359"/>
                </a:lnTo>
                <a:lnTo>
                  <a:pt x="595" y="3378"/>
                </a:lnTo>
                <a:lnTo>
                  <a:pt x="665" y="3394"/>
                </a:lnTo>
                <a:lnTo>
                  <a:pt x="737" y="3408"/>
                </a:lnTo>
                <a:lnTo>
                  <a:pt x="810" y="3418"/>
                </a:lnTo>
                <a:lnTo>
                  <a:pt x="883" y="3428"/>
                </a:lnTo>
                <a:lnTo>
                  <a:pt x="958" y="3434"/>
                </a:lnTo>
                <a:lnTo>
                  <a:pt x="1033" y="3438"/>
                </a:lnTo>
                <a:lnTo>
                  <a:pt x="1109" y="3440"/>
                </a:lnTo>
                <a:lnTo>
                  <a:pt x="1109" y="3440"/>
                </a:lnTo>
                <a:close/>
              </a:path>
            </a:pathLst>
          </a:custGeom>
          <a:solidFill>
            <a:srgbClr val="27A98C"/>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125" name="组合 124"/>
          <p:cNvGrpSpPr/>
          <p:nvPr/>
        </p:nvGrpSpPr>
        <p:grpSpPr>
          <a:xfrm>
            <a:off x="7130153" y="1968840"/>
            <a:ext cx="1952627" cy="615950"/>
            <a:chOff x="5610905" y="2035517"/>
            <a:chExt cx="1952627" cy="615950"/>
          </a:xfrm>
        </p:grpSpPr>
        <p:sp>
          <p:nvSpPr>
            <p:cNvPr id="126" name="Line 137"/>
            <p:cNvSpPr>
              <a:spLocks noChangeShapeType="1"/>
            </p:cNvSpPr>
            <p:nvPr/>
          </p:nvSpPr>
          <p:spPr bwMode="auto">
            <a:xfrm flipV="1">
              <a:off x="5610905" y="2592729"/>
              <a:ext cx="55563" cy="58738"/>
            </a:xfrm>
            <a:prstGeom prst="line">
              <a:avLst/>
            </a:prstGeom>
            <a:noFill/>
            <a:ln w="33338">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7" name="Line 138"/>
            <p:cNvSpPr>
              <a:spLocks noChangeShapeType="1"/>
            </p:cNvSpPr>
            <p:nvPr/>
          </p:nvSpPr>
          <p:spPr bwMode="auto">
            <a:xfrm flipV="1">
              <a:off x="5723618" y="2473667"/>
              <a:ext cx="57150" cy="58738"/>
            </a:xfrm>
            <a:prstGeom prst="line">
              <a:avLst/>
            </a:prstGeom>
            <a:noFill/>
            <a:ln w="33338">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8" name="Line 139"/>
            <p:cNvSpPr>
              <a:spLocks noChangeShapeType="1"/>
            </p:cNvSpPr>
            <p:nvPr/>
          </p:nvSpPr>
          <p:spPr bwMode="auto">
            <a:xfrm flipV="1">
              <a:off x="5837918" y="2354604"/>
              <a:ext cx="57150" cy="60325"/>
            </a:xfrm>
            <a:prstGeom prst="line">
              <a:avLst/>
            </a:prstGeom>
            <a:noFill/>
            <a:ln w="33338">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9" name="Line 140"/>
            <p:cNvSpPr>
              <a:spLocks noChangeShapeType="1"/>
            </p:cNvSpPr>
            <p:nvPr/>
          </p:nvSpPr>
          <p:spPr bwMode="auto">
            <a:xfrm flipV="1">
              <a:off x="5952218" y="2237129"/>
              <a:ext cx="55563" cy="58738"/>
            </a:xfrm>
            <a:prstGeom prst="line">
              <a:avLst/>
            </a:prstGeom>
            <a:noFill/>
            <a:ln w="33338">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0" name="Line 141"/>
            <p:cNvSpPr>
              <a:spLocks noChangeShapeType="1"/>
            </p:cNvSpPr>
            <p:nvPr/>
          </p:nvSpPr>
          <p:spPr bwMode="auto">
            <a:xfrm flipV="1">
              <a:off x="6064931" y="2118067"/>
              <a:ext cx="57150" cy="58738"/>
            </a:xfrm>
            <a:prstGeom prst="line">
              <a:avLst/>
            </a:prstGeom>
            <a:noFill/>
            <a:ln w="33338">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1" name="Freeform 142"/>
            <p:cNvSpPr>
              <a:spLocks/>
            </p:cNvSpPr>
            <p:nvPr/>
          </p:nvSpPr>
          <p:spPr bwMode="auto">
            <a:xfrm>
              <a:off x="6179231" y="2035517"/>
              <a:ext cx="71438" cy="23813"/>
            </a:xfrm>
            <a:custGeom>
              <a:avLst/>
              <a:gdLst>
                <a:gd name="T0" fmla="*/ 0 w 91"/>
                <a:gd name="T1" fmla="*/ 29 h 29"/>
                <a:gd name="T2" fmla="*/ 29 w 91"/>
                <a:gd name="T3" fmla="*/ 0 h 29"/>
                <a:gd name="T4" fmla="*/ 91 w 91"/>
                <a:gd name="T5" fmla="*/ 0 h 29"/>
              </a:gdLst>
              <a:ahLst/>
              <a:cxnLst>
                <a:cxn ang="0">
                  <a:pos x="T0" y="T1"/>
                </a:cxn>
                <a:cxn ang="0">
                  <a:pos x="T2" y="T3"/>
                </a:cxn>
                <a:cxn ang="0">
                  <a:pos x="T4" y="T5"/>
                </a:cxn>
              </a:cxnLst>
              <a:rect l="0" t="0" r="r" b="b"/>
              <a:pathLst>
                <a:path w="91" h="29">
                  <a:moveTo>
                    <a:pt x="0" y="29"/>
                  </a:moveTo>
                  <a:lnTo>
                    <a:pt x="29" y="0"/>
                  </a:lnTo>
                  <a:lnTo>
                    <a:pt x="91" y="0"/>
                  </a:lnTo>
                </a:path>
              </a:pathLst>
            </a:custGeom>
            <a:noFill/>
            <a:ln w="33338">
              <a:solidFill>
                <a:srgbClr val="79C6B4"/>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2" name="Line 143"/>
            <p:cNvSpPr>
              <a:spLocks noChangeShapeType="1"/>
            </p:cNvSpPr>
            <p:nvPr/>
          </p:nvSpPr>
          <p:spPr bwMode="auto">
            <a:xfrm>
              <a:off x="6331631" y="2035517"/>
              <a:ext cx="82550" cy="0"/>
            </a:xfrm>
            <a:prstGeom prst="line">
              <a:avLst/>
            </a:prstGeom>
            <a:noFill/>
            <a:ln w="33338">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3" name="Line 144"/>
            <p:cNvSpPr>
              <a:spLocks noChangeShapeType="1"/>
            </p:cNvSpPr>
            <p:nvPr/>
          </p:nvSpPr>
          <p:spPr bwMode="auto">
            <a:xfrm>
              <a:off x="6496731" y="2035517"/>
              <a:ext cx="82550" cy="0"/>
            </a:xfrm>
            <a:prstGeom prst="line">
              <a:avLst/>
            </a:prstGeom>
            <a:noFill/>
            <a:ln w="33338">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4" name="Line 145"/>
            <p:cNvSpPr>
              <a:spLocks noChangeShapeType="1"/>
            </p:cNvSpPr>
            <p:nvPr/>
          </p:nvSpPr>
          <p:spPr bwMode="auto">
            <a:xfrm>
              <a:off x="6660244" y="2035517"/>
              <a:ext cx="82550" cy="0"/>
            </a:xfrm>
            <a:prstGeom prst="line">
              <a:avLst/>
            </a:prstGeom>
            <a:noFill/>
            <a:ln w="33338">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5" name="Line 146"/>
            <p:cNvSpPr>
              <a:spLocks noChangeShapeType="1"/>
            </p:cNvSpPr>
            <p:nvPr/>
          </p:nvSpPr>
          <p:spPr bwMode="auto">
            <a:xfrm>
              <a:off x="6825344" y="2035517"/>
              <a:ext cx="80963" cy="0"/>
            </a:xfrm>
            <a:prstGeom prst="line">
              <a:avLst/>
            </a:prstGeom>
            <a:noFill/>
            <a:ln w="33338">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6" name="Line 147"/>
            <p:cNvSpPr>
              <a:spLocks noChangeShapeType="1"/>
            </p:cNvSpPr>
            <p:nvPr/>
          </p:nvSpPr>
          <p:spPr bwMode="auto">
            <a:xfrm>
              <a:off x="6988856" y="2035517"/>
              <a:ext cx="82550" cy="0"/>
            </a:xfrm>
            <a:prstGeom prst="line">
              <a:avLst/>
            </a:prstGeom>
            <a:noFill/>
            <a:ln w="33338">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7" name="Line 148"/>
            <p:cNvSpPr>
              <a:spLocks noChangeShapeType="1"/>
            </p:cNvSpPr>
            <p:nvPr/>
          </p:nvSpPr>
          <p:spPr bwMode="auto">
            <a:xfrm>
              <a:off x="7152369" y="2035517"/>
              <a:ext cx="82550" cy="0"/>
            </a:xfrm>
            <a:prstGeom prst="line">
              <a:avLst/>
            </a:prstGeom>
            <a:noFill/>
            <a:ln w="33338">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8" name="Line 149"/>
            <p:cNvSpPr>
              <a:spLocks noChangeShapeType="1"/>
            </p:cNvSpPr>
            <p:nvPr/>
          </p:nvSpPr>
          <p:spPr bwMode="auto">
            <a:xfrm>
              <a:off x="7317469" y="2035517"/>
              <a:ext cx="80963" cy="0"/>
            </a:xfrm>
            <a:prstGeom prst="line">
              <a:avLst/>
            </a:prstGeom>
            <a:noFill/>
            <a:ln w="33338">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9" name="Line 150"/>
            <p:cNvSpPr>
              <a:spLocks noChangeShapeType="1"/>
            </p:cNvSpPr>
            <p:nvPr/>
          </p:nvSpPr>
          <p:spPr bwMode="auto">
            <a:xfrm>
              <a:off x="7480982" y="2035517"/>
              <a:ext cx="82550" cy="0"/>
            </a:xfrm>
            <a:prstGeom prst="line">
              <a:avLst/>
            </a:prstGeom>
            <a:noFill/>
            <a:ln w="33338">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40" name="Line 151"/>
          <p:cNvSpPr>
            <a:spLocks noChangeShapeType="1"/>
          </p:cNvSpPr>
          <p:nvPr/>
        </p:nvSpPr>
        <p:spPr bwMode="auto">
          <a:xfrm>
            <a:off x="9165329" y="1968840"/>
            <a:ext cx="1588" cy="0"/>
          </a:xfrm>
          <a:prstGeom prst="line">
            <a:avLst/>
          </a:prstGeom>
          <a:noFill/>
          <a:ln w="33338">
            <a:solidFill>
              <a:srgbClr val="4E899D"/>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141" name="组合 140"/>
          <p:cNvGrpSpPr/>
          <p:nvPr/>
        </p:nvGrpSpPr>
        <p:grpSpPr>
          <a:xfrm>
            <a:off x="2948675" y="1968841"/>
            <a:ext cx="1900239" cy="792163"/>
            <a:chOff x="1429427" y="2035517"/>
            <a:chExt cx="1900239" cy="792163"/>
          </a:xfrm>
        </p:grpSpPr>
        <p:sp>
          <p:nvSpPr>
            <p:cNvPr id="142" name="Line 154"/>
            <p:cNvSpPr>
              <a:spLocks noChangeShapeType="1"/>
            </p:cNvSpPr>
            <p:nvPr/>
          </p:nvSpPr>
          <p:spPr bwMode="auto">
            <a:xfrm flipH="1" flipV="1">
              <a:off x="3289978" y="2762592"/>
              <a:ext cx="39688" cy="65088"/>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 name="Line 155"/>
            <p:cNvSpPr>
              <a:spLocks noChangeShapeType="1"/>
            </p:cNvSpPr>
            <p:nvPr/>
          </p:nvSpPr>
          <p:spPr bwMode="auto">
            <a:xfrm flipH="1" flipV="1">
              <a:off x="3209016" y="2629242"/>
              <a:ext cx="39688" cy="65088"/>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4" name="Line 156"/>
            <p:cNvSpPr>
              <a:spLocks noChangeShapeType="1"/>
            </p:cNvSpPr>
            <p:nvPr/>
          </p:nvSpPr>
          <p:spPr bwMode="auto">
            <a:xfrm flipH="1" flipV="1">
              <a:off x="3129641" y="2497479"/>
              <a:ext cx="39688" cy="65088"/>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5" name="Line 157"/>
            <p:cNvSpPr>
              <a:spLocks noChangeShapeType="1"/>
            </p:cNvSpPr>
            <p:nvPr/>
          </p:nvSpPr>
          <p:spPr bwMode="auto">
            <a:xfrm flipH="1" flipV="1">
              <a:off x="3050266" y="2364129"/>
              <a:ext cx="39688" cy="66675"/>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 name="Line 158"/>
            <p:cNvSpPr>
              <a:spLocks noChangeShapeType="1"/>
            </p:cNvSpPr>
            <p:nvPr/>
          </p:nvSpPr>
          <p:spPr bwMode="auto">
            <a:xfrm flipH="1" flipV="1">
              <a:off x="2969303" y="2230779"/>
              <a:ext cx="39688" cy="66675"/>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7" name="Line 159"/>
            <p:cNvSpPr>
              <a:spLocks noChangeShapeType="1"/>
            </p:cNvSpPr>
            <p:nvPr/>
          </p:nvSpPr>
          <p:spPr bwMode="auto">
            <a:xfrm flipH="1" flipV="1">
              <a:off x="2889928" y="2097429"/>
              <a:ext cx="39688" cy="68263"/>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8" name="Line 160"/>
            <p:cNvSpPr>
              <a:spLocks noChangeShapeType="1"/>
            </p:cNvSpPr>
            <p:nvPr/>
          </p:nvSpPr>
          <p:spPr bwMode="auto">
            <a:xfrm flipH="1">
              <a:off x="2769278" y="2035517"/>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 name="Line 161"/>
            <p:cNvSpPr>
              <a:spLocks noChangeShapeType="1"/>
            </p:cNvSpPr>
            <p:nvPr/>
          </p:nvSpPr>
          <p:spPr bwMode="auto">
            <a:xfrm flipH="1">
              <a:off x="2615290" y="2035517"/>
              <a:ext cx="76200"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0" name="Line 162"/>
            <p:cNvSpPr>
              <a:spLocks noChangeShapeType="1"/>
            </p:cNvSpPr>
            <p:nvPr/>
          </p:nvSpPr>
          <p:spPr bwMode="auto">
            <a:xfrm flipH="1">
              <a:off x="2459715" y="2035517"/>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1" name="Line 163"/>
            <p:cNvSpPr>
              <a:spLocks noChangeShapeType="1"/>
            </p:cNvSpPr>
            <p:nvPr/>
          </p:nvSpPr>
          <p:spPr bwMode="auto">
            <a:xfrm flipH="1">
              <a:off x="2304140" y="2035517"/>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 name="Line 164"/>
            <p:cNvSpPr>
              <a:spLocks noChangeShapeType="1"/>
            </p:cNvSpPr>
            <p:nvPr/>
          </p:nvSpPr>
          <p:spPr bwMode="auto">
            <a:xfrm flipH="1">
              <a:off x="2150153" y="2035517"/>
              <a:ext cx="76200"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3" name="Line 165"/>
            <p:cNvSpPr>
              <a:spLocks noChangeShapeType="1"/>
            </p:cNvSpPr>
            <p:nvPr/>
          </p:nvSpPr>
          <p:spPr bwMode="auto">
            <a:xfrm flipH="1">
              <a:off x="1994577" y="2035517"/>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4" name="Line 166"/>
            <p:cNvSpPr>
              <a:spLocks noChangeShapeType="1"/>
            </p:cNvSpPr>
            <p:nvPr/>
          </p:nvSpPr>
          <p:spPr bwMode="auto">
            <a:xfrm flipH="1">
              <a:off x="1839002" y="2035517"/>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5" name="Line 167"/>
            <p:cNvSpPr>
              <a:spLocks noChangeShapeType="1"/>
            </p:cNvSpPr>
            <p:nvPr/>
          </p:nvSpPr>
          <p:spPr bwMode="auto">
            <a:xfrm flipH="1">
              <a:off x="1685015" y="2035517"/>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6" name="Line 168"/>
            <p:cNvSpPr>
              <a:spLocks noChangeShapeType="1"/>
            </p:cNvSpPr>
            <p:nvPr/>
          </p:nvSpPr>
          <p:spPr bwMode="auto">
            <a:xfrm flipH="1">
              <a:off x="1529440" y="2035517"/>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7" name="Line 169"/>
            <p:cNvSpPr>
              <a:spLocks noChangeShapeType="1"/>
            </p:cNvSpPr>
            <p:nvPr/>
          </p:nvSpPr>
          <p:spPr bwMode="auto">
            <a:xfrm flipH="1">
              <a:off x="1429427" y="2035517"/>
              <a:ext cx="22225"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58" name="组合 157"/>
          <p:cNvGrpSpPr/>
          <p:nvPr/>
        </p:nvGrpSpPr>
        <p:grpSpPr>
          <a:xfrm>
            <a:off x="7500041" y="5186702"/>
            <a:ext cx="1806577" cy="649288"/>
            <a:chOff x="5980793" y="5253379"/>
            <a:chExt cx="1806577" cy="649288"/>
          </a:xfrm>
        </p:grpSpPr>
        <p:sp>
          <p:nvSpPr>
            <p:cNvPr id="159" name="Line 175"/>
            <p:cNvSpPr>
              <a:spLocks noChangeShapeType="1"/>
            </p:cNvSpPr>
            <p:nvPr/>
          </p:nvSpPr>
          <p:spPr bwMode="auto">
            <a:xfrm>
              <a:off x="5980793" y="5253379"/>
              <a:ext cx="52388" cy="57150"/>
            </a:xfrm>
            <a:prstGeom prst="line">
              <a:avLst/>
            </a:prstGeom>
            <a:noFill/>
            <a:ln w="31750">
              <a:solidFill>
                <a:srgbClr val="27A98C"/>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0" name="Line 176"/>
            <p:cNvSpPr>
              <a:spLocks noChangeShapeType="1"/>
            </p:cNvSpPr>
            <p:nvPr/>
          </p:nvSpPr>
          <p:spPr bwMode="auto">
            <a:xfrm>
              <a:off x="6085568" y="5367679"/>
              <a:ext cx="52388" cy="57150"/>
            </a:xfrm>
            <a:prstGeom prst="line">
              <a:avLst/>
            </a:prstGeom>
            <a:noFill/>
            <a:ln w="31750">
              <a:solidFill>
                <a:srgbClr val="27A98C"/>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1" name="Line 177"/>
            <p:cNvSpPr>
              <a:spLocks noChangeShapeType="1"/>
            </p:cNvSpPr>
            <p:nvPr/>
          </p:nvSpPr>
          <p:spPr bwMode="auto">
            <a:xfrm>
              <a:off x="6190343" y="5481979"/>
              <a:ext cx="52388" cy="57150"/>
            </a:xfrm>
            <a:prstGeom prst="line">
              <a:avLst/>
            </a:prstGeom>
            <a:noFill/>
            <a:ln w="31750">
              <a:solidFill>
                <a:srgbClr val="27A98C"/>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2" name="Line 178"/>
            <p:cNvSpPr>
              <a:spLocks noChangeShapeType="1"/>
            </p:cNvSpPr>
            <p:nvPr/>
          </p:nvSpPr>
          <p:spPr bwMode="auto">
            <a:xfrm>
              <a:off x="6293531" y="5596279"/>
              <a:ext cx="52388" cy="58738"/>
            </a:xfrm>
            <a:prstGeom prst="line">
              <a:avLst/>
            </a:prstGeom>
            <a:noFill/>
            <a:ln w="31750">
              <a:solidFill>
                <a:srgbClr val="27A98C"/>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3" name="Line 179"/>
            <p:cNvSpPr>
              <a:spLocks noChangeShapeType="1"/>
            </p:cNvSpPr>
            <p:nvPr/>
          </p:nvSpPr>
          <p:spPr bwMode="auto">
            <a:xfrm>
              <a:off x="6398306" y="5712167"/>
              <a:ext cx="52388" cy="57150"/>
            </a:xfrm>
            <a:prstGeom prst="line">
              <a:avLst/>
            </a:prstGeom>
            <a:noFill/>
            <a:ln w="31750">
              <a:solidFill>
                <a:srgbClr val="27A98C"/>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4" name="Line 180"/>
            <p:cNvSpPr>
              <a:spLocks noChangeShapeType="1"/>
            </p:cNvSpPr>
            <p:nvPr/>
          </p:nvSpPr>
          <p:spPr bwMode="auto">
            <a:xfrm>
              <a:off x="6503081" y="5824879"/>
              <a:ext cx="50800" cy="58738"/>
            </a:xfrm>
            <a:prstGeom prst="line">
              <a:avLst/>
            </a:prstGeom>
            <a:noFill/>
            <a:ln w="31750">
              <a:solidFill>
                <a:srgbClr val="27A98C"/>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5" name="Line 181"/>
            <p:cNvSpPr>
              <a:spLocks noChangeShapeType="1"/>
            </p:cNvSpPr>
            <p:nvPr/>
          </p:nvSpPr>
          <p:spPr bwMode="auto">
            <a:xfrm>
              <a:off x="6623731" y="5902667"/>
              <a:ext cx="77788" cy="0"/>
            </a:xfrm>
            <a:prstGeom prst="line">
              <a:avLst/>
            </a:prstGeom>
            <a:noFill/>
            <a:ln w="31750">
              <a:solidFill>
                <a:srgbClr val="27A98C"/>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6" name="Line 182"/>
            <p:cNvSpPr>
              <a:spLocks noChangeShapeType="1"/>
            </p:cNvSpPr>
            <p:nvPr/>
          </p:nvSpPr>
          <p:spPr bwMode="auto">
            <a:xfrm>
              <a:off x="6779306" y="5902667"/>
              <a:ext cx="77788" cy="0"/>
            </a:xfrm>
            <a:prstGeom prst="line">
              <a:avLst/>
            </a:prstGeom>
            <a:noFill/>
            <a:ln w="31750">
              <a:solidFill>
                <a:srgbClr val="27A98C"/>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7" name="Line 183"/>
            <p:cNvSpPr>
              <a:spLocks noChangeShapeType="1"/>
            </p:cNvSpPr>
            <p:nvPr/>
          </p:nvSpPr>
          <p:spPr bwMode="auto">
            <a:xfrm>
              <a:off x="6934881" y="5902667"/>
              <a:ext cx="76200" cy="0"/>
            </a:xfrm>
            <a:prstGeom prst="line">
              <a:avLst/>
            </a:prstGeom>
            <a:noFill/>
            <a:ln w="31750">
              <a:solidFill>
                <a:srgbClr val="27A98C"/>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8" name="Line 184"/>
            <p:cNvSpPr>
              <a:spLocks noChangeShapeType="1"/>
            </p:cNvSpPr>
            <p:nvPr/>
          </p:nvSpPr>
          <p:spPr bwMode="auto">
            <a:xfrm>
              <a:off x="7088869" y="5902667"/>
              <a:ext cx="77788" cy="0"/>
            </a:xfrm>
            <a:prstGeom prst="line">
              <a:avLst/>
            </a:prstGeom>
            <a:noFill/>
            <a:ln w="31750">
              <a:solidFill>
                <a:srgbClr val="27A98C"/>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9" name="Line 185"/>
            <p:cNvSpPr>
              <a:spLocks noChangeShapeType="1"/>
            </p:cNvSpPr>
            <p:nvPr/>
          </p:nvSpPr>
          <p:spPr bwMode="auto">
            <a:xfrm>
              <a:off x="7244444" y="5902667"/>
              <a:ext cx="77788" cy="0"/>
            </a:xfrm>
            <a:prstGeom prst="line">
              <a:avLst/>
            </a:prstGeom>
            <a:noFill/>
            <a:ln w="31750">
              <a:solidFill>
                <a:srgbClr val="27A98C"/>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0" name="Line 186"/>
            <p:cNvSpPr>
              <a:spLocks noChangeShapeType="1"/>
            </p:cNvSpPr>
            <p:nvPr/>
          </p:nvSpPr>
          <p:spPr bwMode="auto">
            <a:xfrm>
              <a:off x="7398432" y="5902667"/>
              <a:ext cx="77788" cy="0"/>
            </a:xfrm>
            <a:prstGeom prst="line">
              <a:avLst/>
            </a:prstGeom>
            <a:noFill/>
            <a:ln w="31750">
              <a:solidFill>
                <a:srgbClr val="27A98C"/>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1" name="Line 187"/>
            <p:cNvSpPr>
              <a:spLocks noChangeShapeType="1"/>
            </p:cNvSpPr>
            <p:nvPr/>
          </p:nvSpPr>
          <p:spPr bwMode="auto">
            <a:xfrm>
              <a:off x="7554007" y="5902667"/>
              <a:ext cx="77788" cy="0"/>
            </a:xfrm>
            <a:prstGeom prst="line">
              <a:avLst/>
            </a:prstGeom>
            <a:noFill/>
            <a:ln w="31750">
              <a:solidFill>
                <a:srgbClr val="27A98C"/>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2" name="Line 188"/>
            <p:cNvSpPr>
              <a:spLocks noChangeShapeType="1"/>
            </p:cNvSpPr>
            <p:nvPr/>
          </p:nvSpPr>
          <p:spPr bwMode="auto">
            <a:xfrm>
              <a:off x="7709582" y="5902667"/>
              <a:ext cx="77788" cy="0"/>
            </a:xfrm>
            <a:prstGeom prst="line">
              <a:avLst/>
            </a:prstGeom>
            <a:noFill/>
            <a:ln w="31750">
              <a:solidFill>
                <a:srgbClr val="27A98C"/>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73" name="组合 172"/>
          <p:cNvGrpSpPr/>
          <p:nvPr/>
        </p:nvGrpSpPr>
        <p:grpSpPr>
          <a:xfrm>
            <a:off x="2991537" y="5189878"/>
            <a:ext cx="1692277" cy="663575"/>
            <a:chOff x="1472289" y="5256554"/>
            <a:chExt cx="1692277" cy="663575"/>
          </a:xfrm>
        </p:grpSpPr>
        <p:sp>
          <p:nvSpPr>
            <p:cNvPr id="174" name="Line 192"/>
            <p:cNvSpPr>
              <a:spLocks noChangeShapeType="1"/>
            </p:cNvSpPr>
            <p:nvPr/>
          </p:nvSpPr>
          <p:spPr bwMode="auto">
            <a:xfrm flipH="1">
              <a:off x="3128053" y="5256554"/>
              <a:ext cx="36513" cy="68263"/>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5" name="Line 193"/>
            <p:cNvSpPr>
              <a:spLocks noChangeShapeType="1"/>
            </p:cNvSpPr>
            <p:nvPr/>
          </p:nvSpPr>
          <p:spPr bwMode="auto">
            <a:xfrm flipH="1">
              <a:off x="3055028" y="5393079"/>
              <a:ext cx="36513" cy="68263"/>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6" name="Line 194"/>
            <p:cNvSpPr>
              <a:spLocks noChangeShapeType="1"/>
            </p:cNvSpPr>
            <p:nvPr/>
          </p:nvSpPr>
          <p:spPr bwMode="auto">
            <a:xfrm flipH="1">
              <a:off x="2983591" y="5531192"/>
              <a:ext cx="36513" cy="68263"/>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7" name="Line 195"/>
            <p:cNvSpPr>
              <a:spLocks noChangeShapeType="1"/>
            </p:cNvSpPr>
            <p:nvPr/>
          </p:nvSpPr>
          <p:spPr bwMode="auto">
            <a:xfrm flipH="1">
              <a:off x="2912153" y="5667717"/>
              <a:ext cx="34925" cy="68263"/>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8" name="Line 196"/>
            <p:cNvSpPr>
              <a:spLocks noChangeShapeType="1"/>
            </p:cNvSpPr>
            <p:nvPr/>
          </p:nvSpPr>
          <p:spPr bwMode="auto">
            <a:xfrm flipH="1">
              <a:off x="2840716" y="5805829"/>
              <a:ext cx="34925" cy="68263"/>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9" name="Line 197"/>
            <p:cNvSpPr>
              <a:spLocks noChangeShapeType="1"/>
            </p:cNvSpPr>
            <p:nvPr/>
          </p:nvSpPr>
          <p:spPr bwMode="auto">
            <a:xfrm flipH="1">
              <a:off x="2712128" y="5920129"/>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0" name="Line 198"/>
            <p:cNvSpPr>
              <a:spLocks noChangeShapeType="1"/>
            </p:cNvSpPr>
            <p:nvPr/>
          </p:nvSpPr>
          <p:spPr bwMode="auto">
            <a:xfrm flipH="1">
              <a:off x="2558140" y="5920129"/>
              <a:ext cx="76200"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1" name="Line 199"/>
            <p:cNvSpPr>
              <a:spLocks noChangeShapeType="1"/>
            </p:cNvSpPr>
            <p:nvPr/>
          </p:nvSpPr>
          <p:spPr bwMode="auto">
            <a:xfrm flipH="1">
              <a:off x="2402565" y="5920129"/>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2" name="Line 200"/>
            <p:cNvSpPr>
              <a:spLocks noChangeShapeType="1"/>
            </p:cNvSpPr>
            <p:nvPr/>
          </p:nvSpPr>
          <p:spPr bwMode="auto">
            <a:xfrm flipH="1">
              <a:off x="2246990" y="5920129"/>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3" name="Line 201"/>
            <p:cNvSpPr>
              <a:spLocks noChangeShapeType="1"/>
            </p:cNvSpPr>
            <p:nvPr/>
          </p:nvSpPr>
          <p:spPr bwMode="auto">
            <a:xfrm flipH="1">
              <a:off x="2093002" y="5920129"/>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4" name="Line 202"/>
            <p:cNvSpPr>
              <a:spLocks noChangeShapeType="1"/>
            </p:cNvSpPr>
            <p:nvPr/>
          </p:nvSpPr>
          <p:spPr bwMode="auto">
            <a:xfrm flipH="1">
              <a:off x="1937427" y="5920129"/>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5" name="Line 203"/>
            <p:cNvSpPr>
              <a:spLocks noChangeShapeType="1"/>
            </p:cNvSpPr>
            <p:nvPr/>
          </p:nvSpPr>
          <p:spPr bwMode="auto">
            <a:xfrm flipH="1">
              <a:off x="1781852" y="5920129"/>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6" name="Line 204"/>
            <p:cNvSpPr>
              <a:spLocks noChangeShapeType="1"/>
            </p:cNvSpPr>
            <p:nvPr/>
          </p:nvSpPr>
          <p:spPr bwMode="auto">
            <a:xfrm flipH="1">
              <a:off x="1627865" y="5920129"/>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7" name="Line 206"/>
            <p:cNvSpPr>
              <a:spLocks noChangeShapeType="1"/>
            </p:cNvSpPr>
            <p:nvPr/>
          </p:nvSpPr>
          <p:spPr bwMode="auto">
            <a:xfrm flipH="1">
              <a:off x="1472289" y="5920129"/>
              <a:ext cx="77788" cy="0"/>
            </a:xfrm>
            <a:prstGeom prst="line">
              <a:avLst/>
            </a:prstGeom>
            <a:noFill/>
            <a:ln w="31750">
              <a:solidFill>
                <a:srgbClr val="79C6B4"/>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88" name="Rectangle 207"/>
          <p:cNvSpPr>
            <a:spLocks noChangeArrowheads="1"/>
          </p:cNvSpPr>
          <p:nvPr/>
        </p:nvSpPr>
        <p:spPr bwMode="auto">
          <a:xfrm>
            <a:off x="5196576" y="3270591"/>
            <a:ext cx="399148"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dirty="0">
                <a:solidFill>
                  <a:srgbClr val="FFFFFF"/>
                </a:solidFill>
                <a:latin typeface="Impact"/>
                <a:ea typeface="微软雅黑"/>
              </a:rPr>
              <a:t>25%</a:t>
            </a:r>
            <a:endParaRPr lang="zh-CN" altLang="zh-CN" dirty="0">
              <a:solidFill>
                <a:prstClr val="black"/>
              </a:solidFill>
              <a:latin typeface="Impact"/>
              <a:ea typeface="微软雅黑"/>
            </a:endParaRPr>
          </a:p>
        </p:txBody>
      </p:sp>
      <p:sp>
        <p:nvSpPr>
          <p:cNvPr id="189" name="Rectangle 208"/>
          <p:cNvSpPr>
            <a:spLocks noChangeArrowheads="1"/>
          </p:cNvSpPr>
          <p:nvPr/>
        </p:nvSpPr>
        <p:spPr bwMode="auto">
          <a:xfrm>
            <a:off x="6555477" y="3073741"/>
            <a:ext cx="28373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dirty="0">
                <a:solidFill>
                  <a:srgbClr val="FFFFFF"/>
                </a:solidFill>
                <a:latin typeface="Impact"/>
                <a:ea typeface="微软雅黑"/>
              </a:rPr>
              <a:t>8%</a:t>
            </a:r>
            <a:endParaRPr lang="zh-CN" altLang="zh-CN" dirty="0">
              <a:solidFill>
                <a:prstClr val="black"/>
              </a:solidFill>
              <a:latin typeface="Impact"/>
              <a:ea typeface="微软雅黑"/>
            </a:endParaRPr>
          </a:p>
        </p:txBody>
      </p:sp>
      <p:sp>
        <p:nvSpPr>
          <p:cNvPr id="190" name="Rectangle 209"/>
          <p:cNvSpPr>
            <a:spLocks noChangeArrowheads="1"/>
          </p:cNvSpPr>
          <p:nvPr/>
        </p:nvSpPr>
        <p:spPr bwMode="auto">
          <a:xfrm>
            <a:off x="4964802" y="4523128"/>
            <a:ext cx="371897"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a:solidFill>
                  <a:srgbClr val="FFFFFF"/>
                </a:solidFill>
                <a:latin typeface="Impact"/>
                <a:ea typeface="微软雅黑"/>
              </a:rPr>
              <a:t>10%</a:t>
            </a:r>
            <a:endParaRPr lang="zh-CN" altLang="zh-CN">
              <a:solidFill>
                <a:prstClr val="black"/>
              </a:solidFill>
              <a:latin typeface="Impact"/>
              <a:ea typeface="微软雅黑"/>
            </a:endParaRPr>
          </a:p>
        </p:txBody>
      </p:sp>
      <p:sp>
        <p:nvSpPr>
          <p:cNvPr id="191" name="Rectangle 210"/>
          <p:cNvSpPr>
            <a:spLocks noChangeArrowheads="1"/>
          </p:cNvSpPr>
          <p:nvPr/>
        </p:nvSpPr>
        <p:spPr bwMode="auto">
          <a:xfrm>
            <a:off x="6538015" y="4551703"/>
            <a:ext cx="36663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ea typeface="宋体" pitchFamily="2" charset="-122"/>
                <a:cs typeface="宋体" pitchFamily="2" charset="-122"/>
              </a:defRPr>
            </a:lvl1pPr>
            <a:lvl2pPr fontAlgn="base">
              <a:spcBef>
                <a:spcPct val="0"/>
              </a:spcBef>
              <a:spcAft>
                <a:spcPct val="0"/>
              </a:spcAft>
              <a:defRPr>
                <a:solidFill>
                  <a:schemeClr val="tx1"/>
                </a:solidFill>
                <a:latin typeface="Arial" pitchFamily="34" charset="0"/>
                <a:ea typeface="宋体" pitchFamily="2" charset="-122"/>
                <a:cs typeface="宋体" pitchFamily="2" charset="-122"/>
              </a:defRPr>
            </a:lvl2pPr>
            <a:lvl3pPr fontAlgn="base">
              <a:spcBef>
                <a:spcPct val="0"/>
              </a:spcBef>
              <a:spcAft>
                <a:spcPct val="0"/>
              </a:spcAft>
              <a:defRPr>
                <a:solidFill>
                  <a:schemeClr val="tx1"/>
                </a:solidFill>
                <a:latin typeface="Arial" pitchFamily="34" charset="0"/>
                <a:ea typeface="宋体" pitchFamily="2" charset="-122"/>
                <a:cs typeface="宋体" pitchFamily="2" charset="-122"/>
              </a:defRPr>
            </a:lvl3pPr>
            <a:lvl4pPr fontAlgn="base">
              <a:spcBef>
                <a:spcPct val="0"/>
              </a:spcBef>
              <a:spcAft>
                <a:spcPct val="0"/>
              </a:spcAft>
              <a:defRPr>
                <a:solidFill>
                  <a:schemeClr val="tx1"/>
                </a:solidFill>
                <a:latin typeface="Arial" pitchFamily="34" charset="0"/>
                <a:ea typeface="宋体" pitchFamily="2" charset="-122"/>
                <a:cs typeface="宋体" pitchFamily="2" charset="-122"/>
              </a:defRPr>
            </a:lvl4pPr>
            <a:lvl5pPr fontAlgn="base">
              <a:spcBef>
                <a:spcPct val="0"/>
              </a:spcBef>
              <a:spcAft>
                <a:spcPct val="0"/>
              </a:spcAft>
              <a:defRPr>
                <a:solidFill>
                  <a:schemeClr val="tx1"/>
                </a:solidFill>
                <a:latin typeface="Arial" pitchFamily="34" charset="0"/>
                <a:ea typeface="宋体" pitchFamily="2" charset="-122"/>
                <a:cs typeface="宋体" pitchFamily="2" charset="-122"/>
              </a:defRPr>
            </a:lvl5pPr>
            <a:lvl6pPr fontAlgn="base">
              <a:spcBef>
                <a:spcPct val="0"/>
              </a:spcBef>
              <a:spcAft>
                <a:spcPct val="0"/>
              </a:spcAft>
              <a:defRPr>
                <a:solidFill>
                  <a:schemeClr val="tx1"/>
                </a:solidFill>
                <a:latin typeface="Arial" pitchFamily="34" charset="0"/>
                <a:ea typeface="宋体" pitchFamily="2" charset="-122"/>
                <a:cs typeface="宋体" pitchFamily="2" charset="-122"/>
              </a:defRPr>
            </a:lvl6pPr>
            <a:lvl7pPr fontAlgn="base">
              <a:spcBef>
                <a:spcPct val="0"/>
              </a:spcBef>
              <a:spcAft>
                <a:spcPct val="0"/>
              </a:spcAft>
              <a:defRPr>
                <a:solidFill>
                  <a:schemeClr val="tx1"/>
                </a:solidFill>
                <a:latin typeface="Arial" pitchFamily="34" charset="0"/>
                <a:ea typeface="宋体" pitchFamily="2" charset="-122"/>
                <a:cs typeface="宋体" pitchFamily="2" charset="-122"/>
              </a:defRPr>
            </a:lvl7pPr>
            <a:lvl8pPr fontAlgn="base">
              <a:spcBef>
                <a:spcPct val="0"/>
              </a:spcBef>
              <a:spcAft>
                <a:spcPct val="0"/>
              </a:spcAft>
              <a:defRPr>
                <a:solidFill>
                  <a:schemeClr val="tx1"/>
                </a:solidFill>
                <a:latin typeface="Arial" pitchFamily="34" charset="0"/>
                <a:ea typeface="宋体" pitchFamily="2" charset="-122"/>
                <a:cs typeface="宋体" pitchFamily="2" charset="-122"/>
              </a:defRPr>
            </a:lvl8pPr>
            <a:lvl9pPr fontAlgn="base">
              <a:spcBef>
                <a:spcPct val="0"/>
              </a:spcBef>
              <a:spcAft>
                <a:spcPct val="0"/>
              </a:spcAft>
              <a:defRPr>
                <a:solidFill>
                  <a:schemeClr val="tx1"/>
                </a:solidFill>
                <a:latin typeface="Arial" pitchFamily="34" charset="0"/>
                <a:ea typeface="宋体" pitchFamily="2" charset="-122"/>
                <a:cs typeface="宋体" pitchFamily="2" charset="-122"/>
              </a:defRPr>
            </a:lvl9pPr>
          </a:lstStyle>
          <a:p>
            <a:r>
              <a:rPr lang="zh-CN" altLang="zh-CN">
                <a:solidFill>
                  <a:srgbClr val="FFFFFF"/>
                </a:solidFill>
                <a:latin typeface="Impact"/>
                <a:ea typeface="微软雅黑"/>
              </a:rPr>
              <a:t>57%</a:t>
            </a:r>
            <a:endParaRPr lang="zh-CN" altLang="zh-CN">
              <a:solidFill>
                <a:prstClr val="black"/>
              </a:solidFill>
              <a:latin typeface="Impact"/>
              <a:ea typeface="微软雅黑"/>
            </a:endParaRPr>
          </a:p>
        </p:txBody>
      </p:sp>
      <p:grpSp>
        <p:nvGrpSpPr>
          <p:cNvPr id="2" name="组合 1"/>
          <p:cNvGrpSpPr/>
          <p:nvPr/>
        </p:nvGrpSpPr>
        <p:grpSpPr>
          <a:xfrm>
            <a:off x="-15240" y="198120"/>
            <a:ext cx="2407920" cy="716280"/>
            <a:chOff x="-15240" y="198120"/>
            <a:chExt cx="2407920" cy="716280"/>
          </a:xfrm>
        </p:grpSpPr>
        <p:sp>
          <p:nvSpPr>
            <p:cNvPr id="192" name="矩形 3"/>
            <p:cNvSpPr/>
            <p:nvPr/>
          </p:nvSpPr>
          <p:spPr>
            <a:xfrm>
              <a:off x="0" y="259080"/>
              <a:ext cx="2392680" cy="655320"/>
            </a:xfrm>
            <a:custGeom>
              <a:avLst/>
              <a:gdLst>
                <a:gd name="connsiteX0" fmla="*/ 0 w 2392680"/>
                <a:gd name="connsiteY0" fmla="*/ 0 h 655320"/>
                <a:gd name="connsiteX1" fmla="*/ 2392680 w 2392680"/>
                <a:gd name="connsiteY1" fmla="*/ 0 h 655320"/>
                <a:gd name="connsiteX2" fmla="*/ 2392680 w 2392680"/>
                <a:gd name="connsiteY2" fmla="*/ 655320 h 655320"/>
                <a:gd name="connsiteX3" fmla="*/ 0 w 2392680"/>
                <a:gd name="connsiteY3" fmla="*/ 655320 h 655320"/>
                <a:gd name="connsiteX4" fmla="*/ 0 w 2392680"/>
                <a:gd name="connsiteY4" fmla="*/ 0 h 655320"/>
                <a:gd name="connsiteX0" fmla="*/ 0 w 2392680"/>
                <a:gd name="connsiteY0" fmla="*/ 0 h 655320"/>
                <a:gd name="connsiteX1" fmla="*/ 2392680 w 2392680"/>
                <a:gd name="connsiteY1" fmla="*/ 0 h 655320"/>
                <a:gd name="connsiteX2" fmla="*/ 2237697 w 2392680"/>
                <a:gd name="connsiteY2" fmla="*/ 655320 h 655320"/>
                <a:gd name="connsiteX3" fmla="*/ 0 w 2392680"/>
                <a:gd name="connsiteY3" fmla="*/ 655320 h 655320"/>
                <a:gd name="connsiteX4" fmla="*/ 0 w 2392680"/>
                <a:gd name="connsiteY4" fmla="*/ 0 h 655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655320">
                  <a:moveTo>
                    <a:pt x="0" y="0"/>
                  </a:moveTo>
                  <a:lnTo>
                    <a:pt x="2392680" y="0"/>
                  </a:lnTo>
                  <a:lnTo>
                    <a:pt x="2237697" y="655320"/>
                  </a:lnTo>
                  <a:lnTo>
                    <a:pt x="0" y="655320"/>
                  </a:lnTo>
                  <a:lnTo>
                    <a:pt x="0" y="0"/>
                  </a:lnTo>
                  <a:close/>
                </a:path>
              </a:pathLst>
            </a:custGeom>
            <a:solidFill>
              <a:srgbClr val="27A98C">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93" name="矩形 2"/>
            <p:cNvSpPr/>
            <p:nvPr/>
          </p:nvSpPr>
          <p:spPr>
            <a:xfrm>
              <a:off x="0" y="198120"/>
              <a:ext cx="2392680" cy="716280"/>
            </a:xfrm>
            <a:custGeom>
              <a:avLst/>
              <a:gdLst>
                <a:gd name="connsiteX0" fmla="*/ 0 w 2392680"/>
                <a:gd name="connsiteY0" fmla="*/ 0 h 716280"/>
                <a:gd name="connsiteX1" fmla="*/ 2392680 w 2392680"/>
                <a:gd name="connsiteY1" fmla="*/ 0 h 716280"/>
                <a:gd name="connsiteX2" fmla="*/ 2392680 w 2392680"/>
                <a:gd name="connsiteY2" fmla="*/ 716280 h 716280"/>
                <a:gd name="connsiteX3" fmla="*/ 0 w 2392680"/>
                <a:gd name="connsiteY3" fmla="*/ 716280 h 716280"/>
                <a:gd name="connsiteX4" fmla="*/ 0 w 2392680"/>
                <a:gd name="connsiteY4" fmla="*/ 0 h 716280"/>
                <a:gd name="connsiteX0" fmla="*/ 0 w 2392680"/>
                <a:gd name="connsiteY0" fmla="*/ 0 h 716280"/>
                <a:gd name="connsiteX1" fmla="*/ 2392680 w 2392680"/>
                <a:gd name="connsiteY1" fmla="*/ 0 h 716280"/>
                <a:gd name="connsiteX2" fmla="*/ 1996440 w 2392680"/>
                <a:gd name="connsiteY2" fmla="*/ 716280 h 716280"/>
                <a:gd name="connsiteX3" fmla="*/ 0 w 2392680"/>
                <a:gd name="connsiteY3" fmla="*/ 716280 h 716280"/>
                <a:gd name="connsiteX4" fmla="*/ 0 w 2392680"/>
                <a:gd name="connsiteY4" fmla="*/ 0 h 716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680" h="716280">
                  <a:moveTo>
                    <a:pt x="0" y="0"/>
                  </a:moveTo>
                  <a:lnTo>
                    <a:pt x="2392680" y="0"/>
                  </a:lnTo>
                  <a:lnTo>
                    <a:pt x="1996440" y="716280"/>
                  </a:lnTo>
                  <a:lnTo>
                    <a:pt x="0" y="716280"/>
                  </a:lnTo>
                  <a:lnTo>
                    <a:pt x="0" y="0"/>
                  </a:lnTo>
                  <a:close/>
                </a:path>
              </a:pathLst>
            </a:custGeom>
            <a:solidFill>
              <a:srgbClr val="27A9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
          <p:nvSpPr>
            <p:cNvPr id="194" name="文本框 193"/>
            <p:cNvSpPr txBox="1"/>
            <p:nvPr/>
          </p:nvSpPr>
          <p:spPr>
            <a:xfrm>
              <a:off x="-15240" y="294650"/>
              <a:ext cx="2072640" cy="523220"/>
            </a:xfrm>
            <a:prstGeom prst="rect">
              <a:avLst/>
            </a:prstGeom>
            <a:noFill/>
          </p:spPr>
          <p:txBody>
            <a:bodyPr wrap="square" rtlCol="0">
              <a:spAutoFit/>
            </a:bodyPr>
            <a:lstStyle/>
            <a:p>
              <a:pPr algn="ctr"/>
              <a:r>
                <a:rPr lang="zh-CN" altLang="en-US" sz="2800" dirty="0" smtClean="0">
                  <a:solidFill>
                    <a:schemeClr val="bg1"/>
                  </a:solidFill>
                  <a:latin typeface="张海山锐谐体2.0-授权联系：Samtype@QQ.com" panose="02000000000000000000" pitchFamily="2" charset="-122"/>
                  <a:ea typeface="张海山锐谐体2.0-授权联系：Samtype@QQ.com" panose="02000000000000000000" pitchFamily="2" charset="-122"/>
                </a:rPr>
                <a:t>输入标题</a:t>
              </a:r>
              <a:endParaRPr lang="zh-HK" altLang="en-US" sz="2800" dirty="0">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grpSp>
    </p:spTree>
    <p:extLst>
      <p:ext uri="{BB962C8B-B14F-4D97-AF65-F5344CB8AC3E}">
        <p14:creationId xmlns:p14="http://schemas.microsoft.com/office/powerpoint/2010/main" xmlns="" val="39459248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TotalTime>
  <Words>778</Words>
  <Application>Microsoft Office PowerPoint</Application>
  <PresentationFormat>自定义</PresentationFormat>
  <Paragraphs>182</Paragraphs>
  <Slides>17</Slides>
  <Notes>0</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Office 主题</vt:lpstr>
      <vt:lpstr>幻灯片 1</vt:lpstr>
      <vt:lpstr>目  录  </vt:lpstr>
      <vt:lpstr>导航页  </vt:lpstr>
      <vt:lpstr>幻灯片 4</vt:lpstr>
      <vt:lpstr>幻灯片 5</vt:lpstr>
      <vt:lpstr>导航页  </vt:lpstr>
      <vt:lpstr>幻灯片 7</vt:lpstr>
      <vt:lpstr>幻灯片 8</vt:lpstr>
      <vt:lpstr>幻灯片 9</vt:lpstr>
      <vt:lpstr>导航页  </vt:lpstr>
      <vt:lpstr>幻灯片 11</vt:lpstr>
      <vt:lpstr>幻灯片 12</vt:lpstr>
      <vt:lpstr>幻灯片 13</vt:lpstr>
      <vt:lpstr>导航页  </vt:lpstr>
      <vt:lpstr>幻灯片 15</vt:lpstr>
      <vt:lpstr>幻灯片 16</vt:lpstr>
      <vt:lpstr>幻灯片 17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Administrator</cp:lastModifiedBy>
  <cp:revision>35</cp:revision>
  <dcterms:created xsi:type="dcterms:W3CDTF">2015-03-20T12:05:04Z</dcterms:created>
  <dcterms:modified xsi:type="dcterms:W3CDTF">2015-08-05T02:43:20Z</dcterms:modified>
</cp:coreProperties>
</file>